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6"/>
  </p:notesMasterIdLst>
  <p:handoutMasterIdLst>
    <p:handoutMasterId r:id="rId27"/>
  </p:handoutMasterIdLst>
  <p:sldIdLst>
    <p:sldId id="256" r:id="rId2"/>
    <p:sldId id="292" r:id="rId3"/>
    <p:sldId id="259" r:id="rId4"/>
    <p:sldId id="293" r:id="rId5"/>
    <p:sldId id="285" r:id="rId6"/>
    <p:sldId id="286" r:id="rId7"/>
    <p:sldId id="282" r:id="rId8"/>
    <p:sldId id="341" r:id="rId9"/>
    <p:sldId id="353" r:id="rId10"/>
    <p:sldId id="357" r:id="rId11"/>
    <p:sldId id="358" r:id="rId12"/>
    <p:sldId id="294" r:id="rId13"/>
    <p:sldId id="351" r:id="rId14"/>
    <p:sldId id="338" r:id="rId15"/>
    <p:sldId id="280" r:id="rId16"/>
    <p:sldId id="278" r:id="rId17"/>
    <p:sldId id="301" r:id="rId18"/>
    <p:sldId id="302" r:id="rId19"/>
    <p:sldId id="350" r:id="rId20"/>
    <p:sldId id="306" r:id="rId21"/>
    <p:sldId id="352" r:id="rId22"/>
    <p:sldId id="335" r:id="rId23"/>
    <p:sldId id="336" r:id="rId24"/>
    <p:sldId id="261" r:id="rId25"/>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92"/>
            <p14:sldId id="259"/>
            <p14:sldId id="293"/>
            <p14:sldId id="285"/>
            <p14:sldId id="286"/>
            <p14:sldId id="282"/>
            <p14:sldId id="341"/>
            <p14:sldId id="353"/>
            <p14:sldId id="357"/>
            <p14:sldId id="358"/>
            <p14:sldId id="294"/>
            <p14:sldId id="351"/>
            <p14:sldId id="338"/>
            <p14:sldId id="280"/>
            <p14:sldId id="278"/>
            <p14:sldId id="301"/>
            <p14:sldId id="302"/>
            <p14:sldId id="350"/>
            <p14:sldId id="306"/>
            <p14:sldId id="352"/>
            <p14:sldId id="335"/>
            <p14:sldId id="336"/>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4DD8E0-7AFF-44BF-A58F-5AACB0EB6A3C}" v="11" dt="2025-11-11T19:24:56.5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108" d="100"/>
          <a:sy n="108" d="100"/>
        </p:scale>
        <p:origin x="135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Evans" userId="56955619-e034-4739-9841-118fea7e6c06" providerId="ADAL" clId="{7ED641EA-294D-4EEA-BEAC-1066375AD88D}"/>
    <pc:docChg chg="undo redo custSel addSld delSld modSld modSection">
      <pc:chgData name="Gareth Evans" userId="56955619-e034-4739-9841-118fea7e6c06" providerId="ADAL" clId="{7ED641EA-294D-4EEA-BEAC-1066375AD88D}" dt="2025-11-11T19:25:15.198" v="402" actId="1076"/>
      <pc:docMkLst>
        <pc:docMk/>
      </pc:docMkLst>
      <pc:sldChg chg="del">
        <pc:chgData name="Gareth Evans" userId="56955619-e034-4739-9841-118fea7e6c06" providerId="ADAL" clId="{7ED641EA-294D-4EEA-BEAC-1066375AD88D}" dt="2025-11-11T19:12:39.294" v="216" actId="47"/>
        <pc:sldMkLst>
          <pc:docMk/>
          <pc:sldMk cId="564604164" sldId="265"/>
        </pc:sldMkLst>
      </pc:sldChg>
      <pc:sldChg chg="modSp mod">
        <pc:chgData name="Gareth Evans" userId="56955619-e034-4739-9841-118fea7e6c06" providerId="ADAL" clId="{7ED641EA-294D-4EEA-BEAC-1066375AD88D}" dt="2025-11-11T19:16:02.993" v="224" actId="20577"/>
        <pc:sldMkLst>
          <pc:docMk/>
          <pc:sldMk cId="3625827231" sldId="301"/>
        </pc:sldMkLst>
        <pc:spChg chg="mod">
          <ac:chgData name="Gareth Evans" userId="56955619-e034-4739-9841-118fea7e6c06" providerId="ADAL" clId="{7ED641EA-294D-4EEA-BEAC-1066375AD88D}" dt="2025-11-11T19:16:02.993" v="224" actId="20577"/>
          <ac:spMkLst>
            <pc:docMk/>
            <pc:sldMk cId="3625827231" sldId="301"/>
            <ac:spMk id="4" creationId="{00000000-0000-0000-0000-000000000000}"/>
          </ac:spMkLst>
        </pc:spChg>
      </pc:sldChg>
      <pc:sldChg chg="modSp mod">
        <pc:chgData name="Gareth Evans" userId="56955619-e034-4739-9841-118fea7e6c06" providerId="ADAL" clId="{7ED641EA-294D-4EEA-BEAC-1066375AD88D}" dt="2025-11-11T19:16:27.157" v="226" actId="20577"/>
        <pc:sldMkLst>
          <pc:docMk/>
          <pc:sldMk cId="3178025029" sldId="302"/>
        </pc:sldMkLst>
        <pc:spChg chg="mod">
          <ac:chgData name="Gareth Evans" userId="56955619-e034-4739-9841-118fea7e6c06" providerId="ADAL" clId="{7ED641EA-294D-4EEA-BEAC-1066375AD88D}" dt="2025-11-11T19:16:27.157" v="226" actId="20577"/>
          <ac:spMkLst>
            <pc:docMk/>
            <pc:sldMk cId="3178025029" sldId="302"/>
            <ac:spMk id="2" creationId="{00000000-0000-0000-0000-000000000000}"/>
          </ac:spMkLst>
        </pc:spChg>
      </pc:sldChg>
      <pc:sldChg chg="modSp mod">
        <pc:chgData name="Gareth Evans" userId="56955619-e034-4739-9841-118fea7e6c06" providerId="ADAL" clId="{7ED641EA-294D-4EEA-BEAC-1066375AD88D}" dt="2025-11-11T19:17:07.555" v="240" actId="20577"/>
        <pc:sldMkLst>
          <pc:docMk/>
          <pc:sldMk cId="2512402772" sldId="306"/>
        </pc:sldMkLst>
        <pc:spChg chg="mod">
          <ac:chgData name="Gareth Evans" userId="56955619-e034-4739-9841-118fea7e6c06" providerId="ADAL" clId="{7ED641EA-294D-4EEA-BEAC-1066375AD88D}" dt="2025-11-11T19:17:07.555" v="240" actId="20577"/>
          <ac:spMkLst>
            <pc:docMk/>
            <pc:sldMk cId="2512402772" sldId="306"/>
            <ac:spMk id="3" creationId="{00000000-0000-0000-0000-000000000000}"/>
          </ac:spMkLst>
        </pc:spChg>
      </pc:sldChg>
      <pc:sldChg chg="del">
        <pc:chgData name="Gareth Evans" userId="56955619-e034-4739-9841-118fea7e6c06" providerId="ADAL" clId="{7ED641EA-294D-4EEA-BEAC-1066375AD88D}" dt="2025-11-11T19:12:35.533" v="215" actId="47"/>
        <pc:sldMkLst>
          <pc:docMk/>
          <pc:sldMk cId="2379382940" sldId="307"/>
        </pc:sldMkLst>
      </pc:sldChg>
      <pc:sldChg chg="del">
        <pc:chgData name="Gareth Evans" userId="56955619-e034-4739-9841-118fea7e6c06" providerId="ADAL" clId="{7ED641EA-294D-4EEA-BEAC-1066375AD88D}" dt="2025-11-11T19:24:27.069" v="374" actId="47"/>
        <pc:sldMkLst>
          <pc:docMk/>
          <pc:sldMk cId="3354802459" sldId="334"/>
        </pc:sldMkLst>
      </pc:sldChg>
      <pc:sldChg chg="modSp mod">
        <pc:chgData name="Gareth Evans" userId="56955619-e034-4739-9841-118fea7e6c06" providerId="ADAL" clId="{7ED641EA-294D-4EEA-BEAC-1066375AD88D}" dt="2025-11-11T19:25:15.198" v="402" actId="1076"/>
        <pc:sldMkLst>
          <pc:docMk/>
          <pc:sldMk cId="8236648" sldId="336"/>
        </pc:sldMkLst>
        <pc:spChg chg="mod">
          <ac:chgData name="Gareth Evans" userId="56955619-e034-4739-9841-118fea7e6c06" providerId="ADAL" clId="{7ED641EA-294D-4EEA-BEAC-1066375AD88D}" dt="2025-11-11T19:25:15.198" v="402" actId="1076"/>
          <ac:spMkLst>
            <pc:docMk/>
            <pc:sldMk cId="8236648" sldId="336"/>
            <ac:spMk id="6" creationId="{EF0C5A4E-DD95-4C7F-9B4B-B1A2AB8E62EE}"/>
          </ac:spMkLst>
        </pc:spChg>
      </pc:sldChg>
      <pc:sldChg chg="delSp modSp add del mod setBg delDesignElem">
        <pc:chgData name="Gareth Evans" userId="56955619-e034-4739-9841-118fea7e6c06" providerId="ADAL" clId="{7ED641EA-294D-4EEA-BEAC-1066375AD88D}" dt="2025-11-11T19:24:21.723" v="373" actId="47"/>
        <pc:sldMkLst>
          <pc:docMk/>
          <pc:sldMk cId="4211954984" sldId="342"/>
        </pc:sldMkLst>
        <pc:graphicFrameChg chg="mod">
          <ac:chgData name="Gareth Evans" userId="56955619-e034-4739-9841-118fea7e6c06" providerId="ADAL" clId="{7ED641EA-294D-4EEA-BEAC-1066375AD88D}" dt="2025-11-11T19:21:59.440" v="372" actId="1076"/>
          <ac:graphicFrameMkLst>
            <pc:docMk/>
            <pc:sldMk cId="4211954984" sldId="342"/>
            <ac:graphicFrameMk id="5" creationId="{28930BA6-8D70-414B-9310-1E8B1C028D41}"/>
          </ac:graphicFrameMkLst>
        </pc:graphicFrameChg>
      </pc:sldChg>
      <pc:sldChg chg="modSp mod">
        <pc:chgData name="Gareth Evans" userId="56955619-e034-4739-9841-118fea7e6c06" providerId="ADAL" clId="{7ED641EA-294D-4EEA-BEAC-1066375AD88D}" dt="2025-11-11T19:17:43.396" v="247" actId="20577"/>
        <pc:sldMkLst>
          <pc:docMk/>
          <pc:sldMk cId="4168224898" sldId="352"/>
        </pc:sldMkLst>
        <pc:spChg chg="mod">
          <ac:chgData name="Gareth Evans" userId="56955619-e034-4739-9841-118fea7e6c06" providerId="ADAL" clId="{7ED641EA-294D-4EEA-BEAC-1066375AD88D}" dt="2025-11-11T19:17:43.396" v="247" actId="20577"/>
          <ac:spMkLst>
            <pc:docMk/>
            <pc:sldMk cId="4168224898" sldId="352"/>
            <ac:spMk id="8" creationId="{9EF78ECC-5809-87D1-66D1-15FE3705D4BE}"/>
          </ac:spMkLst>
        </pc:spChg>
      </pc:sldChg>
      <pc:sldChg chg="modSp mod">
        <pc:chgData name="Gareth Evans" userId="56955619-e034-4739-9841-118fea7e6c06" providerId="ADAL" clId="{7ED641EA-294D-4EEA-BEAC-1066375AD88D}" dt="2025-11-11T18:59:55.211" v="7" actId="1076"/>
        <pc:sldMkLst>
          <pc:docMk/>
          <pc:sldMk cId="1566160358" sldId="353"/>
        </pc:sldMkLst>
        <pc:spChg chg="mod">
          <ac:chgData name="Gareth Evans" userId="56955619-e034-4739-9841-118fea7e6c06" providerId="ADAL" clId="{7ED641EA-294D-4EEA-BEAC-1066375AD88D}" dt="2025-11-11T18:59:52.308" v="6" actId="1076"/>
          <ac:spMkLst>
            <pc:docMk/>
            <pc:sldMk cId="1566160358" sldId="353"/>
            <ac:spMk id="4" creationId="{2510BE67-EEC6-E2B4-A447-EF047B6FD493}"/>
          </ac:spMkLst>
        </pc:spChg>
        <pc:spChg chg="mod">
          <ac:chgData name="Gareth Evans" userId="56955619-e034-4739-9841-118fea7e6c06" providerId="ADAL" clId="{7ED641EA-294D-4EEA-BEAC-1066375AD88D}" dt="2025-11-11T18:59:49.263" v="5" actId="1076"/>
          <ac:spMkLst>
            <pc:docMk/>
            <pc:sldMk cId="1566160358" sldId="353"/>
            <ac:spMk id="6" creationId="{07422902-7668-D77B-AEC4-D908C7544FEA}"/>
          </ac:spMkLst>
        </pc:spChg>
        <pc:spChg chg="mod">
          <ac:chgData name="Gareth Evans" userId="56955619-e034-4739-9841-118fea7e6c06" providerId="ADAL" clId="{7ED641EA-294D-4EEA-BEAC-1066375AD88D}" dt="2025-11-11T18:59:55.211" v="7" actId="1076"/>
          <ac:spMkLst>
            <pc:docMk/>
            <pc:sldMk cId="1566160358" sldId="353"/>
            <ac:spMk id="8" creationId="{0C0B572A-960B-C23E-CC4C-29AB65CC8AC0}"/>
          </ac:spMkLst>
        </pc:spChg>
      </pc:sldChg>
      <pc:sldChg chg="del">
        <pc:chgData name="Gareth Evans" userId="56955619-e034-4739-9841-118fea7e6c06" providerId="ADAL" clId="{7ED641EA-294D-4EEA-BEAC-1066375AD88D}" dt="2025-11-11T19:00:09.138" v="8" actId="47"/>
        <pc:sldMkLst>
          <pc:docMk/>
          <pc:sldMk cId="3507417803" sldId="354"/>
        </pc:sldMkLst>
      </pc:sldChg>
      <pc:sldChg chg="add del">
        <pc:chgData name="Gareth Evans" userId="56955619-e034-4739-9841-118fea7e6c06" providerId="ADAL" clId="{7ED641EA-294D-4EEA-BEAC-1066375AD88D}" dt="2025-11-11T19:10:31.669" v="214" actId="47"/>
        <pc:sldMkLst>
          <pc:docMk/>
          <pc:sldMk cId="3979264385" sldId="356"/>
        </pc:sldMkLst>
      </pc:sldChg>
      <pc:sldChg chg="del">
        <pc:chgData name="Gareth Evans" userId="56955619-e034-4739-9841-118fea7e6c06" providerId="ADAL" clId="{7ED641EA-294D-4EEA-BEAC-1066375AD88D}" dt="2025-11-11T18:56:15.810" v="4" actId="47"/>
        <pc:sldMkLst>
          <pc:docMk/>
          <pc:sldMk cId="1926910227" sldId="357"/>
        </pc:sldMkLst>
      </pc:sldChg>
      <pc:sldChg chg="addSp delSp modSp new mod">
        <pc:chgData name="Gareth Evans" userId="56955619-e034-4739-9841-118fea7e6c06" providerId="ADAL" clId="{7ED641EA-294D-4EEA-BEAC-1066375AD88D}" dt="2025-11-11T19:10:02.520" v="211" actId="1076"/>
        <pc:sldMkLst>
          <pc:docMk/>
          <pc:sldMk cId="2315316811" sldId="357"/>
        </pc:sldMkLst>
        <pc:spChg chg="add mod">
          <ac:chgData name="Gareth Evans" userId="56955619-e034-4739-9841-118fea7e6c06" providerId="ADAL" clId="{7ED641EA-294D-4EEA-BEAC-1066375AD88D}" dt="2025-11-11T19:09:44.736" v="210" actId="1076"/>
          <ac:spMkLst>
            <pc:docMk/>
            <pc:sldMk cId="2315316811" sldId="357"/>
            <ac:spMk id="3" creationId="{8956B47B-FD3A-E93C-ABD6-5253AA7961EA}"/>
          </ac:spMkLst>
        </pc:spChg>
        <pc:spChg chg="add mod">
          <ac:chgData name="Gareth Evans" userId="56955619-e034-4739-9841-118fea7e6c06" providerId="ADAL" clId="{7ED641EA-294D-4EEA-BEAC-1066375AD88D}" dt="2025-11-11T19:10:02.520" v="211" actId="1076"/>
          <ac:spMkLst>
            <pc:docMk/>
            <pc:sldMk cId="2315316811" sldId="357"/>
            <ac:spMk id="4" creationId="{A047E90A-F579-E750-AD78-3BD1E153A335}"/>
          </ac:spMkLst>
        </pc:spChg>
        <pc:spChg chg="add del mod">
          <ac:chgData name="Gareth Evans" userId="56955619-e034-4739-9841-118fea7e6c06" providerId="ADAL" clId="{7ED641EA-294D-4EEA-BEAC-1066375AD88D}" dt="2025-11-11T19:09:28.465" v="205" actId="21"/>
          <ac:spMkLst>
            <pc:docMk/>
            <pc:sldMk cId="2315316811" sldId="357"/>
            <ac:spMk id="6" creationId="{D94F0FCB-E42C-320A-3408-78019414CEE2}"/>
          </ac:spMkLst>
        </pc:spChg>
        <pc:picChg chg="add mod">
          <ac:chgData name="Gareth Evans" userId="56955619-e034-4739-9841-118fea7e6c06" providerId="ADAL" clId="{7ED641EA-294D-4EEA-BEAC-1066375AD88D}" dt="2025-11-11T19:09:33.648" v="207" actId="1076"/>
          <ac:picMkLst>
            <pc:docMk/>
            <pc:sldMk cId="2315316811" sldId="357"/>
            <ac:picMk id="1026" creationId="{0A9E14A6-D6B0-DEDF-49D3-8D5A6BB1A82E}"/>
          </ac:picMkLst>
        </pc:picChg>
      </pc:sldChg>
      <pc:sldChg chg="addSp modSp new mod">
        <pc:chgData name="Gareth Evans" userId="56955619-e034-4739-9841-118fea7e6c06" providerId="ADAL" clId="{7ED641EA-294D-4EEA-BEAC-1066375AD88D}" dt="2025-11-11T19:09:21.618" v="204" actId="113"/>
        <pc:sldMkLst>
          <pc:docMk/>
          <pc:sldMk cId="2019362812" sldId="358"/>
        </pc:sldMkLst>
        <pc:spChg chg="add mod">
          <ac:chgData name="Gareth Evans" userId="56955619-e034-4739-9841-118fea7e6c06" providerId="ADAL" clId="{7ED641EA-294D-4EEA-BEAC-1066375AD88D}" dt="2025-11-11T19:09:21.618" v="204" actId="113"/>
          <ac:spMkLst>
            <pc:docMk/>
            <pc:sldMk cId="2019362812" sldId="358"/>
            <ac:spMk id="3" creationId="{494FF11B-EB5D-2358-167E-60794592CEA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22F633-2E29-4007-880A-B7535DF3A5DD}"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US"/>
        </a:p>
      </dgm:t>
    </dgm:pt>
    <dgm:pt modelId="{B4AACE09-7EBF-4F94-82DC-A4689889FC05}">
      <dgm:prSet phldrT="[Text]" custT="1"/>
      <dgm:spPr/>
      <dgm:t>
        <a:bodyPr/>
        <a:lstStyle/>
        <a:p>
          <a:r>
            <a:rPr lang="en-GB" sz="1800" dirty="0"/>
            <a:t>Local authorities</a:t>
          </a:r>
          <a:endParaRPr lang="en-US" sz="1800" dirty="0"/>
        </a:p>
      </dgm:t>
    </dgm:pt>
    <dgm:pt modelId="{A6D1C493-3918-41AF-B8E7-6F2FD88156A7}" type="parTrans" cxnId="{46154303-2C19-44FA-AB22-401DEFE2ACE1}">
      <dgm:prSet/>
      <dgm:spPr/>
      <dgm:t>
        <a:bodyPr/>
        <a:lstStyle/>
        <a:p>
          <a:endParaRPr lang="en-US"/>
        </a:p>
      </dgm:t>
    </dgm:pt>
    <dgm:pt modelId="{8CF0C821-B04B-4793-A4FA-AEB2D325F367}" type="sibTrans" cxnId="{46154303-2C19-44FA-AB22-401DEFE2ACE1}">
      <dgm:prSet/>
      <dgm:spPr>
        <a:solidFill>
          <a:schemeClr val="accent1">
            <a:alpha val="90000"/>
          </a:schemeClr>
        </a:solidFill>
      </dgm:spPr>
      <dgm:t>
        <a:bodyPr/>
        <a:lstStyle/>
        <a:p>
          <a:endParaRPr lang="en-US"/>
        </a:p>
      </dgm:t>
    </dgm:pt>
    <dgm:pt modelId="{42AB454A-1C99-406B-9711-7DEE0823D6A3}">
      <dgm:prSet phldrT="[Text]" custT="1"/>
      <dgm:spPr/>
      <dgm:t>
        <a:bodyPr/>
        <a:lstStyle/>
        <a:p>
          <a:r>
            <a:rPr lang="en-GB" sz="1800" dirty="0"/>
            <a:t>Welsh Government</a:t>
          </a:r>
          <a:endParaRPr lang="en-US" sz="1800" dirty="0"/>
        </a:p>
      </dgm:t>
    </dgm:pt>
    <dgm:pt modelId="{10C43F38-6127-493D-B184-DDE15AC17241}" type="parTrans" cxnId="{B5B45323-93F8-484A-8267-C3279A4DB8CB}">
      <dgm:prSet/>
      <dgm:spPr/>
      <dgm:t>
        <a:bodyPr/>
        <a:lstStyle/>
        <a:p>
          <a:endParaRPr lang="en-US"/>
        </a:p>
      </dgm:t>
    </dgm:pt>
    <dgm:pt modelId="{3FE14CE1-3798-4B8C-82F5-62349607FB1A}" type="sibTrans" cxnId="{B5B45323-93F8-484A-8267-C3279A4DB8CB}">
      <dgm:prSet/>
      <dgm:spPr>
        <a:solidFill>
          <a:schemeClr val="accent1">
            <a:alpha val="90000"/>
          </a:schemeClr>
        </a:solidFill>
      </dgm:spPr>
      <dgm:t>
        <a:bodyPr/>
        <a:lstStyle/>
        <a:p>
          <a:endParaRPr lang="en-US"/>
        </a:p>
      </dgm:t>
    </dgm:pt>
    <dgm:pt modelId="{6E27929F-C56A-46FD-9C12-5440E8EBCFC6}">
      <dgm:prSet phldrT="[Text]" custT="1"/>
      <dgm:spPr/>
      <dgm:t>
        <a:bodyPr/>
        <a:lstStyle/>
        <a:p>
          <a:r>
            <a:rPr lang="en-GB" sz="1800" dirty="0"/>
            <a:t>Estyn</a:t>
          </a:r>
          <a:endParaRPr lang="en-US" sz="1800" dirty="0"/>
        </a:p>
      </dgm:t>
    </dgm:pt>
    <dgm:pt modelId="{00CA2F98-EC1A-4508-92DB-18F221F46B9B}" type="sibTrans" cxnId="{EC6D0886-C12C-426C-9A51-1F2597A4B65E}">
      <dgm:prSet/>
      <dgm:spPr>
        <a:solidFill>
          <a:schemeClr val="accent1">
            <a:alpha val="90000"/>
          </a:schemeClr>
        </a:solidFill>
      </dgm:spPr>
      <dgm:t>
        <a:bodyPr/>
        <a:lstStyle/>
        <a:p>
          <a:endParaRPr lang="en-US"/>
        </a:p>
      </dgm:t>
    </dgm:pt>
    <dgm:pt modelId="{4C4C55F0-B8EF-4C86-BAA8-ADFE8B910900}" type="parTrans" cxnId="{EC6D0886-C12C-426C-9A51-1F2597A4B65E}">
      <dgm:prSet/>
      <dgm:spPr/>
      <dgm:t>
        <a:bodyPr/>
        <a:lstStyle/>
        <a:p>
          <a:endParaRPr lang="en-US"/>
        </a:p>
      </dgm:t>
    </dgm:pt>
    <dgm:pt modelId="{2A3123B1-1129-458B-B661-1F30EDEA95E9}">
      <dgm:prSet/>
      <dgm:spPr>
        <a:solidFill>
          <a:schemeClr val="accent1">
            <a:lumMod val="60000"/>
            <a:lumOff val="40000"/>
          </a:schemeClr>
        </a:solidFill>
      </dgm:spPr>
      <dgm:t>
        <a:bodyPr/>
        <a:lstStyle/>
        <a:p>
          <a:endParaRPr lang="en-US" dirty="0"/>
        </a:p>
      </dgm:t>
    </dgm:pt>
    <dgm:pt modelId="{E311CF87-2E22-4F56-A1C7-662DF2723613}" type="parTrans" cxnId="{54504719-D17B-4C4B-A7AA-DCBBA2757CC7}">
      <dgm:prSet/>
      <dgm:spPr/>
      <dgm:t>
        <a:bodyPr/>
        <a:lstStyle/>
        <a:p>
          <a:endParaRPr lang="en-US"/>
        </a:p>
      </dgm:t>
    </dgm:pt>
    <dgm:pt modelId="{0EA301FD-CD6E-46AB-AC9F-B1CD80434B25}" type="sibTrans" cxnId="{54504719-D17B-4C4B-A7AA-DCBBA2757CC7}">
      <dgm:prSet/>
      <dgm:spPr>
        <a:solidFill>
          <a:schemeClr val="accent1">
            <a:alpha val="90000"/>
          </a:schemeClr>
        </a:solidFill>
      </dgm:spPr>
      <dgm:t>
        <a:bodyPr/>
        <a:lstStyle/>
        <a:p>
          <a:endParaRPr lang="en-US"/>
        </a:p>
      </dgm:t>
    </dgm:pt>
    <dgm:pt modelId="{5229495B-FD6A-4B95-A555-68A4F671720B}" type="pres">
      <dgm:prSet presAssocID="{4E22F633-2E29-4007-880A-B7535DF3A5DD}" presName="Name0" presStyleCnt="0">
        <dgm:presLayoutVars>
          <dgm:chMax val="21"/>
          <dgm:chPref val="21"/>
        </dgm:presLayoutVars>
      </dgm:prSet>
      <dgm:spPr/>
    </dgm:pt>
    <dgm:pt modelId="{A8D43BD0-50EF-44DC-86AC-FA6DDE112C31}" type="pres">
      <dgm:prSet presAssocID="{B4AACE09-7EBF-4F94-82DC-A4689889FC05}" presName="text1" presStyleCnt="0"/>
      <dgm:spPr/>
    </dgm:pt>
    <dgm:pt modelId="{6E2AC78D-F952-450E-8765-1DCA03AFFCB7}" type="pres">
      <dgm:prSet presAssocID="{B4AACE09-7EBF-4F94-82DC-A4689889FC05}" presName="textRepeatNode" presStyleLbl="alignNode1" presStyleIdx="0" presStyleCnt="4">
        <dgm:presLayoutVars>
          <dgm:chMax val="0"/>
          <dgm:chPref val="0"/>
          <dgm:bulletEnabled val="1"/>
        </dgm:presLayoutVars>
      </dgm:prSet>
      <dgm:spPr/>
    </dgm:pt>
    <dgm:pt modelId="{BAF3DC96-5D48-4C58-8229-9E62E48AA77F}" type="pres">
      <dgm:prSet presAssocID="{B4AACE09-7EBF-4F94-82DC-A4689889FC05}" presName="textaccent1" presStyleCnt="0"/>
      <dgm:spPr/>
    </dgm:pt>
    <dgm:pt modelId="{42D10CAF-A6BD-4DA7-81C6-EE97E9D8F1CE}" type="pres">
      <dgm:prSet presAssocID="{B4AACE09-7EBF-4F94-82DC-A4689889FC05}" presName="accentRepeatNode" presStyleLbl="solidAlignAcc1" presStyleIdx="0" presStyleCnt="8"/>
      <dgm:spPr/>
    </dgm:pt>
    <dgm:pt modelId="{07003ECF-48DF-441D-B6C6-A29CF5A0DA04}" type="pres">
      <dgm:prSet presAssocID="{8CF0C821-B04B-4793-A4FA-AEB2D325F367}" presName="image1" presStyleCnt="0"/>
      <dgm:spPr/>
    </dgm:pt>
    <dgm:pt modelId="{C3B9B9B6-02BE-4471-BA1D-542B464A963B}" type="pres">
      <dgm:prSet presAssocID="{8CF0C821-B04B-4793-A4FA-AEB2D325F367}" presName="imageRepeatNode" presStyleLbl="alignAcc1" presStyleIdx="0" presStyleCnt="4"/>
      <dgm:spPr/>
    </dgm:pt>
    <dgm:pt modelId="{B643A7FB-3041-45B7-8C3D-C760B6934859}" type="pres">
      <dgm:prSet presAssocID="{8CF0C821-B04B-4793-A4FA-AEB2D325F367}" presName="imageaccent1" presStyleCnt="0"/>
      <dgm:spPr/>
    </dgm:pt>
    <dgm:pt modelId="{F427029E-14C5-459F-9105-DF145723A82E}" type="pres">
      <dgm:prSet presAssocID="{8CF0C821-B04B-4793-A4FA-AEB2D325F367}" presName="accentRepeatNode" presStyleLbl="solidAlignAcc1" presStyleIdx="1" presStyleCnt="8"/>
      <dgm:spPr/>
    </dgm:pt>
    <dgm:pt modelId="{FC229802-C97F-461B-A246-EAE841BB52B7}" type="pres">
      <dgm:prSet presAssocID="{42AB454A-1C99-406B-9711-7DEE0823D6A3}" presName="text2" presStyleCnt="0"/>
      <dgm:spPr/>
    </dgm:pt>
    <dgm:pt modelId="{F145A1F4-F332-4368-9C09-C3C0FE992104}" type="pres">
      <dgm:prSet presAssocID="{42AB454A-1C99-406B-9711-7DEE0823D6A3}" presName="textRepeatNode" presStyleLbl="alignNode1" presStyleIdx="1" presStyleCnt="4">
        <dgm:presLayoutVars>
          <dgm:chMax val="0"/>
          <dgm:chPref val="0"/>
          <dgm:bulletEnabled val="1"/>
        </dgm:presLayoutVars>
      </dgm:prSet>
      <dgm:spPr/>
    </dgm:pt>
    <dgm:pt modelId="{E54CAF18-22BB-477A-95FC-531383DE6DE7}" type="pres">
      <dgm:prSet presAssocID="{42AB454A-1C99-406B-9711-7DEE0823D6A3}" presName="textaccent2" presStyleCnt="0"/>
      <dgm:spPr/>
    </dgm:pt>
    <dgm:pt modelId="{95E9789D-DD83-49A2-A5D4-ACB012CC77A4}" type="pres">
      <dgm:prSet presAssocID="{42AB454A-1C99-406B-9711-7DEE0823D6A3}" presName="accentRepeatNode" presStyleLbl="solidAlignAcc1" presStyleIdx="2" presStyleCnt="8"/>
      <dgm:spPr/>
    </dgm:pt>
    <dgm:pt modelId="{1D2FDCF1-0961-4712-9881-C18D627AA0C8}" type="pres">
      <dgm:prSet presAssocID="{3FE14CE1-3798-4B8C-82F5-62349607FB1A}" presName="image2" presStyleCnt="0"/>
      <dgm:spPr/>
    </dgm:pt>
    <dgm:pt modelId="{472BE257-CD45-4521-9B40-4431611C0F49}" type="pres">
      <dgm:prSet presAssocID="{3FE14CE1-3798-4B8C-82F5-62349607FB1A}" presName="imageRepeatNode" presStyleLbl="alignAcc1" presStyleIdx="1" presStyleCnt="4"/>
      <dgm:spPr/>
    </dgm:pt>
    <dgm:pt modelId="{6E27D928-B4E5-4D68-A985-68A95A4D5247}" type="pres">
      <dgm:prSet presAssocID="{3FE14CE1-3798-4B8C-82F5-62349607FB1A}" presName="imageaccent2" presStyleCnt="0"/>
      <dgm:spPr/>
    </dgm:pt>
    <dgm:pt modelId="{2792BDB0-D301-41A7-9301-70601019C604}" type="pres">
      <dgm:prSet presAssocID="{3FE14CE1-3798-4B8C-82F5-62349607FB1A}" presName="accentRepeatNode" presStyleLbl="solidAlignAcc1" presStyleIdx="3" presStyleCnt="8"/>
      <dgm:spPr/>
    </dgm:pt>
    <dgm:pt modelId="{A83E9DB9-5250-49F2-8F88-61B34CF3FF21}" type="pres">
      <dgm:prSet presAssocID="{6E27929F-C56A-46FD-9C12-5440E8EBCFC6}" presName="text3" presStyleCnt="0"/>
      <dgm:spPr/>
    </dgm:pt>
    <dgm:pt modelId="{36718F85-96D7-4724-90CA-E569860F0F75}" type="pres">
      <dgm:prSet presAssocID="{6E27929F-C56A-46FD-9C12-5440E8EBCFC6}" presName="textRepeatNode" presStyleLbl="alignNode1" presStyleIdx="2" presStyleCnt="4">
        <dgm:presLayoutVars>
          <dgm:chMax val="0"/>
          <dgm:chPref val="0"/>
          <dgm:bulletEnabled val="1"/>
        </dgm:presLayoutVars>
      </dgm:prSet>
      <dgm:spPr/>
    </dgm:pt>
    <dgm:pt modelId="{13B319A3-86A5-4E7A-A57C-60A8649BD446}" type="pres">
      <dgm:prSet presAssocID="{6E27929F-C56A-46FD-9C12-5440E8EBCFC6}" presName="textaccent3" presStyleCnt="0"/>
      <dgm:spPr/>
    </dgm:pt>
    <dgm:pt modelId="{BE008EEA-9498-4E82-85FE-7556A369D662}" type="pres">
      <dgm:prSet presAssocID="{6E27929F-C56A-46FD-9C12-5440E8EBCFC6}" presName="accentRepeatNode" presStyleLbl="solidAlignAcc1" presStyleIdx="4" presStyleCnt="8"/>
      <dgm:spPr/>
    </dgm:pt>
    <dgm:pt modelId="{3CBABC35-CA0F-4AD0-967A-09D5B786A4F3}" type="pres">
      <dgm:prSet presAssocID="{00CA2F98-EC1A-4508-92DB-18F221F46B9B}" presName="image3" presStyleCnt="0"/>
      <dgm:spPr/>
    </dgm:pt>
    <dgm:pt modelId="{306112FD-D761-4198-B741-F211316E726C}" type="pres">
      <dgm:prSet presAssocID="{00CA2F98-EC1A-4508-92DB-18F221F46B9B}" presName="imageRepeatNode" presStyleLbl="alignAcc1" presStyleIdx="2" presStyleCnt="4" custLinFactNeighborY="24"/>
      <dgm:spPr/>
    </dgm:pt>
    <dgm:pt modelId="{73AB207D-DD20-4D37-B528-A8E9629DFE89}" type="pres">
      <dgm:prSet presAssocID="{00CA2F98-EC1A-4508-92DB-18F221F46B9B}" presName="imageaccent3" presStyleCnt="0"/>
      <dgm:spPr/>
    </dgm:pt>
    <dgm:pt modelId="{489A4703-2099-4F65-A193-056888E51277}" type="pres">
      <dgm:prSet presAssocID="{00CA2F98-EC1A-4508-92DB-18F221F46B9B}" presName="accentRepeatNode" presStyleLbl="solidAlignAcc1" presStyleIdx="5" presStyleCnt="8"/>
      <dgm:spPr/>
    </dgm:pt>
    <dgm:pt modelId="{7AEEABBE-892D-4033-BF89-F6A055A248BD}" type="pres">
      <dgm:prSet presAssocID="{2A3123B1-1129-458B-B661-1F30EDEA95E9}" presName="text4" presStyleCnt="0"/>
      <dgm:spPr/>
    </dgm:pt>
    <dgm:pt modelId="{7FED07D5-3802-4026-8B57-278190CC3D1F}" type="pres">
      <dgm:prSet presAssocID="{2A3123B1-1129-458B-B661-1F30EDEA95E9}" presName="textRepeatNode" presStyleLbl="alignNode1" presStyleIdx="3" presStyleCnt="4">
        <dgm:presLayoutVars>
          <dgm:chMax val="0"/>
          <dgm:chPref val="0"/>
          <dgm:bulletEnabled val="1"/>
        </dgm:presLayoutVars>
      </dgm:prSet>
      <dgm:spPr/>
    </dgm:pt>
    <dgm:pt modelId="{A8C82BE3-DF5F-4468-9091-B2E15C1E0C66}" type="pres">
      <dgm:prSet presAssocID="{2A3123B1-1129-458B-B661-1F30EDEA95E9}" presName="textaccent4" presStyleCnt="0"/>
      <dgm:spPr/>
    </dgm:pt>
    <dgm:pt modelId="{3E030870-8C9E-472F-867E-19B1F2887E71}" type="pres">
      <dgm:prSet presAssocID="{2A3123B1-1129-458B-B661-1F30EDEA95E9}" presName="accentRepeatNode" presStyleLbl="solidAlignAcc1" presStyleIdx="6" presStyleCnt="8"/>
      <dgm:spPr/>
    </dgm:pt>
    <dgm:pt modelId="{99892370-F747-404F-983A-20B8E6F55C4F}" type="pres">
      <dgm:prSet presAssocID="{0EA301FD-CD6E-46AB-AC9F-B1CD80434B25}" presName="image4" presStyleCnt="0"/>
      <dgm:spPr/>
    </dgm:pt>
    <dgm:pt modelId="{719371F3-08FC-4A29-94E2-B806C43BD3AF}" type="pres">
      <dgm:prSet presAssocID="{0EA301FD-CD6E-46AB-AC9F-B1CD80434B25}" presName="imageRepeatNode" presStyleLbl="alignAcc1" presStyleIdx="3" presStyleCnt="4"/>
      <dgm:spPr/>
    </dgm:pt>
    <dgm:pt modelId="{46A111CE-20F0-49E9-9ACB-5EACF4B5A747}" type="pres">
      <dgm:prSet presAssocID="{0EA301FD-CD6E-46AB-AC9F-B1CD80434B25}" presName="imageaccent4" presStyleCnt="0"/>
      <dgm:spPr/>
    </dgm:pt>
    <dgm:pt modelId="{E38EEEF6-6244-45B3-B271-D2D9E2417C2A}" type="pres">
      <dgm:prSet presAssocID="{0EA301FD-CD6E-46AB-AC9F-B1CD80434B25}" presName="accentRepeatNode" presStyleLbl="solidAlignAcc1" presStyleIdx="7" presStyleCnt="8"/>
      <dgm:spPr/>
    </dgm:pt>
  </dgm:ptLst>
  <dgm:cxnLst>
    <dgm:cxn modelId="{46154303-2C19-44FA-AB22-401DEFE2ACE1}" srcId="{4E22F633-2E29-4007-880A-B7535DF3A5DD}" destId="{B4AACE09-7EBF-4F94-82DC-A4689889FC05}" srcOrd="0" destOrd="0" parTransId="{A6D1C493-3918-41AF-B8E7-6F2FD88156A7}" sibTransId="{8CF0C821-B04B-4793-A4FA-AEB2D325F367}"/>
    <dgm:cxn modelId="{1E035F18-3037-403A-B896-0FD878BEE347}" type="presOf" srcId="{4E22F633-2E29-4007-880A-B7535DF3A5DD}" destId="{5229495B-FD6A-4B95-A555-68A4F671720B}" srcOrd="0" destOrd="0" presId="urn:microsoft.com/office/officeart/2008/layout/HexagonCluster"/>
    <dgm:cxn modelId="{54504719-D17B-4C4B-A7AA-DCBBA2757CC7}" srcId="{4E22F633-2E29-4007-880A-B7535DF3A5DD}" destId="{2A3123B1-1129-458B-B661-1F30EDEA95E9}" srcOrd="3" destOrd="0" parTransId="{E311CF87-2E22-4F56-A1C7-662DF2723613}" sibTransId="{0EA301FD-CD6E-46AB-AC9F-B1CD80434B25}"/>
    <dgm:cxn modelId="{B5B45323-93F8-484A-8267-C3279A4DB8CB}" srcId="{4E22F633-2E29-4007-880A-B7535DF3A5DD}" destId="{42AB454A-1C99-406B-9711-7DEE0823D6A3}" srcOrd="1" destOrd="0" parTransId="{10C43F38-6127-493D-B184-DDE15AC17241}" sibTransId="{3FE14CE1-3798-4B8C-82F5-62349607FB1A}"/>
    <dgm:cxn modelId="{D51BE02C-5665-4330-BC09-8D76766BACF6}" type="presOf" srcId="{42AB454A-1C99-406B-9711-7DEE0823D6A3}" destId="{F145A1F4-F332-4368-9C09-C3C0FE992104}" srcOrd="0" destOrd="0" presId="urn:microsoft.com/office/officeart/2008/layout/HexagonCluster"/>
    <dgm:cxn modelId="{58EE6D48-E621-4E62-88B4-92F7802402B5}" type="presOf" srcId="{2A3123B1-1129-458B-B661-1F30EDEA95E9}" destId="{7FED07D5-3802-4026-8B57-278190CC3D1F}" srcOrd="0" destOrd="0" presId="urn:microsoft.com/office/officeart/2008/layout/HexagonCluster"/>
    <dgm:cxn modelId="{3B8A8668-800F-44D7-BD5D-D27FE6FBED33}" type="presOf" srcId="{0EA301FD-CD6E-46AB-AC9F-B1CD80434B25}" destId="{719371F3-08FC-4A29-94E2-B806C43BD3AF}" srcOrd="0" destOrd="0" presId="urn:microsoft.com/office/officeart/2008/layout/HexagonCluster"/>
    <dgm:cxn modelId="{2BB6E94D-3547-4461-9437-E82FD7F66C09}" type="presOf" srcId="{8CF0C821-B04B-4793-A4FA-AEB2D325F367}" destId="{C3B9B9B6-02BE-4471-BA1D-542B464A963B}" srcOrd="0" destOrd="0" presId="urn:microsoft.com/office/officeart/2008/layout/HexagonCluster"/>
    <dgm:cxn modelId="{D8170055-040A-4850-912B-779356BF6773}" type="presOf" srcId="{B4AACE09-7EBF-4F94-82DC-A4689889FC05}" destId="{6E2AC78D-F952-450E-8765-1DCA03AFFCB7}" srcOrd="0" destOrd="0" presId="urn:microsoft.com/office/officeart/2008/layout/HexagonCluster"/>
    <dgm:cxn modelId="{A356D175-F904-4B6C-B860-3E4BF0096297}" type="presOf" srcId="{6E27929F-C56A-46FD-9C12-5440E8EBCFC6}" destId="{36718F85-96D7-4724-90CA-E569860F0F75}" srcOrd="0" destOrd="0" presId="urn:microsoft.com/office/officeart/2008/layout/HexagonCluster"/>
    <dgm:cxn modelId="{EC6D0886-C12C-426C-9A51-1F2597A4B65E}" srcId="{4E22F633-2E29-4007-880A-B7535DF3A5DD}" destId="{6E27929F-C56A-46FD-9C12-5440E8EBCFC6}" srcOrd="2" destOrd="0" parTransId="{4C4C55F0-B8EF-4C86-BAA8-ADFE8B910900}" sibTransId="{00CA2F98-EC1A-4508-92DB-18F221F46B9B}"/>
    <dgm:cxn modelId="{DFCAFA93-5424-4833-BB87-22010BF02BB6}" type="presOf" srcId="{00CA2F98-EC1A-4508-92DB-18F221F46B9B}" destId="{306112FD-D761-4198-B741-F211316E726C}" srcOrd="0" destOrd="0" presId="urn:microsoft.com/office/officeart/2008/layout/HexagonCluster"/>
    <dgm:cxn modelId="{E63966DE-4B95-4BA1-A73D-F58B1782A607}" type="presOf" srcId="{3FE14CE1-3798-4B8C-82F5-62349607FB1A}" destId="{472BE257-CD45-4521-9B40-4431611C0F49}" srcOrd="0" destOrd="0" presId="urn:microsoft.com/office/officeart/2008/layout/HexagonCluster"/>
    <dgm:cxn modelId="{F3C4A489-41F6-4F4E-8886-3429EE6A3DC1}" type="presParOf" srcId="{5229495B-FD6A-4B95-A555-68A4F671720B}" destId="{A8D43BD0-50EF-44DC-86AC-FA6DDE112C31}" srcOrd="0" destOrd="0" presId="urn:microsoft.com/office/officeart/2008/layout/HexagonCluster"/>
    <dgm:cxn modelId="{4B1C45F3-0268-4033-B425-54FD1A8A4477}" type="presParOf" srcId="{A8D43BD0-50EF-44DC-86AC-FA6DDE112C31}" destId="{6E2AC78D-F952-450E-8765-1DCA03AFFCB7}" srcOrd="0" destOrd="0" presId="urn:microsoft.com/office/officeart/2008/layout/HexagonCluster"/>
    <dgm:cxn modelId="{BFC0BFD5-D84F-42E1-951D-0C55AAB6389D}" type="presParOf" srcId="{5229495B-FD6A-4B95-A555-68A4F671720B}" destId="{BAF3DC96-5D48-4C58-8229-9E62E48AA77F}" srcOrd="1" destOrd="0" presId="urn:microsoft.com/office/officeart/2008/layout/HexagonCluster"/>
    <dgm:cxn modelId="{28AD6777-3506-4901-AF9C-DB3D532D61FF}" type="presParOf" srcId="{BAF3DC96-5D48-4C58-8229-9E62E48AA77F}" destId="{42D10CAF-A6BD-4DA7-81C6-EE97E9D8F1CE}" srcOrd="0" destOrd="0" presId="urn:microsoft.com/office/officeart/2008/layout/HexagonCluster"/>
    <dgm:cxn modelId="{DE1BFB95-8727-44CC-BFAB-626D1FB05E1E}" type="presParOf" srcId="{5229495B-FD6A-4B95-A555-68A4F671720B}" destId="{07003ECF-48DF-441D-B6C6-A29CF5A0DA04}" srcOrd="2" destOrd="0" presId="urn:microsoft.com/office/officeart/2008/layout/HexagonCluster"/>
    <dgm:cxn modelId="{568639F4-3299-4EC1-946E-3B8FC573E45C}" type="presParOf" srcId="{07003ECF-48DF-441D-B6C6-A29CF5A0DA04}" destId="{C3B9B9B6-02BE-4471-BA1D-542B464A963B}" srcOrd="0" destOrd="0" presId="urn:microsoft.com/office/officeart/2008/layout/HexagonCluster"/>
    <dgm:cxn modelId="{6B96482D-D130-4BDE-909B-BBE205C04D9A}" type="presParOf" srcId="{5229495B-FD6A-4B95-A555-68A4F671720B}" destId="{B643A7FB-3041-45B7-8C3D-C760B6934859}" srcOrd="3" destOrd="0" presId="urn:microsoft.com/office/officeart/2008/layout/HexagonCluster"/>
    <dgm:cxn modelId="{70206FC4-9916-4E2C-BE01-33FC809C8B5E}" type="presParOf" srcId="{B643A7FB-3041-45B7-8C3D-C760B6934859}" destId="{F427029E-14C5-459F-9105-DF145723A82E}" srcOrd="0" destOrd="0" presId="urn:microsoft.com/office/officeart/2008/layout/HexagonCluster"/>
    <dgm:cxn modelId="{68C539AC-9BB0-468F-A43D-333305FA82C4}" type="presParOf" srcId="{5229495B-FD6A-4B95-A555-68A4F671720B}" destId="{FC229802-C97F-461B-A246-EAE841BB52B7}" srcOrd="4" destOrd="0" presId="urn:microsoft.com/office/officeart/2008/layout/HexagonCluster"/>
    <dgm:cxn modelId="{FA63E288-597D-4372-AB69-DEF51F831AFE}" type="presParOf" srcId="{FC229802-C97F-461B-A246-EAE841BB52B7}" destId="{F145A1F4-F332-4368-9C09-C3C0FE992104}" srcOrd="0" destOrd="0" presId="urn:microsoft.com/office/officeart/2008/layout/HexagonCluster"/>
    <dgm:cxn modelId="{A28CCD3C-C69E-4370-91B9-63EDBA0FB03A}" type="presParOf" srcId="{5229495B-FD6A-4B95-A555-68A4F671720B}" destId="{E54CAF18-22BB-477A-95FC-531383DE6DE7}" srcOrd="5" destOrd="0" presId="urn:microsoft.com/office/officeart/2008/layout/HexagonCluster"/>
    <dgm:cxn modelId="{1AB42B4B-235E-44C4-8C2C-45B82AA0E240}" type="presParOf" srcId="{E54CAF18-22BB-477A-95FC-531383DE6DE7}" destId="{95E9789D-DD83-49A2-A5D4-ACB012CC77A4}" srcOrd="0" destOrd="0" presId="urn:microsoft.com/office/officeart/2008/layout/HexagonCluster"/>
    <dgm:cxn modelId="{9B2B204B-E9B7-48E7-87CC-EFD2CEB545D7}" type="presParOf" srcId="{5229495B-FD6A-4B95-A555-68A4F671720B}" destId="{1D2FDCF1-0961-4712-9881-C18D627AA0C8}" srcOrd="6" destOrd="0" presId="urn:microsoft.com/office/officeart/2008/layout/HexagonCluster"/>
    <dgm:cxn modelId="{CEB1AB95-0B1F-4143-A8E4-50DD08DE6F9F}" type="presParOf" srcId="{1D2FDCF1-0961-4712-9881-C18D627AA0C8}" destId="{472BE257-CD45-4521-9B40-4431611C0F49}" srcOrd="0" destOrd="0" presId="urn:microsoft.com/office/officeart/2008/layout/HexagonCluster"/>
    <dgm:cxn modelId="{B323BDCE-5913-41A1-A149-0C64E413208D}" type="presParOf" srcId="{5229495B-FD6A-4B95-A555-68A4F671720B}" destId="{6E27D928-B4E5-4D68-A985-68A95A4D5247}" srcOrd="7" destOrd="0" presId="urn:microsoft.com/office/officeart/2008/layout/HexagonCluster"/>
    <dgm:cxn modelId="{B87C9CE5-F9C3-490E-A7D6-323B07E3B5C8}" type="presParOf" srcId="{6E27D928-B4E5-4D68-A985-68A95A4D5247}" destId="{2792BDB0-D301-41A7-9301-70601019C604}" srcOrd="0" destOrd="0" presId="urn:microsoft.com/office/officeart/2008/layout/HexagonCluster"/>
    <dgm:cxn modelId="{FB1C94F0-1FED-49FE-A133-968C22E4D3B0}" type="presParOf" srcId="{5229495B-FD6A-4B95-A555-68A4F671720B}" destId="{A83E9DB9-5250-49F2-8F88-61B34CF3FF21}" srcOrd="8" destOrd="0" presId="urn:microsoft.com/office/officeart/2008/layout/HexagonCluster"/>
    <dgm:cxn modelId="{CE60AD33-F111-4A41-9D46-DE511C2B8E63}" type="presParOf" srcId="{A83E9DB9-5250-49F2-8F88-61B34CF3FF21}" destId="{36718F85-96D7-4724-90CA-E569860F0F75}" srcOrd="0" destOrd="0" presId="urn:microsoft.com/office/officeart/2008/layout/HexagonCluster"/>
    <dgm:cxn modelId="{A56CCBD9-B7AE-468B-AB24-11A9C272EB19}" type="presParOf" srcId="{5229495B-FD6A-4B95-A555-68A4F671720B}" destId="{13B319A3-86A5-4E7A-A57C-60A8649BD446}" srcOrd="9" destOrd="0" presId="urn:microsoft.com/office/officeart/2008/layout/HexagonCluster"/>
    <dgm:cxn modelId="{E2AA96FC-387C-4CFC-B52F-5F267750D350}" type="presParOf" srcId="{13B319A3-86A5-4E7A-A57C-60A8649BD446}" destId="{BE008EEA-9498-4E82-85FE-7556A369D662}" srcOrd="0" destOrd="0" presId="urn:microsoft.com/office/officeart/2008/layout/HexagonCluster"/>
    <dgm:cxn modelId="{39C703EF-9483-41D9-AEC4-EB0C38E5E163}" type="presParOf" srcId="{5229495B-FD6A-4B95-A555-68A4F671720B}" destId="{3CBABC35-CA0F-4AD0-967A-09D5B786A4F3}" srcOrd="10" destOrd="0" presId="urn:microsoft.com/office/officeart/2008/layout/HexagonCluster"/>
    <dgm:cxn modelId="{36033A29-70AB-407B-B03D-EBF276752826}" type="presParOf" srcId="{3CBABC35-CA0F-4AD0-967A-09D5B786A4F3}" destId="{306112FD-D761-4198-B741-F211316E726C}" srcOrd="0" destOrd="0" presId="urn:microsoft.com/office/officeart/2008/layout/HexagonCluster"/>
    <dgm:cxn modelId="{35607DF4-F00E-4956-AE54-C3CBE4CD8F85}" type="presParOf" srcId="{5229495B-FD6A-4B95-A555-68A4F671720B}" destId="{73AB207D-DD20-4D37-B528-A8E9629DFE89}" srcOrd="11" destOrd="0" presId="urn:microsoft.com/office/officeart/2008/layout/HexagonCluster"/>
    <dgm:cxn modelId="{3D86EE44-76FF-4378-BB60-F80FE0C716AB}" type="presParOf" srcId="{73AB207D-DD20-4D37-B528-A8E9629DFE89}" destId="{489A4703-2099-4F65-A193-056888E51277}" srcOrd="0" destOrd="0" presId="urn:microsoft.com/office/officeart/2008/layout/HexagonCluster"/>
    <dgm:cxn modelId="{D57CFC15-2AD0-4AE6-808E-3EAAD6973D79}" type="presParOf" srcId="{5229495B-FD6A-4B95-A555-68A4F671720B}" destId="{7AEEABBE-892D-4033-BF89-F6A055A248BD}" srcOrd="12" destOrd="0" presId="urn:microsoft.com/office/officeart/2008/layout/HexagonCluster"/>
    <dgm:cxn modelId="{D18D8459-7D7D-42F9-9472-FFE9182898C7}" type="presParOf" srcId="{7AEEABBE-892D-4033-BF89-F6A055A248BD}" destId="{7FED07D5-3802-4026-8B57-278190CC3D1F}" srcOrd="0" destOrd="0" presId="urn:microsoft.com/office/officeart/2008/layout/HexagonCluster"/>
    <dgm:cxn modelId="{2D06B622-05FD-4869-85FA-D280F69F6D25}" type="presParOf" srcId="{5229495B-FD6A-4B95-A555-68A4F671720B}" destId="{A8C82BE3-DF5F-4468-9091-B2E15C1E0C66}" srcOrd="13" destOrd="0" presId="urn:microsoft.com/office/officeart/2008/layout/HexagonCluster"/>
    <dgm:cxn modelId="{E5A4FA3D-FB0D-4B82-A5F3-097D35247B19}" type="presParOf" srcId="{A8C82BE3-DF5F-4468-9091-B2E15C1E0C66}" destId="{3E030870-8C9E-472F-867E-19B1F2887E71}" srcOrd="0" destOrd="0" presId="urn:microsoft.com/office/officeart/2008/layout/HexagonCluster"/>
    <dgm:cxn modelId="{A4F766B1-C442-425E-BB2F-71D294820D73}" type="presParOf" srcId="{5229495B-FD6A-4B95-A555-68A4F671720B}" destId="{99892370-F747-404F-983A-20B8E6F55C4F}" srcOrd="14" destOrd="0" presId="urn:microsoft.com/office/officeart/2008/layout/HexagonCluster"/>
    <dgm:cxn modelId="{62ED4A51-0CD8-476A-BB59-34144106B3F0}" type="presParOf" srcId="{99892370-F747-404F-983A-20B8E6F55C4F}" destId="{719371F3-08FC-4A29-94E2-B806C43BD3AF}" srcOrd="0" destOrd="0" presId="urn:microsoft.com/office/officeart/2008/layout/HexagonCluster"/>
    <dgm:cxn modelId="{69486A99-2B0A-4120-864E-806C4C347C96}" type="presParOf" srcId="{5229495B-FD6A-4B95-A555-68A4F671720B}" destId="{46A111CE-20F0-49E9-9ACB-5EACF4B5A747}" srcOrd="15" destOrd="0" presId="urn:microsoft.com/office/officeart/2008/layout/HexagonCluster"/>
    <dgm:cxn modelId="{1FA335D9-666A-4794-A8B6-0165DA0971B2}" type="presParOf" srcId="{46A111CE-20F0-49E9-9ACB-5EACF4B5A747}" destId="{E38EEEF6-6244-45B3-B271-D2D9E2417C2A}"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CC4B6-3BA0-4FE2-8BBF-17ED57B72F03}"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3523A73E-FF75-4A01-A05B-02C38DE634A8}">
      <dgm:prSet phldrT="[Text]" custT="1"/>
      <dgm:spPr/>
      <dgm:t>
        <a:bodyPr/>
        <a:lstStyle/>
        <a:p>
          <a:endParaRPr lang="en-GB" sz="1600" dirty="0"/>
        </a:p>
      </dgm:t>
    </dgm:pt>
    <dgm:pt modelId="{305C7E9D-59E5-4A2F-BCC7-661074BC6D00}" type="parTrans" cxnId="{F8978CFF-EA72-43E3-9AF3-4F6E993F1959}">
      <dgm:prSet/>
      <dgm:spPr/>
      <dgm:t>
        <a:bodyPr/>
        <a:lstStyle/>
        <a:p>
          <a:endParaRPr lang="en-GB"/>
        </a:p>
      </dgm:t>
    </dgm:pt>
    <dgm:pt modelId="{49D2F54D-29BE-4C60-ADF1-FA9830181CBF}" type="sibTrans" cxnId="{F8978CFF-EA72-43E3-9AF3-4F6E993F1959}">
      <dgm:prSet/>
      <dgm:spPr/>
      <dgm:t>
        <a:bodyPr/>
        <a:lstStyle/>
        <a:p>
          <a:endParaRPr lang="en-GB"/>
        </a:p>
      </dgm:t>
    </dgm:pt>
    <dgm:pt modelId="{746B07FA-D53A-44B5-97EF-E91517EA0046}">
      <dgm:prSet phldrT="[Text]" custT="1"/>
      <dgm:spPr/>
      <dgm:t>
        <a:bodyPr/>
        <a:lstStyle/>
        <a:p>
          <a:endParaRPr lang="en-GB" sz="1050" dirty="0"/>
        </a:p>
      </dgm:t>
    </dgm:pt>
    <dgm:pt modelId="{0EFFA90A-8ACE-4AAB-BFF1-74341BF20063}" type="parTrans" cxnId="{C1FF6C29-4BF4-458B-8528-1439995CFB79}">
      <dgm:prSet/>
      <dgm:spPr/>
      <dgm:t>
        <a:bodyPr/>
        <a:lstStyle/>
        <a:p>
          <a:endParaRPr lang="en-GB"/>
        </a:p>
      </dgm:t>
    </dgm:pt>
    <dgm:pt modelId="{454BE4D4-46B3-4D34-BBBB-BFFB20EC8B41}" type="sibTrans" cxnId="{C1FF6C29-4BF4-458B-8528-1439995CFB79}">
      <dgm:prSet/>
      <dgm:spPr/>
      <dgm:t>
        <a:bodyPr/>
        <a:lstStyle/>
        <a:p>
          <a:endParaRPr lang="en-GB"/>
        </a:p>
      </dgm:t>
    </dgm:pt>
    <dgm:pt modelId="{DFCDAC6C-2263-4689-BC5A-D186C2908B98}">
      <dgm:prSet phldrT="[Text]"/>
      <dgm:spPr/>
      <dgm:t>
        <a:bodyPr/>
        <a:lstStyle/>
        <a:p>
          <a:endParaRPr lang="en-GB" dirty="0"/>
        </a:p>
      </dgm:t>
    </dgm:pt>
    <dgm:pt modelId="{BFFD8F71-2E1F-48A8-8287-E0E503D2A768}" type="parTrans" cxnId="{D3C85F0E-AC8E-4B01-BEA9-732ABC8CCDC7}">
      <dgm:prSet/>
      <dgm:spPr/>
      <dgm:t>
        <a:bodyPr/>
        <a:lstStyle/>
        <a:p>
          <a:endParaRPr lang="en-GB"/>
        </a:p>
      </dgm:t>
    </dgm:pt>
    <dgm:pt modelId="{1D45ED4D-88C7-4358-A925-83A3FF6EE989}" type="sibTrans" cxnId="{D3C85F0E-AC8E-4B01-BEA9-732ABC8CCDC7}">
      <dgm:prSet/>
      <dgm:spPr/>
      <dgm:t>
        <a:bodyPr/>
        <a:lstStyle/>
        <a:p>
          <a:endParaRPr lang="en-GB"/>
        </a:p>
      </dgm:t>
    </dgm:pt>
    <dgm:pt modelId="{4ABBA057-E474-4141-9485-2EBC3F92163E}">
      <dgm:prSet phldrT="[Text]"/>
      <dgm:spPr/>
      <dgm:t>
        <a:bodyPr/>
        <a:lstStyle/>
        <a:p>
          <a:endParaRPr lang="en-GB" dirty="0"/>
        </a:p>
      </dgm:t>
    </dgm:pt>
    <dgm:pt modelId="{B6D76633-9A26-4E5D-B92B-859A34F0208F}" type="parTrans" cxnId="{EA5CDC9F-355D-42E6-8E52-9FF950AB593D}">
      <dgm:prSet/>
      <dgm:spPr/>
      <dgm:t>
        <a:bodyPr/>
        <a:lstStyle/>
        <a:p>
          <a:endParaRPr lang="en-GB"/>
        </a:p>
      </dgm:t>
    </dgm:pt>
    <dgm:pt modelId="{0341AE42-B1D5-48EF-A286-5F8D5256CDFD}" type="sibTrans" cxnId="{EA5CDC9F-355D-42E6-8E52-9FF950AB593D}">
      <dgm:prSet/>
      <dgm:spPr/>
      <dgm:t>
        <a:bodyPr/>
        <a:lstStyle/>
        <a:p>
          <a:endParaRPr lang="en-GB"/>
        </a:p>
      </dgm:t>
    </dgm:pt>
    <dgm:pt modelId="{6DCC0550-0C3E-4015-9352-7D615696990C}">
      <dgm:prSet/>
      <dgm:spPr/>
      <dgm:t>
        <a:bodyPr/>
        <a:lstStyle/>
        <a:p>
          <a:endParaRPr lang="en-GB" dirty="0"/>
        </a:p>
      </dgm:t>
    </dgm:pt>
    <dgm:pt modelId="{E1E3BD4C-BF3D-4811-9C33-59CD51A4EB57}" type="parTrans" cxnId="{6FBE2114-7E1E-4B69-B347-3F0ACC9B6A06}">
      <dgm:prSet/>
      <dgm:spPr/>
      <dgm:t>
        <a:bodyPr/>
        <a:lstStyle/>
        <a:p>
          <a:endParaRPr lang="en-GB"/>
        </a:p>
      </dgm:t>
    </dgm:pt>
    <dgm:pt modelId="{936C5ADC-8490-42D8-971C-D7DF9AD6265A}" type="sibTrans" cxnId="{6FBE2114-7E1E-4B69-B347-3F0ACC9B6A06}">
      <dgm:prSet/>
      <dgm:spPr/>
      <dgm:t>
        <a:bodyPr/>
        <a:lstStyle/>
        <a:p>
          <a:endParaRPr lang="en-GB"/>
        </a:p>
      </dgm:t>
    </dgm:pt>
    <dgm:pt modelId="{48BB134E-FEA0-47EC-9811-FF05745DBD0B}">
      <dgm:prSet/>
      <dgm:spPr/>
      <dgm:t>
        <a:bodyPr/>
        <a:lstStyle/>
        <a:p>
          <a:endParaRPr lang="en-GB" dirty="0"/>
        </a:p>
      </dgm:t>
    </dgm:pt>
    <dgm:pt modelId="{96D86A4F-3DDF-4150-9A30-F27678AE7D48}" type="parTrans" cxnId="{CA8A2B3B-F350-4FE5-BE51-607F9CF8C4CA}">
      <dgm:prSet/>
      <dgm:spPr/>
      <dgm:t>
        <a:bodyPr/>
        <a:lstStyle/>
        <a:p>
          <a:endParaRPr lang="en-GB"/>
        </a:p>
      </dgm:t>
    </dgm:pt>
    <dgm:pt modelId="{F63FF7C0-30F4-4A68-93C1-DE7E27C13080}" type="sibTrans" cxnId="{CA8A2B3B-F350-4FE5-BE51-607F9CF8C4CA}">
      <dgm:prSet/>
      <dgm:spPr/>
      <dgm:t>
        <a:bodyPr/>
        <a:lstStyle/>
        <a:p>
          <a:endParaRPr lang="en-GB"/>
        </a:p>
      </dgm:t>
    </dgm:pt>
    <dgm:pt modelId="{C306DEDE-2E40-4B31-8FD8-2A555EDCF3CB}">
      <dgm:prSet/>
      <dgm:spPr/>
      <dgm:t>
        <a:bodyPr/>
        <a:lstStyle/>
        <a:p>
          <a:endParaRPr lang="en-GB" dirty="0"/>
        </a:p>
      </dgm:t>
    </dgm:pt>
    <dgm:pt modelId="{0F637E71-3DA5-4F5D-89ED-E5C6E6957282}" type="parTrans" cxnId="{DEA55AB7-9791-47F0-87CB-39B19D46FBD4}">
      <dgm:prSet/>
      <dgm:spPr/>
      <dgm:t>
        <a:bodyPr/>
        <a:lstStyle/>
        <a:p>
          <a:endParaRPr lang="en-GB"/>
        </a:p>
      </dgm:t>
    </dgm:pt>
    <dgm:pt modelId="{BF846D3C-677B-4046-8ECE-B72F43C746EE}" type="sibTrans" cxnId="{DEA55AB7-9791-47F0-87CB-39B19D46FBD4}">
      <dgm:prSet/>
      <dgm:spPr/>
      <dgm:t>
        <a:bodyPr/>
        <a:lstStyle/>
        <a:p>
          <a:endParaRPr lang="en-GB"/>
        </a:p>
      </dgm:t>
    </dgm:pt>
    <dgm:pt modelId="{68830105-4835-4AED-8CEB-AA3FE7F449F9}" type="pres">
      <dgm:prSet presAssocID="{604CC4B6-3BA0-4FE2-8BBF-17ED57B72F03}" presName="rootnode" presStyleCnt="0">
        <dgm:presLayoutVars>
          <dgm:chMax/>
          <dgm:chPref/>
          <dgm:dir/>
          <dgm:animLvl val="lvl"/>
        </dgm:presLayoutVars>
      </dgm:prSet>
      <dgm:spPr/>
    </dgm:pt>
    <dgm:pt modelId="{3A0FED8D-4AE1-47DD-9BEE-86CD1E5CAAA1}" type="pres">
      <dgm:prSet presAssocID="{3523A73E-FF75-4A01-A05B-02C38DE634A8}" presName="composite" presStyleCnt="0"/>
      <dgm:spPr/>
    </dgm:pt>
    <dgm:pt modelId="{01C2292A-6DE8-4E53-862D-1489F4829B39}" type="pres">
      <dgm:prSet presAssocID="{3523A73E-FF75-4A01-A05B-02C38DE634A8}" presName="bentUpArrow1" presStyleLbl="alignImgPlace1" presStyleIdx="0" presStyleCnt="5"/>
      <dgm:spPr/>
    </dgm:pt>
    <dgm:pt modelId="{EF002BB8-DC48-4C04-8CEB-01DEE5EEB642}" type="pres">
      <dgm:prSet presAssocID="{3523A73E-FF75-4A01-A05B-02C38DE634A8}" presName="ParentText" presStyleLbl="node1" presStyleIdx="0" presStyleCnt="6">
        <dgm:presLayoutVars>
          <dgm:chMax val="1"/>
          <dgm:chPref val="1"/>
          <dgm:bulletEnabled val="1"/>
        </dgm:presLayoutVars>
      </dgm:prSet>
      <dgm:spPr/>
    </dgm:pt>
    <dgm:pt modelId="{36ED9083-0E7F-4187-ACB5-90D0634F965A}" type="pres">
      <dgm:prSet presAssocID="{3523A73E-FF75-4A01-A05B-02C38DE634A8}" presName="ChildText" presStyleLbl="revTx" presStyleIdx="0" presStyleCnt="5">
        <dgm:presLayoutVars>
          <dgm:chMax val="0"/>
          <dgm:chPref val="0"/>
          <dgm:bulletEnabled val="1"/>
        </dgm:presLayoutVars>
      </dgm:prSet>
      <dgm:spPr/>
    </dgm:pt>
    <dgm:pt modelId="{D0FC7C11-FA04-46F5-911D-B20D32C90586}" type="pres">
      <dgm:prSet presAssocID="{49D2F54D-29BE-4C60-ADF1-FA9830181CBF}" presName="sibTrans" presStyleCnt="0"/>
      <dgm:spPr/>
    </dgm:pt>
    <dgm:pt modelId="{F08106B9-50C3-439E-B2A6-68708A76FAFD}" type="pres">
      <dgm:prSet presAssocID="{746B07FA-D53A-44B5-97EF-E91517EA0046}" presName="composite" presStyleCnt="0"/>
      <dgm:spPr/>
    </dgm:pt>
    <dgm:pt modelId="{04C462A4-AD2F-4090-A7FB-110B5E261D8D}" type="pres">
      <dgm:prSet presAssocID="{746B07FA-D53A-44B5-97EF-E91517EA0046}" presName="bentUpArrow1" presStyleLbl="alignImgPlace1" presStyleIdx="1" presStyleCnt="5"/>
      <dgm:spPr/>
    </dgm:pt>
    <dgm:pt modelId="{68538A9B-71CB-4251-B83C-28C6A96D6225}" type="pres">
      <dgm:prSet presAssocID="{746B07FA-D53A-44B5-97EF-E91517EA0046}" presName="ParentText" presStyleLbl="node1" presStyleIdx="1" presStyleCnt="6">
        <dgm:presLayoutVars>
          <dgm:chMax val="1"/>
          <dgm:chPref val="1"/>
          <dgm:bulletEnabled val="1"/>
        </dgm:presLayoutVars>
      </dgm:prSet>
      <dgm:spPr/>
    </dgm:pt>
    <dgm:pt modelId="{A5C466F5-FABE-4BCE-98C2-E9DC822AF067}" type="pres">
      <dgm:prSet presAssocID="{746B07FA-D53A-44B5-97EF-E91517EA0046}" presName="ChildText" presStyleLbl="revTx" presStyleIdx="1" presStyleCnt="5">
        <dgm:presLayoutVars>
          <dgm:chMax val="0"/>
          <dgm:chPref val="0"/>
          <dgm:bulletEnabled val="1"/>
        </dgm:presLayoutVars>
      </dgm:prSet>
      <dgm:spPr/>
    </dgm:pt>
    <dgm:pt modelId="{47BDF81B-E67D-49C3-BE2B-EFCA7E3838B5}" type="pres">
      <dgm:prSet presAssocID="{454BE4D4-46B3-4D34-BBBB-BFFB20EC8B41}" presName="sibTrans" presStyleCnt="0"/>
      <dgm:spPr/>
    </dgm:pt>
    <dgm:pt modelId="{13019EB2-1C3E-4452-9FF6-A0D0944B9002}" type="pres">
      <dgm:prSet presAssocID="{48BB134E-FEA0-47EC-9811-FF05745DBD0B}" presName="composite" presStyleCnt="0"/>
      <dgm:spPr/>
    </dgm:pt>
    <dgm:pt modelId="{DD4DA01C-A29A-45F3-B768-FA5A818782AB}" type="pres">
      <dgm:prSet presAssocID="{48BB134E-FEA0-47EC-9811-FF05745DBD0B}" presName="bentUpArrow1" presStyleLbl="alignImgPlace1" presStyleIdx="2" presStyleCnt="5"/>
      <dgm:spPr/>
    </dgm:pt>
    <dgm:pt modelId="{E850874E-A945-49CB-8400-608B53BEE7F5}" type="pres">
      <dgm:prSet presAssocID="{48BB134E-FEA0-47EC-9811-FF05745DBD0B}" presName="ParentText" presStyleLbl="node1" presStyleIdx="2" presStyleCnt="6">
        <dgm:presLayoutVars>
          <dgm:chMax val="1"/>
          <dgm:chPref val="1"/>
          <dgm:bulletEnabled val="1"/>
        </dgm:presLayoutVars>
      </dgm:prSet>
      <dgm:spPr/>
    </dgm:pt>
    <dgm:pt modelId="{6FE337FB-668B-40A8-8E7C-FE901CCED89E}" type="pres">
      <dgm:prSet presAssocID="{48BB134E-FEA0-47EC-9811-FF05745DBD0B}" presName="ChildText" presStyleLbl="revTx" presStyleIdx="2" presStyleCnt="5">
        <dgm:presLayoutVars>
          <dgm:chMax val="0"/>
          <dgm:chPref val="0"/>
          <dgm:bulletEnabled val="1"/>
        </dgm:presLayoutVars>
      </dgm:prSet>
      <dgm:spPr/>
    </dgm:pt>
    <dgm:pt modelId="{47B1E3AD-51DF-4F41-BB98-11BA5644CADF}" type="pres">
      <dgm:prSet presAssocID="{F63FF7C0-30F4-4A68-93C1-DE7E27C13080}" presName="sibTrans" presStyleCnt="0"/>
      <dgm:spPr/>
    </dgm:pt>
    <dgm:pt modelId="{55541B1B-5235-49EC-AF6F-447472A62640}" type="pres">
      <dgm:prSet presAssocID="{6DCC0550-0C3E-4015-9352-7D615696990C}" presName="composite" presStyleCnt="0"/>
      <dgm:spPr/>
    </dgm:pt>
    <dgm:pt modelId="{A6E2AAEB-807F-4C63-83FB-15B59078189F}" type="pres">
      <dgm:prSet presAssocID="{6DCC0550-0C3E-4015-9352-7D615696990C}" presName="bentUpArrow1" presStyleLbl="alignImgPlace1" presStyleIdx="3" presStyleCnt="5"/>
      <dgm:spPr/>
    </dgm:pt>
    <dgm:pt modelId="{40B81A90-357F-4400-B978-ABC190B2F0E7}" type="pres">
      <dgm:prSet presAssocID="{6DCC0550-0C3E-4015-9352-7D615696990C}" presName="ParentText" presStyleLbl="node1" presStyleIdx="3" presStyleCnt="6">
        <dgm:presLayoutVars>
          <dgm:chMax val="1"/>
          <dgm:chPref val="1"/>
          <dgm:bulletEnabled val="1"/>
        </dgm:presLayoutVars>
      </dgm:prSet>
      <dgm:spPr/>
    </dgm:pt>
    <dgm:pt modelId="{4B5B0A4B-E7CA-4DD1-A9FE-1EE0DB786623}" type="pres">
      <dgm:prSet presAssocID="{6DCC0550-0C3E-4015-9352-7D615696990C}" presName="ChildText" presStyleLbl="revTx" presStyleIdx="3" presStyleCnt="5">
        <dgm:presLayoutVars>
          <dgm:chMax val="0"/>
          <dgm:chPref val="0"/>
          <dgm:bulletEnabled val="1"/>
        </dgm:presLayoutVars>
      </dgm:prSet>
      <dgm:spPr/>
    </dgm:pt>
    <dgm:pt modelId="{70C356AA-13C3-453D-9ADD-B787EB53824D}" type="pres">
      <dgm:prSet presAssocID="{936C5ADC-8490-42D8-971C-D7DF9AD6265A}" presName="sibTrans" presStyleCnt="0"/>
      <dgm:spPr/>
    </dgm:pt>
    <dgm:pt modelId="{186BB92A-F4D9-443E-91EE-9D757CBB5267}" type="pres">
      <dgm:prSet presAssocID="{DFCDAC6C-2263-4689-BC5A-D186C2908B98}" presName="composite" presStyleCnt="0"/>
      <dgm:spPr/>
    </dgm:pt>
    <dgm:pt modelId="{84A9023F-2EC3-4C5C-BB51-F790B6DE3395}" type="pres">
      <dgm:prSet presAssocID="{DFCDAC6C-2263-4689-BC5A-D186C2908B98}" presName="bentUpArrow1" presStyleLbl="alignImgPlace1" presStyleIdx="4" presStyleCnt="5"/>
      <dgm:spPr/>
    </dgm:pt>
    <dgm:pt modelId="{451D6B96-84CF-4861-AFB8-5806F5344507}" type="pres">
      <dgm:prSet presAssocID="{DFCDAC6C-2263-4689-BC5A-D186C2908B98}" presName="ParentText" presStyleLbl="node1" presStyleIdx="4" presStyleCnt="6">
        <dgm:presLayoutVars>
          <dgm:chMax val="1"/>
          <dgm:chPref val="1"/>
          <dgm:bulletEnabled val="1"/>
        </dgm:presLayoutVars>
      </dgm:prSet>
      <dgm:spPr/>
    </dgm:pt>
    <dgm:pt modelId="{2C8CC452-33E2-44E8-9C82-FAADEBDD0A0B}" type="pres">
      <dgm:prSet presAssocID="{DFCDAC6C-2263-4689-BC5A-D186C2908B98}" presName="ChildText" presStyleLbl="revTx" presStyleIdx="4" presStyleCnt="5">
        <dgm:presLayoutVars>
          <dgm:chMax val="0"/>
          <dgm:chPref val="0"/>
          <dgm:bulletEnabled val="1"/>
        </dgm:presLayoutVars>
      </dgm:prSet>
      <dgm:spPr/>
    </dgm:pt>
    <dgm:pt modelId="{37590C1E-FD03-41A6-B5B4-F6730410BA46}" type="pres">
      <dgm:prSet presAssocID="{1D45ED4D-88C7-4358-A925-83A3FF6EE989}" presName="sibTrans" presStyleCnt="0"/>
      <dgm:spPr/>
    </dgm:pt>
    <dgm:pt modelId="{B6789083-614B-4772-A55B-034E75F074C1}" type="pres">
      <dgm:prSet presAssocID="{C306DEDE-2E40-4B31-8FD8-2A555EDCF3CB}" presName="composite" presStyleCnt="0"/>
      <dgm:spPr/>
    </dgm:pt>
    <dgm:pt modelId="{C6E087C5-5E36-40DC-AB12-38A38E691BD4}" type="pres">
      <dgm:prSet presAssocID="{C306DEDE-2E40-4B31-8FD8-2A555EDCF3CB}" presName="ParentText" presStyleLbl="node1" presStyleIdx="5" presStyleCnt="6">
        <dgm:presLayoutVars>
          <dgm:chMax val="1"/>
          <dgm:chPref val="1"/>
          <dgm:bulletEnabled val="1"/>
        </dgm:presLayoutVars>
      </dgm:prSet>
      <dgm:spPr/>
    </dgm:pt>
  </dgm:ptLst>
  <dgm:cxnLst>
    <dgm:cxn modelId="{D3C85F0E-AC8E-4B01-BEA9-732ABC8CCDC7}" srcId="{604CC4B6-3BA0-4FE2-8BBF-17ED57B72F03}" destId="{DFCDAC6C-2263-4689-BC5A-D186C2908B98}" srcOrd="4" destOrd="0" parTransId="{BFFD8F71-2E1F-48A8-8287-E0E503D2A768}" sibTransId="{1D45ED4D-88C7-4358-A925-83A3FF6EE989}"/>
    <dgm:cxn modelId="{6FBE2114-7E1E-4B69-B347-3F0ACC9B6A06}" srcId="{604CC4B6-3BA0-4FE2-8BBF-17ED57B72F03}" destId="{6DCC0550-0C3E-4015-9352-7D615696990C}" srcOrd="3" destOrd="0" parTransId="{E1E3BD4C-BF3D-4811-9C33-59CD51A4EB57}" sibTransId="{936C5ADC-8490-42D8-971C-D7DF9AD6265A}"/>
    <dgm:cxn modelId="{5D49D623-7CF3-4970-9C8F-D0E7DC4AFBE7}" type="presOf" srcId="{746B07FA-D53A-44B5-97EF-E91517EA0046}" destId="{68538A9B-71CB-4251-B83C-28C6A96D6225}" srcOrd="0" destOrd="0" presId="urn:microsoft.com/office/officeart/2005/8/layout/StepDownProcess"/>
    <dgm:cxn modelId="{C1FF6C29-4BF4-458B-8528-1439995CFB79}" srcId="{604CC4B6-3BA0-4FE2-8BBF-17ED57B72F03}" destId="{746B07FA-D53A-44B5-97EF-E91517EA0046}" srcOrd="1" destOrd="0" parTransId="{0EFFA90A-8ACE-4AAB-BFF1-74341BF20063}" sibTransId="{454BE4D4-46B3-4D34-BBBB-BFFB20EC8B41}"/>
    <dgm:cxn modelId="{DD9F2633-99A7-409B-898C-097F1F37E98C}" type="presOf" srcId="{48BB134E-FEA0-47EC-9811-FF05745DBD0B}" destId="{E850874E-A945-49CB-8400-608B53BEE7F5}" srcOrd="0" destOrd="0" presId="urn:microsoft.com/office/officeart/2005/8/layout/StepDownProcess"/>
    <dgm:cxn modelId="{8AC84836-6317-4E8F-8495-4209F6E638AE}" type="presOf" srcId="{4ABBA057-E474-4141-9485-2EBC3F92163E}" destId="{2C8CC452-33E2-44E8-9C82-FAADEBDD0A0B}" srcOrd="0" destOrd="0" presId="urn:microsoft.com/office/officeart/2005/8/layout/StepDownProcess"/>
    <dgm:cxn modelId="{CA8A2B3B-F350-4FE5-BE51-607F9CF8C4CA}" srcId="{604CC4B6-3BA0-4FE2-8BBF-17ED57B72F03}" destId="{48BB134E-FEA0-47EC-9811-FF05745DBD0B}" srcOrd="2" destOrd="0" parTransId="{96D86A4F-3DDF-4150-9A30-F27678AE7D48}" sibTransId="{F63FF7C0-30F4-4A68-93C1-DE7E27C13080}"/>
    <dgm:cxn modelId="{B3F54349-221C-4692-A0B9-BFDA18131709}" type="presOf" srcId="{604CC4B6-3BA0-4FE2-8BBF-17ED57B72F03}" destId="{68830105-4835-4AED-8CEB-AA3FE7F449F9}" srcOrd="0" destOrd="0" presId="urn:microsoft.com/office/officeart/2005/8/layout/StepDownProcess"/>
    <dgm:cxn modelId="{4D0D9B87-AE1D-416D-87B7-B202A5A8D901}" type="presOf" srcId="{DFCDAC6C-2263-4689-BC5A-D186C2908B98}" destId="{451D6B96-84CF-4861-AFB8-5806F5344507}" srcOrd="0" destOrd="0" presId="urn:microsoft.com/office/officeart/2005/8/layout/StepDownProcess"/>
    <dgm:cxn modelId="{6676838B-EA65-4C90-A28D-4D443EFC9388}" type="presOf" srcId="{C306DEDE-2E40-4B31-8FD8-2A555EDCF3CB}" destId="{C6E087C5-5E36-40DC-AB12-38A38E691BD4}" srcOrd="0" destOrd="0" presId="urn:microsoft.com/office/officeart/2005/8/layout/StepDownProcess"/>
    <dgm:cxn modelId="{EA5CDC9F-355D-42E6-8E52-9FF950AB593D}" srcId="{DFCDAC6C-2263-4689-BC5A-D186C2908B98}" destId="{4ABBA057-E474-4141-9485-2EBC3F92163E}" srcOrd="0" destOrd="0" parTransId="{B6D76633-9A26-4E5D-B92B-859A34F0208F}" sibTransId="{0341AE42-B1D5-48EF-A286-5F8D5256CDFD}"/>
    <dgm:cxn modelId="{DEA55AB7-9791-47F0-87CB-39B19D46FBD4}" srcId="{604CC4B6-3BA0-4FE2-8BBF-17ED57B72F03}" destId="{C306DEDE-2E40-4B31-8FD8-2A555EDCF3CB}" srcOrd="5" destOrd="0" parTransId="{0F637E71-3DA5-4F5D-89ED-E5C6E6957282}" sibTransId="{BF846D3C-677B-4046-8ECE-B72F43C746EE}"/>
    <dgm:cxn modelId="{6C8122DB-2A09-49DB-A587-9B3F2A44E243}" type="presOf" srcId="{6DCC0550-0C3E-4015-9352-7D615696990C}" destId="{40B81A90-357F-4400-B978-ABC190B2F0E7}" srcOrd="0" destOrd="0" presId="urn:microsoft.com/office/officeart/2005/8/layout/StepDownProcess"/>
    <dgm:cxn modelId="{CD8DDFE1-9A39-4C7F-8918-5779C0991C31}" type="presOf" srcId="{3523A73E-FF75-4A01-A05B-02C38DE634A8}" destId="{EF002BB8-DC48-4C04-8CEB-01DEE5EEB642}" srcOrd="0" destOrd="0" presId="urn:microsoft.com/office/officeart/2005/8/layout/StepDownProcess"/>
    <dgm:cxn modelId="{F8978CFF-EA72-43E3-9AF3-4F6E993F1959}" srcId="{604CC4B6-3BA0-4FE2-8BBF-17ED57B72F03}" destId="{3523A73E-FF75-4A01-A05B-02C38DE634A8}" srcOrd="0" destOrd="0" parTransId="{305C7E9D-59E5-4A2F-BCC7-661074BC6D00}" sibTransId="{49D2F54D-29BE-4C60-ADF1-FA9830181CBF}"/>
    <dgm:cxn modelId="{D29F4AFB-1802-49C9-836E-B5C531FB8692}" type="presParOf" srcId="{68830105-4835-4AED-8CEB-AA3FE7F449F9}" destId="{3A0FED8D-4AE1-47DD-9BEE-86CD1E5CAAA1}" srcOrd="0" destOrd="0" presId="urn:microsoft.com/office/officeart/2005/8/layout/StepDownProcess"/>
    <dgm:cxn modelId="{3DC5A1D5-676B-4685-9F02-D54C49F867FE}" type="presParOf" srcId="{3A0FED8D-4AE1-47DD-9BEE-86CD1E5CAAA1}" destId="{01C2292A-6DE8-4E53-862D-1489F4829B39}" srcOrd="0" destOrd="0" presId="urn:microsoft.com/office/officeart/2005/8/layout/StepDownProcess"/>
    <dgm:cxn modelId="{100EF194-2320-4E02-97C4-A7DC335AA12F}" type="presParOf" srcId="{3A0FED8D-4AE1-47DD-9BEE-86CD1E5CAAA1}" destId="{EF002BB8-DC48-4C04-8CEB-01DEE5EEB642}" srcOrd="1" destOrd="0" presId="urn:microsoft.com/office/officeart/2005/8/layout/StepDownProcess"/>
    <dgm:cxn modelId="{DAE9EAF3-2384-4C59-B854-1921C23AC353}" type="presParOf" srcId="{3A0FED8D-4AE1-47DD-9BEE-86CD1E5CAAA1}" destId="{36ED9083-0E7F-4187-ACB5-90D0634F965A}" srcOrd="2" destOrd="0" presId="urn:microsoft.com/office/officeart/2005/8/layout/StepDownProcess"/>
    <dgm:cxn modelId="{158085FD-A9CC-4EC7-845E-BCF91677E37C}" type="presParOf" srcId="{68830105-4835-4AED-8CEB-AA3FE7F449F9}" destId="{D0FC7C11-FA04-46F5-911D-B20D32C90586}" srcOrd="1" destOrd="0" presId="urn:microsoft.com/office/officeart/2005/8/layout/StepDownProcess"/>
    <dgm:cxn modelId="{9B447F96-85AF-424F-BF8D-2A7C67B58527}" type="presParOf" srcId="{68830105-4835-4AED-8CEB-AA3FE7F449F9}" destId="{F08106B9-50C3-439E-B2A6-68708A76FAFD}" srcOrd="2" destOrd="0" presId="urn:microsoft.com/office/officeart/2005/8/layout/StepDownProcess"/>
    <dgm:cxn modelId="{9393E098-CBB4-483A-A39D-3F93459A79CE}" type="presParOf" srcId="{F08106B9-50C3-439E-B2A6-68708A76FAFD}" destId="{04C462A4-AD2F-4090-A7FB-110B5E261D8D}" srcOrd="0" destOrd="0" presId="urn:microsoft.com/office/officeart/2005/8/layout/StepDownProcess"/>
    <dgm:cxn modelId="{D1B84AEA-1284-4955-BF64-B3C5B7395798}" type="presParOf" srcId="{F08106B9-50C3-439E-B2A6-68708A76FAFD}" destId="{68538A9B-71CB-4251-B83C-28C6A96D6225}" srcOrd="1" destOrd="0" presId="urn:microsoft.com/office/officeart/2005/8/layout/StepDownProcess"/>
    <dgm:cxn modelId="{AB204137-8EB9-4076-A108-58607741A9D3}" type="presParOf" srcId="{F08106B9-50C3-439E-B2A6-68708A76FAFD}" destId="{A5C466F5-FABE-4BCE-98C2-E9DC822AF067}" srcOrd="2" destOrd="0" presId="urn:microsoft.com/office/officeart/2005/8/layout/StepDownProcess"/>
    <dgm:cxn modelId="{100A300F-6D1B-4473-9274-7E76DF8A8EB2}" type="presParOf" srcId="{68830105-4835-4AED-8CEB-AA3FE7F449F9}" destId="{47BDF81B-E67D-49C3-BE2B-EFCA7E3838B5}" srcOrd="3" destOrd="0" presId="urn:microsoft.com/office/officeart/2005/8/layout/StepDownProcess"/>
    <dgm:cxn modelId="{0CFDEBD4-2A91-44CE-BED9-B9FD6DA7EFB6}" type="presParOf" srcId="{68830105-4835-4AED-8CEB-AA3FE7F449F9}" destId="{13019EB2-1C3E-4452-9FF6-A0D0944B9002}" srcOrd="4" destOrd="0" presId="urn:microsoft.com/office/officeart/2005/8/layout/StepDownProcess"/>
    <dgm:cxn modelId="{A161BB63-50AB-4321-93E6-861D2DBC4794}" type="presParOf" srcId="{13019EB2-1C3E-4452-9FF6-A0D0944B9002}" destId="{DD4DA01C-A29A-45F3-B768-FA5A818782AB}" srcOrd="0" destOrd="0" presId="urn:microsoft.com/office/officeart/2005/8/layout/StepDownProcess"/>
    <dgm:cxn modelId="{B161945B-07CA-4A42-B504-5A66CE61F955}" type="presParOf" srcId="{13019EB2-1C3E-4452-9FF6-A0D0944B9002}" destId="{E850874E-A945-49CB-8400-608B53BEE7F5}" srcOrd="1" destOrd="0" presId="urn:microsoft.com/office/officeart/2005/8/layout/StepDownProcess"/>
    <dgm:cxn modelId="{571F948F-6637-4753-A837-831C250C314E}" type="presParOf" srcId="{13019EB2-1C3E-4452-9FF6-A0D0944B9002}" destId="{6FE337FB-668B-40A8-8E7C-FE901CCED89E}" srcOrd="2" destOrd="0" presId="urn:microsoft.com/office/officeart/2005/8/layout/StepDownProcess"/>
    <dgm:cxn modelId="{743E346D-D116-44E1-9CEF-D9CF8C815119}" type="presParOf" srcId="{68830105-4835-4AED-8CEB-AA3FE7F449F9}" destId="{47B1E3AD-51DF-4F41-BB98-11BA5644CADF}" srcOrd="5" destOrd="0" presId="urn:microsoft.com/office/officeart/2005/8/layout/StepDownProcess"/>
    <dgm:cxn modelId="{A9C70E7E-FA72-45D2-9406-1B08475E09CD}" type="presParOf" srcId="{68830105-4835-4AED-8CEB-AA3FE7F449F9}" destId="{55541B1B-5235-49EC-AF6F-447472A62640}" srcOrd="6" destOrd="0" presId="urn:microsoft.com/office/officeart/2005/8/layout/StepDownProcess"/>
    <dgm:cxn modelId="{B469EDC9-A379-4692-B3D0-C95CB1FAD93F}" type="presParOf" srcId="{55541B1B-5235-49EC-AF6F-447472A62640}" destId="{A6E2AAEB-807F-4C63-83FB-15B59078189F}" srcOrd="0" destOrd="0" presId="urn:microsoft.com/office/officeart/2005/8/layout/StepDownProcess"/>
    <dgm:cxn modelId="{94D760C5-886E-459E-8E64-8F32644293E9}" type="presParOf" srcId="{55541B1B-5235-49EC-AF6F-447472A62640}" destId="{40B81A90-357F-4400-B978-ABC190B2F0E7}" srcOrd="1" destOrd="0" presId="urn:microsoft.com/office/officeart/2005/8/layout/StepDownProcess"/>
    <dgm:cxn modelId="{0DC3972D-05AC-45C5-BA29-998365A595B3}" type="presParOf" srcId="{55541B1B-5235-49EC-AF6F-447472A62640}" destId="{4B5B0A4B-E7CA-4DD1-A9FE-1EE0DB786623}" srcOrd="2" destOrd="0" presId="urn:microsoft.com/office/officeart/2005/8/layout/StepDownProcess"/>
    <dgm:cxn modelId="{CA673EE8-B966-46AC-83A3-422809BEFC4D}" type="presParOf" srcId="{68830105-4835-4AED-8CEB-AA3FE7F449F9}" destId="{70C356AA-13C3-453D-9ADD-B787EB53824D}" srcOrd="7" destOrd="0" presId="urn:microsoft.com/office/officeart/2005/8/layout/StepDownProcess"/>
    <dgm:cxn modelId="{B1646C8F-9F27-4A90-BBD7-C1140D623748}" type="presParOf" srcId="{68830105-4835-4AED-8CEB-AA3FE7F449F9}" destId="{186BB92A-F4D9-443E-91EE-9D757CBB5267}" srcOrd="8" destOrd="0" presId="urn:microsoft.com/office/officeart/2005/8/layout/StepDownProcess"/>
    <dgm:cxn modelId="{9C9AC534-93E7-451A-B289-FFA20DECE46B}" type="presParOf" srcId="{186BB92A-F4D9-443E-91EE-9D757CBB5267}" destId="{84A9023F-2EC3-4C5C-BB51-F790B6DE3395}" srcOrd="0" destOrd="0" presId="urn:microsoft.com/office/officeart/2005/8/layout/StepDownProcess"/>
    <dgm:cxn modelId="{A4BA3927-7DC6-46F5-8901-88BF99118035}" type="presParOf" srcId="{186BB92A-F4D9-443E-91EE-9D757CBB5267}" destId="{451D6B96-84CF-4861-AFB8-5806F5344507}" srcOrd="1" destOrd="0" presId="urn:microsoft.com/office/officeart/2005/8/layout/StepDownProcess"/>
    <dgm:cxn modelId="{8204B5F7-A090-4FD1-8AEB-95B62D20A38F}" type="presParOf" srcId="{186BB92A-F4D9-443E-91EE-9D757CBB5267}" destId="{2C8CC452-33E2-44E8-9C82-FAADEBDD0A0B}" srcOrd="2" destOrd="0" presId="urn:microsoft.com/office/officeart/2005/8/layout/StepDownProcess"/>
    <dgm:cxn modelId="{E7E9D5EC-6D99-4E2B-BC5C-E9E9AA1C8DE8}" type="presParOf" srcId="{68830105-4835-4AED-8CEB-AA3FE7F449F9}" destId="{37590C1E-FD03-41A6-B5B4-F6730410BA46}" srcOrd="9" destOrd="0" presId="urn:microsoft.com/office/officeart/2005/8/layout/StepDownProcess"/>
    <dgm:cxn modelId="{81E07462-C9A4-41F9-92F3-5655F439E9BC}" type="presParOf" srcId="{68830105-4835-4AED-8CEB-AA3FE7F449F9}" destId="{B6789083-614B-4772-A55B-034E75F074C1}" srcOrd="10" destOrd="0" presId="urn:microsoft.com/office/officeart/2005/8/layout/StepDownProcess"/>
    <dgm:cxn modelId="{B3F937EC-3D37-4710-88BA-8A5EA866EBA5}" type="presParOf" srcId="{B6789083-614B-4772-A55B-034E75F074C1}" destId="{C6E087C5-5E36-40DC-AB12-38A38E691BD4}"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AC78D-F952-450E-8765-1DCA03AFFCB7}">
      <dsp:nvSpPr>
        <dsp:cNvPr id="0" name=""/>
        <dsp:cNvSpPr/>
      </dsp:nvSpPr>
      <dsp:spPr>
        <a:xfrm>
          <a:off x="1522328" y="2667971"/>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dirty="0"/>
            <a:t>Local authorities</a:t>
          </a:r>
          <a:endParaRPr lang="en-US" sz="1800" kern="1200" dirty="0"/>
        </a:p>
      </dsp:txBody>
      <dsp:txXfrm>
        <a:off x="1800048" y="2906361"/>
        <a:ext cx="1237857" cy="1062559"/>
      </dsp:txXfrm>
    </dsp:sp>
    <dsp:sp modelId="{42D10CAF-A6BD-4DA7-81C6-EE97E9D8F1CE}">
      <dsp:nvSpPr>
        <dsp:cNvPr id="0" name=""/>
        <dsp:cNvSpPr/>
      </dsp:nvSpPr>
      <dsp:spPr>
        <a:xfrm>
          <a:off x="1578418" y="3348191"/>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B9B9B6-02BE-4471-BA1D-542B464A963B}">
      <dsp:nvSpPr>
        <dsp:cNvPr id="0" name=""/>
        <dsp:cNvSpPr/>
      </dsp:nvSpPr>
      <dsp:spPr>
        <a:xfrm>
          <a:off x="0" y="1831214"/>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27029E-14C5-459F-9105-DF145723A82E}">
      <dsp:nvSpPr>
        <dsp:cNvPr id="0" name=""/>
        <dsp:cNvSpPr/>
      </dsp:nvSpPr>
      <dsp:spPr>
        <a:xfrm>
          <a:off x="1214228" y="3157095"/>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45A1F4-F332-4368-9C09-C3C0FE992104}">
      <dsp:nvSpPr>
        <dsp:cNvPr id="0" name=""/>
        <dsp:cNvSpPr/>
      </dsp:nvSpPr>
      <dsp:spPr>
        <a:xfrm>
          <a:off x="3043076" y="1819423"/>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dirty="0"/>
            <a:t>Welsh Government</a:t>
          </a:r>
          <a:endParaRPr lang="en-US" sz="1800" kern="1200" dirty="0"/>
        </a:p>
      </dsp:txBody>
      <dsp:txXfrm>
        <a:off x="3320796" y="2057813"/>
        <a:ext cx="1237857" cy="1062559"/>
      </dsp:txXfrm>
    </dsp:sp>
    <dsp:sp modelId="{95E9789D-DD83-49A2-A5D4-ACB012CC77A4}">
      <dsp:nvSpPr>
        <dsp:cNvPr id="0" name=""/>
        <dsp:cNvSpPr/>
      </dsp:nvSpPr>
      <dsp:spPr>
        <a:xfrm>
          <a:off x="4271524" y="3143678"/>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2BE257-CD45-4521-9B40-4431611C0F49}">
      <dsp:nvSpPr>
        <dsp:cNvPr id="0" name=""/>
        <dsp:cNvSpPr/>
      </dsp:nvSpPr>
      <dsp:spPr>
        <a:xfrm>
          <a:off x="4571724" y="2665531"/>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92BDB0-D301-41A7-9301-70601019C604}">
      <dsp:nvSpPr>
        <dsp:cNvPr id="0" name=""/>
        <dsp:cNvSpPr/>
      </dsp:nvSpPr>
      <dsp:spPr>
        <a:xfrm>
          <a:off x="4612804" y="3355103"/>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718F85-96D7-4724-90CA-E569860F0F75}">
      <dsp:nvSpPr>
        <dsp:cNvPr id="0" name=""/>
        <dsp:cNvSpPr/>
      </dsp:nvSpPr>
      <dsp:spPr>
        <a:xfrm>
          <a:off x="1522328" y="989985"/>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Estyn</a:t>
          </a:r>
          <a:endParaRPr lang="en-US" sz="1800" kern="1200" dirty="0"/>
        </a:p>
      </dsp:txBody>
      <dsp:txXfrm>
        <a:off x="1800048" y="1228375"/>
        <a:ext cx="1237857" cy="1062559"/>
      </dsp:txXfrm>
    </dsp:sp>
    <dsp:sp modelId="{BE008EEA-9498-4E82-85FE-7556A369D662}">
      <dsp:nvSpPr>
        <dsp:cNvPr id="0" name=""/>
        <dsp:cNvSpPr/>
      </dsp:nvSpPr>
      <dsp:spPr>
        <a:xfrm>
          <a:off x="2742876" y="1021699"/>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6112FD-D761-4198-B741-F211316E726C}">
      <dsp:nvSpPr>
        <dsp:cNvPr id="0" name=""/>
        <dsp:cNvSpPr/>
      </dsp:nvSpPr>
      <dsp:spPr>
        <a:xfrm>
          <a:off x="3043076" y="141807"/>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9A4703-2099-4F65-A193-056888E51277}">
      <dsp:nvSpPr>
        <dsp:cNvPr id="0" name=""/>
        <dsp:cNvSpPr/>
      </dsp:nvSpPr>
      <dsp:spPr>
        <a:xfrm>
          <a:off x="3084156" y="823691"/>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ED07D5-3802-4026-8B57-278190CC3D1F}">
      <dsp:nvSpPr>
        <dsp:cNvPr id="0" name=""/>
        <dsp:cNvSpPr/>
      </dsp:nvSpPr>
      <dsp:spPr>
        <a:xfrm>
          <a:off x="4571724" y="987546"/>
          <a:ext cx="1793297" cy="1539339"/>
        </a:xfrm>
        <a:prstGeom prst="hexagon">
          <a:avLst>
            <a:gd name="adj" fmla="val 25000"/>
            <a:gd name="vf" fmla="val 115470"/>
          </a:avLst>
        </a:prstGeom>
        <a:solidFill>
          <a:schemeClr val="accent1">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1280" rIns="0" bIns="81280" numCol="1" spcCol="1270" anchor="ctr" anchorCtr="0">
          <a:noAutofit/>
        </a:bodyPr>
        <a:lstStyle/>
        <a:p>
          <a:pPr marL="0" lvl="0" indent="0" algn="ctr" defTabSz="2844800">
            <a:lnSpc>
              <a:spcPct val="90000"/>
            </a:lnSpc>
            <a:spcBef>
              <a:spcPct val="0"/>
            </a:spcBef>
            <a:spcAft>
              <a:spcPct val="35000"/>
            </a:spcAft>
            <a:buNone/>
          </a:pPr>
          <a:endParaRPr lang="en-US" sz="6400" kern="1200" dirty="0"/>
        </a:p>
      </dsp:txBody>
      <dsp:txXfrm>
        <a:off x="4849444" y="1225936"/>
        <a:ext cx="1237857" cy="1062559"/>
      </dsp:txXfrm>
    </dsp:sp>
    <dsp:sp modelId="{3E030870-8C9E-472F-867E-19B1F2887E71}">
      <dsp:nvSpPr>
        <dsp:cNvPr id="0" name=""/>
        <dsp:cNvSpPr/>
      </dsp:nvSpPr>
      <dsp:spPr>
        <a:xfrm>
          <a:off x="6113802" y="1666953"/>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9371F3-08FC-4A29-94E2-B806C43BD3AF}">
      <dsp:nvSpPr>
        <dsp:cNvPr id="0" name=""/>
        <dsp:cNvSpPr/>
      </dsp:nvSpPr>
      <dsp:spPr>
        <a:xfrm>
          <a:off x="6106692" y="1833654"/>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8EEEF6-6244-45B3-B271-D2D9E2417C2A}">
      <dsp:nvSpPr>
        <dsp:cNvPr id="0" name=""/>
        <dsp:cNvSpPr/>
      </dsp:nvSpPr>
      <dsp:spPr>
        <a:xfrm>
          <a:off x="6468511" y="1860895"/>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2292A-6DE8-4E53-862D-1489F4829B39}">
      <dsp:nvSpPr>
        <dsp:cNvPr id="0" name=""/>
        <dsp:cNvSpPr/>
      </dsp:nvSpPr>
      <dsp:spPr>
        <a:xfrm rot="5400000">
          <a:off x="2717436" y="623183"/>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002BB8-DC48-4C04-8CEB-01DEE5EEB642}">
      <dsp:nvSpPr>
        <dsp:cNvPr id="0" name=""/>
        <dsp:cNvSpPr/>
      </dsp:nvSpPr>
      <dsp:spPr>
        <a:xfrm>
          <a:off x="2575316" y="28549"/>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606177" y="59410"/>
        <a:ext cx="841296" cy="570361"/>
      </dsp:txXfrm>
    </dsp:sp>
    <dsp:sp modelId="{36ED9083-0E7F-4187-ACB5-90D0634F965A}">
      <dsp:nvSpPr>
        <dsp:cNvPr id="0" name=""/>
        <dsp:cNvSpPr/>
      </dsp:nvSpPr>
      <dsp:spPr>
        <a:xfrm>
          <a:off x="3478335" y="88833"/>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04C462A4-AD2F-4090-A7FB-110B5E261D8D}">
      <dsp:nvSpPr>
        <dsp:cNvPr id="0" name=""/>
        <dsp:cNvSpPr/>
      </dsp:nvSpPr>
      <dsp:spPr>
        <a:xfrm rot="5400000">
          <a:off x="3466134" y="1333222"/>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538A9B-71CB-4251-B83C-28C6A96D6225}">
      <dsp:nvSpPr>
        <dsp:cNvPr id="0" name=""/>
        <dsp:cNvSpPr/>
      </dsp:nvSpPr>
      <dsp:spPr>
        <a:xfrm>
          <a:off x="3324015" y="738588"/>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endParaRPr lang="en-GB" sz="1050" kern="1200" dirty="0"/>
        </a:p>
      </dsp:txBody>
      <dsp:txXfrm>
        <a:off x="3354876" y="769449"/>
        <a:ext cx="841296" cy="570361"/>
      </dsp:txXfrm>
    </dsp:sp>
    <dsp:sp modelId="{A5C466F5-FABE-4BCE-98C2-E9DC822AF067}">
      <dsp:nvSpPr>
        <dsp:cNvPr id="0" name=""/>
        <dsp:cNvSpPr/>
      </dsp:nvSpPr>
      <dsp:spPr>
        <a:xfrm>
          <a:off x="4227033" y="798871"/>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DD4DA01C-A29A-45F3-B768-FA5A818782AB}">
      <dsp:nvSpPr>
        <dsp:cNvPr id="0" name=""/>
        <dsp:cNvSpPr/>
      </dsp:nvSpPr>
      <dsp:spPr>
        <a:xfrm rot="5400000">
          <a:off x="4214832" y="2043260"/>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50874E-A945-49CB-8400-608B53BEE7F5}">
      <dsp:nvSpPr>
        <dsp:cNvPr id="0" name=""/>
        <dsp:cNvSpPr/>
      </dsp:nvSpPr>
      <dsp:spPr>
        <a:xfrm>
          <a:off x="4072713" y="1448626"/>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4103574" y="1479487"/>
        <a:ext cx="841296" cy="570361"/>
      </dsp:txXfrm>
    </dsp:sp>
    <dsp:sp modelId="{6FE337FB-668B-40A8-8E7C-FE901CCED89E}">
      <dsp:nvSpPr>
        <dsp:cNvPr id="0" name=""/>
        <dsp:cNvSpPr/>
      </dsp:nvSpPr>
      <dsp:spPr>
        <a:xfrm>
          <a:off x="4975731" y="1508910"/>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A6E2AAEB-807F-4C63-83FB-15B59078189F}">
      <dsp:nvSpPr>
        <dsp:cNvPr id="0" name=""/>
        <dsp:cNvSpPr/>
      </dsp:nvSpPr>
      <dsp:spPr>
        <a:xfrm rot="5400000">
          <a:off x="4963530" y="2753299"/>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B81A90-357F-4400-B978-ABC190B2F0E7}">
      <dsp:nvSpPr>
        <dsp:cNvPr id="0" name=""/>
        <dsp:cNvSpPr/>
      </dsp:nvSpPr>
      <dsp:spPr>
        <a:xfrm>
          <a:off x="4821411" y="2158664"/>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4852272" y="2189525"/>
        <a:ext cx="841296" cy="570361"/>
      </dsp:txXfrm>
    </dsp:sp>
    <dsp:sp modelId="{4B5B0A4B-E7CA-4DD1-A9FE-1EE0DB786623}">
      <dsp:nvSpPr>
        <dsp:cNvPr id="0" name=""/>
        <dsp:cNvSpPr/>
      </dsp:nvSpPr>
      <dsp:spPr>
        <a:xfrm>
          <a:off x="5724429" y="2218948"/>
          <a:ext cx="656769" cy="510877"/>
        </a:xfrm>
        <a:prstGeom prst="rect">
          <a:avLst/>
        </a:prstGeom>
        <a:noFill/>
        <a:ln>
          <a:noFill/>
        </a:ln>
        <a:effectLst/>
      </dsp:spPr>
      <dsp:style>
        <a:lnRef idx="0">
          <a:scrgbClr r="0" g="0" b="0"/>
        </a:lnRef>
        <a:fillRef idx="0">
          <a:scrgbClr r="0" g="0" b="0"/>
        </a:fillRef>
        <a:effectRef idx="0">
          <a:scrgbClr r="0" g="0" b="0"/>
        </a:effectRef>
        <a:fontRef idx="minor"/>
      </dsp:style>
    </dsp:sp>
    <dsp:sp modelId="{84A9023F-2EC3-4C5C-BB51-F790B6DE3395}">
      <dsp:nvSpPr>
        <dsp:cNvPr id="0" name=""/>
        <dsp:cNvSpPr/>
      </dsp:nvSpPr>
      <dsp:spPr>
        <a:xfrm rot="5400000">
          <a:off x="5712228" y="3463337"/>
          <a:ext cx="536421" cy="610697"/>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1D6B96-84CF-4861-AFB8-5806F5344507}">
      <dsp:nvSpPr>
        <dsp:cNvPr id="0" name=""/>
        <dsp:cNvSpPr/>
      </dsp:nvSpPr>
      <dsp:spPr>
        <a:xfrm>
          <a:off x="5570109" y="2868703"/>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5600970" y="2899564"/>
        <a:ext cx="841296" cy="570361"/>
      </dsp:txXfrm>
    </dsp:sp>
    <dsp:sp modelId="{2C8CC452-33E2-44E8-9C82-FAADEBDD0A0B}">
      <dsp:nvSpPr>
        <dsp:cNvPr id="0" name=""/>
        <dsp:cNvSpPr/>
      </dsp:nvSpPr>
      <dsp:spPr>
        <a:xfrm>
          <a:off x="6473127" y="2928986"/>
          <a:ext cx="656769" cy="510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228600" lvl="1" indent="-228600" algn="l" defTabSz="933450">
            <a:lnSpc>
              <a:spcPct val="90000"/>
            </a:lnSpc>
            <a:spcBef>
              <a:spcPct val="0"/>
            </a:spcBef>
            <a:spcAft>
              <a:spcPct val="15000"/>
            </a:spcAft>
            <a:buChar char="•"/>
          </a:pPr>
          <a:endParaRPr lang="en-GB" sz="2100" kern="1200" dirty="0"/>
        </a:p>
      </dsp:txBody>
      <dsp:txXfrm>
        <a:off x="6473127" y="2928986"/>
        <a:ext cx="656769" cy="510877"/>
      </dsp:txXfrm>
    </dsp:sp>
    <dsp:sp modelId="{C6E087C5-5E36-40DC-AB12-38A38E691BD4}">
      <dsp:nvSpPr>
        <dsp:cNvPr id="0" name=""/>
        <dsp:cNvSpPr/>
      </dsp:nvSpPr>
      <dsp:spPr>
        <a:xfrm>
          <a:off x="6318807" y="3578741"/>
          <a:ext cx="903018" cy="632083"/>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endParaRPr lang="en-GB" sz="2600" kern="1200" dirty="0"/>
        </a:p>
      </dsp:txBody>
      <dsp:txXfrm>
        <a:off x="6349668" y="3609602"/>
        <a:ext cx="841296" cy="570361"/>
      </dsp:txXfrm>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5427"/>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1"/>
            <a:ext cx="2971800" cy="495427"/>
          </a:xfrm>
          <a:prstGeom prst="rect">
            <a:avLst/>
          </a:prstGeom>
        </p:spPr>
        <p:txBody>
          <a:bodyPr vert="horz" lIns="91440" tIns="45720" rIns="91440" bIns="45720" rtlCol="0"/>
          <a:lstStyle>
            <a:lvl1pPr algn="r">
              <a:defRPr sz="1200"/>
            </a:lvl1pPr>
          </a:lstStyle>
          <a:p>
            <a:fld id="{A6F602EE-E0B1-4AFF-AA96-B266B5307C9B}" type="datetimeFigureOut">
              <a:rPr lang="en-GB" smtClean="0"/>
              <a:t>11/11/2025</a:t>
            </a:fld>
            <a:endParaRPr lang="en-GB" dirty="0"/>
          </a:p>
        </p:txBody>
      </p:sp>
      <p:sp>
        <p:nvSpPr>
          <p:cNvPr id="4" name="Footer Placeholder 3"/>
          <p:cNvSpPr>
            <a:spLocks noGrp="1"/>
          </p:cNvSpPr>
          <p:nvPr>
            <p:ph type="ftr" sz="quarter" idx="2"/>
          </p:nvPr>
        </p:nvSpPr>
        <p:spPr>
          <a:xfrm>
            <a:off x="0" y="9378824"/>
            <a:ext cx="2971800" cy="495426"/>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9378824"/>
            <a:ext cx="2971800" cy="495426"/>
          </a:xfrm>
          <a:prstGeom prst="rect">
            <a:avLst/>
          </a:prstGeom>
        </p:spPr>
        <p:txBody>
          <a:bodyPr vert="horz" lIns="91440" tIns="45720" rIns="91440" bIns="45720" rtlCol="0" anchor="b"/>
          <a:lstStyle>
            <a:lvl1pPr algn="r">
              <a:defRPr sz="1200"/>
            </a:lvl1pPr>
          </a:lstStyle>
          <a:p>
            <a:fld id="{5EF2EC20-A0D8-4957-A3BD-7B46B3BCCE75}" type="slidenum">
              <a:rPr lang="en-GB" smtClean="0"/>
              <a:t>‹#›</a:t>
            </a:fld>
            <a:endParaRPr lang="en-GB" dirty="0"/>
          </a:p>
        </p:txBody>
      </p:sp>
    </p:spTree>
    <p:extLst>
      <p:ext uri="{BB962C8B-B14F-4D97-AF65-F5344CB8AC3E}">
        <p14:creationId xmlns:p14="http://schemas.microsoft.com/office/powerpoint/2010/main" val="25121756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5427"/>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1"/>
            <a:ext cx="2971800" cy="495427"/>
          </a:xfrm>
          <a:prstGeom prst="rect">
            <a:avLst/>
          </a:prstGeom>
        </p:spPr>
        <p:txBody>
          <a:bodyPr vert="horz" lIns="91440" tIns="45720" rIns="91440" bIns="45720" rtlCol="0"/>
          <a:lstStyle>
            <a:lvl1pPr algn="r">
              <a:defRPr sz="1200"/>
            </a:lvl1pPr>
          </a:lstStyle>
          <a:p>
            <a:fld id="{256E285A-1626-4BB0-A458-3E5589E2C09B}" type="datetimeFigureOut">
              <a:rPr lang="en-US" smtClean="0"/>
              <a:t>11/11/2025</a:t>
            </a:fld>
            <a:endParaRPr lang="en-US" dirty="0"/>
          </a:p>
        </p:txBody>
      </p:sp>
      <p:sp>
        <p:nvSpPr>
          <p:cNvPr id="4" name="Slide Image Placeholder 3"/>
          <p:cNvSpPr>
            <a:spLocks noGrp="1" noRot="1" noChangeAspect="1"/>
          </p:cNvSpPr>
          <p:nvPr>
            <p:ph type="sldImg" idx="2"/>
          </p:nvPr>
        </p:nvSpPr>
        <p:spPr>
          <a:xfrm>
            <a:off x="1206500" y="1233488"/>
            <a:ext cx="4445000" cy="333375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378824"/>
            <a:ext cx="2971800" cy="495426"/>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8824"/>
            <a:ext cx="2971800" cy="495426"/>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11/11/2025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1238" y="1200008"/>
            <a:ext cx="5329152" cy="1200329"/>
          </a:xfrm>
          <a:prstGeom prst="rect">
            <a:avLst/>
          </a:prstGeom>
          <a:noFill/>
        </p:spPr>
        <p:txBody>
          <a:bodyPr wrap="square" rtlCol="0">
            <a:spAutoFit/>
          </a:bodyPr>
          <a:lstStyle/>
          <a:p>
            <a:pPr algn="ctr"/>
            <a:r>
              <a:rPr lang="en-GB" sz="2400" dirty="0">
                <a:solidFill>
                  <a:schemeClr val="bg1"/>
                </a:solidFill>
              </a:rPr>
              <a:t>Ed D: Module 1</a:t>
            </a:r>
          </a:p>
          <a:p>
            <a:pPr algn="ctr"/>
            <a:r>
              <a:rPr lang="en-GB" sz="2400" dirty="0">
                <a:solidFill>
                  <a:schemeClr val="bg1"/>
                </a:solidFill>
              </a:rPr>
              <a:t>Webinar 3: Squaring the circle of accountability</a:t>
            </a:r>
            <a:endParaRPr lang="en-US" sz="2400" dirty="0">
              <a:solidFill>
                <a:schemeClr val="bg1"/>
              </a:solidFill>
            </a:endParaRPr>
          </a:p>
        </p:txBody>
      </p:sp>
      <p:sp>
        <p:nvSpPr>
          <p:cNvPr id="5" name="TextBox 4"/>
          <p:cNvSpPr txBox="1"/>
          <p:nvPr/>
        </p:nvSpPr>
        <p:spPr>
          <a:xfrm>
            <a:off x="2059572" y="4451621"/>
            <a:ext cx="5252484" cy="830997"/>
          </a:xfrm>
          <a:prstGeom prst="rect">
            <a:avLst/>
          </a:prstGeom>
          <a:noFill/>
        </p:spPr>
        <p:txBody>
          <a:bodyPr wrap="square" rtlCol="0">
            <a:spAutoFit/>
          </a:bodyPr>
          <a:lstStyle/>
          <a:p>
            <a:pPr algn="ctr"/>
            <a:r>
              <a:rPr lang="en-GB" sz="2400" dirty="0">
                <a:solidFill>
                  <a:schemeClr val="bg1"/>
                </a:solidFill>
              </a:rPr>
              <a:t>Gareth Evans</a:t>
            </a:r>
          </a:p>
          <a:p>
            <a:pPr algn="ctr"/>
            <a:r>
              <a:rPr lang="en-GB" sz="2400" dirty="0">
                <a:solidFill>
                  <a:schemeClr val="bg1"/>
                </a:solidFill>
              </a:rPr>
              <a:t>Director of Education Policy</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5785" y="1158971"/>
            <a:ext cx="7053477" cy="3416320"/>
          </a:xfrm>
          <a:prstGeom prst="rect">
            <a:avLst/>
          </a:prstGeom>
        </p:spPr>
        <p:txBody>
          <a:bodyPr wrap="square">
            <a:spAutoFit/>
          </a:bodyPr>
          <a:lstStyle/>
          <a:p>
            <a:r>
              <a:rPr lang="en-GB" sz="2800" dirty="0"/>
              <a:t>‘At its simplest, the term ‘accountability’ describes a relationship whereby one party – sometimes interpreted as an individual, sometimes an institution – has an obligation to account for their actions or performance to another’</a:t>
            </a:r>
          </a:p>
          <a:p>
            <a:endParaRPr lang="en-GB" sz="2400" dirty="0"/>
          </a:p>
          <a:p>
            <a:r>
              <a:rPr lang="en-GB" sz="2400" dirty="0"/>
              <a:t>			(Brundrett &amp; Rhodes, 2011)</a:t>
            </a:r>
            <a:endParaRPr lang="en-US" sz="2400" dirty="0"/>
          </a:p>
        </p:txBody>
      </p:sp>
    </p:spTree>
    <p:extLst>
      <p:ext uri="{BB962C8B-B14F-4D97-AF65-F5344CB8AC3E}">
        <p14:creationId xmlns:p14="http://schemas.microsoft.com/office/powerpoint/2010/main" val="4278843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1585" y="297711"/>
            <a:ext cx="5539563"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Layers of accountability</a:t>
            </a:r>
            <a:endParaRPr lang="en-US" sz="3200" b="1"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732742462"/>
              </p:ext>
            </p:extLst>
          </p:nvPr>
        </p:nvGraphicFramePr>
        <p:xfrm>
          <a:off x="723015" y="861203"/>
          <a:ext cx="7899990" cy="4348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4109485" y="1510542"/>
            <a:ext cx="1127050" cy="646331"/>
          </a:xfrm>
          <a:prstGeom prst="rect">
            <a:avLst/>
          </a:prstGeom>
          <a:noFill/>
        </p:spPr>
        <p:txBody>
          <a:bodyPr wrap="square" rtlCol="0">
            <a:spAutoFit/>
          </a:bodyPr>
          <a:lstStyle/>
          <a:p>
            <a:pPr algn="ctr"/>
            <a:r>
              <a:rPr lang="en-GB" dirty="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a:solidFill>
                  <a:schemeClr val="bg1"/>
                </a:solidFill>
              </a:rPr>
              <a:t>Media</a:t>
            </a:r>
            <a:endParaRPr lang="en-US" dirty="0">
              <a:solidFill>
                <a:schemeClr val="bg1"/>
              </a:solidFill>
            </a:endParaRPr>
          </a:p>
        </p:txBody>
      </p:sp>
    </p:spTree>
    <p:extLst>
      <p:ext uri="{BB962C8B-B14F-4D97-AF65-F5344CB8AC3E}">
        <p14:creationId xmlns:p14="http://schemas.microsoft.com/office/powerpoint/2010/main" val="418203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1238" y="1510399"/>
            <a:ext cx="7581014" cy="4062651"/>
          </a:xfrm>
          <a:prstGeom prst="rect">
            <a:avLst/>
          </a:prstGeom>
        </p:spPr>
        <p:txBody>
          <a:bodyPr wrap="square">
            <a:spAutoFit/>
          </a:bodyPr>
          <a:lstStyle/>
          <a:p>
            <a:r>
              <a:rPr lang="en-GB" sz="2400" dirty="0"/>
              <a:t>Schools have responsibilities for and have to account to:</a:t>
            </a:r>
          </a:p>
          <a:p>
            <a:endParaRPr lang="en-GB" sz="2400" dirty="0"/>
          </a:p>
          <a:p>
            <a:pPr marL="342900" indent="-342900">
              <a:buFont typeface="Arial" panose="020B0604020202020204" pitchFamily="34" charset="0"/>
              <a:buChar char="•"/>
            </a:pPr>
            <a:r>
              <a:rPr lang="en-GB" sz="2400" dirty="0"/>
              <a:t>pupils – as well as parents and the local community (moral accountability) </a:t>
            </a:r>
          </a:p>
          <a:p>
            <a:pPr marL="342900" indent="-342900">
              <a:buFont typeface="Arial" panose="020B0604020202020204" pitchFamily="34" charset="0"/>
              <a:buChar char="•"/>
            </a:pPr>
            <a:r>
              <a:rPr lang="en-GB" sz="2400" dirty="0"/>
              <a:t>colleagues (professional accountability)</a:t>
            </a:r>
          </a:p>
          <a:p>
            <a:pPr marL="342900" indent="-342900">
              <a:buFont typeface="Arial" panose="020B0604020202020204" pitchFamily="34" charset="0"/>
              <a:buChar char="•"/>
            </a:pPr>
            <a:r>
              <a:rPr lang="en-GB" sz="2400" dirty="0"/>
              <a:t>employers or government (contractual accountability)</a:t>
            </a:r>
          </a:p>
          <a:p>
            <a:pPr marL="342900" indent="-342900">
              <a:buFont typeface="Arial" panose="020B0604020202020204" pitchFamily="34" charset="0"/>
              <a:buChar char="•"/>
            </a:pPr>
            <a:r>
              <a:rPr lang="en-GB" sz="2400" dirty="0"/>
              <a:t>the market, where clients have a choice of institution (market accountability) </a:t>
            </a:r>
          </a:p>
          <a:p>
            <a:endParaRPr lang="en-GB" sz="2400" dirty="0"/>
          </a:p>
          <a:p>
            <a:r>
              <a:rPr lang="en-GB" sz="2400" dirty="0"/>
              <a:t>				(</a:t>
            </a:r>
            <a:r>
              <a:rPr lang="en-GB" sz="2400" dirty="0" err="1"/>
              <a:t>Earley</a:t>
            </a:r>
            <a:r>
              <a:rPr lang="en-GB" sz="2400" dirty="0"/>
              <a:t> &amp; Weindling, 2004)</a:t>
            </a:r>
          </a:p>
          <a:p>
            <a:endParaRPr lang="en-US" dirty="0"/>
          </a:p>
        </p:txBody>
      </p:sp>
      <p:sp>
        <p:nvSpPr>
          <p:cNvPr id="3" name="TextBox 2"/>
          <p:cNvSpPr txBox="1"/>
          <p:nvPr/>
        </p:nvSpPr>
        <p:spPr>
          <a:xfrm>
            <a:off x="1360968" y="539176"/>
            <a:ext cx="6900530" cy="523220"/>
          </a:xfrm>
          <a:prstGeom prst="rect">
            <a:avLst/>
          </a:prstGeom>
          <a:noFill/>
        </p:spPr>
        <p:txBody>
          <a:bodyPr wrap="square" rtlCol="0">
            <a:spAutoFit/>
          </a:bodyPr>
          <a:lstStyle/>
          <a:p>
            <a:r>
              <a:rPr lang="en-GB" sz="2800" b="1" dirty="0"/>
              <a:t>Key accountability relationships for schools</a:t>
            </a:r>
            <a:endParaRPr lang="en-US" sz="2800" b="1" dirty="0"/>
          </a:p>
        </p:txBody>
      </p:sp>
    </p:spTree>
    <p:extLst>
      <p:ext uri="{BB962C8B-B14F-4D97-AF65-F5344CB8AC3E}">
        <p14:creationId xmlns:p14="http://schemas.microsoft.com/office/powerpoint/2010/main" val="4131872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3766" y="1276482"/>
            <a:ext cx="7906125" cy="3785652"/>
          </a:xfrm>
          <a:prstGeom prst="rect">
            <a:avLst/>
          </a:prstGeom>
        </p:spPr>
        <p:txBody>
          <a:bodyPr wrap="square">
            <a:spAutoFit/>
          </a:bodyPr>
          <a:lstStyle/>
          <a:p>
            <a:r>
              <a:rPr lang="en-GB" sz="2400" dirty="0"/>
              <a:t>In the field of education there are three main types of accountability system: </a:t>
            </a:r>
          </a:p>
          <a:p>
            <a:endParaRPr lang="en-GB" sz="2400" dirty="0"/>
          </a:p>
          <a:p>
            <a:pPr marL="457200" indent="-457200">
              <a:buAutoNum type="alphaLcParenBoth"/>
            </a:pPr>
            <a:r>
              <a:rPr lang="en-GB" sz="2400" dirty="0"/>
              <a:t>compliance with regulations		</a:t>
            </a:r>
            <a:r>
              <a:rPr lang="en-GB" sz="2400" dirty="0">
                <a:solidFill>
                  <a:schemeClr val="accent1"/>
                </a:solidFill>
              </a:rPr>
              <a:t>system</a:t>
            </a:r>
          </a:p>
          <a:p>
            <a:pPr marL="457200" indent="-457200">
              <a:buAutoNum type="alphaLcParenBoth"/>
            </a:pPr>
            <a:endParaRPr lang="en-GB" sz="2400" dirty="0"/>
          </a:p>
          <a:p>
            <a:r>
              <a:rPr lang="en-GB" sz="2400" dirty="0"/>
              <a:t>(b) adherence to professional norms		</a:t>
            </a:r>
            <a:r>
              <a:rPr lang="en-GB" sz="2400" dirty="0">
                <a:solidFill>
                  <a:schemeClr val="accent1"/>
                </a:solidFill>
              </a:rPr>
              <a:t>peers</a:t>
            </a:r>
          </a:p>
          <a:p>
            <a:endParaRPr lang="en-GB" sz="2400" dirty="0"/>
          </a:p>
          <a:p>
            <a:r>
              <a:rPr lang="en-GB" sz="2400" dirty="0"/>
              <a:t>(c) results driven				</a:t>
            </a:r>
            <a:r>
              <a:rPr lang="en-GB" sz="2400" dirty="0">
                <a:solidFill>
                  <a:schemeClr val="accent1"/>
                </a:solidFill>
              </a:rPr>
              <a:t>learners/parents</a:t>
            </a:r>
          </a:p>
          <a:p>
            <a:endParaRPr lang="en-GB" sz="2400" dirty="0"/>
          </a:p>
          <a:p>
            <a:r>
              <a:rPr lang="en-GB" sz="2400" dirty="0"/>
              <a:t>All of these can be applied simultaneously….</a:t>
            </a:r>
          </a:p>
        </p:txBody>
      </p:sp>
      <p:sp>
        <p:nvSpPr>
          <p:cNvPr id="3" name="TextBox 2"/>
          <p:cNvSpPr txBox="1"/>
          <p:nvPr/>
        </p:nvSpPr>
        <p:spPr>
          <a:xfrm>
            <a:off x="2146844" y="486199"/>
            <a:ext cx="4892842" cy="523220"/>
          </a:xfrm>
          <a:prstGeom prst="rect">
            <a:avLst/>
          </a:prstGeom>
          <a:noFill/>
        </p:spPr>
        <p:txBody>
          <a:bodyPr wrap="square" rtlCol="0">
            <a:spAutoFit/>
          </a:bodyPr>
          <a:lstStyle/>
          <a:p>
            <a:pPr algn="ctr"/>
            <a:r>
              <a:rPr lang="en-GB" sz="2800" b="1" dirty="0"/>
              <a:t>What drives accountability?</a:t>
            </a:r>
            <a:endParaRPr lang="en-US" sz="2800" b="1" dirty="0"/>
          </a:p>
        </p:txBody>
      </p:sp>
      <p:sp>
        <p:nvSpPr>
          <p:cNvPr id="4" name="TextBox 3"/>
          <p:cNvSpPr txBox="1"/>
          <p:nvPr/>
        </p:nvSpPr>
        <p:spPr>
          <a:xfrm>
            <a:off x="6620608" y="5144531"/>
            <a:ext cx="2523392" cy="461665"/>
          </a:xfrm>
          <a:prstGeom prst="rect">
            <a:avLst/>
          </a:prstGeom>
          <a:noFill/>
        </p:spPr>
        <p:txBody>
          <a:bodyPr wrap="square" rtlCol="0">
            <a:spAutoFit/>
          </a:bodyPr>
          <a:lstStyle/>
          <a:p>
            <a:r>
              <a:rPr lang="en-GB" sz="2400" dirty="0"/>
              <a:t>(Anderson, 2005)</a:t>
            </a:r>
            <a:endParaRPr lang="en-US" sz="2400" dirty="0"/>
          </a:p>
        </p:txBody>
      </p:sp>
    </p:spTree>
    <p:extLst>
      <p:ext uri="{BB962C8B-B14F-4D97-AF65-F5344CB8AC3E}">
        <p14:creationId xmlns:p14="http://schemas.microsoft.com/office/powerpoint/2010/main" val="812716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1114" y="1373638"/>
            <a:ext cx="8038215" cy="3785652"/>
          </a:xfrm>
          <a:prstGeom prst="rect">
            <a:avLst/>
          </a:prstGeom>
        </p:spPr>
        <p:txBody>
          <a:bodyPr wrap="square">
            <a:spAutoFit/>
          </a:bodyPr>
          <a:lstStyle/>
          <a:p>
            <a:r>
              <a:rPr lang="en-GB" sz="2400" dirty="0"/>
              <a:t>Results-driven accountability systems are based on student performance…</a:t>
            </a:r>
          </a:p>
          <a:p>
            <a:endParaRPr lang="en-GB" sz="2400" dirty="0"/>
          </a:p>
          <a:p>
            <a:r>
              <a:rPr lang="en-GB" sz="2400" dirty="0"/>
              <a:t>There are three general ways in which student performance can be interpreted and reported:</a:t>
            </a:r>
          </a:p>
          <a:p>
            <a:endParaRPr lang="en-GB" sz="2400" dirty="0"/>
          </a:p>
          <a:p>
            <a:pPr marL="342900" indent="-342900">
              <a:buAutoNum type="arabicParenR"/>
            </a:pPr>
            <a:r>
              <a:rPr lang="en-GB" sz="2400" dirty="0"/>
              <a:t>status of a cohort of students against a criterion</a:t>
            </a:r>
          </a:p>
          <a:p>
            <a:pPr marL="342900" indent="-342900">
              <a:buAutoNum type="arabicParenR"/>
            </a:pPr>
            <a:r>
              <a:rPr lang="en-GB" sz="2400" dirty="0"/>
              <a:t>change in status of a cohort of students over time</a:t>
            </a:r>
          </a:p>
          <a:p>
            <a:pPr marL="342900" indent="-342900">
              <a:buAutoNum type="arabicParenR"/>
            </a:pPr>
            <a:r>
              <a:rPr lang="en-GB" sz="2400" dirty="0"/>
              <a:t>longitudinal change in the performance of individual students.</a:t>
            </a:r>
            <a:endParaRPr lang="en-US" sz="2400" dirty="0"/>
          </a:p>
        </p:txBody>
      </p:sp>
      <p:sp>
        <p:nvSpPr>
          <p:cNvPr id="3" name="TextBox 2"/>
          <p:cNvSpPr txBox="1"/>
          <p:nvPr/>
        </p:nvSpPr>
        <p:spPr>
          <a:xfrm>
            <a:off x="1998920" y="569954"/>
            <a:ext cx="5422604" cy="523220"/>
          </a:xfrm>
          <a:prstGeom prst="rect">
            <a:avLst/>
          </a:prstGeom>
          <a:noFill/>
        </p:spPr>
        <p:txBody>
          <a:bodyPr wrap="square" rtlCol="0">
            <a:spAutoFit/>
          </a:bodyPr>
          <a:lstStyle/>
          <a:p>
            <a:pPr algn="ctr"/>
            <a:r>
              <a:rPr lang="en-GB" sz="2800" b="1" dirty="0"/>
              <a:t>Results-driven accountability…</a:t>
            </a:r>
            <a:endParaRPr lang="en-US" sz="2800" b="1" dirty="0"/>
          </a:p>
        </p:txBody>
      </p:sp>
      <p:sp>
        <p:nvSpPr>
          <p:cNvPr id="4" name="TextBox 3"/>
          <p:cNvSpPr txBox="1"/>
          <p:nvPr/>
        </p:nvSpPr>
        <p:spPr>
          <a:xfrm>
            <a:off x="6525325" y="5077088"/>
            <a:ext cx="2618675" cy="461665"/>
          </a:xfrm>
          <a:prstGeom prst="rect">
            <a:avLst/>
          </a:prstGeom>
          <a:noFill/>
        </p:spPr>
        <p:txBody>
          <a:bodyPr wrap="square" rtlCol="0">
            <a:spAutoFit/>
          </a:bodyPr>
          <a:lstStyle/>
          <a:p>
            <a:r>
              <a:rPr lang="en-GB" sz="2400" dirty="0"/>
              <a:t>(Anderson, 2005)</a:t>
            </a:r>
          </a:p>
        </p:txBody>
      </p:sp>
    </p:spTree>
    <p:extLst>
      <p:ext uri="{BB962C8B-B14F-4D97-AF65-F5344CB8AC3E}">
        <p14:creationId xmlns:p14="http://schemas.microsoft.com/office/powerpoint/2010/main" val="488555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911" y="404411"/>
            <a:ext cx="7772401" cy="3539430"/>
          </a:xfrm>
          <a:prstGeom prst="rect">
            <a:avLst/>
          </a:prstGeom>
        </p:spPr>
        <p:txBody>
          <a:bodyPr wrap="square">
            <a:spAutoFit/>
          </a:bodyPr>
          <a:lstStyle/>
          <a:p>
            <a:r>
              <a:rPr lang="en-GB" sz="2800" b="1" dirty="0">
                <a:cs typeface="Arial" panose="020B0604020202020204" pitchFamily="34" charset="0"/>
              </a:rPr>
              <a:t>Too often the end result of ‘high stakes’ external accountability is…</a:t>
            </a:r>
          </a:p>
          <a:p>
            <a:endParaRPr lang="en-GB" sz="2400" dirty="0">
              <a:cs typeface="Arial" panose="020B0604020202020204" pitchFamily="34" charset="0"/>
            </a:endParaRPr>
          </a:p>
          <a:p>
            <a:endParaRPr lang="en-GB" sz="2400" dirty="0">
              <a:cs typeface="Arial" panose="020B0604020202020204" pitchFamily="34" charset="0"/>
            </a:endParaRPr>
          </a:p>
          <a:p>
            <a:r>
              <a:rPr lang="en-GB" sz="2000" dirty="0">
                <a:cs typeface="Arial" panose="020B0604020202020204" pitchFamily="34" charset="0"/>
              </a:rPr>
              <a:t>‘exhausted, discouraged teachers and leaders, stretched on the rack of contract accountability but not given the capacity – the time, resources or support – to make any of this really work. Policymakers are left scratching their heads, wondering why change is so resistant to their will’   </a:t>
            </a:r>
          </a:p>
          <a:p>
            <a:r>
              <a:rPr lang="en-GB" sz="2000" dirty="0">
                <a:cs typeface="Arial" panose="020B0604020202020204" pitchFamily="34" charset="0"/>
              </a:rPr>
              <a:t> </a:t>
            </a:r>
          </a:p>
          <a:p>
            <a:r>
              <a:rPr lang="en-GB" sz="2000" dirty="0">
                <a:cs typeface="Arial" panose="020B0604020202020204" pitchFamily="34" charset="0"/>
              </a:rPr>
              <a:t>					(Munby &amp; Fullan, 2016)</a:t>
            </a:r>
            <a:endParaRPr lang="en-US" sz="2000" dirty="0">
              <a:cs typeface="Arial" panose="020B0604020202020204" pitchFamily="34" charset="0"/>
            </a:endParaRPr>
          </a:p>
        </p:txBody>
      </p:sp>
      <p:pic>
        <p:nvPicPr>
          <p:cNvPr id="3" name="Picture 2" descr="Casino Card Game List 【2021】 Gambling Card Games Types">
            <a:extLst>
              <a:ext uri="{FF2B5EF4-FFF2-40B4-BE49-F238E27FC236}">
                <a16:creationId xmlns:a16="http://schemas.microsoft.com/office/drawing/2014/main" id="{267DF78D-CF92-71FB-04DF-76DAA0B96D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2045" y="3699457"/>
            <a:ext cx="2929066" cy="162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334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utstanding Ofsted rating for The Brent Primary School in Stone">
            <a:extLst>
              <a:ext uri="{FF2B5EF4-FFF2-40B4-BE49-F238E27FC236}">
                <a16:creationId xmlns:a16="http://schemas.microsoft.com/office/drawing/2014/main" id="{F0D407D8-0973-4F2F-BFB1-F49FA3AA09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240" y="342900"/>
            <a:ext cx="7407519" cy="4938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24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474F69-CB08-7E5B-0103-496A95F5F36A}"/>
              </a:ext>
            </a:extLst>
          </p:cNvPr>
          <p:cNvSpPr txBox="1"/>
          <p:nvPr/>
        </p:nvSpPr>
        <p:spPr>
          <a:xfrm>
            <a:off x="1169043" y="382027"/>
            <a:ext cx="6805914" cy="954107"/>
          </a:xfrm>
          <a:prstGeom prst="rect">
            <a:avLst/>
          </a:prstGeom>
          <a:noFill/>
        </p:spPr>
        <p:txBody>
          <a:bodyPr wrap="square" rtlCol="0">
            <a:spAutoFit/>
          </a:bodyPr>
          <a:lstStyle/>
          <a:p>
            <a:pPr algn="ctr"/>
            <a:r>
              <a:rPr lang="en-GB" sz="2800" b="1" dirty="0"/>
              <a:t>High-stakes accountability leads to </a:t>
            </a:r>
            <a:r>
              <a:rPr lang="en-GB" sz="2800" b="1" dirty="0">
                <a:solidFill>
                  <a:srgbClr val="FF0000"/>
                </a:solidFill>
              </a:rPr>
              <a:t>performativity</a:t>
            </a:r>
            <a:r>
              <a:rPr lang="en-GB" sz="2800" b="1" dirty="0"/>
              <a:t>…</a:t>
            </a:r>
            <a:endParaRPr lang="en-US" sz="2800" b="1" dirty="0"/>
          </a:p>
        </p:txBody>
      </p:sp>
      <p:sp>
        <p:nvSpPr>
          <p:cNvPr id="4" name="TextBox 3">
            <a:extLst>
              <a:ext uri="{FF2B5EF4-FFF2-40B4-BE49-F238E27FC236}">
                <a16:creationId xmlns:a16="http://schemas.microsoft.com/office/drawing/2014/main" id="{2510BE67-EEC6-E2B4-A447-EF047B6FD493}"/>
              </a:ext>
            </a:extLst>
          </p:cNvPr>
          <p:cNvSpPr txBox="1"/>
          <p:nvPr/>
        </p:nvSpPr>
        <p:spPr>
          <a:xfrm>
            <a:off x="1169043" y="3381912"/>
            <a:ext cx="7562611" cy="968278"/>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Performative teachers… or ‘delivering individuals’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Frostenson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Englund, 2017); those who want to be perceived as high performers and can demonstrate results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7422902-7668-D77B-AEC4-D908C7544FEA}"/>
              </a:ext>
            </a:extLst>
          </p:cNvPr>
          <p:cNvSpPr txBox="1"/>
          <p:nvPr/>
        </p:nvSpPr>
        <p:spPr>
          <a:xfrm>
            <a:off x="1197255" y="1620359"/>
            <a:ext cx="7208134" cy="1477328"/>
          </a:xfrm>
          <a:prstGeom prst="rect">
            <a:avLst/>
          </a:prstGeom>
          <a:noFill/>
        </p:spPr>
        <p:txBody>
          <a:bodyPr wrap="square">
            <a:spAutoFit/>
          </a:bodyPr>
          <a:lstStyle/>
          <a:p>
            <a:r>
              <a:rPr lang="en-GB" dirty="0"/>
              <a:t>‘a mode of regulation that employs judgements, comparisons and displays as means of incentive, control, attrition and change’ (Ball, 2003)</a:t>
            </a:r>
          </a:p>
          <a:p>
            <a:endParaRPr lang="en-GB" dirty="0">
              <a:latin typeface="Calibri" panose="020F0502020204030204" pitchFamily="34" charset="0"/>
              <a:cs typeface="Times New Roman" panose="02020603050405020304" pitchFamily="18" charset="0"/>
            </a:endParaRPr>
          </a:p>
          <a:p>
            <a:r>
              <a:rPr lang="en-GB" dirty="0"/>
              <a:t>In a culture of performativity ‘we are expected to be passionate about excellence’ (Ball, 2003)</a:t>
            </a:r>
          </a:p>
        </p:txBody>
      </p:sp>
      <p:sp>
        <p:nvSpPr>
          <p:cNvPr id="8" name="TextBox 7">
            <a:extLst>
              <a:ext uri="{FF2B5EF4-FFF2-40B4-BE49-F238E27FC236}">
                <a16:creationId xmlns:a16="http://schemas.microsoft.com/office/drawing/2014/main" id="{0C0B572A-960B-C23E-CC4C-29AB65CC8AC0}"/>
              </a:ext>
            </a:extLst>
          </p:cNvPr>
          <p:cNvSpPr txBox="1"/>
          <p:nvPr/>
        </p:nvSpPr>
        <p:spPr>
          <a:xfrm>
            <a:off x="1169043" y="4510088"/>
            <a:ext cx="7018601" cy="1703287"/>
          </a:xfrm>
          <a:prstGeom prst="rect">
            <a:avLst/>
          </a:prstGeom>
          <a:noFill/>
        </p:spPr>
        <p:txBody>
          <a:bodyPr wrap="square">
            <a:spAutoFit/>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Performativity shifts focus from developing practice for benefit of learners, towards achieving targets for the sake of doing so, in order to demonstrate compliance with ‘the rules’</a:t>
            </a:r>
          </a:p>
          <a:p>
            <a:pPr>
              <a:lnSpc>
                <a:spcPct val="107000"/>
              </a:lnSpc>
              <a:spcAft>
                <a:spcPts val="800"/>
              </a:spcAf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6160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anopticon. Few years ago, I read an article on… | by Joseph Emmi | The  Bridge | Medium">
            <a:extLst>
              <a:ext uri="{FF2B5EF4-FFF2-40B4-BE49-F238E27FC236}">
                <a16:creationId xmlns:a16="http://schemas.microsoft.com/office/drawing/2014/main" id="{0A9E14A6-D6B0-DEDF-49D3-8D5A6BB1A8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1272964"/>
            <a:ext cx="5888812" cy="38015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956B47B-FD3A-E93C-ABD6-5253AA7961EA}"/>
              </a:ext>
            </a:extLst>
          </p:cNvPr>
          <p:cNvSpPr txBox="1"/>
          <p:nvPr/>
        </p:nvSpPr>
        <p:spPr>
          <a:xfrm>
            <a:off x="2836832" y="348709"/>
            <a:ext cx="3864006" cy="523220"/>
          </a:xfrm>
          <a:prstGeom prst="rect">
            <a:avLst/>
          </a:prstGeom>
          <a:noFill/>
        </p:spPr>
        <p:txBody>
          <a:bodyPr wrap="square">
            <a:spAutoFit/>
          </a:bodyPr>
          <a:lstStyle/>
          <a:p>
            <a:r>
              <a:rPr lang="en-GB" sz="2800" b="1" dirty="0"/>
              <a:t>Bentham’s Panopticon </a:t>
            </a:r>
            <a:endParaRPr lang="en-GB" sz="2800" dirty="0"/>
          </a:p>
        </p:txBody>
      </p:sp>
      <p:sp>
        <p:nvSpPr>
          <p:cNvPr id="4" name="TextBox 3">
            <a:extLst>
              <a:ext uri="{FF2B5EF4-FFF2-40B4-BE49-F238E27FC236}">
                <a16:creationId xmlns:a16="http://schemas.microsoft.com/office/drawing/2014/main" id="{A047E90A-F579-E750-AD78-3BD1E153A335}"/>
              </a:ext>
            </a:extLst>
          </p:cNvPr>
          <p:cNvSpPr txBox="1"/>
          <p:nvPr/>
        </p:nvSpPr>
        <p:spPr>
          <a:xfrm>
            <a:off x="6858000" y="1469976"/>
            <a:ext cx="1857375" cy="3693319"/>
          </a:xfrm>
          <a:prstGeom prst="rect">
            <a:avLst/>
          </a:prstGeom>
          <a:noFill/>
        </p:spPr>
        <p:txBody>
          <a:bodyPr wrap="square" rtlCol="0">
            <a:spAutoFit/>
          </a:bodyPr>
          <a:lstStyle/>
          <a:p>
            <a:r>
              <a:rPr lang="en-GB" dirty="0"/>
              <a:t>Surveillance</a:t>
            </a:r>
          </a:p>
          <a:p>
            <a:endParaRPr lang="en-GB" dirty="0"/>
          </a:p>
          <a:p>
            <a:r>
              <a:rPr lang="en-GB" dirty="0"/>
              <a:t>Social control</a:t>
            </a:r>
          </a:p>
          <a:p>
            <a:endParaRPr lang="en-GB" dirty="0"/>
          </a:p>
          <a:p>
            <a:r>
              <a:rPr lang="en-GB" dirty="0"/>
              <a:t>Self-regulation</a:t>
            </a:r>
          </a:p>
          <a:p>
            <a:endParaRPr lang="en-GB" dirty="0"/>
          </a:p>
          <a:p>
            <a:r>
              <a:rPr lang="en-GB" dirty="0"/>
              <a:t>Structure of domination</a:t>
            </a:r>
          </a:p>
          <a:p>
            <a:endParaRPr lang="en-GB" dirty="0"/>
          </a:p>
          <a:p>
            <a:r>
              <a:rPr lang="en-GB" dirty="0"/>
              <a:t>Disciplinary power</a:t>
            </a:r>
          </a:p>
          <a:p>
            <a:endParaRPr lang="en-GB" dirty="0"/>
          </a:p>
          <a:p>
            <a:endParaRPr lang="en-GB" dirty="0"/>
          </a:p>
        </p:txBody>
      </p:sp>
    </p:spTree>
    <p:extLst>
      <p:ext uri="{BB962C8B-B14F-4D97-AF65-F5344CB8AC3E}">
        <p14:creationId xmlns:p14="http://schemas.microsoft.com/office/powerpoint/2010/main" val="2315316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4FF11B-EB5D-2358-167E-60794592CEA5}"/>
              </a:ext>
            </a:extLst>
          </p:cNvPr>
          <p:cNvSpPr txBox="1"/>
          <p:nvPr/>
        </p:nvSpPr>
        <p:spPr>
          <a:xfrm>
            <a:off x="1228724" y="1394550"/>
            <a:ext cx="6686551" cy="3477875"/>
          </a:xfrm>
          <a:prstGeom prst="rect">
            <a:avLst/>
          </a:prstGeom>
          <a:noFill/>
        </p:spPr>
        <p:txBody>
          <a:bodyPr wrap="square">
            <a:spAutoFit/>
          </a:bodyPr>
          <a:lstStyle/>
          <a:p>
            <a:r>
              <a:rPr lang="en-GB" sz="2000" dirty="0"/>
              <a:t>‘</a:t>
            </a:r>
            <a:r>
              <a:rPr lang="en-GB" sz="2000" b="1" dirty="0"/>
              <a:t>Panoptic performativity </a:t>
            </a:r>
            <a:r>
              <a:rPr lang="en-GB" sz="2000" dirty="0"/>
              <a:t>describes a regime in which frequency of inspection and the sense of being perpetually under surveillance leads to teachers performing in ways dictated by the discourse of inspection in order to escape the regime. Lessons are taught to a rigidly prescribed routine, school documentation and policies closely mirror the accepted discourses of school effectiveness and the whole school effort is directed away from education and towards passing inspection.’</a:t>
            </a:r>
          </a:p>
          <a:p>
            <a:endParaRPr lang="en-GB" sz="2000" dirty="0"/>
          </a:p>
          <a:p>
            <a:r>
              <a:rPr lang="en-GB" sz="2000" dirty="0"/>
              <a:t>				(Perryman, 2006)</a:t>
            </a:r>
          </a:p>
        </p:txBody>
      </p:sp>
    </p:spTree>
    <p:extLst>
      <p:ext uri="{BB962C8B-B14F-4D97-AF65-F5344CB8AC3E}">
        <p14:creationId xmlns:p14="http://schemas.microsoft.com/office/powerpoint/2010/main" val="2019362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9566" y="1091746"/>
            <a:ext cx="6613657" cy="3416320"/>
          </a:xfrm>
          <a:prstGeom prst="rect">
            <a:avLst/>
          </a:prstGeom>
        </p:spPr>
        <p:txBody>
          <a:bodyPr wrap="square">
            <a:spAutoFit/>
          </a:bodyPr>
          <a:lstStyle/>
          <a:p>
            <a:r>
              <a:rPr lang="en-GB" sz="2400" dirty="0"/>
              <a:t>‘Under the last government, accountability was all about accountability upwards, either to the local authority or to the Department. We believe that accountability should also be downwards to the community and to individual parents, and that is why we have published far more data than ever before about the performance of schools.’ </a:t>
            </a:r>
          </a:p>
          <a:p>
            <a:endParaRPr lang="en-GB" sz="2400" dirty="0"/>
          </a:p>
          <a:p>
            <a:r>
              <a:rPr lang="en-GB" sz="2400" dirty="0"/>
              <a:t>					(Gove, 2012)</a:t>
            </a:r>
            <a:endParaRPr lang="en-US" sz="2400" dirty="0"/>
          </a:p>
        </p:txBody>
      </p:sp>
      <p:sp>
        <p:nvSpPr>
          <p:cNvPr id="3" name="Arrow: Up-Down 2">
            <a:extLst>
              <a:ext uri="{FF2B5EF4-FFF2-40B4-BE49-F238E27FC236}">
                <a16:creationId xmlns:a16="http://schemas.microsoft.com/office/drawing/2014/main" id="{E18883AA-C176-4C23-BB83-250D9359C8DB}"/>
              </a:ext>
            </a:extLst>
          </p:cNvPr>
          <p:cNvSpPr/>
          <p:nvPr/>
        </p:nvSpPr>
        <p:spPr>
          <a:xfrm>
            <a:off x="607896" y="536331"/>
            <a:ext cx="336562" cy="4255477"/>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870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AA61EF-F354-4EDB-A362-86BFD2F09D9B}"/>
              </a:ext>
            </a:extLst>
          </p:cNvPr>
          <p:cNvSpPr txBox="1"/>
          <p:nvPr/>
        </p:nvSpPr>
        <p:spPr>
          <a:xfrm>
            <a:off x="1468315" y="2901573"/>
            <a:ext cx="6620609" cy="1938992"/>
          </a:xfrm>
          <a:prstGeom prst="rect">
            <a:avLst/>
          </a:prstGeom>
          <a:noFill/>
        </p:spPr>
        <p:txBody>
          <a:bodyPr wrap="square">
            <a:spAutoFit/>
          </a:bodyPr>
          <a:lstStyle/>
          <a:p>
            <a:r>
              <a:rPr lang="en-GB" sz="2000" dirty="0"/>
              <a:t>‘An important feature of the self-improving system is the central role of schools and teachers in supporting other schools, so that strengths are spread across the system and areas for improvement are addressed through collaboration between peers.’</a:t>
            </a:r>
          </a:p>
          <a:p>
            <a:r>
              <a:rPr lang="en-GB" sz="2000" dirty="0"/>
              <a:t>			(Welsh Government, 2021)</a:t>
            </a:r>
          </a:p>
        </p:txBody>
      </p:sp>
      <p:sp>
        <p:nvSpPr>
          <p:cNvPr id="5" name="TextBox 4">
            <a:extLst>
              <a:ext uri="{FF2B5EF4-FFF2-40B4-BE49-F238E27FC236}">
                <a16:creationId xmlns:a16="http://schemas.microsoft.com/office/drawing/2014/main" id="{B572721B-345A-459A-87A8-85332041BCCF}"/>
              </a:ext>
            </a:extLst>
          </p:cNvPr>
          <p:cNvSpPr txBox="1"/>
          <p:nvPr/>
        </p:nvSpPr>
        <p:spPr>
          <a:xfrm>
            <a:off x="1468313" y="1663493"/>
            <a:ext cx="6814039" cy="1323439"/>
          </a:xfrm>
          <a:prstGeom prst="rect">
            <a:avLst/>
          </a:prstGeom>
          <a:noFill/>
        </p:spPr>
        <p:txBody>
          <a:bodyPr wrap="square">
            <a:spAutoFit/>
          </a:bodyPr>
          <a:lstStyle/>
          <a:p>
            <a:r>
              <a:rPr lang="en-GB" sz="2000" dirty="0"/>
              <a:t>‘With schools’ self-evaluations and development plans as the starting point, regional consortia and local authorities agree with the school the additional support it needs to improve and to build its own capacity…</a:t>
            </a:r>
          </a:p>
        </p:txBody>
      </p:sp>
      <p:sp>
        <p:nvSpPr>
          <p:cNvPr id="7" name="TextBox 6">
            <a:extLst>
              <a:ext uri="{FF2B5EF4-FFF2-40B4-BE49-F238E27FC236}">
                <a16:creationId xmlns:a16="http://schemas.microsoft.com/office/drawing/2014/main" id="{7BA52E24-C1D4-4D2C-87A7-94C5B4CA5195}"/>
              </a:ext>
            </a:extLst>
          </p:cNvPr>
          <p:cNvSpPr txBox="1"/>
          <p:nvPr/>
        </p:nvSpPr>
        <p:spPr>
          <a:xfrm>
            <a:off x="1468313" y="680601"/>
            <a:ext cx="6814038" cy="1015663"/>
          </a:xfrm>
          <a:prstGeom prst="rect">
            <a:avLst/>
          </a:prstGeom>
          <a:noFill/>
        </p:spPr>
        <p:txBody>
          <a:bodyPr wrap="square">
            <a:spAutoFit/>
          </a:bodyPr>
          <a:lstStyle/>
          <a:p>
            <a:r>
              <a:rPr lang="en-GB" sz="2000" dirty="0"/>
              <a:t>‘The majority of the energy and focus in the system should be on delivering school improvement, guided by effective self-evaluation, improvement planning and support in all schools… </a:t>
            </a:r>
          </a:p>
        </p:txBody>
      </p:sp>
      <p:sp>
        <p:nvSpPr>
          <p:cNvPr id="8" name="Arrow: Up-Down 7">
            <a:extLst>
              <a:ext uri="{FF2B5EF4-FFF2-40B4-BE49-F238E27FC236}">
                <a16:creationId xmlns:a16="http://schemas.microsoft.com/office/drawing/2014/main" id="{495BC666-EBAF-4719-8B03-E16A54C296FE}"/>
              </a:ext>
            </a:extLst>
          </p:cNvPr>
          <p:cNvSpPr/>
          <p:nvPr/>
        </p:nvSpPr>
        <p:spPr>
          <a:xfrm rot="5400000">
            <a:off x="4256705" y="3066769"/>
            <a:ext cx="336562" cy="4255477"/>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54196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E56FE5AE-9B7D-41DA-B6FA-78D1DDC71BA9}"/>
              </a:ext>
            </a:extLst>
          </p:cNvPr>
          <p:cNvPicPr>
            <a:picLocks noChangeAspect="1"/>
          </p:cNvPicPr>
          <p:nvPr/>
        </p:nvPicPr>
        <p:blipFill>
          <a:blip r:embed="rId2"/>
          <a:stretch>
            <a:fillRect/>
          </a:stretch>
        </p:blipFill>
        <p:spPr>
          <a:xfrm>
            <a:off x="1502174" y="643210"/>
            <a:ext cx="6436783" cy="3910345"/>
          </a:xfrm>
          <a:prstGeom prst="rect">
            <a:avLst/>
          </a:prstGeom>
        </p:spPr>
      </p:pic>
      <p:sp>
        <p:nvSpPr>
          <p:cNvPr id="9" name="TextBox 8">
            <a:extLst>
              <a:ext uri="{FF2B5EF4-FFF2-40B4-BE49-F238E27FC236}">
                <a16:creationId xmlns:a16="http://schemas.microsoft.com/office/drawing/2014/main" id="{CA80F158-A4F0-40A7-9593-301486E27B0F}"/>
              </a:ext>
            </a:extLst>
          </p:cNvPr>
          <p:cNvSpPr txBox="1"/>
          <p:nvPr/>
        </p:nvSpPr>
        <p:spPr>
          <a:xfrm>
            <a:off x="457200" y="4702714"/>
            <a:ext cx="8405446" cy="738664"/>
          </a:xfrm>
          <a:prstGeom prst="rect">
            <a:avLst/>
          </a:prstGeom>
          <a:noFill/>
        </p:spPr>
        <p:txBody>
          <a:bodyPr wrap="square">
            <a:spAutoFit/>
          </a:bodyPr>
          <a:lstStyle/>
          <a:p>
            <a:r>
              <a:rPr lang="en-GB" sz="1400" dirty="0"/>
              <a:t>‘While most modes of accountability focus on </a:t>
            </a:r>
            <a:r>
              <a:rPr lang="en-GB" sz="1400" b="1" dirty="0"/>
              <a:t>being held to account</a:t>
            </a:r>
            <a:r>
              <a:rPr lang="en-GB" sz="1400" dirty="0"/>
              <a:t>, rich accountabilities also value opportunities </a:t>
            </a:r>
            <a:r>
              <a:rPr lang="en-GB" sz="1400" b="1" dirty="0"/>
              <a:t>to give accounts</a:t>
            </a:r>
            <a:r>
              <a:rPr lang="en-GB" sz="1400" dirty="0"/>
              <a:t>, thereby changing the relationship between those who give the account and those who receive, and often judge, the account.’ 				 (Lingard &amp; </a:t>
            </a:r>
            <a:r>
              <a:rPr lang="en-GB" sz="1400" dirty="0" err="1"/>
              <a:t>Sellar</a:t>
            </a:r>
            <a:r>
              <a:rPr lang="en-GB" sz="1400" dirty="0"/>
              <a:t>, 2021)</a:t>
            </a:r>
          </a:p>
        </p:txBody>
      </p:sp>
      <p:sp>
        <p:nvSpPr>
          <p:cNvPr id="11" name="TextBox 10">
            <a:extLst>
              <a:ext uri="{FF2B5EF4-FFF2-40B4-BE49-F238E27FC236}">
                <a16:creationId xmlns:a16="http://schemas.microsoft.com/office/drawing/2014/main" id="{1657A9E8-1C27-487A-9946-12B1D014D8A9}"/>
              </a:ext>
            </a:extLst>
          </p:cNvPr>
          <p:cNvSpPr txBox="1"/>
          <p:nvPr/>
        </p:nvSpPr>
        <p:spPr>
          <a:xfrm>
            <a:off x="250580" y="92871"/>
            <a:ext cx="5002822" cy="461665"/>
          </a:xfrm>
          <a:prstGeom prst="rect">
            <a:avLst/>
          </a:prstGeom>
          <a:noFill/>
        </p:spPr>
        <p:txBody>
          <a:bodyPr wrap="square">
            <a:spAutoFit/>
          </a:bodyPr>
          <a:lstStyle/>
          <a:p>
            <a:r>
              <a:rPr lang="en-GB" sz="2400" b="1" dirty="0">
                <a:cs typeface="Arial" panose="020B0604020202020204" pitchFamily="34" charset="0"/>
              </a:rPr>
              <a:t>Rich accountabilities – a new age?</a:t>
            </a:r>
            <a:endParaRPr lang="en-GB" b="1" dirty="0"/>
          </a:p>
        </p:txBody>
      </p:sp>
      <p:sp>
        <p:nvSpPr>
          <p:cNvPr id="12" name="Arrow: Up-Down 11">
            <a:extLst>
              <a:ext uri="{FF2B5EF4-FFF2-40B4-BE49-F238E27FC236}">
                <a16:creationId xmlns:a16="http://schemas.microsoft.com/office/drawing/2014/main" id="{403F7B80-8A7B-435B-881A-93BE10E8D119}"/>
              </a:ext>
            </a:extLst>
          </p:cNvPr>
          <p:cNvSpPr/>
          <p:nvPr/>
        </p:nvSpPr>
        <p:spPr>
          <a:xfrm>
            <a:off x="457200" y="1583018"/>
            <a:ext cx="325315" cy="245305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Down 12">
            <a:extLst>
              <a:ext uri="{FF2B5EF4-FFF2-40B4-BE49-F238E27FC236}">
                <a16:creationId xmlns:a16="http://schemas.microsoft.com/office/drawing/2014/main" id="{2BC68F47-8C1D-4372-ADBE-12381D7B1774}"/>
              </a:ext>
            </a:extLst>
          </p:cNvPr>
          <p:cNvSpPr/>
          <p:nvPr/>
        </p:nvSpPr>
        <p:spPr>
          <a:xfrm rot="5400000">
            <a:off x="1521070" y="3121362"/>
            <a:ext cx="325315" cy="245305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7954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5935" y="1233393"/>
            <a:ext cx="8431618" cy="3847207"/>
          </a:xfrm>
          <a:prstGeom prst="rect">
            <a:avLst/>
          </a:prstGeom>
          <a:noFill/>
        </p:spPr>
        <p:txBody>
          <a:bodyPr wrap="square" rtlCol="0">
            <a:spAutoFit/>
          </a:bodyPr>
          <a:lstStyle/>
          <a:p>
            <a:pPr marL="285750" indent="-285750">
              <a:buFont typeface="Arial" panose="020B0604020202020204" pitchFamily="34" charset="0"/>
              <a:buChar char="•"/>
            </a:pPr>
            <a:r>
              <a:rPr lang="en-GB" sz="2200" dirty="0">
                <a:cs typeface="Arial" panose="020B0604020202020204" pitchFamily="34" charset="0"/>
              </a:rPr>
              <a:t>A credible education plan, with clear targets and lines of responsibility, is the basis for accountability</a:t>
            </a:r>
          </a:p>
          <a:p>
            <a:pPr marL="285750" indent="-285750">
              <a:buFont typeface="Arial" panose="020B0604020202020204" pitchFamily="34" charset="0"/>
              <a:buChar char="•"/>
            </a:pPr>
            <a:endParaRPr lang="en-GB" sz="2200" dirty="0">
              <a:cs typeface="Arial" panose="020B0604020202020204" pitchFamily="34" charset="0"/>
            </a:endParaRPr>
          </a:p>
          <a:p>
            <a:pPr marL="285750" indent="-285750">
              <a:buFont typeface="Arial" panose="020B0604020202020204" pitchFamily="34" charset="0"/>
              <a:buChar char="•"/>
            </a:pPr>
            <a:r>
              <a:rPr lang="en-GB" sz="2200" dirty="0">
                <a:cs typeface="Arial" panose="020B0604020202020204" pitchFamily="34" charset="0"/>
              </a:rPr>
              <a:t>Around half of countries produce a national education monitoring report – although only one in six do so annually</a:t>
            </a:r>
          </a:p>
          <a:p>
            <a:pPr marL="285750" indent="-285750">
              <a:buFont typeface="Arial" panose="020B0604020202020204" pitchFamily="34" charset="0"/>
              <a:buChar char="•"/>
            </a:pPr>
            <a:endParaRPr lang="en-GB" sz="2200" dirty="0">
              <a:cs typeface="Arial" panose="020B0604020202020204" pitchFamily="34" charset="0"/>
            </a:endParaRPr>
          </a:p>
          <a:p>
            <a:pPr marL="285750" indent="-285750">
              <a:buFont typeface="Arial" panose="020B0604020202020204" pitchFamily="34" charset="0"/>
              <a:buChar char="•"/>
            </a:pPr>
            <a:r>
              <a:rPr lang="en-GB" sz="2200" dirty="0">
                <a:cs typeface="Arial" panose="020B0604020202020204" pitchFamily="34" charset="0"/>
              </a:rPr>
              <a:t>Policy processes must be open to broad and meaningful consultation</a:t>
            </a:r>
          </a:p>
          <a:p>
            <a:pPr marL="285750" indent="-285750">
              <a:buFont typeface="Arial" panose="020B0604020202020204" pitchFamily="34" charset="0"/>
              <a:buChar char="•"/>
            </a:pPr>
            <a:endParaRPr lang="en-GB" sz="2200" dirty="0">
              <a:cs typeface="Arial" panose="020B0604020202020204" pitchFamily="34" charset="0"/>
            </a:endParaRPr>
          </a:p>
          <a:p>
            <a:pPr marL="285750" indent="-285750">
              <a:buFont typeface="Arial" panose="020B0604020202020204" pitchFamily="34" charset="0"/>
              <a:buChar char="•"/>
            </a:pPr>
            <a:r>
              <a:rPr lang="en-GB" sz="2200" dirty="0">
                <a:cs typeface="Arial" panose="020B0604020202020204" pitchFamily="34" charset="0"/>
              </a:rPr>
              <a:t>Develop mechanisms that are supportive and formative, and avoid those based on narrow performance measures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2171700" y="5193720"/>
            <a:ext cx="7368908" cy="338554"/>
          </a:xfrm>
          <a:prstGeom prst="rect">
            <a:avLst/>
          </a:prstGeom>
          <a:noFill/>
        </p:spPr>
        <p:txBody>
          <a:bodyPr wrap="square" rtlCol="0">
            <a:spAutoFit/>
          </a:bodyPr>
          <a:lstStyle/>
          <a:p>
            <a:r>
              <a:rPr lang="en-GB" sz="1600" dirty="0">
                <a:cs typeface="Arial" panose="020B0604020202020204" pitchFamily="34" charset="0"/>
              </a:rPr>
              <a:t>(UNESCO, </a:t>
            </a:r>
            <a:r>
              <a:rPr lang="en-GB" sz="1600" i="1" dirty="0">
                <a:cs typeface="Arial" panose="020B0604020202020204" pitchFamily="34" charset="0"/>
              </a:rPr>
              <a:t>Global Education Monitoring Report: Accountability in Education, 2017)</a:t>
            </a:r>
          </a:p>
        </p:txBody>
      </p:sp>
      <p:sp>
        <p:nvSpPr>
          <p:cNvPr id="4" name="TextBox 3">
            <a:extLst>
              <a:ext uri="{FF2B5EF4-FFF2-40B4-BE49-F238E27FC236}">
                <a16:creationId xmlns:a16="http://schemas.microsoft.com/office/drawing/2014/main" id="{77A136D2-AA02-4909-8B57-FF0825ABC530}"/>
              </a:ext>
            </a:extLst>
          </p:cNvPr>
          <p:cNvSpPr txBox="1"/>
          <p:nvPr/>
        </p:nvSpPr>
        <p:spPr>
          <a:xfrm>
            <a:off x="1940442" y="427776"/>
            <a:ext cx="5422604" cy="523220"/>
          </a:xfrm>
          <a:prstGeom prst="rect">
            <a:avLst/>
          </a:prstGeom>
          <a:noFill/>
        </p:spPr>
        <p:txBody>
          <a:bodyPr wrap="square" rtlCol="0">
            <a:spAutoFit/>
          </a:bodyPr>
          <a:lstStyle/>
          <a:p>
            <a:pPr algn="ctr"/>
            <a:r>
              <a:rPr lang="en-GB" sz="2800" b="1" dirty="0"/>
              <a:t>System-level accountability…</a:t>
            </a:r>
            <a:endParaRPr lang="en-US" sz="2800" b="1" dirty="0"/>
          </a:p>
        </p:txBody>
      </p:sp>
    </p:spTree>
    <p:extLst>
      <p:ext uri="{BB962C8B-B14F-4D97-AF65-F5344CB8AC3E}">
        <p14:creationId xmlns:p14="http://schemas.microsoft.com/office/powerpoint/2010/main" val="2208932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4670" y="177965"/>
            <a:ext cx="8420986" cy="5382863"/>
          </a:xfrm>
          <a:prstGeom prst="rect">
            <a:avLst/>
          </a:prstGeom>
        </p:spPr>
      </p:pic>
    </p:spTree>
    <p:extLst>
      <p:ext uri="{BB962C8B-B14F-4D97-AF65-F5344CB8AC3E}">
        <p14:creationId xmlns:p14="http://schemas.microsoft.com/office/powerpoint/2010/main" val="2514752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50426" y="2075694"/>
            <a:ext cx="6836979" cy="2308324"/>
          </a:xfrm>
          <a:prstGeom prst="rect">
            <a:avLst/>
          </a:prstGeom>
        </p:spPr>
        <p:txBody>
          <a:bodyPr wrap="square">
            <a:spAutoFit/>
          </a:bodyPr>
          <a:lstStyle/>
          <a:p>
            <a:r>
              <a:rPr lang="en-GB" b="1" dirty="0"/>
              <a:t>Assessment Component 1 – 40% </a:t>
            </a:r>
            <a:r>
              <a:rPr lang="en-GB" dirty="0"/>
              <a:t>(06.12.25 &amp; 08.12.25) </a:t>
            </a:r>
            <a:r>
              <a:rPr lang="en-GB" b="1" dirty="0"/>
              <a:t> </a:t>
            </a:r>
          </a:p>
          <a:p>
            <a:r>
              <a:rPr lang="en-GB" b="1" dirty="0"/>
              <a:t> </a:t>
            </a:r>
            <a:endParaRPr lang="en-GB" dirty="0"/>
          </a:p>
          <a:p>
            <a:r>
              <a:rPr lang="en-GB" dirty="0"/>
              <a:t>Prepare a presentation for a conference that </a:t>
            </a:r>
            <a:r>
              <a:rPr lang="en-GB" dirty="0">
                <a:solidFill>
                  <a:srgbClr val="FF0000"/>
                </a:solidFill>
              </a:rPr>
              <a:t>critically evaluates </a:t>
            </a:r>
            <a:r>
              <a:rPr lang="en-GB" dirty="0"/>
              <a:t>a contemporary issue in education in Wales, its representation in </a:t>
            </a:r>
            <a:r>
              <a:rPr lang="en-GB" dirty="0">
                <a:solidFill>
                  <a:srgbClr val="FF0000"/>
                </a:solidFill>
              </a:rPr>
              <a:t>official statements, media treatment </a:t>
            </a:r>
            <a:r>
              <a:rPr lang="en-GB" dirty="0"/>
              <a:t>and your understanding of its treatment in an </a:t>
            </a:r>
            <a:r>
              <a:rPr lang="en-GB" dirty="0">
                <a:solidFill>
                  <a:srgbClr val="FF0000"/>
                </a:solidFill>
              </a:rPr>
              <a:t>international context </a:t>
            </a:r>
            <a:r>
              <a:rPr lang="en-GB" dirty="0"/>
              <a:t>(8 minutes presentation and 1,500 word equivalent supporting material).    </a:t>
            </a:r>
          </a:p>
          <a:p>
            <a:r>
              <a:rPr lang="en-GB" dirty="0"/>
              <a:t> </a:t>
            </a:r>
            <a:endParaRPr lang="en-US" dirty="0"/>
          </a:p>
        </p:txBody>
      </p:sp>
      <p:sp>
        <p:nvSpPr>
          <p:cNvPr id="5" name="TextBox 4"/>
          <p:cNvSpPr txBox="1"/>
          <p:nvPr/>
        </p:nvSpPr>
        <p:spPr>
          <a:xfrm>
            <a:off x="1703693" y="545330"/>
            <a:ext cx="6330444" cy="1138773"/>
          </a:xfrm>
          <a:prstGeom prst="rect">
            <a:avLst/>
          </a:prstGeom>
          <a:noFill/>
        </p:spPr>
        <p:txBody>
          <a:bodyPr wrap="square" rtlCol="0">
            <a:spAutoFit/>
          </a:bodyPr>
          <a:lstStyle/>
          <a:p>
            <a:r>
              <a:rPr lang="en-GB" sz="2400" b="1" dirty="0"/>
              <a:t>Exploring Contemporary Issues in  Education: Policy Review and Critical Analysis </a:t>
            </a:r>
            <a:r>
              <a:rPr lang="en-GB" sz="2400" b="1" baseline="30000" dirty="0"/>
              <a:t>  </a:t>
            </a:r>
            <a:endParaRPr lang="en-GB" sz="2400" b="1" dirty="0"/>
          </a:p>
          <a:p>
            <a:endParaRPr lang="en-US" sz="2000" b="1" dirty="0"/>
          </a:p>
        </p:txBody>
      </p:sp>
    </p:spTree>
    <p:extLst>
      <p:ext uri="{BB962C8B-B14F-4D97-AF65-F5344CB8AC3E}">
        <p14:creationId xmlns:p14="http://schemas.microsoft.com/office/powerpoint/2010/main" val="3625827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419" y="285035"/>
            <a:ext cx="8093121" cy="5372753"/>
          </a:xfrm>
          <a:prstGeom prst="rect">
            <a:avLst/>
          </a:prstGeom>
        </p:spPr>
        <p:txBody>
          <a:bodyPr wrap="square">
            <a:spAutoFit/>
          </a:bodyPr>
          <a:lstStyle/>
          <a:p>
            <a:pPr marL="893445" indent="-6350">
              <a:lnSpc>
                <a:spcPct val="107000"/>
              </a:lnSpc>
              <a:spcAft>
                <a:spcPts val="15"/>
              </a:spcAft>
            </a:pPr>
            <a:r>
              <a:rPr lang="en-GB" sz="1600" b="1" dirty="0">
                <a:solidFill>
                  <a:srgbClr val="000000"/>
                </a:solidFill>
                <a:ea typeface="Arial" panose="020B0604020202020204" pitchFamily="34" charset="0"/>
              </a:rPr>
              <a:t>Aim(s) </a:t>
            </a:r>
            <a:r>
              <a:rPr lang="en-GB" sz="1600" dirty="0">
                <a:solidFill>
                  <a:srgbClr val="000000"/>
                </a:solidFill>
                <a:ea typeface="Arial" panose="020B0604020202020204" pitchFamily="34" charset="0"/>
              </a:rPr>
              <a:t> </a:t>
            </a:r>
            <a:r>
              <a:rPr lang="en-GB" sz="1600" b="1" dirty="0">
                <a:solidFill>
                  <a:srgbClr val="000000"/>
                </a:solidFill>
                <a:ea typeface="Arial" panose="020B0604020202020204" pitchFamily="34" charset="0"/>
              </a:rPr>
              <a:t>  </a:t>
            </a:r>
            <a:endParaRPr lang="en-GB" sz="1600" dirty="0">
              <a:solidFill>
                <a:srgbClr val="000000"/>
              </a:solidFill>
              <a:ea typeface="Arial" panose="020B0604020202020204" pitchFamily="34" charset="0"/>
            </a:endParaRPr>
          </a:p>
          <a:p>
            <a:pPr marL="914400" indent="-6350">
              <a:lnSpc>
                <a:spcPct val="107000"/>
              </a:lnSpc>
              <a:spcAft>
                <a:spcPts val="145"/>
              </a:spcAft>
            </a:pPr>
            <a:r>
              <a:rPr lang="en-GB" sz="1200" b="1" dirty="0">
                <a:solidFill>
                  <a:srgbClr val="000000"/>
                </a:solidFill>
                <a:ea typeface="Arial" panose="020B0604020202020204" pitchFamily="34" charset="0"/>
              </a:rPr>
              <a:t> </a:t>
            </a:r>
            <a:r>
              <a:rPr lang="en-GB" sz="1200" dirty="0">
                <a:solidFill>
                  <a:srgbClr val="000000"/>
                </a:solidFill>
                <a:ea typeface="Arial" panose="020B0604020202020204" pitchFamily="34" charset="0"/>
              </a:rPr>
              <a:t>   </a:t>
            </a:r>
          </a:p>
          <a:p>
            <a:pPr marL="342900" lvl="0" indent="-342900" algn="just" fontAlgn="base">
              <a:lnSpc>
                <a:spcPct val="105000"/>
              </a:lnSpc>
              <a:spcAft>
                <a:spcPts val="2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develop the </a:t>
            </a:r>
            <a:r>
              <a:rPr lang="en-GB" sz="1200" dirty="0">
                <a:solidFill>
                  <a:srgbClr val="FF0000"/>
                </a:solidFill>
                <a:uFill>
                  <a:solidFill>
                    <a:srgbClr val="000000"/>
                  </a:solidFill>
                </a:uFill>
                <a:ea typeface="Arial" panose="020B0604020202020204" pitchFamily="34" charset="0"/>
                <a:cs typeface="Arial" panose="020B0604020202020204" pitchFamily="34" charset="0"/>
              </a:rPr>
              <a:t>higher-level critical and analytical skills </a:t>
            </a:r>
            <a:r>
              <a:rPr lang="en-GB" sz="1200" dirty="0">
                <a:solidFill>
                  <a:srgbClr val="000000"/>
                </a:solidFill>
                <a:uFill>
                  <a:solidFill>
                    <a:srgbClr val="000000"/>
                  </a:solidFill>
                </a:uFill>
                <a:ea typeface="Arial" panose="020B0604020202020204" pitchFamily="34" charset="0"/>
                <a:cs typeface="Arial" panose="020B0604020202020204" pitchFamily="34" charset="0"/>
              </a:rPr>
              <a:t>required to contribute meaningfully to the education debate, across a variety of different platforms.  </a:t>
            </a:r>
          </a:p>
          <a:p>
            <a:pPr marL="342900" lvl="0" indent="-342900" algn="just" fontAlgn="base">
              <a:lnSpc>
                <a:spcPct val="105000"/>
              </a:lnSpc>
              <a:spcAft>
                <a:spcPts val="20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critically evaluate </a:t>
            </a:r>
            <a:r>
              <a:rPr lang="en-GB" sz="1200" dirty="0">
                <a:solidFill>
                  <a:srgbClr val="000000"/>
                </a:solidFill>
                <a:uFill>
                  <a:solidFill>
                    <a:srgbClr val="000000"/>
                  </a:solidFill>
                </a:uFill>
                <a:ea typeface="Arial" panose="020B0604020202020204" pitchFamily="34" charset="0"/>
                <a:cs typeface="Arial" panose="020B0604020202020204" pitchFamily="34" charset="0"/>
              </a:rPr>
              <a:t>contrasting approaches to one or more contemporary issues relating to education in Wales, the UK and international contexts, taking into account differing educational orthodoxies.  </a:t>
            </a:r>
          </a:p>
          <a:p>
            <a:pPr marL="342900" lvl="0" indent="-342900" algn="just" fontAlgn="base">
              <a:lnSpc>
                <a:spcPct val="105000"/>
              </a:lnSpc>
              <a:spcAft>
                <a:spcPts val="0"/>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critically evaluate </a:t>
            </a:r>
            <a:r>
              <a:rPr lang="en-GB" sz="1200" dirty="0">
                <a:solidFill>
                  <a:srgbClr val="000000"/>
                </a:solidFill>
                <a:uFill>
                  <a:solidFill>
                    <a:srgbClr val="000000"/>
                  </a:solidFill>
                </a:uFill>
                <a:ea typeface="Arial" panose="020B0604020202020204" pitchFamily="34" charset="0"/>
                <a:cs typeface="Arial" panose="020B0604020202020204" pitchFamily="34" charset="0"/>
              </a:rPr>
              <a:t>the presentation of contemporary educational issues and proposals in legislation, statutory and non-statutory guidance, through consultation documents and the representation of those issues and proposals in the press, social media and other channels.</a:t>
            </a:r>
            <a:r>
              <a:rPr lang="en-GB" sz="1200" b="1" dirty="0">
                <a:solidFill>
                  <a:srgbClr val="000000"/>
                </a:solidFill>
                <a:uFill>
                  <a:solidFill>
                    <a:srgbClr val="000000"/>
                  </a:solidFill>
                </a:uFill>
                <a:ea typeface="Times New Roman" panose="02020603050405020304" pitchFamily="18" charset="0"/>
                <a:cs typeface="Arial" panose="020B0604020202020204" pitchFamily="34" charset="0"/>
              </a:rPr>
              <a:t> </a:t>
            </a:r>
            <a:r>
              <a:rPr lang="en-GB" sz="1200" dirty="0">
                <a:solidFill>
                  <a:srgbClr val="000000"/>
                </a:solidFill>
                <a:uFill>
                  <a:solidFill>
                    <a:srgbClr val="000000"/>
                  </a:solidFill>
                </a:uFill>
                <a:ea typeface="Arial" panose="020B0604020202020204" pitchFamily="34" charset="0"/>
                <a:cs typeface="Arial" panose="020B0604020202020204" pitchFamily="34" charset="0"/>
              </a:rPr>
              <a:t> </a:t>
            </a:r>
          </a:p>
          <a:p>
            <a:pPr marL="342900" lvl="0" indent="-342900" algn="just" fontAlgn="base">
              <a:lnSpc>
                <a:spcPct val="105000"/>
              </a:lnSpc>
              <a:spcAft>
                <a:spcPts val="0"/>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To demonstrate a </a:t>
            </a:r>
            <a:r>
              <a:rPr lang="en-GB" sz="1200" dirty="0">
                <a:solidFill>
                  <a:srgbClr val="FF0000"/>
                </a:solidFill>
                <a:uFill>
                  <a:solidFill>
                    <a:srgbClr val="000000"/>
                  </a:solidFill>
                </a:uFill>
                <a:ea typeface="Arial" panose="020B0604020202020204" pitchFamily="34" charset="0"/>
                <a:cs typeface="Arial" panose="020B0604020202020204" pitchFamily="34" charset="0"/>
              </a:rPr>
              <a:t>critical understanding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the development of education policy, its impact and its potential pitfalls; including its perception among policymakers, schools, teachers, parents, communities, and children and young people.  </a:t>
            </a:r>
          </a:p>
          <a:p>
            <a:pPr marL="914400" indent="-6350">
              <a:lnSpc>
                <a:spcPct val="107000"/>
              </a:lnSpc>
              <a:spcAft>
                <a:spcPts val="825"/>
              </a:spcAft>
            </a:pPr>
            <a:r>
              <a:rPr lang="en-GB" sz="1200" dirty="0">
                <a:solidFill>
                  <a:srgbClr val="000000"/>
                </a:solidFill>
                <a:ea typeface="Arial" panose="020B0604020202020204" pitchFamily="34" charset="0"/>
              </a:rPr>
              <a:t>    </a:t>
            </a:r>
          </a:p>
          <a:p>
            <a:pPr marL="914400" indent="-6350">
              <a:lnSpc>
                <a:spcPct val="107000"/>
              </a:lnSpc>
              <a:spcAft>
                <a:spcPts val="825"/>
              </a:spcAft>
            </a:pPr>
            <a:r>
              <a:rPr lang="en-GB" sz="1200" dirty="0">
                <a:solidFill>
                  <a:srgbClr val="000000"/>
                </a:solidFill>
                <a:ea typeface="Arial" panose="020B0604020202020204" pitchFamily="34" charset="0"/>
              </a:rPr>
              <a:t>   </a:t>
            </a:r>
          </a:p>
          <a:p>
            <a:pPr marL="893445" indent="-6350">
              <a:lnSpc>
                <a:spcPct val="107000"/>
              </a:lnSpc>
              <a:spcAft>
                <a:spcPts val="1080"/>
              </a:spcAft>
            </a:pPr>
            <a:r>
              <a:rPr lang="en-GB" sz="1600" b="1" dirty="0">
                <a:solidFill>
                  <a:srgbClr val="000000"/>
                </a:solidFill>
                <a:ea typeface="Arial" panose="020B0604020202020204" pitchFamily="34" charset="0"/>
              </a:rPr>
              <a:t>Learning Outcomes</a:t>
            </a:r>
            <a:r>
              <a:rPr lang="en-GB" sz="1600" dirty="0">
                <a:solidFill>
                  <a:srgbClr val="000000"/>
                </a:solidFill>
                <a:ea typeface="Arial" panose="020B0604020202020204" pitchFamily="34" charset="0"/>
              </a:rPr>
              <a:t> </a:t>
            </a:r>
            <a:r>
              <a:rPr lang="en-GB" sz="1600" b="1" dirty="0">
                <a:solidFill>
                  <a:srgbClr val="000000"/>
                </a:solidFill>
                <a:ea typeface="Arial" panose="020B0604020202020204" pitchFamily="34" charset="0"/>
              </a:rPr>
              <a:t> </a:t>
            </a:r>
          </a:p>
          <a:p>
            <a:pPr marL="893445" indent="-6350">
              <a:lnSpc>
                <a:spcPct val="107000"/>
              </a:lnSpc>
              <a:spcAft>
                <a:spcPts val="1080"/>
              </a:spcAft>
            </a:pPr>
            <a:r>
              <a:rPr lang="en-GB" sz="1200" dirty="0">
                <a:solidFill>
                  <a:srgbClr val="000000"/>
                </a:solidFill>
                <a:ea typeface="Arial" panose="020B0604020202020204" pitchFamily="34" charset="0"/>
              </a:rPr>
              <a:t>Upon the successful completion of this module, the student should be able to demonstrate the ability to:    </a:t>
            </a:r>
          </a:p>
          <a:p>
            <a:pPr marL="342900" lvl="0" indent="-342900" algn="just" fontAlgn="base">
              <a:lnSpc>
                <a:spcPct val="105000"/>
              </a:lnSpc>
              <a:spcAft>
                <a:spcPts val="90"/>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Assess the impact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differing approaches to the presentation of policy, proposals and educational outcomes for differing audiences.    </a:t>
            </a:r>
          </a:p>
          <a:p>
            <a:pPr marL="342900" lvl="0" indent="-342900" algn="just" fontAlgn="base">
              <a:lnSpc>
                <a:spcPct val="105000"/>
              </a:lnSpc>
              <a:spcAft>
                <a:spcPts val="85"/>
              </a:spcAft>
              <a:buClr>
                <a:srgbClr val="000000"/>
              </a:buClr>
              <a:buSzPts val="1100"/>
              <a:buFont typeface="Arial" panose="020B0604020202020204" pitchFamily="34" charset="0"/>
              <a:buChar char="•"/>
            </a:pPr>
            <a:r>
              <a:rPr lang="en-GB" sz="1200" dirty="0">
                <a:solidFill>
                  <a:srgbClr val="000000"/>
                </a:solidFill>
                <a:uFill>
                  <a:solidFill>
                    <a:srgbClr val="000000"/>
                  </a:solidFill>
                </a:uFill>
                <a:ea typeface="Arial" panose="020B0604020202020204" pitchFamily="34" charset="0"/>
                <a:cs typeface="Arial" panose="020B0604020202020204" pitchFamily="34" charset="0"/>
              </a:rPr>
              <a:t>Understand the </a:t>
            </a:r>
            <a:r>
              <a:rPr lang="en-GB" sz="1200" dirty="0">
                <a:solidFill>
                  <a:srgbClr val="FF0000"/>
                </a:solidFill>
                <a:uFill>
                  <a:solidFill>
                    <a:srgbClr val="000000"/>
                  </a:solidFill>
                </a:uFill>
                <a:ea typeface="Arial" panose="020B0604020202020204" pitchFamily="34" charset="0"/>
                <a:cs typeface="Arial" panose="020B0604020202020204" pitchFamily="34" charset="0"/>
              </a:rPr>
              <a:t>evidence of impact </a:t>
            </a:r>
            <a:r>
              <a:rPr lang="en-GB" sz="1200" dirty="0">
                <a:solidFill>
                  <a:srgbClr val="000000"/>
                </a:solidFill>
                <a:uFill>
                  <a:solidFill>
                    <a:srgbClr val="000000"/>
                  </a:solidFill>
                </a:uFill>
                <a:ea typeface="Arial" panose="020B0604020202020204" pitchFamily="34" charset="0"/>
                <a:cs typeface="Arial" panose="020B0604020202020204" pitchFamily="34" charset="0"/>
              </a:rPr>
              <a:t>that differing discourses have in promoting or mitigating the impact of educational change.    </a:t>
            </a:r>
          </a:p>
          <a:p>
            <a:pPr marL="342900" lvl="0" indent="-342900" algn="just" fontAlgn="base">
              <a:lnSpc>
                <a:spcPct val="105000"/>
              </a:lnSpc>
              <a:spcAft>
                <a:spcPts val="95"/>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Explore critically </a:t>
            </a:r>
            <a:r>
              <a:rPr lang="en-GB" sz="1200" dirty="0">
                <a:solidFill>
                  <a:srgbClr val="000000"/>
                </a:solidFill>
                <a:uFill>
                  <a:solidFill>
                    <a:srgbClr val="000000"/>
                  </a:solidFill>
                </a:uFill>
                <a:ea typeface="Arial" panose="020B0604020202020204" pitchFamily="34" charset="0"/>
                <a:cs typeface="Arial" panose="020B0604020202020204" pitchFamily="34" charset="0"/>
              </a:rPr>
              <a:t>the relationship between education policy, implementation strategy and impact locally, nationally and internationally.    </a:t>
            </a:r>
          </a:p>
          <a:p>
            <a:pPr marL="342900" lvl="0" indent="-342900" algn="just" fontAlgn="base">
              <a:lnSpc>
                <a:spcPct val="105000"/>
              </a:lnSpc>
              <a:spcAft>
                <a:spcPts val="25"/>
              </a:spcAft>
              <a:buClr>
                <a:srgbClr val="000000"/>
              </a:buClr>
              <a:buSzPts val="1100"/>
              <a:buFont typeface="Arial" panose="020B0604020202020204" pitchFamily="34" charset="0"/>
              <a:buChar char="•"/>
            </a:pPr>
            <a:r>
              <a:rPr lang="en-GB" sz="1200" dirty="0">
                <a:solidFill>
                  <a:srgbClr val="FF0000"/>
                </a:solidFill>
                <a:uFill>
                  <a:solidFill>
                    <a:srgbClr val="000000"/>
                  </a:solidFill>
                </a:uFill>
                <a:ea typeface="Arial" panose="020B0604020202020204" pitchFamily="34" charset="0"/>
                <a:cs typeface="Arial" panose="020B0604020202020204" pitchFamily="34" charset="0"/>
              </a:rPr>
              <a:t>Articulate an understanding </a:t>
            </a:r>
            <a:r>
              <a:rPr lang="en-GB" sz="1200" dirty="0">
                <a:solidFill>
                  <a:srgbClr val="000000"/>
                </a:solidFill>
                <a:uFill>
                  <a:solidFill>
                    <a:srgbClr val="000000"/>
                  </a:solidFill>
                </a:uFill>
                <a:ea typeface="Arial" panose="020B0604020202020204" pitchFamily="34" charset="0"/>
                <a:cs typeface="Arial" panose="020B0604020202020204" pitchFamily="34" charset="0"/>
              </a:rPr>
              <a:t>of the challenges and opportunities in leading educational change successfully.    </a:t>
            </a:r>
          </a:p>
          <a:p>
            <a:pPr marL="1371600" marR="5384800" indent="-6350">
              <a:lnSpc>
                <a:spcPct val="107000"/>
              </a:lnSpc>
            </a:pPr>
            <a:r>
              <a:rPr lang="en-GB" dirty="0">
                <a:solidFill>
                  <a:srgbClr val="000000"/>
                </a:solidFill>
                <a:latin typeface="Arial" panose="020B0604020202020204" pitchFamily="34" charset="0"/>
                <a:ea typeface="Arial" panose="020B0604020202020204" pitchFamily="34" charset="0"/>
              </a:rPr>
              <a:t>      </a:t>
            </a:r>
          </a:p>
        </p:txBody>
      </p:sp>
    </p:spTree>
    <p:extLst>
      <p:ext uri="{BB962C8B-B14F-4D97-AF65-F5344CB8AC3E}">
        <p14:creationId xmlns:p14="http://schemas.microsoft.com/office/powerpoint/2010/main" val="3178025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42901" y="1165599"/>
            <a:ext cx="6640514" cy="4247317"/>
          </a:xfrm>
          <a:prstGeom prst="rect">
            <a:avLst/>
          </a:prstGeom>
        </p:spPr>
        <p:txBody>
          <a:bodyPr wrap="square">
            <a:spAutoFit/>
          </a:bodyPr>
          <a:lstStyle/>
          <a:p>
            <a:pPr marL="285750" indent="-285750">
              <a:buFont typeface="Arial" panose="020B0604020202020204" pitchFamily="34" charset="0"/>
              <a:buChar char="•"/>
            </a:pPr>
            <a:r>
              <a:rPr lang="en-GB" dirty="0"/>
              <a:t>Being forensic in your analysis of a claim/policy/intervention</a:t>
            </a:r>
          </a:p>
          <a:p>
            <a:endParaRPr lang="en-GB" dirty="0"/>
          </a:p>
          <a:p>
            <a:pPr marL="285750" indent="-285750">
              <a:buFont typeface="Arial" panose="020B0604020202020204" pitchFamily="34" charset="0"/>
              <a:buChar char="•"/>
            </a:pPr>
            <a:r>
              <a:rPr lang="en-GB" dirty="0"/>
              <a:t>Considering a range of views – never rely on a single source</a:t>
            </a:r>
          </a:p>
          <a:p>
            <a:endParaRPr lang="en-GB" dirty="0"/>
          </a:p>
          <a:p>
            <a:pPr marL="285750" indent="-285750">
              <a:buFont typeface="Arial" panose="020B0604020202020204" pitchFamily="34" charset="0"/>
              <a:buChar char="•"/>
            </a:pPr>
            <a:r>
              <a:rPr lang="en-GB" dirty="0"/>
              <a:t>Careful construction of an argument, based on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Justifying your position – and providing sound rationale for the decisions you take (feel free to disagree, but must explain why)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Spelling it out – never assume that your audience knows what you know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don’t take anything for granted… ask questions and think about the ‘bigger picture’</a:t>
            </a:r>
          </a:p>
          <a:p>
            <a:endParaRPr lang="en-GB" b="1" dirty="0"/>
          </a:p>
        </p:txBody>
      </p:sp>
      <p:sp>
        <p:nvSpPr>
          <p:cNvPr id="3" name="TextBox 2"/>
          <p:cNvSpPr txBox="1"/>
          <p:nvPr/>
        </p:nvSpPr>
        <p:spPr>
          <a:xfrm>
            <a:off x="1342901" y="393495"/>
            <a:ext cx="5594230" cy="523220"/>
          </a:xfrm>
          <a:prstGeom prst="rect">
            <a:avLst/>
          </a:prstGeom>
          <a:noFill/>
        </p:spPr>
        <p:txBody>
          <a:bodyPr wrap="square" rtlCol="0">
            <a:spAutoFit/>
          </a:bodyPr>
          <a:lstStyle/>
          <a:p>
            <a:r>
              <a:rPr lang="en-GB" sz="2800" b="1" dirty="0"/>
              <a:t>Critical thinking means…</a:t>
            </a:r>
          </a:p>
        </p:txBody>
      </p:sp>
    </p:spTree>
    <p:extLst>
      <p:ext uri="{BB962C8B-B14F-4D97-AF65-F5344CB8AC3E}">
        <p14:creationId xmlns:p14="http://schemas.microsoft.com/office/powerpoint/2010/main" val="1888205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086" y="-147367"/>
            <a:ext cx="7886700" cy="1325563"/>
          </a:xfrm>
        </p:spPr>
        <p:txBody>
          <a:bodyPr>
            <a:normAutofit/>
          </a:bodyPr>
          <a:lstStyle/>
          <a:p>
            <a:r>
              <a:rPr lang="en-GB" sz="3200" b="1" dirty="0">
                <a:latin typeface="+mn-lt"/>
              </a:rPr>
              <a:t>Key points…</a:t>
            </a:r>
          </a:p>
        </p:txBody>
      </p:sp>
      <p:sp>
        <p:nvSpPr>
          <p:cNvPr id="3" name="Content Placeholder 2"/>
          <p:cNvSpPr>
            <a:spLocks noGrp="1"/>
          </p:cNvSpPr>
          <p:nvPr>
            <p:ph idx="1"/>
          </p:nvPr>
        </p:nvSpPr>
        <p:spPr>
          <a:xfrm>
            <a:off x="715086" y="1029140"/>
            <a:ext cx="5562622" cy="4351338"/>
          </a:xfrm>
        </p:spPr>
        <p:txBody>
          <a:bodyPr>
            <a:normAutofit/>
          </a:bodyPr>
          <a:lstStyle/>
          <a:p>
            <a:r>
              <a:rPr lang="en-GB" sz="1800" dirty="0"/>
              <a:t>8 mins!</a:t>
            </a:r>
          </a:p>
          <a:p>
            <a:r>
              <a:rPr lang="en-GB" sz="1800" dirty="0"/>
              <a:t>Structure</a:t>
            </a:r>
          </a:p>
          <a:p>
            <a:r>
              <a:rPr lang="en-GB" sz="1800" dirty="0"/>
              <a:t>Context (introduction)</a:t>
            </a:r>
          </a:p>
          <a:p>
            <a:r>
              <a:rPr lang="en-GB" sz="1800" dirty="0"/>
              <a:t>Narrow focus (doing fewer things well)</a:t>
            </a:r>
          </a:p>
          <a:p>
            <a:r>
              <a:rPr lang="en-GB" sz="1800" dirty="0"/>
              <a:t>Key messages – recommendations/conclusions         (try working backwards)</a:t>
            </a:r>
          </a:p>
          <a:p>
            <a:r>
              <a:rPr lang="en-GB" sz="1800" dirty="0"/>
              <a:t>Presentation style</a:t>
            </a:r>
          </a:p>
          <a:p>
            <a:r>
              <a:rPr lang="en-GB" sz="1800" dirty="0"/>
              <a:t>PPT slides</a:t>
            </a:r>
          </a:p>
          <a:p>
            <a:r>
              <a:rPr lang="en-GB" sz="1800" dirty="0"/>
              <a:t>Referencing</a:t>
            </a:r>
          </a:p>
          <a:p>
            <a:r>
              <a:rPr lang="en-GB" sz="1800" dirty="0"/>
              <a:t>Criticality</a:t>
            </a:r>
          </a:p>
          <a:p>
            <a:r>
              <a:rPr lang="en-GB" sz="1800" dirty="0"/>
              <a:t>Supporting materials – added value</a:t>
            </a:r>
          </a:p>
          <a:p>
            <a:r>
              <a:rPr lang="en-GB" sz="1800" dirty="0"/>
              <a:t>Look ahead to Assignments 2 &amp; 3</a:t>
            </a:r>
          </a:p>
          <a:p>
            <a:endParaRPr lang="en-GB" dirty="0"/>
          </a:p>
        </p:txBody>
      </p:sp>
      <p:pic>
        <p:nvPicPr>
          <p:cNvPr id="5" name="Picture 4">
            <a:extLst>
              <a:ext uri="{FF2B5EF4-FFF2-40B4-BE49-F238E27FC236}">
                <a16:creationId xmlns:a16="http://schemas.microsoft.com/office/drawing/2014/main" id="{23F7C153-4248-4F9B-B007-3679D3F96832}"/>
              </a:ext>
            </a:extLst>
          </p:cNvPr>
          <p:cNvPicPr>
            <a:picLocks noChangeAspect="1"/>
          </p:cNvPicPr>
          <p:nvPr/>
        </p:nvPicPr>
        <p:blipFill>
          <a:blip r:embed="rId2"/>
          <a:stretch>
            <a:fillRect/>
          </a:stretch>
        </p:blipFill>
        <p:spPr>
          <a:xfrm>
            <a:off x="5917933" y="641837"/>
            <a:ext cx="2613514" cy="4589585"/>
          </a:xfrm>
          <a:prstGeom prst="rect">
            <a:avLst/>
          </a:prstGeom>
        </p:spPr>
      </p:pic>
    </p:spTree>
    <p:extLst>
      <p:ext uri="{BB962C8B-B14F-4D97-AF65-F5344CB8AC3E}">
        <p14:creationId xmlns:p14="http://schemas.microsoft.com/office/powerpoint/2010/main" val="2512402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17B-D461-8921-E5F7-AC87E6A91048}"/>
              </a:ext>
            </a:extLst>
          </p:cNvPr>
          <p:cNvSpPr>
            <a:spLocks noGrp="1"/>
          </p:cNvSpPr>
          <p:nvPr>
            <p:ph type="title"/>
          </p:nvPr>
        </p:nvSpPr>
        <p:spPr>
          <a:xfrm>
            <a:off x="414895" y="0"/>
            <a:ext cx="7462054" cy="780398"/>
          </a:xfrm>
        </p:spPr>
        <p:txBody>
          <a:bodyPr>
            <a:normAutofit/>
          </a:bodyPr>
          <a:lstStyle/>
          <a:p>
            <a:r>
              <a:rPr lang="en-GB" sz="3600" b="1" dirty="0">
                <a:latin typeface="+mn-lt"/>
              </a:rPr>
              <a:t>Possible structure </a:t>
            </a:r>
          </a:p>
        </p:txBody>
      </p:sp>
      <p:graphicFrame>
        <p:nvGraphicFramePr>
          <p:cNvPr id="4" name="Content Placeholder 3">
            <a:extLst>
              <a:ext uri="{FF2B5EF4-FFF2-40B4-BE49-F238E27FC236}">
                <a16:creationId xmlns:a16="http://schemas.microsoft.com/office/drawing/2014/main" id="{D8078E41-0CF9-4471-86E2-14D04DD4CF26}"/>
              </a:ext>
            </a:extLst>
          </p:cNvPr>
          <p:cNvGraphicFramePr>
            <a:graphicFrameLocks noGrp="1"/>
          </p:cNvGraphicFramePr>
          <p:nvPr>
            <p:ph idx="1"/>
            <p:extLst>
              <p:ext uri="{D42A27DB-BD31-4B8C-83A1-F6EECF244321}">
                <p14:modId xmlns:p14="http://schemas.microsoft.com/office/powerpoint/2010/main" val="1634090268"/>
              </p:ext>
            </p:extLst>
          </p:nvPr>
        </p:nvGraphicFramePr>
        <p:xfrm>
          <a:off x="-2133949" y="799244"/>
          <a:ext cx="9797143" cy="4239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BFAA43C3-BE84-1B4B-ED0D-3A384E165B2D}"/>
              </a:ext>
            </a:extLst>
          </p:cNvPr>
          <p:cNvSpPr txBox="1">
            <a:spLocks/>
          </p:cNvSpPr>
          <p:nvPr/>
        </p:nvSpPr>
        <p:spPr>
          <a:xfrm>
            <a:off x="6721432" y="5006366"/>
            <a:ext cx="5298775" cy="7803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latin typeface="+mn-lt"/>
              </a:rPr>
              <a:t>So what? </a:t>
            </a:r>
          </a:p>
        </p:txBody>
      </p:sp>
      <p:sp>
        <p:nvSpPr>
          <p:cNvPr id="6" name="TextBox 5">
            <a:extLst>
              <a:ext uri="{FF2B5EF4-FFF2-40B4-BE49-F238E27FC236}">
                <a16:creationId xmlns:a16="http://schemas.microsoft.com/office/drawing/2014/main" id="{E0E3F5C2-D47B-2ED3-6919-E4609F0854DC}"/>
              </a:ext>
            </a:extLst>
          </p:cNvPr>
          <p:cNvSpPr txBox="1"/>
          <p:nvPr/>
        </p:nvSpPr>
        <p:spPr>
          <a:xfrm>
            <a:off x="1995054" y="908415"/>
            <a:ext cx="2755076" cy="369332"/>
          </a:xfrm>
          <a:prstGeom prst="rect">
            <a:avLst/>
          </a:prstGeom>
          <a:noFill/>
        </p:spPr>
        <p:txBody>
          <a:bodyPr wrap="square" rtlCol="0">
            <a:spAutoFit/>
          </a:bodyPr>
          <a:lstStyle/>
          <a:p>
            <a:r>
              <a:rPr lang="en-GB" dirty="0"/>
              <a:t>Title slide</a:t>
            </a:r>
          </a:p>
        </p:txBody>
      </p:sp>
      <p:sp>
        <p:nvSpPr>
          <p:cNvPr id="7" name="TextBox 6">
            <a:extLst>
              <a:ext uri="{FF2B5EF4-FFF2-40B4-BE49-F238E27FC236}">
                <a16:creationId xmlns:a16="http://schemas.microsoft.com/office/drawing/2014/main" id="{DCC8895D-4E70-00FF-D01B-98A39BEE95E1}"/>
              </a:ext>
            </a:extLst>
          </p:cNvPr>
          <p:cNvSpPr txBox="1"/>
          <p:nvPr/>
        </p:nvSpPr>
        <p:spPr>
          <a:xfrm>
            <a:off x="2764622" y="1597643"/>
            <a:ext cx="5343899" cy="369332"/>
          </a:xfrm>
          <a:prstGeom prst="rect">
            <a:avLst/>
          </a:prstGeom>
          <a:noFill/>
        </p:spPr>
        <p:txBody>
          <a:bodyPr wrap="square" rtlCol="0">
            <a:spAutoFit/>
          </a:bodyPr>
          <a:lstStyle/>
          <a:p>
            <a:r>
              <a:rPr lang="en-GB" dirty="0"/>
              <a:t>Introduction/overview/aims</a:t>
            </a:r>
          </a:p>
        </p:txBody>
      </p:sp>
      <p:sp>
        <p:nvSpPr>
          <p:cNvPr id="8" name="TextBox 7">
            <a:extLst>
              <a:ext uri="{FF2B5EF4-FFF2-40B4-BE49-F238E27FC236}">
                <a16:creationId xmlns:a16="http://schemas.microsoft.com/office/drawing/2014/main" id="{9EF78ECC-5809-87D1-66D1-15FE3705D4BE}"/>
              </a:ext>
            </a:extLst>
          </p:cNvPr>
          <p:cNvSpPr txBox="1"/>
          <p:nvPr/>
        </p:nvSpPr>
        <p:spPr>
          <a:xfrm>
            <a:off x="3372592" y="2285963"/>
            <a:ext cx="5343899" cy="369332"/>
          </a:xfrm>
          <a:prstGeom prst="rect">
            <a:avLst/>
          </a:prstGeom>
          <a:noFill/>
        </p:spPr>
        <p:txBody>
          <a:bodyPr wrap="square" rtlCol="0">
            <a:spAutoFit/>
          </a:bodyPr>
          <a:lstStyle/>
          <a:p>
            <a:r>
              <a:rPr lang="en-GB" dirty="0"/>
              <a:t>Definitions/core concepts</a:t>
            </a:r>
          </a:p>
        </p:txBody>
      </p:sp>
      <p:sp>
        <p:nvSpPr>
          <p:cNvPr id="9" name="TextBox 8">
            <a:extLst>
              <a:ext uri="{FF2B5EF4-FFF2-40B4-BE49-F238E27FC236}">
                <a16:creationId xmlns:a16="http://schemas.microsoft.com/office/drawing/2014/main" id="{5BB19272-D1F7-FBA8-3A70-79C3DD3FD3E7}"/>
              </a:ext>
            </a:extLst>
          </p:cNvPr>
          <p:cNvSpPr txBox="1"/>
          <p:nvPr/>
        </p:nvSpPr>
        <p:spPr>
          <a:xfrm>
            <a:off x="4145922" y="2905568"/>
            <a:ext cx="5094514" cy="646331"/>
          </a:xfrm>
          <a:prstGeom prst="rect">
            <a:avLst/>
          </a:prstGeom>
          <a:noFill/>
        </p:spPr>
        <p:txBody>
          <a:bodyPr wrap="square" rtlCol="0">
            <a:spAutoFit/>
          </a:bodyPr>
          <a:lstStyle/>
          <a:p>
            <a:pPr lvl="0"/>
            <a:r>
              <a:rPr lang="en-GB" dirty="0"/>
              <a:t>Key arguments (inc. media treatment, international comparisons, academic lit, policy docs etc)</a:t>
            </a:r>
          </a:p>
        </p:txBody>
      </p:sp>
      <p:sp>
        <p:nvSpPr>
          <p:cNvPr id="10" name="TextBox 9">
            <a:extLst>
              <a:ext uri="{FF2B5EF4-FFF2-40B4-BE49-F238E27FC236}">
                <a16:creationId xmlns:a16="http://schemas.microsoft.com/office/drawing/2014/main" id="{7C7714A2-8529-0367-9726-BA503C5A4A8B}"/>
              </a:ext>
            </a:extLst>
          </p:cNvPr>
          <p:cNvSpPr txBox="1"/>
          <p:nvPr/>
        </p:nvSpPr>
        <p:spPr>
          <a:xfrm>
            <a:off x="4747187" y="3802172"/>
            <a:ext cx="5094514" cy="369332"/>
          </a:xfrm>
          <a:prstGeom prst="rect">
            <a:avLst/>
          </a:prstGeom>
          <a:noFill/>
        </p:spPr>
        <p:txBody>
          <a:bodyPr wrap="square" rtlCol="0">
            <a:spAutoFit/>
          </a:bodyPr>
          <a:lstStyle/>
          <a:p>
            <a:pPr lvl="0"/>
            <a:r>
              <a:rPr lang="en-GB" dirty="0"/>
              <a:t>Conclusion/final thoughts/recommendations</a:t>
            </a:r>
          </a:p>
        </p:txBody>
      </p:sp>
      <p:sp>
        <p:nvSpPr>
          <p:cNvPr id="11" name="TextBox 10">
            <a:extLst>
              <a:ext uri="{FF2B5EF4-FFF2-40B4-BE49-F238E27FC236}">
                <a16:creationId xmlns:a16="http://schemas.microsoft.com/office/drawing/2014/main" id="{AB45B449-2C3C-C78E-1E64-6AFC647F7046}"/>
              </a:ext>
            </a:extLst>
          </p:cNvPr>
          <p:cNvSpPr txBox="1"/>
          <p:nvPr/>
        </p:nvSpPr>
        <p:spPr>
          <a:xfrm>
            <a:off x="5436571" y="4454909"/>
            <a:ext cx="5094514" cy="369332"/>
          </a:xfrm>
          <a:prstGeom prst="rect">
            <a:avLst/>
          </a:prstGeom>
          <a:noFill/>
        </p:spPr>
        <p:txBody>
          <a:bodyPr wrap="square" rtlCol="0">
            <a:spAutoFit/>
          </a:bodyPr>
          <a:lstStyle/>
          <a:p>
            <a:pPr lvl="0"/>
            <a:r>
              <a:rPr lang="en-GB" dirty="0"/>
              <a:t>References</a:t>
            </a:r>
          </a:p>
        </p:txBody>
      </p:sp>
    </p:spTree>
    <p:extLst>
      <p:ext uri="{BB962C8B-B14F-4D97-AF65-F5344CB8AC3E}">
        <p14:creationId xmlns:p14="http://schemas.microsoft.com/office/powerpoint/2010/main" val="4168224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5F7B8DE-7791-6859-C7F0-1F67D9A12FDF}"/>
              </a:ext>
            </a:extLst>
          </p:cNvPr>
          <p:cNvSpPr>
            <a:spLocks noGrp="1"/>
          </p:cNvSpPr>
          <p:nvPr>
            <p:ph type="title"/>
          </p:nvPr>
        </p:nvSpPr>
        <p:spPr>
          <a:xfrm>
            <a:off x="2721633" y="390199"/>
            <a:ext cx="3700734" cy="780398"/>
          </a:xfrm>
        </p:spPr>
        <p:txBody>
          <a:bodyPr>
            <a:normAutofit/>
          </a:bodyPr>
          <a:lstStyle/>
          <a:p>
            <a:pPr algn="ctr"/>
            <a:r>
              <a:rPr lang="en-GB" sz="3600" b="1" dirty="0">
                <a:latin typeface="+mn-lt"/>
              </a:rPr>
              <a:t>Marking grid</a:t>
            </a:r>
          </a:p>
        </p:txBody>
      </p:sp>
      <p:pic>
        <p:nvPicPr>
          <p:cNvPr id="5" name="Picture 4">
            <a:extLst>
              <a:ext uri="{FF2B5EF4-FFF2-40B4-BE49-F238E27FC236}">
                <a16:creationId xmlns:a16="http://schemas.microsoft.com/office/drawing/2014/main" id="{290B508E-DD20-47F4-6A10-5A79770B1FC6}"/>
              </a:ext>
            </a:extLst>
          </p:cNvPr>
          <p:cNvPicPr>
            <a:picLocks noChangeAspect="1"/>
          </p:cNvPicPr>
          <p:nvPr/>
        </p:nvPicPr>
        <p:blipFill>
          <a:blip r:embed="rId2"/>
          <a:stretch>
            <a:fillRect/>
          </a:stretch>
        </p:blipFill>
        <p:spPr>
          <a:xfrm>
            <a:off x="322139" y="1538654"/>
            <a:ext cx="8499721" cy="32438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24373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26FC9-846E-4207-AB5A-41E40C26B9CD}"/>
              </a:ext>
            </a:extLst>
          </p:cNvPr>
          <p:cNvSpPr>
            <a:spLocks noGrp="1"/>
          </p:cNvSpPr>
          <p:nvPr>
            <p:ph type="title"/>
          </p:nvPr>
        </p:nvSpPr>
        <p:spPr>
          <a:xfrm>
            <a:off x="628650" y="186105"/>
            <a:ext cx="7886700" cy="1325563"/>
          </a:xfrm>
        </p:spPr>
        <p:txBody>
          <a:bodyPr/>
          <a:lstStyle/>
          <a:p>
            <a:r>
              <a:rPr lang="en-GB" b="1" dirty="0">
                <a:latin typeface="+mn-lt"/>
              </a:rPr>
              <a:t>AOB</a:t>
            </a:r>
          </a:p>
        </p:txBody>
      </p:sp>
      <p:sp>
        <p:nvSpPr>
          <p:cNvPr id="6" name="Content Placeholder 5">
            <a:extLst>
              <a:ext uri="{FF2B5EF4-FFF2-40B4-BE49-F238E27FC236}">
                <a16:creationId xmlns:a16="http://schemas.microsoft.com/office/drawing/2014/main" id="{EF0C5A4E-DD95-4C7F-9B4B-B1A2AB8E62EE}"/>
              </a:ext>
            </a:extLst>
          </p:cNvPr>
          <p:cNvSpPr>
            <a:spLocks noGrp="1"/>
          </p:cNvSpPr>
          <p:nvPr>
            <p:ph idx="1"/>
          </p:nvPr>
        </p:nvSpPr>
        <p:spPr>
          <a:xfrm>
            <a:off x="628650" y="1164555"/>
            <a:ext cx="7886700" cy="4351338"/>
          </a:xfrm>
        </p:spPr>
        <p:txBody>
          <a:bodyPr>
            <a:normAutofit fontScale="92500" lnSpcReduction="10000"/>
          </a:bodyPr>
          <a:lstStyle/>
          <a:p>
            <a:endParaRPr lang="en-GB" sz="2000" dirty="0"/>
          </a:p>
          <a:p>
            <a:r>
              <a:rPr lang="en-GB" sz="2000" dirty="0"/>
              <a:t>Next webinar – Tuesday, November25 @ 7.30pm</a:t>
            </a:r>
          </a:p>
          <a:p>
            <a:endParaRPr lang="en-GB" sz="2000" dirty="0"/>
          </a:p>
          <a:p>
            <a:r>
              <a:rPr lang="en-GB" sz="2000" dirty="0"/>
              <a:t>Saturday, December 6 – 9.30am for 9.45am start (approx. 1pm finish)</a:t>
            </a:r>
          </a:p>
          <a:p>
            <a:r>
              <a:rPr lang="en-GB" sz="2000" dirty="0"/>
              <a:t>7 x assessments – special requests?</a:t>
            </a:r>
          </a:p>
          <a:p>
            <a:r>
              <a:rPr lang="en-GB" sz="2000" dirty="0"/>
              <a:t>Emailed PPTs/USBs</a:t>
            </a:r>
          </a:p>
          <a:p>
            <a:endParaRPr lang="en-GB" sz="2000" dirty="0"/>
          </a:p>
          <a:p>
            <a:r>
              <a:rPr lang="en-GB" sz="2000" dirty="0"/>
              <a:t>Journal writing workshop – Tuesday, December 16 @ 7.30pm</a:t>
            </a:r>
          </a:p>
          <a:p>
            <a:endParaRPr lang="en-GB" sz="2000" dirty="0"/>
          </a:p>
          <a:p>
            <a:r>
              <a:rPr lang="en-GB" sz="2000" dirty="0"/>
              <a:t>Student cards – </a:t>
            </a:r>
            <a:r>
              <a:rPr lang="en-GB" sz="2000" dirty="0" err="1"/>
              <a:t>MyTSD</a:t>
            </a:r>
            <a:r>
              <a:rPr lang="en-GB" sz="2000" dirty="0"/>
              <a:t> photos</a:t>
            </a:r>
          </a:p>
          <a:p>
            <a:r>
              <a:rPr lang="en-GB" sz="2000" dirty="0"/>
              <a:t>Assessed blogs – one for review, different one for submission (beware of self-plagiarism!)</a:t>
            </a:r>
          </a:p>
          <a:p>
            <a:pPr marL="0" indent="0">
              <a:buNone/>
            </a:pPr>
            <a:endParaRPr lang="en-GB" dirty="0"/>
          </a:p>
          <a:p>
            <a:endParaRPr lang="en-GB" dirty="0"/>
          </a:p>
        </p:txBody>
      </p:sp>
    </p:spTree>
    <p:extLst>
      <p:ext uri="{BB962C8B-B14F-4D97-AF65-F5344CB8AC3E}">
        <p14:creationId xmlns:p14="http://schemas.microsoft.com/office/powerpoint/2010/main" val="8236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2520</TotalTime>
  <Words>1449</Words>
  <Application>Microsoft Office PowerPoint</Application>
  <PresentationFormat>On-screen Show (4:3)</PresentationFormat>
  <Paragraphs>158</Paragraphs>
  <Slides>24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points…</vt:lpstr>
      <vt:lpstr>Possible structure </vt:lpstr>
      <vt:lpstr>Marking grid</vt:lpstr>
      <vt:lpstr>AOB</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107</cp:revision>
  <cp:lastPrinted>2024-11-12T19:29:58Z</cp:lastPrinted>
  <dcterms:created xsi:type="dcterms:W3CDTF">2017-02-08T11:33:06Z</dcterms:created>
  <dcterms:modified xsi:type="dcterms:W3CDTF">2025-11-11T19:25:21Z</dcterms:modified>
</cp:coreProperties>
</file>