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59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7DE87B"/>
    <a:srgbClr val="FFFFFF"/>
    <a:srgbClr val="A8E3A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6010D56-FFAF-F429-659E-53371BAAA06B}" v="2" dt="2026-06-13T23:31:06.850"/>
    <p1510:client id="{E86A58DA-2EC4-4471-6BAD-DCD75ECF5E88}" v="7383" dt="2026-06-14T00:04:29.94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16D9F66E-5EB9-4882-86FB-DCBF35E3C3E4}" styleName="Medium Style 4 –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69012ECD-51FC-41F1-AA8D-1B2483CD663E}" styleName="Light Style 2 –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BC89EF96-8CEA-46FF-86C4-4CE0E7609802}" styleName="Light Style 3 –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–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C2FFA5D-87B4-456A-9821-1D502468CF0F}" styleName="Themed Style 1 –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D113A9D2-9D6B-4929-AA2D-F23B5EE8CBE7}" styleName="Themed Style 2 – Accent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B301B821-A1FF-4177-AEE7-76D212191A09}" styleName="Medium Style 1 –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BDBED569-4797-4DF1-A0F4-6AAB3CD982D8}" styleName="Light Style 3 –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69CF1AB2-1976-4502-BF36-3FF5EA218861}" styleName="Medium Style 4 –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0660B408-B3CF-4A94-85FC-2B1E0A45F4A2}" styleName="Dark Style 2 – Accent 1/Accent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a-Maria Ismail (2435354)" userId="S::2435354@student.uwtsd.ac.uk::d48aa67c-9783-46fe-ae69-996973555597" providerId="AD" clId="Web-{94CE9D26-4AD4-6C2D-30D8-5B5A137B9E81}"/>
    <pc:docChg chg="mod modSld addMainMaster delMainMaster">
      <pc:chgData name="Ana-Maria Ismail (2435354)" userId="S::2435354@student.uwtsd.ac.uk::d48aa67c-9783-46fe-ae69-996973555597" providerId="AD" clId="Web-{94CE9D26-4AD4-6C2D-30D8-5B5A137B9E81}" dt="2026-06-10T23:17:20.686" v="2595" actId="20577"/>
      <pc:docMkLst>
        <pc:docMk/>
      </pc:docMkLst>
      <pc:sldChg chg="addSp delSp modSp mod setBg modClrScheme addAnim delDesignElem chgLayout">
        <pc:chgData name="Ana-Maria Ismail (2435354)" userId="S::2435354@student.uwtsd.ac.uk::d48aa67c-9783-46fe-ae69-996973555597" providerId="AD" clId="Web-{94CE9D26-4AD4-6C2D-30D8-5B5A137B9E81}" dt="2026-06-10T20:14:08.394" v="851" actId="20577"/>
        <pc:sldMkLst>
          <pc:docMk/>
          <pc:sldMk cId="109857222" sldId="256"/>
        </pc:sldMkLst>
        <pc:spChg chg="mod ord">
          <ac:chgData name="Ana-Maria Ismail (2435354)" userId="S::2435354@student.uwtsd.ac.uk::d48aa67c-9783-46fe-ae69-996973555597" providerId="AD" clId="Web-{94CE9D26-4AD4-6C2D-30D8-5B5A137B9E81}" dt="2026-06-10T18:54:32.562" v="53" actId="1076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Ana-Maria Ismail (2435354)" userId="S::2435354@student.uwtsd.ac.uk::d48aa67c-9783-46fe-ae69-996973555597" providerId="AD" clId="Web-{94CE9D26-4AD4-6C2D-30D8-5B5A137B9E81}" dt="2026-06-10T20:14:08.394" v="851" actId="20577"/>
          <ac:spMkLst>
            <pc:docMk/>
            <pc:sldMk cId="109857222" sldId="256"/>
            <ac:spMk id="3" creationId="{00000000-0000-0000-0000-000000000000}"/>
          </ac:spMkLst>
        </pc:spChg>
        <pc:spChg chg="mod ord">
          <ac:chgData name="Ana-Maria Ismail (2435354)" userId="S::2435354@student.uwtsd.ac.uk::d48aa67c-9783-46fe-ae69-996973555597" providerId="AD" clId="Web-{94CE9D26-4AD4-6C2D-30D8-5B5A137B9E81}" dt="2026-06-10T18:54:50.906" v="54" actId="1076"/>
          <ac:spMkLst>
            <pc:docMk/>
            <pc:sldMk cId="109857222" sldId="256"/>
            <ac:spMk id="12" creationId="{75D6060E-8E46-9472-B049-E13B1AA1D18F}"/>
          </ac:spMkLst>
        </pc:spChg>
        <pc:spChg chg="add">
          <ac:chgData name="Ana-Maria Ismail (2435354)" userId="S::2435354@student.uwtsd.ac.uk::d48aa67c-9783-46fe-ae69-996973555597" providerId="AD" clId="Web-{94CE9D26-4AD4-6C2D-30D8-5B5A137B9E81}" dt="2026-06-10T18:51:39.261" v="39"/>
          <ac:spMkLst>
            <pc:docMk/>
            <pc:sldMk cId="109857222" sldId="256"/>
            <ac:spMk id="17" creationId="{DB48365C-39E4-41C6-B96C-26408CCFA7EE}"/>
          </ac:spMkLst>
        </pc:spChg>
        <pc:spChg chg="add">
          <ac:chgData name="Ana-Maria Ismail (2435354)" userId="S::2435354@student.uwtsd.ac.uk::d48aa67c-9783-46fe-ae69-996973555597" providerId="AD" clId="Web-{94CE9D26-4AD4-6C2D-30D8-5B5A137B9E81}" dt="2026-06-10T18:51:39.261" v="39"/>
          <ac:spMkLst>
            <pc:docMk/>
            <pc:sldMk cId="109857222" sldId="256"/>
            <ac:spMk id="19" creationId="{86C03931-92CB-4E6A-822B-50DE062110B8}"/>
          </ac:spMkLst>
        </pc:spChg>
        <pc:spChg chg="add">
          <ac:chgData name="Ana-Maria Ismail (2435354)" userId="S::2435354@student.uwtsd.ac.uk::d48aa67c-9783-46fe-ae69-996973555597" providerId="AD" clId="Web-{94CE9D26-4AD4-6C2D-30D8-5B5A137B9E81}" dt="2026-06-10T18:51:39.261" v="39"/>
          <ac:spMkLst>
            <pc:docMk/>
            <pc:sldMk cId="109857222" sldId="256"/>
            <ac:spMk id="23" creationId="{25217770-871E-441F-AD70-16C1E0D561D5}"/>
          </ac:spMkLst>
        </pc:spChg>
        <pc:spChg chg="add">
          <ac:chgData name="Ana-Maria Ismail (2435354)" userId="S::2435354@student.uwtsd.ac.uk::d48aa67c-9783-46fe-ae69-996973555597" providerId="AD" clId="Web-{94CE9D26-4AD4-6C2D-30D8-5B5A137B9E81}" dt="2026-06-10T18:51:39.261" v="39"/>
          <ac:spMkLst>
            <pc:docMk/>
            <pc:sldMk cId="109857222" sldId="256"/>
            <ac:spMk id="25" creationId="{FA31D9BD-07E7-4FED-9A0B-DD9B6EC49B7A}"/>
          </ac:spMkLst>
        </pc:spChg>
        <pc:spChg chg="add">
          <ac:chgData name="Ana-Maria Ismail (2435354)" userId="S::2435354@student.uwtsd.ac.uk::d48aa67c-9783-46fe-ae69-996973555597" providerId="AD" clId="Web-{94CE9D26-4AD4-6C2D-30D8-5B5A137B9E81}" dt="2026-06-10T18:51:39.261" v="39"/>
          <ac:spMkLst>
            <pc:docMk/>
            <pc:sldMk cId="109857222" sldId="256"/>
            <ac:spMk id="27" creationId="{83F450D6-4ADD-4996-A79D-C5304C2F9AAD}"/>
          </ac:spMkLst>
        </pc:spChg>
        <pc:picChg chg="add mod">
          <ac:chgData name="Ana-Maria Ismail (2435354)" userId="S::2435354@student.uwtsd.ac.uk::d48aa67c-9783-46fe-ae69-996973555597" providerId="AD" clId="Web-{94CE9D26-4AD4-6C2D-30D8-5B5A137B9E81}" dt="2026-06-10T18:55:30.110" v="60" actId="14100"/>
          <ac:picMkLst>
            <pc:docMk/>
            <pc:sldMk cId="109857222" sldId="256"/>
            <ac:picMk id="5" creationId="{8CFBC047-334B-306C-5903-62BA6DF2A7AF}"/>
          </ac:picMkLst>
        </pc:picChg>
        <pc:picChg chg="mod ord">
          <ac:chgData name="Ana-Maria Ismail (2435354)" userId="S::2435354@student.uwtsd.ac.uk::d48aa67c-9783-46fe-ae69-996973555597" providerId="AD" clId="Web-{94CE9D26-4AD4-6C2D-30D8-5B5A137B9E81}" dt="2026-06-10T18:56:04.033" v="62" actId="14100"/>
          <ac:picMkLst>
            <pc:docMk/>
            <pc:sldMk cId="109857222" sldId="256"/>
            <ac:picMk id="7" creationId="{E50C9C38-9CBC-6713-BC2B-A8EC93F10883}"/>
          </ac:picMkLst>
        </pc:picChg>
      </pc:sldChg>
      <pc:sldChg chg="modSp mod modClrScheme addAnim chgLayout">
        <pc:chgData name="Ana-Maria Ismail (2435354)" userId="S::2435354@student.uwtsd.ac.uk::d48aa67c-9783-46fe-ae69-996973555597" providerId="AD" clId="Web-{94CE9D26-4AD4-6C2D-30D8-5B5A137B9E81}" dt="2026-06-10T19:02:23.902" v="156" actId="1076"/>
        <pc:sldMkLst>
          <pc:docMk/>
          <pc:sldMk cId="3990600910" sldId="257"/>
        </pc:sldMkLst>
        <pc:spChg chg="mod ord">
          <ac:chgData name="Ana-Maria Ismail (2435354)" userId="S::2435354@student.uwtsd.ac.uk::d48aa67c-9783-46fe-ae69-996973555597" providerId="AD" clId="Web-{94CE9D26-4AD4-6C2D-30D8-5B5A137B9E81}" dt="2026-06-10T18:59:08.052" v="70" actId="20577"/>
          <ac:spMkLst>
            <pc:docMk/>
            <pc:sldMk cId="3990600910" sldId="257"/>
            <ac:spMk id="2" creationId="{DAC86A31-59CF-EC9B-B994-EA09EF389AD6}"/>
          </ac:spMkLst>
        </pc:spChg>
        <pc:spChg chg="mod ord">
          <ac:chgData name="Ana-Maria Ismail (2435354)" userId="S::2435354@student.uwtsd.ac.uk::d48aa67c-9783-46fe-ae69-996973555597" providerId="AD" clId="Web-{94CE9D26-4AD4-6C2D-30D8-5B5A137B9E81}" dt="2026-06-10T18:51:32.651" v="38"/>
          <ac:spMkLst>
            <pc:docMk/>
            <pc:sldMk cId="3990600910" sldId="257"/>
            <ac:spMk id="3" creationId="{B7D6B920-4EF1-2298-F43A-86C01B76A0AC}"/>
          </ac:spMkLst>
        </pc:spChg>
        <pc:spChg chg="mod">
          <ac:chgData name="Ana-Maria Ismail (2435354)" userId="S::2435354@student.uwtsd.ac.uk::d48aa67c-9783-46fe-ae69-996973555597" providerId="AD" clId="Web-{94CE9D26-4AD4-6C2D-30D8-5B5A137B9E81}" dt="2026-06-10T19:01:22.118" v="153" actId="20577"/>
          <ac:spMkLst>
            <pc:docMk/>
            <pc:sldMk cId="3990600910" sldId="257"/>
            <ac:spMk id="4" creationId="{D239F160-E940-6092-BBDA-93C1E91F5F06}"/>
          </ac:spMkLst>
        </pc:spChg>
        <pc:spChg chg="mod ord">
          <ac:chgData name="Ana-Maria Ismail (2435354)" userId="S::2435354@student.uwtsd.ac.uk::d48aa67c-9783-46fe-ae69-996973555597" providerId="AD" clId="Web-{94CE9D26-4AD4-6C2D-30D8-5B5A137B9E81}" dt="2026-06-10T19:02:23.902" v="156" actId="1076"/>
          <ac:spMkLst>
            <pc:docMk/>
            <pc:sldMk cId="3990600910" sldId="257"/>
            <ac:spMk id="5" creationId="{517EB7DE-1440-41D9-745A-F7E460CD6E12}"/>
          </ac:spMkLst>
        </pc:spChg>
      </pc:sldChg>
      <pc:sldChg chg="addSp delSp modSp mod setBg modClrScheme addAnim delDesignElem chgLayout">
        <pc:chgData name="Ana-Maria Ismail (2435354)" userId="S::2435354@student.uwtsd.ac.uk::d48aa67c-9783-46fe-ae69-996973555597" providerId="AD" clId="Web-{94CE9D26-4AD4-6C2D-30D8-5B5A137B9E81}" dt="2026-06-10T22:51:08.555" v="2581" actId="1076"/>
        <pc:sldMkLst>
          <pc:docMk/>
          <pc:sldMk cId="275344472" sldId="258"/>
        </pc:sldMkLst>
        <pc:spChg chg="mod ord">
          <ac:chgData name="Ana-Maria Ismail (2435354)" userId="S::2435354@student.uwtsd.ac.uk::d48aa67c-9783-46fe-ae69-996973555597" providerId="AD" clId="Web-{94CE9D26-4AD4-6C2D-30D8-5B5A137B9E81}" dt="2026-06-10T19:08:18.066" v="179" actId="1076"/>
          <ac:spMkLst>
            <pc:docMk/>
            <pc:sldMk cId="275344472" sldId="258"/>
            <ac:spMk id="2" creationId="{93825C12-060F-CADF-7C6B-76E0352ACDC0}"/>
          </ac:spMkLst>
        </pc:spChg>
        <pc:spChg chg="mod ord">
          <ac:chgData name="Ana-Maria Ismail (2435354)" userId="S::2435354@student.uwtsd.ac.uk::d48aa67c-9783-46fe-ae69-996973555597" providerId="AD" clId="Web-{94CE9D26-4AD4-6C2D-30D8-5B5A137B9E81}" dt="2026-06-10T22:51:08.555" v="2581" actId="1076"/>
          <ac:spMkLst>
            <pc:docMk/>
            <pc:sldMk cId="275344472" sldId="258"/>
            <ac:spMk id="4" creationId="{6EB67625-8301-99E8-FB6E-BEB6FBC8FCBD}"/>
          </ac:spMkLst>
        </pc:spChg>
        <pc:spChg chg="add mod">
          <ac:chgData name="Ana-Maria Ismail (2435354)" userId="S::2435354@student.uwtsd.ac.uk::d48aa67c-9783-46fe-ae69-996973555597" providerId="AD" clId="Web-{94CE9D26-4AD4-6C2D-30D8-5B5A137B9E81}" dt="2026-06-10T20:31:02.418" v="997" actId="20577"/>
          <ac:spMkLst>
            <pc:docMk/>
            <pc:sldMk cId="275344472" sldId="258"/>
            <ac:spMk id="5" creationId="{DC420FC0-2BCE-D101-B0FC-506EF34B936A}"/>
          </ac:spMkLst>
        </pc:spChg>
        <pc:spChg chg="add mod">
          <ac:chgData name="Ana-Maria Ismail (2435354)" userId="S::2435354@student.uwtsd.ac.uk::d48aa67c-9783-46fe-ae69-996973555597" providerId="AD" clId="Web-{94CE9D26-4AD4-6C2D-30D8-5B5A137B9E81}" dt="2026-06-10T20:33:12.859" v="1004" actId="1076"/>
          <ac:spMkLst>
            <pc:docMk/>
            <pc:sldMk cId="275344472" sldId="258"/>
            <ac:spMk id="9" creationId="{8B40C388-D6EE-DAAB-E159-50165C938D06}"/>
          </ac:spMkLst>
        </pc:spChg>
        <pc:spChg chg="mod ord">
          <ac:chgData name="Ana-Maria Ismail (2435354)" userId="S::2435354@student.uwtsd.ac.uk::d48aa67c-9783-46fe-ae69-996973555597" providerId="AD" clId="Web-{94CE9D26-4AD4-6C2D-30D8-5B5A137B9E81}" dt="2026-06-10T20:31:17.934" v="999" actId="20577"/>
          <ac:spMkLst>
            <pc:docMk/>
            <pc:sldMk cId="275344472" sldId="258"/>
            <ac:spMk id="20" creationId="{DF4419EE-0CDD-CA47-655D-E7580B0ED16F}"/>
          </ac:spMkLst>
        </pc:spChg>
        <pc:picChg chg="add mod">
          <ac:chgData name="Ana-Maria Ismail (2435354)" userId="S::2435354@student.uwtsd.ac.uk::d48aa67c-9783-46fe-ae69-996973555597" providerId="AD" clId="Web-{94CE9D26-4AD4-6C2D-30D8-5B5A137B9E81}" dt="2026-06-10T20:31:52.622" v="1001" actId="1076"/>
          <ac:picMkLst>
            <pc:docMk/>
            <pc:sldMk cId="275344472" sldId="258"/>
            <ac:picMk id="7" creationId="{04827DFA-82FE-BE61-5B70-A0527B1514E6}"/>
          </ac:picMkLst>
        </pc:picChg>
        <pc:picChg chg="mod modCrop">
          <ac:chgData name="Ana-Maria Ismail (2435354)" userId="S::2435354@student.uwtsd.ac.uk::d48aa67c-9783-46fe-ae69-996973555597" providerId="AD" clId="Web-{94CE9D26-4AD4-6C2D-30D8-5B5A137B9E81}" dt="2026-06-10T20:32:01.498" v="1003" actId="1076"/>
          <ac:picMkLst>
            <pc:docMk/>
            <pc:sldMk cId="275344472" sldId="258"/>
            <ac:picMk id="53" creationId="{D90DD177-2E58-1B0A-06C3-1DBAF42EEE64}"/>
          </ac:picMkLst>
        </pc:picChg>
      </pc:sldChg>
      <pc:sldChg chg="addSp delSp modSp mod modClrScheme addAnim delAnim chgLayout">
        <pc:chgData name="Ana-Maria Ismail (2435354)" userId="S::2435354@student.uwtsd.ac.uk::d48aa67c-9783-46fe-ae69-996973555597" providerId="AD" clId="Web-{94CE9D26-4AD4-6C2D-30D8-5B5A137B9E81}" dt="2026-06-10T22:51:23.993" v="2583" actId="1076"/>
        <pc:sldMkLst>
          <pc:docMk/>
          <pc:sldMk cId="905965354" sldId="259"/>
        </pc:sldMkLst>
        <pc:spChg chg="mod ord">
          <ac:chgData name="Ana-Maria Ismail (2435354)" userId="S::2435354@student.uwtsd.ac.uk::d48aa67c-9783-46fe-ae69-996973555597" providerId="AD" clId="Web-{94CE9D26-4AD4-6C2D-30D8-5B5A137B9E81}" dt="2026-06-10T22:33:54.765" v="2515" actId="1076"/>
          <ac:spMkLst>
            <pc:docMk/>
            <pc:sldMk cId="905965354" sldId="259"/>
            <ac:spMk id="2" creationId="{5FC992B6-71F2-B6BE-CEB8-514D73E03889}"/>
          </ac:spMkLst>
        </pc:spChg>
        <pc:spChg chg="mod ord">
          <ac:chgData name="Ana-Maria Ismail (2435354)" userId="S::2435354@student.uwtsd.ac.uk::d48aa67c-9783-46fe-ae69-996973555597" providerId="AD" clId="Web-{94CE9D26-4AD4-6C2D-30D8-5B5A137B9E81}" dt="2026-06-10T22:34:41.516" v="2520" actId="1076"/>
          <ac:spMkLst>
            <pc:docMk/>
            <pc:sldMk cId="905965354" sldId="259"/>
            <ac:spMk id="4" creationId="{E51F6F2B-0FC0-5665-667D-D38734A6AA0D}"/>
          </ac:spMkLst>
        </pc:spChg>
        <pc:spChg chg="mod">
          <ac:chgData name="Ana-Maria Ismail (2435354)" userId="S::2435354@student.uwtsd.ac.uk::d48aa67c-9783-46fe-ae69-996973555597" providerId="AD" clId="Web-{94CE9D26-4AD4-6C2D-30D8-5B5A137B9E81}" dt="2026-06-10T22:21:53.029" v="2239" actId="1076"/>
          <ac:spMkLst>
            <pc:docMk/>
            <pc:sldMk cId="905965354" sldId="259"/>
            <ac:spMk id="6" creationId="{DC88457F-F073-8FEC-BBAF-4202629828CF}"/>
          </ac:spMkLst>
        </pc:spChg>
        <pc:spChg chg="mod ord">
          <ac:chgData name="Ana-Maria Ismail (2435354)" userId="S::2435354@student.uwtsd.ac.uk::d48aa67c-9783-46fe-ae69-996973555597" providerId="AD" clId="Web-{94CE9D26-4AD4-6C2D-30D8-5B5A137B9E81}" dt="2026-06-10T22:39:22.164" v="2564" actId="20577"/>
          <ac:spMkLst>
            <pc:docMk/>
            <pc:sldMk cId="905965354" sldId="259"/>
            <ac:spMk id="743" creationId="{4AEB0D47-1433-2D51-AA79-E8AE21F57249}"/>
          </ac:spMkLst>
        </pc:spChg>
        <pc:spChg chg="add mod">
          <ac:chgData name="Ana-Maria Ismail (2435354)" userId="S::2435354@student.uwtsd.ac.uk::d48aa67c-9783-46fe-ae69-996973555597" providerId="AD" clId="Web-{94CE9D26-4AD4-6C2D-30D8-5B5A137B9E81}" dt="2026-06-10T22:21:29.076" v="2236" actId="20577"/>
          <ac:spMkLst>
            <pc:docMk/>
            <pc:sldMk cId="905965354" sldId="259"/>
            <ac:spMk id="925" creationId="{E307E735-12AD-152C-B857-8024F05D2D12}"/>
          </ac:spMkLst>
        </pc:spChg>
        <pc:spChg chg="add mod">
          <ac:chgData name="Ana-Maria Ismail (2435354)" userId="S::2435354@student.uwtsd.ac.uk::d48aa67c-9783-46fe-ae69-996973555597" providerId="AD" clId="Web-{94CE9D26-4AD4-6C2D-30D8-5B5A137B9E81}" dt="2026-06-10T21:48:44.342" v="1593" actId="1076"/>
          <ac:spMkLst>
            <pc:docMk/>
            <pc:sldMk cId="905965354" sldId="259"/>
            <ac:spMk id="926" creationId="{9A3BD57A-0558-D370-D421-07227C9B8738}"/>
          </ac:spMkLst>
        </pc:spChg>
        <pc:spChg chg="add mod">
          <ac:chgData name="Ana-Maria Ismail (2435354)" userId="S::2435354@student.uwtsd.ac.uk::d48aa67c-9783-46fe-ae69-996973555597" providerId="AD" clId="Web-{94CE9D26-4AD4-6C2D-30D8-5B5A137B9E81}" dt="2026-06-10T21:50:53.907" v="1612" actId="20577"/>
          <ac:spMkLst>
            <pc:docMk/>
            <pc:sldMk cId="905965354" sldId="259"/>
            <ac:spMk id="927" creationId="{CD6F1D22-26A7-8C6B-9F31-DA38E18ABF83}"/>
          </ac:spMkLst>
        </pc:spChg>
        <pc:spChg chg="add mod">
          <ac:chgData name="Ana-Maria Ismail (2435354)" userId="S::2435354@student.uwtsd.ac.uk::d48aa67c-9783-46fe-ae69-996973555597" providerId="AD" clId="Web-{94CE9D26-4AD4-6C2D-30D8-5B5A137B9E81}" dt="2026-06-10T21:50:59.673" v="1613" actId="20577"/>
          <ac:spMkLst>
            <pc:docMk/>
            <pc:sldMk cId="905965354" sldId="259"/>
            <ac:spMk id="928" creationId="{F21DCFB2-4219-F152-30D4-A2D0138EFA60}"/>
          </ac:spMkLst>
        </pc:spChg>
        <pc:spChg chg="add mod">
          <ac:chgData name="Ana-Maria Ismail (2435354)" userId="S::2435354@student.uwtsd.ac.uk::d48aa67c-9783-46fe-ae69-996973555597" providerId="AD" clId="Web-{94CE9D26-4AD4-6C2D-30D8-5B5A137B9E81}" dt="2026-06-10T21:50:31.766" v="1608" actId="20577"/>
          <ac:spMkLst>
            <pc:docMk/>
            <pc:sldMk cId="905965354" sldId="259"/>
            <ac:spMk id="929" creationId="{001FED0B-F266-23C2-2B63-6101C77C844E}"/>
          </ac:spMkLst>
        </pc:spChg>
        <pc:spChg chg="add mod">
          <ac:chgData name="Ana-Maria Ismail (2435354)" userId="S::2435354@student.uwtsd.ac.uk::d48aa67c-9783-46fe-ae69-996973555597" providerId="AD" clId="Web-{94CE9D26-4AD4-6C2D-30D8-5B5A137B9E81}" dt="2026-06-10T22:21:31.513" v="2237" actId="20577"/>
          <ac:spMkLst>
            <pc:docMk/>
            <pc:sldMk cId="905965354" sldId="259"/>
            <ac:spMk id="930" creationId="{E5FF1448-DF6B-A232-32A3-6FC2CAAFAF74}"/>
          </ac:spMkLst>
        </pc:spChg>
        <pc:spChg chg="add mod">
          <ac:chgData name="Ana-Maria Ismail (2435354)" userId="S::2435354@student.uwtsd.ac.uk::d48aa67c-9783-46fe-ae69-996973555597" providerId="AD" clId="Web-{94CE9D26-4AD4-6C2D-30D8-5B5A137B9E81}" dt="2026-06-10T22:21:35.904" v="2238" actId="20577"/>
          <ac:spMkLst>
            <pc:docMk/>
            <pc:sldMk cId="905965354" sldId="259"/>
            <ac:spMk id="931" creationId="{00BC7D2D-FB28-CC32-7534-4F669EC57236}"/>
          </ac:spMkLst>
        </pc:spChg>
        <pc:spChg chg="add mod">
          <ac:chgData name="Ana-Maria Ismail (2435354)" userId="S::2435354@student.uwtsd.ac.uk::d48aa67c-9783-46fe-ae69-996973555597" providerId="AD" clId="Web-{94CE9D26-4AD4-6C2D-30D8-5B5A137B9E81}" dt="2026-06-10T21:52:30.425" v="1629" actId="1076"/>
          <ac:spMkLst>
            <pc:docMk/>
            <pc:sldMk cId="905965354" sldId="259"/>
            <ac:spMk id="932" creationId="{34B07600-21C9-5100-9673-66DB18F86246}"/>
          </ac:spMkLst>
        </pc:spChg>
        <pc:spChg chg="add mod">
          <ac:chgData name="Ana-Maria Ismail (2435354)" userId="S::2435354@student.uwtsd.ac.uk::d48aa67c-9783-46fe-ae69-996973555597" providerId="AD" clId="Web-{94CE9D26-4AD4-6C2D-30D8-5B5A137B9E81}" dt="2026-06-10T21:48:36.748" v="1592" actId="1076"/>
          <ac:spMkLst>
            <pc:docMk/>
            <pc:sldMk cId="905965354" sldId="259"/>
            <ac:spMk id="935" creationId="{CCED1F82-392D-F41D-DB4D-590C95645032}"/>
          </ac:spMkLst>
        </pc:spChg>
        <pc:spChg chg="add mod">
          <ac:chgData name="Ana-Maria Ismail (2435354)" userId="S::2435354@student.uwtsd.ac.uk::d48aa67c-9783-46fe-ae69-996973555597" providerId="AD" clId="Web-{94CE9D26-4AD4-6C2D-30D8-5B5A137B9E81}" dt="2026-06-10T21:48:50.139" v="1594" actId="1076"/>
          <ac:spMkLst>
            <pc:docMk/>
            <pc:sldMk cId="905965354" sldId="259"/>
            <ac:spMk id="937" creationId="{18E666BF-B889-AD93-DC61-2A5512C90335}"/>
          </ac:spMkLst>
        </pc:spChg>
        <pc:spChg chg="add mod">
          <ac:chgData name="Ana-Maria Ismail (2435354)" userId="S::2435354@student.uwtsd.ac.uk::d48aa67c-9783-46fe-ae69-996973555597" providerId="AD" clId="Web-{94CE9D26-4AD4-6C2D-30D8-5B5A137B9E81}" dt="2026-06-10T21:57:30.948" v="1723" actId="20577"/>
          <ac:spMkLst>
            <pc:docMk/>
            <pc:sldMk cId="905965354" sldId="259"/>
            <ac:spMk id="938" creationId="{DC3079AB-89B3-C15E-C2E5-95498FB016EF}"/>
          </ac:spMkLst>
        </pc:spChg>
        <pc:spChg chg="add mod">
          <ac:chgData name="Ana-Maria Ismail (2435354)" userId="S::2435354@student.uwtsd.ac.uk::d48aa67c-9783-46fe-ae69-996973555597" providerId="AD" clId="Web-{94CE9D26-4AD4-6C2D-30D8-5B5A137B9E81}" dt="2026-06-10T22:09:12.199" v="1789" actId="20577"/>
          <ac:spMkLst>
            <pc:docMk/>
            <pc:sldMk cId="905965354" sldId="259"/>
            <ac:spMk id="939" creationId="{1AF44AA4-B44D-B8E5-0A52-124760FF8F82}"/>
          </ac:spMkLst>
        </pc:spChg>
        <pc:spChg chg="add mod">
          <ac:chgData name="Ana-Maria Ismail (2435354)" userId="S::2435354@student.uwtsd.ac.uk::d48aa67c-9783-46fe-ae69-996973555597" providerId="AD" clId="Web-{94CE9D26-4AD4-6C2D-30D8-5B5A137B9E81}" dt="2026-06-10T22:11:34.233" v="1930" actId="20577"/>
          <ac:spMkLst>
            <pc:docMk/>
            <pc:sldMk cId="905965354" sldId="259"/>
            <ac:spMk id="940" creationId="{0895F71E-6463-1A63-A231-1B1FE0747DCD}"/>
          </ac:spMkLst>
        </pc:spChg>
        <pc:spChg chg="add mod">
          <ac:chgData name="Ana-Maria Ismail (2435354)" userId="S::2435354@student.uwtsd.ac.uk::d48aa67c-9783-46fe-ae69-996973555597" providerId="AD" clId="Web-{94CE9D26-4AD4-6C2D-30D8-5B5A137B9E81}" dt="2026-06-10T22:14:27.144" v="2033" actId="20577"/>
          <ac:spMkLst>
            <pc:docMk/>
            <pc:sldMk cId="905965354" sldId="259"/>
            <ac:spMk id="941" creationId="{FA2515E4-42A3-690E-B1B7-2F39C02C6FB3}"/>
          </ac:spMkLst>
        </pc:spChg>
        <pc:spChg chg="add mod">
          <ac:chgData name="Ana-Maria Ismail (2435354)" userId="S::2435354@student.uwtsd.ac.uk::d48aa67c-9783-46fe-ae69-996973555597" providerId="AD" clId="Web-{94CE9D26-4AD4-6C2D-30D8-5B5A137B9E81}" dt="2026-06-10T22:17:28.039" v="2107" actId="20577"/>
          <ac:spMkLst>
            <pc:docMk/>
            <pc:sldMk cId="905965354" sldId="259"/>
            <ac:spMk id="942" creationId="{42403009-1185-187C-8305-83E5EDED3B53}"/>
          </ac:spMkLst>
        </pc:spChg>
        <pc:spChg chg="add mod">
          <ac:chgData name="Ana-Maria Ismail (2435354)" userId="S::2435354@student.uwtsd.ac.uk::d48aa67c-9783-46fe-ae69-996973555597" providerId="AD" clId="Web-{94CE9D26-4AD4-6C2D-30D8-5B5A137B9E81}" dt="2026-06-10T22:20:59.341" v="2230" actId="20577"/>
          <ac:spMkLst>
            <pc:docMk/>
            <pc:sldMk cId="905965354" sldId="259"/>
            <ac:spMk id="943" creationId="{14A7C209-4B15-927E-711F-DBC60ECF69CB}"/>
          </ac:spMkLst>
        </pc:spChg>
        <pc:picChg chg="add mod">
          <ac:chgData name="Ana-Maria Ismail (2435354)" userId="S::2435354@student.uwtsd.ac.uk::d48aa67c-9783-46fe-ae69-996973555597" providerId="AD" clId="Web-{94CE9D26-4AD4-6C2D-30D8-5B5A137B9E81}" dt="2026-06-10T22:51:23.993" v="2583" actId="1076"/>
          <ac:picMkLst>
            <pc:docMk/>
            <pc:sldMk cId="905965354" sldId="259"/>
            <ac:picMk id="871" creationId="{9C4CDCDC-08A9-C4BE-8ABA-5E0E2E00F2E3}"/>
          </ac:picMkLst>
        </pc:picChg>
      </pc:sldChg>
      <pc:sldChg chg="modSp mod modClrScheme chgLayout">
        <pc:chgData name="Ana-Maria Ismail (2435354)" userId="S::2435354@student.uwtsd.ac.uk::d48aa67c-9783-46fe-ae69-996973555597" providerId="AD" clId="Web-{94CE9D26-4AD4-6C2D-30D8-5B5A137B9E81}" dt="2026-06-10T23:17:20.686" v="2595" actId="20577"/>
        <pc:sldMkLst>
          <pc:docMk/>
          <pc:sldMk cId="3161996192" sldId="260"/>
        </pc:sldMkLst>
        <pc:spChg chg="mod ord">
          <ac:chgData name="Ana-Maria Ismail (2435354)" userId="S::2435354@student.uwtsd.ac.uk::d48aa67c-9783-46fe-ae69-996973555597" providerId="AD" clId="Web-{94CE9D26-4AD4-6C2D-30D8-5B5A137B9E81}" dt="2026-06-10T23:17:20.686" v="2595" actId="20577"/>
          <ac:spMkLst>
            <pc:docMk/>
            <pc:sldMk cId="3161996192" sldId="260"/>
            <ac:spMk id="2" creationId="{F91EBA1B-92C6-9D34-3D81-B6255F6C5210}"/>
          </ac:spMkLst>
        </pc:spChg>
        <pc:spChg chg="mod ord">
          <ac:chgData name="Ana-Maria Ismail (2435354)" userId="S::2435354@student.uwtsd.ac.uk::d48aa67c-9783-46fe-ae69-996973555597" providerId="AD" clId="Web-{94CE9D26-4AD4-6C2D-30D8-5B5A137B9E81}" dt="2026-06-10T18:51:32.651" v="38"/>
          <ac:spMkLst>
            <pc:docMk/>
            <pc:sldMk cId="3161996192" sldId="260"/>
            <ac:spMk id="4" creationId="{6BCDFC99-E385-2E51-5462-0FDCAD1FA8F7}"/>
          </ac:spMkLst>
        </pc:spChg>
      </pc:sldChg>
      <pc:sldChg chg="modSp mod modClrScheme chgLayout">
        <pc:chgData name="Ana-Maria Ismail (2435354)" userId="S::2435354@student.uwtsd.ac.uk::d48aa67c-9783-46fe-ae69-996973555597" providerId="AD" clId="Web-{94CE9D26-4AD4-6C2D-30D8-5B5A137B9E81}" dt="2026-06-10T18:51:32.651" v="38"/>
        <pc:sldMkLst>
          <pc:docMk/>
          <pc:sldMk cId="2931425885" sldId="261"/>
        </pc:sldMkLst>
        <pc:spChg chg="mod ord">
          <ac:chgData name="Ana-Maria Ismail (2435354)" userId="S::2435354@student.uwtsd.ac.uk::d48aa67c-9783-46fe-ae69-996973555597" providerId="AD" clId="Web-{94CE9D26-4AD4-6C2D-30D8-5B5A137B9E81}" dt="2026-06-10T18:51:32.651" v="38"/>
          <ac:spMkLst>
            <pc:docMk/>
            <pc:sldMk cId="2931425885" sldId="261"/>
            <ac:spMk id="2" creationId="{EC68DE13-6AF5-6F5B-8C80-02D6F66F81B6}"/>
          </ac:spMkLst>
        </pc:spChg>
        <pc:spChg chg="mod ord">
          <ac:chgData name="Ana-Maria Ismail (2435354)" userId="S::2435354@student.uwtsd.ac.uk::d48aa67c-9783-46fe-ae69-996973555597" providerId="AD" clId="Web-{94CE9D26-4AD4-6C2D-30D8-5B5A137B9E81}" dt="2026-06-10T18:51:32.651" v="38"/>
          <ac:spMkLst>
            <pc:docMk/>
            <pc:sldMk cId="2931425885" sldId="261"/>
            <ac:spMk id="3" creationId="{25831133-FEB1-5D97-5E34-D2CA2677F1F4}"/>
          </ac:spMkLst>
        </pc:spChg>
        <pc:spChg chg="mod ord">
          <ac:chgData name="Ana-Maria Ismail (2435354)" userId="S::2435354@student.uwtsd.ac.uk::d48aa67c-9783-46fe-ae69-996973555597" providerId="AD" clId="Web-{94CE9D26-4AD4-6C2D-30D8-5B5A137B9E81}" dt="2026-06-10T18:51:32.651" v="38"/>
          <ac:spMkLst>
            <pc:docMk/>
            <pc:sldMk cId="2931425885" sldId="261"/>
            <ac:spMk id="4" creationId="{77367CBC-3E9F-0F44-A63B-05DDDA2F38F9}"/>
          </ac:spMkLst>
        </pc:spChg>
      </pc:sldChg>
      <pc:sldChg chg="modSp mod modClrScheme chgLayout">
        <pc:chgData name="Ana-Maria Ismail (2435354)" userId="S::2435354@student.uwtsd.ac.uk::d48aa67c-9783-46fe-ae69-996973555597" providerId="AD" clId="Web-{94CE9D26-4AD4-6C2D-30D8-5B5A137B9E81}" dt="2026-06-10T18:51:32.651" v="38"/>
        <pc:sldMkLst>
          <pc:docMk/>
          <pc:sldMk cId="1168333868" sldId="262"/>
        </pc:sldMkLst>
        <pc:spChg chg="mod ord">
          <ac:chgData name="Ana-Maria Ismail (2435354)" userId="S::2435354@student.uwtsd.ac.uk::d48aa67c-9783-46fe-ae69-996973555597" providerId="AD" clId="Web-{94CE9D26-4AD4-6C2D-30D8-5B5A137B9E81}" dt="2026-06-10T18:51:32.651" v="38"/>
          <ac:spMkLst>
            <pc:docMk/>
            <pc:sldMk cId="1168333868" sldId="262"/>
            <ac:spMk id="2" creationId="{592D5EE5-EB3E-4A4B-B896-E60D3CDD3E47}"/>
          </ac:spMkLst>
        </pc:spChg>
        <pc:spChg chg="mod ord">
          <ac:chgData name="Ana-Maria Ismail (2435354)" userId="S::2435354@student.uwtsd.ac.uk::d48aa67c-9783-46fe-ae69-996973555597" providerId="AD" clId="Web-{94CE9D26-4AD4-6C2D-30D8-5B5A137B9E81}" dt="2026-06-10T18:51:32.651" v="38"/>
          <ac:spMkLst>
            <pc:docMk/>
            <pc:sldMk cId="1168333868" sldId="262"/>
            <ac:spMk id="3" creationId="{7FC50E26-E6B2-CCEF-B6E5-7B3EA3D7F36D}"/>
          </ac:spMkLst>
        </pc:spChg>
        <pc:spChg chg="mod ord">
          <ac:chgData name="Ana-Maria Ismail (2435354)" userId="S::2435354@student.uwtsd.ac.uk::d48aa67c-9783-46fe-ae69-996973555597" providerId="AD" clId="Web-{94CE9D26-4AD4-6C2D-30D8-5B5A137B9E81}" dt="2026-06-10T18:51:32.651" v="38"/>
          <ac:spMkLst>
            <pc:docMk/>
            <pc:sldMk cId="1168333868" sldId="262"/>
            <ac:spMk id="4" creationId="{8A8D4063-9A68-4874-47CD-3C95CD2565BE}"/>
          </ac:spMkLst>
        </pc:spChg>
      </pc:sldChg>
      <pc:sldChg chg="modSp mod modClrScheme chgLayout">
        <pc:chgData name="Ana-Maria Ismail (2435354)" userId="S::2435354@student.uwtsd.ac.uk::d48aa67c-9783-46fe-ae69-996973555597" providerId="AD" clId="Web-{94CE9D26-4AD4-6C2D-30D8-5B5A137B9E81}" dt="2026-06-10T18:51:32.651" v="38"/>
        <pc:sldMkLst>
          <pc:docMk/>
          <pc:sldMk cId="2867229735" sldId="263"/>
        </pc:sldMkLst>
        <pc:spChg chg="mod ord">
          <ac:chgData name="Ana-Maria Ismail (2435354)" userId="S::2435354@student.uwtsd.ac.uk::d48aa67c-9783-46fe-ae69-996973555597" providerId="AD" clId="Web-{94CE9D26-4AD4-6C2D-30D8-5B5A137B9E81}" dt="2026-06-10T18:51:32.651" v="38"/>
          <ac:spMkLst>
            <pc:docMk/>
            <pc:sldMk cId="2867229735" sldId="263"/>
            <ac:spMk id="2" creationId="{07E5028F-6971-5F2B-63EF-284CA9AF80AF}"/>
          </ac:spMkLst>
        </pc:spChg>
        <pc:spChg chg="mod ord">
          <ac:chgData name="Ana-Maria Ismail (2435354)" userId="S::2435354@student.uwtsd.ac.uk::d48aa67c-9783-46fe-ae69-996973555597" providerId="AD" clId="Web-{94CE9D26-4AD4-6C2D-30D8-5B5A137B9E81}" dt="2026-06-10T18:51:32.651" v="38"/>
          <ac:spMkLst>
            <pc:docMk/>
            <pc:sldMk cId="2867229735" sldId="263"/>
            <ac:spMk id="4" creationId="{5B5134A4-0E33-9F24-C2CE-4BF0B5162146}"/>
          </ac:spMkLst>
        </pc:spChg>
      </pc:sldChg>
      <pc:sldChg chg="modSp mod modClrScheme chgLayout">
        <pc:chgData name="Ana-Maria Ismail (2435354)" userId="S::2435354@student.uwtsd.ac.uk::d48aa67c-9783-46fe-ae69-996973555597" providerId="AD" clId="Web-{94CE9D26-4AD4-6C2D-30D8-5B5A137B9E81}" dt="2026-06-10T18:51:32.651" v="38"/>
        <pc:sldMkLst>
          <pc:docMk/>
          <pc:sldMk cId="3223264317" sldId="264"/>
        </pc:sldMkLst>
        <pc:spChg chg="mod ord">
          <ac:chgData name="Ana-Maria Ismail (2435354)" userId="S::2435354@student.uwtsd.ac.uk::d48aa67c-9783-46fe-ae69-996973555597" providerId="AD" clId="Web-{94CE9D26-4AD4-6C2D-30D8-5B5A137B9E81}" dt="2026-06-10T18:51:32.651" v="38"/>
          <ac:spMkLst>
            <pc:docMk/>
            <pc:sldMk cId="3223264317" sldId="264"/>
            <ac:spMk id="2" creationId="{87D740B6-EBD4-0220-E66D-5FD7561FC0C2}"/>
          </ac:spMkLst>
        </pc:spChg>
        <pc:spChg chg="mod ord">
          <ac:chgData name="Ana-Maria Ismail (2435354)" userId="S::2435354@student.uwtsd.ac.uk::d48aa67c-9783-46fe-ae69-996973555597" providerId="AD" clId="Web-{94CE9D26-4AD4-6C2D-30D8-5B5A137B9E81}" dt="2026-06-10T18:51:32.651" v="38"/>
          <ac:spMkLst>
            <pc:docMk/>
            <pc:sldMk cId="3223264317" sldId="264"/>
            <ac:spMk id="3" creationId="{5DA1E690-2902-7BF9-7DA1-9519FDA737D8}"/>
          </ac:spMkLst>
        </pc:spChg>
        <pc:spChg chg="mod ord">
          <ac:chgData name="Ana-Maria Ismail (2435354)" userId="S::2435354@student.uwtsd.ac.uk::d48aa67c-9783-46fe-ae69-996973555597" providerId="AD" clId="Web-{94CE9D26-4AD4-6C2D-30D8-5B5A137B9E81}" dt="2026-06-10T18:51:32.651" v="38"/>
          <ac:spMkLst>
            <pc:docMk/>
            <pc:sldMk cId="3223264317" sldId="264"/>
            <ac:spMk id="4" creationId="{E2151F5E-5608-A8AB-393E-E7393D54A3D4}"/>
          </ac:spMkLst>
        </pc:spChg>
      </pc:sldChg>
      <pc:sldChg chg="delSp modSp mod modClrScheme delDesignElem chgLayout">
        <pc:chgData name="Ana-Maria Ismail (2435354)" userId="S::2435354@student.uwtsd.ac.uk::d48aa67c-9783-46fe-ae69-996973555597" providerId="AD" clId="Web-{94CE9D26-4AD4-6C2D-30D8-5B5A137B9E81}" dt="2026-06-10T18:51:32.651" v="38"/>
        <pc:sldMkLst>
          <pc:docMk/>
          <pc:sldMk cId="1605564326" sldId="265"/>
        </pc:sldMkLst>
        <pc:spChg chg="mod ord">
          <ac:chgData name="Ana-Maria Ismail (2435354)" userId="S::2435354@student.uwtsd.ac.uk::d48aa67c-9783-46fe-ae69-996973555597" providerId="AD" clId="Web-{94CE9D26-4AD4-6C2D-30D8-5B5A137B9E81}" dt="2026-06-10T18:51:32.651" v="38"/>
          <ac:spMkLst>
            <pc:docMk/>
            <pc:sldMk cId="1605564326" sldId="265"/>
            <ac:spMk id="2" creationId="{4D0A0225-FC3E-BDA9-77EF-971CF8B3B1CD}"/>
          </ac:spMkLst>
        </pc:spChg>
        <pc:spChg chg="mod ord">
          <ac:chgData name="Ana-Maria Ismail (2435354)" userId="S::2435354@student.uwtsd.ac.uk::d48aa67c-9783-46fe-ae69-996973555597" providerId="AD" clId="Web-{94CE9D26-4AD4-6C2D-30D8-5B5A137B9E81}" dt="2026-06-10T18:51:32.651" v="38"/>
          <ac:spMkLst>
            <pc:docMk/>
            <pc:sldMk cId="1605564326" sldId="265"/>
            <ac:spMk id="3" creationId="{F748720F-532E-BC22-FEA6-EE5632C0335C}"/>
          </ac:spMkLst>
        </pc:spChg>
        <pc:spChg chg="mod ord">
          <ac:chgData name="Ana-Maria Ismail (2435354)" userId="S::2435354@student.uwtsd.ac.uk::d48aa67c-9783-46fe-ae69-996973555597" providerId="AD" clId="Web-{94CE9D26-4AD4-6C2D-30D8-5B5A137B9E81}" dt="2026-06-10T18:51:32.651" v="38"/>
          <ac:spMkLst>
            <pc:docMk/>
            <pc:sldMk cId="1605564326" sldId="265"/>
            <ac:spMk id="4" creationId="{F62569D7-A64D-D0A6-149A-EC09D927B9DC}"/>
          </ac:spMkLst>
        </pc:spChg>
      </pc:sldChg>
      <pc:sldChg chg="delSp modSp mod modClrScheme delDesignElem chgLayout">
        <pc:chgData name="Ana-Maria Ismail (2435354)" userId="S::2435354@student.uwtsd.ac.uk::d48aa67c-9783-46fe-ae69-996973555597" providerId="AD" clId="Web-{94CE9D26-4AD4-6C2D-30D8-5B5A137B9E81}" dt="2026-06-10T18:51:32.651" v="38"/>
        <pc:sldMkLst>
          <pc:docMk/>
          <pc:sldMk cId="3026831915" sldId="266"/>
        </pc:sldMkLst>
        <pc:spChg chg="mod ord">
          <ac:chgData name="Ana-Maria Ismail (2435354)" userId="S::2435354@student.uwtsd.ac.uk::d48aa67c-9783-46fe-ae69-996973555597" providerId="AD" clId="Web-{94CE9D26-4AD4-6C2D-30D8-5B5A137B9E81}" dt="2026-06-10T18:51:32.651" v="38"/>
          <ac:spMkLst>
            <pc:docMk/>
            <pc:sldMk cId="3026831915" sldId="266"/>
            <ac:spMk id="2" creationId="{A5C9363C-7D7B-248D-76EA-840A8770CC71}"/>
          </ac:spMkLst>
        </pc:spChg>
        <pc:spChg chg="mod ord">
          <ac:chgData name="Ana-Maria Ismail (2435354)" userId="S::2435354@student.uwtsd.ac.uk::d48aa67c-9783-46fe-ae69-996973555597" providerId="AD" clId="Web-{94CE9D26-4AD4-6C2D-30D8-5B5A137B9E81}" dt="2026-06-10T18:51:32.651" v="38"/>
          <ac:spMkLst>
            <pc:docMk/>
            <pc:sldMk cId="3026831915" sldId="266"/>
            <ac:spMk id="4" creationId="{41394376-B23D-1670-0249-C9E23C8276EE}"/>
          </ac:spMkLst>
        </pc:spChg>
      </pc:sldChg>
      <pc:sldChg chg="modSp mod modClrScheme chgLayout">
        <pc:chgData name="Ana-Maria Ismail (2435354)" userId="S::2435354@student.uwtsd.ac.uk::d48aa67c-9783-46fe-ae69-996973555597" providerId="AD" clId="Web-{94CE9D26-4AD4-6C2D-30D8-5B5A137B9E81}" dt="2026-06-10T18:51:32.651" v="38"/>
        <pc:sldMkLst>
          <pc:docMk/>
          <pc:sldMk cId="1762863095" sldId="267"/>
        </pc:sldMkLst>
        <pc:spChg chg="mod ord">
          <ac:chgData name="Ana-Maria Ismail (2435354)" userId="S::2435354@student.uwtsd.ac.uk::d48aa67c-9783-46fe-ae69-996973555597" providerId="AD" clId="Web-{94CE9D26-4AD4-6C2D-30D8-5B5A137B9E81}" dt="2026-06-10T18:51:32.651" v="38"/>
          <ac:spMkLst>
            <pc:docMk/>
            <pc:sldMk cId="1762863095" sldId="267"/>
            <ac:spMk id="2" creationId="{3D18066C-D727-34EE-DCF6-1EC25799C228}"/>
          </ac:spMkLst>
        </pc:spChg>
        <pc:spChg chg="mod ord">
          <ac:chgData name="Ana-Maria Ismail (2435354)" userId="S::2435354@student.uwtsd.ac.uk::d48aa67c-9783-46fe-ae69-996973555597" providerId="AD" clId="Web-{94CE9D26-4AD4-6C2D-30D8-5B5A137B9E81}" dt="2026-06-10T18:51:32.651" v="38"/>
          <ac:spMkLst>
            <pc:docMk/>
            <pc:sldMk cId="1762863095" sldId="267"/>
            <ac:spMk id="3" creationId="{D715F4F2-0418-3A10-DEE1-714557E7D13D}"/>
          </ac:spMkLst>
        </pc:spChg>
        <pc:spChg chg="mod ord">
          <ac:chgData name="Ana-Maria Ismail (2435354)" userId="S::2435354@student.uwtsd.ac.uk::d48aa67c-9783-46fe-ae69-996973555597" providerId="AD" clId="Web-{94CE9D26-4AD4-6C2D-30D8-5B5A137B9E81}" dt="2026-06-10T18:51:32.651" v="38"/>
          <ac:spMkLst>
            <pc:docMk/>
            <pc:sldMk cId="1762863095" sldId="267"/>
            <ac:spMk id="4" creationId="{500DEADB-4BC1-A6EA-B62C-059A056D9B79}"/>
          </ac:spMkLst>
        </pc:spChg>
      </pc:sldChg>
      <pc:sldChg chg="modSp mod modClrScheme chgLayout">
        <pc:chgData name="Ana-Maria Ismail (2435354)" userId="S::2435354@student.uwtsd.ac.uk::d48aa67c-9783-46fe-ae69-996973555597" providerId="AD" clId="Web-{94CE9D26-4AD4-6C2D-30D8-5B5A137B9E81}" dt="2026-06-10T23:15:34.636" v="2592" actId="20577"/>
        <pc:sldMkLst>
          <pc:docMk/>
          <pc:sldMk cId="2982585604" sldId="268"/>
        </pc:sldMkLst>
        <pc:spChg chg="mod ord">
          <ac:chgData name="Ana-Maria Ismail (2435354)" userId="S::2435354@student.uwtsd.ac.uk::d48aa67c-9783-46fe-ae69-996973555597" providerId="AD" clId="Web-{94CE9D26-4AD4-6C2D-30D8-5B5A137B9E81}" dt="2026-06-10T23:14:14.712" v="2587" actId="1076"/>
          <ac:spMkLst>
            <pc:docMk/>
            <pc:sldMk cId="2982585604" sldId="268"/>
            <ac:spMk id="2" creationId="{0B798DC6-39E3-B3D2-F3B2-27A713B687CF}"/>
          </ac:spMkLst>
        </pc:spChg>
        <pc:spChg chg="mod ord">
          <ac:chgData name="Ana-Maria Ismail (2435354)" userId="S::2435354@student.uwtsd.ac.uk::d48aa67c-9783-46fe-ae69-996973555597" providerId="AD" clId="Web-{94CE9D26-4AD4-6C2D-30D8-5B5A137B9E81}" dt="2026-06-10T23:15:34.636" v="2592" actId="20577"/>
          <ac:spMkLst>
            <pc:docMk/>
            <pc:sldMk cId="2982585604" sldId="268"/>
            <ac:spMk id="3" creationId="{2F28A6E2-9C9D-9A40-D647-4E347143805F}"/>
          </ac:spMkLst>
        </pc:spChg>
        <pc:spChg chg="mod ord">
          <ac:chgData name="Ana-Maria Ismail (2435354)" userId="S::2435354@student.uwtsd.ac.uk::d48aa67c-9783-46fe-ae69-996973555597" providerId="AD" clId="Web-{94CE9D26-4AD4-6C2D-30D8-5B5A137B9E81}" dt="2026-06-10T23:14:33.790" v="2589" actId="1076"/>
          <ac:spMkLst>
            <pc:docMk/>
            <pc:sldMk cId="2982585604" sldId="268"/>
            <ac:spMk id="4" creationId="{CE1CCD72-56B3-259B-B4D6-12939AAB1037}"/>
          </ac:spMkLst>
        </pc:spChg>
      </pc:sldChg>
      <pc:sldChg chg="addSp delSp modSp mod setBg modClrScheme delDesignElem chgLayout">
        <pc:chgData name="Ana-Maria Ismail (2435354)" userId="S::2435354@student.uwtsd.ac.uk::d48aa67c-9783-46fe-ae69-996973555597" providerId="AD" clId="Web-{94CE9D26-4AD4-6C2D-30D8-5B5A137B9E81}" dt="2026-06-10T23:13:36.055" v="2584" actId="1076"/>
        <pc:sldMkLst>
          <pc:docMk/>
          <pc:sldMk cId="4057101525" sldId="269"/>
        </pc:sldMkLst>
        <pc:spChg chg="mod ord">
          <ac:chgData name="Ana-Maria Ismail (2435354)" userId="S::2435354@student.uwtsd.ac.uk::d48aa67c-9783-46fe-ae69-996973555597" providerId="AD" clId="Web-{94CE9D26-4AD4-6C2D-30D8-5B5A137B9E81}" dt="2026-06-10T23:13:36.055" v="2584" actId="1076"/>
          <ac:spMkLst>
            <pc:docMk/>
            <pc:sldMk cId="4057101525" sldId="269"/>
            <ac:spMk id="4" creationId="{46483A15-56FD-B4C3-2703-7F3EE05E2A3D}"/>
          </ac:spMkLst>
        </pc:spChg>
        <pc:spChg chg="add">
          <ac:chgData name="Ana-Maria Ismail (2435354)" userId="S::2435354@student.uwtsd.ac.uk::d48aa67c-9783-46fe-ae69-996973555597" providerId="AD" clId="Web-{94CE9D26-4AD4-6C2D-30D8-5B5A137B9E81}" dt="2026-06-10T22:43:54.373" v="2576"/>
          <ac:spMkLst>
            <pc:docMk/>
            <pc:sldMk cId="4057101525" sldId="269"/>
            <ac:spMk id="9" creationId="{D036D0D5-3AA0-47FD-A83C-7A06CA2EEE1A}"/>
          </ac:spMkLst>
        </pc:spChg>
        <pc:picChg chg="add mod">
          <ac:chgData name="Ana-Maria Ismail (2435354)" userId="S::2435354@student.uwtsd.ac.uk::d48aa67c-9783-46fe-ae69-996973555597" providerId="AD" clId="Web-{94CE9D26-4AD4-6C2D-30D8-5B5A137B9E81}" dt="2026-06-10T22:44:24.124" v="2580" actId="14100"/>
          <ac:picMkLst>
            <pc:docMk/>
            <pc:sldMk cId="4057101525" sldId="269"/>
            <ac:picMk id="2" creationId="{45E13C78-F825-A865-640B-F8BB3E3B8DD7}"/>
          </ac:picMkLst>
        </pc:picChg>
      </pc:sldChg>
      <pc:sldMasterChg chg="add addSldLayout modSldLayout">
        <pc:chgData name="Ana-Maria Ismail (2435354)" userId="S::2435354@student.uwtsd.ac.uk::d48aa67c-9783-46fe-ae69-996973555597" providerId="AD" clId="Web-{94CE9D26-4AD4-6C2D-30D8-5B5A137B9E81}" dt="2026-06-10T18:51:32.651" v="38"/>
        <pc:sldMasterMkLst>
          <pc:docMk/>
          <pc:sldMasterMk cId="2395457785" sldId="2147483859"/>
        </pc:sldMasterMkLst>
        <pc:sldLayoutChg chg="add mod replId">
          <pc:chgData name="Ana-Maria Ismail (2435354)" userId="S::2435354@student.uwtsd.ac.uk::d48aa67c-9783-46fe-ae69-996973555597" providerId="AD" clId="Web-{94CE9D26-4AD4-6C2D-30D8-5B5A137B9E81}" dt="2026-06-10T18:51:32.651" v="38"/>
          <pc:sldLayoutMkLst>
            <pc:docMk/>
            <pc:sldMasterMk cId="2395457785" sldId="2147483859"/>
            <pc:sldLayoutMk cId="2971385094" sldId="2147483860"/>
          </pc:sldLayoutMkLst>
        </pc:sldLayoutChg>
        <pc:sldLayoutChg chg="add mod replId">
          <pc:chgData name="Ana-Maria Ismail (2435354)" userId="S::2435354@student.uwtsd.ac.uk::d48aa67c-9783-46fe-ae69-996973555597" providerId="AD" clId="Web-{94CE9D26-4AD4-6C2D-30D8-5B5A137B9E81}" dt="2026-06-10T18:51:32.651" v="38"/>
          <pc:sldLayoutMkLst>
            <pc:docMk/>
            <pc:sldMasterMk cId="2395457785" sldId="2147483859"/>
            <pc:sldLayoutMk cId="3620982433" sldId="2147483861"/>
          </pc:sldLayoutMkLst>
        </pc:sldLayoutChg>
        <pc:sldLayoutChg chg="add mod replId">
          <pc:chgData name="Ana-Maria Ismail (2435354)" userId="S::2435354@student.uwtsd.ac.uk::d48aa67c-9783-46fe-ae69-996973555597" providerId="AD" clId="Web-{94CE9D26-4AD4-6C2D-30D8-5B5A137B9E81}" dt="2026-06-10T18:51:32.651" v="38"/>
          <pc:sldLayoutMkLst>
            <pc:docMk/>
            <pc:sldMasterMk cId="2395457785" sldId="2147483859"/>
            <pc:sldLayoutMk cId="3090984519" sldId="2147483862"/>
          </pc:sldLayoutMkLst>
        </pc:sldLayoutChg>
        <pc:sldLayoutChg chg="add mod replId">
          <pc:chgData name="Ana-Maria Ismail (2435354)" userId="S::2435354@student.uwtsd.ac.uk::d48aa67c-9783-46fe-ae69-996973555597" providerId="AD" clId="Web-{94CE9D26-4AD4-6C2D-30D8-5B5A137B9E81}" dt="2026-06-10T18:51:32.651" v="38"/>
          <pc:sldLayoutMkLst>
            <pc:docMk/>
            <pc:sldMasterMk cId="2395457785" sldId="2147483859"/>
            <pc:sldLayoutMk cId="3185787397" sldId="2147483863"/>
          </pc:sldLayoutMkLst>
        </pc:sldLayoutChg>
        <pc:sldLayoutChg chg="add mod replId">
          <pc:chgData name="Ana-Maria Ismail (2435354)" userId="S::2435354@student.uwtsd.ac.uk::d48aa67c-9783-46fe-ae69-996973555597" providerId="AD" clId="Web-{94CE9D26-4AD4-6C2D-30D8-5B5A137B9E81}" dt="2026-06-10T18:51:32.651" v="38"/>
          <pc:sldLayoutMkLst>
            <pc:docMk/>
            <pc:sldMasterMk cId="2395457785" sldId="2147483859"/>
            <pc:sldLayoutMk cId="1955602648" sldId="2147483864"/>
          </pc:sldLayoutMkLst>
        </pc:sldLayoutChg>
        <pc:sldLayoutChg chg="add mod replId">
          <pc:chgData name="Ana-Maria Ismail (2435354)" userId="S::2435354@student.uwtsd.ac.uk::d48aa67c-9783-46fe-ae69-996973555597" providerId="AD" clId="Web-{94CE9D26-4AD4-6C2D-30D8-5B5A137B9E81}" dt="2026-06-10T18:51:32.651" v="38"/>
          <pc:sldLayoutMkLst>
            <pc:docMk/>
            <pc:sldMasterMk cId="2395457785" sldId="2147483859"/>
            <pc:sldLayoutMk cId="183574495" sldId="2147483865"/>
          </pc:sldLayoutMkLst>
        </pc:sldLayoutChg>
        <pc:sldLayoutChg chg="add mod replId">
          <pc:chgData name="Ana-Maria Ismail (2435354)" userId="S::2435354@student.uwtsd.ac.uk::d48aa67c-9783-46fe-ae69-996973555597" providerId="AD" clId="Web-{94CE9D26-4AD4-6C2D-30D8-5B5A137B9E81}" dt="2026-06-10T18:51:32.651" v="38"/>
          <pc:sldLayoutMkLst>
            <pc:docMk/>
            <pc:sldMasterMk cId="2395457785" sldId="2147483859"/>
            <pc:sldLayoutMk cId="1123437658" sldId="2147483866"/>
          </pc:sldLayoutMkLst>
        </pc:sldLayoutChg>
        <pc:sldLayoutChg chg="add mod replId">
          <pc:chgData name="Ana-Maria Ismail (2435354)" userId="S::2435354@student.uwtsd.ac.uk::d48aa67c-9783-46fe-ae69-996973555597" providerId="AD" clId="Web-{94CE9D26-4AD4-6C2D-30D8-5B5A137B9E81}" dt="2026-06-10T18:51:32.651" v="38"/>
          <pc:sldLayoutMkLst>
            <pc:docMk/>
            <pc:sldMasterMk cId="2395457785" sldId="2147483859"/>
            <pc:sldLayoutMk cId="3182392611" sldId="2147483867"/>
          </pc:sldLayoutMkLst>
        </pc:sldLayoutChg>
        <pc:sldLayoutChg chg="add mod replId">
          <pc:chgData name="Ana-Maria Ismail (2435354)" userId="S::2435354@student.uwtsd.ac.uk::d48aa67c-9783-46fe-ae69-996973555597" providerId="AD" clId="Web-{94CE9D26-4AD4-6C2D-30D8-5B5A137B9E81}" dt="2026-06-10T18:51:32.651" v="38"/>
          <pc:sldLayoutMkLst>
            <pc:docMk/>
            <pc:sldMasterMk cId="2395457785" sldId="2147483859"/>
            <pc:sldLayoutMk cId="3578521890" sldId="2147483868"/>
          </pc:sldLayoutMkLst>
        </pc:sldLayoutChg>
        <pc:sldLayoutChg chg="add mod replId">
          <pc:chgData name="Ana-Maria Ismail (2435354)" userId="S::2435354@student.uwtsd.ac.uk::d48aa67c-9783-46fe-ae69-996973555597" providerId="AD" clId="Web-{94CE9D26-4AD4-6C2D-30D8-5B5A137B9E81}" dt="2026-06-10T18:51:32.651" v="38"/>
          <pc:sldLayoutMkLst>
            <pc:docMk/>
            <pc:sldMasterMk cId="2395457785" sldId="2147483859"/>
            <pc:sldLayoutMk cId="3616646990" sldId="2147483869"/>
          </pc:sldLayoutMkLst>
        </pc:sldLayoutChg>
        <pc:sldLayoutChg chg="add mod replId">
          <pc:chgData name="Ana-Maria Ismail (2435354)" userId="S::2435354@student.uwtsd.ac.uk::d48aa67c-9783-46fe-ae69-996973555597" providerId="AD" clId="Web-{94CE9D26-4AD4-6C2D-30D8-5B5A137B9E81}" dt="2026-06-10T18:51:32.651" v="38"/>
          <pc:sldLayoutMkLst>
            <pc:docMk/>
            <pc:sldMasterMk cId="2395457785" sldId="2147483859"/>
            <pc:sldLayoutMk cId="3207927117" sldId="2147483870"/>
          </pc:sldLayoutMkLst>
        </pc:sldLayoutChg>
      </pc:sldMasterChg>
    </pc:docChg>
  </pc:docChgLst>
  <pc:docChgLst>
    <pc:chgData name="Ana-Maria Ismail (2435354)" userId="S::2435354@student.uwtsd.ac.uk::d48aa67c-9783-46fe-ae69-996973555597" providerId="AD" clId="Web-{E86A58DA-2EC4-4471-6BAD-DCD75ECF5E88}"/>
    <pc:docChg chg="mod modSld">
      <pc:chgData name="Ana-Maria Ismail (2435354)" userId="S::2435354@student.uwtsd.ac.uk::d48aa67c-9783-46fe-ae69-996973555597" providerId="AD" clId="Web-{E86A58DA-2EC4-4471-6BAD-DCD75ECF5E88}" dt="2026-06-14T00:04:29.948" v="6290"/>
      <pc:docMkLst>
        <pc:docMk/>
      </pc:docMkLst>
      <pc:sldChg chg="modTransition delAnim">
        <pc:chgData name="Ana-Maria Ismail (2435354)" userId="S::2435354@student.uwtsd.ac.uk::d48aa67c-9783-46fe-ae69-996973555597" providerId="AD" clId="Web-{E86A58DA-2EC4-4471-6BAD-DCD75ECF5E88}" dt="2026-06-14T00:02:37.974" v="6277"/>
        <pc:sldMkLst>
          <pc:docMk/>
          <pc:sldMk cId="109857222" sldId="256"/>
        </pc:sldMkLst>
      </pc:sldChg>
      <pc:sldChg chg="modTransition delAnim">
        <pc:chgData name="Ana-Maria Ismail (2435354)" userId="S::2435354@student.uwtsd.ac.uk::d48aa67c-9783-46fe-ae69-996973555597" providerId="AD" clId="Web-{E86A58DA-2EC4-4471-6BAD-DCD75ECF5E88}" dt="2026-06-14T00:02:55.194" v="6278"/>
        <pc:sldMkLst>
          <pc:docMk/>
          <pc:sldMk cId="3990600910" sldId="257"/>
        </pc:sldMkLst>
      </pc:sldChg>
      <pc:sldChg chg="modSp modTransition delAnim">
        <pc:chgData name="Ana-Maria Ismail (2435354)" userId="S::2435354@student.uwtsd.ac.uk::d48aa67c-9783-46fe-ae69-996973555597" providerId="AD" clId="Web-{E86A58DA-2EC4-4471-6BAD-DCD75ECF5E88}" dt="2026-06-14T00:03:18.977" v="6279"/>
        <pc:sldMkLst>
          <pc:docMk/>
          <pc:sldMk cId="275344472" sldId="258"/>
        </pc:sldMkLst>
        <pc:spChg chg="mod">
          <ac:chgData name="Ana-Maria Ismail (2435354)" userId="S::2435354@student.uwtsd.ac.uk::d48aa67c-9783-46fe-ae69-996973555597" providerId="AD" clId="Web-{E86A58DA-2EC4-4471-6BAD-DCD75ECF5E88}" dt="2026-06-12T20:07:41.374" v="3439" actId="20577"/>
          <ac:spMkLst>
            <pc:docMk/>
            <pc:sldMk cId="275344472" sldId="258"/>
            <ac:spMk id="20" creationId="{DF4419EE-0CDD-CA47-655D-E7580B0ED16F}"/>
          </ac:spMkLst>
        </pc:spChg>
      </pc:sldChg>
      <pc:sldChg chg="modSp modTransition delAnim">
        <pc:chgData name="Ana-Maria Ismail (2435354)" userId="S::2435354@student.uwtsd.ac.uk::d48aa67c-9783-46fe-ae69-996973555597" providerId="AD" clId="Web-{E86A58DA-2EC4-4471-6BAD-DCD75ECF5E88}" dt="2026-06-14T00:03:25.008" v="6280"/>
        <pc:sldMkLst>
          <pc:docMk/>
          <pc:sldMk cId="905965354" sldId="259"/>
        </pc:sldMkLst>
        <pc:spChg chg="mod">
          <ac:chgData name="Ana-Maria Ismail (2435354)" userId="S::2435354@student.uwtsd.ac.uk::d48aa67c-9783-46fe-ae69-996973555597" providerId="AD" clId="Web-{E86A58DA-2EC4-4471-6BAD-DCD75ECF5E88}" dt="2026-06-11T15:39:24.045" v="1705" actId="20577"/>
          <ac:spMkLst>
            <pc:docMk/>
            <pc:sldMk cId="905965354" sldId="259"/>
            <ac:spMk id="6" creationId="{DC88457F-F073-8FEC-BBAF-4202629828CF}"/>
          </ac:spMkLst>
        </pc:spChg>
        <pc:spChg chg="mod">
          <ac:chgData name="Ana-Maria Ismail (2435354)" userId="S::2435354@student.uwtsd.ac.uk::d48aa67c-9783-46fe-ae69-996973555597" providerId="AD" clId="Web-{E86A58DA-2EC4-4471-6BAD-DCD75ECF5E88}" dt="2026-06-11T15:38:45.700" v="1695" actId="20577"/>
          <ac:spMkLst>
            <pc:docMk/>
            <pc:sldMk cId="905965354" sldId="259"/>
            <ac:spMk id="935" creationId="{CCED1F82-392D-F41D-DB4D-590C95645032}"/>
          </ac:spMkLst>
        </pc:spChg>
        <pc:spChg chg="mod">
          <ac:chgData name="Ana-Maria Ismail (2435354)" userId="S::2435354@student.uwtsd.ac.uk::d48aa67c-9783-46fe-ae69-996973555597" providerId="AD" clId="Web-{E86A58DA-2EC4-4471-6BAD-DCD75ECF5E88}" dt="2026-06-11T15:39:00.560" v="1703" actId="20577"/>
          <ac:spMkLst>
            <pc:docMk/>
            <pc:sldMk cId="905965354" sldId="259"/>
            <ac:spMk id="937" creationId="{18E666BF-B889-AD93-DC61-2A5512C90335}"/>
          </ac:spMkLst>
        </pc:spChg>
        <pc:spChg chg="mod">
          <ac:chgData name="Ana-Maria Ismail (2435354)" userId="S::2435354@student.uwtsd.ac.uk::d48aa67c-9783-46fe-ae69-996973555597" providerId="AD" clId="Web-{E86A58DA-2EC4-4471-6BAD-DCD75ECF5E88}" dt="2026-06-11T15:36:25.227" v="1643" actId="20577"/>
          <ac:spMkLst>
            <pc:docMk/>
            <pc:sldMk cId="905965354" sldId="259"/>
            <ac:spMk id="938" creationId="{DC3079AB-89B3-C15E-C2E5-95498FB016EF}"/>
          </ac:spMkLst>
        </pc:spChg>
        <pc:spChg chg="mod">
          <ac:chgData name="Ana-Maria Ismail (2435354)" userId="S::2435354@student.uwtsd.ac.uk::d48aa67c-9783-46fe-ae69-996973555597" providerId="AD" clId="Web-{E86A58DA-2EC4-4471-6BAD-DCD75ECF5E88}" dt="2026-06-11T15:36:40.915" v="1645" actId="20577"/>
          <ac:spMkLst>
            <pc:docMk/>
            <pc:sldMk cId="905965354" sldId="259"/>
            <ac:spMk id="939" creationId="{1AF44AA4-B44D-B8E5-0A52-124760FF8F82}"/>
          </ac:spMkLst>
        </pc:spChg>
        <pc:spChg chg="mod">
          <ac:chgData name="Ana-Maria Ismail (2435354)" userId="S::2435354@student.uwtsd.ac.uk::d48aa67c-9783-46fe-ae69-996973555597" providerId="AD" clId="Web-{E86A58DA-2EC4-4471-6BAD-DCD75ECF5E88}" dt="2026-06-11T15:36:53.790" v="1647" actId="20577"/>
          <ac:spMkLst>
            <pc:docMk/>
            <pc:sldMk cId="905965354" sldId="259"/>
            <ac:spMk id="940" creationId="{0895F71E-6463-1A63-A231-1B1FE0747DCD}"/>
          </ac:spMkLst>
        </pc:spChg>
        <pc:spChg chg="mod">
          <ac:chgData name="Ana-Maria Ismail (2435354)" userId="S::2435354@student.uwtsd.ac.uk::d48aa67c-9783-46fe-ae69-996973555597" providerId="AD" clId="Web-{E86A58DA-2EC4-4471-6BAD-DCD75ECF5E88}" dt="2026-06-11T15:37:32.839" v="1660" actId="20577"/>
          <ac:spMkLst>
            <pc:docMk/>
            <pc:sldMk cId="905965354" sldId="259"/>
            <ac:spMk id="941" creationId="{FA2515E4-42A3-690E-B1B7-2F39C02C6FB3}"/>
          </ac:spMkLst>
        </pc:spChg>
        <pc:spChg chg="mod">
          <ac:chgData name="Ana-Maria Ismail (2435354)" userId="S::2435354@student.uwtsd.ac.uk::d48aa67c-9783-46fe-ae69-996973555597" providerId="AD" clId="Web-{E86A58DA-2EC4-4471-6BAD-DCD75ECF5E88}" dt="2026-06-11T15:38:20.262" v="1688" actId="20577"/>
          <ac:spMkLst>
            <pc:docMk/>
            <pc:sldMk cId="905965354" sldId="259"/>
            <ac:spMk id="942" creationId="{42403009-1185-187C-8305-83E5EDED3B53}"/>
          </ac:spMkLst>
        </pc:spChg>
        <pc:spChg chg="mod">
          <ac:chgData name="Ana-Maria Ismail (2435354)" userId="S::2435354@student.uwtsd.ac.uk::d48aa67c-9783-46fe-ae69-996973555597" providerId="AD" clId="Web-{E86A58DA-2EC4-4471-6BAD-DCD75ECF5E88}" dt="2026-06-11T15:38:32.981" v="1690" actId="20577"/>
          <ac:spMkLst>
            <pc:docMk/>
            <pc:sldMk cId="905965354" sldId="259"/>
            <ac:spMk id="943" creationId="{14A7C209-4B15-927E-711F-DBC60ECF69CB}"/>
          </ac:spMkLst>
        </pc:spChg>
      </pc:sldChg>
      <pc:sldChg chg="addSp delSp modSp modTransition addAnim delAnim">
        <pc:chgData name="Ana-Maria Ismail (2435354)" userId="S::2435354@student.uwtsd.ac.uk::d48aa67c-9783-46fe-ae69-996973555597" providerId="AD" clId="Web-{E86A58DA-2EC4-4471-6BAD-DCD75ECF5E88}" dt="2026-06-14T00:03:30.274" v="6281"/>
        <pc:sldMkLst>
          <pc:docMk/>
          <pc:sldMk cId="3161996192" sldId="260"/>
        </pc:sldMkLst>
        <pc:spChg chg="mod">
          <ac:chgData name="Ana-Maria Ismail (2435354)" userId="S::2435354@student.uwtsd.ac.uk::d48aa67c-9783-46fe-ae69-996973555597" providerId="AD" clId="Web-{E86A58DA-2EC4-4471-6BAD-DCD75ECF5E88}" dt="2026-06-11T13:41:27.461" v="119" actId="20577"/>
          <ac:spMkLst>
            <pc:docMk/>
            <pc:sldMk cId="3161996192" sldId="260"/>
            <ac:spMk id="2" creationId="{F91EBA1B-92C6-9D34-3D81-B6255F6C5210}"/>
          </ac:spMkLst>
        </pc:spChg>
        <pc:spChg chg="mod">
          <ac:chgData name="Ana-Maria Ismail (2435354)" userId="S::2435354@student.uwtsd.ac.uk::d48aa67c-9783-46fe-ae69-996973555597" providerId="AD" clId="Web-{E86A58DA-2EC4-4471-6BAD-DCD75ECF5E88}" dt="2026-06-11T14:17:08.721" v="737" actId="1076"/>
          <ac:spMkLst>
            <pc:docMk/>
            <pc:sldMk cId="3161996192" sldId="260"/>
            <ac:spMk id="4" creationId="{6BCDFC99-E385-2E51-5462-0FDCAD1FA8F7}"/>
          </ac:spMkLst>
        </pc:spChg>
        <pc:spChg chg="add mod">
          <ac:chgData name="Ana-Maria Ismail (2435354)" userId="S::2435354@student.uwtsd.ac.uk::d48aa67c-9783-46fe-ae69-996973555597" providerId="AD" clId="Web-{E86A58DA-2EC4-4471-6BAD-DCD75ECF5E88}" dt="2026-06-11T14:30:30.483" v="1284" actId="1076"/>
          <ac:spMkLst>
            <pc:docMk/>
            <pc:sldMk cId="3161996192" sldId="260"/>
            <ac:spMk id="38" creationId="{667B83C9-95C8-A0B8-2067-9D46BAE66BD9}"/>
          </ac:spMkLst>
        </pc:spChg>
        <pc:spChg chg="add mod">
          <ac:chgData name="Ana-Maria Ismail (2435354)" userId="S::2435354@student.uwtsd.ac.uk::d48aa67c-9783-46fe-ae69-996973555597" providerId="AD" clId="Web-{E86A58DA-2EC4-4471-6BAD-DCD75ECF5E88}" dt="2026-06-11T14:31:29.079" v="1291" actId="1076"/>
          <ac:spMkLst>
            <pc:docMk/>
            <pc:sldMk cId="3161996192" sldId="260"/>
            <ac:spMk id="39" creationId="{286D6217-A8CB-4A80-D3CD-1AB7551E8F79}"/>
          </ac:spMkLst>
        </pc:spChg>
        <pc:spChg chg="add mod">
          <ac:chgData name="Ana-Maria Ismail (2435354)" userId="S::2435354@student.uwtsd.ac.uk::d48aa67c-9783-46fe-ae69-996973555597" providerId="AD" clId="Web-{E86A58DA-2EC4-4471-6BAD-DCD75ECF5E88}" dt="2026-06-11T14:30:08.045" v="1281" actId="1076"/>
          <ac:spMkLst>
            <pc:docMk/>
            <pc:sldMk cId="3161996192" sldId="260"/>
            <ac:spMk id="40" creationId="{73AC74A4-C1CC-FBFA-179B-7FA5772CDE6E}"/>
          </ac:spMkLst>
        </pc:spChg>
        <pc:spChg chg="add mod">
          <ac:chgData name="Ana-Maria Ismail (2435354)" userId="S::2435354@student.uwtsd.ac.uk::d48aa67c-9783-46fe-ae69-996973555597" providerId="AD" clId="Web-{E86A58DA-2EC4-4471-6BAD-DCD75ECF5E88}" dt="2026-06-11T14:30:16.248" v="1282" actId="1076"/>
          <ac:spMkLst>
            <pc:docMk/>
            <pc:sldMk cId="3161996192" sldId="260"/>
            <ac:spMk id="41" creationId="{8A03E93F-41C0-1A54-B140-23C877308583}"/>
          </ac:spMkLst>
        </pc:spChg>
        <pc:spChg chg="add mod">
          <ac:chgData name="Ana-Maria Ismail (2435354)" userId="S::2435354@student.uwtsd.ac.uk::d48aa67c-9783-46fe-ae69-996973555597" providerId="AD" clId="Web-{E86A58DA-2EC4-4471-6BAD-DCD75ECF5E88}" dt="2026-06-11T14:30:24.827" v="1283" actId="1076"/>
          <ac:spMkLst>
            <pc:docMk/>
            <pc:sldMk cId="3161996192" sldId="260"/>
            <ac:spMk id="42" creationId="{3E4B3807-BEE7-362E-D2CF-9BEDD46F5D78}"/>
          </ac:spMkLst>
        </pc:spChg>
        <pc:spChg chg="add mod">
          <ac:chgData name="Ana-Maria Ismail (2435354)" userId="S::2435354@student.uwtsd.ac.uk::d48aa67c-9783-46fe-ae69-996973555597" providerId="AD" clId="Web-{E86A58DA-2EC4-4471-6BAD-DCD75ECF5E88}" dt="2026-06-11T14:32:29.424" v="1295" actId="20577"/>
          <ac:spMkLst>
            <pc:docMk/>
            <pc:sldMk cId="3161996192" sldId="260"/>
            <ac:spMk id="43" creationId="{F3C5FD1B-BA82-989B-B820-C545BF3A5878}"/>
          </ac:spMkLst>
        </pc:spChg>
        <pc:spChg chg="add mod">
          <ac:chgData name="Ana-Maria Ismail (2435354)" userId="S::2435354@student.uwtsd.ac.uk::d48aa67c-9783-46fe-ae69-996973555597" providerId="AD" clId="Web-{E86A58DA-2EC4-4471-6BAD-DCD75ECF5E88}" dt="2026-06-11T14:32:56.378" v="1300" actId="20577"/>
          <ac:spMkLst>
            <pc:docMk/>
            <pc:sldMk cId="3161996192" sldId="260"/>
            <ac:spMk id="44" creationId="{BF4CF971-4B70-4002-F8EE-ECAB17C30EA7}"/>
          </ac:spMkLst>
        </pc:spChg>
        <pc:spChg chg="add mod">
          <ac:chgData name="Ana-Maria Ismail (2435354)" userId="S::2435354@student.uwtsd.ac.uk::d48aa67c-9783-46fe-ae69-996973555597" providerId="AD" clId="Web-{E86A58DA-2EC4-4471-6BAD-DCD75ECF5E88}" dt="2026-06-11T14:32:43.487" v="1297" actId="20577"/>
          <ac:spMkLst>
            <pc:docMk/>
            <pc:sldMk cId="3161996192" sldId="260"/>
            <ac:spMk id="45" creationId="{5C0F9779-39FC-7C4D-B694-75B35D4ADA92}"/>
          </ac:spMkLst>
        </pc:spChg>
        <pc:spChg chg="add mod">
          <ac:chgData name="Ana-Maria Ismail (2435354)" userId="S::2435354@student.uwtsd.ac.uk::d48aa67c-9783-46fe-ae69-996973555597" providerId="AD" clId="Web-{E86A58DA-2EC4-4471-6BAD-DCD75ECF5E88}" dt="2026-06-11T14:33:03.925" v="1301" actId="20577"/>
          <ac:spMkLst>
            <pc:docMk/>
            <pc:sldMk cId="3161996192" sldId="260"/>
            <ac:spMk id="46" creationId="{E1877C7F-A3C6-7749-8A60-025514DE4511}"/>
          </ac:spMkLst>
        </pc:spChg>
        <pc:spChg chg="add mod">
          <ac:chgData name="Ana-Maria Ismail (2435354)" userId="S::2435354@student.uwtsd.ac.uk::d48aa67c-9783-46fe-ae69-996973555597" providerId="AD" clId="Web-{E86A58DA-2EC4-4471-6BAD-DCD75ECF5E88}" dt="2026-06-11T14:32:51.644" v="1299" actId="20577"/>
          <ac:spMkLst>
            <pc:docMk/>
            <pc:sldMk cId="3161996192" sldId="260"/>
            <ac:spMk id="47" creationId="{12BC78E1-FA09-CBA2-9159-4BFFC8D4E0EB}"/>
          </ac:spMkLst>
        </pc:spChg>
        <pc:spChg chg="add mod">
          <ac:chgData name="Ana-Maria Ismail (2435354)" userId="S::2435354@student.uwtsd.ac.uk::d48aa67c-9783-46fe-ae69-996973555597" providerId="AD" clId="Web-{E86A58DA-2EC4-4471-6BAD-DCD75ECF5E88}" dt="2026-06-11T14:33:15.238" v="1302" actId="20577"/>
          <ac:spMkLst>
            <pc:docMk/>
            <pc:sldMk cId="3161996192" sldId="260"/>
            <ac:spMk id="48" creationId="{042F2A26-490F-866C-4186-11768609A4F7}"/>
          </ac:spMkLst>
        </pc:spChg>
        <pc:spChg chg="add mod">
          <ac:chgData name="Ana-Maria Ismail (2435354)" userId="S::2435354@student.uwtsd.ac.uk::d48aa67c-9783-46fe-ae69-996973555597" providerId="AD" clId="Web-{E86A58DA-2EC4-4471-6BAD-DCD75ECF5E88}" dt="2026-06-11T15:17:17.375" v="1381" actId="1076"/>
          <ac:spMkLst>
            <pc:docMk/>
            <pc:sldMk cId="3161996192" sldId="260"/>
            <ac:spMk id="51" creationId="{EADB1B6B-4A6A-2D8B-30FE-B0CD78EA0E4D}"/>
          </ac:spMkLst>
        </pc:spChg>
        <pc:spChg chg="add mod">
          <ac:chgData name="Ana-Maria Ismail (2435354)" userId="S::2435354@student.uwtsd.ac.uk::d48aa67c-9783-46fe-ae69-996973555597" providerId="AD" clId="Web-{E86A58DA-2EC4-4471-6BAD-DCD75ECF5E88}" dt="2026-06-11T15:17:29.032" v="1383" actId="1076"/>
          <ac:spMkLst>
            <pc:docMk/>
            <pc:sldMk cId="3161996192" sldId="260"/>
            <ac:spMk id="52" creationId="{C00D42BC-37B8-3FD9-29CF-EDF5CEB6B2D6}"/>
          </ac:spMkLst>
        </pc:spChg>
        <pc:spChg chg="add mod">
          <ac:chgData name="Ana-Maria Ismail (2435354)" userId="S::2435354@student.uwtsd.ac.uk::d48aa67c-9783-46fe-ae69-996973555597" providerId="AD" clId="Web-{E86A58DA-2EC4-4471-6BAD-DCD75ECF5E88}" dt="2026-06-11T15:17:45.267" v="1384" actId="1076"/>
          <ac:spMkLst>
            <pc:docMk/>
            <pc:sldMk cId="3161996192" sldId="260"/>
            <ac:spMk id="53" creationId="{E8BACBC8-7B1A-7800-4153-AEC9D18F58C9}"/>
          </ac:spMkLst>
        </pc:spChg>
        <pc:picChg chg="add mod">
          <ac:chgData name="Ana-Maria Ismail (2435354)" userId="S::2435354@student.uwtsd.ac.uk::d48aa67c-9783-46fe-ae69-996973555597" providerId="AD" clId="Web-{E86A58DA-2EC4-4471-6BAD-DCD75ECF5E88}" dt="2026-06-11T13:28:13.294" v="29" actId="14100"/>
          <ac:picMkLst>
            <pc:docMk/>
            <pc:sldMk cId="3161996192" sldId="260"/>
            <ac:picMk id="10" creationId="{3A58890D-F271-C56D-A788-0EF3D204B164}"/>
          </ac:picMkLst>
        </pc:picChg>
        <pc:picChg chg="add mod">
          <ac:chgData name="Ana-Maria Ismail (2435354)" userId="S::2435354@student.uwtsd.ac.uk::d48aa67c-9783-46fe-ae69-996973555597" providerId="AD" clId="Web-{E86A58DA-2EC4-4471-6BAD-DCD75ECF5E88}" dt="2026-06-11T13:30:02.204" v="41" actId="14100"/>
          <ac:picMkLst>
            <pc:docMk/>
            <pc:sldMk cId="3161996192" sldId="260"/>
            <ac:picMk id="11" creationId="{3A16F1DE-2AA8-4FE0-DCBD-980AFC6DA6E8}"/>
          </ac:picMkLst>
        </pc:picChg>
        <pc:picChg chg="add mod">
          <ac:chgData name="Ana-Maria Ismail (2435354)" userId="S::2435354@student.uwtsd.ac.uk::d48aa67c-9783-46fe-ae69-996973555597" providerId="AD" clId="Web-{E86A58DA-2EC4-4471-6BAD-DCD75ECF5E88}" dt="2026-06-11T15:19:19.505" v="1390" actId="1076"/>
          <ac:picMkLst>
            <pc:docMk/>
            <pc:sldMk cId="3161996192" sldId="260"/>
            <ac:picMk id="54" creationId="{1EE592B3-6672-4064-21E1-8CD733ED9B0E}"/>
          </ac:picMkLst>
        </pc:picChg>
      </pc:sldChg>
      <pc:sldChg chg="addSp delSp modSp modTransition addAnim delAnim">
        <pc:chgData name="Ana-Maria Ismail (2435354)" userId="S::2435354@student.uwtsd.ac.uk::d48aa67c-9783-46fe-ae69-996973555597" providerId="AD" clId="Web-{E86A58DA-2EC4-4471-6BAD-DCD75ECF5E88}" dt="2026-06-14T00:03:38.852" v="6282"/>
        <pc:sldMkLst>
          <pc:docMk/>
          <pc:sldMk cId="2931425885" sldId="261"/>
        </pc:sldMkLst>
        <pc:spChg chg="mod">
          <ac:chgData name="Ana-Maria Ismail (2435354)" userId="S::2435354@student.uwtsd.ac.uk::d48aa67c-9783-46fe-ae69-996973555597" providerId="AD" clId="Web-{E86A58DA-2EC4-4471-6BAD-DCD75ECF5E88}" dt="2026-06-11T15:43:05.912" v="1721" actId="20577"/>
          <ac:spMkLst>
            <pc:docMk/>
            <pc:sldMk cId="2931425885" sldId="261"/>
            <ac:spMk id="2" creationId="{EC68DE13-6AF5-6F5B-8C80-02D6F66F81B6}"/>
          </ac:spMkLst>
        </pc:spChg>
        <pc:spChg chg="mod">
          <ac:chgData name="Ana-Maria Ismail (2435354)" userId="S::2435354@student.uwtsd.ac.uk::d48aa67c-9783-46fe-ae69-996973555597" providerId="AD" clId="Web-{E86A58DA-2EC4-4471-6BAD-DCD75ECF5E88}" dt="2026-06-11T15:43:29.710" v="1724" actId="20577"/>
          <ac:spMkLst>
            <pc:docMk/>
            <pc:sldMk cId="2931425885" sldId="261"/>
            <ac:spMk id="3" creationId="{25831133-FEB1-5D97-5E34-D2CA2677F1F4}"/>
          </ac:spMkLst>
        </pc:spChg>
        <pc:spChg chg="mod">
          <ac:chgData name="Ana-Maria Ismail (2435354)" userId="S::2435354@student.uwtsd.ac.uk::d48aa67c-9783-46fe-ae69-996973555597" providerId="AD" clId="Web-{E86A58DA-2EC4-4471-6BAD-DCD75ECF5E88}" dt="2026-06-11T21:40:26.262" v="2212" actId="1076"/>
          <ac:spMkLst>
            <pc:docMk/>
            <pc:sldMk cId="2931425885" sldId="261"/>
            <ac:spMk id="4" creationId="{77367CBC-3E9F-0F44-A63B-05DDDA2F38F9}"/>
          </ac:spMkLst>
        </pc:spChg>
        <pc:spChg chg="add mod">
          <ac:chgData name="Ana-Maria Ismail (2435354)" userId="S::2435354@student.uwtsd.ac.uk::d48aa67c-9783-46fe-ae69-996973555597" providerId="AD" clId="Web-{E86A58DA-2EC4-4471-6BAD-DCD75ECF5E88}" dt="2026-06-11T21:42:52.096" v="2225" actId="1076"/>
          <ac:spMkLst>
            <pc:docMk/>
            <pc:sldMk cId="2931425885" sldId="261"/>
            <ac:spMk id="8" creationId="{4AFB4EF0-86A1-83BE-C91B-016ABBD01F41}"/>
          </ac:spMkLst>
        </pc:spChg>
        <pc:spChg chg="add mod">
          <ac:chgData name="Ana-Maria Ismail (2435354)" userId="S::2435354@student.uwtsd.ac.uk::d48aa67c-9783-46fe-ae69-996973555597" providerId="AD" clId="Web-{E86A58DA-2EC4-4471-6BAD-DCD75ECF5E88}" dt="2026-06-11T21:42:56.205" v="2226" actId="1076"/>
          <ac:spMkLst>
            <pc:docMk/>
            <pc:sldMk cId="2931425885" sldId="261"/>
            <ac:spMk id="9" creationId="{7840A60B-FEC1-5569-66D1-35DBF4DFA046}"/>
          </ac:spMkLst>
        </pc:spChg>
        <pc:graphicFrameChg chg="mod modGraphic">
          <ac:chgData name="Ana-Maria Ismail (2435354)" userId="S::2435354@student.uwtsd.ac.uk::d48aa67c-9783-46fe-ae69-996973555597" providerId="AD" clId="Web-{E86A58DA-2EC4-4471-6BAD-DCD75ECF5E88}" dt="2026-06-11T21:35:48.830" v="2180"/>
          <ac:graphicFrameMkLst>
            <pc:docMk/>
            <pc:sldMk cId="2931425885" sldId="261"/>
            <ac:graphicFrameMk id="6" creationId="{880772A0-36CC-7817-544E-755F1F063724}"/>
          </ac:graphicFrameMkLst>
        </pc:graphicFrameChg>
        <pc:picChg chg="add mod">
          <ac:chgData name="Ana-Maria Ismail (2435354)" userId="S::2435354@student.uwtsd.ac.uk::d48aa67c-9783-46fe-ae69-996973555597" providerId="AD" clId="Web-{E86A58DA-2EC4-4471-6BAD-DCD75ECF5E88}" dt="2026-06-11T21:49:08.047" v="2245" actId="14100"/>
          <ac:picMkLst>
            <pc:docMk/>
            <pc:sldMk cId="2931425885" sldId="261"/>
            <ac:picMk id="10" creationId="{99A8759B-9404-6648-066A-FF4784A0A374}"/>
          </ac:picMkLst>
        </pc:picChg>
        <pc:picChg chg="add mod">
          <ac:chgData name="Ana-Maria Ismail (2435354)" userId="S::2435354@student.uwtsd.ac.uk::d48aa67c-9783-46fe-ae69-996973555597" providerId="AD" clId="Web-{E86A58DA-2EC4-4471-6BAD-DCD75ECF5E88}" dt="2026-06-11T21:46:01.071" v="2236" actId="1076"/>
          <ac:picMkLst>
            <pc:docMk/>
            <pc:sldMk cId="2931425885" sldId="261"/>
            <ac:picMk id="11" creationId="{F758C1CB-00AA-0701-7DAF-34712A5D2A8D}"/>
          </ac:picMkLst>
        </pc:picChg>
        <pc:picChg chg="add mod">
          <ac:chgData name="Ana-Maria Ismail (2435354)" userId="S::2435354@student.uwtsd.ac.uk::d48aa67c-9783-46fe-ae69-996973555597" providerId="AD" clId="Web-{E86A58DA-2EC4-4471-6BAD-DCD75ECF5E88}" dt="2026-06-11T21:46:31.338" v="2238" actId="1076"/>
          <ac:picMkLst>
            <pc:docMk/>
            <pc:sldMk cId="2931425885" sldId="261"/>
            <ac:picMk id="12" creationId="{F5C64292-8324-9F2A-F0B9-3CC784D412F4}"/>
          </ac:picMkLst>
        </pc:picChg>
      </pc:sldChg>
      <pc:sldChg chg="addSp delSp modSp modTransition addAnim delAnim">
        <pc:chgData name="Ana-Maria Ismail (2435354)" userId="S::2435354@student.uwtsd.ac.uk::d48aa67c-9783-46fe-ae69-996973555597" providerId="AD" clId="Web-{E86A58DA-2EC4-4471-6BAD-DCD75ECF5E88}" dt="2026-06-14T00:03:44.650" v="6283"/>
        <pc:sldMkLst>
          <pc:docMk/>
          <pc:sldMk cId="1168333868" sldId="262"/>
        </pc:sldMkLst>
        <pc:spChg chg="mod">
          <ac:chgData name="Ana-Maria Ismail (2435354)" userId="S::2435354@student.uwtsd.ac.uk::d48aa67c-9783-46fe-ae69-996973555597" providerId="AD" clId="Web-{E86A58DA-2EC4-4471-6BAD-DCD75ECF5E88}" dt="2026-06-11T21:52:48.962" v="2255" actId="20577"/>
          <ac:spMkLst>
            <pc:docMk/>
            <pc:sldMk cId="1168333868" sldId="262"/>
            <ac:spMk id="2" creationId="{592D5EE5-EB3E-4A4B-B896-E60D3CDD3E47}"/>
          </ac:spMkLst>
        </pc:spChg>
        <pc:spChg chg="mod">
          <ac:chgData name="Ana-Maria Ismail (2435354)" userId="S::2435354@student.uwtsd.ac.uk::d48aa67c-9783-46fe-ae69-996973555597" providerId="AD" clId="Web-{E86A58DA-2EC4-4471-6BAD-DCD75ECF5E88}" dt="2026-06-11T23:32:01.163" v="2829" actId="1076"/>
          <ac:spMkLst>
            <pc:docMk/>
            <pc:sldMk cId="1168333868" sldId="262"/>
            <ac:spMk id="3" creationId="{7FC50E26-E6B2-CCEF-B6E5-7B3EA3D7F36D}"/>
          </ac:spMkLst>
        </pc:spChg>
        <pc:spChg chg="mod">
          <ac:chgData name="Ana-Maria Ismail (2435354)" userId="S::2435354@student.uwtsd.ac.uk::d48aa67c-9783-46fe-ae69-996973555597" providerId="AD" clId="Web-{E86A58DA-2EC4-4471-6BAD-DCD75ECF5E88}" dt="2026-06-11T23:31:29.162" v="2825" actId="1076"/>
          <ac:spMkLst>
            <pc:docMk/>
            <pc:sldMk cId="1168333868" sldId="262"/>
            <ac:spMk id="4" creationId="{8A8D4063-9A68-4874-47CD-3C95CD2565BE}"/>
          </ac:spMkLst>
        </pc:spChg>
        <pc:spChg chg="add mod">
          <ac:chgData name="Ana-Maria Ismail (2435354)" userId="S::2435354@student.uwtsd.ac.uk::d48aa67c-9783-46fe-ae69-996973555597" providerId="AD" clId="Web-{E86A58DA-2EC4-4471-6BAD-DCD75ECF5E88}" dt="2026-06-11T23:28:35.075" v="2809" actId="20577"/>
          <ac:spMkLst>
            <pc:docMk/>
            <pc:sldMk cId="1168333868" sldId="262"/>
            <ac:spMk id="6" creationId="{41931D15-02CD-A4D7-E958-D9ACB45693E2}"/>
          </ac:spMkLst>
        </pc:spChg>
        <pc:spChg chg="mod">
          <ac:chgData name="Ana-Maria Ismail (2435354)" userId="S::2435354@student.uwtsd.ac.uk::d48aa67c-9783-46fe-ae69-996973555597" providerId="AD" clId="Web-{E86A58DA-2EC4-4471-6BAD-DCD75ECF5E88}" dt="2026-06-11T23:30:25.940" v="2821" actId="1076"/>
          <ac:spMkLst>
            <pc:docMk/>
            <pc:sldMk cId="1168333868" sldId="262"/>
            <ac:spMk id="7" creationId="{E775B262-25C4-D792-B277-45822FE27E7A}"/>
          </ac:spMkLst>
        </pc:spChg>
        <pc:graphicFrameChg chg="add mod modGraphic">
          <ac:chgData name="Ana-Maria Ismail (2435354)" userId="S::2435354@student.uwtsd.ac.uk::d48aa67c-9783-46fe-ae69-996973555597" providerId="AD" clId="Web-{E86A58DA-2EC4-4471-6BAD-DCD75ECF5E88}" dt="2026-06-12T00:01:45.889" v="2954" actId="1076"/>
          <ac:graphicFrameMkLst>
            <pc:docMk/>
            <pc:sldMk cId="1168333868" sldId="262"/>
            <ac:graphicFrameMk id="8" creationId="{DC30D3F1-4C54-082F-4B5E-B07C0710668E}"/>
          </ac:graphicFrameMkLst>
        </pc:graphicFrameChg>
        <pc:picChg chg="add mod">
          <ac:chgData name="Ana-Maria Ismail (2435354)" userId="S::2435354@student.uwtsd.ac.uk::d48aa67c-9783-46fe-ae69-996973555597" providerId="AD" clId="Web-{E86A58DA-2EC4-4471-6BAD-DCD75ECF5E88}" dt="2026-06-11T23:36:59.506" v="2836" actId="14100"/>
          <ac:picMkLst>
            <pc:docMk/>
            <pc:sldMk cId="1168333868" sldId="262"/>
            <ac:picMk id="9" creationId="{84B81DA7-0DAA-E139-0510-B1BC8C10A565}"/>
          </ac:picMkLst>
        </pc:picChg>
      </pc:sldChg>
      <pc:sldChg chg="addSp delSp modSp modTransition addAnim delAnim">
        <pc:chgData name="Ana-Maria Ismail (2435354)" userId="S::2435354@student.uwtsd.ac.uk::d48aa67c-9783-46fe-ae69-996973555597" providerId="AD" clId="Web-{E86A58DA-2EC4-4471-6BAD-DCD75ECF5E88}" dt="2026-06-14T00:03:49.650" v="6284"/>
        <pc:sldMkLst>
          <pc:docMk/>
          <pc:sldMk cId="2867229735" sldId="263"/>
        </pc:sldMkLst>
        <pc:spChg chg="mod">
          <ac:chgData name="Ana-Maria Ismail (2435354)" userId="S::2435354@student.uwtsd.ac.uk::d48aa67c-9783-46fe-ae69-996973555597" providerId="AD" clId="Web-{E86A58DA-2EC4-4471-6BAD-DCD75ECF5E88}" dt="2026-06-12T19:22:28.350" v="3192" actId="1076"/>
          <ac:spMkLst>
            <pc:docMk/>
            <pc:sldMk cId="2867229735" sldId="263"/>
            <ac:spMk id="2" creationId="{07E5028F-6971-5F2B-63EF-284CA9AF80AF}"/>
          </ac:spMkLst>
        </pc:spChg>
        <pc:spChg chg="mod">
          <ac:chgData name="Ana-Maria Ismail (2435354)" userId="S::2435354@student.uwtsd.ac.uk::d48aa67c-9783-46fe-ae69-996973555597" providerId="AD" clId="Web-{E86A58DA-2EC4-4471-6BAD-DCD75ECF5E88}" dt="2026-06-11T23:56:35.531" v="2851" actId="1076"/>
          <ac:spMkLst>
            <pc:docMk/>
            <pc:sldMk cId="2867229735" sldId="263"/>
            <ac:spMk id="4" creationId="{5B5134A4-0E33-9F24-C2CE-4BF0B5162146}"/>
          </ac:spMkLst>
        </pc:spChg>
        <pc:spChg chg="add mod">
          <ac:chgData name="Ana-Maria Ismail (2435354)" userId="S::2435354@student.uwtsd.ac.uk::d48aa67c-9783-46fe-ae69-996973555597" providerId="AD" clId="Web-{E86A58DA-2EC4-4471-6BAD-DCD75ECF5E88}" dt="2026-06-12T19:55:34.347" v="3399" actId="1076"/>
          <ac:spMkLst>
            <pc:docMk/>
            <pc:sldMk cId="2867229735" sldId="263"/>
            <ac:spMk id="5" creationId="{A8E39CF3-6B7A-E766-70F2-3A150A393F00}"/>
          </ac:spMkLst>
        </pc:spChg>
        <pc:spChg chg="add mod">
          <ac:chgData name="Ana-Maria Ismail (2435354)" userId="S::2435354@student.uwtsd.ac.uk::d48aa67c-9783-46fe-ae69-996973555597" providerId="AD" clId="Web-{E86A58DA-2EC4-4471-6BAD-DCD75ECF5E88}" dt="2026-06-12T19:30:52.431" v="3267" actId="20577"/>
          <ac:spMkLst>
            <pc:docMk/>
            <pc:sldMk cId="2867229735" sldId="263"/>
            <ac:spMk id="13" creationId="{36F3CEFD-473A-C274-B6D7-FC1981C8FEC3}"/>
          </ac:spMkLst>
        </pc:spChg>
        <pc:spChg chg="add mod">
          <ac:chgData name="Ana-Maria Ismail (2435354)" userId="S::2435354@student.uwtsd.ac.uk::d48aa67c-9783-46fe-ae69-996973555597" providerId="AD" clId="Web-{E86A58DA-2EC4-4471-6BAD-DCD75ECF5E88}" dt="2026-06-12T19:26:00.061" v="3240" actId="1076"/>
          <ac:spMkLst>
            <pc:docMk/>
            <pc:sldMk cId="2867229735" sldId="263"/>
            <ac:spMk id="14" creationId="{0E7FD462-0697-A705-7BA6-8A0651EF9377}"/>
          </ac:spMkLst>
        </pc:spChg>
        <pc:spChg chg="add mod">
          <ac:chgData name="Ana-Maria Ismail (2435354)" userId="S::2435354@student.uwtsd.ac.uk::d48aa67c-9783-46fe-ae69-996973555597" providerId="AD" clId="Web-{E86A58DA-2EC4-4471-6BAD-DCD75ECF5E88}" dt="2026-06-12T19:30:57.041" v="3268" actId="20577"/>
          <ac:spMkLst>
            <pc:docMk/>
            <pc:sldMk cId="2867229735" sldId="263"/>
            <ac:spMk id="16" creationId="{48CA1084-5097-C7BB-036A-61F91B07F1BE}"/>
          </ac:spMkLst>
        </pc:spChg>
        <pc:spChg chg="add mod">
          <ac:chgData name="Ana-Maria Ismail (2435354)" userId="S::2435354@student.uwtsd.ac.uk::d48aa67c-9783-46fe-ae69-996973555597" providerId="AD" clId="Web-{E86A58DA-2EC4-4471-6BAD-DCD75ECF5E88}" dt="2026-06-12T19:31:01.963" v="3269" actId="20577"/>
          <ac:spMkLst>
            <pc:docMk/>
            <pc:sldMk cId="2867229735" sldId="263"/>
            <ac:spMk id="17" creationId="{0AD5B521-4CF0-E6A4-6CC7-527B43772AC1}"/>
          </ac:spMkLst>
        </pc:spChg>
        <pc:spChg chg="add mod">
          <ac:chgData name="Ana-Maria Ismail (2435354)" userId="S::2435354@student.uwtsd.ac.uk::d48aa67c-9783-46fe-ae69-996973555597" providerId="AD" clId="Web-{E86A58DA-2EC4-4471-6BAD-DCD75ECF5E88}" dt="2026-06-12T19:31:06.885" v="3270" actId="20577"/>
          <ac:spMkLst>
            <pc:docMk/>
            <pc:sldMk cId="2867229735" sldId="263"/>
            <ac:spMk id="18" creationId="{C0E38CF0-D39E-D15E-B2F9-5C40C01ED595}"/>
          </ac:spMkLst>
        </pc:spChg>
        <pc:spChg chg="add mod">
          <ac:chgData name="Ana-Maria Ismail (2435354)" userId="S::2435354@student.uwtsd.ac.uk::d48aa67c-9783-46fe-ae69-996973555597" providerId="AD" clId="Web-{E86A58DA-2EC4-4471-6BAD-DCD75ECF5E88}" dt="2026-06-12T19:31:11.729" v="3271" actId="20577"/>
          <ac:spMkLst>
            <pc:docMk/>
            <pc:sldMk cId="2867229735" sldId="263"/>
            <ac:spMk id="19" creationId="{9270C70D-1B30-190F-4758-1789E363D287}"/>
          </ac:spMkLst>
        </pc:spChg>
        <pc:spChg chg="add mod">
          <ac:chgData name="Ana-Maria Ismail (2435354)" userId="S::2435354@student.uwtsd.ac.uk::d48aa67c-9783-46fe-ae69-996973555597" providerId="AD" clId="Web-{E86A58DA-2EC4-4471-6BAD-DCD75ECF5E88}" dt="2026-06-12T19:26:35.625" v="3243" actId="1076"/>
          <ac:spMkLst>
            <pc:docMk/>
            <pc:sldMk cId="2867229735" sldId="263"/>
            <ac:spMk id="20" creationId="{E0AFD0C0-6DEC-5130-3CE5-A0ADA16F9365}"/>
          </ac:spMkLst>
        </pc:spChg>
        <pc:spChg chg="add mod">
          <ac:chgData name="Ana-Maria Ismail (2435354)" userId="S::2435354@student.uwtsd.ac.uk::d48aa67c-9783-46fe-ae69-996973555597" providerId="AD" clId="Web-{E86A58DA-2EC4-4471-6BAD-DCD75ECF5E88}" dt="2026-06-12T19:27:44.205" v="3246" actId="1076"/>
          <ac:spMkLst>
            <pc:docMk/>
            <pc:sldMk cId="2867229735" sldId="263"/>
            <ac:spMk id="21" creationId="{8FD4B912-84B1-1609-4982-D2199FC1F3CD}"/>
          </ac:spMkLst>
        </pc:spChg>
        <pc:spChg chg="add mod">
          <ac:chgData name="Ana-Maria Ismail (2435354)" userId="S::2435354@student.uwtsd.ac.uk::d48aa67c-9783-46fe-ae69-996973555597" providerId="AD" clId="Web-{E86A58DA-2EC4-4471-6BAD-DCD75ECF5E88}" dt="2026-06-12T19:28:09.331" v="3249" actId="1076"/>
          <ac:spMkLst>
            <pc:docMk/>
            <pc:sldMk cId="2867229735" sldId="263"/>
            <ac:spMk id="22" creationId="{AE97E1EB-8626-0029-37B2-5446B38A2A28}"/>
          </ac:spMkLst>
        </pc:spChg>
        <pc:spChg chg="add mod">
          <ac:chgData name="Ana-Maria Ismail (2435354)" userId="S::2435354@student.uwtsd.ac.uk::d48aa67c-9783-46fe-ae69-996973555597" providerId="AD" clId="Web-{E86A58DA-2EC4-4471-6BAD-DCD75ECF5E88}" dt="2026-06-12T19:28:50.989" v="3254" actId="1076"/>
          <ac:spMkLst>
            <pc:docMk/>
            <pc:sldMk cId="2867229735" sldId="263"/>
            <ac:spMk id="23" creationId="{6E1E843E-DD9C-BB8A-FC56-B9C5D9A1169D}"/>
          </ac:spMkLst>
        </pc:spChg>
        <pc:spChg chg="mod">
          <ac:chgData name="Ana-Maria Ismail (2435354)" userId="S::2435354@student.uwtsd.ac.uk::d48aa67c-9783-46fe-ae69-996973555597" providerId="AD" clId="Web-{E86A58DA-2EC4-4471-6BAD-DCD75ECF5E88}" dt="2026-06-12T19:41:09.002" v="3365" actId="1076"/>
          <ac:spMkLst>
            <pc:docMk/>
            <pc:sldMk cId="2867229735" sldId="263"/>
            <ac:spMk id="441" creationId="{C3AB316F-45FD-ACE3-8344-BFA75B75D79D}"/>
          </ac:spMkLst>
        </pc:spChg>
        <pc:spChg chg="mod">
          <ac:chgData name="Ana-Maria Ismail (2435354)" userId="S::2435354@student.uwtsd.ac.uk::d48aa67c-9783-46fe-ae69-996973555597" providerId="AD" clId="Web-{E86A58DA-2EC4-4471-6BAD-DCD75ECF5E88}" dt="2026-06-12T19:42:35.458" v="3373" actId="1076"/>
          <ac:spMkLst>
            <pc:docMk/>
            <pc:sldMk cId="2867229735" sldId="263"/>
            <ac:spMk id="443" creationId="{CF3EE163-6F2E-C410-7ED2-B447483ABFEB}"/>
          </ac:spMkLst>
        </pc:spChg>
        <pc:graphicFrameChg chg="add del mod modGraphic">
          <ac:chgData name="Ana-Maria Ismail (2435354)" userId="S::2435354@student.uwtsd.ac.uk::d48aa67c-9783-46fe-ae69-996973555597" providerId="AD" clId="Web-{E86A58DA-2EC4-4471-6BAD-DCD75ECF5E88}" dt="2026-06-12T19:58:26.791" v="3420" actId="1076"/>
          <ac:graphicFrameMkLst>
            <pc:docMk/>
            <pc:sldMk cId="2867229735" sldId="263"/>
            <ac:graphicFrameMk id="442" creationId="{E8A6E2FE-FFEE-28B5-C686-4F9D47A926BC}"/>
          </ac:graphicFrameMkLst>
        </pc:graphicFrameChg>
        <pc:picChg chg="add mod">
          <ac:chgData name="Ana-Maria Ismail (2435354)" userId="S::2435354@student.uwtsd.ac.uk::d48aa67c-9783-46fe-ae69-996973555597" providerId="AD" clId="Web-{E86A58DA-2EC4-4471-6BAD-DCD75ECF5E88}" dt="2026-06-12T19:48:03.502" v="3393" actId="14100"/>
          <ac:picMkLst>
            <pc:docMk/>
            <pc:sldMk cId="2867229735" sldId="263"/>
            <ac:picMk id="15" creationId="{EADD8C1A-2ECF-B730-4831-6A90B183C21D}"/>
          </ac:picMkLst>
        </pc:picChg>
        <pc:picChg chg="add mod">
          <ac:chgData name="Ana-Maria Ismail (2435354)" userId="S::2435354@student.uwtsd.ac.uk::d48aa67c-9783-46fe-ae69-996973555597" providerId="AD" clId="Web-{E86A58DA-2EC4-4471-6BAD-DCD75ECF5E88}" dt="2026-06-12T19:48:38.284" v="3398" actId="14100"/>
          <ac:picMkLst>
            <pc:docMk/>
            <pc:sldMk cId="2867229735" sldId="263"/>
            <ac:picMk id="25" creationId="{C852A634-DD4C-3F1A-7CD6-2C4D3223396E}"/>
          </ac:picMkLst>
        </pc:picChg>
        <pc:cxnChg chg="add mod">
          <ac:chgData name="Ana-Maria Ismail (2435354)" userId="S::2435354@student.uwtsd.ac.uk::d48aa67c-9783-46fe-ae69-996973555597" providerId="AD" clId="Web-{E86A58DA-2EC4-4471-6BAD-DCD75ECF5E88}" dt="2026-06-12T19:25:49.373" v="3239" actId="1076"/>
          <ac:cxnSpMkLst>
            <pc:docMk/>
            <pc:sldMk cId="2867229735" sldId="263"/>
            <ac:cxnSpMk id="6" creationId="{CEA8915C-A833-A15C-5DB0-9122BA35DE1B}"/>
          </ac:cxnSpMkLst>
        </pc:cxnChg>
        <pc:cxnChg chg="add mod">
          <ac:chgData name="Ana-Maria Ismail (2435354)" userId="S::2435354@student.uwtsd.ac.uk::d48aa67c-9783-46fe-ae69-996973555597" providerId="AD" clId="Web-{E86A58DA-2EC4-4471-6BAD-DCD75ECF5E88}" dt="2026-06-12T19:29:21.209" v="3258" actId="1076"/>
          <ac:cxnSpMkLst>
            <pc:docMk/>
            <pc:sldMk cId="2867229735" sldId="263"/>
            <ac:cxnSpMk id="7" creationId="{F0B438CA-92A9-7659-4DED-CD116100653E}"/>
          </ac:cxnSpMkLst>
        </pc:cxnChg>
        <pc:cxnChg chg="add mod">
          <ac:chgData name="Ana-Maria Ismail (2435354)" userId="S::2435354@student.uwtsd.ac.uk::d48aa67c-9783-46fe-ae69-996973555597" providerId="AD" clId="Web-{E86A58DA-2EC4-4471-6BAD-DCD75ECF5E88}" dt="2026-06-12T19:29:29.788" v="3260" actId="1076"/>
          <ac:cxnSpMkLst>
            <pc:docMk/>
            <pc:sldMk cId="2867229735" sldId="263"/>
            <ac:cxnSpMk id="8" creationId="{654A3EA4-FC05-872A-B5B1-604F30400941}"/>
          </ac:cxnSpMkLst>
        </pc:cxnChg>
        <pc:cxnChg chg="add mod">
          <ac:chgData name="Ana-Maria Ismail (2435354)" userId="S::2435354@student.uwtsd.ac.uk::d48aa67c-9783-46fe-ae69-996973555597" providerId="AD" clId="Web-{E86A58DA-2EC4-4471-6BAD-DCD75ECF5E88}" dt="2026-06-12T19:29:40.835" v="3262" actId="1076"/>
          <ac:cxnSpMkLst>
            <pc:docMk/>
            <pc:sldMk cId="2867229735" sldId="263"/>
            <ac:cxnSpMk id="9" creationId="{15EFC052-D89A-87AD-89F7-2AD0A9D72D90}"/>
          </ac:cxnSpMkLst>
        </pc:cxnChg>
        <pc:cxnChg chg="add mod">
          <ac:chgData name="Ana-Maria Ismail (2435354)" userId="S::2435354@student.uwtsd.ac.uk::d48aa67c-9783-46fe-ae69-996973555597" providerId="AD" clId="Web-{E86A58DA-2EC4-4471-6BAD-DCD75ECF5E88}" dt="2026-06-12T19:30:36.462" v="3266" actId="1076"/>
          <ac:cxnSpMkLst>
            <pc:docMk/>
            <pc:sldMk cId="2867229735" sldId="263"/>
            <ac:cxnSpMk id="10" creationId="{D783455E-F702-D6E1-A74E-06207552226F}"/>
          </ac:cxnSpMkLst>
        </pc:cxnChg>
      </pc:sldChg>
      <pc:sldChg chg="addSp delSp modSp modTransition addAnim delAnim">
        <pc:chgData name="Ana-Maria Ismail (2435354)" userId="S::2435354@student.uwtsd.ac.uk::d48aa67c-9783-46fe-ae69-996973555597" providerId="AD" clId="Web-{E86A58DA-2EC4-4471-6BAD-DCD75ECF5E88}" dt="2026-06-14T00:04:00.916" v="6285"/>
        <pc:sldMkLst>
          <pc:docMk/>
          <pc:sldMk cId="3223264317" sldId="264"/>
        </pc:sldMkLst>
        <pc:spChg chg="mod">
          <ac:chgData name="Ana-Maria Ismail (2435354)" userId="S::2435354@student.uwtsd.ac.uk::d48aa67c-9783-46fe-ae69-996973555597" providerId="AD" clId="Web-{E86A58DA-2EC4-4471-6BAD-DCD75ECF5E88}" dt="2026-06-12T20:15:00.344" v="3486" actId="1076"/>
          <ac:spMkLst>
            <pc:docMk/>
            <pc:sldMk cId="3223264317" sldId="264"/>
            <ac:spMk id="2" creationId="{87D740B6-EBD4-0220-E66D-5FD7561FC0C2}"/>
          </ac:spMkLst>
        </pc:spChg>
        <pc:spChg chg="mod">
          <ac:chgData name="Ana-Maria Ismail (2435354)" userId="S::2435354@student.uwtsd.ac.uk::d48aa67c-9783-46fe-ae69-996973555597" providerId="AD" clId="Web-{E86A58DA-2EC4-4471-6BAD-DCD75ECF5E88}" dt="2026-06-12T20:19:11.760" v="3582" actId="20577"/>
          <ac:spMkLst>
            <pc:docMk/>
            <pc:sldMk cId="3223264317" sldId="264"/>
            <ac:spMk id="3" creationId="{5DA1E690-2902-7BF9-7DA1-9519FDA737D8}"/>
          </ac:spMkLst>
        </pc:spChg>
        <pc:spChg chg="mod">
          <ac:chgData name="Ana-Maria Ismail (2435354)" userId="S::2435354@student.uwtsd.ac.uk::d48aa67c-9783-46fe-ae69-996973555597" providerId="AD" clId="Web-{E86A58DA-2EC4-4471-6BAD-DCD75ECF5E88}" dt="2026-06-12T20:11:40.383" v="3466" actId="1076"/>
          <ac:spMkLst>
            <pc:docMk/>
            <pc:sldMk cId="3223264317" sldId="264"/>
            <ac:spMk id="4" creationId="{E2151F5E-5608-A8AB-393E-E7393D54A3D4}"/>
          </ac:spMkLst>
        </pc:spChg>
        <pc:spChg chg="add mod">
          <ac:chgData name="Ana-Maria Ismail (2435354)" userId="S::2435354@student.uwtsd.ac.uk::d48aa67c-9783-46fe-ae69-996973555597" providerId="AD" clId="Web-{E86A58DA-2EC4-4471-6BAD-DCD75ECF5E88}" dt="2026-06-12T22:30:15.529" v="3789" actId="1076"/>
          <ac:spMkLst>
            <pc:docMk/>
            <pc:sldMk cId="3223264317" sldId="264"/>
            <ac:spMk id="5" creationId="{794A0EFB-D1E6-9107-81F8-F1A8930F64A7}"/>
          </ac:spMkLst>
        </pc:spChg>
        <pc:spChg chg="add mod">
          <ac:chgData name="Ana-Maria Ismail (2435354)" userId="S::2435354@student.uwtsd.ac.uk::d48aa67c-9783-46fe-ae69-996973555597" providerId="AD" clId="Web-{E86A58DA-2EC4-4471-6BAD-DCD75ECF5E88}" dt="2026-06-12T22:25:58.725" v="3773" actId="14100"/>
          <ac:spMkLst>
            <pc:docMk/>
            <pc:sldMk cId="3223264317" sldId="264"/>
            <ac:spMk id="6" creationId="{DE892648-EF1D-2686-C24D-AEDF3E3D24BE}"/>
          </ac:spMkLst>
        </pc:spChg>
        <pc:spChg chg="add mod">
          <ac:chgData name="Ana-Maria Ismail (2435354)" userId="S::2435354@student.uwtsd.ac.uk::d48aa67c-9783-46fe-ae69-996973555597" providerId="AD" clId="Web-{E86A58DA-2EC4-4471-6BAD-DCD75ECF5E88}" dt="2026-06-12T22:26:18.382" v="3775" actId="14100"/>
          <ac:spMkLst>
            <pc:docMk/>
            <pc:sldMk cId="3223264317" sldId="264"/>
            <ac:spMk id="7" creationId="{10CB5A5C-0CA4-6611-DC11-F472D408B99B}"/>
          </ac:spMkLst>
        </pc:spChg>
        <pc:spChg chg="mod">
          <ac:chgData name="Ana-Maria Ismail (2435354)" userId="S::2435354@student.uwtsd.ac.uk::d48aa67c-9783-46fe-ae69-996973555597" providerId="AD" clId="Web-{E86A58DA-2EC4-4471-6BAD-DCD75ECF5E88}" dt="2026-06-12T20:20:26.263" v="3589" actId="20577"/>
          <ac:spMkLst>
            <pc:docMk/>
            <pc:sldMk cId="3223264317" sldId="264"/>
            <ac:spMk id="8" creationId="{A0E009E5-D19E-A92D-E61B-5854260A7496}"/>
          </ac:spMkLst>
        </pc:spChg>
        <pc:spChg chg="add mod">
          <ac:chgData name="Ana-Maria Ismail (2435354)" userId="S::2435354@student.uwtsd.ac.uk::d48aa67c-9783-46fe-ae69-996973555597" providerId="AD" clId="Web-{E86A58DA-2EC4-4471-6BAD-DCD75ECF5E88}" dt="2026-06-12T22:25:14.799" v="3766" actId="1076"/>
          <ac:spMkLst>
            <pc:docMk/>
            <pc:sldMk cId="3223264317" sldId="264"/>
            <ac:spMk id="11" creationId="{0EC73EF0-8606-2E65-7B08-713777417E78}"/>
          </ac:spMkLst>
        </pc:spChg>
        <pc:spChg chg="add mod">
          <ac:chgData name="Ana-Maria Ismail (2435354)" userId="S::2435354@student.uwtsd.ac.uk::d48aa67c-9783-46fe-ae69-996973555597" providerId="AD" clId="Web-{E86A58DA-2EC4-4471-6BAD-DCD75ECF5E88}" dt="2026-06-12T22:25:18.815" v="3767" actId="1076"/>
          <ac:spMkLst>
            <pc:docMk/>
            <pc:sldMk cId="3223264317" sldId="264"/>
            <ac:spMk id="12" creationId="{A7A4122E-E7A8-1C15-614C-026E6EF58E7B}"/>
          </ac:spMkLst>
        </pc:spChg>
        <pc:spChg chg="add mod">
          <ac:chgData name="Ana-Maria Ismail (2435354)" userId="S::2435354@student.uwtsd.ac.uk::d48aa67c-9783-46fe-ae69-996973555597" providerId="AD" clId="Web-{E86A58DA-2EC4-4471-6BAD-DCD75ECF5E88}" dt="2026-06-12T22:25:22.644" v="3768" actId="1076"/>
          <ac:spMkLst>
            <pc:docMk/>
            <pc:sldMk cId="3223264317" sldId="264"/>
            <ac:spMk id="13" creationId="{FE7D1BC4-A895-7B59-6C48-F20CD2D16065}"/>
          </ac:spMkLst>
        </pc:spChg>
        <pc:spChg chg="add mod">
          <ac:chgData name="Ana-Maria Ismail (2435354)" userId="S::2435354@student.uwtsd.ac.uk::d48aa67c-9783-46fe-ae69-996973555597" providerId="AD" clId="Web-{E86A58DA-2EC4-4471-6BAD-DCD75ECF5E88}" dt="2026-06-12T22:25:26.269" v="3769" actId="1076"/>
          <ac:spMkLst>
            <pc:docMk/>
            <pc:sldMk cId="3223264317" sldId="264"/>
            <ac:spMk id="14" creationId="{9F051567-2C51-038D-5FB3-0BC19CB925A8}"/>
          </ac:spMkLst>
        </pc:spChg>
        <pc:spChg chg="add mod">
          <ac:chgData name="Ana-Maria Ismail (2435354)" userId="S::2435354@student.uwtsd.ac.uk::d48aa67c-9783-46fe-ae69-996973555597" providerId="AD" clId="Web-{E86A58DA-2EC4-4471-6BAD-DCD75ECF5E88}" dt="2026-06-12T22:25:30.801" v="3770" actId="1076"/>
          <ac:spMkLst>
            <pc:docMk/>
            <pc:sldMk cId="3223264317" sldId="264"/>
            <ac:spMk id="15" creationId="{54D95791-C500-E6F8-C5AC-1E56667001FA}"/>
          </ac:spMkLst>
        </pc:spChg>
        <pc:spChg chg="add mod">
          <ac:chgData name="Ana-Maria Ismail (2435354)" userId="S::2435354@student.uwtsd.ac.uk::d48aa67c-9783-46fe-ae69-996973555597" providerId="AD" clId="Web-{E86A58DA-2EC4-4471-6BAD-DCD75ECF5E88}" dt="2026-06-12T22:25:37.082" v="3771" actId="1076"/>
          <ac:spMkLst>
            <pc:docMk/>
            <pc:sldMk cId="3223264317" sldId="264"/>
            <ac:spMk id="16" creationId="{573A86DB-CFC5-FAF0-A123-E9B0544CF363}"/>
          </ac:spMkLst>
        </pc:spChg>
        <pc:spChg chg="add mod">
          <ac:chgData name="Ana-Maria Ismail (2435354)" userId="S::2435354@student.uwtsd.ac.uk::d48aa67c-9783-46fe-ae69-996973555597" providerId="AD" clId="Web-{E86A58DA-2EC4-4471-6BAD-DCD75ECF5E88}" dt="2026-06-12T22:30:29.639" v="3791" actId="1076"/>
          <ac:spMkLst>
            <pc:docMk/>
            <pc:sldMk cId="3223264317" sldId="264"/>
            <ac:spMk id="17" creationId="{838B90DF-C82C-F423-8E33-2DB1A7A86267}"/>
          </ac:spMkLst>
        </pc:spChg>
        <pc:picChg chg="add mod">
          <ac:chgData name="Ana-Maria Ismail (2435354)" userId="S::2435354@student.uwtsd.ac.uk::d48aa67c-9783-46fe-ae69-996973555597" providerId="AD" clId="Web-{E86A58DA-2EC4-4471-6BAD-DCD75ECF5E88}" dt="2026-06-12T22:36:25.953" v="3804" actId="14100"/>
          <ac:picMkLst>
            <pc:docMk/>
            <pc:sldMk cId="3223264317" sldId="264"/>
            <ac:picMk id="19" creationId="{6E662FF6-A0E8-2045-2635-86E8A20D8009}"/>
          </ac:picMkLst>
        </pc:picChg>
        <pc:picChg chg="add mod">
          <ac:chgData name="Ana-Maria Ismail (2435354)" userId="S::2435354@student.uwtsd.ac.uk::d48aa67c-9783-46fe-ae69-996973555597" providerId="AD" clId="Web-{E86A58DA-2EC4-4471-6BAD-DCD75ECF5E88}" dt="2026-06-12T22:39:45.830" v="3823" actId="14100"/>
          <ac:picMkLst>
            <pc:docMk/>
            <pc:sldMk cId="3223264317" sldId="264"/>
            <ac:picMk id="20" creationId="{5E3D7735-74C1-14CD-DF67-5292C3206A0D}"/>
          </ac:picMkLst>
        </pc:picChg>
      </pc:sldChg>
      <pc:sldChg chg="addSp delSp modSp modTransition addAnim delAnim">
        <pc:chgData name="Ana-Maria Ismail (2435354)" userId="S::2435354@student.uwtsd.ac.uk::d48aa67c-9783-46fe-ae69-996973555597" providerId="AD" clId="Web-{E86A58DA-2EC4-4471-6BAD-DCD75ECF5E88}" dt="2026-06-14T00:04:06.057" v="6286"/>
        <pc:sldMkLst>
          <pc:docMk/>
          <pc:sldMk cId="1605564326" sldId="265"/>
        </pc:sldMkLst>
        <pc:spChg chg="mod">
          <ac:chgData name="Ana-Maria Ismail (2435354)" userId="S::2435354@student.uwtsd.ac.uk::d48aa67c-9783-46fe-ae69-996973555597" providerId="AD" clId="Web-{E86A58DA-2EC4-4471-6BAD-DCD75ECF5E88}" dt="2026-06-12T20:10:35.600" v="3458" actId="20577"/>
          <ac:spMkLst>
            <pc:docMk/>
            <pc:sldMk cId="1605564326" sldId="265"/>
            <ac:spMk id="2" creationId="{4D0A0225-FC3E-BDA9-77EF-971CF8B3B1CD}"/>
          </ac:spMkLst>
        </pc:spChg>
        <pc:spChg chg="mod">
          <ac:chgData name="Ana-Maria Ismail (2435354)" userId="S::2435354@student.uwtsd.ac.uk::d48aa67c-9783-46fe-ae69-996973555597" providerId="AD" clId="Web-{E86A58DA-2EC4-4471-6BAD-DCD75ECF5E88}" dt="2026-06-12T20:10:47.350" v="3461" actId="20577"/>
          <ac:spMkLst>
            <pc:docMk/>
            <pc:sldMk cId="1605564326" sldId="265"/>
            <ac:spMk id="3" creationId="{F748720F-532E-BC22-FEA6-EE5632C0335C}"/>
          </ac:spMkLst>
        </pc:spChg>
        <pc:spChg chg="mod">
          <ac:chgData name="Ana-Maria Ismail (2435354)" userId="S::2435354@student.uwtsd.ac.uk::d48aa67c-9783-46fe-ae69-996973555597" providerId="AD" clId="Web-{E86A58DA-2EC4-4471-6BAD-DCD75ECF5E88}" dt="2026-06-12T20:11:05.804" v="3463" actId="1076"/>
          <ac:spMkLst>
            <pc:docMk/>
            <pc:sldMk cId="1605564326" sldId="265"/>
            <ac:spMk id="4" creationId="{F62569D7-A64D-D0A6-149A-EC09D927B9DC}"/>
          </ac:spMkLst>
        </pc:spChg>
        <pc:spChg chg="mod">
          <ac:chgData name="Ana-Maria Ismail (2435354)" userId="S::2435354@student.uwtsd.ac.uk::d48aa67c-9783-46fe-ae69-996973555597" providerId="AD" clId="Web-{E86A58DA-2EC4-4471-6BAD-DCD75ECF5E88}" dt="2026-06-13T00:02:31.121" v="4316" actId="14100"/>
          <ac:spMkLst>
            <pc:docMk/>
            <pc:sldMk cId="1605564326" sldId="265"/>
            <ac:spMk id="7" creationId="{E1EB8C6D-8A9E-72C8-9ABF-AC23584FF359}"/>
          </ac:spMkLst>
        </pc:spChg>
        <pc:spChg chg="add mod">
          <ac:chgData name="Ana-Maria Ismail (2435354)" userId="S::2435354@student.uwtsd.ac.uk::d48aa67c-9783-46fe-ae69-996973555597" providerId="AD" clId="Web-{E86A58DA-2EC4-4471-6BAD-DCD75ECF5E88}" dt="2026-06-13T00:04:00.941" v="4329" actId="14100"/>
          <ac:spMkLst>
            <pc:docMk/>
            <pc:sldMk cId="1605564326" sldId="265"/>
            <ac:spMk id="9" creationId="{411E39CD-76CC-E60A-8977-07D02E4CB05E}"/>
          </ac:spMkLst>
        </pc:spChg>
        <pc:graphicFrameChg chg="mod modGraphic">
          <ac:chgData name="Ana-Maria Ismail (2435354)" userId="S::2435354@student.uwtsd.ac.uk::d48aa67c-9783-46fe-ae69-996973555597" providerId="AD" clId="Web-{E86A58DA-2EC4-4471-6BAD-DCD75ECF5E88}" dt="2026-06-12T23:39:35.205" v="4200"/>
          <ac:graphicFrameMkLst>
            <pc:docMk/>
            <pc:sldMk cId="1605564326" sldId="265"/>
            <ac:graphicFrameMk id="6" creationId="{681B92AB-EDA6-0FB3-6BD7-8A416DD6E158}"/>
          </ac:graphicFrameMkLst>
        </pc:graphicFrameChg>
        <pc:picChg chg="add mod">
          <ac:chgData name="Ana-Maria Ismail (2435354)" userId="S::2435354@student.uwtsd.ac.uk::d48aa67c-9783-46fe-ae69-996973555597" providerId="AD" clId="Web-{E86A58DA-2EC4-4471-6BAD-DCD75ECF5E88}" dt="2026-06-13T00:04:09.926" v="4331" actId="14100"/>
          <ac:picMkLst>
            <pc:docMk/>
            <pc:sldMk cId="1605564326" sldId="265"/>
            <ac:picMk id="5" creationId="{64291AFB-5506-3468-EEF0-F01C1FF2B980}"/>
          </ac:picMkLst>
        </pc:picChg>
      </pc:sldChg>
      <pc:sldChg chg="addSp delSp modSp modTransition">
        <pc:chgData name="Ana-Maria Ismail (2435354)" userId="S::2435354@student.uwtsd.ac.uk::d48aa67c-9783-46fe-ae69-996973555597" providerId="AD" clId="Web-{E86A58DA-2EC4-4471-6BAD-DCD75ECF5E88}" dt="2026-06-14T00:04:14.932" v="6287"/>
        <pc:sldMkLst>
          <pc:docMk/>
          <pc:sldMk cId="3026831915" sldId="266"/>
        </pc:sldMkLst>
        <pc:spChg chg="mod">
          <ac:chgData name="Ana-Maria Ismail (2435354)" userId="S::2435354@student.uwtsd.ac.uk::d48aa67c-9783-46fe-ae69-996973555597" providerId="AD" clId="Web-{E86A58DA-2EC4-4471-6BAD-DCD75ECF5E88}" dt="2026-06-13T00:47:22.089" v="5285" actId="1076"/>
          <ac:spMkLst>
            <pc:docMk/>
            <pc:sldMk cId="3026831915" sldId="266"/>
            <ac:spMk id="2" creationId="{A5C9363C-7D7B-248D-76EA-840A8770CC71}"/>
          </ac:spMkLst>
        </pc:spChg>
        <pc:spChg chg="mod">
          <ac:chgData name="Ana-Maria Ismail (2435354)" userId="S::2435354@student.uwtsd.ac.uk::d48aa67c-9783-46fe-ae69-996973555597" providerId="AD" clId="Web-{E86A58DA-2EC4-4471-6BAD-DCD75ECF5E88}" dt="2026-06-12T20:10:15.849" v="3456" actId="1076"/>
          <ac:spMkLst>
            <pc:docMk/>
            <pc:sldMk cId="3026831915" sldId="266"/>
            <ac:spMk id="4" creationId="{41394376-B23D-1670-0249-C9E23C8276EE}"/>
          </ac:spMkLst>
        </pc:spChg>
        <pc:spChg chg="add del mod">
          <ac:chgData name="Ana-Maria Ismail (2435354)" userId="S::2435354@student.uwtsd.ac.uk::d48aa67c-9783-46fe-ae69-996973555597" providerId="AD" clId="Web-{E86A58DA-2EC4-4471-6BAD-DCD75ECF5E88}" dt="2026-06-13T00:37:34.085" v="5177"/>
          <ac:spMkLst>
            <pc:docMk/>
            <pc:sldMk cId="3026831915" sldId="266"/>
            <ac:spMk id="7" creationId="{9AA75694-102C-372A-056F-2E7543FFE46F}"/>
          </ac:spMkLst>
        </pc:spChg>
        <pc:spChg chg="mod">
          <ac:chgData name="Ana-Maria Ismail (2435354)" userId="S::2435354@student.uwtsd.ac.uk::d48aa67c-9783-46fe-ae69-996973555597" providerId="AD" clId="Web-{E86A58DA-2EC4-4471-6BAD-DCD75ECF5E88}" dt="2026-06-13T00:47:55.545" v="5287" actId="1076"/>
          <ac:spMkLst>
            <pc:docMk/>
            <pc:sldMk cId="3026831915" sldId="266"/>
            <ac:spMk id="9" creationId="{B59B2D74-678F-25ED-15E6-55AEFE611480}"/>
          </ac:spMkLst>
        </pc:spChg>
        <pc:spChg chg="mod">
          <ac:chgData name="Ana-Maria Ismail (2435354)" userId="S::2435354@student.uwtsd.ac.uk::d48aa67c-9783-46fe-ae69-996973555597" providerId="AD" clId="Web-{E86A58DA-2EC4-4471-6BAD-DCD75ECF5E88}" dt="2026-06-13T00:48:29.689" v="5291" actId="1076"/>
          <ac:spMkLst>
            <pc:docMk/>
            <pc:sldMk cId="3026831915" sldId="266"/>
            <ac:spMk id="12" creationId="{F7EEDCE0-5C7F-9351-789D-944DAEED84D7}"/>
          </ac:spMkLst>
        </pc:spChg>
        <pc:spChg chg="mod">
          <ac:chgData name="Ana-Maria Ismail (2435354)" userId="S::2435354@student.uwtsd.ac.uk::d48aa67c-9783-46fe-ae69-996973555597" providerId="AD" clId="Web-{E86A58DA-2EC4-4471-6BAD-DCD75ECF5E88}" dt="2026-06-13T00:55:32.163" v="5485" actId="20577"/>
          <ac:spMkLst>
            <pc:docMk/>
            <pc:sldMk cId="3026831915" sldId="266"/>
            <ac:spMk id="14" creationId="{81F5E581-F325-A031-BE00-87E7F33E986C}"/>
          </ac:spMkLst>
        </pc:spChg>
        <pc:graphicFrameChg chg="add mod modGraphic">
          <ac:chgData name="Ana-Maria Ismail (2435354)" userId="S::2435354@student.uwtsd.ac.uk::d48aa67c-9783-46fe-ae69-996973555597" providerId="AD" clId="Web-{E86A58DA-2EC4-4471-6BAD-DCD75ECF5E88}" dt="2026-06-13T00:48:41.330" v="5292" actId="1076"/>
          <ac:graphicFrameMkLst>
            <pc:docMk/>
            <pc:sldMk cId="3026831915" sldId="266"/>
            <ac:graphicFrameMk id="3" creationId="{1A757EAF-E8F1-7399-8792-E63770036D9E}"/>
          </ac:graphicFrameMkLst>
        </pc:graphicFrameChg>
        <pc:graphicFrameChg chg="del mod modGraphic">
          <ac:chgData name="Ana-Maria Ismail (2435354)" userId="S::2435354@student.uwtsd.ac.uk::d48aa67c-9783-46fe-ae69-996973555597" providerId="AD" clId="Web-{E86A58DA-2EC4-4471-6BAD-DCD75ECF5E88}" dt="2026-06-13T00:37:28.959" v="5176"/>
          <ac:graphicFrameMkLst>
            <pc:docMk/>
            <pc:sldMk cId="3026831915" sldId="266"/>
            <ac:graphicFrameMk id="6" creationId="{879EB1E6-6DDD-858A-C7AE-685F7C68CA06}"/>
          </ac:graphicFrameMkLst>
        </pc:graphicFrameChg>
        <pc:graphicFrameChg chg="mod modGraphic">
          <ac:chgData name="Ana-Maria Ismail (2435354)" userId="S::2435354@student.uwtsd.ac.uk::d48aa67c-9783-46fe-ae69-996973555597" providerId="AD" clId="Web-{E86A58DA-2EC4-4471-6BAD-DCD75ECF5E88}" dt="2026-06-13T00:48:08.780" v="5288" actId="1076"/>
          <ac:graphicFrameMkLst>
            <pc:docMk/>
            <pc:sldMk cId="3026831915" sldId="266"/>
            <ac:graphicFrameMk id="10" creationId="{03775810-B2E6-AC99-6B06-5885BF86969B}"/>
          </ac:graphicFrameMkLst>
        </pc:graphicFrameChg>
        <pc:picChg chg="add mod">
          <ac:chgData name="Ana-Maria Ismail (2435354)" userId="S::2435354@student.uwtsd.ac.uk::d48aa67c-9783-46fe-ae69-996973555597" providerId="AD" clId="Web-{E86A58DA-2EC4-4471-6BAD-DCD75ECF5E88}" dt="2026-06-13T01:01:20.505" v="5497" actId="14100"/>
          <ac:picMkLst>
            <pc:docMk/>
            <pc:sldMk cId="3026831915" sldId="266"/>
            <ac:picMk id="8" creationId="{3143B436-E62C-40F3-B7C6-03418FE0D53F}"/>
          </ac:picMkLst>
        </pc:picChg>
        <pc:picChg chg="add mod modCrop">
          <ac:chgData name="Ana-Maria Ismail (2435354)" userId="S::2435354@student.uwtsd.ac.uk::d48aa67c-9783-46fe-ae69-996973555597" providerId="AD" clId="Web-{E86A58DA-2EC4-4471-6BAD-DCD75ECF5E88}" dt="2026-06-13T01:01:36.600" v="5501" actId="14100"/>
          <ac:picMkLst>
            <pc:docMk/>
            <pc:sldMk cId="3026831915" sldId="266"/>
            <ac:picMk id="11" creationId="{00F700CE-5770-C1C4-FF43-563C447819B5}"/>
          </ac:picMkLst>
        </pc:picChg>
      </pc:sldChg>
      <pc:sldChg chg="addSp modSp modTransition">
        <pc:chgData name="Ana-Maria Ismail (2435354)" userId="S::2435354@student.uwtsd.ac.uk::d48aa67c-9783-46fe-ae69-996973555597" providerId="AD" clId="Web-{E86A58DA-2EC4-4471-6BAD-DCD75ECF5E88}" dt="2026-06-14T00:04:20.057" v="6288"/>
        <pc:sldMkLst>
          <pc:docMk/>
          <pc:sldMk cId="1762863095" sldId="267"/>
        </pc:sldMkLst>
        <pc:spChg chg="mod">
          <ac:chgData name="Ana-Maria Ismail (2435354)" userId="S::2435354@student.uwtsd.ac.uk::d48aa67c-9783-46fe-ae69-996973555597" providerId="AD" clId="Web-{E86A58DA-2EC4-4471-6BAD-DCD75ECF5E88}" dt="2026-06-13T01:24:04.843" v="6096" actId="1076"/>
          <ac:spMkLst>
            <pc:docMk/>
            <pc:sldMk cId="1762863095" sldId="267"/>
            <ac:spMk id="2" creationId="{3D18066C-D727-34EE-DCF6-1EC25799C228}"/>
          </ac:spMkLst>
        </pc:spChg>
        <pc:spChg chg="mod">
          <ac:chgData name="Ana-Maria Ismail (2435354)" userId="S::2435354@student.uwtsd.ac.uk::d48aa67c-9783-46fe-ae69-996973555597" providerId="AD" clId="Web-{E86A58DA-2EC4-4471-6BAD-DCD75ECF5E88}" dt="2026-06-12T20:08:08.922" v="3442" actId="1076"/>
          <ac:spMkLst>
            <pc:docMk/>
            <pc:sldMk cId="1762863095" sldId="267"/>
            <ac:spMk id="3" creationId="{D715F4F2-0418-3A10-DEE1-714557E7D13D}"/>
          </ac:spMkLst>
        </pc:spChg>
        <pc:spChg chg="mod">
          <ac:chgData name="Ana-Maria Ismail (2435354)" userId="S::2435354@student.uwtsd.ac.uk::d48aa67c-9783-46fe-ae69-996973555597" providerId="AD" clId="Web-{E86A58DA-2EC4-4471-6BAD-DCD75ECF5E88}" dt="2026-06-12T20:05:48.604" v="3424" actId="1076"/>
          <ac:spMkLst>
            <pc:docMk/>
            <pc:sldMk cId="1762863095" sldId="267"/>
            <ac:spMk id="4" creationId="{500DEADB-4BC1-A6EA-B62C-059A056D9B79}"/>
          </ac:spMkLst>
        </pc:spChg>
        <pc:spChg chg="add mod">
          <ac:chgData name="Ana-Maria Ismail (2435354)" userId="S::2435354@student.uwtsd.ac.uk::d48aa67c-9783-46fe-ae69-996973555597" providerId="AD" clId="Web-{E86A58DA-2EC4-4471-6BAD-DCD75ECF5E88}" dt="2026-06-13T01:23:51.982" v="6095" actId="20577"/>
          <ac:spMkLst>
            <pc:docMk/>
            <pc:sldMk cId="1762863095" sldId="267"/>
            <ac:spMk id="5" creationId="{6E19397C-5C5B-120D-4687-1C4F79284DD2}"/>
          </ac:spMkLst>
        </pc:spChg>
        <pc:spChg chg="mod">
          <ac:chgData name="Ana-Maria Ismail (2435354)" userId="S::2435354@student.uwtsd.ac.uk::d48aa67c-9783-46fe-ae69-996973555597" providerId="AD" clId="Web-{E86A58DA-2EC4-4471-6BAD-DCD75ECF5E88}" dt="2026-06-13T01:30:51.816" v="6134" actId="1076"/>
          <ac:spMkLst>
            <pc:docMk/>
            <pc:sldMk cId="1762863095" sldId="267"/>
            <ac:spMk id="8" creationId="{F30C3471-E946-45C1-5739-1DA7157E2C68}"/>
          </ac:spMkLst>
        </pc:spChg>
        <pc:graphicFrameChg chg="mod modGraphic">
          <ac:chgData name="Ana-Maria Ismail (2435354)" userId="S::2435354@student.uwtsd.ac.uk::d48aa67c-9783-46fe-ae69-996973555597" providerId="AD" clId="Web-{E86A58DA-2EC4-4471-6BAD-DCD75ECF5E88}" dt="2026-06-13T01:12:30.829" v="5959"/>
          <ac:graphicFrameMkLst>
            <pc:docMk/>
            <pc:sldMk cId="1762863095" sldId="267"/>
            <ac:graphicFrameMk id="7" creationId="{D24F1B56-FD66-616A-EAFC-9E2070B0BE68}"/>
          </ac:graphicFrameMkLst>
        </pc:graphicFrameChg>
        <pc:picChg chg="add mod">
          <ac:chgData name="Ana-Maria Ismail (2435354)" userId="S::2435354@student.uwtsd.ac.uk::d48aa67c-9783-46fe-ae69-996973555597" providerId="AD" clId="Web-{E86A58DA-2EC4-4471-6BAD-DCD75ECF5E88}" dt="2026-06-13T01:30:14.312" v="6129" actId="14100"/>
          <ac:picMkLst>
            <pc:docMk/>
            <pc:sldMk cId="1762863095" sldId="267"/>
            <ac:picMk id="6" creationId="{D706F204-6850-9D5F-30E7-B5A601C09811}"/>
          </ac:picMkLst>
        </pc:picChg>
        <pc:picChg chg="add mod modCrop">
          <ac:chgData name="Ana-Maria Ismail (2435354)" userId="S::2435354@student.uwtsd.ac.uk::d48aa67c-9783-46fe-ae69-996973555597" providerId="AD" clId="Web-{E86A58DA-2EC4-4471-6BAD-DCD75ECF5E88}" dt="2026-06-13T01:30:19.453" v="6130" actId="14100"/>
          <ac:picMkLst>
            <pc:docMk/>
            <pc:sldMk cId="1762863095" sldId="267"/>
            <ac:picMk id="9" creationId="{5CB8D892-5B1A-6076-53A7-71BBC45B72B2}"/>
          </ac:picMkLst>
        </pc:picChg>
      </pc:sldChg>
      <pc:sldChg chg="modSp modTransition">
        <pc:chgData name="Ana-Maria Ismail (2435354)" userId="S::2435354@student.uwtsd.ac.uk::d48aa67c-9783-46fe-ae69-996973555597" providerId="AD" clId="Web-{E86A58DA-2EC4-4471-6BAD-DCD75ECF5E88}" dt="2026-06-14T00:04:24.886" v="6289"/>
        <pc:sldMkLst>
          <pc:docMk/>
          <pc:sldMk cId="2982585604" sldId="268"/>
        </pc:sldMkLst>
        <pc:spChg chg="mod">
          <ac:chgData name="Ana-Maria Ismail (2435354)" userId="S::2435354@student.uwtsd.ac.uk::d48aa67c-9783-46fe-ae69-996973555597" providerId="AD" clId="Web-{E86A58DA-2EC4-4471-6BAD-DCD75ECF5E88}" dt="2026-06-13T01:34:11.176" v="6156" actId="1076"/>
          <ac:spMkLst>
            <pc:docMk/>
            <pc:sldMk cId="2982585604" sldId="268"/>
            <ac:spMk id="2" creationId="{0B798DC6-39E3-B3D2-F3B2-27A713B687CF}"/>
          </ac:spMkLst>
        </pc:spChg>
        <pc:spChg chg="mod">
          <ac:chgData name="Ana-Maria Ismail (2435354)" userId="S::2435354@student.uwtsd.ac.uk::d48aa67c-9783-46fe-ae69-996973555597" providerId="AD" clId="Web-{E86A58DA-2EC4-4471-6BAD-DCD75ECF5E88}" dt="2026-06-13T01:34:19.318" v="6157" actId="1076"/>
          <ac:spMkLst>
            <pc:docMk/>
            <pc:sldMk cId="2982585604" sldId="268"/>
            <ac:spMk id="3" creationId="{2F28A6E2-9C9D-9A40-D647-4E347143805F}"/>
          </ac:spMkLst>
        </pc:spChg>
      </pc:sldChg>
      <pc:sldChg chg="modTransition">
        <pc:chgData name="Ana-Maria Ismail (2435354)" userId="S::2435354@student.uwtsd.ac.uk::d48aa67c-9783-46fe-ae69-996973555597" providerId="AD" clId="Web-{E86A58DA-2EC4-4471-6BAD-DCD75ECF5E88}" dt="2026-06-14T00:04:29.948" v="6290"/>
        <pc:sldMkLst>
          <pc:docMk/>
          <pc:sldMk cId="4057101525" sldId="269"/>
        </pc:sldMkLst>
      </pc:sldChg>
    </pc:docChg>
  </pc:docChgLst>
  <pc:docChgLst>
    <pc:chgData name="Ana-Maria Ismail (2435354)" userId="S::2435354@student.uwtsd.ac.uk::d48aa67c-9783-46fe-ae69-996973555597" providerId="AD" clId="Web-{E6010D56-FFAF-F429-659E-53371BAAA06B}"/>
    <pc:docChg chg="modSld">
      <pc:chgData name="Ana-Maria Ismail (2435354)" userId="S::2435354@student.uwtsd.ac.uk::d48aa67c-9783-46fe-ae69-996973555597" providerId="AD" clId="Web-{E6010D56-FFAF-F429-659E-53371BAAA06B}" dt="2026-06-13T23:31:06.850" v="1" actId="1076"/>
      <pc:docMkLst>
        <pc:docMk/>
      </pc:docMkLst>
      <pc:sldChg chg="modSp">
        <pc:chgData name="Ana-Maria Ismail (2435354)" userId="S::2435354@student.uwtsd.ac.uk::d48aa67c-9783-46fe-ae69-996973555597" providerId="AD" clId="Web-{E6010D56-FFAF-F429-659E-53371BAAA06B}" dt="2026-06-13T23:31:06.850" v="1" actId="1076"/>
        <pc:sldMkLst>
          <pc:docMk/>
          <pc:sldMk cId="3990600910" sldId="257"/>
        </pc:sldMkLst>
        <pc:spChg chg="mod">
          <ac:chgData name="Ana-Maria Ismail (2435354)" userId="S::2435354@student.uwtsd.ac.uk::d48aa67c-9783-46fe-ae69-996973555597" providerId="AD" clId="Web-{E6010D56-FFAF-F429-659E-53371BAAA06B}" dt="2026-06-13T23:31:06.850" v="1" actId="1076"/>
          <ac:spMkLst>
            <pc:docMk/>
            <pc:sldMk cId="3990600910" sldId="257"/>
            <ac:spMk id="4" creationId="{D239F160-E940-6092-BBDA-93C1E91F5F06}"/>
          </ac:spMkLst>
        </pc:spChg>
      </pc:sldChg>
    </pc:docChg>
  </pc:docChgLst>
  <pc:docChgLst>
    <pc:chgData name="Ana-Maria Ismail (2435354)" userId="S::2435354@student.uwtsd.ac.uk::d48aa67c-9783-46fe-ae69-996973555597" providerId="AD" clId="Web-{6E170EB0-0017-490A-9271-1A908F8D9538}"/>
    <pc:docChg chg="addSld modSld sldOrd addMainMaster delMainMaster modMainMaster">
      <pc:chgData name="Ana-Maria Ismail (2435354)" userId="S::2435354@student.uwtsd.ac.uk::d48aa67c-9783-46fe-ae69-996973555597" providerId="AD" clId="Web-{6E170EB0-0017-490A-9271-1A908F8D9538}" dt="2026-06-01T20:33:27.815" v="7559" actId="1076"/>
      <pc:docMkLst>
        <pc:docMk/>
      </pc:docMkLst>
      <pc:sldChg chg="addSp delSp modSp mod ord setBg modClrScheme chgLayout">
        <pc:chgData name="Ana-Maria Ismail (2435354)" userId="S::2435354@student.uwtsd.ac.uk::d48aa67c-9783-46fe-ae69-996973555597" providerId="AD" clId="Web-{6E170EB0-0017-490A-9271-1A908F8D9538}" dt="2026-06-01T01:10:07.267" v="406"/>
        <pc:sldMkLst>
          <pc:docMk/>
          <pc:sldMk cId="109857222" sldId="256"/>
        </pc:sldMkLst>
        <pc:spChg chg="mod ord">
          <ac:chgData name="Ana-Maria Ismail (2435354)" userId="S::2435354@student.uwtsd.ac.uk::d48aa67c-9783-46fe-ae69-996973555597" providerId="AD" clId="Web-{6E170EB0-0017-490A-9271-1A908F8D9538}" dt="2026-06-01T01:00:49.939" v="287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Ana-Maria Ismail (2435354)" userId="S::2435354@student.uwtsd.ac.uk::d48aa67c-9783-46fe-ae69-996973555597" providerId="AD" clId="Web-{6E170EB0-0017-490A-9271-1A908F8D9538}" dt="2026-06-01T01:00:49.939" v="287"/>
          <ac:spMkLst>
            <pc:docMk/>
            <pc:sldMk cId="109857222" sldId="256"/>
            <ac:spMk id="3" creationId="{00000000-0000-0000-0000-000000000000}"/>
          </ac:spMkLst>
        </pc:spChg>
        <pc:spChg chg="add mod">
          <ac:chgData name="Ana-Maria Ismail (2435354)" userId="S::2435354@student.uwtsd.ac.uk::d48aa67c-9783-46fe-ae69-996973555597" providerId="AD" clId="Web-{6E170EB0-0017-490A-9271-1A908F8D9538}" dt="2026-06-01T01:08:33.503" v="402"/>
          <ac:spMkLst>
            <pc:docMk/>
            <pc:sldMk cId="109857222" sldId="256"/>
            <ac:spMk id="12" creationId="{75D6060E-8E46-9472-B049-E13B1AA1D18F}"/>
          </ac:spMkLst>
        </pc:spChg>
        <pc:picChg chg="add mod ord">
          <ac:chgData name="Ana-Maria Ismail (2435354)" userId="S::2435354@student.uwtsd.ac.uk::d48aa67c-9783-46fe-ae69-996973555597" providerId="AD" clId="Web-{6E170EB0-0017-490A-9271-1A908F8D9538}" dt="2026-06-01T01:00:49.939" v="287"/>
          <ac:picMkLst>
            <pc:docMk/>
            <pc:sldMk cId="109857222" sldId="256"/>
            <ac:picMk id="7" creationId="{E50C9C38-9CBC-6713-BC2B-A8EC93F10883}"/>
          </ac:picMkLst>
        </pc:picChg>
      </pc:sldChg>
      <pc:sldChg chg="addSp modSp new">
        <pc:chgData name="Ana-Maria Ismail (2435354)" userId="S::2435354@student.uwtsd.ac.uk::d48aa67c-9783-46fe-ae69-996973555597" providerId="AD" clId="Web-{6E170EB0-0017-490A-9271-1A908F8D9538}" dt="2026-06-01T03:24:37.704" v="3729" actId="20577"/>
        <pc:sldMkLst>
          <pc:docMk/>
          <pc:sldMk cId="3990600910" sldId="257"/>
        </pc:sldMkLst>
        <pc:spChg chg="mod">
          <ac:chgData name="Ana-Maria Ismail (2435354)" userId="S::2435354@student.uwtsd.ac.uk::d48aa67c-9783-46fe-ae69-996973555597" providerId="AD" clId="Web-{6E170EB0-0017-490A-9271-1A908F8D9538}" dt="2026-06-01T01:37:25.420" v="823" actId="20577"/>
          <ac:spMkLst>
            <pc:docMk/>
            <pc:sldMk cId="3990600910" sldId="257"/>
            <ac:spMk id="2" creationId="{DAC86A31-59CF-EC9B-B994-EA09EF389AD6}"/>
          </ac:spMkLst>
        </pc:spChg>
        <pc:spChg chg="mod">
          <ac:chgData name="Ana-Maria Ismail (2435354)" userId="S::2435354@student.uwtsd.ac.uk::d48aa67c-9783-46fe-ae69-996973555597" providerId="AD" clId="Web-{6E170EB0-0017-490A-9271-1A908F8D9538}" dt="2026-06-01T01:04:44.463" v="326" actId="20577"/>
          <ac:spMkLst>
            <pc:docMk/>
            <pc:sldMk cId="3990600910" sldId="257"/>
            <ac:spMk id="3" creationId="{B7D6B920-4EF1-2298-F43A-86C01B76A0AC}"/>
          </ac:spMkLst>
        </pc:spChg>
        <pc:spChg chg="add mod">
          <ac:chgData name="Ana-Maria Ismail (2435354)" userId="S::2435354@student.uwtsd.ac.uk::d48aa67c-9783-46fe-ae69-996973555597" providerId="AD" clId="Web-{6E170EB0-0017-490A-9271-1A908F8D9538}" dt="2026-06-01T03:24:37.704" v="3729" actId="20577"/>
          <ac:spMkLst>
            <pc:docMk/>
            <pc:sldMk cId="3990600910" sldId="257"/>
            <ac:spMk id="4" creationId="{D239F160-E940-6092-BBDA-93C1E91F5F06}"/>
          </ac:spMkLst>
        </pc:spChg>
        <pc:spChg chg="add mod">
          <ac:chgData name="Ana-Maria Ismail (2435354)" userId="S::2435354@student.uwtsd.ac.uk::d48aa67c-9783-46fe-ae69-996973555597" providerId="AD" clId="Web-{6E170EB0-0017-490A-9271-1A908F8D9538}" dt="2026-06-01T01:08:42.894" v="403"/>
          <ac:spMkLst>
            <pc:docMk/>
            <pc:sldMk cId="3990600910" sldId="257"/>
            <ac:spMk id="5" creationId="{517EB7DE-1440-41D9-745A-F7E460CD6E12}"/>
          </ac:spMkLst>
        </pc:spChg>
      </pc:sldChg>
      <pc:sldChg chg="addSp delSp modSp new mod setBg">
        <pc:chgData name="Ana-Maria Ismail (2435354)" userId="S::2435354@student.uwtsd.ac.uk::d48aa67c-9783-46fe-ae69-996973555597" providerId="AD" clId="Web-{6E170EB0-0017-490A-9271-1A908F8D9538}" dt="2026-06-01T01:56:06.482" v="868" actId="20577"/>
        <pc:sldMkLst>
          <pc:docMk/>
          <pc:sldMk cId="275344472" sldId="258"/>
        </pc:sldMkLst>
        <pc:spChg chg="mod">
          <ac:chgData name="Ana-Maria Ismail (2435354)" userId="S::2435354@student.uwtsd.ac.uk::d48aa67c-9783-46fe-ae69-996973555597" providerId="AD" clId="Web-{6E170EB0-0017-490A-9271-1A908F8D9538}" dt="2026-06-01T01:56:06.482" v="868" actId="20577"/>
          <ac:spMkLst>
            <pc:docMk/>
            <pc:sldMk cId="275344472" sldId="258"/>
            <ac:spMk id="2" creationId="{93825C12-060F-CADF-7C6B-76E0352ACDC0}"/>
          </ac:spMkLst>
        </pc:spChg>
        <pc:spChg chg="mod ord">
          <ac:chgData name="Ana-Maria Ismail (2435354)" userId="S::2435354@student.uwtsd.ac.uk::d48aa67c-9783-46fe-ae69-996973555597" providerId="AD" clId="Web-{6E170EB0-0017-490A-9271-1A908F8D9538}" dt="2026-06-01T01:52:42.695" v="841"/>
          <ac:spMkLst>
            <pc:docMk/>
            <pc:sldMk cId="275344472" sldId="258"/>
            <ac:spMk id="4" creationId="{6EB67625-8301-99E8-FB6E-BEB6FBC8FCBD}"/>
          </ac:spMkLst>
        </pc:spChg>
        <pc:spChg chg="add mod">
          <ac:chgData name="Ana-Maria Ismail (2435354)" userId="S::2435354@student.uwtsd.ac.uk::d48aa67c-9783-46fe-ae69-996973555597" providerId="AD" clId="Web-{6E170EB0-0017-490A-9271-1A908F8D9538}" dt="2026-06-01T01:55:55.758" v="867" actId="20577"/>
          <ac:spMkLst>
            <pc:docMk/>
            <pc:sldMk cId="275344472" sldId="258"/>
            <ac:spMk id="20" creationId="{DF4419EE-0CDD-CA47-655D-E7580B0ED16F}"/>
          </ac:spMkLst>
        </pc:spChg>
        <pc:picChg chg="add del mod ord">
          <ac:chgData name="Ana-Maria Ismail (2435354)" userId="S::2435354@student.uwtsd.ac.uk::d48aa67c-9783-46fe-ae69-996973555597" providerId="AD" clId="Web-{6E170EB0-0017-490A-9271-1A908F8D9538}" dt="2026-06-01T01:54:20.673" v="854" actId="1076"/>
          <ac:picMkLst>
            <pc:docMk/>
            <pc:sldMk cId="275344472" sldId="258"/>
            <ac:picMk id="53" creationId="{D90DD177-2E58-1B0A-06C3-1DBAF42EEE64}"/>
          </ac:picMkLst>
        </pc:picChg>
      </pc:sldChg>
      <pc:sldChg chg="addSp delSp modSp new">
        <pc:chgData name="Ana-Maria Ismail (2435354)" userId="S::2435354@student.uwtsd.ac.uk::d48aa67c-9783-46fe-ae69-996973555597" providerId="AD" clId="Web-{6E170EB0-0017-490A-9271-1A908F8D9538}" dt="2026-06-01T02:17:39.104" v="1066" actId="1076"/>
        <pc:sldMkLst>
          <pc:docMk/>
          <pc:sldMk cId="905965354" sldId="259"/>
        </pc:sldMkLst>
        <pc:spChg chg="mod">
          <ac:chgData name="Ana-Maria Ismail (2435354)" userId="S::2435354@student.uwtsd.ac.uk::d48aa67c-9783-46fe-ae69-996973555597" providerId="AD" clId="Web-{6E170EB0-0017-490A-9271-1A908F8D9538}" dt="2026-06-01T02:15:04.530" v="1037" actId="20577"/>
          <ac:spMkLst>
            <pc:docMk/>
            <pc:sldMk cId="905965354" sldId="259"/>
            <ac:spMk id="2" creationId="{5FC992B6-71F2-B6BE-CEB8-514D73E03889}"/>
          </ac:spMkLst>
        </pc:spChg>
        <pc:spChg chg="add mod">
          <ac:chgData name="Ana-Maria Ismail (2435354)" userId="S::2435354@student.uwtsd.ac.uk::d48aa67c-9783-46fe-ae69-996973555597" providerId="AD" clId="Web-{6E170EB0-0017-490A-9271-1A908F8D9538}" dt="2026-06-01T02:15:33.782" v="1040" actId="1076"/>
          <ac:spMkLst>
            <pc:docMk/>
            <pc:sldMk cId="905965354" sldId="259"/>
            <ac:spMk id="6" creationId="{DC88457F-F073-8FEC-BBAF-4202629828CF}"/>
          </ac:spMkLst>
        </pc:spChg>
        <pc:spChg chg="add mod">
          <ac:chgData name="Ana-Maria Ismail (2435354)" userId="S::2435354@student.uwtsd.ac.uk::d48aa67c-9783-46fe-ae69-996973555597" providerId="AD" clId="Web-{6E170EB0-0017-490A-9271-1A908F8D9538}" dt="2026-06-01T02:17:39.104" v="1066" actId="1076"/>
          <ac:spMkLst>
            <pc:docMk/>
            <pc:sldMk cId="905965354" sldId="259"/>
            <ac:spMk id="743" creationId="{4AEB0D47-1433-2D51-AA79-E8AE21F57249}"/>
          </ac:spMkLst>
        </pc:spChg>
      </pc:sldChg>
      <pc:sldChg chg="addSp modSp new">
        <pc:chgData name="Ana-Maria Ismail (2435354)" userId="S::2435354@student.uwtsd.ac.uk::d48aa67c-9783-46fe-ae69-996973555597" providerId="AD" clId="Web-{6E170EB0-0017-490A-9271-1A908F8D9538}" dt="2026-06-01T02:48:02.542" v="2458" actId="1076"/>
        <pc:sldMkLst>
          <pc:docMk/>
          <pc:sldMk cId="3161996192" sldId="260"/>
        </pc:sldMkLst>
        <pc:spChg chg="mod">
          <ac:chgData name="Ana-Maria Ismail (2435354)" userId="S::2435354@student.uwtsd.ac.uk::d48aa67c-9783-46fe-ae69-996973555597" providerId="AD" clId="Web-{6E170EB0-0017-490A-9271-1A908F8D9538}" dt="2026-06-01T02:47:27.149" v="2452" actId="1076"/>
          <ac:spMkLst>
            <pc:docMk/>
            <pc:sldMk cId="3161996192" sldId="260"/>
            <ac:spMk id="2" creationId="{F91EBA1B-92C6-9D34-3D81-B6255F6C5210}"/>
          </ac:spMkLst>
        </pc:spChg>
      </pc:sldChg>
      <pc:sldChg chg="addSp delSp modSp new">
        <pc:chgData name="Ana-Maria Ismail (2435354)" userId="S::2435354@student.uwtsd.ac.uk::d48aa67c-9783-46fe-ae69-996973555597" providerId="AD" clId="Web-{6E170EB0-0017-490A-9271-1A908F8D9538}" dt="2026-06-01T03:01:33.419" v="3265"/>
        <pc:sldMkLst>
          <pc:docMk/>
          <pc:sldMk cId="2931425885" sldId="261"/>
        </pc:sldMkLst>
        <pc:spChg chg="mod">
          <ac:chgData name="Ana-Maria Ismail (2435354)" userId="S::2435354@student.uwtsd.ac.uk::d48aa67c-9783-46fe-ae69-996973555597" providerId="AD" clId="Web-{6E170EB0-0017-490A-9271-1A908F8D9538}" dt="2026-06-01T03:00:02.303" v="3250" actId="20577"/>
          <ac:spMkLst>
            <pc:docMk/>
            <pc:sldMk cId="2931425885" sldId="261"/>
            <ac:spMk id="2" creationId="{EC68DE13-6AF5-6F5B-8C80-02D6F66F81B6}"/>
          </ac:spMkLst>
        </pc:spChg>
        <pc:spChg chg="mod">
          <ac:chgData name="Ana-Maria Ismail (2435354)" userId="S::2435354@student.uwtsd.ac.uk::d48aa67c-9783-46fe-ae69-996973555597" providerId="AD" clId="Web-{6E170EB0-0017-490A-9271-1A908F8D9538}" dt="2026-06-01T03:00:14.507" v="3252" actId="1076"/>
          <ac:spMkLst>
            <pc:docMk/>
            <pc:sldMk cId="2931425885" sldId="261"/>
            <ac:spMk id="3" creationId="{25831133-FEB1-5D97-5E34-D2CA2677F1F4}"/>
          </ac:spMkLst>
        </pc:spChg>
        <pc:graphicFrameChg chg="add mod modGraphic">
          <ac:chgData name="Ana-Maria Ismail (2435354)" userId="S::2435354@student.uwtsd.ac.uk::d48aa67c-9783-46fe-ae69-996973555597" providerId="AD" clId="Web-{6E170EB0-0017-490A-9271-1A908F8D9538}" dt="2026-06-01T03:01:33.419" v="3265"/>
          <ac:graphicFrameMkLst>
            <pc:docMk/>
            <pc:sldMk cId="2931425885" sldId="261"/>
            <ac:graphicFrameMk id="6" creationId="{880772A0-36CC-7817-544E-755F1F063724}"/>
          </ac:graphicFrameMkLst>
        </pc:graphicFrameChg>
      </pc:sldChg>
      <pc:sldChg chg="addSp modSp new">
        <pc:chgData name="Ana-Maria Ismail (2435354)" userId="S::2435354@student.uwtsd.ac.uk::d48aa67c-9783-46fe-ae69-996973555597" providerId="AD" clId="Web-{6E170EB0-0017-490A-9271-1A908F8D9538}" dt="2026-06-01T03:34:10.068" v="3813" actId="20577"/>
        <pc:sldMkLst>
          <pc:docMk/>
          <pc:sldMk cId="1168333868" sldId="262"/>
        </pc:sldMkLst>
        <pc:spChg chg="mod">
          <ac:chgData name="Ana-Maria Ismail (2435354)" userId="S::2435354@student.uwtsd.ac.uk::d48aa67c-9783-46fe-ae69-996973555597" providerId="AD" clId="Web-{6E170EB0-0017-490A-9271-1A908F8D9538}" dt="2026-06-01T03:34:10.068" v="3813" actId="20577"/>
          <ac:spMkLst>
            <pc:docMk/>
            <pc:sldMk cId="1168333868" sldId="262"/>
            <ac:spMk id="2" creationId="{592D5EE5-EB3E-4A4B-B896-E60D3CDD3E47}"/>
          </ac:spMkLst>
        </pc:spChg>
        <pc:spChg chg="mod">
          <ac:chgData name="Ana-Maria Ismail (2435354)" userId="S::2435354@student.uwtsd.ac.uk::d48aa67c-9783-46fe-ae69-996973555597" providerId="AD" clId="Web-{6E170EB0-0017-490A-9271-1A908F8D9538}" dt="2026-06-01T03:15:59.858" v="3303" actId="1076"/>
          <ac:spMkLst>
            <pc:docMk/>
            <pc:sldMk cId="1168333868" sldId="262"/>
            <ac:spMk id="3" creationId="{7FC50E26-E6B2-CCEF-B6E5-7B3EA3D7F36D}"/>
          </ac:spMkLst>
        </pc:spChg>
        <pc:spChg chg="add mod">
          <ac:chgData name="Ana-Maria Ismail (2435354)" userId="S::2435354@student.uwtsd.ac.uk::d48aa67c-9783-46fe-ae69-996973555597" providerId="AD" clId="Web-{6E170EB0-0017-490A-9271-1A908F8D9538}" dt="2026-06-01T03:22:07.725" v="3690" actId="20577"/>
          <ac:spMkLst>
            <pc:docMk/>
            <pc:sldMk cId="1168333868" sldId="262"/>
            <ac:spMk id="7" creationId="{E775B262-25C4-D792-B277-45822FE27E7A}"/>
          </ac:spMkLst>
        </pc:spChg>
      </pc:sldChg>
      <pc:sldChg chg="addSp delSp modSp new">
        <pc:chgData name="Ana-Maria Ismail (2435354)" userId="S::2435354@student.uwtsd.ac.uk::d48aa67c-9783-46fe-ae69-996973555597" providerId="AD" clId="Web-{6E170EB0-0017-490A-9271-1A908F8D9538}" dt="2026-06-01T19:05:17.955" v="5209"/>
        <pc:sldMkLst>
          <pc:docMk/>
          <pc:sldMk cId="2867229735" sldId="263"/>
        </pc:sldMkLst>
        <pc:spChg chg="mod">
          <ac:chgData name="Ana-Maria Ismail (2435354)" userId="S::2435354@student.uwtsd.ac.uk::d48aa67c-9783-46fe-ae69-996973555597" providerId="AD" clId="Web-{6E170EB0-0017-490A-9271-1A908F8D9538}" dt="2026-06-01T18:42:04.822" v="3918" actId="1076"/>
          <ac:spMkLst>
            <pc:docMk/>
            <pc:sldMk cId="2867229735" sldId="263"/>
            <ac:spMk id="2" creationId="{07E5028F-6971-5F2B-63EF-284CA9AF80AF}"/>
          </ac:spMkLst>
        </pc:spChg>
        <pc:spChg chg="add mod">
          <ac:chgData name="Ana-Maria Ismail (2435354)" userId="S::2435354@student.uwtsd.ac.uk::d48aa67c-9783-46fe-ae69-996973555597" providerId="AD" clId="Web-{6E170EB0-0017-490A-9271-1A908F8D9538}" dt="2026-06-01T19:04:11.218" v="5196" actId="1076"/>
          <ac:spMkLst>
            <pc:docMk/>
            <pc:sldMk cId="2867229735" sldId="263"/>
            <ac:spMk id="441" creationId="{C3AB316F-45FD-ACE3-8344-BFA75B75D79D}"/>
          </ac:spMkLst>
        </pc:spChg>
        <pc:spChg chg="add mod">
          <ac:chgData name="Ana-Maria Ismail (2435354)" userId="S::2435354@student.uwtsd.ac.uk::d48aa67c-9783-46fe-ae69-996973555597" providerId="AD" clId="Web-{6E170EB0-0017-490A-9271-1A908F8D9538}" dt="2026-06-01T19:05:11.752" v="5208" actId="14100"/>
          <ac:spMkLst>
            <pc:docMk/>
            <pc:sldMk cId="2867229735" sldId="263"/>
            <ac:spMk id="443" creationId="{CF3EE163-6F2E-C410-7ED2-B447483ABFEB}"/>
          </ac:spMkLst>
        </pc:spChg>
        <pc:graphicFrameChg chg="add mod modGraphic">
          <ac:chgData name="Ana-Maria Ismail (2435354)" userId="S::2435354@student.uwtsd.ac.uk::d48aa67c-9783-46fe-ae69-996973555597" providerId="AD" clId="Web-{6E170EB0-0017-490A-9271-1A908F8D9538}" dt="2026-06-01T19:05:17.955" v="5209"/>
          <ac:graphicFrameMkLst>
            <pc:docMk/>
            <pc:sldMk cId="2867229735" sldId="263"/>
            <ac:graphicFrameMk id="442" creationId="{E8A6E2FE-FFEE-28B5-C686-4F9D47A926BC}"/>
          </ac:graphicFrameMkLst>
        </pc:graphicFrameChg>
      </pc:sldChg>
      <pc:sldChg chg="addSp delSp modSp new">
        <pc:chgData name="Ana-Maria Ismail (2435354)" userId="S::2435354@student.uwtsd.ac.uk::d48aa67c-9783-46fe-ae69-996973555597" providerId="AD" clId="Web-{6E170EB0-0017-490A-9271-1A908F8D9538}" dt="2026-06-01T19:36:44.744" v="5605" actId="20577"/>
        <pc:sldMkLst>
          <pc:docMk/>
          <pc:sldMk cId="3223264317" sldId="264"/>
        </pc:sldMkLst>
        <pc:spChg chg="mod">
          <ac:chgData name="Ana-Maria Ismail (2435354)" userId="S::2435354@student.uwtsd.ac.uk::d48aa67c-9783-46fe-ae69-996973555597" providerId="AD" clId="Web-{6E170EB0-0017-490A-9271-1A908F8D9538}" dt="2026-06-01T19:24:50.773" v="5221" actId="20577"/>
          <ac:spMkLst>
            <pc:docMk/>
            <pc:sldMk cId="3223264317" sldId="264"/>
            <ac:spMk id="2" creationId="{87D740B6-EBD4-0220-E66D-5FD7561FC0C2}"/>
          </ac:spMkLst>
        </pc:spChg>
        <pc:spChg chg="mod">
          <ac:chgData name="Ana-Maria Ismail (2435354)" userId="S::2435354@student.uwtsd.ac.uk::d48aa67c-9783-46fe-ae69-996973555597" providerId="AD" clId="Web-{6E170EB0-0017-490A-9271-1A908F8D9538}" dt="2026-06-01T19:29:42.124" v="5234" actId="14100"/>
          <ac:spMkLst>
            <pc:docMk/>
            <pc:sldMk cId="3223264317" sldId="264"/>
            <ac:spMk id="3" creationId="{5DA1E690-2902-7BF9-7DA1-9519FDA737D8}"/>
          </ac:spMkLst>
        </pc:spChg>
        <pc:spChg chg="add mod">
          <ac:chgData name="Ana-Maria Ismail (2435354)" userId="S::2435354@student.uwtsd.ac.uk::d48aa67c-9783-46fe-ae69-996973555597" providerId="AD" clId="Web-{6E170EB0-0017-490A-9271-1A908F8D9538}" dt="2026-06-01T19:31:14.377" v="5250" actId="20577"/>
          <ac:spMkLst>
            <pc:docMk/>
            <pc:sldMk cId="3223264317" sldId="264"/>
            <ac:spMk id="8" creationId="{A0E009E5-D19E-A92D-E61B-5854260A7496}"/>
          </ac:spMkLst>
        </pc:spChg>
      </pc:sldChg>
      <pc:sldChg chg="addSp modSp new mod setBg">
        <pc:chgData name="Ana-Maria Ismail (2435354)" userId="S::2435354@student.uwtsd.ac.uk::d48aa67c-9783-46fe-ae69-996973555597" providerId="AD" clId="Web-{6E170EB0-0017-490A-9271-1A908F8D9538}" dt="2026-06-01T19:45:02.851" v="5717" actId="20577"/>
        <pc:sldMkLst>
          <pc:docMk/>
          <pc:sldMk cId="1605564326" sldId="265"/>
        </pc:sldMkLst>
        <pc:spChg chg="mod">
          <ac:chgData name="Ana-Maria Ismail (2435354)" userId="S::2435354@student.uwtsd.ac.uk::d48aa67c-9783-46fe-ae69-996973555597" providerId="AD" clId="Web-{6E170EB0-0017-490A-9271-1A908F8D9538}" dt="2026-06-01T19:40:27.406" v="5647" actId="1076"/>
          <ac:spMkLst>
            <pc:docMk/>
            <pc:sldMk cId="1605564326" sldId="265"/>
            <ac:spMk id="2" creationId="{4D0A0225-FC3E-BDA9-77EF-971CF8B3B1CD}"/>
          </ac:spMkLst>
        </pc:spChg>
        <pc:spChg chg="mod">
          <ac:chgData name="Ana-Maria Ismail (2435354)" userId="S::2435354@student.uwtsd.ac.uk::d48aa67c-9783-46fe-ae69-996973555597" providerId="AD" clId="Web-{6E170EB0-0017-490A-9271-1A908F8D9538}" dt="2026-06-01T19:40:56.204" v="5651" actId="1076"/>
          <ac:spMkLst>
            <pc:docMk/>
            <pc:sldMk cId="1605564326" sldId="265"/>
            <ac:spMk id="3" creationId="{F748720F-532E-BC22-FEA6-EE5632C0335C}"/>
          </ac:spMkLst>
        </pc:spChg>
        <pc:spChg chg="mod">
          <ac:chgData name="Ana-Maria Ismail (2435354)" userId="S::2435354@student.uwtsd.ac.uk::d48aa67c-9783-46fe-ae69-996973555597" providerId="AD" clId="Web-{6E170EB0-0017-490A-9271-1A908F8D9538}" dt="2026-06-01T19:39:51.015" v="5641"/>
          <ac:spMkLst>
            <pc:docMk/>
            <pc:sldMk cId="1605564326" sldId="265"/>
            <ac:spMk id="4" creationId="{F62569D7-A64D-D0A6-149A-EC09D927B9DC}"/>
          </ac:spMkLst>
        </pc:spChg>
        <pc:spChg chg="add mod">
          <ac:chgData name="Ana-Maria Ismail (2435354)" userId="S::2435354@student.uwtsd.ac.uk::d48aa67c-9783-46fe-ae69-996973555597" providerId="AD" clId="Web-{6E170EB0-0017-490A-9271-1A908F8D9538}" dt="2026-06-01T19:45:02.851" v="5717" actId="20577"/>
          <ac:spMkLst>
            <pc:docMk/>
            <pc:sldMk cId="1605564326" sldId="265"/>
            <ac:spMk id="7" creationId="{E1EB8C6D-8A9E-72C8-9ABF-AC23584FF359}"/>
          </ac:spMkLst>
        </pc:spChg>
        <pc:graphicFrameChg chg="add mod modGraphic">
          <ac:chgData name="Ana-Maria Ismail (2435354)" userId="S::2435354@student.uwtsd.ac.uk::d48aa67c-9783-46fe-ae69-996973555597" providerId="AD" clId="Web-{6E170EB0-0017-490A-9271-1A908F8D9538}" dt="2026-06-01T19:42:04.971" v="5707"/>
          <ac:graphicFrameMkLst>
            <pc:docMk/>
            <pc:sldMk cId="1605564326" sldId="265"/>
            <ac:graphicFrameMk id="6" creationId="{681B92AB-EDA6-0FB3-6BD7-8A416DD6E158}"/>
          </ac:graphicFrameMkLst>
        </pc:graphicFrameChg>
      </pc:sldChg>
      <pc:sldChg chg="addSp delSp modSp new mod setBg">
        <pc:chgData name="Ana-Maria Ismail (2435354)" userId="S::2435354@student.uwtsd.ac.uk::d48aa67c-9783-46fe-ae69-996973555597" providerId="AD" clId="Web-{6E170EB0-0017-490A-9271-1A908F8D9538}" dt="2026-06-01T20:10:18.811" v="6523" actId="20577"/>
        <pc:sldMkLst>
          <pc:docMk/>
          <pc:sldMk cId="3026831915" sldId="266"/>
        </pc:sldMkLst>
        <pc:spChg chg="mod">
          <ac:chgData name="Ana-Maria Ismail (2435354)" userId="S::2435354@student.uwtsd.ac.uk::d48aa67c-9783-46fe-ae69-996973555597" providerId="AD" clId="Web-{6E170EB0-0017-490A-9271-1A908F8D9538}" dt="2026-06-01T19:50:11.983" v="5778" actId="1076"/>
          <ac:spMkLst>
            <pc:docMk/>
            <pc:sldMk cId="3026831915" sldId="266"/>
            <ac:spMk id="2" creationId="{A5C9363C-7D7B-248D-76EA-840A8770CC71}"/>
          </ac:spMkLst>
        </pc:spChg>
        <pc:spChg chg="mod">
          <ac:chgData name="Ana-Maria Ismail (2435354)" userId="S::2435354@student.uwtsd.ac.uk::d48aa67c-9783-46fe-ae69-996973555597" providerId="AD" clId="Web-{6E170EB0-0017-490A-9271-1A908F8D9538}" dt="2026-06-01T19:48:40.622" v="5726"/>
          <ac:spMkLst>
            <pc:docMk/>
            <pc:sldMk cId="3026831915" sldId="266"/>
            <ac:spMk id="4" creationId="{41394376-B23D-1670-0249-C9E23C8276EE}"/>
          </ac:spMkLst>
        </pc:spChg>
        <pc:spChg chg="add mod">
          <ac:chgData name="Ana-Maria Ismail (2435354)" userId="S::2435354@student.uwtsd.ac.uk::d48aa67c-9783-46fe-ae69-996973555597" providerId="AD" clId="Web-{6E170EB0-0017-490A-9271-1A908F8D9538}" dt="2026-06-01T20:06:54.181" v="6456" actId="20577"/>
          <ac:spMkLst>
            <pc:docMk/>
            <pc:sldMk cId="3026831915" sldId="266"/>
            <ac:spMk id="9" creationId="{B59B2D74-678F-25ED-15E6-55AEFE611480}"/>
          </ac:spMkLst>
        </pc:spChg>
        <pc:spChg chg="add mod">
          <ac:chgData name="Ana-Maria Ismail (2435354)" userId="S::2435354@student.uwtsd.ac.uk::d48aa67c-9783-46fe-ae69-996973555597" providerId="AD" clId="Web-{6E170EB0-0017-490A-9271-1A908F8D9538}" dt="2026-06-01T20:08:41.934" v="6488" actId="20577"/>
          <ac:spMkLst>
            <pc:docMk/>
            <pc:sldMk cId="3026831915" sldId="266"/>
            <ac:spMk id="12" creationId="{F7EEDCE0-5C7F-9351-789D-944DAEED84D7}"/>
          </ac:spMkLst>
        </pc:spChg>
        <pc:spChg chg="add mod">
          <ac:chgData name="Ana-Maria Ismail (2435354)" userId="S::2435354@student.uwtsd.ac.uk::d48aa67c-9783-46fe-ae69-996973555597" providerId="AD" clId="Web-{6E170EB0-0017-490A-9271-1A908F8D9538}" dt="2026-06-01T20:10:18.811" v="6523" actId="20577"/>
          <ac:spMkLst>
            <pc:docMk/>
            <pc:sldMk cId="3026831915" sldId="266"/>
            <ac:spMk id="14" creationId="{81F5E581-F325-A031-BE00-87E7F33E986C}"/>
          </ac:spMkLst>
        </pc:spChg>
        <pc:graphicFrameChg chg="add mod modGraphic">
          <ac:chgData name="Ana-Maria Ismail (2435354)" userId="S::2435354@student.uwtsd.ac.uk::d48aa67c-9783-46fe-ae69-996973555597" providerId="AD" clId="Web-{6E170EB0-0017-490A-9271-1A908F8D9538}" dt="2026-06-01T20:09:43.654" v="6518"/>
          <ac:graphicFrameMkLst>
            <pc:docMk/>
            <pc:sldMk cId="3026831915" sldId="266"/>
            <ac:graphicFrameMk id="10" creationId="{03775810-B2E6-AC99-6B06-5885BF86969B}"/>
          </ac:graphicFrameMkLst>
        </pc:graphicFrameChg>
      </pc:sldChg>
      <pc:sldChg chg="addSp delSp modSp new">
        <pc:chgData name="Ana-Maria Ismail (2435354)" userId="S::2435354@student.uwtsd.ac.uk::d48aa67c-9783-46fe-ae69-996973555597" providerId="AD" clId="Web-{6E170EB0-0017-490A-9271-1A908F8D9538}" dt="2026-06-01T20:33:27.815" v="7559" actId="1076"/>
        <pc:sldMkLst>
          <pc:docMk/>
          <pc:sldMk cId="1762863095" sldId="267"/>
        </pc:sldMkLst>
        <pc:spChg chg="mod">
          <ac:chgData name="Ana-Maria Ismail (2435354)" userId="S::2435354@student.uwtsd.ac.uk::d48aa67c-9783-46fe-ae69-996973555597" providerId="AD" clId="Web-{6E170EB0-0017-490A-9271-1A908F8D9538}" dt="2026-06-01T20:12:34.064" v="6526" actId="1076"/>
          <ac:spMkLst>
            <pc:docMk/>
            <pc:sldMk cId="1762863095" sldId="267"/>
            <ac:spMk id="2" creationId="{3D18066C-D727-34EE-DCF6-1EC25799C228}"/>
          </ac:spMkLst>
        </pc:spChg>
        <pc:spChg chg="mod">
          <ac:chgData name="Ana-Maria Ismail (2435354)" userId="S::2435354@student.uwtsd.ac.uk::d48aa67c-9783-46fe-ae69-996973555597" providerId="AD" clId="Web-{6E170EB0-0017-490A-9271-1A908F8D9538}" dt="2026-06-01T20:15:49.679" v="6532" actId="20577"/>
          <ac:spMkLst>
            <pc:docMk/>
            <pc:sldMk cId="1762863095" sldId="267"/>
            <ac:spMk id="3" creationId="{D715F4F2-0418-3A10-DEE1-714557E7D13D}"/>
          </ac:spMkLst>
        </pc:spChg>
        <pc:spChg chg="add mod">
          <ac:chgData name="Ana-Maria Ismail (2435354)" userId="S::2435354@student.uwtsd.ac.uk::d48aa67c-9783-46fe-ae69-996973555597" providerId="AD" clId="Web-{6E170EB0-0017-490A-9271-1A908F8D9538}" dt="2026-06-01T20:33:27.815" v="7559" actId="1076"/>
          <ac:spMkLst>
            <pc:docMk/>
            <pc:sldMk cId="1762863095" sldId="267"/>
            <ac:spMk id="8" creationId="{F30C3471-E946-45C1-5739-1DA7157E2C68}"/>
          </ac:spMkLst>
        </pc:spChg>
        <pc:graphicFrameChg chg="add mod modGraphic">
          <ac:chgData name="Ana-Maria Ismail (2435354)" userId="S::2435354@student.uwtsd.ac.uk::d48aa67c-9783-46fe-ae69-996973555597" providerId="AD" clId="Web-{6E170EB0-0017-490A-9271-1A908F8D9538}" dt="2026-06-01T20:32:13.141" v="7550"/>
          <ac:graphicFrameMkLst>
            <pc:docMk/>
            <pc:sldMk cId="1762863095" sldId="267"/>
            <ac:graphicFrameMk id="7" creationId="{D24F1B56-FD66-616A-EAFC-9E2070B0BE68}"/>
          </ac:graphicFrameMkLst>
        </pc:graphicFrameChg>
      </pc:sldChg>
      <pc:sldChg chg="modSp new">
        <pc:chgData name="Ana-Maria Ismail (2435354)" userId="S::2435354@student.uwtsd.ac.uk::d48aa67c-9783-46fe-ae69-996973555597" providerId="AD" clId="Web-{6E170EB0-0017-490A-9271-1A908F8D9538}" dt="2026-06-01T19:08:49.369" v="5213" actId="20577"/>
        <pc:sldMkLst>
          <pc:docMk/>
          <pc:sldMk cId="2982585604" sldId="268"/>
        </pc:sldMkLst>
        <pc:spChg chg="mod">
          <ac:chgData name="Ana-Maria Ismail (2435354)" userId="S::2435354@student.uwtsd.ac.uk::d48aa67c-9783-46fe-ae69-996973555597" providerId="AD" clId="Web-{6E170EB0-0017-490A-9271-1A908F8D9538}" dt="2026-06-01T03:33:10.424" v="3801" actId="20577"/>
          <ac:spMkLst>
            <pc:docMk/>
            <pc:sldMk cId="2982585604" sldId="268"/>
            <ac:spMk id="2" creationId="{0B798DC6-39E3-B3D2-F3B2-27A713B687CF}"/>
          </ac:spMkLst>
        </pc:spChg>
        <pc:spChg chg="mod">
          <ac:chgData name="Ana-Maria Ismail (2435354)" userId="S::2435354@student.uwtsd.ac.uk::d48aa67c-9783-46fe-ae69-996973555597" providerId="AD" clId="Web-{6E170EB0-0017-490A-9271-1A908F8D9538}" dt="2026-06-01T19:08:49.369" v="5213" actId="20577"/>
          <ac:spMkLst>
            <pc:docMk/>
            <pc:sldMk cId="2982585604" sldId="268"/>
            <ac:spMk id="3" creationId="{2F28A6E2-9C9D-9A40-D647-4E347143805F}"/>
          </ac:spMkLst>
        </pc:spChg>
      </pc:sldChg>
      <pc:sldChg chg="addSp delSp modSp new mod setBg">
        <pc:chgData name="Ana-Maria Ismail (2435354)" userId="S::2435354@student.uwtsd.ac.uk::d48aa67c-9783-46fe-ae69-996973555597" providerId="AD" clId="Web-{6E170EB0-0017-490A-9271-1A908F8D9538}" dt="2026-06-01T03:30:59.049" v="3774" actId="20577"/>
        <pc:sldMkLst>
          <pc:docMk/>
          <pc:sldMk cId="4057101525" sldId="269"/>
        </pc:sldMkLst>
        <pc:spChg chg="mod ord">
          <ac:chgData name="Ana-Maria Ismail (2435354)" userId="S::2435354@student.uwtsd.ac.uk::d48aa67c-9783-46fe-ae69-996973555597" providerId="AD" clId="Web-{6E170EB0-0017-490A-9271-1A908F8D9538}" dt="2026-06-01T03:28:09.283" v="3744"/>
          <ac:spMkLst>
            <pc:docMk/>
            <pc:sldMk cId="4057101525" sldId="269"/>
            <ac:spMk id="4" creationId="{46483A15-56FD-B4C3-2703-7F3EE05E2A3D}"/>
          </ac:spMkLst>
        </pc:spChg>
      </pc:sldChg>
    </pc:docChg>
  </pc:docChgLst>
  <pc:docChgLst>
    <pc:chgData name="Ana-Maria Ismail (2435354)" userId="S::2435354@student.uwtsd.ac.uk::d48aa67c-9783-46fe-ae69-996973555597" providerId="AD" clId="Web-{2CC58D69-527B-8A66-25BC-11354FE70FAE}"/>
    <pc:docChg chg="modSld">
      <pc:chgData name="Ana-Maria Ismail (2435354)" userId="S::2435354@student.uwtsd.ac.uk::d48aa67c-9783-46fe-ae69-996973555597" providerId="AD" clId="Web-{2CC58D69-527B-8A66-25BC-11354FE70FAE}" dt="2026-06-09T13:44:00.598" v="14"/>
      <pc:docMkLst>
        <pc:docMk/>
      </pc:docMkLst>
      <pc:sldChg chg="modSp">
        <pc:chgData name="Ana-Maria Ismail (2435354)" userId="S::2435354@student.uwtsd.ac.uk::d48aa67c-9783-46fe-ae69-996973555597" providerId="AD" clId="Web-{2CC58D69-527B-8A66-25BC-11354FE70FAE}" dt="2026-06-08T16:25:19.160" v="12" actId="20577"/>
        <pc:sldMkLst>
          <pc:docMk/>
          <pc:sldMk cId="109857222" sldId="256"/>
        </pc:sldMkLst>
        <pc:spChg chg="mod">
          <ac:chgData name="Ana-Maria Ismail (2435354)" userId="S::2435354@student.uwtsd.ac.uk::d48aa67c-9783-46fe-ae69-996973555597" providerId="AD" clId="Web-{2CC58D69-527B-8A66-25BC-11354FE70FAE}" dt="2026-06-08T16:25:19.160" v="12" actId="20577"/>
          <ac:spMkLst>
            <pc:docMk/>
            <pc:sldMk cId="109857222" sldId="256"/>
            <ac:spMk id="3" creationId="{00000000-0000-0000-0000-000000000000}"/>
          </ac:spMkLst>
        </pc:spChg>
        <pc:picChg chg="mod">
          <ac:chgData name="Ana-Maria Ismail (2435354)" userId="S::2435354@student.uwtsd.ac.uk::d48aa67c-9783-46fe-ae69-996973555597" providerId="AD" clId="Web-{2CC58D69-527B-8A66-25BC-11354FE70FAE}" dt="2026-06-08T15:35:26.156" v="1" actId="1076"/>
          <ac:picMkLst>
            <pc:docMk/>
            <pc:sldMk cId="109857222" sldId="256"/>
            <ac:picMk id="7" creationId="{E50C9C38-9CBC-6713-BC2B-A8EC93F10883}"/>
          </ac:picMkLst>
        </pc:picChg>
      </pc:sldChg>
      <pc:sldChg chg="modTransition">
        <pc:chgData name="Ana-Maria Ismail (2435354)" userId="S::2435354@student.uwtsd.ac.uk::d48aa67c-9783-46fe-ae69-996973555597" providerId="AD" clId="Web-{2CC58D69-527B-8A66-25BC-11354FE70FAE}" dt="2026-06-09T13:44:00.598" v="14"/>
        <pc:sldMkLst>
          <pc:docMk/>
          <pc:sldMk cId="905965354" sldId="259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accent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09980" y="882376"/>
            <a:ext cx="9966960" cy="2926080"/>
          </a:xfrm>
        </p:spPr>
        <p:txBody>
          <a:bodyPr anchor="b">
            <a:normAutofit/>
          </a:bodyPr>
          <a:lstStyle>
            <a:lvl1pPr algn="ctr">
              <a:lnSpc>
                <a:spcPct val="85000"/>
              </a:lnSpc>
              <a:defRPr sz="7200" b="1" cap="all" baseline="0">
                <a:solidFill>
                  <a:srgbClr val="FFFFFF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09530" y="3869634"/>
            <a:ext cx="8767860" cy="1388165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96DFF08F-DC6B-4601-B491-B0F83F6DD2DA}" type="datetimeFigureOut">
              <a:rPr lang="en-US" dirty="0"/>
              <a:t>6/13/2026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>
            <a:off x="1978660" y="3733800"/>
            <a:ext cx="8229601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713850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6/13/2026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209824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06424" y="1173575"/>
            <a:ext cx="9966960" cy="2926080"/>
          </a:xfrm>
        </p:spPr>
        <p:txBody>
          <a:bodyPr anchor="b">
            <a:noAutofit/>
          </a:bodyPr>
          <a:lstStyle>
            <a:lvl1pPr algn="ctr">
              <a:lnSpc>
                <a:spcPct val="85000"/>
              </a:lnSpc>
              <a:defRPr sz="7200" b="0" cap="all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09928" y="4154520"/>
            <a:ext cx="8769096" cy="1363806"/>
          </a:xfrm>
        </p:spPr>
        <p:txBody>
          <a:bodyPr anchor="t">
            <a:normAutofit/>
          </a:bodyPr>
          <a:lstStyle>
            <a:lvl1pPr marL="0" indent="0" algn="ctr">
              <a:buNone/>
              <a:defRPr sz="2200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6/13/2026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7" name="Straight Connector 6"/>
          <p:cNvCxnSpPr/>
          <p:nvPr/>
        </p:nvCxnSpPr>
        <p:spPr>
          <a:xfrm>
            <a:off x="1981200" y="4020408"/>
            <a:ext cx="822960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909845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3000" y="2057399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67612" y="2057400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6/13/2026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857873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01511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3000" y="2721483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69173" y="1999032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69173" y="2719322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6/13/2026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556026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6/13/2026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35744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6/13/2026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34376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52159" y="1097280"/>
            <a:ext cx="5212080" cy="46634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301752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6/13/2026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823926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413248" y="1069847"/>
            <a:ext cx="6099048" cy="4800600"/>
          </a:xfrm>
        </p:spPr>
        <p:txBody>
          <a:bodyPr lIns="274320" tIns="182880" anchor="t"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288036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6/13/2026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785218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6/13/2026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166469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762000"/>
            <a:ext cx="2324100" cy="5410200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3000" y="762000"/>
            <a:ext cx="7429500" cy="5410200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6/13/2026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079271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3000" y="609600"/>
            <a:ext cx="9875520" cy="13563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57400"/>
            <a:ext cx="9872871" cy="4038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142996" y="6223828"/>
            <a:ext cx="23290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accent1"/>
                </a:solidFill>
              </a:defRPr>
            </a:lvl1pPr>
          </a:lstStyle>
          <a:p>
            <a:fld id="{96DFF08F-DC6B-4601-B491-B0F83F6DD2DA}" type="datetimeFigureOut">
              <a:rPr lang="en-US" dirty="0"/>
              <a:pPr/>
              <a:t>6/13/2026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949148" y="6223828"/>
            <a:ext cx="47177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accent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329530" y="6223828"/>
            <a:ext cx="17062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954577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60" r:id="rId1"/>
    <p:sldLayoutId id="2147483861" r:id="rId2"/>
    <p:sldLayoutId id="2147483862" r:id="rId3"/>
    <p:sldLayoutId id="2147483863" r:id="rId4"/>
    <p:sldLayoutId id="2147483864" r:id="rId5"/>
    <p:sldLayoutId id="2147483865" r:id="rId6"/>
    <p:sldLayoutId id="2147483866" r:id="rId7"/>
    <p:sldLayoutId id="2147483867" r:id="rId8"/>
    <p:sldLayoutId id="2147483868" r:id="rId9"/>
    <p:sldLayoutId id="2147483869" r:id="rId10"/>
    <p:sldLayoutId id="2147483870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182880" algn="l" defTabSz="914400" rtl="0" eaLnBrk="1" latinLnBrk="0" hangingPunct="1">
        <a:lnSpc>
          <a:spcPct val="90000"/>
        </a:lnSpc>
        <a:spcBef>
          <a:spcPts val="1400"/>
        </a:spcBef>
        <a:buClr>
          <a:schemeClr val="accent1"/>
        </a:buClr>
        <a:buSzPct val="80000"/>
        <a:buFont typeface="Corbel" pitchFamily="34" charset="0"/>
        <a:buChar char="•"/>
        <a:defRPr sz="22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gif"/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gi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gi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gi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gif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gi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gi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gi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legislation.gov.uk/ukpga/2010/15/contents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gi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DB48365C-39E4-41C6-B96C-26408CCFA7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2100" cy="6377939"/>
          </a:xfrm>
          <a:prstGeom prst="rect">
            <a:avLst/>
          </a:prstGeom>
          <a:solidFill>
            <a:schemeClr val="bg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86C03931-92CB-4E6A-822B-50DE062110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1562" y="246887"/>
            <a:ext cx="7314691" cy="6377939"/>
          </a:xfrm>
          <a:prstGeom prst="rect">
            <a:avLst/>
          </a:prstGeom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45D924A8-0CBC-4398-8B74-63D26D33B8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19397" y="4005950"/>
            <a:ext cx="5319020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Rectangle 22">
            <a:extLst>
              <a:ext uri="{FF2B5EF4-FFF2-40B4-BE49-F238E27FC236}">
                <a16:creationId xmlns:a16="http://schemas.microsoft.com/office/drawing/2014/main" id="{25217770-871E-441F-AD70-16C1E0D561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00" y="246888"/>
            <a:ext cx="11724640" cy="6377939"/>
          </a:xfrm>
          <a:prstGeom prst="rect">
            <a:avLst/>
          </a:prstGeom>
          <a:noFill/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00421" y="1187207"/>
            <a:ext cx="5977849" cy="2080743"/>
          </a:xfrm>
        </p:spPr>
        <p:txBody>
          <a:bodyPr vert="horz" lIns="91440" tIns="45720" rIns="91440" bIns="45720" rtlCol="0" anchor="b">
            <a:noAutofit/>
          </a:bodyPr>
          <a:lstStyle/>
          <a:p>
            <a:br>
              <a:rPr lang="en-US" sz="2800" b="1" kern="1200" dirty="0">
                <a:highlight>
                  <a:srgbClr val="F5F5F5"/>
                </a:highlight>
                <a:latin typeface="Arial"/>
                <a:cs typeface="Arial"/>
              </a:rPr>
            </a:br>
            <a:br>
              <a:rPr lang="en-US" sz="2800" b="1" kern="1200" dirty="0">
                <a:highlight>
                  <a:srgbClr val="F5F5F5"/>
                </a:highlight>
                <a:latin typeface="Arial"/>
                <a:cs typeface="Arial"/>
              </a:rPr>
            </a:br>
            <a:r>
              <a:rPr lang="en-US" sz="2800" b="1" kern="1200" dirty="0">
                <a:latin typeface="Arial"/>
                <a:cs typeface="Arial"/>
              </a:rPr>
              <a:t>Recruitment &amp; Selection During </a:t>
            </a:r>
            <a:r>
              <a:rPr lang="en-US" sz="2800" b="1" kern="1200" dirty="0" err="1">
                <a:latin typeface="Arial"/>
                <a:cs typeface="Arial"/>
              </a:rPr>
              <a:t>Organisational</a:t>
            </a:r>
            <a:r>
              <a:rPr lang="en-US" sz="2800" b="1" kern="1200" dirty="0">
                <a:latin typeface="Arial"/>
                <a:cs typeface="Arial"/>
              </a:rPr>
              <a:t> Transformation</a:t>
            </a:r>
            <a:br>
              <a:rPr lang="en-US" sz="2800" b="1" kern="1200" dirty="0">
                <a:latin typeface="Arial"/>
                <a:cs typeface="Arial"/>
              </a:rPr>
            </a:br>
            <a:br>
              <a:rPr lang="en-US" sz="2800" dirty="0">
                <a:latin typeface="Arial"/>
                <a:cs typeface="Arial"/>
              </a:rPr>
            </a:br>
            <a:r>
              <a:rPr lang="en-US" sz="2800" b="1" kern="1200" dirty="0">
                <a:latin typeface="Arial"/>
                <a:cs typeface="Arial"/>
              </a:rPr>
              <a:t>Supporting Strategic Change Through Robust HR Practices </a:t>
            </a:r>
            <a:endParaRPr lang="en-US" sz="28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99487" y="3796091"/>
            <a:ext cx="5958841" cy="1388165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57150" indent="-285750">
              <a:buFont typeface="Wingdings" panose="020B0604020202020204" pitchFamily="34" charset="0"/>
              <a:buChar char="§"/>
            </a:pPr>
            <a:r>
              <a:rPr lang="en-US" sz="1800" dirty="0">
                <a:solidFill>
                  <a:schemeClr val="tx1"/>
                </a:solidFill>
                <a:highlight>
                  <a:srgbClr val="FFFFFF"/>
                </a:highlight>
                <a:latin typeface="Arial"/>
                <a:cs typeface="Arial"/>
              </a:rPr>
              <a:t> </a:t>
            </a:r>
            <a:r>
              <a:rPr lang="en-US" sz="1800">
                <a:solidFill>
                  <a:schemeClr val="tx1"/>
                </a:solidFill>
                <a:highlight>
                  <a:srgbClr val="FFFFFF"/>
                </a:highlight>
                <a:latin typeface="Arial"/>
                <a:cs typeface="Arial"/>
              </a:rPr>
              <a:t>Ana Maria Ismail</a:t>
            </a:r>
            <a:endParaRPr lang="en-US" sz="1800">
              <a:solidFill>
                <a:schemeClr val="tx1"/>
              </a:solidFill>
              <a:latin typeface="Arial"/>
              <a:cs typeface="Arial"/>
            </a:endParaRPr>
          </a:p>
          <a:p>
            <a:pPr marL="57150" indent="-285750">
              <a:buFont typeface="Wingdings" panose="020B0604020202020204" pitchFamily="34" charset="0"/>
              <a:buChar char="§"/>
            </a:pPr>
            <a:r>
              <a:rPr lang="en-US" sz="1800">
                <a:solidFill>
                  <a:schemeClr val="tx1"/>
                </a:solidFill>
                <a:highlight>
                  <a:srgbClr val="FFFFFF"/>
                </a:highlight>
                <a:latin typeface="Arial"/>
                <a:cs typeface="Arial"/>
              </a:rPr>
              <a:t> 2435354</a:t>
            </a:r>
            <a:endParaRPr lang="en-US" sz="1800">
              <a:solidFill>
                <a:schemeClr val="tx1"/>
              </a:solidFill>
              <a:latin typeface="Arial"/>
              <a:cs typeface="Arial"/>
            </a:endParaRPr>
          </a:p>
          <a:p>
            <a:pPr marL="57150" indent="-285750">
              <a:buFont typeface="Wingdings" panose="020B0604020202020204" pitchFamily="34" charset="0"/>
              <a:buChar char="§"/>
            </a:pPr>
            <a:r>
              <a:rPr lang="en-US" sz="1800">
                <a:solidFill>
                  <a:schemeClr val="tx1"/>
                </a:solidFill>
                <a:highlight>
                  <a:srgbClr val="FFFFFF"/>
                </a:highlight>
                <a:latin typeface="Arial"/>
                <a:cs typeface="Arial"/>
              </a:rPr>
              <a:t>Developing and Managing Individuals and Teams LCLM5002_BIRM</a:t>
            </a:r>
          </a:p>
          <a:p>
            <a:pPr marL="57150" indent="-285750">
              <a:buFont typeface="Wingdings" panose="020B0604020202020204" pitchFamily="34" charset="0"/>
              <a:buChar char="§"/>
            </a:pPr>
            <a:r>
              <a:rPr lang="en-US" sz="1800">
                <a:solidFill>
                  <a:schemeClr val="tx1"/>
                </a:solidFill>
                <a:highlight>
                  <a:srgbClr val="FFFFFF"/>
                </a:highlight>
                <a:latin typeface="Arial"/>
                <a:cs typeface="Arial"/>
              </a:rPr>
              <a:t>Dr Samson Oladejo</a:t>
            </a:r>
          </a:p>
          <a:p>
            <a:pPr marL="57150" indent="-285750">
              <a:buFont typeface="Wingdings" panose="020B0604020202020204" pitchFamily="34" charset="0"/>
              <a:buChar char="§"/>
            </a:pPr>
            <a:r>
              <a:rPr lang="en-US" sz="1800" dirty="0">
                <a:solidFill>
                  <a:schemeClr val="tx1"/>
                </a:solidFill>
                <a:highlight>
                  <a:srgbClr val="FFFFFF"/>
                </a:highlight>
                <a:latin typeface="Arial"/>
                <a:cs typeface="Arial"/>
              </a:rPr>
              <a:t>Component 1 – Individual Presentation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FA31D9BD-07E7-4FED-9A0B-DD9B6EC49B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24730" y="728472"/>
            <a:ext cx="3443878" cy="2540508"/>
          </a:xfrm>
          <a:prstGeom prst="rect">
            <a:avLst/>
          </a:prstGeom>
          <a:solidFill>
            <a:srgbClr val="FFFFFF"/>
          </a:solidFill>
          <a:ln w="127000">
            <a:solidFill>
              <a:schemeClr val="accent1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Marks And Spencer Vector Logo Marks Spencer Branding Images Free">
            <a:extLst>
              <a:ext uri="{FF2B5EF4-FFF2-40B4-BE49-F238E27FC236}">
                <a16:creationId xmlns:a16="http://schemas.microsoft.com/office/drawing/2014/main" id="{E50C9C38-9CBC-6713-BC2B-A8EC93F1088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4193" r="-4" b="14215"/>
          <a:stretch>
            <a:fillRect/>
          </a:stretch>
        </p:blipFill>
        <p:spPr>
          <a:xfrm>
            <a:off x="8023305" y="731744"/>
            <a:ext cx="3480346" cy="2410698"/>
          </a:xfrm>
          <a:prstGeom prst="rect">
            <a:avLst/>
          </a:prstGeom>
        </p:spPr>
      </p:pic>
      <p:sp>
        <p:nvSpPr>
          <p:cNvPr id="27" name="Rectangle 26">
            <a:extLst>
              <a:ext uri="{FF2B5EF4-FFF2-40B4-BE49-F238E27FC236}">
                <a16:creationId xmlns:a16="http://schemas.microsoft.com/office/drawing/2014/main" id="{83F450D6-4ADD-4996-A79D-C5304C2F9A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24731" y="3589019"/>
            <a:ext cx="3443878" cy="2542032"/>
          </a:xfrm>
          <a:prstGeom prst="rect">
            <a:avLst/>
          </a:prstGeom>
          <a:solidFill>
            <a:srgbClr val="FFFFFF"/>
          </a:solidFill>
          <a:ln w="127000">
            <a:solidFill>
              <a:schemeClr val="accent1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Marks and spencer store uk hi-res stock photography and images - Alamy">
            <a:extLst>
              <a:ext uri="{FF2B5EF4-FFF2-40B4-BE49-F238E27FC236}">
                <a16:creationId xmlns:a16="http://schemas.microsoft.com/office/drawing/2014/main" id="{8CFBC047-334B-306C-5903-62BA6DF2A7A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070" r="4641" b="-3"/>
          <a:stretch>
            <a:fillRect/>
          </a:stretch>
        </p:blipFill>
        <p:spPr>
          <a:xfrm>
            <a:off x="8260397" y="3796548"/>
            <a:ext cx="2972545" cy="2194210"/>
          </a:xfrm>
          <a:prstGeom prst="rect">
            <a:avLst/>
          </a:prstGeom>
        </p:spPr>
      </p:pic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75D6060E-8E46-9472-B049-E13B1AA1D1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21779" y="6246240"/>
            <a:ext cx="944056" cy="365125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>
                <a:solidFill>
                  <a:schemeClr val="accent1"/>
                </a:solidFill>
              </a:rPr>
              <a:pPr>
                <a:spcAft>
                  <a:spcPts val="600"/>
                </a:spcAft>
              </a:pPr>
              <a:t>1</a:t>
            </a:fld>
            <a:endParaRPr lang="en-US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C86A31-59CF-EC9B-B994-EA09EF389A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352168"/>
            <a:ext cx="9875520" cy="1356360"/>
          </a:xfrm>
        </p:spPr>
        <p:txBody>
          <a:bodyPr vert="horz" lIns="91440" tIns="45720" rIns="91440" bIns="45720" rtlCol="0" anchor="t">
            <a:noAutofit/>
          </a:bodyPr>
          <a:lstStyle/>
          <a:p>
            <a:pPr algn="ctr"/>
            <a:r>
              <a:rPr lang="en-GB" sz="6000" b="0">
                <a:solidFill>
                  <a:srgbClr val="00B050"/>
                </a:solidFill>
                <a:latin typeface="Arial"/>
                <a:ea typeface="Calibri"/>
                <a:cs typeface="Arial"/>
              </a:rPr>
              <a:t>Tables</a:t>
            </a:r>
            <a:r>
              <a:rPr lang="en-GB" sz="6000" b="0" dirty="0">
                <a:latin typeface="Arial"/>
                <a:ea typeface="Calibri"/>
                <a:cs typeface="Arial"/>
              </a:rPr>
              <a:t> </a:t>
            </a:r>
            <a:r>
              <a:rPr lang="en-GB" sz="6000" b="0">
                <a:solidFill>
                  <a:srgbClr val="00B050"/>
                </a:solidFill>
                <a:latin typeface="Arial"/>
                <a:ea typeface="Calibri"/>
                <a:cs typeface="Arial"/>
              </a:rPr>
              <a:t>of Contents:</a:t>
            </a:r>
            <a:br>
              <a:rPr lang="en-GB" sz="6000" b="0" dirty="0">
                <a:solidFill>
                  <a:srgbClr val="00B050"/>
                </a:solidFill>
                <a:latin typeface="Arial"/>
                <a:ea typeface="Calibri"/>
                <a:cs typeface="Arial"/>
              </a:rPr>
            </a:br>
            <a:endParaRPr lang="en-GB" b="0">
              <a:latin typeface="Arial"/>
              <a:ea typeface="Calibri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D6B920-4EF1-2298-F43A-86C01B76A0A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br>
              <a:rPr lang="en-US" dirty="0"/>
            </a:br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17EB7DE-1440-41D9-745A-F7E460CD6E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163611" y="6223828"/>
            <a:ext cx="170621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2</a:t>
            </a:fld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239F160-E940-6092-BBDA-93C1E91F5F06}"/>
              </a:ext>
            </a:extLst>
          </p:cNvPr>
          <p:cNvSpPr txBox="1"/>
          <p:nvPr/>
        </p:nvSpPr>
        <p:spPr>
          <a:xfrm>
            <a:off x="261336" y="1026743"/>
            <a:ext cx="11610183" cy="526297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dirty="0">
                <a:latin typeface="Arial"/>
                <a:cs typeface="Arial"/>
              </a:rPr>
              <a:t>Title </a:t>
            </a:r>
            <a:r>
              <a:rPr lang="en-GB" sz="2400">
                <a:latin typeface="Arial"/>
                <a:cs typeface="Arial"/>
              </a:rPr>
              <a:t>Page.....................................................................................................................1</a:t>
            </a:r>
          </a:p>
          <a:p>
            <a:r>
              <a:rPr lang="en-GB" sz="2400">
                <a:latin typeface="Arial"/>
                <a:cs typeface="Arial"/>
              </a:rPr>
              <a:t>Table of Contents.........................................................................................................2</a:t>
            </a:r>
          </a:p>
          <a:p>
            <a:r>
              <a:rPr lang="en-GB" sz="2400">
                <a:latin typeface="Arial"/>
                <a:ea typeface="+mn-lt"/>
                <a:cs typeface="Arial"/>
              </a:rPr>
              <a:t>Company Overview &amp; Transformation Context............................................................3</a:t>
            </a:r>
            <a:endParaRPr lang="en-GB" sz="2400">
              <a:latin typeface="Arial"/>
              <a:cs typeface="Arial"/>
            </a:endParaRPr>
          </a:p>
          <a:p>
            <a:r>
              <a:rPr lang="en-GB" sz="2400" dirty="0">
                <a:latin typeface="Arial"/>
                <a:ea typeface="+mn-lt"/>
                <a:cs typeface="Arial"/>
              </a:rPr>
              <a:t>Overview of the Recruitment </a:t>
            </a:r>
            <a:r>
              <a:rPr lang="en-GB" sz="2400">
                <a:latin typeface="Arial"/>
                <a:ea typeface="+mn-lt"/>
                <a:cs typeface="Arial"/>
              </a:rPr>
              <a:t>Process.........................................................................4</a:t>
            </a:r>
          </a:p>
          <a:p>
            <a:r>
              <a:rPr lang="en-GB" sz="2400">
                <a:latin typeface="Arial"/>
                <a:ea typeface="+mn-lt"/>
                <a:cs typeface="Arial"/>
              </a:rPr>
              <a:t>Job Analysis.................................................................................................................5</a:t>
            </a:r>
          </a:p>
          <a:p>
            <a:r>
              <a:rPr lang="en-GB" sz="2400">
                <a:latin typeface="Arial"/>
                <a:ea typeface="+mn-lt"/>
                <a:cs typeface="Arial"/>
              </a:rPr>
              <a:t>Job Description, Person Specification &amp; Advertising...................................................6</a:t>
            </a:r>
          </a:p>
          <a:p>
            <a:r>
              <a:rPr lang="en-GB" sz="2400">
                <a:latin typeface="Arial"/>
                <a:ea typeface="+mn-lt"/>
                <a:cs typeface="Arial"/>
              </a:rPr>
              <a:t>Interview Type 1 — Structured Interview.....................................................................7</a:t>
            </a:r>
          </a:p>
          <a:p>
            <a:r>
              <a:rPr lang="en-GB" sz="2400" dirty="0">
                <a:latin typeface="Arial"/>
                <a:ea typeface="+mn-lt"/>
                <a:cs typeface="Arial"/>
              </a:rPr>
              <a:t>Interview Type 2 — Competency-Based </a:t>
            </a:r>
            <a:r>
              <a:rPr lang="en-GB" sz="2400">
                <a:latin typeface="Arial"/>
                <a:ea typeface="+mn-lt"/>
                <a:cs typeface="Arial"/>
              </a:rPr>
              <a:t>Interview......................................................8</a:t>
            </a:r>
          </a:p>
          <a:p>
            <a:r>
              <a:rPr lang="en-GB" sz="2400">
                <a:latin typeface="Arial"/>
                <a:ea typeface="+mn-lt"/>
                <a:cs typeface="Arial"/>
              </a:rPr>
              <a:t>Interview Type 3 — Panel Interview.............................................................................9</a:t>
            </a:r>
          </a:p>
          <a:p>
            <a:r>
              <a:rPr lang="en-GB" sz="2400">
                <a:latin typeface="Arial"/>
                <a:ea typeface="+mn-lt"/>
                <a:cs typeface="Arial"/>
              </a:rPr>
              <a:t>Questioning Techniques.............................................................................................10</a:t>
            </a:r>
            <a:endParaRPr lang="en-GB" sz="2400">
              <a:latin typeface="Arial"/>
              <a:cs typeface="Arial"/>
            </a:endParaRPr>
          </a:p>
          <a:p>
            <a:r>
              <a:rPr lang="en-GB" sz="2400" dirty="0">
                <a:latin typeface="Arial"/>
                <a:ea typeface="+mn-lt"/>
                <a:cs typeface="Arial"/>
              </a:rPr>
              <a:t>Face-to-Face vs Virtual </a:t>
            </a:r>
            <a:r>
              <a:rPr lang="en-GB" sz="2400">
                <a:latin typeface="Arial"/>
                <a:ea typeface="+mn-lt"/>
                <a:cs typeface="Arial"/>
              </a:rPr>
              <a:t>Interviews.............................................................................11</a:t>
            </a:r>
          </a:p>
          <a:p>
            <a:r>
              <a:rPr lang="en-GB" sz="2400" dirty="0">
                <a:latin typeface="Arial"/>
                <a:ea typeface="+mn-lt"/>
                <a:cs typeface="Arial"/>
              </a:rPr>
              <a:t>Conclusion &amp; Key </a:t>
            </a:r>
            <a:r>
              <a:rPr lang="en-GB" sz="2400">
                <a:latin typeface="Arial"/>
                <a:ea typeface="+mn-lt"/>
                <a:cs typeface="Arial"/>
              </a:rPr>
              <a:t>Recommendations.......................................................................12</a:t>
            </a:r>
            <a:endParaRPr lang="en-GB" sz="2400">
              <a:latin typeface="Arial"/>
              <a:cs typeface="Arial"/>
            </a:endParaRPr>
          </a:p>
          <a:p>
            <a:r>
              <a:rPr lang="en-GB" sz="2400">
                <a:latin typeface="Arial"/>
                <a:ea typeface="+mn-lt"/>
                <a:cs typeface="Arial"/>
              </a:rPr>
              <a:t>References.................................................................................................................13</a:t>
            </a:r>
          </a:p>
          <a:p>
            <a:r>
              <a:rPr lang="en-GB" sz="2400">
                <a:latin typeface="Arial"/>
                <a:ea typeface="+mn-lt"/>
                <a:cs typeface="Arial"/>
              </a:rPr>
              <a:t>Q&amp;A............................................................................................................................14</a:t>
            </a:r>
            <a:endParaRPr lang="en-GB" sz="2400" dirty="0">
              <a:latin typeface="Arial"/>
              <a:ea typeface="+mn-lt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9906009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14:switch dir="r"/>
      </p:transition>
    </mc:Choice>
    <mc:Fallback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825C12-060F-CADF-7C6B-76E0352ACD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4839" y="-3182"/>
            <a:ext cx="10872215" cy="1132258"/>
          </a:xfrm>
        </p:spPr>
        <p:txBody>
          <a:bodyPr>
            <a:normAutofit/>
          </a:bodyPr>
          <a:lstStyle/>
          <a:p>
            <a:pPr algn="ctr"/>
            <a:r>
              <a:rPr lang="en-GB" sz="4000">
                <a:solidFill>
                  <a:srgbClr val="00B050"/>
                </a:solidFill>
                <a:latin typeface="Arial"/>
                <a:cs typeface="Arial"/>
              </a:rPr>
              <a:t>Company Overview &amp; Transformation Context</a:t>
            </a:r>
            <a:endParaRPr lang="en-US" sz="4000"/>
          </a:p>
        </p:txBody>
      </p:sp>
      <p:sp>
        <p:nvSpPr>
          <p:cNvPr id="20" name="Content Placeholder 2">
            <a:extLst>
              <a:ext uri="{FF2B5EF4-FFF2-40B4-BE49-F238E27FC236}">
                <a16:creationId xmlns:a16="http://schemas.microsoft.com/office/drawing/2014/main" id="{DF4419EE-0CDD-CA47-655D-E7580B0ED1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76451" y="2761433"/>
            <a:ext cx="5452464" cy="2423402"/>
          </a:xfrm>
          <a:solidFill>
            <a:schemeClr val="accent1">
              <a:lumMod val="60000"/>
              <a:lumOff val="40000"/>
            </a:schemeClr>
          </a:solidFill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GB" sz="1600" b="1">
                <a:solidFill>
                  <a:schemeClr val="tx1"/>
                </a:solidFill>
                <a:latin typeface="Arial"/>
                <a:ea typeface="+mn-lt"/>
                <a:cs typeface="Arial"/>
              </a:rPr>
              <a:t>Key Roles Recruited:</a:t>
            </a:r>
            <a:endParaRPr lang="en-US">
              <a:solidFill>
                <a:schemeClr val="tx1"/>
              </a:solidFill>
            </a:endParaRPr>
          </a:p>
          <a:p>
            <a:pPr marL="0" indent="0">
              <a:lnSpc>
                <a:spcPct val="110000"/>
              </a:lnSpc>
              <a:buNone/>
            </a:pPr>
            <a:r>
              <a:rPr lang="en-GB" sz="1400">
                <a:solidFill>
                  <a:schemeClr val="tx1"/>
                </a:solidFill>
                <a:latin typeface="Arial"/>
                <a:cs typeface="Arial"/>
              </a:rPr>
              <a:t>Project Manager – Transformation Programme</a:t>
            </a:r>
            <a:endParaRPr lang="en-GB">
              <a:solidFill>
                <a:schemeClr val="tx1"/>
              </a:solidFill>
            </a:endParaRPr>
          </a:p>
          <a:p>
            <a:pPr marL="0" indent="0">
              <a:lnSpc>
                <a:spcPct val="110000"/>
              </a:lnSpc>
              <a:buNone/>
            </a:pPr>
            <a:r>
              <a:rPr lang="en-GB" sz="1400" dirty="0">
                <a:solidFill>
                  <a:schemeClr val="tx1"/>
                </a:solidFill>
                <a:latin typeface="Arial"/>
                <a:cs typeface="Arial"/>
              </a:rPr>
              <a:t>Change Manager – Colleagues, </a:t>
            </a:r>
            <a:r>
              <a:rPr lang="en-GB" sz="1400">
                <a:solidFill>
                  <a:schemeClr val="tx1"/>
                </a:solidFill>
                <a:latin typeface="Arial"/>
                <a:cs typeface="Arial"/>
              </a:rPr>
              <a:t>Communication and Training</a:t>
            </a:r>
            <a:endParaRPr lang="en-GB" sz="1400" dirty="0">
              <a:solidFill>
                <a:schemeClr val="tx1"/>
              </a:solidFill>
              <a:latin typeface="Arial"/>
              <a:cs typeface="Arial"/>
            </a:endParaRPr>
          </a:p>
          <a:p>
            <a:pPr marL="0" indent="0">
              <a:lnSpc>
                <a:spcPct val="110000"/>
              </a:lnSpc>
              <a:buNone/>
            </a:pPr>
            <a:r>
              <a:rPr lang="en-GB" sz="1400">
                <a:solidFill>
                  <a:schemeClr val="tx1"/>
                </a:solidFill>
                <a:latin typeface="Arial"/>
                <a:cs typeface="Arial"/>
              </a:rPr>
              <a:t>Digital Specialist – E-commerce, digital marketing</a:t>
            </a:r>
            <a:endParaRPr lang="en-GB" sz="1400" dirty="0">
              <a:solidFill>
                <a:schemeClr val="tx1"/>
              </a:solidFill>
              <a:latin typeface="Arial"/>
              <a:cs typeface="Arial"/>
            </a:endParaRPr>
          </a:p>
          <a:p>
            <a:pPr marL="0" indent="0">
              <a:lnSpc>
                <a:spcPct val="110000"/>
              </a:lnSpc>
              <a:buNone/>
            </a:pPr>
            <a:r>
              <a:rPr lang="en-GB" sz="1400">
                <a:solidFill>
                  <a:schemeClr val="tx1"/>
                </a:solidFill>
                <a:latin typeface="Arial"/>
                <a:cs typeface="Arial"/>
              </a:rPr>
              <a:t>Financial Analyst – Transformation </a:t>
            </a:r>
            <a:endParaRPr lang="en-GB" sz="1400" dirty="0">
              <a:solidFill>
                <a:schemeClr val="tx1"/>
              </a:solidFill>
              <a:latin typeface="Arial"/>
              <a:cs typeface="Arial"/>
            </a:endParaRPr>
          </a:p>
          <a:p>
            <a:pPr marL="0" indent="0">
              <a:lnSpc>
                <a:spcPct val="110000"/>
              </a:lnSpc>
              <a:buNone/>
            </a:pPr>
            <a:r>
              <a:rPr lang="en-GB" sz="1400">
                <a:solidFill>
                  <a:schemeClr val="tx1"/>
                </a:solidFill>
                <a:latin typeface="Arial"/>
                <a:cs typeface="Arial"/>
              </a:rPr>
              <a:t>Operations manager – Stores, supply chain </a:t>
            </a:r>
            <a:endParaRPr lang="en-GB" sz="1400" dirty="0">
              <a:solidFill>
                <a:schemeClr val="tx1"/>
              </a:solidFill>
              <a:latin typeface="Arial"/>
              <a:cs typeface="Arial"/>
            </a:endParaRPr>
          </a:p>
          <a:p>
            <a:pPr marL="0" indent="0">
              <a:lnSpc>
                <a:spcPct val="110000"/>
              </a:lnSpc>
              <a:buNone/>
            </a:pPr>
            <a:endParaRPr lang="en-GB" sz="1200" dirty="0">
              <a:solidFill>
                <a:schemeClr val="tx1"/>
              </a:solidFill>
              <a:latin typeface="Arial"/>
              <a:cs typeface="Arial"/>
            </a:endParaRPr>
          </a:p>
          <a:p>
            <a:pPr>
              <a:lnSpc>
                <a:spcPct val="110000"/>
              </a:lnSpc>
            </a:pPr>
            <a:endParaRPr lang="en-GB" sz="1200" dirty="0">
              <a:solidFill>
                <a:schemeClr val="tx1"/>
              </a:solidFill>
              <a:latin typeface="Arial"/>
              <a:cs typeface="Arial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EB67625-8301-99E8-FB6E-BEB6FBC8FC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276881" y="6295909"/>
            <a:ext cx="1706217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/>
              <a:pPr>
                <a:spcAft>
                  <a:spcPts val="600"/>
                </a:spcAft>
              </a:pPr>
              <a:t>3</a:t>
            </a:fld>
            <a:endParaRPr lang="en-US"/>
          </a:p>
        </p:txBody>
      </p:sp>
      <p:pic>
        <p:nvPicPr>
          <p:cNvPr id="53" name="Picture 52" descr="Premium Vector | One single line drawing young company founders ...">
            <a:extLst>
              <a:ext uri="{FF2B5EF4-FFF2-40B4-BE49-F238E27FC236}">
                <a16:creationId xmlns:a16="http://schemas.microsoft.com/office/drawing/2014/main" id="{D90DD177-2E58-1B0A-06C3-1DBAF42EEE6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4506"/>
          <a:stretch>
            <a:fillRect/>
          </a:stretch>
        </p:blipFill>
        <p:spPr>
          <a:xfrm>
            <a:off x="6775498" y="864311"/>
            <a:ext cx="4662720" cy="170239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C420FC0-2BCE-D101-B0FC-506EF34B936A}"/>
              </a:ext>
            </a:extLst>
          </p:cNvPr>
          <p:cNvSpPr txBox="1"/>
          <p:nvPr/>
        </p:nvSpPr>
        <p:spPr>
          <a:xfrm>
            <a:off x="311380" y="2761506"/>
            <a:ext cx="5273625" cy="3831818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1600" b="1">
                <a:latin typeface="Arial"/>
                <a:cs typeface="Arial"/>
              </a:rPr>
              <a:t>Marks &amp; Spencer plc (M&amp;S)</a:t>
            </a:r>
            <a:endParaRPr lang="en-GB" sz="1600" b="1" dirty="0">
              <a:latin typeface="Arial"/>
              <a:cs typeface="Arial"/>
            </a:endParaRPr>
          </a:p>
          <a:p>
            <a:pPr marL="285750" indent="-285750">
              <a:buFont typeface="Courier New"/>
              <a:buChar char="o"/>
            </a:pPr>
            <a:r>
              <a:rPr lang="en-GB" sz="1300" dirty="0">
                <a:latin typeface="Arial"/>
                <a:cs typeface="Arial"/>
              </a:rPr>
              <a:t>Marks &amp; Spencer is a popular British brand known for </a:t>
            </a:r>
            <a:r>
              <a:rPr lang="en-GB" sz="1300">
                <a:latin typeface="Arial"/>
                <a:cs typeface="Arial"/>
              </a:rPr>
              <a:t>its food, clothing, homeware, and beauty products.</a:t>
            </a:r>
            <a:endParaRPr lang="en-US" sz="1300">
              <a:latin typeface="Arial"/>
              <a:cs typeface="Arial"/>
            </a:endParaRPr>
          </a:p>
          <a:p>
            <a:pPr marL="285750" indent="-285750">
              <a:buFont typeface="Courier New"/>
              <a:buChar char="o"/>
            </a:pPr>
            <a:r>
              <a:rPr lang="en-GB" sz="1300" dirty="0">
                <a:latin typeface="Arial"/>
                <a:cs typeface="Arial"/>
              </a:rPr>
              <a:t>They mainly focus on being an own-label retailer.</a:t>
            </a:r>
            <a:endParaRPr lang="en-US" sz="1300">
              <a:latin typeface="Arial"/>
              <a:cs typeface="Arial"/>
            </a:endParaRPr>
          </a:p>
          <a:p>
            <a:pPr marL="285750" indent="-285750">
              <a:buFont typeface="Courier New"/>
              <a:buChar char="o"/>
            </a:pPr>
            <a:r>
              <a:rPr lang="en-GB" sz="1300">
                <a:latin typeface="Arial"/>
                <a:cs typeface="Arial"/>
              </a:rPr>
              <a:t>Founded in Leeds by Michael Marks joined later by Thomas Spencer.</a:t>
            </a:r>
            <a:endParaRPr lang="en-US" sz="1300">
              <a:latin typeface="Arial"/>
              <a:cs typeface="Arial"/>
            </a:endParaRPr>
          </a:p>
          <a:p>
            <a:pPr marL="285750" indent="-285750">
              <a:buFont typeface="Courier New"/>
              <a:buChar char="o"/>
            </a:pPr>
            <a:r>
              <a:rPr lang="en-GB" sz="1300">
                <a:latin typeface="Arial"/>
                <a:cs typeface="Arial"/>
              </a:rPr>
              <a:t>Headquartered in London. </a:t>
            </a:r>
            <a:endParaRPr lang="en-GB" sz="1300" dirty="0">
              <a:latin typeface="Arial"/>
              <a:cs typeface="Arial"/>
            </a:endParaRPr>
          </a:p>
          <a:p>
            <a:pPr marL="285750" indent="-285750">
              <a:buFont typeface="Courier New"/>
              <a:buChar char="o"/>
            </a:pPr>
            <a:r>
              <a:rPr lang="en-GB" sz="1300">
                <a:latin typeface="Arial"/>
                <a:cs typeface="Arial"/>
              </a:rPr>
              <a:t>Over 60,000 employees.</a:t>
            </a:r>
            <a:endParaRPr lang="en-GB" sz="1300" dirty="0">
              <a:latin typeface="Arial"/>
              <a:cs typeface="Arial"/>
            </a:endParaRPr>
          </a:p>
          <a:p>
            <a:pPr algn="ctr"/>
            <a:r>
              <a:rPr lang="en-GB" sz="1600" b="1">
                <a:latin typeface="Arial"/>
                <a:cs typeface="Arial"/>
              </a:rPr>
              <a:t>Transformation</a:t>
            </a:r>
          </a:p>
          <a:p>
            <a:r>
              <a:rPr lang="en-GB" sz="1300" dirty="0">
                <a:latin typeface="Arial"/>
                <a:cs typeface="Arial"/>
              </a:rPr>
              <a:t>M&amp;S is currently in a major digital and cultural transformation, shifting itself from traditional retail operations to a more modern, data driven business. Their </a:t>
            </a:r>
            <a:r>
              <a:rPr lang="en-GB" sz="1300">
                <a:latin typeface="Arial"/>
                <a:cs typeface="Arial"/>
              </a:rPr>
              <a:t>key aspects include:</a:t>
            </a:r>
            <a:endParaRPr lang="en-GB" sz="1300" dirty="0">
              <a:latin typeface="Arial"/>
              <a:cs typeface="Arial"/>
            </a:endParaRPr>
          </a:p>
          <a:p>
            <a:pPr marL="285750" indent="-285750">
              <a:buFont typeface="Courier New"/>
              <a:buChar char="o"/>
            </a:pPr>
            <a:r>
              <a:rPr lang="en-GB" sz="1300">
                <a:latin typeface="Arial"/>
                <a:cs typeface="Arial"/>
              </a:rPr>
              <a:t>Store estate and e-commerce</a:t>
            </a:r>
            <a:endParaRPr lang="en-GB" sz="1300" dirty="0">
              <a:latin typeface="Arial"/>
              <a:cs typeface="Arial"/>
            </a:endParaRPr>
          </a:p>
          <a:p>
            <a:pPr marL="285750" indent="-285750">
              <a:buFont typeface="Courier New"/>
              <a:buChar char="o"/>
            </a:pPr>
            <a:r>
              <a:rPr lang="en-GB" sz="1300">
                <a:latin typeface="Arial"/>
                <a:cs typeface="Arial"/>
              </a:rPr>
              <a:t>Digital supply chain and operations</a:t>
            </a:r>
            <a:endParaRPr lang="en-GB" sz="1300" dirty="0">
              <a:latin typeface="Arial"/>
              <a:cs typeface="Arial"/>
            </a:endParaRPr>
          </a:p>
          <a:p>
            <a:pPr marL="285750" indent="-285750">
              <a:buFont typeface="Courier New"/>
              <a:buChar char="o"/>
            </a:pPr>
            <a:r>
              <a:rPr lang="en-GB" sz="1300">
                <a:latin typeface="Arial"/>
                <a:cs typeface="Arial"/>
              </a:rPr>
              <a:t>Cultural change</a:t>
            </a:r>
            <a:endParaRPr lang="en-GB" sz="1300" dirty="0">
              <a:latin typeface="Arial"/>
              <a:cs typeface="Arial"/>
            </a:endParaRPr>
          </a:p>
          <a:p>
            <a:pPr marL="285750" indent="-285750">
              <a:buFont typeface="Courier New"/>
              <a:buChar char="o"/>
            </a:pPr>
            <a:r>
              <a:rPr lang="en-GB" sz="1300" dirty="0">
                <a:latin typeface="Arial"/>
                <a:cs typeface="Arial"/>
              </a:rPr>
              <a:t>Brand and customer repositi</a:t>
            </a:r>
            <a:r>
              <a:rPr lang="en-GB" sz="1300">
                <a:latin typeface="Arial"/>
                <a:cs typeface="Arial"/>
              </a:rPr>
              <a:t>oning</a:t>
            </a:r>
            <a:r>
              <a:rPr lang="en-GB" sz="1400">
                <a:latin typeface="Arial"/>
                <a:cs typeface="Arial"/>
              </a:rPr>
              <a:t> </a:t>
            </a:r>
            <a:endParaRPr lang="en-GB" sz="1400" dirty="0">
              <a:latin typeface="Arial"/>
              <a:cs typeface="Arial"/>
            </a:endParaRPr>
          </a:p>
          <a:p>
            <a:pPr marL="285750" indent="-285750">
              <a:buFont typeface="Courier New"/>
              <a:buChar char="o"/>
            </a:pPr>
            <a:endParaRPr lang="en-GB" sz="1200" dirty="0">
              <a:latin typeface="Arial"/>
              <a:cs typeface="Arial"/>
            </a:endParaRPr>
          </a:p>
          <a:p>
            <a:pPr marL="285750" indent="-285750">
              <a:buFont typeface="Courier New"/>
              <a:buChar char="o"/>
            </a:pPr>
            <a:endParaRPr lang="en-GB" sz="1600" dirty="0">
              <a:latin typeface="Arial"/>
              <a:cs typeface="Arial"/>
            </a:endParaRPr>
          </a:p>
        </p:txBody>
      </p:sp>
      <p:pic>
        <p:nvPicPr>
          <p:cNvPr id="7" name="Picture 6" descr="Marks &amp; Spencer to open 20 new UK stores - will there be one near you ...">
            <a:extLst>
              <a:ext uri="{FF2B5EF4-FFF2-40B4-BE49-F238E27FC236}">
                <a16:creationId xmlns:a16="http://schemas.microsoft.com/office/drawing/2014/main" id="{04827DFA-82FE-BE61-5B70-A0527B1514E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517" y="859217"/>
            <a:ext cx="4982962" cy="171056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8B40C388-D6EE-DAAB-E159-50165C938D06}"/>
              </a:ext>
            </a:extLst>
          </p:cNvPr>
          <p:cNvSpPr txBox="1"/>
          <p:nvPr/>
        </p:nvSpPr>
        <p:spPr>
          <a:xfrm>
            <a:off x="6372667" y="5215221"/>
            <a:ext cx="5314857" cy="10772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dirty="0">
                <a:latin typeface="Arial"/>
                <a:ea typeface="Calibri"/>
                <a:cs typeface="Arial"/>
              </a:rPr>
              <a:t>Ulrich and Dulebohn (2015) argue that organisational transformation requires HR strategy – especially talent acquisition to be realigned in order to support new business objectives.</a:t>
            </a:r>
          </a:p>
        </p:txBody>
      </p:sp>
    </p:spTree>
    <p:extLst>
      <p:ext uri="{BB962C8B-B14F-4D97-AF65-F5344CB8AC3E}">
        <p14:creationId xmlns:p14="http://schemas.microsoft.com/office/powerpoint/2010/main" val="2753444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14:switch dir="r"/>
      </p:transition>
    </mc:Choice>
    <mc:Fallback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C992B6-71F2-B6BE-CEB8-514D73E038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5482" y="212878"/>
            <a:ext cx="10602091" cy="1020200"/>
          </a:xfrm>
        </p:spPr>
        <p:txBody>
          <a:bodyPr vert="horz" lIns="91440" tIns="45720" rIns="91440" bIns="45720" rtlCol="0" anchor="t">
            <a:noAutofit/>
          </a:bodyPr>
          <a:lstStyle/>
          <a:p>
            <a:pPr algn="ctr"/>
            <a:r>
              <a:rPr lang="en-GB" sz="4800" dirty="0">
                <a:solidFill>
                  <a:srgbClr val="00B050"/>
                </a:solidFill>
                <a:latin typeface="Arial"/>
                <a:ea typeface="Calibri"/>
                <a:cs typeface="Arial"/>
              </a:rPr>
              <a:t>Overview of </a:t>
            </a:r>
            <a:r>
              <a:rPr lang="en-GB" sz="4800">
                <a:solidFill>
                  <a:srgbClr val="00B050"/>
                </a:solidFill>
                <a:latin typeface="Arial"/>
                <a:ea typeface="Calibri"/>
                <a:cs typeface="Arial"/>
              </a:rPr>
              <a:t>the Recruitment Process</a:t>
            </a:r>
            <a:endParaRPr lang="en-GB" sz="4800" dirty="0">
              <a:solidFill>
                <a:srgbClr val="00B050"/>
              </a:solidFill>
              <a:latin typeface="Arial"/>
              <a:ea typeface="Calibri"/>
              <a:cs typeface="Arial"/>
            </a:endParaRPr>
          </a:p>
        </p:txBody>
      </p:sp>
      <p:sp>
        <p:nvSpPr>
          <p:cNvPr id="743" name="Content Placeholder 742">
            <a:extLst>
              <a:ext uri="{FF2B5EF4-FFF2-40B4-BE49-F238E27FC236}">
                <a16:creationId xmlns:a16="http://schemas.microsoft.com/office/drawing/2014/main" id="{4AEB0D47-1433-2D51-AA79-E8AE21F572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9959" y="3888103"/>
            <a:ext cx="5906827" cy="2864730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None/>
            </a:pPr>
            <a:r>
              <a:rPr lang="en-GB" sz="1600" b="1">
                <a:solidFill>
                  <a:schemeClr val="tx1"/>
                </a:solidFill>
                <a:latin typeface="Arial"/>
                <a:ea typeface="+mn-lt"/>
                <a:cs typeface="Arial"/>
              </a:rPr>
              <a:t>Why This Matters During Transformation: </a:t>
            </a:r>
          </a:p>
          <a:p>
            <a:pPr>
              <a:buFont typeface="Calibri" pitchFamily="34" charset="0"/>
              <a:buChar char="-"/>
            </a:pPr>
            <a:r>
              <a:rPr lang="en-GB" sz="1600">
                <a:solidFill>
                  <a:schemeClr val="tx1"/>
                </a:solidFill>
                <a:latin typeface="Arial"/>
                <a:ea typeface="+mn-lt"/>
                <a:cs typeface="Arial"/>
              </a:rPr>
              <a:t>Recruitment </a:t>
            </a:r>
            <a:r>
              <a:rPr lang="en-GB" sz="1600" err="1">
                <a:solidFill>
                  <a:schemeClr val="tx1"/>
                </a:solidFill>
                <a:latin typeface="Arial"/>
                <a:ea typeface="+mn-lt"/>
                <a:cs typeface="Arial"/>
              </a:rPr>
              <a:t>duri</a:t>
            </a:r>
            <a:r>
              <a:rPr lang="en-GB" sz="1600" dirty="0">
                <a:solidFill>
                  <a:schemeClr val="tx1"/>
                </a:solidFill>
                <a:latin typeface="Arial"/>
                <a:ea typeface="+mn-lt"/>
                <a:cs typeface="Arial"/>
              </a:rPr>
              <a:t>ng organisational change should be deliberately aligned with strategic goals so that </a:t>
            </a:r>
            <a:r>
              <a:rPr lang="en-GB" sz="1600">
                <a:solidFill>
                  <a:schemeClr val="tx1"/>
                </a:solidFill>
                <a:latin typeface="Arial"/>
                <a:ea typeface="+mn-lt"/>
                <a:cs typeface="Arial"/>
              </a:rPr>
              <a:t>each hire supports the future direction of the business (Armstrong, 2020)</a:t>
            </a:r>
            <a:endParaRPr lang="en-GB" sz="1600" dirty="0">
              <a:solidFill>
                <a:schemeClr val="tx1"/>
              </a:solidFill>
              <a:latin typeface="Arial"/>
              <a:ea typeface="+mn-lt"/>
              <a:cs typeface="Arial"/>
            </a:endParaRPr>
          </a:p>
          <a:p>
            <a:pPr>
              <a:buFont typeface="Calibri" pitchFamily="34" charset="0"/>
              <a:buChar char="-"/>
            </a:pPr>
            <a:r>
              <a:rPr lang="en-GB" sz="1600">
                <a:solidFill>
                  <a:schemeClr val="tx1"/>
                </a:solidFill>
                <a:latin typeface="Arial"/>
                <a:ea typeface="+mn-lt"/>
                <a:cs typeface="Arial"/>
              </a:rPr>
              <a:t>Recruitment is the systematic process of attracting a pool of </a:t>
            </a:r>
            <a:r>
              <a:rPr lang="en-GB" sz="1600" err="1">
                <a:solidFill>
                  <a:schemeClr val="tx1"/>
                </a:solidFill>
                <a:latin typeface="Arial"/>
                <a:ea typeface="+mn-lt"/>
                <a:cs typeface="Arial"/>
              </a:rPr>
              <a:t>suitabl</a:t>
            </a:r>
            <a:r>
              <a:rPr lang="en-GB" sz="1600" dirty="0">
                <a:solidFill>
                  <a:schemeClr val="tx1"/>
                </a:solidFill>
                <a:latin typeface="Arial"/>
                <a:ea typeface="+mn-lt"/>
                <a:cs typeface="Arial"/>
              </a:rPr>
              <a:t>y qualified applicants from which </a:t>
            </a:r>
            <a:r>
              <a:rPr lang="en-GB" sz="1600">
                <a:solidFill>
                  <a:schemeClr val="tx1"/>
                </a:solidFill>
                <a:latin typeface="Arial"/>
                <a:ea typeface="+mn-lt"/>
                <a:cs typeface="Arial"/>
              </a:rPr>
              <a:t>the organisation can select (Bratton and Gold, 2017).</a:t>
            </a:r>
            <a:endParaRPr lang="en-GB" sz="1600" dirty="0">
              <a:solidFill>
                <a:schemeClr val="tx1"/>
              </a:solidFill>
              <a:latin typeface="Arial"/>
              <a:ea typeface="+mn-lt"/>
              <a:cs typeface="Arial"/>
            </a:endParaRPr>
          </a:p>
          <a:p>
            <a:pPr>
              <a:buNone/>
            </a:pPr>
            <a:endParaRPr lang="en-GB" sz="1400" dirty="0">
              <a:solidFill>
                <a:schemeClr val="tx1"/>
              </a:solidFill>
              <a:latin typeface="Arial"/>
              <a:cs typeface="Arial"/>
            </a:endParaRPr>
          </a:p>
          <a:p>
            <a:pPr marL="0" indent="0">
              <a:buNone/>
            </a:pPr>
            <a:endParaRPr lang="en-GB" sz="14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51F6F2B-0FC0-5665-667D-D38734A6AA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256287" y="6265017"/>
            <a:ext cx="170621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4</a:t>
            </a:fld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C88457F-F073-8FEC-BBAF-4202629828CF}"/>
              </a:ext>
            </a:extLst>
          </p:cNvPr>
          <p:cNvSpPr txBox="1"/>
          <p:nvPr/>
        </p:nvSpPr>
        <p:spPr>
          <a:xfrm>
            <a:off x="136088" y="788830"/>
            <a:ext cx="5544362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>
                <a:latin typeface="Arial"/>
                <a:cs typeface="Arial"/>
              </a:rPr>
              <a:t>The Recruitment Cycle</a:t>
            </a:r>
            <a:r>
              <a:rPr lang="en-GB" sz="2400" b="1"/>
              <a:t>:</a:t>
            </a:r>
          </a:p>
        </p:txBody>
      </p:sp>
      <p:pic>
        <p:nvPicPr>
          <p:cNvPr id="871" name="Picture 870" descr="A colorful diagram with check mark&#10;&#10;AI-generated content may be incorrect.">
            <a:extLst>
              <a:ext uri="{FF2B5EF4-FFF2-40B4-BE49-F238E27FC236}">
                <a16:creationId xmlns:a16="http://schemas.microsoft.com/office/drawing/2014/main" id="{9C4CDCDC-08A9-C4BE-8ABA-5E0E2E00F2E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37189" y="3779108"/>
            <a:ext cx="5581134" cy="2697891"/>
          </a:xfrm>
          <a:prstGeom prst="rect">
            <a:avLst/>
          </a:prstGeom>
        </p:spPr>
      </p:pic>
      <p:sp>
        <p:nvSpPr>
          <p:cNvPr id="925" name="Rectangle: Rounded Corners 924">
            <a:extLst>
              <a:ext uri="{FF2B5EF4-FFF2-40B4-BE49-F238E27FC236}">
                <a16:creationId xmlns:a16="http://schemas.microsoft.com/office/drawing/2014/main" id="{E307E735-12AD-152C-B857-8024F05D2D12}"/>
              </a:ext>
            </a:extLst>
          </p:cNvPr>
          <p:cNvSpPr/>
          <p:nvPr/>
        </p:nvSpPr>
        <p:spPr>
          <a:xfrm>
            <a:off x="5056" y="1232777"/>
            <a:ext cx="1580292" cy="607367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b="1" dirty="0">
                <a:latin typeface="Arial"/>
                <a:cs typeface="Arial"/>
              </a:rPr>
              <a:t>1.Identify Need / Job Analysis</a:t>
            </a:r>
          </a:p>
        </p:txBody>
      </p:sp>
      <p:sp>
        <p:nvSpPr>
          <p:cNvPr id="926" name="Rectangle: Rounded Corners 925">
            <a:extLst>
              <a:ext uri="{FF2B5EF4-FFF2-40B4-BE49-F238E27FC236}">
                <a16:creationId xmlns:a16="http://schemas.microsoft.com/office/drawing/2014/main" id="{9A3BD57A-0558-D370-D421-07227C9B8738}"/>
              </a:ext>
            </a:extLst>
          </p:cNvPr>
          <p:cNvSpPr/>
          <p:nvPr/>
        </p:nvSpPr>
        <p:spPr>
          <a:xfrm>
            <a:off x="1592988" y="1240490"/>
            <a:ext cx="1521080" cy="617653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b="1">
                <a:latin typeface="Arial"/>
                <a:cs typeface="Arial"/>
              </a:rPr>
              <a:t>2.Create job </a:t>
            </a:r>
            <a:r>
              <a:rPr lang="en-GB" sz="1400" b="1" dirty="0">
                <a:latin typeface="Arial"/>
                <a:cs typeface="Arial"/>
              </a:rPr>
              <a:t>description</a:t>
            </a:r>
          </a:p>
        </p:txBody>
      </p:sp>
      <p:sp>
        <p:nvSpPr>
          <p:cNvPr id="927" name="Rectangle: Rounded Corners 926">
            <a:extLst>
              <a:ext uri="{FF2B5EF4-FFF2-40B4-BE49-F238E27FC236}">
                <a16:creationId xmlns:a16="http://schemas.microsoft.com/office/drawing/2014/main" id="{CD6F1D22-26A7-8C6B-9F31-DA38E18ABF83}"/>
              </a:ext>
            </a:extLst>
          </p:cNvPr>
          <p:cNvSpPr/>
          <p:nvPr/>
        </p:nvSpPr>
        <p:spPr>
          <a:xfrm>
            <a:off x="3106690" y="1240492"/>
            <a:ext cx="1521080" cy="62795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1400" b="1">
                <a:latin typeface="Arial"/>
                <a:cs typeface="Arial"/>
              </a:rPr>
              <a:t>3.Develop </a:t>
            </a:r>
            <a:r>
              <a:rPr lang="en-GB" sz="1400" b="1" dirty="0">
                <a:latin typeface="Arial"/>
                <a:cs typeface="Arial"/>
              </a:rPr>
              <a:t>person specification</a:t>
            </a:r>
          </a:p>
        </p:txBody>
      </p:sp>
      <p:sp>
        <p:nvSpPr>
          <p:cNvPr id="928" name="Rectangle: Rounded Corners 927">
            <a:extLst>
              <a:ext uri="{FF2B5EF4-FFF2-40B4-BE49-F238E27FC236}">
                <a16:creationId xmlns:a16="http://schemas.microsoft.com/office/drawing/2014/main" id="{F21DCFB2-4219-F152-30D4-A2D0138EFA60}"/>
              </a:ext>
            </a:extLst>
          </p:cNvPr>
          <p:cNvSpPr/>
          <p:nvPr/>
        </p:nvSpPr>
        <p:spPr>
          <a:xfrm>
            <a:off x="4620392" y="1240492"/>
            <a:ext cx="1521080" cy="617653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1400" b="1">
                <a:latin typeface="Arial"/>
                <a:ea typeface="Calibri"/>
                <a:cs typeface="Arial"/>
              </a:rPr>
              <a:t>4.Advertise </a:t>
            </a:r>
            <a:r>
              <a:rPr lang="en-GB" sz="1400" b="1" dirty="0">
                <a:latin typeface="Arial"/>
                <a:ea typeface="Calibri"/>
                <a:cs typeface="Arial"/>
              </a:rPr>
              <a:t>role </a:t>
            </a:r>
          </a:p>
        </p:txBody>
      </p:sp>
      <p:sp>
        <p:nvSpPr>
          <p:cNvPr id="929" name="Rectangle: Rounded Corners 928">
            <a:extLst>
              <a:ext uri="{FF2B5EF4-FFF2-40B4-BE49-F238E27FC236}">
                <a16:creationId xmlns:a16="http://schemas.microsoft.com/office/drawing/2014/main" id="{001FED0B-F266-23C2-2B63-6101C77C844E}"/>
              </a:ext>
            </a:extLst>
          </p:cNvPr>
          <p:cNvSpPr/>
          <p:nvPr/>
        </p:nvSpPr>
        <p:spPr>
          <a:xfrm>
            <a:off x="6134094" y="1240492"/>
            <a:ext cx="1521080" cy="62795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1400" b="1">
                <a:latin typeface="Arial"/>
                <a:cs typeface="Arial"/>
              </a:rPr>
              <a:t>5.Screen applications</a:t>
            </a:r>
          </a:p>
        </p:txBody>
      </p:sp>
      <p:sp>
        <p:nvSpPr>
          <p:cNvPr id="930" name="Rectangle: Rounded Corners 929">
            <a:extLst>
              <a:ext uri="{FF2B5EF4-FFF2-40B4-BE49-F238E27FC236}">
                <a16:creationId xmlns:a16="http://schemas.microsoft.com/office/drawing/2014/main" id="{E5FF1448-DF6B-A232-32A3-6FC2CAAFAF74}"/>
              </a:ext>
            </a:extLst>
          </p:cNvPr>
          <p:cNvSpPr/>
          <p:nvPr/>
        </p:nvSpPr>
        <p:spPr>
          <a:xfrm>
            <a:off x="7647799" y="1240491"/>
            <a:ext cx="1521080" cy="617653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1400" b="1" dirty="0">
                <a:latin typeface="Arial"/>
                <a:cs typeface="Arial"/>
              </a:rPr>
              <a:t>6.Interview / </a:t>
            </a:r>
            <a:r>
              <a:rPr lang="en-GB" sz="1400" b="1">
                <a:latin typeface="Arial"/>
                <a:cs typeface="Arial"/>
              </a:rPr>
              <a:t>Assess</a:t>
            </a:r>
            <a:endParaRPr lang="en-GB" sz="1400" b="1" dirty="0">
              <a:latin typeface="Arial"/>
              <a:cs typeface="Arial"/>
            </a:endParaRPr>
          </a:p>
        </p:txBody>
      </p:sp>
      <p:sp>
        <p:nvSpPr>
          <p:cNvPr id="931" name="Rectangle: Rounded Corners 930">
            <a:extLst>
              <a:ext uri="{FF2B5EF4-FFF2-40B4-BE49-F238E27FC236}">
                <a16:creationId xmlns:a16="http://schemas.microsoft.com/office/drawing/2014/main" id="{00BC7D2D-FB28-CC32-7534-4F669EC57236}"/>
              </a:ext>
            </a:extLst>
          </p:cNvPr>
          <p:cNvSpPr/>
          <p:nvPr/>
        </p:nvSpPr>
        <p:spPr>
          <a:xfrm>
            <a:off x="9161500" y="1230194"/>
            <a:ext cx="1541675" cy="617652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1400" b="1">
                <a:latin typeface="Arial"/>
                <a:cs typeface="Arial"/>
              </a:rPr>
              <a:t>7.Select / Offer</a:t>
            </a:r>
          </a:p>
        </p:txBody>
      </p:sp>
      <p:sp>
        <p:nvSpPr>
          <p:cNvPr id="932" name="Rectangle: Rounded Corners 931">
            <a:extLst>
              <a:ext uri="{FF2B5EF4-FFF2-40B4-BE49-F238E27FC236}">
                <a16:creationId xmlns:a16="http://schemas.microsoft.com/office/drawing/2014/main" id="{34B07600-21C9-5100-9673-66DB18F86246}"/>
              </a:ext>
            </a:extLst>
          </p:cNvPr>
          <p:cNvSpPr/>
          <p:nvPr/>
        </p:nvSpPr>
        <p:spPr>
          <a:xfrm>
            <a:off x="10695798" y="1230192"/>
            <a:ext cx="1479890" cy="607356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1400" b="1">
                <a:latin typeface="Arial"/>
                <a:cs typeface="Arial"/>
              </a:rPr>
              <a:t>8.Onboard</a:t>
            </a:r>
          </a:p>
        </p:txBody>
      </p:sp>
      <p:sp>
        <p:nvSpPr>
          <p:cNvPr id="935" name="Rectangle 934">
            <a:extLst>
              <a:ext uri="{FF2B5EF4-FFF2-40B4-BE49-F238E27FC236}">
                <a16:creationId xmlns:a16="http://schemas.microsoft.com/office/drawing/2014/main" id="{CCED1F82-392D-F41D-DB4D-590C95645032}"/>
              </a:ext>
            </a:extLst>
          </p:cNvPr>
          <p:cNvSpPr/>
          <p:nvPr/>
        </p:nvSpPr>
        <p:spPr>
          <a:xfrm>
            <a:off x="7107" y="1845441"/>
            <a:ext cx="1589977" cy="1928044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marL="171450" indent="-171450">
              <a:buFont typeface="Arial"/>
              <a:buChar char="•"/>
            </a:pPr>
            <a:r>
              <a:rPr lang="en-GB" sz="1400" dirty="0">
                <a:solidFill>
                  <a:schemeClr val="tx1"/>
                </a:solidFill>
                <a:latin typeface="Arial"/>
                <a:ea typeface="Calibri"/>
                <a:cs typeface="Arial"/>
              </a:rPr>
              <a:t>Explain what is needed in the </a:t>
            </a:r>
            <a:r>
              <a:rPr lang="en-GB" sz="1400">
                <a:solidFill>
                  <a:schemeClr val="tx1"/>
                </a:solidFill>
                <a:latin typeface="Arial"/>
                <a:ea typeface="Calibri"/>
                <a:cs typeface="Arial"/>
              </a:rPr>
              <a:t>role. </a:t>
            </a:r>
            <a:endParaRPr lang="en-US" sz="1400">
              <a:solidFill>
                <a:schemeClr val="tx1"/>
              </a:solidFill>
              <a:latin typeface="Corbel" panose="020B0503020204020204"/>
              <a:ea typeface="Calibri"/>
              <a:cs typeface="Arial"/>
            </a:endParaRPr>
          </a:p>
          <a:p>
            <a:pPr marL="171450" indent="-171450">
              <a:buFont typeface="Arial"/>
              <a:buChar char="•"/>
            </a:pPr>
            <a:r>
              <a:rPr lang="en-GB" sz="1400">
                <a:solidFill>
                  <a:schemeClr val="tx1"/>
                </a:solidFill>
                <a:latin typeface="Arial"/>
                <a:ea typeface="Calibri"/>
                <a:cs typeface="Arial"/>
              </a:rPr>
              <a:t>Analyse </a:t>
            </a:r>
            <a:r>
              <a:rPr lang="en-GB" sz="1400" dirty="0">
                <a:solidFill>
                  <a:schemeClr val="tx1"/>
                </a:solidFill>
                <a:latin typeface="Arial"/>
                <a:ea typeface="Calibri"/>
                <a:cs typeface="Arial"/>
              </a:rPr>
              <a:t>tasks, responsibilities, </a:t>
            </a:r>
            <a:r>
              <a:rPr lang="en-GB" sz="1400">
                <a:solidFill>
                  <a:schemeClr val="tx1"/>
                </a:solidFill>
                <a:latin typeface="Arial"/>
                <a:ea typeface="Calibri"/>
                <a:cs typeface="Arial"/>
              </a:rPr>
              <a:t>skills, benefits.</a:t>
            </a:r>
            <a:endParaRPr lang="en-US" sz="1400">
              <a:solidFill>
                <a:schemeClr val="tx1"/>
              </a:solidFill>
              <a:latin typeface="Corbel" panose="020B0503020204020204"/>
              <a:ea typeface="Calibri"/>
              <a:cs typeface="Arial"/>
            </a:endParaRPr>
          </a:p>
          <a:p>
            <a:pPr marL="171450" indent="-171450">
              <a:buFont typeface="Arial"/>
              <a:buChar char="•"/>
            </a:pPr>
            <a:r>
              <a:rPr lang="en-GB" sz="1400">
                <a:solidFill>
                  <a:schemeClr val="tx1"/>
                </a:solidFill>
                <a:latin typeface="Arial"/>
                <a:ea typeface="Calibri"/>
                <a:cs typeface="Arial"/>
              </a:rPr>
              <a:t>working conditions.</a:t>
            </a:r>
            <a:endParaRPr lang="en-US" sz="1400">
              <a:solidFill>
                <a:schemeClr val="tx1"/>
              </a:solidFill>
            </a:endParaRPr>
          </a:p>
        </p:txBody>
      </p:sp>
      <p:sp>
        <p:nvSpPr>
          <p:cNvPr id="937" name="Rectangle 936">
            <a:extLst>
              <a:ext uri="{FF2B5EF4-FFF2-40B4-BE49-F238E27FC236}">
                <a16:creationId xmlns:a16="http://schemas.microsoft.com/office/drawing/2014/main" id="{18E666BF-B889-AD93-DC61-2A5512C90335}"/>
              </a:ext>
            </a:extLst>
          </p:cNvPr>
          <p:cNvSpPr/>
          <p:nvPr/>
        </p:nvSpPr>
        <p:spPr>
          <a:xfrm>
            <a:off x="1592890" y="1845442"/>
            <a:ext cx="1517898" cy="192804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marL="171450" indent="-171450">
              <a:buFont typeface="Arial"/>
              <a:buChar char="•"/>
            </a:pPr>
            <a:r>
              <a:rPr lang="en-GB" sz="1400">
                <a:solidFill>
                  <a:schemeClr val="tx1"/>
                </a:solidFill>
                <a:latin typeface="Arial"/>
                <a:ea typeface="Calibri"/>
                <a:cs typeface="Arial"/>
              </a:rPr>
              <a:t>Main responsibilities.</a:t>
            </a:r>
            <a:endParaRPr lang="en-US" sz="1400">
              <a:solidFill>
                <a:schemeClr val="tx1"/>
              </a:solidFill>
              <a:latin typeface="Corbel" panose="020B0503020204020204"/>
              <a:ea typeface="Calibri"/>
              <a:cs typeface="Arial"/>
            </a:endParaRPr>
          </a:p>
          <a:p>
            <a:pPr marL="171450" indent="-171450">
              <a:buFont typeface="Arial"/>
              <a:buChar char="•"/>
            </a:pPr>
            <a:r>
              <a:rPr lang="en-GB" sz="1400">
                <a:solidFill>
                  <a:schemeClr val="tx1"/>
                </a:solidFill>
                <a:latin typeface="Arial"/>
                <a:ea typeface="Calibri"/>
                <a:cs typeface="Arial"/>
              </a:rPr>
              <a:t>Working hours.</a:t>
            </a:r>
            <a:endParaRPr lang="en-US" sz="1400">
              <a:solidFill>
                <a:schemeClr val="tx1"/>
              </a:solidFill>
              <a:latin typeface="Corbel" panose="020B0503020204020204"/>
              <a:ea typeface="Calibri"/>
              <a:cs typeface="Arial"/>
            </a:endParaRPr>
          </a:p>
          <a:p>
            <a:pPr marL="171450" indent="-171450">
              <a:buFont typeface="Arial"/>
              <a:buChar char="•"/>
            </a:pPr>
            <a:r>
              <a:rPr lang="en-GB" sz="1400">
                <a:solidFill>
                  <a:schemeClr val="tx1"/>
                </a:solidFill>
                <a:latin typeface="Arial"/>
                <a:ea typeface="Calibri"/>
                <a:cs typeface="Arial"/>
              </a:rPr>
              <a:t>Location.</a:t>
            </a:r>
            <a:endParaRPr lang="en-US" sz="1400">
              <a:solidFill>
                <a:schemeClr val="tx1"/>
              </a:solidFill>
            </a:endParaRPr>
          </a:p>
        </p:txBody>
      </p:sp>
      <p:sp>
        <p:nvSpPr>
          <p:cNvPr id="938" name="Rectangle 937">
            <a:extLst>
              <a:ext uri="{FF2B5EF4-FFF2-40B4-BE49-F238E27FC236}">
                <a16:creationId xmlns:a16="http://schemas.microsoft.com/office/drawing/2014/main" id="{DC3079AB-89B3-C15E-C2E5-95498FB016EF}"/>
              </a:ext>
            </a:extLst>
          </p:cNvPr>
          <p:cNvSpPr/>
          <p:nvPr/>
        </p:nvSpPr>
        <p:spPr>
          <a:xfrm>
            <a:off x="3106593" y="1855739"/>
            <a:ext cx="1517898" cy="192804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marL="171450" indent="-171450">
              <a:buFont typeface="Arial"/>
              <a:buChar char="•"/>
            </a:pPr>
            <a:r>
              <a:rPr lang="en-GB" sz="1400" dirty="0">
                <a:solidFill>
                  <a:schemeClr val="tx1"/>
                </a:solidFill>
                <a:latin typeface="Arial"/>
                <a:ea typeface="Calibri"/>
                <a:cs typeface="Arial"/>
              </a:rPr>
              <a:t>Specify the essential qualifications, </a:t>
            </a:r>
            <a:r>
              <a:rPr lang="en-GB" sz="1400">
                <a:solidFill>
                  <a:schemeClr val="tx1"/>
                </a:solidFill>
                <a:latin typeface="Arial"/>
                <a:ea typeface="Calibri"/>
                <a:cs typeface="Arial"/>
              </a:rPr>
              <a:t>experience.</a:t>
            </a:r>
            <a:endParaRPr lang="en-US" sz="1400">
              <a:solidFill>
                <a:schemeClr val="tx1"/>
              </a:solidFill>
              <a:latin typeface="Corbel" panose="020B0503020204020204"/>
              <a:ea typeface="Calibri"/>
              <a:cs typeface="Arial"/>
            </a:endParaRPr>
          </a:p>
          <a:p>
            <a:pPr marL="171450" indent="-171450">
              <a:buFont typeface="Arial"/>
              <a:buChar char="•"/>
            </a:pPr>
            <a:r>
              <a:rPr lang="en-GB" sz="1400">
                <a:solidFill>
                  <a:schemeClr val="tx1"/>
                </a:solidFill>
                <a:latin typeface="Arial"/>
                <a:ea typeface="Calibri"/>
                <a:cs typeface="Arial"/>
              </a:rPr>
              <a:t> Skills needed.</a:t>
            </a:r>
            <a:endParaRPr lang="en-US" sz="1400">
              <a:solidFill>
                <a:schemeClr val="tx1"/>
              </a:solidFill>
            </a:endParaRPr>
          </a:p>
        </p:txBody>
      </p:sp>
      <p:sp>
        <p:nvSpPr>
          <p:cNvPr id="939" name="Rectangle 938">
            <a:extLst>
              <a:ext uri="{FF2B5EF4-FFF2-40B4-BE49-F238E27FC236}">
                <a16:creationId xmlns:a16="http://schemas.microsoft.com/office/drawing/2014/main" id="{1AF44AA4-B44D-B8E5-0A52-124760FF8F82}"/>
              </a:ext>
            </a:extLst>
          </p:cNvPr>
          <p:cNvSpPr/>
          <p:nvPr/>
        </p:nvSpPr>
        <p:spPr>
          <a:xfrm>
            <a:off x="4620295" y="1845442"/>
            <a:ext cx="1517898" cy="192804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marL="171450" indent="-171450">
              <a:buFont typeface="Arial"/>
              <a:buChar char="•"/>
            </a:pPr>
            <a:r>
              <a:rPr lang="en-GB" sz="1400" dirty="0">
                <a:solidFill>
                  <a:schemeClr val="tx1"/>
                </a:solidFill>
                <a:latin typeface="Arial"/>
                <a:ea typeface="Calibri"/>
                <a:cs typeface="Arial"/>
              </a:rPr>
              <a:t>Promote the </a:t>
            </a:r>
            <a:r>
              <a:rPr lang="en-GB" sz="1400">
                <a:solidFill>
                  <a:schemeClr val="tx1"/>
                </a:solidFill>
                <a:latin typeface="Arial"/>
                <a:ea typeface="Calibri"/>
                <a:cs typeface="Arial"/>
              </a:rPr>
              <a:t>role.</a:t>
            </a:r>
            <a:endParaRPr lang="en-GB" sz="1400" dirty="0">
              <a:solidFill>
                <a:schemeClr val="tx1"/>
              </a:solidFill>
              <a:latin typeface="Arial"/>
              <a:ea typeface="Calibri"/>
              <a:cs typeface="Arial"/>
            </a:endParaRPr>
          </a:p>
          <a:p>
            <a:pPr marL="171450" indent="-171450">
              <a:buFont typeface="Arial"/>
              <a:buChar char="•"/>
            </a:pPr>
            <a:r>
              <a:rPr lang="en-GB" sz="1400">
                <a:solidFill>
                  <a:schemeClr val="tx1"/>
                </a:solidFill>
                <a:latin typeface="Arial"/>
                <a:ea typeface="Calibri"/>
                <a:cs typeface="Arial"/>
              </a:rPr>
              <a:t>Attract candidates.</a:t>
            </a:r>
            <a:endParaRPr lang="en-GB" sz="1400" dirty="0">
              <a:solidFill>
                <a:schemeClr val="tx1"/>
              </a:solidFill>
              <a:latin typeface="Arial"/>
              <a:ea typeface="Calibri"/>
              <a:cs typeface="Arial"/>
            </a:endParaRPr>
          </a:p>
        </p:txBody>
      </p:sp>
      <p:sp>
        <p:nvSpPr>
          <p:cNvPr id="940" name="Rectangle 939">
            <a:extLst>
              <a:ext uri="{FF2B5EF4-FFF2-40B4-BE49-F238E27FC236}">
                <a16:creationId xmlns:a16="http://schemas.microsoft.com/office/drawing/2014/main" id="{0895F71E-6463-1A63-A231-1B1FE0747DCD}"/>
              </a:ext>
            </a:extLst>
          </p:cNvPr>
          <p:cNvSpPr/>
          <p:nvPr/>
        </p:nvSpPr>
        <p:spPr>
          <a:xfrm>
            <a:off x="6133998" y="1845442"/>
            <a:ext cx="1517898" cy="192804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marL="171450" indent="-171450">
              <a:buFont typeface="Arial"/>
              <a:buChar char="•"/>
            </a:pPr>
            <a:r>
              <a:rPr lang="en-GB" sz="1400" dirty="0">
                <a:solidFill>
                  <a:schemeClr val="tx1"/>
                </a:solidFill>
                <a:latin typeface="Arial"/>
                <a:ea typeface="Calibri"/>
                <a:cs typeface="Arial"/>
              </a:rPr>
              <a:t>Review </a:t>
            </a:r>
            <a:r>
              <a:rPr lang="en-GB" sz="1400">
                <a:solidFill>
                  <a:schemeClr val="tx1"/>
                </a:solidFill>
                <a:latin typeface="Arial"/>
                <a:ea typeface="Calibri"/>
                <a:cs typeface="Arial"/>
              </a:rPr>
              <a:t>CVs and applications.</a:t>
            </a:r>
            <a:endParaRPr lang="en-US" sz="1400">
              <a:solidFill>
                <a:schemeClr val="tx1"/>
              </a:solidFill>
            </a:endParaRPr>
          </a:p>
          <a:p>
            <a:pPr marL="171450" indent="-171450">
              <a:buFont typeface="Arial"/>
              <a:buChar char="•"/>
            </a:pPr>
            <a:r>
              <a:rPr lang="en-GB" sz="1400">
                <a:solidFill>
                  <a:schemeClr val="tx1"/>
                </a:solidFill>
                <a:latin typeface="Arial"/>
                <a:ea typeface="Calibri"/>
                <a:cs typeface="Arial"/>
              </a:rPr>
              <a:t>Applying an evaluation method.</a:t>
            </a:r>
            <a:endParaRPr lang="en-GB" sz="1400">
              <a:solidFill>
                <a:schemeClr val="tx1"/>
              </a:solidFill>
            </a:endParaRPr>
          </a:p>
        </p:txBody>
      </p:sp>
      <p:sp>
        <p:nvSpPr>
          <p:cNvPr id="941" name="Rectangle 940">
            <a:extLst>
              <a:ext uri="{FF2B5EF4-FFF2-40B4-BE49-F238E27FC236}">
                <a16:creationId xmlns:a16="http://schemas.microsoft.com/office/drawing/2014/main" id="{FA2515E4-42A3-690E-B1B7-2F39C02C6FB3}"/>
              </a:ext>
            </a:extLst>
          </p:cNvPr>
          <p:cNvSpPr/>
          <p:nvPr/>
        </p:nvSpPr>
        <p:spPr>
          <a:xfrm>
            <a:off x="7647700" y="1845441"/>
            <a:ext cx="1517898" cy="192804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marL="171450" indent="-171450">
              <a:buFont typeface="Arial"/>
              <a:buChar char="•"/>
            </a:pPr>
            <a:r>
              <a:rPr lang="en-GB" sz="1400">
                <a:solidFill>
                  <a:schemeClr val="tx1"/>
                </a:solidFill>
                <a:latin typeface="Arial"/>
                <a:ea typeface="Calibri"/>
                <a:cs typeface="Arial"/>
              </a:rPr>
              <a:t>Interviews.</a:t>
            </a:r>
            <a:endParaRPr lang="en-US" sz="1400">
              <a:solidFill>
                <a:schemeClr val="tx1"/>
              </a:solidFill>
              <a:latin typeface="Corbel" panose="020B0503020204020204"/>
              <a:ea typeface="Calibri"/>
              <a:cs typeface="Arial"/>
            </a:endParaRPr>
          </a:p>
          <a:p>
            <a:pPr marL="171450" indent="-171450">
              <a:buFont typeface="Arial"/>
              <a:buChar char="•"/>
            </a:pPr>
            <a:r>
              <a:rPr lang="en-GB" sz="1400">
                <a:solidFill>
                  <a:schemeClr val="tx1"/>
                </a:solidFill>
                <a:latin typeface="Arial"/>
                <a:ea typeface="Calibri"/>
                <a:cs typeface="Arial"/>
              </a:rPr>
              <a:t>Relevant set tasks.</a:t>
            </a:r>
            <a:endParaRPr lang="en-US" sz="1400">
              <a:solidFill>
                <a:schemeClr val="tx1"/>
              </a:solidFill>
              <a:latin typeface="Corbel" panose="020B0503020204020204"/>
              <a:ea typeface="Calibri"/>
              <a:cs typeface="Arial"/>
            </a:endParaRPr>
          </a:p>
          <a:p>
            <a:pPr marL="171450" indent="-171450">
              <a:buFont typeface="Arial"/>
              <a:buChar char="•"/>
            </a:pPr>
            <a:r>
              <a:rPr lang="en-GB" sz="1400">
                <a:solidFill>
                  <a:schemeClr val="tx1"/>
                </a:solidFill>
                <a:latin typeface="Arial"/>
                <a:ea typeface="Calibri"/>
                <a:cs typeface="Arial"/>
              </a:rPr>
              <a:t>Explore</a:t>
            </a:r>
            <a:r>
              <a:rPr lang="en-GB" sz="1400" dirty="0">
                <a:solidFill>
                  <a:schemeClr val="tx1"/>
                </a:solidFill>
                <a:latin typeface="Arial"/>
                <a:ea typeface="Calibri"/>
                <a:cs typeface="Arial"/>
              </a:rPr>
              <a:t> </a:t>
            </a:r>
            <a:r>
              <a:rPr lang="en-GB" sz="1400">
                <a:solidFill>
                  <a:schemeClr val="tx1"/>
                </a:solidFill>
                <a:latin typeface="Arial"/>
                <a:ea typeface="Calibri"/>
                <a:cs typeface="Arial"/>
              </a:rPr>
              <a:t>potential.</a:t>
            </a:r>
            <a:endParaRPr lang="en-US" sz="1400">
              <a:solidFill>
                <a:schemeClr val="tx1"/>
              </a:solidFill>
              <a:latin typeface="Corbel" panose="020B0503020204020204"/>
              <a:ea typeface="Calibri"/>
              <a:cs typeface="Arial"/>
            </a:endParaRPr>
          </a:p>
          <a:p>
            <a:pPr marL="171450" indent="-171450">
              <a:buFont typeface="Arial"/>
              <a:buChar char="•"/>
            </a:pPr>
            <a:r>
              <a:rPr lang="en-GB" sz="1400">
                <a:solidFill>
                  <a:schemeClr val="tx1"/>
                </a:solidFill>
                <a:latin typeface="Arial"/>
                <a:ea typeface="Calibri"/>
                <a:cs typeface="Arial"/>
              </a:rPr>
              <a:t>Competence.</a:t>
            </a:r>
            <a:endParaRPr lang="en-GB" sz="1400" dirty="0">
              <a:solidFill>
                <a:schemeClr val="tx1"/>
              </a:solidFill>
              <a:latin typeface="Arial"/>
              <a:ea typeface="Calibri"/>
              <a:cs typeface="Arial"/>
            </a:endParaRPr>
          </a:p>
        </p:txBody>
      </p:sp>
      <p:sp>
        <p:nvSpPr>
          <p:cNvPr id="942" name="Rectangle 941">
            <a:extLst>
              <a:ext uri="{FF2B5EF4-FFF2-40B4-BE49-F238E27FC236}">
                <a16:creationId xmlns:a16="http://schemas.microsoft.com/office/drawing/2014/main" id="{42403009-1185-187C-8305-83E5EDED3B53}"/>
              </a:ext>
            </a:extLst>
          </p:cNvPr>
          <p:cNvSpPr/>
          <p:nvPr/>
        </p:nvSpPr>
        <p:spPr>
          <a:xfrm>
            <a:off x="9161403" y="1845441"/>
            <a:ext cx="1517898" cy="192804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marL="171450" indent="-171450">
              <a:buFont typeface="Arial"/>
              <a:buChar char="•"/>
            </a:pPr>
            <a:r>
              <a:rPr lang="en-GB" sz="1400" dirty="0">
                <a:solidFill>
                  <a:schemeClr val="tx1"/>
                </a:solidFill>
                <a:latin typeface="Arial"/>
                <a:ea typeface="Calibri"/>
                <a:cs typeface="Arial"/>
              </a:rPr>
              <a:t>Select which candidate best meets </a:t>
            </a:r>
            <a:r>
              <a:rPr lang="en-GB" sz="1400">
                <a:solidFill>
                  <a:schemeClr val="tx1"/>
                </a:solidFill>
                <a:latin typeface="Arial"/>
                <a:ea typeface="Calibri"/>
                <a:cs typeface="Arial"/>
              </a:rPr>
              <a:t>the role.</a:t>
            </a:r>
            <a:endParaRPr lang="en-GB" sz="1400" dirty="0">
              <a:solidFill>
                <a:schemeClr val="tx1"/>
              </a:solidFill>
              <a:latin typeface="Arial"/>
              <a:ea typeface="Calibri"/>
              <a:cs typeface="Arial"/>
            </a:endParaRPr>
          </a:p>
          <a:p>
            <a:pPr marL="171450" indent="-171450">
              <a:buFont typeface="Arial"/>
              <a:buChar char="•"/>
            </a:pPr>
            <a:r>
              <a:rPr lang="en-GB" sz="1400">
                <a:solidFill>
                  <a:schemeClr val="tx1"/>
                </a:solidFill>
                <a:latin typeface="Arial"/>
                <a:ea typeface="Calibri"/>
                <a:cs typeface="Arial"/>
              </a:rPr>
              <a:t>Complete checks.</a:t>
            </a:r>
            <a:endParaRPr lang="en-GB" sz="1400" dirty="0">
              <a:solidFill>
                <a:schemeClr val="tx1"/>
              </a:solidFill>
              <a:latin typeface="Arial"/>
              <a:ea typeface="Calibri"/>
              <a:cs typeface="Arial"/>
            </a:endParaRPr>
          </a:p>
          <a:p>
            <a:pPr marL="171450" indent="-171450">
              <a:buFont typeface="Arial"/>
              <a:buChar char="•"/>
            </a:pPr>
            <a:r>
              <a:rPr lang="en-GB" sz="1400" dirty="0">
                <a:solidFill>
                  <a:schemeClr val="tx1"/>
                </a:solidFill>
                <a:latin typeface="Arial"/>
                <a:ea typeface="Calibri"/>
                <a:cs typeface="Arial"/>
              </a:rPr>
              <a:t>Offer the role in </a:t>
            </a:r>
            <a:r>
              <a:rPr lang="en-GB" sz="1400">
                <a:solidFill>
                  <a:schemeClr val="tx1"/>
                </a:solidFill>
                <a:latin typeface="Arial"/>
                <a:ea typeface="Calibri"/>
                <a:cs typeface="Arial"/>
              </a:rPr>
              <a:t>writing.</a:t>
            </a:r>
            <a:endParaRPr lang="en-GB" sz="1400" dirty="0">
              <a:solidFill>
                <a:schemeClr val="tx1"/>
              </a:solidFill>
              <a:latin typeface="Arial"/>
              <a:ea typeface="Calibri"/>
              <a:cs typeface="Arial"/>
            </a:endParaRPr>
          </a:p>
        </p:txBody>
      </p:sp>
      <p:sp>
        <p:nvSpPr>
          <p:cNvPr id="943" name="Rectangle 942">
            <a:extLst>
              <a:ext uri="{FF2B5EF4-FFF2-40B4-BE49-F238E27FC236}">
                <a16:creationId xmlns:a16="http://schemas.microsoft.com/office/drawing/2014/main" id="{14A7C209-4B15-927E-711F-DBC60ECF69CB}"/>
              </a:ext>
            </a:extLst>
          </p:cNvPr>
          <p:cNvSpPr/>
          <p:nvPr/>
        </p:nvSpPr>
        <p:spPr>
          <a:xfrm>
            <a:off x="10695700" y="1845441"/>
            <a:ext cx="1517898" cy="192804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marL="171450" indent="-171450">
              <a:buFont typeface="Arial"/>
              <a:buChar char="•"/>
            </a:pPr>
            <a:r>
              <a:rPr lang="en-GB" sz="1400" dirty="0">
                <a:solidFill>
                  <a:schemeClr val="tx1"/>
                </a:solidFill>
                <a:latin typeface="Arial"/>
                <a:ea typeface="Calibri"/>
                <a:cs typeface="Arial"/>
              </a:rPr>
              <a:t>Support new </a:t>
            </a:r>
            <a:r>
              <a:rPr lang="en-GB" sz="1400">
                <a:solidFill>
                  <a:schemeClr val="tx1"/>
                </a:solidFill>
                <a:latin typeface="Arial"/>
                <a:ea typeface="Calibri"/>
                <a:cs typeface="Arial"/>
              </a:rPr>
              <a:t>candidate.</a:t>
            </a:r>
            <a:endParaRPr lang="en-US" sz="1400">
              <a:solidFill>
                <a:schemeClr val="tx1"/>
              </a:solidFill>
              <a:latin typeface="Corbel" panose="020B0503020204020204"/>
              <a:ea typeface="Calibri"/>
              <a:cs typeface="Arial"/>
            </a:endParaRPr>
          </a:p>
          <a:p>
            <a:pPr marL="171450" indent="-171450">
              <a:buFont typeface="Arial"/>
              <a:buChar char="•"/>
            </a:pPr>
            <a:r>
              <a:rPr lang="en-GB" sz="1400">
                <a:solidFill>
                  <a:schemeClr val="tx1"/>
                </a:solidFill>
                <a:latin typeface="Arial"/>
                <a:ea typeface="Calibri"/>
                <a:cs typeface="Arial"/>
              </a:rPr>
              <a:t>Induction.</a:t>
            </a:r>
            <a:endParaRPr lang="en-US" sz="1400">
              <a:solidFill>
                <a:schemeClr val="tx1"/>
              </a:solidFill>
              <a:latin typeface="Corbel" panose="020B0503020204020204"/>
              <a:ea typeface="Calibri"/>
              <a:cs typeface="Arial"/>
            </a:endParaRPr>
          </a:p>
          <a:p>
            <a:pPr marL="171450" indent="-171450">
              <a:buFont typeface="Arial"/>
              <a:buChar char="•"/>
            </a:pPr>
            <a:r>
              <a:rPr lang="en-GB" sz="1400">
                <a:solidFill>
                  <a:schemeClr val="tx1"/>
                </a:solidFill>
                <a:latin typeface="Arial"/>
                <a:ea typeface="Calibri"/>
                <a:cs typeface="Arial"/>
              </a:rPr>
              <a:t> Training.</a:t>
            </a:r>
            <a:endParaRPr lang="en-GB" sz="1400" dirty="0">
              <a:solidFill>
                <a:schemeClr val="tx1"/>
              </a:solidFill>
              <a:latin typeface="Arial"/>
              <a:ea typeface="Calibri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9059653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14:switch dir="r"/>
      </p:transition>
    </mc:Choice>
    <mc:Fallback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1EBA1B-92C6-9D34-3D81-B6255F6C52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3215" y="115448"/>
            <a:ext cx="11853988" cy="1174011"/>
          </a:xfrm>
        </p:spPr>
        <p:txBody>
          <a:bodyPr/>
          <a:lstStyle/>
          <a:p>
            <a:pPr algn="ctr"/>
            <a:r>
              <a:rPr lang="en-GB" sz="2800" dirty="0">
                <a:solidFill>
                  <a:srgbClr val="00B050"/>
                </a:solidFill>
                <a:latin typeface="Arial"/>
                <a:cs typeface="Arial"/>
              </a:rPr>
              <a:t>Job Analysis, Job Description &amp; Person Specification</a:t>
            </a:r>
            <a:br>
              <a:rPr lang="en-GB" sz="2800" dirty="0">
                <a:latin typeface="Arial"/>
                <a:cs typeface="Arial"/>
              </a:rPr>
            </a:br>
            <a:r>
              <a:rPr lang="en-GB" sz="2400" b="1" dirty="0">
                <a:solidFill>
                  <a:schemeClr val="tx1"/>
                </a:solidFill>
                <a:latin typeface="Arial"/>
                <a:cs typeface="Arial"/>
              </a:rPr>
              <a:t>Digital Specialist - E-commerce, Digital </a:t>
            </a:r>
            <a:r>
              <a:rPr lang="en-GB" sz="2400" b="1">
                <a:solidFill>
                  <a:schemeClr val="tx1"/>
                </a:solidFill>
                <a:latin typeface="Arial"/>
                <a:cs typeface="Arial"/>
              </a:rPr>
              <a:t>Marketing (example):</a:t>
            </a:r>
            <a:r>
              <a:rPr lang="en-GB" sz="3200" dirty="0">
                <a:solidFill>
                  <a:srgbClr val="00B050"/>
                </a:solidFill>
                <a:latin typeface="Arial"/>
                <a:cs typeface="Arial"/>
              </a:rPr>
              <a:t> 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BCDFC99-E385-2E51-5462-0FDCAD1FA8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258544" y="6265581"/>
            <a:ext cx="170621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5</a:t>
            </a:fld>
            <a:endParaRPr lang="en-US"/>
          </a:p>
        </p:txBody>
      </p:sp>
      <p:pic>
        <p:nvPicPr>
          <p:cNvPr id="10" name="Picture 9" descr="A logo of a globe and squares&#10;&#10;AI-generated content may be incorrect.">
            <a:extLst>
              <a:ext uri="{FF2B5EF4-FFF2-40B4-BE49-F238E27FC236}">
                <a16:creationId xmlns:a16="http://schemas.microsoft.com/office/drawing/2014/main" id="{3A58890D-F271-C56D-A788-0EF3D204B16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93259" y="255739"/>
            <a:ext cx="1169096" cy="1033399"/>
          </a:xfrm>
          <a:prstGeom prst="rect">
            <a:avLst/>
          </a:prstGeom>
        </p:spPr>
      </p:pic>
      <p:pic>
        <p:nvPicPr>
          <p:cNvPr id="11" name="Picture 10" descr="A logo of a globe and squares&#10;&#10;AI-generated content may be incorrect.">
            <a:extLst>
              <a:ext uri="{FF2B5EF4-FFF2-40B4-BE49-F238E27FC236}">
                <a16:creationId xmlns:a16="http://schemas.microsoft.com/office/drawing/2014/main" id="{3A16F1DE-2AA8-4FE0-DCBD-980AFC6DA6E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780" y="266177"/>
            <a:ext cx="1085589" cy="1043836"/>
          </a:xfrm>
          <a:prstGeom prst="rect">
            <a:avLst/>
          </a:prstGeom>
        </p:spPr>
      </p:pic>
      <p:sp>
        <p:nvSpPr>
          <p:cNvPr id="38" name="Call-out: Down Arrow 37">
            <a:extLst>
              <a:ext uri="{FF2B5EF4-FFF2-40B4-BE49-F238E27FC236}">
                <a16:creationId xmlns:a16="http://schemas.microsoft.com/office/drawing/2014/main" id="{667B83C9-95C8-A0B8-2067-9D46BAE66BD9}"/>
              </a:ext>
            </a:extLst>
          </p:cNvPr>
          <p:cNvSpPr/>
          <p:nvPr/>
        </p:nvSpPr>
        <p:spPr>
          <a:xfrm>
            <a:off x="2213030" y="1170946"/>
            <a:ext cx="1666108" cy="658043"/>
          </a:xfrm>
          <a:prstGeom prst="downArrowCallou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>
                <a:latin typeface="Arial"/>
                <a:cs typeface="Arial"/>
              </a:rPr>
              <a:t>Essential </a:t>
            </a:r>
          </a:p>
        </p:txBody>
      </p:sp>
      <p:sp>
        <p:nvSpPr>
          <p:cNvPr id="39" name="Call-out: Down Arrow 38">
            <a:extLst>
              <a:ext uri="{FF2B5EF4-FFF2-40B4-BE49-F238E27FC236}">
                <a16:creationId xmlns:a16="http://schemas.microsoft.com/office/drawing/2014/main" id="{286D6217-A8CB-4A80-D3CD-1AB7551E8F79}"/>
              </a:ext>
            </a:extLst>
          </p:cNvPr>
          <p:cNvSpPr/>
          <p:nvPr/>
        </p:nvSpPr>
        <p:spPr>
          <a:xfrm>
            <a:off x="4634729" y="1170946"/>
            <a:ext cx="1666108" cy="658043"/>
          </a:xfrm>
          <a:prstGeom prst="downArrowCallou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b="1">
                <a:latin typeface="Arial"/>
                <a:cs typeface="Arial"/>
              </a:rPr>
              <a:t>Desirable</a:t>
            </a:r>
            <a:r>
              <a:rPr lang="en-GB" b="1" dirty="0">
                <a:latin typeface="Arial"/>
                <a:cs typeface="Arial"/>
              </a:rPr>
              <a:t> </a:t>
            </a:r>
          </a:p>
        </p:txBody>
      </p:sp>
      <p:sp>
        <p:nvSpPr>
          <p:cNvPr id="40" name="Arrow: Right 39">
            <a:extLst>
              <a:ext uri="{FF2B5EF4-FFF2-40B4-BE49-F238E27FC236}">
                <a16:creationId xmlns:a16="http://schemas.microsoft.com/office/drawing/2014/main" id="{73AC74A4-C1CC-FBFA-179B-7FA5772CDE6E}"/>
              </a:ext>
            </a:extLst>
          </p:cNvPr>
          <p:cNvSpPr/>
          <p:nvPr/>
        </p:nvSpPr>
        <p:spPr>
          <a:xfrm>
            <a:off x="282290" y="2060626"/>
            <a:ext cx="1680109" cy="730612"/>
          </a:xfrm>
          <a:prstGeom prst="rightArrow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b="1">
                <a:solidFill>
                  <a:schemeClr val="tx1"/>
                </a:solidFill>
                <a:latin typeface="Arial"/>
                <a:cs typeface="Arial"/>
              </a:rPr>
              <a:t>Job Description</a:t>
            </a:r>
          </a:p>
        </p:txBody>
      </p:sp>
      <p:sp>
        <p:nvSpPr>
          <p:cNvPr id="41" name="Arrow: Right 40">
            <a:extLst>
              <a:ext uri="{FF2B5EF4-FFF2-40B4-BE49-F238E27FC236}">
                <a16:creationId xmlns:a16="http://schemas.microsoft.com/office/drawing/2014/main" id="{8A03E93F-41C0-1A54-B140-23C877308583}"/>
              </a:ext>
            </a:extLst>
          </p:cNvPr>
          <p:cNvSpPr/>
          <p:nvPr/>
        </p:nvSpPr>
        <p:spPr>
          <a:xfrm>
            <a:off x="282289" y="3428051"/>
            <a:ext cx="1680109" cy="730612"/>
          </a:xfrm>
          <a:prstGeom prst="rightArrow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1400" b="1" dirty="0">
                <a:solidFill>
                  <a:schemeClr val="tx1"/>
                </a:solidFill>
                <a:latin typeface="Arial"/>
                <a:cs typeface="Arial"/>
              </a:rPr>
              <a:t>Person </a:t>
            </a:r>
            <a:r>
              <a:rPr lang="en-GB" sz="1400" b="1">
                <a:solidFill>
                  <a:schemeClr val="tx1"/>
                </a:solidFill>
                <a:latin typeface="Arial"/>
                <a:cs typeface="Arial"/>
              </a:rPr>
              <a:t>Specification</a:t>
            </a:r>
            <a:endParaRPr lang="en-GB" sz="1400" b="1" dirty="0">
              <a:solidFill>
                <a:schemeClr val="tx1"/>
              </a:solidFill>
              <a:latin typeface="Arial"/>
              <a:cs typeface="Arial"/>
            </a:endParaRPr>
          </a:p>
        </p:txBody>
      </p:sp>
      <p:sp>
        <p:nvSpPr>
          <p:cNvPr id="42" name="Arrow: Right 41">
            <a:extLst>
              <a:ext uri="{FF2B5EF4-FFF2-40B4-BE49-F238E27FC236}">
                <a16:creationId xmlns:a16="http://schemas.microsoft.com/office/drawing/2014/main" id="{3E4B3807-BEE7-362E-D2CF-9BEDD46F5D78}"/>
              </a:ext>
            </a:extLst>
          </p:cNvPr>
          <p:cNvSpPr/>
          <p:nvPr/>
        </p:nvSpPr>
        <p:spPr>
          <a:xfrm>
            <a:off x="282289" y="4774598"/>
            <a:ext cx="1680109" cy="730612"/>
          </a:xfrm>
          <a:prstGeom prst="rightArrow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1400" b="1">
                <a:solidFill>
                  <a:schemeClr val="tx1"/>
                </a:solidFill>
                <a:latin typeface="Arial"/>
                <a:cs typeface="Arial"/>
              </a:rPr>
              <a:t>Qualification &amp; Experience</a:t>
            </a:r>
            <a:endParaRPr lang="en-GB" sz="1400" b="1" dirty="0">
              <a:solidFill>
                <a:schemeClr val="tx1"/>
              </a:solidFill>
              <a:latin typeface="Arial"/>
              <a:cs typeface="Arial"/>
            </a:endParaRPr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F3C5FD1B-BA82-989B-B820-C545BF3A5878}"/>
              </a:ext>
            </a:extLst>
          </p:cNvPr>
          <p:cNvSpPr/>
          <p:nvPr/>
        </p:nvSpPr>
        <p:spPr>
          <a:xfrm>
            <a:off x="1959907" y="1831554"/>
            <a:ext cx="2338152" cy="147009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171450" indent="-171450" algn="ctr">
              <a:buFont typeface="Calibri"/>
              <a:buChar char="-"/>
            </a:pPr>
            <a:r>
              <a:rPr lang="en-GB" sz="1300" dirty="0">
                <a:solidFill>
                  <a:schemeClr val="tx1"/>
                </a:solidFill>
                <a:latin typeface="Arial"/>
                <a:cs typeface="Arial"/>
              </a:rPr>
              <a:t>Help implement </a:t>
            </a:r>
            <a:r>
              <a:rPr lang="en-GB" sz="1300" err="1">
                <a:solidFill>
                  <a:schemeClr val="tx1"/>
                </a:solidFill>
                <a:latin typeface="Arial"/>
                <a:cs typeface="Arial"/>
              </a:rPr>
              <a:t>digita</a:t>
            </a:r>
            <a:r>
              <a:rPr lang="en-GB" sz="1300">
                <a:solidFill>
                  <a:schemeClr val="tx1"/>
                </a:solidFill>
                <a:latin typeface="Arial"/>
                <a:cs typeface="Arial"/>
              </a:rPr>
              <a:t>l solutions (websites, apps)</a:t>
            </a:r>
            <a:endParaRPr lang="en-GB" sz="1300" dirty="0">
              <a:solidFill>
                <a:schemeClr val="tx1"/>
              </a:solidFill>
              <a:latin typeface="Arial"/>
              <a:cs typeface="Arial"/>
            </a:endParaRPr>
          </a:p>
          <a:p>
            <a:pPr marL="171450" indent="-171450" algn="ctr">
              <a:buFont typeface="Calibri"/>
              <a:buChar char="-"/>
            </a:pPr>
            <a:r>
              <a:rPr lang="en-GB" sz="1300" dirty="0">
                <a:solidFill>
                  <a:schemeClr val="tx1"/>
                </a:solidFill>
                <a:latin typeface="Arial"/>
                <a:cs typeface="Arial"/>
              </a:rPr>
              <a:t>Monitor online performance and </a:t>
            </a:r>
            <a:r>
              <a:rPr lang="en-GB" sz="1300" err="1">
                <a:solidFill>
                  <a:schemeClr val="tx1"/>
                </a:solidFill>
                <a:latin typeface="Arial"/>
                <a:cs typeface="Arial"/>
              </a:rPr>
              <a:t>sugges</a:t>
            </a:r>
            <a:r>
              <a:rPr lang="en-GB" sz="1300">
                <a:solidFill>
                  <a:schemeClr val="tx1"/>
                </a:solidFill>
                <a:latin typeface="Arial"/>
                <a:cs typeface="Arial"/>
              </a:rPr>
              <a:t>t improvements.</a:t>
            </a:r>
            <a:endParaRPr lang="en-GB" sz="1300" dirty="0">
              <a:solidFill>
                <a:schemeClr val="tx1"/>
              </a:solidFill>
              <a:latin typeface="Arial"/>
              <a:cs typeface="Arial"/>
            </a:endParaRPr>
          </a:p>
          <a:p>
            <a:pPr marL="171450" indent="-171450" algn="ctr">
              <a:buFont typeface="Calibri"/>
              <a:buChar char="-"/>
            </a:pPr>
            <a:r>
              <a:rPr lang="en-GB" sz="1300">
                <a:solidFill>
                  <a:schemeClr val="tx1"/>
                </a:solidFill>
                <a:latin typeface="Arial"/>
                <a:cs typeface="Arial"/>
              </a:rPr>
              <a:t>Enhance customer online journeys.</a:t>
            </a:r>
            <a:endParaRPr lang="en-GB" sz="1300" dirty="0">
              <a:solidFill>
                <a:schemeClr val="tx1"/>
              </a:solidFill>
              <a:latin typeface="Arial"/>
              <a:cs typeface="Arial"/>
            </a:endParaRPr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BF4CF971-4B70-4002-F8EE-ECAB17C30EA7}"/>
              </a:ext>
            </a:extLst>
          </p:cNvPr>
          <p:cNvSpPr/>
          <p:nvPr/>
        </p:nvSpPr>
        <p:spPr>
          <a:xfrm>
            <a:off x="4298098" y="1831554"/>
            <a:ext cx="2338152" cy="147009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marL="171450" indent="-171450" algn="ctr">
              <a:buFont typeface="Calibri"/>
              <a:buChar char="-"/>
            </a:pPr>
            <a:r>
              <a:rPr lang="en-GB" sz="1300" dirty="0">
                <a:solidFill>
                  <a:schemeClr val="tx1"/>
                </a:solidFill>
                <a:latin typeface="Arial"/>
                <a:cs typeface="Arial"/>
              </a:rPr>
              <a:t>Support the development of new digital </a:t>
            </a:r>
            <a:r>
              <a:rPr lang="en-GB" sz="1300">
                <a:solidFill>
                  <a:schemeClr val="tx1"/>
                </a:solidFill>
                <a:latin typeface="Arial"/>
                <a:cs typeface="Arial"/>
              </a:rPr>
              <a:t>features and technologies.</a:t>
            </a:r>
            <a:endParaRPr lang="en-GB" sz="1300" dirty="0">
              <a:solidFill>
                <a:schemeClr val="tx1"/>
              </a:solidFill>
              <a:latin typeface="Arial"/>
              <a:cs typeface="Arial"/>
            </a:endParaRPr>
          </a:p>
          <a:p>
            <a:pPr marL="171450" indent="-171450" algn="ctr">
              <a:buFont typeface="Calibri"/>
              <a:buChar char="-"/>
            </a:pPr>
            <a:r>
              <a:rPr lang="en-GB" sz="1300" dirty="0">
                <a:solidFill>
                  <a:schemeClr val="tx1"/>
                </a:solidFill>
                <a:latin typeface="Arial"/>
                <a:cs typeface="Arial"/>
              </a:rPr>
              <a:t>Support trial implementa</a:t>
            </a:r>
            <a:r>
              <a:rPr lang="en-GB" sz="1300">
                <a:solidFill>
                  <a:schemeClr val="tx1"/>
                </a:solidFill>
                <a:latin typeface="Arial"/>
                <a:cs typeface="Arial"/>
              </a:rPr>
              <a:t>tions and collect operational feedback.</a:t>
            </a:r>
            <a:endParaRPr lang="en-GB" sz="1300" dirty="0">
              <a:solidFill>
                <a:schemeClr val="tx1"/>
              </a:solidFill>
              <a:latin typeface="Arial"/>
              <a:cs typeface="Arial"/>
            </a:endParaRPr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5C0F9779-39FC-7C4D-B694-75B35D4ADA92}"/>
              </a:ext>
            </a:extLst>
          </p:cNvPr>
          <p:cNvSpPr/>
          <p:nvPr/>
        </p:nvSpPr>
        <p:spPr>
          <a:xfrm>
            <a:off x="1959906" y="3303362"/>
            <a:ext cx="2338152" cy="147009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marL="171450" indent="-171450" algn="ctr">
              <a:buFont typeface="Calibri"/>
              <a:buChar char="-"/>
            </a:pPr>
            <a:r>
              <a:rPr lang="en-GB" sz="1300" dirty="0">
                <a:solidFill>
                  <a:schemeClr val="tx1"/>
                </a:solidFill>
                <a:latin typeface="Arial"/>
                <a:cs typeface="Arial"/>
              </a:rPr>
              <a:t>Good time management </a:t>
            </a:r>
          </a:p>
          <a:p>
            <a:pPr marL="171450" indent="-171450" algn="ctr">
              <a:buFont typeface="Calibri"/>
              <a:buChar char="-"/>
            </a:pPr>
            <a:r>
              <a:rPr lang="en-GB" sz="1300" dirty="0">
                <a:solidFill>
                  <a:schemeClr val="tx1"/>
                </a:solidFill>
                <a:latin typeface="Arial"/>
                <a:cs typeface="Arial"/>
              </a:rPr>
              <a:t>Ability to </a:t>
            </a:r>
            <a:r>
              <a:rPr lang="en-GB" sz="1300">
                <a:solidFill>
                  <a:schemeClr val="tx1"/>
                </a:solidFill>
                <a:latin typeface="Arial"/>
                <a:cs typeface="Arial"/>
              </a:rPr>
              <a:t>interpret data</a:t>
            </a:r>
            <a:endParaRPr lang="en-GB" sz="1300" dirty="0">
              <a:solidFill>
                <a:schemeClr val="tx1"/>
              </a:solidFill>
              <a:latin typeface="Arial"/>
              <a:cs typeface="Arial"/>
            </a:endParaRPr>
          </a:p>
          <a:p>
            <a:pPr marL="171450" indent="-171450" algn="ctr">
              <a:buFont typeface="Calibri"/>
              <a:buChar char="-"/>
            </a:pPr>
            <a:r>
              <a:rPr lang="en-GB" sz="1300" dirty="0">
                <a:solidFill>
                  <a:schemeClr val="tx1"/>
                </a:solidFill>
                <a:latin typeface="Arial"/>
                <a:cs typeface="Arial"/>
              </a:rPr>
              <a:t>Present confidently using digital pla</a:t>
            </a:r>
            <a:r>
              <a:rPr lang="en-GB" sz="1300">
                <a:solidFill>
                  <a:schemeClr val="tx1"/>
                </a:solidFill>
                <a:latin typeface="Arial"/>
                <a:cs typeface="Arial"/>
              </a:rPr>
              <a:t>tforms</a:t>
            </a:r>
            <a:endParaRPr lang="en-GB" sz="1300" dirty="0">
              <a:solidFill>
                <a:schemeClr val="tx1"/>
              </a:solidFill>
              <a:latin typeface="Arial"/>
              <a:cs typeface="Arial"/>
            </a:endParaRPr>
          </a:p>
          <a:p>
            <a:pPr marL="171450" indent="-171450" algn="ctr">
              <a:buFont typeface="Calibri"/>
              <a:buChar char="-"/>
            </a:pPr>
            <a:r>
              <a:rPr lang="en-GB" sz="1300">
                <a:solidFill>
                  <a:schemeClr val="tx1"/>
                </a:solidFill>
                <a:latin typeface="Arial"/>
                <a:cs typeface="Arial"/>
              </a:rPr>
              <a:t>Clear communication (technical &amp; non-technical)</a:t>
            </a:r>
            <a:endParaRPr lang="en-GB" sz="1300" dirty="0">
              <a:solidFill>
                <a:schemeClr val="tx1"/>
              </a:solidFill>
              <a:latin typeface="Arial"/>
              <a:cs typeface="Arial"/>
            </a:endParaRPr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E1877C7F-A3C6-7749-8A60-025514DE4511}"/>
              </a:ext>
            </a:extLst>
          </p:cNvPr>
          <p:cNvSpPr/>
          <p:nvPr/>
        </p:nvSpPr>
        <p:spPr>
          <a:xfrm>
            <a:off x="4298098" y="3303362"/>
            <a:ext cx="2338152" cy="147009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marL="171450" indent="-171450" algn="ctr">
              <a:buFont typeface="Calibri"/>
              <a:buChar char="-"/>
            </a:pPr>
            <a:r>
              <a:rPr lang="en-GB" sz="1300" dirty="0">
                <a:solidFill>
                  <a:schemeClr val="tx1"/>
                </a:solidFill>
                <a:latin typeface="Arial"/>
                <a:cs typeface="Arial"/>
              </a:rPr>
              <a:t>Experience with spe</a:t>
            </a:r>
            <a:r>
              <a:rPr lang="en-GB" sz="1300">
                <a:solidFill>
                  <a:schemeClr val="tx1"/>
                </a:solidFill>
                <a:latin typeface="Arial"/>
                <a:cs typeface="Arial"/>
              </a:rPr>
              <a:t>cific tools (CMS &amp; testing tools)</a:t>
            </a:r>
            <a:endParaRPr lang="en-GB" sz="1300" dirty="0">
              <a:solidFill>
                <a:schemeClr val="tx1"/>
              </a:solidFill>
              <a:latin typeface="Arial"/>
              <a:cs typeface="Arial"/>
            </a:endParaRPr>
          </a:p>
          <a:p>
            <a:pPr marL="171450" indent="-171450" algn="ctr">
              <a:buFont typeface="Calibri"/>
              <a:buChar char="-"/>
            </a:pPr>
            <a:r>
              <a:rPr lang="en-GB" sz="1300" dirty="0">
                <a:solidFill>
                  <a:schemeClr val="tx1"/>
                </a:solidFill>
                <a:latin typeface="Arial"/>
                <a:cs typeface="Arial"/>
              </a:rPr>
              <a:t>Basic understanding of UX/UI princi</a:t>
            </a:r>
            <a:r>
              <a:rPr lang="en-GB" sz="1300">
                <a:solidFill>
                  <a:schemeClr val="tx1"/>
                </a:solidFill>
                <a:latin typeface="Arial"/>
                <a:cs typeface="Arial"/>
              </a:rPr>
              <a:t>ples</a:t>
            </a:r>
            <a:endParaRPr lang="en-GB" sz="1300" dirty="0">
              <a:solidFill>
                <a:schemeClr val="tx1"/>
              </a:solidFill>
              <a:latin typeface="Arial"/>
              <a:cs typeface="Arial"/>
            </a:endParaRPr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12BC78E1-FA09-CBA2-9159-4BFFC8D4E0EB}"/>
              </a:ext>
            </a:extLst>
          </p:cNvPr>
          <p:cNvSpPr/>
          <p:nvPr/>
        </p:nvSpPr>
        <p:spPr>
          <a:xfrm>
            <a:off x="1959906" y="4775170"/>
            <a:ext cx="2338152" cy="147009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marL="171450" indent="-171450" algn="ctr">
              <a:buFont typeface="Calibri"/>
              <a:buChar char="-"/>
            </a:pPr>
            <a:r>
              <a:rPr lang="en-GB" sz="1300" dirty="0">
                <a:solidFill>
                  <a:schemeClr val="tx1"/>
                </a:solidFill>
                <a:latin typeface="Arial"/>
                <a:cs typeface="Arial"/>
              </a:rPr>
              <a:t>Good IT liter</a:t>
            </a:r>
            <a:r>
              <a:rPr lang="en-GB" sz="1300">
                <a:solidFill>
                  <a:schemeClr val="tx1"/>
                </a:solidFill>
                <a:latin typeface="Arial"/>
                <a:cs typeface="Arial"/>
              </a:rPr>
              <a:t>acy and skills</a:t>
            </a:r>
            <a:endParaRPr lang="en-GB" sz="1300" dirty="0">
              <a:solidFill>
                <a:schemeClr val="tx1"/>
              </a:solidFill>
              <a:latin typeface="Arial"/>
              <a:cs typeface="Arial"/>
            </a:endParaRPr>
          </a:p>
          <a:p>
            <a:pPr marL="171450" indent="-171450" algn="ctr">
              <a:buFont typeface="Calibri"/>
              <a:buChar char="-"/>
            </a:pPr>
            <a:r>
              <a:rPr lang="en-GB" sz="1300" dirty="0">
                <a:solidFill>
                  <a:schemeClr val="tx1"/>
                </a:solidFill>
                <a:latin typeface="Arial"/>
                <a:cs typeface="Arial"/>
              </a:rPr>
              <a:t>Experience with digital e-commerce and </a:t>
            </a:r>
            <a:r>
              <a:rPr lang="en-GB" sz="1300" err="1">
                <a:solidFill>
                  <a:schemeClr val="tx1"/>
                </a:solidFill>
                <a:latin typeface="Arial"/>
                <a:cs typeface="Arial"/>
              </a:rPr>
              <a:t>technolo</a:t>
            </a:r>
            <a:r>
              <a:rPr lang="en-GB" sz="1300">
                <a:solidFill>
                  <a:schemeClr val="tx1"/>
                </a:solidFill>
                <a:latin typeface="Arial"/>
                <a:cs typeface="Arial"/>
              </a:rPr>
              <a:t>gy relation.</a:t>
            </a:r>
            <a:endParaRPr lang="en-GB" sz="1300" dirty="0">
              <a:solidFill>
                <a:schemeClr val="tx1"/>
              </a:solidFill>
              <a:latin typeface="Arial"/>
              <a:cs typeface="Arial"/>
            </a:endParaRPr>
          </a:p>
          <a:p>
            <a:pPr marL="171450" indent="-171450" algn="ctr">
              <a:buFont typeface="Calibri"/>
              <a:buChar char="-"/>
            </a:pPr>
            <a:endParaRPr lang="en-GB" sz="1200" dirty="0">
              <a:solidFill>
                <a:schemeClr val="tx1"/>
              </a:solidFill>
              <a:latin typeface="Arial"/>
              <a:cs typeface="Arial"/>
            </a:endParaRPr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042F2A26-490F-866C-4186-11768609A4F7}"/>
              </a:ext>
            </a:extLst>
          </p:cNvPr>
          <p:cNvSpPr/>
          <p:nvPr/>
        </p:nvSpPr>
        <p:spPr>
          <a:xfrm>
            <a:off x="4298098" y="4775170"/>
            <a:ext cx="2338152" cy="147009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marL="171450" indent="-171450" algn="ctr">
              <a:buFont typeface="Calibri"/>
              <a:buChar char="-"/>
            </a:pPr>
            <a:r>
              <a:rPr lang="en-GB" sz="1300" dirty="0">
                <a:solidFill>
                  <a:schemeClr val="tx1"/>
                </a:solidFill>
                <a:latin typeface="Arial"/>
                <a:cs typeface="Arial"/>
              </a:rPr>
              <a:t>Degree in Digita</a:t>
            </a:r>
            <a:r>
              <a:rPr lang="en-GB" sz="1300">
                <a:solidFill>
                  <a:schemeClr val="tx1"/>
                </a:solidFill>
                <a:latin typeface="Arial"/>
                <a:cs typeface="Arial"/>
              </a:rPr>
              <a:t>l/IT/Business</a:t>
            </a:r>
            <a:endParaRPr lang="en-GB" sz="1300" dirty="0">
              <a:solidFill>
                <a:schemeClr val="tx1"/>
              </a:solidFill>
              <a:latin typeface="Arial"/>
              <a:cs typeface="Arial"/>
            </a:endParaRPr>
          </a:p>
          <a:p>
            <a:pPr marL="171450" indent="-171450" algn="ctr">
              <a:buFont typeface="Calibri"/>
              <a:buChar char="-"/>
            </a:pPr>
            <a:r>
              <a:rPr lang="en-GB" sz="1300">
                <a:solidFill>
                  <a:schemeClr val="tx1"/>
                </a:solidFill>
                <a:latin typeface="Arial"/>
                <a:cs typeface="Arial"/>
              </a:rPr>
              <a:t>Digital/IT or project-related certification</a:t>
            </a:r>
            <a:endParaRPr lang="en-GB" sz="1300" dirty="0">
              <a:solidFill>
                <a:schemeClr val="tx1"/>
              </a:solidFill>
              <a:latin typeface="Arial"/>
              <a:cs typeface="Arial"/>
            </a:endParaRPr>
          </a:p>
        </p:txBody>
      </p:sp>
      <p:sp>
        <p:nvSpPr>
          <p:cNvPr id="51" name="Speech Bubble: Rectangle 50">
            <a:extLst>
              <a:ext uri="{FF2B5EF4-FFF2-40B4-BE49-F238E27FC236}">
                <a16:creationId xmlns:a16="http://schemas.microsoft.com/office/drawing/2014/main" id="{EADB1B6B-4A6A-2D8B-30FE-B0CD78EA0E4D}"/>
              </a:ext>
            </a:extLst>
          </p:cNvPr>
          <p:cNvSpPr/>
          <p:nvPr/>
        </p:nvSpPr>
        <p:spPr>
          <a:xfrm>
            <a:off x="6779186" y="1827215"/>
            <a:ext cx="3082997" cy="1268596"/>
          </a:xfrm>
          <a:prstGeom prst="wedgeRectCallou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1400" baseline="0" dirty="0">
                <a:solidFill>
                  <a:schemeClr val="tx1"/>
                </a:solidFill>
                <a:latin typeface="Arial"/>
                <a:ea typeface="Segoe UI"/>
                <a:cs typeface="Arial"/>
              </a:rPr>
              <a:t>Job analysis helps HR clearly identify the key tasks and skills needed for a role, which supports fair recruitment and performance management (Brannick, Levine and Morgeson, 2007).</a:t>
            </a:r>
            <a:endParaRPr lang="en-GB">
              <a:solidFill>
                <a:schemeClr val="tx1"/>
              </a:solidFill>
              <a:latin typeface="Arial"/>
              <a:cs typeface="Arial"/>
            </a:endParaRPr>
          </a:p>
        </p:txBody>
      </p:sp>
      <p:sp>
        <p:nvSpPr>
          <p:cNvPr id="52" name="Speech Bubble: Rectangle 51">
            <a:extLst>
              <a:ext uri="{FF2B5EF4-FFF2-40B4-BE49-F238E27FC236}">
                <a16:creationId xmlns:a16="http://schemas.microsoft.com/office/drawing/2014/main" id="{C00D42BC-37B8-3FD9-29CF-EDF5CEB6B2D6}"/>
              </a:ext>
            </a:extLst>
          </p:cNvPr>
          <p:cNvSpPr/>
          <p:nvPr/>
        </p:nvSpPr>
        <p:spPr>
          <a:xfrm>
            <a:off x="6779185" y="3306391"/>
            <a:ext cx="3082996" cy="1257391"/>
          </a:xfrm>
          <a:prstGeom prst="wedgeRectCallou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rtl="0"/>
            <a:r>
              <a:rPr lang="en-US" sz="1400" dirty="0">
                <a:latin typeface="Arial"/>
                <a:ea typeface="Segoe UI"/>
                <a:cs typeface="Segoe UI"/>
              </a:rPr>
              <a:t>​</a:t>
            </a:r>
            <a:r>
              <a:rPr lang="en-US" sz="1400" baseline="0" dirty="0">
                <a:solidFill>
                  <a:schemeClr val="tx1"/>
                </a:solidFill>
                <a:latin typeface="Arial"/>
                <a:ea typeface="Segoe UI"/>
                <a:cs typeface="Segoe UI"/>
              </a:rPr>
              <a:t>An HR Officer ensures the right people are recruited, supported and fairly managed so the </a:t>
            </a:r>
            <a:r>
              <a:rPr lang="en-US" sz="1400" baseline="0" dirty="0" err="1">
                <a:solidFill>
                  <a:schemeClr val="tx1"/>
                </a:solidFill>
                <a:latin typeface="Arial"/>
                <a:ea typeface="Segoe UI"/>
                <a:cs typeface="Segoe UI"/>
              </a:rPr>
              <a:t>organisation</a:t>
            </a:r>
            <a:r>
              <a:rPr lang="en-US" sz="1400" baseline="0" dirty="0">
                <a:solidFill>
                  <a:schemeClr val="tx1"/>
                </a:solidFill>
                <a:latin typeface="Arial"/>
                <a:ea typeface="Segoe UI"/>
                <a:cs typeface="Segoe UI"/>
              </a:rPr>
              <a:t> can meet its goals (Armstrong, 2020).</a:t>
            </a:r>
            <a:r>
              <a:rPr lang="en-US" sz="1400" dirty="0">
                <a:solidFill>
                  <a:schemeClr val="tx1"/>
                </a:solidFill>
                <a:latin typeface="Arial"/>
                <a:ea typeface="Segoe UI"/>
                <a:cs typeface="Segoe UI"/>
              </a:rPr>
              <a:t>​</a:t>
            </a:r>
            <a:endParaRPr lang="en-US" sz="1400">
              <a:solidFill>
                <a:schemeClr val="tx1"/>
              </a:solidFill>
              <a:latin typeface="Arial"/>
              <a:cs typeface="Arial"/>
            </a:endParaRPr>
          </a:p>
        </p:txBody>
      </p:sp>
      <p:sp>
        <p:nvSpPr>
          <p:cNvPr id="53" name="Speech Bubble: Rectangle 52">
            <a:extLst>
              <a:ext uri="{FF2B5EF4-FFF2-40B4-BE49-F238E27FC236}">
                <a16:creationId xmlns:a16="http://schemas.microsoft.com/office/drawing/2014/main" id="{E8BACBC8-7B1A-7800-4153-AEC9D18F58C9}"/>
              </a:ext>
            </a:extLst>
          </p:cNvPr>
          <p:cNvSpPr/>
          <p:nvPr/>
        </p:nvSpPr>
        <p:spPr>
          <a:xfrm>
            <a:off x="6779185" y="4774362"/>
            <a:ext cx="3082996" cy="1347037"/>
          </a:xfrm>
          <a:prstGeom prst="wedgeRectCallou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rtl="0"/>
            <a:r>
              <a:rPr lang="en-US" sz="1400" baseline="0" dirty="0">
                <a:solidFill>
                  <a:schemeClr val="tx1"/>
                </a:solidFill>
                <a:latin typeface="Arial"/>
                <a:ea typeface="Segoe UI"/>
                <a:cs typeface="Segoe UI"/>
              </a:rPr>
              <a:t>A person specification for an HR Officer defines the qualifications and skills needed, supporting fair and consistent selection (Foot and Hook, 2019).</a:t>
            </a:r>
            <a:r>
              <a:rPr lang="en-US" sz="1400" dirty="0">
                <a:solidFill>
                  <a:schemeClr val="tx1"/>
                </a:solidFill>
                <a:latin typeface="Arial"/>
                <a:ea typeface="Arial"/>
                <a:cs typeface="Arial"/>
              </a:rPr>
              <a:t>​</a:t>
            </a:r>
            <a:endParaRPr lang="en-US" sz="1400" dirty="0">
              <a:solidFill>
                <a:schemeClr val="tx1"/>
              </a:solidFill>
              <a:latin typeface="Arial"/>
              <a:cs typeface="Segoe UI"/>
            </a:endParaRPr>
          </a:p>
        </p:txBody>
      </p:sp>
      <p:pic>
        <p:nvPicPr>
          <p:cNvPr id="54" name="Picture 53">
            <a:extLst>
              <a:ext uri="{FF2B5EF4-FFF2-40B4-BE49-F238E27FC236}">
                <a16:creationId xmlns:a16="http://schemas.microsoft.com/office/drawing/2014/main" id="{1EE592B3-6672-4064-21E1-8CD733ED9B0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006851" y="1557618"/>
            <a:ext cx="1848972" cy="47512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19961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14:switch dir="r"/>
      </p:transition>
    </mc:Choice>
    <mc:Fallback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68DE13-6AF5-6F5B-8C80-02D6F66F81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239721"/>
            <a:ext cx="10653578" cy="1132258"/>
          </a:xfrm>
        </p:spPr>
        <p:txBody>
          <a:bodyPr vert="horz" lIns="91440" tIns="45720" rIns="91440" bIns="45720" rtlCol="0" anchor="t">
            <a:noAutofit/>
          </a:bodyPr>
          <a:lstStyle/>
          <a:p>
            <a:pPr algn="ctr"/>
            <a:r>
              <a:rPr lang="en-GB" sz="4000">
                <a:solidFill>
                  <a:srgbClr val="00B050"/>
                </a:solidFill>
                <a:latin typeface="Arial"/>
                <a:ea typeface="Calibri"/>
                <a:cs typeface="Arial"/>
              </a:rPr>
              <a:t>Advertising the Role </a:t>
            </a:r>
            <a:br>
              <a:rPr lang="en-GB" sz="4000" dirty="0">
                <a:solidFill>
                  <a:srgbClr val="00B050"/>
                </a:solidFill>
                <a:latin typeface="Arial"/>
                <a:ea typeface="Calibri"/>
                <a:cs typeface="Arial"/>
              </a:rPr>
            </a:br>
            <a:endParaRPr lang="en-GB" sz="4000" b="0">
              <a:solidFill>
                <a:srgbClr val="00B050"/>
              </a:solidFill>
              <a:latin typeface="Arial"/>
              <a:ea typeface="Calibri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831133-FEB1-5D97-5E34-D2CA2677F1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3430" y="912343"/>
            <a:ext cx="10653579" cy="55728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b="1">
                <a:solidFill>
                  <a:schemeClr val="tx1"/>
                </a:solidFill>
                <a:latin typeface="Arial"/>
                <a:cs typeface="Arial"/>
              </a:rPr>
              <a:t>Recruitment Advertising Platforms: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367CBC-3E9F-0F44-A63B-05DDDA2F38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214795" y="6223828"/>
            <a:ext cx="170621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6</a:t>
            </a:fld>
            <a:endParaRPr lang="en-US"/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880772A0-36CC-7817-544E-755F1F06372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76035347"/>
              </p:ext>
            </p:extLst>
          </p:nvPr>
        </p:nvGraphicFramePr>
        <p:xfrm>
          <a:off x="277420" y="1371660"/>
          <a:ext cx="8733630" cy="2286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11210">
                  <a:extLst>
                    <a:ext uri="{9D8B030D-6E8A-4147-A177-3AD203B41FA5}">
                      <a16:colId xmlns:a16="http://schemas.microsoft.com/office/drawing/2014/main" val="4143972625"/>
                    </a:ext>
                  </a:extLst>
                </a:gridCol>
                <a:gridCol w="2911210">
                  <a:extLst>
                    <a:ext uri="{9D8B030D-6E8A-4147-A177-3AD203B41FA5}">
                      <a16:colId xmlns:a16="http://schemas.microsoft.com/office/drawing/2014/main" val="446474856"/>
                    </a:ext>
                  </a:extLst>
                </a:gridCol>
                <a:gridCol w="2911210">
                  <a:extLst>
                    <a:ext uri="{9D8B030D-6E8A-4147-A177-3AD203B41FA5}">
                      <a16:colId xmlns:a16="http://schemas.microsoft.com/office/drawing/2014/main" val="1774279787"/>
                    </a:ext>
                  </a:extLst>
                </a:gridCol>
              </a:tblGrid>
              <a:tr h="360405">
                <a:tc>
                  <a:txBody>
                    <a:bodyPr/>
                    <a:lstStyle/>
                    <a:p>
                      <a:r>
                        <a:rPr lang="en-GB">
                          <a:latin typeface="Arial"/>
                          <a:cs typeface="Arial"/>
                        </a:rPr>
                        <a:t>Platform </a:t>
                      </a:r>
                      <a:endParaRPr lang="en-GB" dirty="0">
                        <a:latin typeface="Arial"/>
                        <a:cs typeface="Arial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>
                          <a:latin typeface="Arial"/>
                          <a:cs typeface="Arial"/>
                        </a:rPr>
                        <a:t>Example </a:t>
                      </a:r>
                      <a:endParaRPr lang="en-GB" dirty="0">
                        <a:latin typeface="Arial"/>
                        <a:cs typeface="Arial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>
                          <a:latin typeface="Arial"/>
                          <a:cs typeface="Arial"/>
                        </a:rPr>
                        <a:t>Best For</a:t>
                      </a:r>
                      <a:endParaRPr lang="en-GB" dirty="0">
                        <a:latin typeface="Arial"/>
                        <a:cs typeface="Arial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8582207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>
                          <a:latin typeface="Arial"/>
                          <a:cs typeface="Arial"/>
                        </a:rPr>
                        <a:t>Professional network</a:t>
                      </a:r>
                      <a:endParaRPr lang="en-GB" dirty="0">
                        <a:latin typeface="Arial"/>
                        <a:cs typeface="Arial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>
                          <a:latin typeface="Arial"/>
                          <a:cs typeface="Arial"/>
                        </a:rPr>
                        <a:t>LinkedIn </a:t>
                      </a:r>
                      <a:endParaRPr lang="en-GB" dirty="0">
                        <a:latin typeface="Arial"/>
                        <a:cs typeface="Arial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/>
                          <a:cs typeface="Arial"/>
                        </a:rPr>
                        <a:t>Target </a:t>
                      </a:r>
                      <a:r>
                        <a:rPr lang="en-GB">
                          <a:latin typeface="Arial"/>
                          <a:cs typeface="Arial"/>
                        </a:rPr>
                        <a:t>candidates with tailored ads and search</a:t>
                      </a:r>
                      <a:endParaRPr lang="en-GB" dirty="0">
                        <a:latin typeface="Arial"/>
                        <a:cs typeface="Arial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2010757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>
                          <a:latin typeface="Arial"/>
                          <a:cs typeface="Arial"/>
                        </a:rPr>
                        <a:t>Company website</a:t>
                      </a:r>
                      <a:endParaRPr lang="en-GB" dirty="0">
                        <a:latin typeface="Arial"/>
                        <a:cs typeface="Arial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>
                          <a:latin typeface="Arial"/>
                          <a:cs typeface="Arial"/>
                        </a:rPr>
                        <a:t>M&amp;S careers site</a:t>
                      </a:r>
                      <a:endParaRPr lang="en-GB" dirty="0">
                        <a:latin typeface="Arial"/>
                        <a:cs typeface="Arial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/>
                          <a:cs typeface="Arial"/>
                        </a:rPr>
                        <a:t>Central hub for roles and </a:t>
                      </a:r>
                      <a:r>
                        <a:rPr lang="en-GB">
                          <a:latin typeface="Arial"/>
                          <a:cs typeface="Arial"/>
                        </a:rPr>
                        <a:t>employer branding</a:t>
                      </a:r>
                      <a:endParaRPr lang="en-GB" dirty="0">
                        <a:latin typeface="Arial"/>
                        <a:cs typeface="Arial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3599846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/>
                          <a:cs typeface="Arial"/>
                        </a:rPr>
                        <a:t>Recruitment </a:t>
                      </a:r>
                      <a:r>
                        <a:rPr lang="en-GB">
                          <a:latin typeface="Arial"/>
                          <a:cs typeface="Arial"/>
                        </a:rPr>
                        <a:t>agencies</a:t>
                      </a:r>
                      <a:endParaRPr lang="en-GB" dirty="0">
                        <a:latin typeface="Arial"/>
                        <a:cs typeface="Arial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/>
                          <a:cs typeface="Arial"/>
                        </a:rPr>
                        <a:t>HR, digital and change </a:t>
                      </a:r>
                      <a:r>
                        <a:rPr lang="en-GB">
                          <a:latin typeface="Arial"/>
                          <a:cs typeface="Arial"/>
                        </a:rPr>
                        <a:t>specialists</a:t>
                      </a:r>
                      <a:r>
                        <a:rPr lang="en-GB" dirty="0">
                          <a:latin typeface="Arial"/>
                          <a:cs typeface="Arial"/>
                        </a:rPr>
                        <a:t>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>
                          <a:latin typeface="Arial"/>
                          <a:cs typeface="Arial"/>
                        </a:rPr>
                        <a:t>Hard-to-recruit roles.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18288375"/>
                  </a:ext>
                </a:extLst>
              </a:tr>
            </a:tbl>
          </a:graphicData>
        </a:graphic>
      </p:graphicFrame>
      <p:sp>
        <p:nvSpPr>
          <p:cNvPr id="8" name="Speech Bubble: Rectangle with Corners Rounded 7">
            <a:extLst>
              <a:ext uri="{FF2B5EF4-FFF2-40B4-BE49-F238E27FC236}">
                <a16:creationId xmlns:a16="http://schemas.microsoft.com/office/drawing/2014/main" id="{4AFB4EF0-86A1-83BE-C91B-016ABBD01F41}"/>
              </a:ext>
            </a:extLst>
          </p:cNvPr>
          <p:cNvSpPr/>
          <p:nvPr/>
        </p:nvSpPr>
        <p:spPr>
          <a:xfrm>
            <a:off x="9173420" y="4358469"/>
            <a:ext cx="2604170" cy="1862121"/>
          </a:xfrm>
          <a:prstGeom prst="wedgeRoundRectCallou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baseline="0">
                <a:solidFill>
                  <a:schemeClr val="tx1"/>
                </a:solidFill>
                <a:latin typeface="Arial"/>
                <a:ea typeface="Segoe UI"/>
                <a:cs typeface="Segoe UI"/>
              </a:rPr>
              <a:t>Advertising an HR Officer role should use targeted job boards, professional networks, and the employer’s own careers site (CIPD, 2024).</a:t>
            </a:r>
            <a:r>
              <a:rPr lang="en-US" sz="1600">
                <a:solidFill>
                  <a:schemeClr val="tx1"/>
                </a:solidFill>
                <a:latin typeface="Arial"/>
                <a:ea typeface="Arial"/>
                <a:cs typeface="Arial"/>
              </a:rPr>
              <a:t>​</a:t>
            </a:r>
            <a:endParaRPr lang="en-GB" sz="1600">
              <a:solidFill>
                <a:schemeClr val="tx1"/>
              </a:solidFill>
            </a:endParaRPr>
          </a:p>
        </p:txBody>
      </p:sp>
      <p:sp>
        <p:nvSpPr>
          <p:cNvPr id="9" name="Speech Bubble: Rectangle with Corners Rounded 8">
            <a:extLst>
              <a:ext uri="{FF2B5EF4-FFF2-40B4-BE49-F238E27FC236}">
                <a16:creationId xmlns:a16="http://schemas.microsoft.com/office/drawing/2014/main" id="{7840A60B-FEC1-5569-66D1-35DBF4DFA046}"/>
              </a:ext>
            </a:extLst>
          </p:cNvPr>
          <p:cNvSpPr/>
          <p:nvPr/>
        </p:nvSpPr>
        <p:spPr>
          <a:xfrm>
            <a:off x="9173418" y="1467351"/>
            <a:ext cx="2604170" cy="2500856"/>
          </a:xfrm>
          <a:prstGeom prst="wedgeRoundRectCallou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 rtl="0"/>
            <a:r>
              <a:rPr lang="en-US" sz="1600" baseline="0" dirty="0">
                <a:solidFill>
                  <a:schemeClr val="tx1"/>
                </a:solidFill>
                <a:latin typeface="Arial"/>
                <a:ea typeface="Segoe UI"/>
                <a:cs typeface="Segoe UI"/>
              </a:rPr>
              <a:t>Advertising an HR Officer role should match recruitment channels to the profile of the ideal candidates, increasingly </a:t>
            </a:r>
            <a:r>
              <a:rPr lang="en-US" sz="1600" baseline="0" dirty="0" err="1">
                <a:solidFill>
                  <a:schemeClr val="tx1"/>
                </a:solidFill>
                <a:latin typeface="Arial"/>
                <a:ea typeface="Segoe UI"/>
                <a:cs typeface="Segoe UI"/>
              </a:rPr>
              <a:t>prioritising</a:t>
            </a:r>
            <a:r>
              <a:rPr lang="en-US" sz="1600" baseline="0" dirty="0">
                <a:solidFill>
                  <a:schemeClr val="tx1"/>
                </a:solidFill>
                <a:latin typeface="Arial"/>
                <a:ea typeface="Segoe UI"/>
                <a:cs typeface="Segoe UI"/>
              </a:rPr>
              <a:t> online and professional platforms for effective reach (Taylor, 2018).</a:t>
            </a:r>
            <a:r>
              <a:rPr lang="en-US" sz="1600" dirty="0">
                <a:solidFill>
                  <a:schemeClr val="tx1"/>
                </a:solidFill>
                <a:latin typeface="Arial"/>
                <a:ea typeface="Segoe UI"/>
                <a:cs typeface="Segoe UI"/>
              </a:rPr>
              <a:t>​</a:t>
            </a:r>
            <a:endParaRPr lang="en-US"/>
          </a:p>
          <a:p>
            <a:pPr rtl="0"/>
            <a:r>
              <a:rPr lang="en-US" sz="1800">
                <a:latin typeface="Arial"/>
                <a:ea typeface="Segoe UI"/>
                <a:cs typeface="Segoe UI"/>
              </a:rPr>
              <a:t>​</a:t>
            </a:r>
            <a:endParaRPr lang="en-US" sz="1600" dirty="0">
              <a:solidFill>
                <a:schemeClr val="tx1"/>
              </a:solidFill>
              <a:latin typeface="Arial"/>
              <a:cs typeface="Arial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99A8759B-9404-6648-066A-FF4784A0A37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6620" y="3810001"/>
            <a:ext cx="2980762" cy="2487705"/>
          </a:xfrm>
          <a:prstGeom prst="rect">
            <a:avLst/>
          </a:prstGeom>
        </p:spPr>
      </p:pic>
      <p:pic>
        <p:nvPicPr>
          <p:cNvPr id="11" name="Picture 10" descr="30 Famous Brands That Designed Their Logo">
            <a:extLst>
              <a:ext uri="{FF2B5EF4-FFF2-40B4-BE49-F238E27FC236}">
                <a16:creationId xmlns:a16="http://schemas.microsoft.com/office/drawing/2014/main" id="{F758C1CB-00AA-0701-7DAF-34712A5D2A8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73136" y="35298"/>
            <a:ext cx="2743200" cy="1543050"/>
          </a:xfrm>
          <a:prstGeom prst="rect">
            <a:avLst/>
          </a:prstGeom>
        </p:spPr>
      </p:pic>
      <p:pic>
        <p:nvPicPr>
          <p:cNvPr id="12" name="Picture 11" descr="Marks and Spencer announces Brands at M&amp;S online launch — Retail ...">
            <a:extLst>
              <a:ext uri="{FF2B5EF4-FFF2-40B4-BE49-F238E27FC236}">
                <a16:creationId xmlns:a16="http://schemas.microsoft.com/office/drawing/2014/main" id="{F5C64292-8324-9F2A-F0B9-3CC784D412F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4617" y="3961000"/>
            <a:ext cx="3641912" cy="23313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14258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14:switch dir="r"/>
      </p:transition>
    </mc:Choice>
    <mc:Fallback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2D5EE5-EB3E-4A4B-B896-E60D3CDD3E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1442" y="-1357"/>
            <a:ext cx="10653578" cy="1132258"/>
          </a:xfrm>
        </p:spPr>
        <p:txBody>
          <a:bodyPr>
            <a:normAutofit/>
          </a:bodyPr>
          <a:lstStyle/>
          <a:p>
            <a:pPr algn="ctr"/>
            <a:r>
              <a:rPr lang="en-GB" sz="4000">
                <a:solidFill>
                  <a:srgbClr val="00B050"/>
                </a:solidFill>
                <a:latin typeface="Arial"/>
                <a:cs typeface="Arial"/>
              </a:rPr>
              <a:t>Interview Type 1: Structured Interview</a:t>
            </a:r>
            <a:endParaRPr lang="en-US">
              <a:solidFill>
                <a:srgbClr val="00B05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C50E26-E6B2-CCEF-B6E5-7B3EA3D7F3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065" y="4181806"/>
            <a:ext cx="6328431" cy="1598020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None/>
            </a:pPr>
            <a:r>
              <a:rPr lang="en-GB" sz="1600">
                <a:solidFill>
                  <a:schemeClr val="tx1"/>
                </a:solidFill>
                <a:latin typeface="Arial"/>
                <a:ea typeface="+mn-lt"/>
                <a:cs typeface="Arial"/>
              </a:rPr>
              <a:t>Why It Works for Transformation Roles:</a:t>
            </a:r>
            <a:endParaRPr lang="en-GB" sz="1600" dirty="0">
              <a:solidFill>
                <a:schemeClr val="tx1"/>
              </a:solidFill>
              <a:latin typeface="Arial"/>
              <a:cs typeface="Arial"/>
            </a:endParaRPr>
          </a:p>
          <a:p>
            <a:pPr>
              <a:buFont typeface="Arial"/>
              <a:buChar char="•"/>
            </a:pPr>
            <a:r>
              <a:rPr lang="en-GB" sz="1600">
                <a:solidFill>
                  <a:schemeClr val="tx1"/>
                </a:solidFill>
                <a:latin typeface="Arial"/>
                <a:cs typeface="Arial"/>
              </a:rPr>
              <a:t>Consistent and comparable.</a:t>
            </a:r>
            <a:endParaRPr lang="en-GB" sz="1600" dirty="0">
              <a:solidFill>
                <a:schemeClr val="tx1"/>
              </a:solidFill>
              <a:latin typeface="Arial"/>
              <a:cs typeface="Arial"/>
            </a:endParaRPr>
          </a:p>
          <a:p>
            <a:pPr>
              <a:buFont typeface="Arial"/>
              <a:buChar char="•"/>
            </a:pPr>
            <a:r>
              <a:rPr lang="en-GB" sz="1600" dirty="0">
                <a:solidFill>
                  <a:schemeClr val="tx1"/>
                </a:solidFill>
                <a:latin typeface="Arial"/>
                <a:cs typeface="Arial"/>
              </a:rPr>
              <a:t>Highlights future actions that fit the new focu</a:t>
            </a:r>
            <a:r>
              <a:rPr lang="en-GB" sz="1600">
                <a:solidFill>
                  <a:schemeClr val="tx1"/>
                </a:solidFill>
                <a:latin typeface="Arial"/>
                <a:cs typeface="Arial"/>
              </a:rPr>
              <a:t>s of work.</a:t>
            </a:r>
            <a:endParaRPr lang="en-GB" sz="1600" dirty="0">
              <a:solidFill>
                <a:schemeClr val="tx1"/>
              </a:solidFill>
              <a:latin typeface="Arial"/>
              <a:cs typeface="Arial"/>
            </a:endParaRPr>
          </a:p>
          <a:p>
            <a:pPr>
              <a:buFont typeface="Arial"/>
              <a:buChar char="•"/>
            </a:pPr>
            <a:r>
              <a:rPr lang="en-GB" sz="1600" dirty="0">
                <a:solidFill>
                  <a:schemeClr val="tx1"/>
                </a:solidFill>
                <a:latin typeface="Arial"/>
                <a:ea typeface="+mn-lt"/>
                <a:cs typeface="Arial"/>
              </a:rPr>
              <a:t>Reduces </a:t>
            </a:r>
            <a:r>
              <a:rPr lang="en-GB" sz="1600">
                <a:solidFill>
                  <a:schemeClr val="tx1"/>
                </a:solidFill>
                <a:latin typeface="Arial"/>
                <a:ea typeface="+mn-lt"/>
                <a:cs typeface="Arial"/>
              </a:rPr>
              <a:t>bias supports equality and fairness (Equality Act 2010).</a:t>
            </a:r>
            <a:endParaRPr lang="en-GB" sz="1600" dirty="0">
              <a:solidFill>
                <a:schemeClr val="tx1"/>
              </a:solidFill>
              <a:latin typeface="Arial"/>
              <a:cs typeface="Arial"/>
            </a:endParaRPr>
          </a:p>
          <a:p>
            <a:pPr marL="0" indent="0">
              <a:buNone/>
            </a:pPr>
            <a:endParaRPr lang="en-GB" sz="1600" dirty="0">
              <a:latin typeface="Arial"/>
              <a:cs typeface="Arial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A8D4063-9A68-4874-47CD-3C95CD2565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258544" y="6223828"/>
            <a:ext cx="170621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7</a:t>
            </a:fld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775B262-25C4-D792-B277-45822FE27E7A}"/>
              </a:ext>
            </a:extLst>
          </p:cNvPr>
          <p:cNvSpPr txBox="1"/>
          <p:nvPr/>
        </p:nvSpPr>
        <p:spPr>
          <a:xfrm>
            <a:off x="6078205" y="2174613"/>
            <a:ext cx="5741096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1600" dirty="0">
                <a:latin typeface="Arial"/>
                <a:cs typeface="Arial"/>
              </a:rPr>
              <a:t>A structured interview for transformation role keeps the same set of questions meaning each person is </a:t>
            </a:r>
            <a:r>
              <a:rPr lang="en-GB" sz="1600">
                <a:latin typeface="Arial"/>
                <a:cs typeface="Arial"/>
              </a:rPr>
              <a:t>assessed against one clear framework making fair and consistent decisions.</a:t>
            </a:r>
            <a:endParaRPr lang="en-GB" sz="1600" dirty="0">
              <a:latin typeface="Arial"/>
              <a:cs typeface="Arial"/>
            </a:endParaRPr>
          </a:p>
        </p:txBody>
      </p:sp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DC30D3F1-4C54-082F-4B5E-B07C0710668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36511832"/>
              </p:ext>
            </p:extLst>
          </p:nvPr>
        </p:nvGraphicFramePr>
        <p:xfrm>
          <a:off x="242077" y="866383"/>
          <a:ext cx="5688110" cy="2930935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1449504">
                  <a:extLst>
                    <a:ext uri="{9D8B030D-6E8A-4147-A177-3AD203B41FA5}">
                      <a16:colId xmlns:a16="http://schemas.microsoft.com/office/drawing/2014/main" val="903197884"/>
                    </a:ext>
                  </a:extLst>
                </a:gridCol>
                <a:gridCol w="4238606">
                  <a:extLst>
                    <a:ext uri="{9D8B030D-6E8A-4147-A177-3AD203B41FA5}">
                      <a16:colId xmlns:a16="http://schemas.microsoft.com/office/drawing/2014/main" val="3939114921"/>
                    </a:ext>
                  </a:extLst>
                </a:gridCol>
              </a:tblGrid>
              <a:tr h="420220">
                <a:tc>
                  <a:txBody>
                    <a:bodyPr/>
                    <a:lstStyle/>
                    <a:p>
                      <a:r>
                        <a:rPr lang="en-GB" sz="1600"/>
                        <a:t>Aspect 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/>
                        <a:t>M&amp;S Transformation Roles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6871385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600"/>
                        <a:t>Advantages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Clear cr</a:t>
                      </a:r>
                      <a:r>
                        <a:rPr lang="en-GB" sz="1600"/>
                        <a:t>iteria</a:t>
                      </a:r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7513586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600"/>
                        <a:t>Fairness 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/>
                        <a:t>Same questions</a:t>
                      </a:r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7902166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600"/>
                        <a:t>Consistency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/>
                        <a:t>Shared approach</a:t>
                      </a:r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9229535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600"/>
                        <a:t>Easier comparison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/>
                        <a:t>Answers match the same abilities</a:t>
                      </a:r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2805863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600"/>
                        <a:t>Limitations 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/>
                        <a:t>Lacks originality</a:t>
                      </a:r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37067019"/>
                  </a:ext>
                </a:extLst>
              </a:tr>
              <a:tr h="448235">
                <a:tc>
                  <a:txBody>
                    <a:bodyPr/>
                    <a:lstStyle/>
                    <a:p>
                      <a:r>
                        <a:rPr lang="en-GB" sz="1600"/>
                        <a:t>Flexibility 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/>
                        <a:t>Difficult to explore unique experiences </a:t>
                      </a:r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36789592"/>
                  </a:ext>
                </a:extLst>
              </a:tr>
            </a:tbl>
          </a:graphicData>
        </a:graphic>
      </p:graphicFrame>
      <p:sp>
        <p:nvSpPr>
          <p:cNvPr id="6" name="Rectangle 5">
            <a:extLst>
              <a:ext uri="{FF2B5EF4-FFF2-40B4-BE49-F238E27FC236}">
                <a16:creationId xmlns:a16="http://schemas.microsoft.com/office/drawing/2014/main" id="{41931D15-02CD-A4D7-E958-D9ACB45693E2}"/>
              </a:ext>
            </a:extLst>
          </p:cNvPr>
          <p:cNvSpPr/>
          <p:nvPr/>
        </p:nvSpPr>
        <p:spPr>
          <a:xfrm>
            <a:off x="6066956" y="870156"/>
            <a:ext cx="5773224" cy="130208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aseline="0">
                <a:solidFill>
                  <a:schemeClr val="tx1"/>
                </a:solidFill>
                <a:latin typeface="Arial"/>
                <a:ea typeface="Segoe UI"/>
                <a:cs typeface="Segoe UI"/>
              </a:rPr>
              <a:t>A structured interview uses a predetermined, standardised set of questions asked in the same order to every candidate, with pre-agreed scoring criteria (Campion et al., 1997).</a:t>
            </a:r>
            <a:r>
              <a:rPr lang="en-GB">
                <a:solidFill>
                  <a:schemeClr val="tx1"/>
                </a:solidFill>
                <a:latin typeface="Arial"/>
                <a:ea typeface="Arial"/>
                <a:cs typeface="Arial"/>
              </a:rPr>
              <a:t>​</a:t>
            </a:r>
            <a:endParaRPr lang="en-GB">
              <a:solidFill>
                <a:schemeClr val="tx1"/>
              </a:solidFill>
            </a:endParaRPr>
          </a:p>
        </p:txBody>
      </p:sp>
      <p:pic>
        <p:nvPicPr>
          <p:cNvPr id="9" name="Picture 8" descr="A person sitting at a desk with a person talking&#10;&#10;AI-generated content may be incorrect.">
            <a:extLst>
              <a:ext uri="{FF2B5EF4-FFF2-40B4-BE49-F238E27FC236}">
                <a16:creationId xmlns:a16="http://schemas.microsoft.com/office/drawing/2014/main" id="{84B81DA7-0DAA-E139-0510-B1BC8C10A56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00332" y="3000261"/>
            <a:ext cx="4887913" cy="35923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83338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14:switch dir="r"/>
      </p:transition>
    </mc:Choice>
    <mc:Fallback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E5028F-6971-5F2B-63EF-284CA9AF80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854" y="113568"/>
            <a:ext cx="10653578" cy="740053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 sz="3600" dirty="0">
                <a:solidFill>
                  <a:srgbClr val="00B050"/>
                </a:solidFill>
                <a:latin typeface="Arial"/>
                <a:cs typeface="Arial"/>
              </a:rPr>
              <a:t>Interview Type 2: Competency-Based Interv</a:t>
            </a:r>
            <a:r>
              <a:rPr lang="en-GB" sz="3600">
                <a:solidFill>
                  <a:srgbClr val="00B050"/>
                </a:solidFill>
                <a:latin typeface="Arial"/>
                <a:cs typeface="Arial"/>
              </a:rPr>
              <a:t>iew</a:t>
            </a:r>
            <a:endParaRPr lang="en-GB" sz="3600" dirty="0">
              <a:solidFill>
                <a:srgbClr val="00B050"/>
              </a:solidFill>
              <a:latin typeface="Arial"/>
              <a:cs typeface="Arial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B5134A4-0E33-9F24-C2CE-4BF0B51621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270824" y="6347093"/>
            <a:ext cx="170621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8</a:t>
            </a:fld>
            <a:endParaRPr lang="en-US"/>
          </a:p>
        </p:txBody>
      </p:sp>
      <p:sp>
        <p:nvSpPr>
          <p:cNvPr id="441" name="TextBox 440">
            <a:extLst>
              <a:ext uri="{FF2B5EF4-FFF2-40B4-BE49-F238E27FC236}">
                <a16:creationId xmlns:a16="http://schemas.microsoft.com/office/drawing/2014/main" id="{C3AB316F-45FD-ACE3-8344-BFA75B75D79D}"/>
              </a:ext>
            </a:extLst>
          </p:cNvPr>
          <p:cNvSpPr txBox="1"/>
          <p:nvPr/>
        </p:nvSpPr>
        <p:spPr>
          <a:xfrm>
            <a:off x="301628" y="3715011"/>
            <a:ext cx="5461581" cy="61555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b="1" dirty="0">
                <a:latin typeface="Arial"/>
                <a:cs typeface="Arial"/>
              </a:rPr>
              <a:t>Why SMART works for M&amp;S Transforma</a:t>
            </a:r>
            <a:r>
              <a:rPr lang="en-GB" sz="1600" b="1">
                <a:latin typeface="Arial"/>
                <a:cs typeface="Arial"/>
              </a:rPr>
              <a:t>tion Roles?</a:t>
            </a:r>
            <a:endParaRPr lang="en-GB" sz="1600" b="1" dirty="0">
              <a:latin typeface="Arial"/>
              <a:cs typeface="Arial"/>
            </a:endParaRPr>
          </a:p>
          <a:p>
            <a:endParaRPr lang="en-GB" dirty="0">
              <a:latin typeface="Arial"/>
              <a:cs typeface="Arial"/>
            </a:endParaRPr>
          </a:p>
        </p:txBody>
      </p:sp>
      <p:graphicFrame>
        <p:nvGraphicFramePr>
          <p:cNvPr id="442" name="Table 441">
            <a:extLst>
              <a:ext uri="{FF2B5EF4-FFF2-40B4-BE49-F238E27FC236}">
                <a16:creationId xmlns:a16="http://schemas.microsoft.com/office/drawing/2014/main" id="{E8A6E2FE-FFEE-28B5-C686-4F9D47A926B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61277115"/>
              </p:ext>
            </p:extLst>
          </p:nvPr>
        </p:nvGraphicFramePr>
        <p:xfrm>
          <a:off x="302712" y="4021837"/>
          <a:ext cx="8656541" cy="179152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19007">
                  <a:extLst>
                    <a:ext uri="{9D8B030D-6E8A-4147-A177-3AD203B41FA5}">
                      <a16:colId xmlns:a16="http://schemas.microsoft.com/office/drawing/2014/main" val="553233455"/>
                    </a:ext>
                  </a:extLst>
                </a:gridCol>
                <a:gridCol w="2409263">
                  <a:extLst>
                    <a:ext uri="{9D8B030D-6E8A-4147-A177-3AD203B41FA5}">
                      <a16:colId xmlns:a16="http://schemas.microsoft.com/office/drawing/2014/main" val="3300356074"/>
                    </a:ext>
                  </a:extLst>
                </a:gridCol>
                <a:gridCol w="4328271">
                  <a:extLst>
                    <a:ext uri="{9D8B030D-6E8A-4147-A177-3AD203B41FA5}">
                      <a16:colId xmlns:a16="http://schemas.microsoft.com/office/drawing/2014/main" val="399526975"/>
                    </a:ext>
                  </a:extLst>
                </a:gridCol>
              </a:tblGrid>
              <a:tr h="308161">
                <a:tc>
                  <a:txBody>
                    <a:bodyPr/>
                    <a:lstStyle/>
                    <a:p>
                      <a:r>
                        <a:rPr lang="en-GB" sz="1400">
                          <a:latin typeface="Arial"/>
                          <a:cs typeface="Arial"/>
                        </a:rPr>
                        <a:t>Role </a:t>
                      </a:r>
                      <a:endParaRPr lang="en-GB" sz="1400" dirty="0">
                        <a:latin typeface="Arial"/>
                        <a:cs typeface="Arial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>
                          <a:latin typeface="Arial"/>
                          <a:cs typeface="Arial"/>
                        </a:rPr>
                        <a:t>Key Competency </a:t>
                      </a:r>
                      <a:endParaRPr lang="en-GB" sz="1400" dirty="0">
                        <a:latin typeface="Arial"/>
                        <a:cs typeface="Arial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>
                          <a:latin typeface="Arial"/>
                          <a:cs typeface="Arial"/>
                        </a:rPr>
                        <a:t>SMART Helps because..</a:t>
                      </a:r>
                      <a:endParaRPr lang="en-GB" sz="1400" dirty="0">
                        <a:latin typeface="Arial"/>
                        <a:cs typeface="Arial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3553641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>
                          <a:latin typeface="Arial"/>
                          <a:cs typeface="Arial"/>
                        </a:rPr>
                        <a:t>Change Manager</a:t>
                      </a:r>
                      <a:endParaRPr lang="en-GB" sz="1400" dirty="0">
                        <a:latin typeface="Arial"/>
                        <a:cs typeface="Arial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>
                          <a:latin typeface="Arial"/>
                          <a:cs typeface="Arial"/>
                        </a:rPr>
                        <a:t>Leading through uncertainty</a:t>
                      </a:r>
                      <a:endParaRPr lang="en-GB" sz="1400" dirty="0">
                        <a:latin typeface="Arial"/>
                        <a:cs typeface="Arial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>
                          <a:latin typeface="Arial"/>
                          <a:cs typeface="Arial"/>
                        </a:rPr>
                        <a:t>Ensures evidence is specific and out-come focused.</a:t>
                      </a:r>
                      <a:endParaRPr lang="en-GB" sz="1400" dirty="0">
                        <a:latin typeface="Arial"/>
                        <a:cs typeface="Arial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7149804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>
                          <a:latin typeface="Arial"/>
                          <a:cs typeface="Arial"/>
                        </a:rPr>
                        <a:t>Project Manager</a:t>
                      </a:r>
                      <a:endParaRPr lang="en-GB" sz="1400" dirty="0">
                        <a:latin typeface="Arial"/>
                        <a:cs typeface="Arial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>
                          <a:latin typeface="Arial"/>
                          <a:cs typeface="Arial"/>
                        </a:rPr>
                        <a:t>Delivering on time </a:t>
                      </a:r>
                      <a:endParaRPr lang="en-GB" sz="1400" dirty="0">
                        <a:latin typeface="Arial"/>
                        <a:cs typeface="Arial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>
                          <a:latin typeface="Arial"/>
                          <a:cs typeface="Arial"/>
                        </a:rPr>
                        <a:t>Highlights meas</a:t>
                      </a:r>
                      <a:r>
                        <a:rPr lang="en-GB" sz="1400">
                          <a:latin typeface="Arial"/>
                          <a:cs typeface="Arial"/>
                        </a:rPr>
                        <a:t>urable results and timelines.</a:t>
                      </a:r>
                      <a:endParaRPr lang="en-GB" sz="1400" dirty="0">
                        <a:latin typeface="Arial"/>
                        <a:cs typeface="Arial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7739458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>
                          <a:latin typeface="Arial"/>
                          <a:cs typeface="Arial"/>
                        </a:rPr>
                        <a:t>Digital Specialist</a:t>
                      </a:r>
                      <a:endParaRPr lang="en-GB" sz="1400" dirty="0">
                        <a:latin typeface="Arial"/>
                        <a:cs typeface="Arial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>
                          <a:latin typeface="Arial"/>
                          <a:cs typeface="Arial"/>
                        </a:rPr>
                        <a:t>Driving </a:t>
                      </a:r>
                      <a:r>
                        <a:rPr lang="en-GB" sz="1400">
                          <a:latin typeface="Arial"/>
                          <a:cs typeface="Arial"/>
                        </a:rPr>
                        <a:t>innovation</a:t>
                      </a:r>
                      <a:endParaRPr lang="en-GB" sz="1400" dirty="0">
                        <a:latin typeface="Arial"/>
                        <a:cs typeface="Arial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>
                          <a:latin typeface="Arial"/>
                          <a:cs typeface="Arial"/>
                        </a:rPr>
                        <a:t>Confirms actions taken were realistic and relevant.</a:t>
                      </a:r>
                      <a:endParaRPr lang="en-GB" sz="1400" dirty="0">
                        <a:latin typeface="Arial"/>
                        <a:cs typeface="Arial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284618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>
                          <a:latin typeface="Arial"/>
                          <a:cs typeface="Arial"/>
                        </a:rPr>
                        <a:t>Operations Manager </a:t>
                      </a:r>
                      <a:endParaRPr lang="en-GB" sz="1400" dirty="0">
                        <a:latin typeface="Arial"/>
                        <a:cs typeface="Arial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>
                          <a:latin typeface="Arial"/>
                          <a:cs typeface="Arial"/>
                        </a:rPr>
                        <a:t>Process im</a:t>
                      </a:r>
                      <a:r>
                        <a:rPr lang="en-GB" sz="1400">
                          <a:latin typeface="Arial"/>
                          <a:cs typeface="Arial"/>
                        </a:rPr>
                        <a:t>provement </a:t>
                      </a:r>
                      <a:endParaRPr lang="en-GB" sz="1400" dirty="0">
                        <a:latin typeface="Arial"/>
                        <a:cs typeface="Arial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>
                          <a:latin typeface="Arial"/>
                          <a:cs typeface="Arial"/>
                        </a:rPr>
                        <a:t>Illustrates</a:t>
                      </a:r>
                      <a:r>
                        <a:rPr lang="en-GB" sz="1400" dirty="0">
                          <a:latin typeface="Arial"/>
                          <a:cs typeface="Arial"/>
                        </a:rPr>
                        <a:t> proven performance over time.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77899271"/>
                  </a:ext>
                </a:extLst>
              </a:tr>
            </a:tbl>
          </a:graphicData>
        </a:graphic>
      </p:graphicFrame>
      <p:sp>
        <p:nvSpPr>
          <p:cNvPr id="443" name="TextBox 442">
            <a:extLst>
              <a:ext uri="{FF2B5EF4-FFF2-40B4-BE49-F238E27FC236}">
                <a16:creationId xmlns:a16="http://schemas.microsoft.com/office/drawing/2014/main" id="{CF3EE163-6F2E-C410-7ED2-B447483ABFEB}"/>
              </a:ext>
            </a:extLst>
          </p:cNvPr>
          <p:cNvSpPr txBox="1"/>
          <p:nvPr/>
        </p:nvSpPr>
        <p:spPr>
          <a:xfrm>
            <a:off x="189591" y="5963043"/>
            <a:ext cx="11820692" cy="113877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>
                <a:highlight>
                  <a:srgbClr val="FFFFFF"/>
                </a:highlight>
                <a:latin typeface="Arial"/>
                <a:ea typeface="+mn-lt"/>
                <a:cs typeface="Arial"/>
              </a:rPr>
              <a:t>(Levashina et al., 2014; Campion et al., 1997) — A SMART-based scoring framework keeps ratings consistent and more objective, helping to minimise interviewer bias.</a:t>
            </a:r>
            <a:endParaRPr lang="en-US" sz="1600">
              <a:latin typeface="Arial"/>
              <a:cs typeface="Arial"/>
            </a:endParaRPr>
          </a:p>
          <a:p>
            <a:pPr algn="ctr"/>
            <a:br>
              <a:rPr lang="en-US" dirty="0"/>
            </a:br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6F3CEFD-473A-C274-B6D7-FC1981C8FEC3}"/>
              </a:ext>
            </a:extLst>
          </p:cNvPr>
          <p:cNvSpPr/>
          <p:nvPr/>
        </p:nvSpPr>
        <p:spPr>
          <a:xfrm>
            <a:off x="299608" y="1020250"/>
            <a:ext cx="1900561" cy="42027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1600">
                <a:solidFill>
                  <a:schemeClr val="tx1"/>
                </a:solidFill>
                <a:latin typeface="Arial"/>
                <a:cs typeface="Arial"/>
              </a:rPr>
              <a:t>Specific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E7FD462-0697-A705-7BA6-8A0651EF9377}"/>
              </a:ext>
            </a:extLst>
          </p:cNvPr>
          <p:cNvSpPr/>
          <p:nvPr/>
        </p:nvSpPr>
        <p:spPr>
          <a:xfrm>
            <a:off x="2682868" y="1021069"/>
            <a:ext cx="3318216" cy="420027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baseline="0">
                <a:solidFill>
                  <a:schemeClr val="tx1"/>
                </a:solidFill>
                <a:latin typeface="Arial"/>
                <a:ea typeface="Segoe UI"/>
                <a:cs typeface="Segoe UI"/>
              </a:rPr>
              <a:t>Did the candidate give a clear, detailed response?</a:t>
            </a:r>
            <a:endParaRPr lang="en-GB" sz="1600" dirty="0">
              <a:solidFill>
                <a:schemeClr val="tx1"/>
              </a:solidFill>
              <a:latin typeface="Arial"/>
              <a:cs typeface="Arial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48CA1084-5097-C7BB-036A-61F91B07F1BE}"/>
              </a:ext>
            </a:extLst>
          </p:cNvPr>
          <p:cNvSpPr/>
          <p:nvPr/>
        </p:nvSpPr>
        <p:spPr>
          <a:xfrm>
            <a:off x="311583" y="1564291"/>
            <a:ext cx="1865684" cy="416464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1600">
                <a:solidFill>
                  <a:schemeClr val="tx1"/>
                </a:solidFill>
                <a:latin typeface="Arial"/>
                <a:cs typeface="Arial"/>
              </a:rPr>
              <a:t>Measurable </a:t>
            </a:r>
            <a:endParaRPr lang="en-GB" sz="1600" dirty="0">
              <a:solidFill>
                <a:schemeClr val="tx1"/>
              </a:solidFill>
              <a:latin typeface="Arial"/>
              <a:cs typeface="Arial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0AD5B521-4CF0-E6A4-6CC7-527B43772AC1}"/>
              </a:ext>
            </a:extLst>
          </p:cNvPr>
          <p:cNvSpPr/>
          <p:nvPr/>
        </p:nvSpPr>
        <p:spPr>
          <a:xfrm>
            <a:off x="311582" y="2121514"/>
            <a:ext cx="1876122" cy="42690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1600">
                <a:solidFill>
                  <a:schemeClr val="tx1"/>
                </a:solidFill>
                <a:latin typeface="Arial"/>
                <a:cs typeface="Arial"/>
              </a:rPr>
              <a:t>Achievable 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0E38CF0-D39E-D15E-B2F9-5C40C01ED595}"/>
              </a:ext>
            </a:extLst>
          </p:cNvPr>
          <p:cNvSpPr/>
          <p:nvPr/>
        </p:nvSpPr>
        <p:spPr>
          <a:xfrm>
            <a:off x="299608" y="2690711"/>
            <a:ext cx="1886560" cy="44778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1600">
                <a:solidFill>
                  <a:schemeClr val="tx1"/>
                </a:solidFill>
                <a:latin typeface="Arial"/>
                <a:cs typeface="Arial"/>
              </a:rPr>
              <a:t>Relevant 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9270C70D-1B30-190F-4758-1789E363D287}"/>
              </a:ext>
            </a:extLst>
          </p:cNvPr>
          <p:cNvSpPr/>
          <p:nvPr/>
        </p:nvSpPr>
        <p:spPr>
          <a:xfrm>
            <a:off x="299609" y="3282321"/>
            <a:ext cx="1896998" cy="41646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1600">
                <a:solidFill>
                  <a:schemeClr val="tx1"/>
                </a:solidFill>
                <a:latin typeface="Arial"/>
                <a:cs typeface="Arial"/>
              </a:rPr>
              <a:t>Time-bound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E0AFD0C0-6DEC-5130-3CE5-A0ADA16F9365}"/>
              </a:ext>
            </a:extLst>
          </p:cNvPr>
          <p:cNvSpPr/>
          <p:nvPr/>
        </p:nvSpPr>
        <p:spPr>
          <a:xfrm>
            <a:off x="2682868" y="1565859"/>
            <a:ext cx="3318216" cy="420027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1600">
                <a:solidFill>
                  <a:schemeClr val="tx1"/>
                </a:solidFill>
                <a:latin typeface="Arial"/>
                <a:cs typeface="Segoe UI"/>
              </a:rPr>
              <a:t>Did they mention outcomes with results?</a:t>
            </a:r>
            <a:endParaRPr lang="en-GB" sz="1600" dirty="0">
              <a:solidFill>
                <a:schemeClr val="tx1"/>
              </a:solidFill>
              <a:latin typeface="Arial"/>
              <a:cs typeface="Segoe UI"/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8FD4B912-84B1-1609-4982-D2199FC1F3CD}"/>
              </a:ext>
            </a:extLst>
          </p:cNvPr>
          <p:cNvSpPr/>
          <p:nvPr/>
        </p:nvSpPr>
        <p:spPr>
          <a:xfrm>
            <a:off x="2682867" y="2123849"/>
            <a:ext cx="3318216" cy="420027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1600">
                <a:solidFill>
                  <a:schemeClr val="tx1"/>
                </a:solidFill>
                <a:latin typeface="Arial"/>
                <a:cs typeface="Segoe UI"/>
              </a:rPr>
              <a:t>Was their action realistic?</a:t>
            </a:r>
            <a:endParaRPr lang="en-GB" sz="1600" dirty="0">
              <a:solidFill>
                <a:schemeClr val="tx1"/>
              </a:solidFill>
              <a:latin typeface="Arial"/>
              <a:cs typeface="Segoe UI"/>
            </a:endParaRP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AE97E1EB-8626-0029-37B2-5446B38A2A28}"/>
              </a:ext>
            </a:extLst>
          </p:cNvPr>
          <p:cNvSpPr/>
          <p:nvPr/>
        </p:nvSpPr>
        <p:spPr>
          <a:xfrm>
            <a:off x="2672430" y="2725130"/>
            <a:ext cx="3318216" cy="420027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1600" dirty="0">
                <a:solidFill>
                  <a:schemeClr val="tx1"/>
                </a:solidFill>
                <a:latin typeface="Arial"/>
                <a:cs typeface="Segoe UI"/>
              </a:rPr>
              <a:t>Was the example rele</a:t>
            </a:r>
            <a:r>
              <a:rPr lang="en-GB" sz="1600">
                <a:solidFill>
                  <a:schemeClr val="tx1"/>
                </a:solidFill>
                <a:latin typeface="Arial"/>
                <a:cs typeface="Segoe UI"/>
              </a:rPr>
              <a:t>vant?</a:t>
            </a:r>
            <a:endParaRPr lang="en-GB" sz="1600" dirty="0">
              <a:solidFill>
                <a:schemeClr val="tx1"/>
              </a:solidFill>
              <a:latin typeface="Arial"/>
              <a:cs typeface="Segoe UI"/>
            </a:endParaRP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6E1E843E-DD9C-BB8A-FC56-B9C5D9A1169D}"/>
              </a:ext>
            </a:extLst>
          </p:cNvPr>
          <p:cNvSpPr/>
          <p:nvPr/>
        </p:nvSpPr>
        <p:spPr>
          <a:xfrm>
            <a:off x="2672429" y="3285424"/>
            <a:ext cx="3318216" cy="420027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1600" dirty="0">
                <a:solidFill>
                  <a:schemeClr val="tx1"/>
                </a:solidFill>
                <a:latin typeface="Arial"/>
                <a:cs typeface="Segoe UI"/>
              </a:rPr>
              <a:t>Did they refer to a specific timeframe?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8E39CF3-6B7A-E766-70F2-3A150A393F00}"/>
              </a:ext>
            </a:extLst>
          </p:cNvPr>
          <p:cNvSpPr txBox="1"/>
          <p:nvPr/>
        </p:nvSpPr>
        <p:spPr>
          <a:xfrm>
            <a:off x="188375" y="679418"/>
            <a:ext cx="5035165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b="1">
                <a:latin typeface="Arial"/>
                <a:cs typeface="Arial"/>
              </a:rPr>
              <a:t>The SMART Framework for Evaluating Responses</a:t>
            </a: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CEA8915C-A833-A15C-5DB0-9122BA35DE1B}"/>
              </a:ext>
            </a:extLst>
          </p:cNvPr>
          <p:cNvCxnSpPr/>
          <p:nvPr/>
        </p:nvCxnSpPr>
        <p:spPr>
          <a:xfrm>
            <a:off x="2198143" y="1179639"/>
            <a:ext cx="485970" cy="356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F0B438CA-92A9-7659-4DED-CD116100653E}"/>
              </a:ext>
            </a:extLst>
          </p:cNvPr>
          <p:cNvCxnSpPr>
            <a:cxnSpLocks/>
          </p:cNvCxnSpPr>
          <p:nvPr/>
        </p:nvCxnSpPr>
        <p:spPr>
          <a:xfrm>
            <a:off x="2198142" y="1774625"/>
            <a:ext cx="485970" cy="356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654A3EA4-FC05-872A-B5B1-604F30400941}"/>
              </a:ext>
            </a:extLst>
          </p:cNvPr>
          <p:cNvCxnSpPr>
            <a:cxnSpLocks/>
          </p:cNvCxnSpPr>
          <p:nvPr/>
        </p:nvCxnSpPr>
        <p:spPr>
          <a:xfrm>
            <a:off x="2198142" y="2338297"/>
            <a:ext cx="485970" cy="356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15EFC052-D89A-87AD-89F7-2AD0A9D72D90}"/>
              </a:ext>
            </a:extLst>
          </p:cNvPr>
          <p:cNvCxnSpPr>
            <a:cxnSpLocks/>
          </p:cNvCxnSpPr>
          <p:nvPr/>
        </p:nvCxnSpPr>
        <p:spPr>
          <a:xfrm>
            <a:off x="2198142" y="2912406"/>
            <a:ext cx="485970" cy="356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D783455E-F702-D6E1-A74E-06207552226F}"/>
              </a:ext>
            </a:extLst>
          </p:cNvPr>
          <p:cNvCxnSpPr>
            <a:cxnSpLocks/>
          </p:cNvCxnSpPr>
          <p:nvPr/>
        </p:nvCxnSpPr>
        <p:spPr>
          <a:xfrm>
            <a:off x="2175730" y="3486515"/>
            <a:ext cx="485970" cy="356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5" name="Picture 14">
            <a:extLst>
              <a:ext uri="{FF2B5EF4-FFF2-40B4-BE49-F238E27FC236}">
                <a16:creationId xmlns:a16="http://schemas.microsoft.com/office/drawing/2014/main" id="{EADD8C1A-2ECF-B730-4831-6A90B183C21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67266" y="4022909"/>
            <a:ext cx="2442882" cy="1792943"/>
          </a:xfrm>
          <a:prstGeom prst="rect">
            <a:avLst/>
          </a:prstGeom>
        </p:spPr>
      </p:pic>
      <p:pic>
        <p:nvPicPr>
          <p:cNvPr id="25" name="Picture 24" descr="Smart 451 Fortwo Dachgleiter HINTEN">
            <a:extLst>
              <a:ext uri="{FF2B5EF4-FFF2-40B4-BE49-F238E27FC236}">
                <a16:creationId xmlns:a16="http://schemas.microsoft.com/office/drawing/2014/main" id="{C852A634-DD4C-3F1A-7CD6-2C4D3223396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14782" y="1025338"/>
            <a:ext cx="5499846" cy="26782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72297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14:switch dir="r"/>
      </p:transition>
    </mc:Choice>
    <mc:Fallback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D740B6-EBD4-0220-E66D-5FD7561FC0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07" y="-448"/>
            <a:ext cx="7347843" cy="1132258"/>
          </a:xfrm>
        </p:spPr>
        <p:txBody>
          <a:bodyPr>
            <a:normAutofit fontScale="90000"/>
          </a:bodyPr>
          <a:lstStyle/>
          <a:p>
            <a:pPr algn="ctr"/>
            <a:r>
              <a:rPr lang="en-GB" sz="4000">
                <a:solidFill>
                  <a:srgbClr val="00B050"/>
                </a:solidFill>
                <a:latin typeface="Arial"/>
                <a:cs typeface="Arial"/>
              </a:rPr>
              <a:t>Interview Type 3: Panel Interview </a:t>
            </a:r>
            <a:endParaRPr lang="en-US" sz="4000">
              <a:solidFill>
                <a:srgbClr val="00B05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A1E690-2902-7BF9-7DA1-9519FDA737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0160" y="770907"/>
            <a:ext cx="8081072" cy="2359315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1600" b="1">
                <a:solidFill>
                  <a:schemeClr val="tx1"/>
                </a:solidFill>
                <a:highlight>
                  <a:srgbClr val="FFFFFF"/>
                </a:highlight>
                <a:latin typeface="Arial"/>
                <a:cs typeface="Arial"/>
              </a:rPr>
              <a:t>Why It Works for Transformation Roles:</a:t>
            </a:r>
            <a:endParaRPr lang="en-GB" sz="1600" b="1">
              <a:solidFill>
                <a:schemeClr val="tx1"/>
              </a:solidFill>
              <a:highlight>
                <a:srgbClr val="C6C6C6"/>
              </a:highlight>
              <a:latin typeface="Arial"/>
              <a:cs typeface="Arial"/>
            </a:endParaRPr>
          </a:p>
          <a:p>
            <a:pPr marL="331470" indent="-285750">
              <a:buFont typeface="Wingdings" pitchFamily="34" charset="0"/>
              <a:buChar char="ü"/>
            </a:pPr>
            <a:r>
              <a:rPr lang="en-GB" sz="1600">
                <a:solidFill>
                  <a:schemeClr val="tx1"/>
                </a:solidFill>
                <a:highlight>
                  <a:srgbClr val="FFFFFF"/>
                </a:highlight>
                <a:latin typeface="Arial"/>
                <a:cs typeface="Arial"/>
              </a:rPr>
              <a:t>Minimises individual bias</a:t>
            </a:r>
            <a:endParaRPr lang="en-GB" sz="1600">
              <a:solidFill>
                <a:schemeClr val="tx1"/>
              </a:solidFill>
              <a:highlight>
                <a:srgbClr val="C6C6C6"/>
              </a:highlight>
              <a:latin typeface="Arial"/>
              <a:cs typeface="Arial"/>
            </a:endParaRPr>
          </a:p>
          <a:p>
            <a:pPr>
              <a:buFont typeface="Wingdings" pitchFamily="34" charset="0"/>
              <a:buChar char="ü"/>
            </a:pPr>
            <a:r>
              <a:rPr lang="en-GB" sz="1600" dirty="0">
                <a:solidFill>
                  <a:schemeClr val="tx1"/>
                </a:solidFill>
                <a:highlight>
                  <a:srgbClr val="FFFFFF"/>
                </a:highlight>
                <a:latin typeface="Arial"/>
                <a:cs typeface="Arial"/>
              </a:rPr>
              <a:t>Brings cross-functional expertise (HR + technical + leadership)</a:t>
            </a:r>
            <a:endParaRPr lang="en-GB" sz="1600">
              <a:solidFill>
                <a:schemeClr val="tx1"/>
              </a:solidFill>
              <a:highlight>
                <a:srgbClr val="C6C6C6"/>
              </a:highlight>
              <a:latin typeface="Arial"/>
              <a:cs typeface="Arial"/>
            </a:endParaRPr>
          </a:p>
          <a:p>
            <a:pPr>
              <a:buFont typeface="Wingdings" pitchFamily="34" charset="0"/>
              <a:buChar char="ü"/>
            </a:pPr>
            <a:r>
              <a:rPr lang="en-GB" sz="1600">
                <a:solidFill>
                  <a:schemeClr val="tx1"/>
                </a:solidFill>
                <a:highlight>
                  <a:srgbClr val="FFFFFF"/>
                </a:highlight>
                <a:latin typeface="Arial"/>
                <a:cs typeface="Arial"/>
              </a:rPr>
              <a:t>Tests candidate's ability to manage multiple stakeholders — a key transformation skill</a:t>
            </a:r>
            <a:endParaRPr lang="en-GB" sz="1600">
              <a:solidFill>
                <a:schemeClr val="tx1"/>
              </a:solidFill>
              <a:highlight>
                <a:srgbClr val="C6C6C6"/>
              </a:highlight>
              <a:latin typeface="Arial"/>
              <a:cs typeface="Arial"/>
            </a:endParaRPr>
          </a:p>
          <a:p>
            <a:pPr>
              <a:buNone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2151F5E-5608-A8AB-393E-E7393D54A3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237206" y="6257446"/>
            <a:ext cx="170621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9</a:t>
            </a:fld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0E009E5-D19E-A92D-E61B-5854260A7496}"/>
              </a:ext>
            </a:extLst>
          </p:cNvPr>
          <p:cNvSpPr txBox="1"/>
          <p:nvPr/>
        </p:nvSpPr>
        <p:spPr>
          <a:xfrm>
            <a:off x="175054" y="2418048"/>
            <a:ext cx="11666838" cy="112851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 rtl="0">
              <a:lnSpc>
                <a:spcPts val="1569"/>
              </a:lnSpc>
            </a:pPr>
            <a:r>
              <a:rPr lang="en-GB" sz="1600" b="1" i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Panel Structure for M&amp;S (Change Manager Role):</a:t>
            </a:r>
            <a:r>
              <a:rPr lang="en-GB" sz="1600" b="1" i="0" dirty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 </a:t>
            </a:r>
          </a:p>
          <a:p>
            <a:pPr algn="l" rtl="0"/>
            <a:endParaRPr b="0" i="0">
              <a:solidFill>
                <a:srgbClr val="000000"/>
              </a:solidFill>
              <a:latin typeface="Segoe UI"/>
              <a:ea typeface="Segoe UI"/>
              <a:cs typeface="Segoe UI"/>
            </a:endParaRPr>
          </a:p>
          <a:p>
            <a:endParaRPr/>
          </a:p>
          <a:p>
            <a:pPr algn="ctr"/>
            <a:endParaRPr lang="en-GB"/>
          </a:p>
        </p:txBody>
      </p:sp>
      <p:sp>
        <p:nvSpPr>
          <p:cNvPr id="5" name="Arrow: Left 4">
            <a:extLst>
              <a:ext uri="{FF2B5EF4-FFF2-40B4-BE49-F238E27FC236}">
                <a16:creationId xmlns:a16="http://schemas.microsoft.com/office/drawing/2014/main" id="{794A0EFB-D1E6-9107-81F8-F1A8930F64A7}"/>
              </a:ext>
            </a:extLst>
          </p:cNvPr>
          <p:cNvSpPr/>
          <p:nvPr/>
        </p:nvSpPr>
        <p:spPr>
          <a:xfrm>
            <a:off x="6905426" y="2411518"/>
            <a:ext cx="4928322" cy="1722215"/>
          </a:xfrm>
          <a:prstGeom prst="leftArrow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>
                <a:solidFill>
                  <a:schemeClr val="tx1"/>
                </a:solidFill>
                <a:latin typeface="Arial"/>
                <a:cs typeface="Arial"/>
              </a:rPr>
              <a:t>A panel interview involves two or more interviewers simultaneously assessing one candidate, bringing multiple perspectives to the </a:t>
            </a:r>
            <a:r>
              <a:rPr lang="en-GB" sz="1400">
                <a:solidFill>
                  <a:schemeClr val="tx1"/>
                </a:solidFill>
                <a:latin typeface="Arial"/>
                <a:cs typeface="Arial"/>
              </a:rPr>
              <a:t>selection decision (Torrington et al., 2020).</a:t>
            </a:r>
            <a:endParaRPr lang="en-GB" sz="1400" dirty="0">
              <a:solidFill>
                <a:schemeClr val="tx1"/>
              </a:solidFill>
              <a:latin typeface="Arial"/>
              <a:cs typeface="Arial"/>
            </a:endParaRP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DE892648-EF1D-2686-C24D-AEDF3E3D24BE}"/>
              </a:ext>
            </a:extLst>
          </p:cNvPr>
          <p:cNvSpPr/>
          <p:nvPr/>
        </p:nvSpPr>
        <p:spPr>
          <a:xfrm>
            <a:off x="333201" y="2774229"/>
            <a:ext cx="2461365" cy="453644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>
                <a:solidFill>
                  <a:schemeClr val="tx1"/>
                </a:solidFill>
                <a:latin typeface="Arial"/>
                <a:cs typeface="Arial"/>
              </a:rPr>
              <a:t>Panellist 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10CB5A5C-0CA4-6611-DC11-F472D408B99B}"/>
              </a:ext>
            </a:extLst>
          </p:cNvPr>
          <p:cNvSpPr/>
          <p:nvPr/>
        </p:nvSpPr>
        <p:spPr>
          <a:xfrm>
            <a:off x="2787290" y="2774229"/>
            <a:ext cx="2965629" cy="442437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>
                <a:solidFill>
                  <a:schemeClr val="tx1"/>
                </a:solidFill>
                <a:latin typeface="Arial"/>
                <a:cs typeface="Arial"/>
              </a:rPr>
              <a:t>Role in interview</a:t>
            </a:r>
            <a:endParaRPr lang="en-GB" dirty="0">
              <a:solidFill>
                <a:schemeClr val="tx1"/>
              </a:solidFill>
              <a:latin typeface="Arial"/>
              <a:cs typeface="Arial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EC73EF0-8606-2E65-7B08-713777417E78}"/>
              </a:ext>
            </a:extLst>
          </p:cNvPr>
          <p:cNvSpPr/>
          <p:nvPr/>
        </p:nvSpPr>
        <p:spPr>
          <a:xfrm>
            <a:off x="330405" y="3233464"/>
            <a:ext cx="2444546" cy="61052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>
                <a:solidFill>
                  <a:schemeClr val="tx1"/>
                </a:solidFill>
                <a:latin typeface="Arial"/>
                <a:cs typeface="Arial"/>
              </a:rPr>
              <a:t>HR Officer</a:t>
            </a:r>
            <a:r>
              <a:rPr lang="en-GB">
                <a:solidFill>
                  <a:schemeClr val="tx1"/>
                </a:solidFill>
                <a:latin typeface="Arial"/>
                <a:cs typeface="Arial"/>
              </a:rPr>
              <a:t> 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7A4122E-E7A8-1C15-614C-026E6EF58E7B}"/>
              </a:ext>
            </a:extLst>
          </p:cNvPr>
          <p:cNvSpPr/>
          <p:nvPr/>
        </p:nvSpPr>
        <p:spPr>
          <a:xfrm>
            <a:off x="330405" y="3838581"/>
            <a:ext cx="2444546" cy="61052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1600">
                <a:solidFill>
                  <a:schemeClr val="tx1"/>
                </a:solidFill>
                <a:latin typeface="Arial"/>
                <a:cs typeface="Arial"/>
              </a:rPr>
              <a:t>Director of Transformation 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E7D1BC4-A895-7B59-6C48-F20CD2D16065}"/>
              </a:ext>
            </a:extLst>
          </p:cNvPr>
          <p:cNvSpPr/>
          <p:nvPr/>
        </p:nvSpPr>
        <p:spPr>
          <a:xfrm>
            <a:off x="330403" y="4443698"/>
            <a:ext cx="2444546" cy="61052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1600">
                <a:solidFill>
                  <a:schemeClr val="tx1"/>
                </a:solidFill>
                <a:latin typeface="Arial"/>
                <a:cs typeface="Arial"/>
              </a:rPr>
              <a:t>IT/Digital Lead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F051567-2C51-038D-5FB3-0BC19CB925A8}"/>
              </a:ext>
            </a:extLst>
          </p:cNvPr>
          <p:cNvSpPr/>
          <p:nvPr/>
        </p:nvSpPr>
        <p:spPr>
          <a:xfrm>
            <a:off x="2784493" y="3233463"/>
            <a:ext cx="2960014" cy="61052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1600" dirty="0">
                <a:solidFill>
                  <a:schemeClr val="tx1"/>
                </a:solidFill>
                <a:latin typeface="Arial"/>
                <a:cs typeface="Arial"/>
              </a:rPr>
              <a:t>Fit with M&amp;S culture </a:t>
            </a:r>
            <a:r>
              <a:rPr lang="en-GB" sz="1600">
                <a:solidFill>
                  <a:schemeClr val="tx1"/>
                </a:solidFill>
                <a:latin typeface="Arial"/>
                <a:cs typeface="Arial"/>
              </a:rPr>
              <a:t>and core value.</a:t>
            </a:r>
            <a:endParaRPr lang="en-GB" sz="1600" dirty="0">
              <a:solidFill>
                <a:schemeClr val="tx1"/>
              </a:solidFill>
              <a:latin typeface="Arial"/>
              <a:cs typeface="Arial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54D95791-C500-E6F8-C5AC-1E56667001FA}"/>
              </a:ext>
            </a:extLst>
          </p:cNvPr>
          <p:cNvSpPr/>
          <p:nvPr/>
        </p:nvSpPr>
        <p:spPr>
          <a:xfrm>
            <a:off x="2784492" y="3838582"/>
            <a:ext cx="2960015" cy="61052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1600">
                <a:solidFill>
                  <a:schemeClr val="tx1"/>
                </a:solidFill>
                <a:latin typeface="Arial"/>
                <a:cs typeface="Arial"/>
              </a:rPr>
              <a:t>Ability to think strategically and lead others.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73A86DB-CFC5-FAF0-A123-E9B0544CF363}"/>
              </a:ext>
            </a:extLst>
          </p:cNvPr>
          <p:cNvSpPr/>
          <p:nvPr/>
        </p:nvSpPr>
        <p:spPr>
          <a:xfrm>
            <a:off x="2784493" y="4454906"/>
            <a:ext cx="2960015" cy="5993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1600">
                <a:solidFill>
                  <a:schemeClr val="tx1"/>
                </a:solidFill>
                <a:latin typeface="Arial"/>
                <a:cs typeface="Arial"/>
              </a:rPr>
              <a:t>Comfort with digital tools and systems thinking.</a:t>
            </a:r>
          </a:p>
        </p:txBody>
      </p:sp>
      <p:sp>
        <p:nvSpPr>
          <p:cNvPr id="17" name="Arrow: Left 16">
            <a:extLst>
              <a:ext uri="{FF2B5EF4-FFF2-40B4-BE49-F238E27FC236}">
                <a16:creationId xmlns:a16="http://schemas.microsoft.com/office/drawing/2014/main" id="{838B90DF-C82C-F423-8E33-2DB1A7A86267}"/>
              </a:ext>
            </a:extLst>
          </p:cNvPr>
          <p:cNvSpPr/>
          <p:nvPr/>
        </p:nvSpPr>
        <p:spPr>
          <a:xfrm>
            <a:off x="6905425" y="4439783"/>
            <a:ext cx="4928322" cy="1722215"/>
          </a:xfrm>
          <a:prstGeom prst="leftArrow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1400" i="1" baseline="0" dirty="0">
                <a:solidFill>
                  <a:schemeClr val="tx1"/>
                </a:solidFill>
                <a:latin typeface="Arial"/>
                <a:ea typeface="Segoe UI"/>
                <a:cs typeface="Segoe UI"/>
              </a:rPr>
              <a:t>Bratton &amp; Gold (2021)</a:t>
            </a:r>
            <a:r>
              <a:rPr lang="en-GB" sz="1400" baseline="0" dirty="0">
                <a:solidFill>
                  <a:schemeClr val="tx1"/>
                </a:solidFill>
                <a:latin typeface="Arial"/>
                <a:ea typeface="Segoe UI"/>
                <a:cs typeface="Segoe UI"/>
              </a:rPr>
              <a:t> note that panel interviews are especially appropriate for senior and cross-functional roles, as decisions carry greater organisational risk and benefit from collective judgement. </a:t>
            </a:r>
            <a:r>
              <a:rPr lang="en-GB" sz="1400" dirty="0">
                <a:solidFill>
                  <a:schemeClr val="tx1"/>
                </a:solidFill>
                <a:latin typeface="Arial"/>
                <a:ea typeface="Arial"/>
                <a:cs typeface="Arial"/>
              </a:rPr>
              <a:t>​</a:t>
            </a:r>
            <a:endParaRPr lang="en-GB" sz="1400">
              <a:solidFill>
                <a:schemeClr val="tx1"/>
              </a:solidFill>
              <a:latin typeface="Arial"/>
              <a:cs typeface="Arial"/>
            </a:endParaRPr>
          </a:p>
        </p:txBody>
      </p:sp>
      <p:pic>
        <p:nvPicPr>
          <p:cNvPr id="19" name="Picture 18" descr="Panel Interview Clipart">
            <a:extLst>
              <a:ext uri="{FF2B5EF4-FFF2-40B4-BE49-F238E27FC236}">
                <a16:creationId xmlns:a16="http://schemas.microsoft.com/office/drawing/2014/main" id="{6E662FF6-A0E8-2045-2635-86E8A20D800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54253" y="352868"/>
            <a:ext cx="3594845" cy="2050911"/>
          </a:xfrm>
          <a:prstGeom prst="rect">
            <a:avLst/>
          </a:prstGeom>
        </p:spPr>
      </p:pic>
      <p:pic>
        <p:nvPicPr>
          <p:cNvPr id="20" name="Picture 19" descr="A blue and yellow television with a person in the middle&#10;&#10;AI-generated content may be incorrect.">
            <a:extLst>
              <a:ext uri="{FF2B5EF4-FFF2-40B4-BE49-F238E27FC236}">
                <a16:creationId xmlns:a16="http://schemas.microsoft.com/office/drawing/2014/main" id="{5E3D7735-74C1-14CD-DF67-5292C3206A0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9440" y="5065058"/>
            <a:ext cx="4650442" cy="15576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32643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14:switch dir="r"/>
      </p:transition>
    </mc:Choice>
    <mc:Fallback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0A0225-FC3E-BDA9-77EF-971CF8B3B1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3847" y="-4038"/>
            <a:ext cx="9429091" cy="631184"/>
          </a:xfrm>
        </p:spPr>
        <p:txBody>
          <a:bodyPr anchor="b">
            <a:normAutofit fontScale="90000"/>
          </a:bodyPr>
          <a:lstStyle/>
          <a:p>
            <a:r>
              <a:rPr lang="en-GB">
                <a:solidFill>
                  <a:srgbClr val="00B050"/>
                </a:solidFill>
                <a:latin typeface="Arial"/>
                <a:cs typeface="Arial"/>
              </a:rPr>
              <a:t>Questioning Techniques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48720F-532E-BC22-FEA6-EE5632C033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3847" y="627064"/>
            <a:ext cx="7328442" cy="78078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1800" b="1">
                <a:solidFill>
                  <a:schemeClr val="tx1"/>
                </a:solidFill>
                <a:latin typeface="Arial"/>
                <a:cs typeface="Arial"/>
              </a:rPr>
              <a:t>Justification of Appropriate Questioning Techniques:</a:t>
            </a:r>
          </a:p>
          <a:p>
            <a:pPr marL="0" indent="0">
              <a:buNone/>
            </a:pPr>
            <a:endParaRPr lang="en-GB" sz="180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62569D7-A64D-D0A6-149A-EC09D927B9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483736" y="6492769"/>
            <a:ext cx="1706217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smtClean="0"/>
              <a:pPr>
                <a:spcAft>
                  <a:spcPts val="600"/>
                </a:spcAft>
              </a:pPr>
              <a:t>10</a:t>
            </a:fld>
            <a:endParaRPr lang="en-US"/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681B92AB-EDA6-0FB3-6BD7-8A416DD6E15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97390252"/>
              </p:ext>
            </p:extLst>
          </p:nvPr>
        </p:nvGraphicFramePr>
        <p:xfrm>
          <a:off x="112058" y="1019735"/>
          <a:ext cx="11370273" cy="3094818"/>
        </p:xfrm>
        <a:graphic>
          <a:graphicData uri="http://schemas.openxmlformats.org/drawingml/2006/table">
            <a:tbl>
              <a:tblPr bandRow="1">
                <a:tableStyleId>{3C2FFA5D-87B4-456A-9821-1D502468CF0F}</a:tableStyleId>
              </a:tblPr>
              <a:tblGrid>
                <a:gridCol w="1652867">
                  <a:extLst>
                    <a:ext uri="{9D8B030D-6E8A-4147-A177-3AD203B41FA5}">
                      <a16:colId xmlns:a16="http://schemas.microsoft.com/office/drawing/2014/main" val="2510669372"/>
                    </a:ext>
                  </a:extLst>
                </a:gridCol>
                <a:gridCol w="3267738">
                  <a:extLst>
                    <a:ext uri="{9D8B030D-6E8A-4147-A177-3AD203B41FA5}">
                      <a16:colId xmlns:a16="http://schemas.microsoft.com/office/drawing/2014/main" val="3773375143"/>
                    </a:ext>
                  </a:extLst>
                </a:gridCol>
                <a:gridCol w="4390589">
                  <a:extLst>
                    <a:ext uri="{9D8B030D-6E8A-4147-A177-3AD203B41FA5}">
                      <a16:colId xmlns:a16="http://schemas.microsoft.com/office/drawing/2014/main" val="4177413717"/>
                    </a:ext>
                  </a:extLst>
                </a:gridCol>
                <a:gridCol w="2059079">
                  <a:extLst>
                    <a:ext uri="{9D8B030D-6E8A-4147-A177-3AD203B41FA5}">
                      <a16:colId xmlns:a16="http://schemas.microsoft.com/office/drawing/2014/main" val="3288799587"/>
                    </a:ext>
                  </a:extLst>
                </a:gridCol>
              </a:tblGrid>
              <a:tr h="388966">
                <a:tc>
                  <a:txBody>
                    <a:bodyPr/>
                    <a:lstStyle/>
                    <a:p>
                      <a:pPr marL="0" marR="0" indent="0" algn="l" rtl="0" fontAlgn="base">
                        <a:lnSpc>
                          <a:spcPts val="1569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cap="none" spc="0">
                          <a:solidFill>
                            <a:srgbClr val="000000"/>
                          </a:solidFill>
                          <a:effectLst/>
                          <a:latin typeface="Arial"/>
                          <a:cs typeface="Arial"/>
                        </a:rPr>
                        <a:t>Technique</a:t>
                      </a:r>
                      <a:r>
                        <a:rPr lang="en-GB" sz="1400" cap="none" spc="0" dirty="0">
                          <a:solidFill>
                            <a:srgbClr val="000000"/>
                          </a:solidFill>
                          <a:effectLst/>
                          <a:latin typeface="Arial"/>
                          <a:cs typeface="Arial"/>
                        </a:rPr>
                        <a:t> </a:t>
                      </a:r>
                    </a:p>
                  </a:txBody>
                  <a:tcPr marL="30929" marR="30929" marT="30929" marB="61859" anchor="ctr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rtl="0" fontAlgn="base">
                        <a:lnSpc>
                          <a:spcPts val="1569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cap="none" spc="0">
                          <a:solidFill>
                            <a:srgbClr val="000000"/>
                          </a:solidFill>
                          <a:effectLst/>
                          <a:latin typeface="Arial"/>
                          <a:cs typeface="Arial"/>
                        </a:rPr>
                        <a:t>Meaning </a:t>
                      </a:r>
                      <a:endParaRPr lang="en-GB" sz="1400" cap="none" spc="0" dirty="0">
                        <a:solidFill>
                          <a:srgbClr val="000000"/>
                        </a:solidFill>
                        <a:effectLst/>
                        <a:latin typeface="Arial"/>
                        <a:cs typeface="Arial"/>
                      </a:endParaRPr>
                    </a:p>
                  </a:txBody>
                  <a:tcPr marL="30929" marR="30929" marT="30929" marB="61859" anchor="ctr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rtl="0" fontAlgn="base">
                        <a:lnSpc>
                          <a:spcPts val="1569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cap="none" spc="0">
                          <a:solidFill>
                            <a:srgbClr val="000000"/>
                          </a:solidFill>
                          <a:effectLst/>
                          <a:latin typeface="Arial"/>
                          <a:cs typeface="Arial"/>
                        </a:rPr>
                        <a:t>Example Question</a:t>
                      </a:r>
                      <a:r>
                        <a:rPr lang="en-GB" sz="1400" cap="none" spc="0" dirty="0">
                          <a:solidFill>
                            <a:srgbClr val="000000"/>
                          </a:solidFill>
                          <a:effectLst/>
                          <a:latin typeface="Arial"/>
                          <a:cs typeface="Arial"/>
                        </a:rPr>
                        <a:t> </a:t>
                      </a:r>
                    </a:p>
                  </a:txBody>
                  <a:tcPr marL="30929" marR="30929" marT="30929" marB="61859" anchor="ctr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rtl="0" fontAlgn="base">
                        <a:lnSpc>
                          <a:spcPts val="1569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cap="none" spc="0">
                          <a:solidFill>
                            <a:srgbClr val="000000"/>
                          </a:solidFill>
                          <a:effectLst/>
                          <a:latin typeface="Arial"/>
                          <a:cs typeface="Arial"/>
                        </a:rPr>
                        <a:t>Best Used For</a:t>
                      </a:r>
                      <a:r>
                        <a:rPr lang="en-GB" sz="1400" cap="none" spc="0" dirty="0">
                          <a:solidFill>
                            <a:srgbClr val="000000"/>
                          </a:solidFill>
                          <a:effectLst/>
                          <a:latin typeface="Arial"/>
                          <a:cs typeface="Arial"/>
                        </a:rPr>
                        <a:t> </a:t>
                      </a:r>
                    </a:p>
                  </a:txBody>
                  <a:tcPr marL="30929" marR="30929" marT="30929" marB="61859" anchor="ctr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0403329"/>
                  </a:ext>
                </a:extLst>
              </a:tr>
              <a:tr h="507347">
                <a:tc>
                  <a:txBody>
                    <a:bodyPr/>
                    <a:lstStyle/>
                    <a:p>
                      <a:pPr marL="0" marR="0" indent="0" algn="l" rtl="0" fontAlgn="base">
                        <a:lnSpc>
                          <a:spcPts val="1569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cap="none" spc="0">
                          <a:solidFill>
                            <a:srgbClr val="000000"/>
                          </a:solidFill>
                          <a:effectLst/>
                          <a:latin typeface="Arial"/>
                          <a:cs typeface="Arial"/>
                        </a:rPr>
                        <a:t>Behavioural</a:t>
                      </a:r>
                      <a:r>
                        <a:rPr lang="en-GB" sz="1400" cap="none" spc="0" dirty="0">
                          <a:solidFill>
                            <a:srgbClr val="000000"/>
                          </a:solidFill>
                          <a:effectLst/>
                          <a:latin typeface="Arial"/>
                          <a:cs typeface="Arial"/>
                        </a:rPr>
                        <a:t> </a:t>
                      </a:r>
                    </a:p>
                  </a:txBody>
                  <a:tcPr marL="30929" marR="30929" marT="30929" marB="61859"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rtl="0" fontAlgn="base">
                        <a:lnSpc>
                          <a:spcPts val="1569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cap="none" spc="0" dirty="0">
                          <a:solidFill>
                            <a:srgbClr val="000000"/>
                          </a:solidFill>
                          <a:effectLst/>
                          <a:latin typeface="Arial"/>
                          <a:cs typeface="Arial"/>
                        </a:rPr>
                        <a:t>Focuses on candidates' previous experience</a:t>
                      </a:r>
                    </a:p>
                  </a:txBody>
                  <a:tcPr marL="30929" marR="30929" marT="30929" marB="61859"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rtl="0" fontAlgn="base">
                        <a:lnSpc>
                          <a:spcPts val="1569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cap="none" spc="0">
                          <a:solidFill>
                            <a:srgbClr val="000000"/>
                          </a:solidFill>
                          <a:effectLst/>
                          <a:latin typeface="Arial"/>
                          <a:cs typeface="Arial"/>
                        </a:rPr>
                        <a:t>"Tell me about a time you managed resistance to change." </a:t>
                      </a:r>
                    </a:p>
                  </a:txBody>
                  <a:tcPr marL="30929" marR="30929" marT="30929" marB="61859"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rtl="0" fontAlgn="base">
                        <a:lnSpc>
                          <a:spcPts val="1569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cap="none" spc="0">
                          <a:solidFill>
                            <a:srgbClr val="000000"/>
                          </a:solidFill>
                          <a:effectLst/>
                          <a:latin typeface="Arial"/>
                          <a:cs typeface="Arial"/>
                        </a:rPr>
                        <a:t>Change Manager, Project Manager </a:t>
                      </a:r>
                    </a:p>
                  </a:txBody>
                  <a:tcPr marL="30929" marR="30929" marT="30929" marB="61859"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46291992"/>
                  </a:ext>
                </a:extLst>
              </a:tr>
              <a:tr h="676464">
                <a:tc>
                  <a:txBody>
                    <a:bodyPr/>
                    <a:lstStyle/>
                    <a:p>
                      <a:pPr marL="0" marR="0" indent="0" algn="l" rtl="0" fontAlgn="base">
                        <a:lnSpc>
                          <a:spcPts val="1569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cap="none" spc="0">
                          <a:solidFill>
                            <a:srgbClr val="000000"/>
                          </a:solidFill>
                          <a:effectLst/>
                          <a:latin typeface="Arial"/>
                          <a:cs typeface="Arial"/>
                        </a:rPr>
                        <a:t>Situational</a:t>
                      </a:r>
                      <a:r>
                        <a:rPr lang="en-GB" sz="1400" cap="none" spc="0" dirty="0">
                          <a:solidFill>
                            <a:srgbClr val="000000"/>
                          </a:solidFill>
                          <a:effectLst/>
                          <a:latin typeface="Arial"/>
                          <a:cs typeface="Arial"/>
                        </a:rPr>
                        <a:t> </a:t>
                      </a:r>
                    </a:p>
                  </a:txBody>
                  <a:tcPr marL="30929" marR="30929" marT="30929" marB="61859" anchor="ctr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rtl="0" fontAlgn="base">
                        <a:lnSpc>
                          <a:spcPts val="1569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cap="none" spc="0" dirty="0">
                          <a:solidFill>
                            <a:srgbClr val="000000"/>
                          </a:solidFill>
                          <a:effectLst/>
                          <a:latin typeface="Arial"/>
                          <a:cs typeface="Arial"/>
                        </a:rPr>
                        <a:t>Uses </a:t>
                      </a:r>
                      <a:r>
                        <a:rPr lang="en-GB" sz="1400" cap="none" spc="0">
                          <a:solidFill>
                            <a:srgbClr val="000000"/>
                          </a:solidFill>
                          <a:effectLst/>
                          <a:latin typeface="Arial"/>
                          <a:cs typeface="Arial"/>
                        </a:rPr>
                        <a:t>hypothetical scenarios</a:t>
                      </a:r>
                      <a:endParaRPr lang="en-GB" sz="1400" cap="none" spc="0" dirty="0">
                        <a:solidFill>
                          <a:srgbClr val="000000"/>
                        </a:solidFill>
                        <a:effectLst/>
                        <a:latin typeface="Arial"/>
                        <a:cs typeface="Arial"/>
                      </a:endParaRPr>
                    </a:p>
                  </a:txBody>
                  <a:tcPr marL="30929" marR="30929" marT="30929" marB="61859" anchor="ctr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rtl="0" fontAlgn="base">
                        <a:lnSpc>
                          <a:spcPts val="1569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cap="none" spc="0">
                          <a:solidFill>
                            <a:srgbClr val="000000"/>
                          </a:solidFill>
                          <a:effectLst/>
                          <a:latin typeface="Arial"/>
                          <a:cs typeface="Arial"/>
                        </a:rPr>
                        <a:t>"If a key stakeholder opposed the transformation, how would you respond?" </a:t>
                      </a:r>
                    </a:p>
                  </a:txBody>
                  <a:tcPr marL="30929" marR="30929" marT="30929" marB="61859" anchor="ctr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rtl="0" fontAlgn="base">
                        <a:lnSpc>
                          <a:spcPts val="1569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cap="none" spc="0">
                          <a:solidFill>
                            <a:srgbClr val="000000"/>
                          </a:solidFill>
                          <a:effectLst/>
                          <a:latin typeface="Arial"/>
                          <a:cs typeface="Arial"/>
                        </a:rPr>
                        <a:t>All transformation roles </a:t>
                      </a:r>
                    </a:p>
                  </a:txBody>
                  <a:tcPr marL="30929" marR="30929" marT="30929" marB="61859" anchor="ctr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0379370"/>
                  </a:ext>
                </a:extLst>
              </a:tr>
              <a:tr h="507347">
                <a:tc>
                  <a:txBody>
                    <a:bodyPr/>
                    <a:lstStyle/>
                    <a:p>
                      <a:pPr marL="0" marR="0" indent="0" algn="l" rtl="0" fontAlgn="base">
                        <a:lnSpc>
                          <a:spcPts val="1569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cap="none" spc="0">
                          <a:solidFill>
                            <a:srgbClr val="000000"/>
                          </a:solidFill>
                          <a:effectLst/>
                          <a:latin typeface="Arial"/>
                          <a:cs typeface="Arial"/>
                        </a:rPr>
                        <a:t>Competency-Based</a:t>
                      </a:r>
                      <a:r>
                        <a:rPr lang="en-GB" sz="1400" cap="none" spc="0" dirty="0">
                          <a:solidFill>
                            <a:srgbClr val="000000"/>
                          </a:solidFill>
                          <a:effectLst/>
                          <a:latin typeface="Arial"/>
                          <a:cs typeface="Arial"/>
                        </a:rPr>
                        <a:t> </a:t>
                      </a:r>
                    </a:p>
                  </a:txBody>
                  <a:tcPr marL="30929" marR="30929" marT="30929" marB="61859"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rtl="0" fontAlgn="base">
                        <a:lnSpc>
                          <a:spcPts val="1569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cap="none" spc="0" dirty="0">
                          <a:solidFill>
                            <a:srgbClr val="000000"/>
                          </a:solidFill>
                          <a:effectLst/>
                          <a:latin typeface="Arial"/>
                          <a:cs typeface="Arial"/>
                        </a:rPr>
                        <a:t>Tests skills from competency </a:t>
                      </a:r>
                      <a:r>
                        <a:rPr lang="en-GB" sz="1400" cap="none" spc="0">
                          <a:solidFill>
                            <a:srgbClr val="000000"/>
                          </a:solidFill>
                          <a:effectLst/>
                          <a:latin typeface="Arial"/>
                          <a:cs typeface="Arial"/>
                        </a:rPr>
                        <a:t>framework</a:t>
                      </a:r>
                      <a:endParaRPr lang="en-GB" sz="1400" cap="none" spc="0" dirty="0">
                        <a:solidFill>
                          <a:srgbClr val="000000"/>
                        </a:solidFill>
                        <a:effectLst/>
                        <a:latin typeface="Arial"/>
                        <a:cs typeface="Arial"/>
                      </a:endParaRPr>
                    </a:p>
                  </a:txBody>
                  <a:tcPr marL="30929" marR="30929" marT="30929" marB="61859"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rtl="0" fontAlgn="base">
                        <a:lnSpc>
                          <a:spcPts val="1569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cap="none" spc="0">
                          <a:solidFill>
                            <a:srgbClr val="000000"/>
                          </a:solidFill>
                          <a:effectLst/>
                          <a:latin typeface="Arial"/>
                          <a:cs typeface="Arial"/>
                        </a:rPr>
                        <a:t>"Give an example demonstrating your ability to lead under pressure." </a:t>
                      </a:r>
                    </a:p>
                  </a:txBody>
                  <a:tcPr marL="30929" marR="30929" marT="30929" marB="61859"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rtl="0" fontAlgn="base">
                        <a:lnSpc>
                          <a:spcPts val="1569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cap="none" spc="0">
                          <a:solidFill>
                            <a:srgbClr val="000000"/>
                          </a:solidFill>
                          <a:effectLst/>
                          <a:latin typeface="Arial"/>
                          <a:cs typeface="Arial"/>
                        </a:rPr>
                        <a:t>Senior roles </a:t>
                      </a:r>
                    </a:p>
                  </a:txBody>
                  <a:tcPr marL="30929" marR="30929" marT="30929" marB="61859"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90709082"/>
                  </a:ext>
                </a:extLst>
              </a:tr>
              <a:tr h="507347">
                <a:tc>
                  <a:txBody>
                    <a:bodyPr/>
                    <a:lstStyle/>
                    <a:p>
                      <a:pPr marL="0" marR="0" indent="0" algn="l" rtl="0" fontAlgn="base">
                        <a:lnSpc>
                          <a:spcPts val="1569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cap="none" spc="0">
                          <a:solidFill>
                            <a:srgbClr val="000000"/>
                          </a:solidFill>
                          <a:effectLst/>
                          <a:latin typeface="Arial"/>
                          <a:cs typeface="Arial"/>
                        </a:rPr>
                        <a:t>Probing</a:t>
                      </a:r>
                      <a:r>
                        <a:rPr lang="en-GB" sz="1400" cap="none" spc="0" dirty="0">
                          <a:solidFill>
                            <a:srgbClr val="000000"/>
                          </a:solidFill>
                          <a:effectLst/>
                          <a:latin typeface="Arial"/>
                          <a:cs typeface="Arial"/>
                        </a:rPr>
                        <a:t> </a:t>
                      </a:r>
                    </a:p>
                  </a:txBody>
                  <a:tcPr marL="30929" marR="30929" marT="30929" marB="61859" anchor="ctr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rtl="0" fontAlgn="base">
                        <a:lnSpc>
                          <a:spcPts val="1569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cap="none" spc="0">
                          <a:solidFill>
                            <a:srgbClr val="000000"/>
                          </a:solidFill>
                          <a:effectLst/>
                          <a:latin typeface="Arial"/>
                          <a:cs typeface="Arial"/>
                        </a:rPr>
                        <a:t>Follow-up to deepen or clarify a response </a:t>
                      </a:r>
                    </a:p>
                  </a:txBody>
                  <a:tcPr marL="30929" marR="30929" marT="30929" marB="61859" anchor="ctr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rtl="0" fontAlgn="base">
                        <a:lnSpc>
                          <a:spcPts val="1569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cap="none" spc="0">
                          <a:solidFill>
                            <a:srgbClr val="000000"/>
                          </a:solidFill>
                          <a:effectLst/>
                          <a:latin typeface="Arial"/>
                          <a:cs typeface="Arial"/>
                        </a:rPr>
                        <a:t>"What specifically did you do in that situation?" </a:t>
                      </a:r>
                    </a:p>
                  </a:txBody>
                  <a:tcPr marL="30929" marR="30929" marT="30929" marB="61859" anchor="ctr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rtl="0" fontAlgn="base">
                        <a:lnSpc>
                          <a:spcPts val="1569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cap="none" spc="0">
                          <a:solidFill>
                            <a:srgbClr val="000000"/>
                          </a:solidFill>
                          <a:effectLst/>
                          <a:latin typeface="Arial"/>
                          <a:cs typeface="Arial"/>
                        </a:rPr>
                        <a:t>All roles </a:t>
                      </a:r>
                    </a:p>
                  </a:txBody>
                  <a:tcPr marL="30929" marR="30929" marT="30929" marB="61859" anchor="ctr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04838467"/>
                  </a:ext>
                </a:extLst>
              </a:tr>
              <a:tr h="507347">
                <a:tc>
                  <a:txBody>
                    <a:bodyPr/>
                    <a:lstStyle/>
                    <a:p>
                      <a:pPr marL="0" marR="0" indent="0" algn="l" rtl="0" fontAlgn="base">
                        <a:lnSpc>
                          <a:spcPts val="1569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cap="none" spc="0">
                          <a:solidFill>
                            <a:srgbClr val="000000"/>
                          </a:solidFill>
                          <a:effectLst/>
                          <a:latin typeface="Arial"/>
                          <a:cs typeface="Arial"/>
                        </a:rPr>
                        <a:t>Socratic</a:t>
                      </a:r>
                      <a:r>
                        <a:rPr lang="en-GB" sz="1400" cap="none" spc="0" dirty="0">
                          <a:solidFill>
                            <a:srgbClr val="000000"/>
                          </a:solidFill>
                          <a:effectLst/>
                          <a:latin typeface="Arial"/>
                          <a:cs typeface="Arial"/>
                        </a:rPr>
                        <a:t> </a:t>
                      </a:r>
                    </a:p>
                  </a:txBody>
                  <a:tcPr marL="30929" marR="30929" marT="30929" marB="61859"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rtl="0" fontAlgn="base">
                        <a:lnSpc>
                          <a:spcPts val="1569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cap="none" spc="0" dirty="0">
                          <a:solidFill>
                            <a:srgbClr val="000000"/>
                          </a:solidFill>
                          <a:effectLst/>
                          <a:latin typeface="Arial"/>
                          <a:cs typeface="Arial"/>
                        </a:rPr>
                        <a:t>Uses questioning to </a:t>
                      </a:r>
                      <a:r>
                        <a:rPr lang="en-GB" sz="1400" cap="none" spc="0">
                          <a:solidFill>
                            <a:srgbClr val="000000"/>
                          </a:solidFill>
                          <a:effectLst/>
                          <a:latin typeface="Arial"/>
                          <a:cs typeface="Arial"/>
                        </a:rPr>
                        <a:t>challenge</a:t>
                      </a:r>
                      <a:r>
                        <a:rPr lang="en-GB" sz="1400" cap="none" spc="0" dirty="0">
                          <a:solidFill>
                            <a:srgbClr val="000000"/>
                          </a:solidFill>
                          <a:effectLst/>
                          <a:latin typeface="Arial"/>
                          <a:cs typeface="Arial"/>
                        </a:rPr>
                        <a:t> thinking </a:t>
                      </a:r>
                    </a:p>
                  </a:txBody>
                  <a:tcPr marL="30929" marR="30929" marT="30929" marB="61859"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rtl="0" fontAlgn="base">
                        <a:lnSpc>
                          <a:spcPts val="1569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cap="none" spc="0">
                          <a:solidFill>
                            <a:srgbClr val="000000"/>
                          </a:solidFill>
                          <a:effectLst/>
                          <a:latin typeface="Arial"/>
                          <a:cs typeface="Arial"/>
                        </a:rPr>
                        <a:t>"What assumptions are you making under that approach?" </a:t>
                      </a:r>
                    </a:p>
                  </a:txBody>
                  <a:tcPr marL="30929" marR="30929" marT="30929" marB="61859"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rtl="0" fontAlgn="base">
                        <a:lnSpc>
                          <a:spcPts val="1569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cap="none" spc="0">
                          <a:solidFill>
                            <a:srgbClr val="000000"/>
                          </a:solidFill>
                          <a:effectLst/>
                          <a:latin typeface="Arial"/>
                          <a:cs typeface="Arial"/>
                        </a:rPr>
                        <a:t>Digital Specialist</a:t>
                      </a:r>
                    </a:p>
                  </a:txBody>
                  <a:tcPr marL="30929" marR="30929" marT="30929" marB="61859"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92236864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E1EB8C6D-8A9E-72C8-9ABF-AC23584FF359}"/>
              </a:ext>
            </a:extLst>
          </p:cNvPr>
          <p:cNvSpPr txBox="1"/>
          <p:nvPr/>
        </p:nvSpPr>
        <p:spPr>
          <a:xfrm>
            <a:off x="108180" y="4118012"/>
            <a:ext cx="7324395" cy="30367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ts val="1569"/>
              </a:lnSpc>
            </a:pPr>
            <a:r>
              <a:rPr lang="en-GB" sz="1400" b="1">
                <a:latin typeface="Arial"/>
                <a:ea typeface="Segoe UI"/>
                <a:cs typeface="Segoe UI"/>
              </a:rPr>
              <a:t>Why These Techniques Are Justified:</a:t>
            </a:r>
            <a:endParaRPr lang="en-US" sz="1400"/>
          </a:p>
          <a:p>
            <a:pPr>
              <a:lnSpc>
                <a:spcPts val="1569"/>
              </a:lnSpc>
            </a:pPr>
            <a:endParaRPr lang="en-GB" sz="1400" dirty="0"/>
          </a:p>
          <a:p>
            <a:pPr marL="228600" indent="-228600">
              <a:lnSpc>
                <a:spcPts val="1569"/>
              </a:lnSpc>
              <a:buFont typeface="Symbol"/>
              <a:buChar char="•"/>
            </a:pPr>
            <a:r>
              <a:rPr lang="en-GB" sz="1400">
                <a:latin typeface="Arial"/>
                <a:ea typeface="Arial"/>
                <a:cs typeface="Arial"/>
              </a:rPr>
              <a:t>Behavioural &amp; Situational</a:t>
            </a:r>
            <a:endParaRPr lang="en-GB" sz="1400" dirty="0">
              <a:latin typeface="Arial"/>
              <a:ea typeface="Arial"/>
              <a:cs typeface="Arial"/>
            </a:endParaRPr>
          </a:p>
          <a:p>
            <a:pPr>
              <a:lnSpc>
                <a:spcPts val="1569"/>
              </a:lnSpc>
            </a:pPr>
            <a:r>
              <a:rPr lang="en-GB" sz="1400">
                <a:latin typeface="Arial"/>
                <a:ea typeface="Arial"/>
                <a:cs typeface="Arial"/>
              </a:rPr>
              <a:t>       - Together they offer the strongest future performance (McDaniel et al., 1994) </a:t>
            </a:r>
            <a:endParaRPr lang="en-GB" sz="1400" dirty="0">
              <a:latin typeface="Arial"/>
              <a:ea typeface="Arial"/>
              <a:cs typeface="Arial"/>
            </a:endParaRPr>
          </a:p>
          <a:p>
            <a:pPr marL="228600" indent="-228600">
              <a:lnSpc>
                <a:spcPts val="1569"/>
              </a:lnSpc>
              <a:buFont typeface="Symbol"/>
              <a:buChar char="•"/>
            </a:pPr>
            <a:r>
              <a:rPr lang="en-GB" sz="1400">
                <a:latin typeface="Arial"/>
                <a:ea typeface="Arial"/>
                <a:cs typeface="Arial"/>
              </a:rPr>
              <a:t>Probing </a:t>
            </a:r>
            <a:endParaRPr lang="en-GB" sz="1400" dirty="0">
              <a:latin typeface="Arial"/>
              <a:ea typeface="Arial"/>
              <a:cs typeface="Arial"/>
            </a:endParaRPr>
          </a:p>
          <a:p>
            <a:pPr>
              <a:lnSpc>
                <a:spcPts val="1569"/>
              </a:lnSpc>
            </a:pPr>
            <a:r>
              <a:rPr lang="en-GB" sz="1400">
                <a:latin typeface="Arial"/>
                <a:ea typeface="Arial"/>
                <a:cs typeface="Arial"/>
              </a:rPr>
              <a:t>       -  Stops responses being superficial or rehearsed. </a:t>
            </a:r>
            <a:endParaRPr lang="en-GB" sz="1400" dirty="0">
              <a:latin typeface="Arial"/>
              <a:ea typeface="Arial"/>
              <a:cs typeface="Arial"/>
            </a:endParaRPr>
          </a:p>
          <a:p>
            <a:pPr marL="228600" indent="-228600">
              <a:lnSpc>
                <a:spcPts val="1569"/>
              </a:lnSpc>
              <a:buFont typeface="Symbol"/>
              <a:buChar char="•"/>
            </a:pPr>
            <a:r>
              <a:rPr lang="en-GB" sz="1400">
                <a:latin typeface="Arial"/>
                <a:ea typeface="Arial"/>
                <a:cs typeface="Arial"/>
              </a:rPr>
              <a:t>Competency-based</a:t>
            </a:r>
            <a:endParaRPr lang="en-GB" sz="1400" dirty="0">
              <a:latin typeface="Arial"/>
              <a:ea typeface="Arial"/>
              <a:cs typeface="Arial"/>
            </a:endParaRPr>
          </a:p>
          <a:p>
            <a:pPr>
              <a:lnSpc>
                <a:spcPts val="1569"/>
              </a:lnSpc>
            </a:pPr>
            <a:r>
              <a:rPr lang="en-GB" sz="1400">
                <a:latin typeface="Arial"/>
                <a:ea typeface="Arial"/>
                <a:cs typeface="Arial"/>
              </a:rPr>
              <a:t>       - Questions align to the M&amp;S transformation competency framework. </a:t>
            </a:r>
            <a:endParaRPr lang="en-GB" sz="1400" dirty="0">
              <a:latin typeface="Arial"/>
              <a:ea typeface="Arial"/>
              <a:cs typeface="Arial"/>
            </a:endParaRPr>
          </a:p>
          <a:p>
            <a:pPr marL="228600" indent="-228600">
              <a:lnSpc>
                <a:spcPts val="1569"/>
              </a:lnSpc>
              <a:buFont typeface="Symbol"/>
              <a:buChar char="•"/>
            </a:pPr>
            <a:r>
              <a:rPr lang="en-GB" sz="1400" dirty="0">
                <a:latin typeface="Arial"/>
                <a:ea typeface="Arial"/>
                <a:cs typeface="Arial"/>
              </a:rPr>
              <a:t>Socratic </a:t>
            </a:r>
          </a:p>
          <a:p>
            <a:pPr>
              <a:lnSpc>
                <a:spcPts val="1569"/>
              </a:lnSpc>
            </a:pPr>
            <a:r>
              <a:rPr lang="en-GB" sz="1400" dirty="0">
                <a:latin typeface="Arial"/>
                <a:ea typeface="Arial"/>
                <a:cs typeface="Arial"/>
              </a:rPr>
              <a:t>       - Gets analytical candidates to demonstrate depth of reasoning. </a:t>
            </a:r>
            <a:endParaRPr lang="en-GB" sz="1400" dirty="0"/>
          </a:p>
          <a:p>
            <a:pPr>
              <a:lnSpc>
                <a:spcPts val="1569"/>
              </a:lnSpc>
            </a:pPr>
            <a:endParaRPr lang="en-GB" sz="1400" i="1" dirty="0">
              <a:latin typeface="Arial"/>
              <a:ea typeface="Segoe UI"/>
              <a:cs typeface="Segoe UI"/>
            </a:endParaRPr>
          </a:p>
          <a:p>
            <a:pPr>
              <a:lnSpc>
                <a:spcPts val="1569"/>
              </a:lnSpc>
            </a:pPr>
            <a:r>
              <a:rPr lang="en-GB" sz="1400" b="1">
                <a:latin typeface="Arial"/>
                <a:ea typeface="Segoe UI"/>
                <a:cs typeface="Segoe UI"/>
              </a:rPr>
              <a:t>Avoid:</a:t>
            </a:r>
            <a:r>
              <a:rPr lang="en-GB" sz="1400">
                <a:latin typeface="Arial"/>
                <a:ea typeface="Segoe UI"/>
                <a:cs typeface="Segoe UI"/>
              </a:rPr>
              <a:t> Closed questions, leading questions, and any questions that breach the Equality Act 2010 (e.g., relating to family plans, age, or health).</a:t>
            </a:r>
          </a:p>
          <a:p>
            <a:pPr algn="ctr"/>
            <a:endParaRPr lang="en-GB"/>
          </a:p>
        </p:txBody>
      </p:sp>
      <p:pic>
        <p:nvPicPr>
          <p:cNvPr id="5" name="Picture 4" descr="A group of colorful chat bubbles&#10;&#10;AI-generated content may be incorrect.">
            <a:extLst>
              <a:ext uri="{FF2B5EF4-FFF2-40B4-BE49-F238E27FC236}">
                <a16:creationId xmlns:a16="http://schemas.microsoft.com/office/drawing/2014/main" id="{64291AFB-5506-3468-EEF0-F01C1FF2B98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26684" y="4953002"/>
            <a:ext cx="4655507" cy="1889341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411E39CD-76CC-E60A-8977-07D02E4CB05E}"/>
              </a:ext>
            </a:extLst>
          </p:cNvPr>
          <p:cNvSpPr/>
          <p:nvPr/>
        </p:nvSpPr>
        <p:spPr>
          <a:xfrm>
            <a:off x="6667355" y="4217838"/>
            <a:ext cx="4816958" cy="726409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r>
              <a:rPr lang="en-GB" sz="1400" dirty="0">
                <a:solidFill>
                  <a:srgbClr val="000000"/>
                </a:solidFill>
                <a:highlight>
                  <a:srgbClr val="FFFFFF"/>
                </a:highlight>
                <a:latin typeface="Arial"/>
                <a:ea typeface="+mn-lt"/>
                <a:cs typeface="Arial"/>
              </a:rPr>
              <a:t>Campion et al. (1997) highlight that using a mix of behavioural, situational and probing questions creates a richer, more accurate view of a candidate’s capability.</a:t>
            </a:r>
            <a:endParaRPr lang="en-US" sz="1400">
              <a:latin typeface="Arial"/>
              <a:cs typeface="Arial"/>
            </a:endParaRPr>
          </a:p>
          <a:p>
            <a:pPr algn="ctr"/>
            <a:br>
              <a:rPr lang="en-US" dirty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055643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14:switch dir="r"/>
      </p:transition>
    </mc:Choice>
    <mc:Fallback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C9363C-7D7B-248D-76EA-840A8770CC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63035" y="2883"/>
            <a:ext cx="9016612" cy="639200"/>
          </a:xfrm>
        </p:spPr>
        <p:txBody>
          <a:bodyPr>
            <a:normAutofit fontScale="90000"/>
          </a:bodyPr>
          <a:lstStyle/>
          <a:p>
            <a:r>
              <a:rPr lang="en-GB">
                <a:solidFill>
                  <a:srgbClr val="00B050"/>
                </a:solidFill>
                <a:latin typeface="Arial"/>
                <a:cs typeface="Arial"/>
              </a:rPr>
              <a:t>Face-to-Face vs Virtual Interviews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1394376-B23D-1670-0249-C9E23C8276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483736" y="6492769"/>
            <a:ext cx="1706217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smtClean="0"/>
              <a:pPr>
                <a:spcAft>
                  <a:spcPts val="600"/>
                </a:spcAft>
              </a:pPr>
              <a:t>11</a:t>
            </a:fld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59B2D74-678F-25ED-15E6-55AEFE611480}"/>
              </a:ext>
            </a:extLst>
          </p:cNvPr>
          <p:cNvSpPr txBox="1"/>
          <p:nvPr/>
        </p:nvSpPr>
        <p:spPr>
          <a:xfrm>
            <a:off x="168087" y="487910"/>
            <a:ext cx="6006353" cy="85151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rtl="0">
              <a:lnSpc>
                <a:spcPts val="1569"/>
              </a:lnSpc>
            </a:pPr>
            <a:r>
              <a:rPr lang="en-GB" b="1">
                <a:latin typeface="Arial"/>
                <a:ea typeface="Segoe UI"/>
                <a:cs typeface="Segoe UI"/>
              </a:rPr>
              <a:t>Comparison Table</a:t>
            </a:r>
            <a:r>
              <a:rPr lang="en-GB" b="1" dirty="0">
                <a:latin typeface="Arial"/>
                <a:ea typeface="Segoe UI"/>
                <a:cs typeface="Segoe UI"/>
              </a:rPr>
              <a:t> </a:t>
            </a:r>
          </a:p>
          <a:p>
            <a:pPr rtl="0"/>
            <a:endParaRPr b="1">
              <a:latin typeface="Segoe UI"/>
              <a:ea typeface="Segoe UI"/>
              <a:cs typeface="Segoe UI"/>
            </a:endParaRPr>
          </a:p>
          <a:p>
            <a:pPr algn="ctr"/>
            <a:endParaRPr lang="en-GB" b="1"/>
          </a:p>
        </p:txBody>
      </p:sp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03775810-B2E6-AC99-6B06-5885BF86969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87976102"/>
              </p:ext>
            </p:extLst>
          </p:nvPr>
        </p:nvGraphicFramePr>
        <p:xfrm>
          <a:off x="224117" y="773206"/>
          <a:ext cx="6373339" cy="260536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92939">
                  <a:extLst>
                    <a:ext uri="{9D8B030D-6E8A-4147-A177-3AD203B41FA5}">
                      <a16:colId xmlns:a16="http://schemas.microsoft.com/office/drawing/2014/main" val="3365164730"/>
                    </a:ext>
                  </a:extLst>
                </a:gridCol>
                <a:gridCol w="2535327">
                  <a:extLst>
                    <a:ext uri="{9D8B030D-6E8A-4147-A177-3AD203B41FA5}">
                      <a16:colId xmlns:a16="http://schemas.microsoft.com/office/drawing/2014/main" val="1151165800"/>
                    </a:ext>
                  </a:extLst>
                </a:gridCol>
                <a:gridCol w="2045073">
                  <a:extLst>
                    <a:ext uri="{9D8B030D-6E8A-4147-A177-3AD203B41FA5}">
                      <a16:colId xmlns:a16="http://schemas.microsoft.com/office/drawing/2014/main" val="1250493828"/>
                    </a:ext>
                  </a:extLst>
                </a:gridCol>
              </a:tblGrid>
              <a:tr h="336176">
                <a:tc>
                  <a:txBody>
                    <a:bodyPr/>
                    <a:lstStyle/>
                    <a:p>
                      <a:r>
                        <a:rPr lang="en-GB" sz="1600">
                          <a:latin typeface="Arial"/>
                          <a:cs typeface="Arial"/>
                        </a:rPr>
                        <a:t>Criteria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>
                          <a:latin typeface="Arial"/>
                          <a:cs typeface="Arial"/>
                        </a:rPr>
                        <a:t>Face-to-Face Interview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>
                          <a:latin typeface="Arial"/>
                          <a:cs typeface="Arial"/>
                        </a:rPr>
                        <a:t>Virtual Interview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54066871"/>
                  </a:ext>
                </a:extLst>
              </a:tr>
              <a:tr h="364191">
                <a:tc>
                  <a:txBody>
                    <a:bodyPr/>
                    <a:lstStyle/>
                    <a:p>
                      <a:r>
                        <a:rPr lang="en-GB" sz="1400">
                          <a:latin typeface="Arial"/>
                          <a:cs typeface="Arial"/>
                        </a:rPr>
                        <a:t>Setting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>
                          <a:latin typeface="Arial"/>
                          <a:cs typeface="Arial"/>
                        </a:rPr>
                        <a:t>Office / assessment centre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>
                          <a:latin typeface="Arial"/>
                          <a:cs typeface="Arial"/>
                        </a:rPr>
                        <a:t>Online  (Teams, Zoom)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2041485"/>
                  </a:ext>
                </a:extLst>
              </a:tr>
              <a:tr h="308161">
                <a:tc>
                  <a:txBody>
                    <a:bodyPr/>
                    <a:lstStyle/>
                    <a:p>
                      <a:r>
                        <a:rPr lang="en-GB" sz="1400">
                          <a:latin typeface="Arial"/>
                          <a:cs typeface="Arial"/>
                        </a:rPr>
                        <a:t>Body language </a:t>
                      </a:r>
                      <a:endParaRPr lang="en-GB" sz="1400" dirty="0">
                        <a:latin typeface="Arial"/>
                        <a:cs typeface="Arial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>
                          <a:latin typeface="Arial"/>
                          <a:cs typeface="Arial"/>
                        </a:rPr>
                        <a:t>Fully observ</a:t>
                      </a:r>
                      <a:r>
                        <a:rPr lang="en-GB" sz="1400">
                          <a:latin typeface="Arial"/>
                          <a:cs typeface="Arial"/>
                        </a:rPr>
                        <a:t>able </a:t>
                      </a:r>
                      <a:endParaRPr lang="en-GB" sz="1400" dirty="0">
                        <a:latin typeface="Arial"/>
                        <a:cs typeface="Arial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>
                          <a:latin typeface="Arial"/>
                          <a:cs typeface="Arial"/>
                        </a:rPr>
                        <a:t>Partiall</a:t>
                      </a:r>
                      <a:r>
                        <a:rPr lang="en-GB" sz="1400" dirty="0">
                          <a:latin typeface="Arial"/>
                          <a:cs typeface="Arial"/>
                        </a:rPr>
                        <a:t>y </a:t>
                      </a:r>
                      <a:r>
                        <a:rPr lang="en-GB" sz="1400">
                          <a:latin typeface="Arial"/>
                          <a:cs typeface="Arial"/>
                        </a:rPr>
                        <a:t>observable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10689904"/>
                  </a:ext>
                </a:extLst>
              </a:tr>
              <a:tr h="308161">
                <a:tc>
                  <a:txBody>
                    <a:bodyPr/>
                    <a:lstStyle/>
                    <a:p>
                      <a:r>
                        <a:rPr lang="en-GB" sz="1400">
                          <a:latin typeface="Arial"/>
                          <a:cs typeface="Arial"/>
                        </a:rPr>
                        <a:t>Candidate pool</a:t>
                      </a:r>
                      <a:endParaRPr lang="en-GB" sz="1400" dirty="0">
                        <a:latin typeface="Arial"/>
                        <a:cs typeface="Arial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>
                          <a:latin typeface="Arial"/>
                          <a:cs typeface="Arial"/>
                        </a:rPr>
                        <a:t>Locally</a:t>
                      </a:r>
                      <a:r>
                        <a:rPr lang="en-GB" sz="1400" dirty="0">
                          <a:latin typeface="Arial"/>
                          <a:cs typeface="Arial"/>
                        </a:rPr>
                        <a:t> limited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>
                          <a:latin typeface="Arial"/>
                          <a:cs typeface="Arial"/>
                        </a:rPr>
                        <a:t>National / global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23277028"/>
                  </a:ext>
                </a:extLst>
              </a:tr>
              <a:tr h="308161">
                <a:tc>
                  <a:txBody>
                    <a:bodyPr/>
                    <a:lstStyle/>
                    <a:p>
                      <a:r>
                        <a:rPr lang="en-GB" sz="1400">
                          <a:latin typeface="Arial"/>
                          <a:cs typeface="Arial"/>
                        </a:rPr>
                        <a:t>Cost </a:t>
                      </a:r>
                      <a:endParaRPr lang="en-GB" sz="1400" dirty="0">
                        <a:latin typeface="Arial"/>
                        <a:cs typeface="Arial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>
                          <a:latin typeface="Arial"/>
                          <a:cs typeface="Arial"/>
                        </a:rPr>
                        <a:t>Higher (</a:t>
                      </a:r>
                      <a:r>
                        <a:rPr lang="en-GB" sz="1400">
                          <a:latin typeface="Arial"/>
                          <a:cs typeface="Arial"/>
                        </a:rPr>
                        <a:t>travel, venue</a:t>
                      </a:r>
                      <a:r>
                        <a:rPr lang="en-GB" sz="1400" dirty="0">
                          <a:latin typeface="Arial"/>
                          <a:cs typeface="Arial"/>
                        </a:rPr>
                        <a:t>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>
                          <a:latin typeface="Arial"/>
                          <a:cs typeface="Arial"/>
                        </a:rPr>
                        <a:t>Lower</a:t>
                      </a:r>
                      <a:endParaRPr lang="en-GB" sz="1400" dirty="0">
                        <a:latin typeface="Arial"/>
                        <a:cs typeface="Arial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69155228"/>
                  </a:ext>
                </a:extLst>
              </a:tr>
              <a:tr h="308161">
                <a:tc>
                  <a:txBody>
                    <a:bodyPr/>
                    <a:lstStyle/>
                    <a:p>
                      <a:r>
                        <a:rPr lang="en-GB" sz="1400">
                          <a:latin typeface="Arial"/>
                          <a:cs typeface="Arial"/>
                        </a:rPr>
                        <a:t>Technology reliance</a:t>
                      </a:r>
                      <a:r>
                        <a:rPr lang="en-GB" sz="1400" dirty="0">
                          <a:latin typeface="Arial"/>
                          <a:cs typeface="Arial"/>
                        </a:rPr>
                        <a:t>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>
                          <a:latin typeface="Arial"/>
                          <a:cs typeface="Arial"/>
                        </a:rPr>
                        <a:t>Low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>
                          <a:latin typeface="Arial"/>
                          <a:cs typeface="Arial"/>
                        </a:rPr>
                        <a:t>High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60021522"/>
                  </a:ext>
                </a:extLst>
              </a:tr>
              <a:tr h="308161">
                <a:tc>
                  <a:txBody>
                    <a:bodyPr/>
                    <a:lstStyle/>
                    <a:p>
                      <a:r>
                        <a:rPr lang="en-GB" sz="1400">
                          <a:latin typeface="Arial"/>
                          <a:cs typeface="Arial"/>
                        </a:rPr>
                        <a:t>Experience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>
                          <a:latin typeface="Arial"/>
                          <a:cs typeface="Arial"/>
                        </a:rPr>
                        <a:t>Personal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>
                          <a:latin typeface="Arial"/>
                          <a:cs typeface="Arial"/>
                        </a:rPr>
                        <a:t>Convenient, flexible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80102270"/>
                  </a:ext>
                </a:extLst>
              </a:tr>
              <a:tr h="364191">
                <a:tc>
                  <a:txBody>
                    <a:bodyPr/>
                    <a:lstStyle/>
                    <a:p>
                      <a:r>
                        <a:rPr lang="en-GB" sz="1400">
                          <a:latin typeface="Arial"/>
                          <a:cs typeface="Arial"/>
                        </a:rPr>
                        <a:t>Scheduling </a:t>
                      </a:r>
                      <a:endParaRPr lang="en-GB" sz="1400" dirty="0">
                        <a:latin typeface="Arial"/>
                        <a:cs typeface="Arial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>
                          <a:latin typeface="Arial"/>
                          <a:cs typeface="Arial"/>
                        </a:rPr>
                        <a:t>Less fle</a:t>
                      </a:r>
                      <a:r>
                        <a:rPr lang="en-GB" sz="1400">
                          <a:latin typeface="Arial"/>
                          <a:cs typeface="Arial"/>
                        </a:rPr>
                        <a:t>xible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>
                          <a:latin typeface="Arial"/>
                          <a:cs typeface="Arial"/>
                        </a:rPr>
                        <a:t>Easier to arrange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64767833"/>
                  </a:ext>
                </a:extLst>
              </a:tr>
            </a:tbl>
          </a:graphicData>
        </a:graphic>
      </p:graphicFrame>
      <p:sp>
        <p:nvSpPr>
          <p:cNvPr id="12" name="TextBox 11">
            <a:extLst>
              <a:ext uri="{FF2B5EF4-FFF2-40B4-BE49-F238E27FC236}">
                <a16:creationId xmlns:a16="http://schemas.microsoft.com/office/drawing/2014/main" id="{F7EEDCE0-5C7F-9351-789D-944DAEED84D7}"/>
              </a:ext>
            </a:extLst>
          </p:cNvPr>
          <p:cNvSpPr txBox="1"/>
          <p:nvPr/>
        </p:nvSpPr>
        <p:spPr>
          <a:xfrm>
            <a:off x="169905" y="3423851"/>
            <a:ext cx="2958353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latin typeface="Arial"/>
                <a:cs typeface="Arial"/>
              </a:rPr>
              <a:t>Suitability for M&amp;S Roles</a:t>
            </a:r>
          </a:p>
          <a:p>
            <a:pPr algn="ctr"/>
            <a:endParaRPr lang="en-GB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81F5E581-F325-A031-BE00-87E7F33E986C}"/>
              </a:ext>
            </a:extLst>
          </p:cNvPr>
          <p:cNvSpPr txBox="1"/>
          <p:nvPr/>
        </p:nvSpPr>
        <p:spPr>
          <a:xfrm>
            <a:off x="6592089" y="773208"/>
            <a:ext cx="4953303" cy="15286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ts val="1569"/>
              </a:lnSpc>
            </a:pPr>
            <a:r>
              <a:rPr lang="en-GB" sz="1600" dirty="0">
                <a:latin typeface="Arial"/>
                <a:ea typeface="Segoe UI"/>
                <a:cs typeface="Segoe UI"/>
              </a:rPr>
              <a:t>Campion et al. (1997) show that tech-supported interviews can widen the talent pool and cut costs, but uneve</a:t>
            </a:r>
            <a:r>
              <a:rPr lang="en-GB" sz="1600">
                <a:latin typeface="Arial"/>
                <a:ea typeface="Segoe UI"/>
                <a:cs typeface="Segoe UI"/>
              </a:rPr>
              <a:t>n tech assess can affect fairness. </a:t>
            </a:r>
            <a:endParaRPr lang="en-GB" sz="1600" dirty="0">
              <a:latin typeface="Arial"/>
              <a:ea typeface="Segoe UI"/>
              <a:cs typeface="Segoe UI"/>
            </a:endParaRPr>
          </a:p>
          <a:p>
            <a:pPr>
              <a:lnSpc>
                <a:spcPts val="1569"/>
              </a:lnSpc>
            </a:pPr>
            <a:endParaRPr lang="en-GB" sz="1600" dirty="0">
              <a:latin typeface="Arial"/>
              <a:ea typeface="Segoe UI"/>
              <a:cs typeface="Segoe UI"/>
            </a:endParaRPr>
          </a:p>
          <a:p>
            <a:pPr>
              <a:lnSpc>
                <a:spcPts val="1569"/>
              </a:lnSpc>
            </a:pPr>
            <a:r>
              <a:rPr lang="en-GB" sz="1600" err="1">
                <a:latin typeface="Arial"/>
                <a:ea typeface="Segoe UI"/>
                <a:cs typeface="Segoe UI"/>
              </a:rPr>
              <a:t>Levashina</a:t>
            </a:r>
            <a:r>
              <a:rPr lang="en-GB" sz="1600">
                <a:latin typeface="Arial"/>
                <a:ea typeface="Segoe UI"/>
                <a:cs typeface="Segoe UI"/>
              </a:rPr>
              <a:t> et al. (2014) support using virtual interviews early and face-to-face later to combine efficiency with strong hiring decisions.</a:t>
            </a:r>
            <a:endParaRPr lang="en-GB" sz="1600" dirty="0">
              <a:latin typeface="Arial"/>
              <a:ea typeface="Segoe UI"/>
              <a:cs typeface="Segoe UI"/>
            </a:endParaRP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1A757EAF-E8F1-7399-8792-E63770036D9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60024526"/>
              </p:ext>
            </p:extLst>
          </p:nvPr>
        </p:nvGraphicFramePr>
        <p:xfrm>
          <a:off x="215939" y="3745190"/>
          <a:ext cx="6379259" cy="278746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39551">
                  <a:extLst>
                    <a:ext uri="{9D8B030D-6E8A-4147-A177-3AD203B41FA5}">
                      <a16:colId xmlns:a16="http://schemas.microsoft.com/office/drawing/2014/main" val="3365164730"/>
                    </a:ext>
                  </a:extLst>
                </a:gridCol>
                <a:gridCol w="2424946">
                  <a:extLst>
                    <a:ext uri="{9D8B030D-6E8A-4147-A177-3AD203B41FA5}">
                      <a16:colId xmlns:a16="http://schemas.microsoft.com/office/drawing/2014/main" val="1151165800"/>
                    </a:ext>
                  </a:extLst>
                </a:gridCol>
                <a:gridCol w="2114762">
                  <a:extLst>
                    <a:ext uri="{9D8B030D-6E8A-4147-A177-3AD203B41FA5}">
                      <a16:colId xmlns:a16="http://schemas.microsoft.com/office/drawing/2014/main" val="1250493828"/>
                    </a:ext>
                  </a:extLst>
                </a:gridCol>
              </a:tblGrid>
              <a:tr h="336176">
                <a:tc>
                  <a:txBody>
                    <a:bodyPr/>
                    <a:lstStyle/>
                    <a:p>
                      <a:r>
                        <a:rPr lang="en-GB" sz="1600">
                          <a:latin typeface="Arial"/>
                          <a:cs typeface="Arial"/>
                        </a:rPr>
                        <a:t>Role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>
                          <a:solidFill>
                            <a:schemeClr val="bg1"/>
                          </a:solidFill>
                          <a:latin typeface="Arial"/>
                          <a:cs typeface="Arial"/>
                        </a:rPr>
                        <a:t>Best Format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>
                          <a:solidFill>
                            <a:schemeClr val="bg1"/>
                          </a:solidFill>
                          <a:latin typeface="Arial"/>
                          <a:cs typeface="Arial"/>
                        </a:rPr>
                        <a:t>Why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54066871"/>
                  </a:ext>
                </a:extLst>
              </a:tr>
              <a:tr h="518272">
                <a:tc>
                  <a:txBody>
                    <a:bodyPr/>
                    <a:lstStyle/>
                    <a:p>
                      <a:r>
                        <a:rPr lang="en-GB" sz="1400">
                          <a:latin typeface="Arial"/>
                          <a:cs typeface="Arial"/>
                        </a:rPr>
                        <a:t>Change Manager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>
                          <a:latin typeface="Arial"/>
                          <a:cs typeface="Arial"/>
                        </a:rPr>
                        <a:t>Face-to-face</a:t>
                      </a:r>
                      <a:endParaRPr lang="en-GB" sz="1400" dirty="0">
                        <a:latin typeface="Arial"/>
                        <a:cs typeface="Arial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>
                          <a:latin typeface="Arial"/>
                          <a:cs typeface="Arial"/>
                        </a:rPr>
                        <a:t>Culture and leadership </a:t>
                      </a:r>
                      <a:r>
                        <a:rPr lang="en-GB" sz="1400">
                          <a:latin typeface="Arial"/>
                          <a:cs typeface="Arial"/>
                        </a:rPr>
                        <a:t>are key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2041485"/>
                  </a:ext>
                </a:extLst>
              </a:tr>
              <a:tr h="308161">
                <a:tc>
                  <a:txBody>
                    <a:bodyPr/>
                    <a:lstStyle/>
                    <a:p>
                      <a:r>
                        <a:rPr lang="en-GB" sz="1400">
                          <a:latin typeface="Arial"/>
                          <a:cs typeface="Arial"/>
                        </a:rPr>
                        <a:t>Digital Specialist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>
                          <a:latin typeface="Arial"/>
                          <a:cs typeface="Arial"/>
                        </a:rPr>
                        <a:t>Virtual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>
                          <a:latin typeface="Arial"/>
                          <a:cs typeface="Arial"/>
                        </a:rPr>
                        <a:t>Shows digital ease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10689904"/>
                  </a:ext>
                </a:extLst>
              </a:tr>
              <a:tr h="518272">
                <a:tc>
                  <a:txBody>
                    <a:bodyPr/>
                    <a:lstStyle/>
                    <a:p>
                      <a:r>
                        <a:rPr lang="en-GB" sz="1400">
                          <a:latin typeface="Arial"/>
                          <a:cs typeface="Arial"/>
                        </a:rPr>
                        <a:t>Project Manager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>
                          <a:latin typeface="Arial"/>
                          <a:cs typeface="Arial"/>
                        </a:rPr>
                        <a:t>Face-to-face &amp; Virtual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>
                          <a:latin typeface="Arial"/>
                          <a:cs typeface="Arial"/>
                        </a:rPr>
                        <a:t>Mix of efficiency and depth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23277028"/>
                  </a:ext>
                </a:extLst>
              </a:tr>
              <a:tr h="518272">
                <a:tc>
                  <a:txBody>
                    <a:bodyPr/>
                    <a:lstStyle/>
                    <a:p>
                      <a:r>
                        <a:rPr lang="en-GB" sz="1400">
                          <a:latin typeface="Arial"/>
                          <a:cs typeface="Arial"/>
                        </a:rPr>
                        <a:t>Financial Analyst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>
                          <a:latin typeface="Arial"/>
                          <a:cs typeface="Arial"/>
                        </a:rPr>
                        <a:t>Virtual </a:t>
                      </a:r>
                      <a:endParaRPr lang="en-GB" sz="1400" dirty="0">
                        <a:latin typeface="Arial"/>
                        <a:cs typeface="Arial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>
                          <a:latin typeface="Arial"/>
                          <a:cs typeface="Arial"/>
                        </a:rPr>
                        <a:t>Easy to </a:t>
                      </a:r>
                      <a:r>
                        <a:rPr lang="en-GB" sz="1400" err="1">
                          <a:latin typeface="Arial"/>
                          <a:cs typeface="Arial"/>
                        </a:rPr>
                        <a:t>tes</a:t>
                      </a:r>
                      <a:r>
                        <a:rPr lang="en-GB" sz="1400" dirty="0">
                          <a:latin typeface="Arial"/>
                          <a:cs typeface="Arial"/>
                        </a:rPr>
                        <a:t>t online skills </a:t>
                      </a:r>
                      <a:r>
                        <a:rPr lang="en-GB" sz="1400">
                          <a:latin typeface="Arial"/>
                          <a:cs typeface="Arial"/>
                        </a:rPr>
                        <a:t>and more reach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69155228"/>
                  </a:ext>
                </a:extLst>
              </a:tr>
              <a:tr h="588308">
                <a:tc>
                  <a:txBody>
                    <a:bodyPr/>
                    <a:lstStyle/>
                    <a:p>
                      <a:r>
                        <a:rPr lang="en-GB" sz="1400">
                          <a:latin typeface="Arial"/>
                          <a:cs typeface="Arial"/>
                        </a:rPr>
                        <a:t>Operations Manager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>
                          <a:latin typeface="Arial"/>
                          <a:cs typeface="Arial"/>
                        </a:rPr>
                        <a:t>Face-to-face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>
                          <a:latin typeface="Arial"/>
                          <a:cs typeface="Arial"/>
                        </a:rPr>
                        <a:t>Needs on-site and context view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60021522"/>
                  </a:ext>
                </a:extLst>
              </a:tr>
            </a:tbl>
          </a:graphicData>
        </a:graphic>
      </p:graphicFrame>
      <p:pic>
        <p:nvPicPr>
          <p:cNvPr id="8" name="Picture 7" descr="A black and blue outline of people sitting in chairs&#10;&#10;AI-generated content may be incorrect.">
            <a:extLst>
              <a:ext uri="{FF2B5EF4-FFF2-40B4-BE49-F238E27FC236}">
                <a16:creationId xmlns:a16="http://schemas.microsoft.com/office/drawing/2014/main" id="{3143B436-E62C-40F3-B7C6-03418FE0D53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9059" y="2297205"/>
            <a:ext cx="4953000" cy="1994648"/>
          </a:xfrm>
          <a:prstGeom prst="rect">
            <a:avLst/>
          </a:prstGeom>
        </p:spPr>
      </p:pic>
      <p:pic>
        <p:nvPicPr>
          <p:cNvPr id="11" name="Picture 10" descr="Virtual Interview Illustration PPT Presentation">
            <a:extLst>
              <a:ext uri="{FF2B5EF4-FFF2-40B4-BE49-F238E27FC236}">
                <a16:creationId xmlns:a16="http://schemas.microsoft.com/office/drawing/2014/main" id="{00F700CE-5770-C1C4-FF43-563C447819B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4793" t="17617" r="16209" b="6485"/>
          <a:stretch>
            <a:fillRect/>
          </a:stretch>
        </p:blipFill>
        <p:spPr>
          <a:xfrm>
            <a:off x="6729133" y="4426322"/>
            <a:ext cx="4966615" cy="21233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68319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14:switch dir="r"/>
      </p:transition>
    </mc:Choice>
    <mc:Fallback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18066C-D727-34EE-DCF6-1EC25799C2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2577" y="2883"/>
            <a:ext cx="10653578" cy="1132258"/>
          </a:xfrm>
        </p:spPr>
        <p:txBody>
          <a:bodyPr/>
          <a:lstStyle/>
          <a:p>
            <a:r>
              <a:rPr lang="en-GB">
                <a:solidFill>
                  <a:srgbClr val="00B050"/>
                </a:solidFill>
                <a:latin typeface="Arial"/>
                <a:cs typeface="Arial"/>
              </a:rPr>
              <a:t>Conclusion &amp; Key Recommendations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15F4F2-0418-3A10-DEE1-714557E7D1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4037" y="785444"/>
            <a:ext cx="7459903" cy="45885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1600" b="1">
                <a:solidFill>
                  <a:schemeClr val="tx1"/>
                </a:solidFill>
                <a:latin typeface="Arial"/>
                <a:cs typeface="Arial"/>
              </a:rPr>
              <a:t>Key Recommendations for M&amp;S Senior Management</a:t>
            </a:r>
            <a:endParaRPr lang="en-US" sz="1600" b="1">
              <a:solidFill>
                <a:schemeClr val="tx1"/>
              </a:solidFill>
              <a:latin typeface="Arial"/>
              <a:cs typeface="Arial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0DEADB-4BC1-A6EA-B62C-059A056D9B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237206" y="6335887"/>
            <a:ext cx="170621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12</a:t>
            </a:fld>
            <a:endParaRPr lang="en-US"/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D24F1B56-FD66-616A-EAFC-9E2070B0BE6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78725263"/>
              </p:ext>
            </p:extLst>
          </p:nvPr>
        </p:nvGraphicFramePr>
        <p:xfrm>
          <a:off x="291352" y="1131794"/>
          <a:ext cx="8670551" cy="297803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650441">
                  <a:extLst>
                    <a:ext uri="{9D8B030D-6E8A-4147-A177-3AD203B41FA5}">
                      <a16:colId xmlns:a16="http://schemas.microsoft.com/office/drawing/2014/main" val="3225048872"/>
                    </a:ext>
                  </a:extLst>
                </a:gridCol>
                <a:gridCol w="4020110">
                  <a:extLst>
                    <a:ext uri="{9D8B030D-6E8A-4147-A177-3AD203B41FA5}">
                      <a16:colId xmlns:a16="http://schemas.microsoft.com/office/drawing/2014/main" val="2249815214"/>
                    </a:ext>
                  </a:extLst>
                </a:gridCol>
              </a:tblGrid>
              <a:tr h="336176">
                <a:tc>
                  <a:txBody>
                    <a:bodyPr/>
                    <a:lstStyle/>
                    <a:p>
                      <a:r>
                        <a:rPr lang="en-GB" sz="1600">
                          <a:latin typeface="Arial"/>
                          <a:cs typeface="Arial"/>
                        </a:rPr>
                        <a:t>Recommendation </a:t>
                      </a:r>
                      <a:endParaRPr lang="en-GB" sz="1600" dirty="0">
                        <a:latin typeface="Arial"/>
                        <a:cs typeface="Arial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>
                          <a:latin typeface="Arial"/>
                          <a:cs typeface="Arial"/>
                        </a:rPr>
                        <a:t>Why it matters</a:t>
                      </a:r>
                      <a:endParaRPr lang="en-GB" sz="1600" dirty="0">
                        <a:latin typeface="Arial"/>
                        <a:cs typeface="Arial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02010021"/>
                  </a:ext>
                </a:extLst>
              </a:tr>
              <a:tr h="392205"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Arial"/>
                          <a:cs typeface="Arial"/>
                        </a:rPr>
                        <a:t>Conduct a</a:t>
                      </a:r>
                      <a:r>
                        <a:rPr lang="en-GB" sz="1600">
                          <a:latin typeface="Arial"/>
                          <a:cs typeface="Arial"/>
                        </a:rPr>
                        <a:t> j</a:t>
                      </a:r>
                      <a:r>
                        <a:rPr lang="en-GB" sz="1600" dirty="0">
                          <a:latin typeface="Arial"/>
                          <a:cs typeface="Arial"/>
                        </a:rPr>
                        <a:t>ob analysis first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Arial"/>
                          <a:cs typeface="Arial"/>
                        </a:rPr>
                        <a:t>Clear role, aligned to </a:t>
                      </a:r>
                      <a:r>
                        <a:rPr lang="en-GB" sz="1600">
                          <a:latin typeface="Arial"/>
                          <a:cs typeface="Arial"/>
                        </a:rPr>
                        <a:t>transformation</a:t>
                      </a:r>
                      <a:endParaRPr lang="en-GB" sz="1600" dirty="0">
                        <a:latin typeface="Arial"/>
                        <a:cs typeface="Arial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40806164"/>
                  </a:ext>
                </a:extLst>
              </a:tr>
              <a:tr h="378198"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Arial"/>
                          <a:cs typeface="Arial"/>
                        </a:rPr>
                        <a:t>Use structured and competency-based interv</a:t>
                      </a:r>
                      <a:r>
                        <a:rPr lang="en-GB" sz="1600">
                          <a:latin typeface="Arial"/>
                          <a:cs typeface="Arial"/>
                        </a:rPr>
                        <a:t>iews</a:t>
                      </a:r>
                      <a:endParaRPr lang="en-GB" sz="1600" dirty="0">
                        <a:latin typeface="Arial"/>
                        <a:cs typeface="Arial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Arial"/>
                          <a:cs typeface="Arial"/>
                        </a:rPr>
                        <a:t>Strongest </a:t>
                      </a:r>
                      <a:r>
                        <a:rPr lang="en-GB" sz="1600">
                          <a:latin typeface="Arial"/>
                          <a:cs typeface="Arial"/>
                        </a:rPr>
                        <a:t>prediction; fair and defensible</a:t>
                      </a:r>
                      <a:endParaRPr lang="en-GB" sz="1600" dirty="0">
                        <a:latin typeface="Arial"/>
                        <a:cs typeface="Arial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98386262"/>
                  </a:ext>
                </a:extLst>
              </a:tr>
              <a:tr h="378198">
                <a:tc>
                  <a:txBody>
                    <a:bodyPr/>
                    <a:lstStyle/>
                    <a:p>
                      <a:r>
                        <a:rPr lang="en-GB" sz="1600">
                          <a:latin typeface="Arial"/>
                          <a:cs typeface="Arial"/>
                        </a:rPr>
                        <a:t>Use blended questioning </a:t>
                      </a:r>
                      <a:endParaRPr lang="en-GB" sz="1600" dirty="0">
                        <a:latin typeface="Arial"/>
                        <a:cs typeface="Arial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>
                          <a:latin typeface="Arial"/>
                          <a:cs typeface="Arial"/>
                        </a:rPr>
                        <a:t>Best overall picture of candidate 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55097783"/>
                  </a:ext>
                </a:extLst>
              </a:tr>
              <a:tr h="364191">
                <a:tc>
                  <a:txBody>
                    <a:bodyPr/>
                    <a:lstStyle/>
                    <a:p>
                      <a:r>
                        <a:rPr lang="en-GB" sz="1600">
                          <a:latin typeface="Arial"/>
                          <a:cs typeface="Arial"/>
                        </a:rPr>
                        <a:t>Use panel interviews for senior roles</a:t>
                      </a:r>
                      <a:endParaRPr lang="en-GB" sz="1600" dirty="0">
                        <a:latin typeface="Arial"/>
                        <a:cs typeface="Arial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Arial"/>
                          <a:cs typeface="Arial"/>
                        </a:rPr>
                        <a:t>Reduces bias, improves deci</a:t>
                      </a:r>
                      <a:r>
                        <a:rPr lang="en-GB" sz="1600">
                          <a:latin typeface="Arial"/>
                          <a:cs typeface="Arial"/>
                        </a:rPr>
                        <a:t>sion-making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82896058"/>
                  </a:ext>
                </a:extLst>
              </a:tr>
              <a:tr h="347419"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Arial"/>
                          <a:cs typeface="Arial"/>
                        </a:rPr>
                        <a:t>Implement a </a:t>
                      </a:r>
                      <a:r>
                        <a:rPr lang="en-GB" sz="1600">
                          <a:latin typeface="Arial"/>
                          <a:cs typeface="Arial"/>
                        </a:rPr>
                        <a:t>mixture of interviews</a:t>
                      </a:r>
                      <a:endParaRPr lang="en-GB" sz="1600" dirty="0">
                        <a:latin typeface="Arial"/>
                        <a:cs typeface="Arial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>
                          <a:latin typeface="Arial"/>
                          <a:cs typeface="Arial"/>
                        </a:rPr>
                        <a:t>Efficient screening and strong finals </a:t>
                      </a:r>
                      <a:endParaRPr lang="en-GB" sz="1600" dirty="0">
                        <a:latin typeface="Arial"/>
                        <a:cs typeface="Arial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08388646"/>
                  </a:ext>
                </a:extLst>
              </a:tr>
              <a:tr h="347419"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Arial"/>
                          <a:cs typeface="Arial"/>
                        </a:rPr>
                        <a:t>Comply with the Equality Act 2010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Arial"/>
                          <a:cs typeface="Arial"/>
                        </a:rPr>
                        <a:t>Legal, </a:t>
                      </a:r>
                      <a:r>
                        <a:rPr lang="en-GB" sz="1600">
                          <a:latin typeface="Arial"/>
                          <a:cs typeface="Arial"/>
                        </a:rPr>
                        <a:t>supports</a:t>
                      </a:r>
                      <a:r>
                        <a:rPr lang="en-GB" sz="1600" dirty="0">
                          <a:latin typeface="Arial"/>
                          <a:cs typeface="Arial"/>
                        </a:rPr>
                        <a:t> diversity and inclusion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90970360"/>
                  </a:ext>
                </a:extLst>
              </a:tr>
              <a:tr h="434227">
                <a:tc>
                  <a:txBody>
                    <a:bodyPr/>
                    <a:lstStyle/>
                    <a:p>
                      <a:r>
                        <a:rPr lang="en-GB" sz="1600">
                          <a:latin typeface="Arial"/>
                          <a:cs typeface="Arial"/>
                        </a:rPr>
                        <a:t>Link recruitment to transformation competency </a:t>
                      </a:r>
                      <a:endParaRPr lang="en-GB" sz="1600" dirty="0">
                        <a:latin typeface="Arial"/>
                        <a:cs typeface="Arial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>
                          <a:latin typeface="Arial"/>
                          <a:cs typeface="Arial"/>
                        </a:rPr>
                        <a:t>Every supports M&amp;S change goal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26215516"/>
                  </a:ext>
                </a:extLst>
              </a:tr>
            </a:tbl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F30C3471-E946-45C1-5739-1DA7157E2C68}"/>
              </a:ext>
            </a:extLst>
          </p:cNvPr>
          <p:cNvSpPr txBox="1"/>
          <p:nvPr/>
        </p:nvSpPr>
        <p:spPr>
          <a:xfrm>
            <a:off x="8443783" y="4403003"/>
            <a:ext cx="3588607" cy="212365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1600" dirty="0">
                <a:highlight>
                  <a:srgbClr val="FFFFFF"/>
                </a:highlight>
                <a:latin typeface="Arial"/>
                <a:ea typeface="+mn-lt"/>
                <a:cs typeface="Arial"/>
              </a:rPr>
              <a:t>Boxall and Purcell (2016) similarly argue that recruitment and selection are a central part of strategic HRM, as they determine the quality and fit of people who drive organisational performance and change.</a:t>
            </a:r>
            <a:endParaRPr lang="en-US" sz="1600">
              <a:latin typeface="Arial"/>
              <a:cs typeface="Arial"/>
            </a:endParaRPr>
          </a:p>
          <a:p>
            <a:pPr algn="ctr"/>
            <a:br>
              <a:rPr lang="en-US" dirty="0"/>
            </a:br>
            <a:endParaRPr lang="en-US" dirty="0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6E19397C-5C5B-120D-4687-1C4F79284DD2}"/>
              </a:ext>
            </a:extLst>
          </p:cNvPr>
          <p:cNvSpPr/>
          <p:nvPr/>
        </p:nvSpPr>
        <p:spPr>
          <a:xfrm>
            <a:off x="9170599" y="1204078"/>
            <a:ext cx="2590169" cy="291219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600" b="1">
                <a:solidFill>
                  <a:schemeClr val="tx1"/>
                </a:solidFill>
                <a:latin typeface="Arial"/>
                <a:cs typeface="Arial"/>
              </a:rPr>
              <a:t>Conclusion:</a:t>
            </a:r>
            <a:endParaRPr lang="en-US"/>
          </a:p>
          <a:p>
            <a:pPr marL="285750" indent="-285750">
              <a:buFont typeface="Wingdings"/>
              <a:buChar char="ü"/>
            </a:pPr>
            <a:r>
              <a:rPr lang="en-GB" sz="1600" dirty="0">
                <a:solidFill>
                  <a:schemeClr val="tx1"/>
                </a:solidFill>
                <a:latin typeface="Arial"/>
                <a:cs typeface="Arial"/>
              </a:rPr>
              <a:t>Hiring in transformation is </a:t>
            </a:r>
            <a:r>
              <a:rPr lang="en-GB" sz="1600">
                <a:solidFill>
                  <a:schemeClr val="tx1"/>
                </a:solidFill>
                <a:latin typeface="Arial"/>
                <a:cs typeface="Arial"/>
              </a:rPr>
              <a:t>strategic.</a:t>
            </a:r>
          </a:p>
          <a:p>
            <a:pPr marL="285750" indent="-285750">
              <a:buFont typeface="Wingdings"/>
              <a:buChar char="ü"/>
            </a:pPr>
            <a:r>
              <a:rPr lang="en-GB" sz="1600" dirty="0">
                <a:solidFill>
                  <a:schemeClr val="tx1"/>
                </a:solidFill>
                <a:latin typeface="Arial"/>
                <a:cs typeface="Arial"/>
              </a:rPr>
              <a:t>M&amp;S needs recruitment that is evidence-based, fair and inc</a:t>
            </a:r>
            <a:r>
              <a:rPr lang="en-GB" sz="1600">
                <a:solidFill>
                  <a:schemeClr val="tx1"/>
                </a:solidFill>
                <a:latin typeface="Arial"/>
                <a:cs typeface="Arial"/>
              </a:rPr>
              <a:t>lusive.</a:t>
            </a:r>
          </a:p>
          <a:p>
            <a:pPr marL="285750" indent="-285750">
              <a:buFont typeface="Wingdings"/>
              <a:buChar char="ü"/>
            </a:pPr>
            <a:r>
              <a:rPr lang="en-GB" sz="1600">
                <a:solidFill>
                  <a:schemeClr val="tx1"/>
                </a:solidFill>
                <a:latin typeface="Arial"/>
                <a:cs typeface="Arial"/>
              </a:rPr>
              <a:t>Hiring must match skills needed for digital change.</a:t>
            </a:r>
            <a:endParaRPr lang="en-GB" sz="1600" dirty="0">
              <a:solidFill>
                <a:schemeClr val="tx1"/>
              </a:solidFill>
              <a:latin typeface="Arial"/>
              <a:cs typeface="Arial"/>
            </a:endParaRPr>
          </a:p>
        </p:txBody>
      </p:sp>
      <p:pic>
        <p:nvPicPr>
          <p:cNvPr id="6" name="Picture 5" descr="A group of people with a light bulb above them&#10;&#10;AI-generated content may be incorrect.">
            <a:extLst>
              <a:ext uri="{FF2B5EF4-FFF2-40B4-BE49-F238E27FC236}">
                <a16:creationId xmlns:a16="http://schemas.microsoft.com/office/drawing/2014/main" id="{D706F204-6850-9D5F-30E7-B5A601C0981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1353" y="4213412"/>
            <a:ext cx="4493559" cy="2308412"/>
          </a:xfrm>
          <a:prstGeom prst="rect">
            <a:avLst/>
          </a:prstGeom>
        </p:spPr>
      </p:pic>
      <p:pic>
        <p:nvPicPr>
          <p:cNvPr id="9" name="Picture 8" descr="Animated Checklist icon in Colored Outline Style, transparent ...">
            <a:extLst>
              <a:ext uri="{FF2B5EF4-FFF2-40B4-BE49-F238E27FC236}">
                <a16:creationId xmlns:a16="http://schemas.microsoft.com/office/drawing/2014/main" id="{5CB8D892-5B1A-6076-53A7-71BBC45B72B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5641" t="14261" r="32432" b="15021"/>
          <a:stretch>
            <a:fillRect/>
          </a:stretch>
        </p:blipFill>
        <p:spPr>
          <a:xfrm>
            <a:off x="4784016" y="4209917"/>
            <a:ext cx="3329916" cy="23126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28630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14:switch dir="r"/>
      </p:transition>
    </mc:Choice>
    <mc:Fallback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798DC6-39E3-B3D2-F3B2-27A713B687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764162" y="-134918"/>
            <a:ext cx="4019697" cy="1132258"/>
          </a:xfrm>
        </p:spPr>
        <p:txBody>
          <a:bodyPr>
            <a:normAutofit/>
          </a:bodyPr>
          <a:lstStyle/>
          <a:p>
            <a:pPr algn="ctr"/>
            <a:r>
              <a:rPr lang="en-GB" sz="2800">
                <a:solidFill>
                  <a:srgbClr val="00B050"/>
                </a:solidFill>
                <a:latin typeface="Arial"/>
                <a:cs typeface="Arial"/>
              </a:rPr>
              <a:t>References </a:t>
            </a:r>
            <a:endParaRPr lang="en-US" sz="28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28A6E2-9C9D-9A40-D647-4E34714380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82722" y="198498"/>
            <a:ext cx="12065519" cy="6061799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buNone/>
            </a:pPr>
            <a:endParaRPr lang="en-GB" sz="1400" dirty="0">
              <a:solidFill>
                <a:schemeClr val="tx1"/>
              </a:solidFill>
              <a:latin typeface="Arial"/>
              <a:cs typeface="Arial"/>
            </a:endParaRPr>
          </a:p>
          <a:p>
            <a:pPr marL="285750" indent="-285750">
              <a:buFont typeface="Corbel"/>
              <a:buChar char="•"/>
            </a:pPr>
            <a:r>
              <a:rPr lang="en-GB" sz="1100" dirty="0">
                <a:solidFill>
                  <a:schemeClr val="tx1"/>
                </a:solidFill>
                <a:highlight>
                  <a:srgbClr val="FFFFFF"/>
                </a:highlight>
                <a:latin typeface="Arial"/>
                <a:cs typeface="Arial"/>
              </a:rPr>
              <a:t>Ulrich, D. and Dulebohn, J.H. (2015) ‘Are we there yet? What’s next for HR?’, </a:t>
            </a:r>
            <a:r>
              <a:rPr lang="en-GB" sz="1100" i="1" dirty="0">
                <a:solidFill>
                  <a:schemeClr val="tx1"/>
                </a:solidFill>
                <a:highlight>
                  <a:srgbClr val="FFFFFF"/>
                </a:highlight>
                <a:latin typeface="Arial"/>
                <a:cs typeface="Arial"/>
              </a:rPr>
              <a:t>Human Resource Management</a:t>
            </a:r>
            <a:r>
              <a:rPr lang="en-GB" sz="1100" dirty="0">
                <a:solidFill>
                  <a:schemeClr val="tx1"/>
                </a:solidFill>
                <a:highlight>
                  <a:srgbClr val="FFFFFF"/>
                </a:highlight>
                <a:latin typeface="Arial"/>
                <a:cs typeface="Arial"/>
              </a:rPr>
              <a:t>, 54(2), pp. 159–171.</a:t>
            </a:r>
          </a:p>
          <a:p>
            <a:pPr marL="285750" indent="-285750">
              <a:buFont typeface="Corbel"/>
              <a:buChar char="•"/>
            </a:pPr>
            <a:r>
              <a:rPr lang="en-GB" sz="1100" dirty="0">
                <a:solidFill>
                  <a:schemeClr val="tx1"/>
                </a:solidFill>
                <a:highlight>
                  <a:srgbClr val="FFFFFF"/>
                </a:highlight>
                <a:latin typeface="Arial"/>
                <a:cs typeface="Arial"/>
              </a:rPr>
              <a:t>Armstrong, M. (2020) </a:t>
            </a:r>
            <a:r>
              <a:rPr lang="en-GB" sz="1100" i="1" dirty="0">
                <a:solidFill>
                  <a:schemeClr val="tx1"/>
                </a:solidFill>
                <a:highlight>
                  <a:srgbClr val="FFFFFF"/>
                </a:highlight>
                <a:latin typeface="Arial"/>
                <a:cs typeface="Arial"/>
              </a:rPr>
              <a:t>Armstrong’s handbook of human resource management practice.</a:t>
            </a:r>
            <a:r>
              <a:rPr lang="en-GB" sz="1100" dirty="0">
                <a:solidFill>
                  <a:schemeClr val="tx1"/>
                </a:solidFill>
                <a:highlight>
                  <a:srgbClr val="FFFFFF"/>
                </a:highlight>
                <a:latin typeface="Arial"/>
                <a:cs typeface="Arial"/>
              </a:rPr>
              <a:t> 15th </a:t>
            </a:r>
            <a:r>
              <a:rPr lang="en-GB" sz="1100" dirty="0" err="1">
                <a:solidFill>
                  <a:schemeClr val="tx1"/>
                </a:solidFill>
                <a:highlight>
                  <a:srgbClr val="FFFFFF"/>
                </a:highlight>
                <a:latin typeface="Arial"/>
                <a:cs typeface="Arial"/>
              </a:rPr>
              <a:t>edn</a:t>
            </a:r>
            <a:r>
              <a:rPr lang="en-GB" sz="1100" dirty="0">
                <a:solidFill>
                  <a:schemeClr val="tx1"/>
                </a:solidFill>
                <a:highlight>
                  <a:srgbClr val="FFFFFF"/>
                </a:highlight>
                <a:latin typeface="Arial"/>
                <a:cs typeface="Arial"/>
              </a:rPr>
              <a:t>. London: Kogan Page.</a:t>
            </a:r>
          </a:p>
          <a:p>
            <a:pPr marL="285750" indent="-285750">
              <a:buFont typeface="Corbel"/>
              <a:buChar char="•"/>
            </a:pPr>
            <a:r>
              <a:rPr lang="en-GB" sz="1100" dirty="0">
                <a:solidFill>
                  <a:schemeClr val="tx1"/>
                </a:solidFill>
                <a:highlight>
                  <a:srgbClr val="FFFFFF"/>
                </a:highlight>
                <a:latin typeface="Arial"/>
                <a:cs typeface="Arial"/>
              </a:rPr>
              <a:t>Bratton, J. and Gold, J. (2017) </a:t>
            </a:r>
            <a:r>
              <a:rPr lang="en-GB" sz="1100" i="1" dirty="0">
                <a:solidFill>
                  <a:schemeClr val="tx1"/>
                </a:solidFill>
                <a:highlight>
                  <a:srgbClr val="FFFFFF"/>
                </a:highlight>
                <a:latin typeface="Arial"/>
                <a:cs typeface="Arial"/>
              </a:rPr>
              <a:t>Human resource management: theory and practice.</a:t>
            </a:r>
            <a:r>
              <a:rPr lang="en-GB" sz="1100" dirty="0">
                <a:solidFill>
                  <a:schemeClr val="tx1"/>
                </a:solidFill>
                <a:highlight>
                  <a:srgbClr val="FFFFFF"/>
                </a:highlight>
                <a:latin typeface="Arial"/>
                <a:cs typeface="Arial"/>
              </a:rPr>
              <a:t> 6th </a:t>
            </a:r>
            <a:r>
              <a:rPr lang="en-GB" sz="1100" dirty="0" err="1">
                <a:solidFill>
                  <a:schemeClr val="tx1"/>
                </a:solidFill>
                <a:highlight>
                  <a:srgbClr val="FFFFFF"/>
                </a:highlight>
                <a:latin typeface="Arial"/>
                <a:cs typeface="Arial"/>
              </a:rPr>
              <a:t>edn</a:t>
            </a:r>
            <a:r>
              <a:rPr lang="en-GB" sz="1100" dirty="0">
                <a:solidFill>
                  <a:schemeClr val="tx1"/>
                </a:solidFill>
                <a:highlight>
                  <a:srgbClr val="FFFFFF"/>
                </a:highlight>
                <a:latin typeface="Arial"/>
                <a:cs typeface="Arial"/>
              </a:rPr>
              <a:t>. London: Palgrave.</a:t>
            </a:r>
          </a:p>
          <a:p>
            <a:pPr marL="285750" indent="-285750">
              <a:buFont typeface="Corbel"/>
              <a:buChar char="•"/>
            </a:pPr>
            <a:r>
              <a:rPr lang="en-GB" sz="1100" dirty="0">
                <a:solidFill>
                  <a:schemeClr val="tx1"/>
                </a:solidFill>
                <a:highlight>
                  <a:srgbClr val="FFFFFF"/>
                </a:highlight>
                <a:latin typeface="Arial"/>
                <a:cs typeface="Arial"/>
              </a:rPr>
              <a:t>Brannick, M.T., Levine, E.L. and Morgeson, F.P. (2007) </a:t>
            </a:r>
            <a:r>
              <a:rPr lang="en-GB" sz="1100" i="1" dirty="0">
                <a:solidFill>
                  <a:schemeClr val="tx1"/>
                </a:solidFill>
                <a:highlight>
                  <a:srgbClr val="FFFFFF"/>
                </a:highlight>
                <a:latin typeface="Arial"/>
                <a:cs typeface="Arial"/>
              </a:rPr>
              <a:t>Job and work analysis: methods, research, and applications for human resource management</a:t>
            </a:r>
            <a:r>
              <a:rPr lang="en-GB" sz="1100" dirty="0">
                <a:solidFill>
                  <a:schemeClr val="tx1"/>
                </a:solidFill>
                <a:highlight>
                  <a:srgbClr val="FFFFFF"/>
                </a:highlight>
                <a:latin typeface="Arial"/>
                <a:cs typeface="Arial"/>
              </a:rPr>
              <a:t>. 2nd </a:t>
            </a:r>
            <a:r>
              <a:rPr lang="en-GB" sz="1100" dirty="0" err="1">
                <a:solidFill>
                  <a:schemeClr val="tx1"/>
                </a:solidFill>
                <a:highlight>
                  <a:srgbClr val="FFFFFF"/>
                </a:highlight>
                <a:latin typeface="Arial"/>
                <a:cs typeface="Arial"/>
              </a:rPr>
              <a:t>edn</a:t>
            </a:r>
            <a:r>
              <a:rPr lang="en-GB" sz="1100" dirty="0">
                <a:solidFill>
                  <a:schemeClr val="tx1"/>
                </a:solidFill>
                <a:highlight>
                  <a:srgbClr val="FFFFFF"/>
                </a:highlight>
                <a:latin typeface="Arial"/>
                <a:cs typeface="Arial"/>
              </a:rPr>
              <a:t>. Thousand Oaks, CA: Sage.</a:t>
            </a:r>
          </a:p>
          <a:p>
            <a:pPr marL="285750" indent="-285750">
              <a:buFont typeface="Corbel"/>
              <a:buChar char="•"/>
            </a:pPr>
            <a:r>
              <a:rPr lang="en-GB" sz="1100" dirty="0">
                <a:solidFill>
                  <a:schemeClr val="tx1"/>
                </a:solidFill>
                <a:highlight>
                  <a:srgbClr val="FFFFFF"/>
                </a:highlight>
                <a:latin typeface="Arial"/>
                <a:cs typeface="Arial"/>
              </a:rPr>
              <a:t>Armstrong, M. (2020) </a:t>
            </a:r>
            <a:r>
              <a:rPr lang="en-GB" sz="1100" i="1" dirty="0">
                <a:solidFill>
                  <a:schemeClr val="tx1"/>
                </a:solidFill>
                <a:highlight>
                  <a:srgbClr val="FFFFFF"/>
                </a:highlight>
                <a:latin typeface="Arial"/>
                <a:cs typeface="Arial"/>
              </a:rPr>
              <a:t>Armstrong’s handbook of human resource management practice</a:t>
            </a:r>
            <a:r>
              <a:rPr lang="en-GB" sz="1100" dirty="0">
                <a:solidFill>
                  <a:schemeClr val="tx1"/>
                </a:solidFill>
                <a:highlight>
                  <a:srgbClr val="FFFFFF"/>
                </a:highlight>
                <a:latin typeface="Arial"/>
                <a:cs typeface="Arial"/>
              </a:rPr>
              <a:t>. 15th </a:t>
            </a:r>
            <a:r>
              <a:rPr lang="en-GB" sz="1100" dirty="0" err="1">
                <a:solidFill>
                  <a:schemeClr val="tx1"/>
                </a:solidFill>
                <a:highlight>
                  <a:srgbClr val="FFFFFF"/>
                </a:highlight>
                <a:latin typeface="Arial"/>
                <a:cs typeface="Arial"/>
              </a:rPr>
              <a:t>edn</a:t>
            </a:r>
            <a:r>
              <a:rPr lang="en-GB" sz="1100" dirty="0">
                <a:solidFill>
                  <a:schemeClr val="tx1"/>
                </a:solidFill>
                <a:highlight>
                  <a:srgbClr val="FFFFFF"/>
                </a:highlight>
                <a:latin typeface="Arial"/>
                <a:cs typeface="Arial"/>
              </a:rPr>
              <a:t>. London: Kogan Page.</a:t>
            </a:r>
          </a:p>
          <a:p>
            <a:pPr marL="285750" indent="-285750">
              <a:buFont typeface="Corbel"/>
              <a:buChar char="•"/>
            </a:pPr>
            <a:r>
              <a:rPr lang="en-GB" sz="1100" dirty="0">
                <a:solidFill>
                  <a:schemeClr val="tx1"/>
                </a:solidFill>
                <a:highlight>
                  <a:srgbClr val="FFFFFF"/>
                </a:highlight>
                <a:latin typeface="Arial"/>
                <a:cs typeface="Arial"/>
              </a:rPr>
              <a:t>Foot, M. and Hook, C. (2019) </a:t>
            </a:r>
            <a:r>
              <a:rPr lang="en-GB" sz="1100" i="1" dirty="0">
                <a:solidFill>
                  <a:schemeClr val="tx1"/>
                </a:solidFill>
                <a:highlight>
                  <a:srgbClr val="FFFFFF"/>
                </a:highlight>
                <a:latin typeface="Arial"/>
                <a:cs typeface="Arial"/>
              </a:rPr>
              <a:t>Introducing human resource management</a:t>
            </a:r>
            <a:r>
              <a:rPr lang="en-GB" sz="1100" dirty="0">
                <a:solidFill>
                  <a:schemeClr val="tx1"/>
                </a:solidFill>
                <a:highlight>
                  <a:srgbClr val="FFFFFF"/>
                </a:highlight>
                <a:latin typeface="Arial"/>
                <a:cs typeface="Arial"/>
              </a:rPr>
              <a:t>. 8th </a:t>
            </a:r>
            <a:r>
              <a:rPr lang="en-GB" sz="1100" dirty="0" err="1">
                <a:solidFill>
                  <a:schemeClr val="tx1"/>
                </a:solidFill>
                <a:highlight>
                  <a:srgbClr val="FFFFFF"/>
                </a:highlight>
                <a:latin typeface="Arial"/>
                <a:cs typeface="Arial"/>
              </a:rPr>
              <a:t>edn</a:t>
            </a:r>
            <a:r>
              <a:rPr lang="en-GB" sz="1100" dirty="0">
                <a:solidFill>
                  <a:schemeClr val="tx1"/>
                </a:solidFill>
                <a:highlight>
                  <a:srgbClr val="FFFFFF"/>
                </a:highlight>
                <a:latin typeface="Arial"/>
                <a:cs typeface="Arial"/>
              </a:rPr>
              <a:t>. Harlow: Pearson.</a:t>
            </a:r>
          </a:p>
          <a:p>
            <a:pPr marL="285750" indent="-285750">
              <a:buFont typeface="Corbel"/>
              <a:buChar char="•"/>
            </a:pPr>
            <a:r>
              <a:rPr lang="en-GB" sz="1100">
                <a:solidFill>
                  <a:schemeClr val="tx1"/>
                </a:solidFill>
                <a:highlight>
                  <a:srgbClr val="FFFFFF"/>
                </a:highlight>
                <a:latin typeface="Arial"/>
                <a:cs typeface="Arial"/>
              </a:rPr>
              <a:t>CIPD (2024) </a:t>
            </a:r>
            <a:r>
              <a:rPr lang="en-GB" sz="1100" i="1">
                <a:solidFill>
                  <a:schemeClr val="tx1"/>
                </a:solidFill>
                <a:highlight>
                  <a:srgbClr val="FFFFFF"/>
                </a:highlight>
                <a:latin typeface="Arial"/>
                <a:cs typeface="Arial"/>
              </a:rPr>
              <a:t>Resourcing and talent planning survey 2024</a:t>
            </a:r>
            <a:r>
              <a:rPr lang="en-GB" sz="1100">
                <a:solidFill>
                  <a:schemeClr val="tx1"/>
                </a:solidFill>
                <a:highlight>
                  <a:srgbClr val="FFFFFF"/>
                </a:highlight>
                <a:latin typeface="Arial"/>
                <a:cs typeface="Arial"/>
              </a:rPr>
              <a:t>. London: CIPD.</a:t>
            </a:r>
            <a:endParaRPr lang="en-GB" sz="1100" dirty="0">
              <a:solidFill>
                <a:schemeClr val="tx1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pPr marL="285750" indent="-285750">
              <a:buFont typeface="Corbel"/>
              <a:buChar char="•"/>
            </a:pPr>
            <a:r>
              <a:rPr lang="en-GB" sz="1100" dirty="0">
                <a:solidFill>
                  <a:schemeClr val="tx1"/>
                </a:solidFill>
                <a:highlight>
                  <a:srgbClr val="FFFFFF"/>
                </a:highlight>
                <a:latin typeface="Arial"/>
                <a:cs typeface="Arial"/>
              </a:rPr>
              <a:t>Taylor, S. (2018) </a:t>
            </a:r>
            <a:r>
              <a:rPr lang="en-GB" sz="1100" i="1" dirty="0">
                <a:solidFill>
                  <a:schemeClr val="tx1"/>
                </a:solidFill>
                <a:highlight>
                  <a:srgbClr val="FFFFFF"/>
                </a:highlight>
                <a:latin typeface="Arial"/>
                <a:cs typeface="Arial"/>
              </a:rPr>
              <a:t>Resourcing and talent management</a:t>
            </a:r>
            <a:r>
              <a:rPr lang="en-GB" sz="1100" dirty="0">
                <a:solidFill>
                  <a:schemeClr val="tx1"/>
                </a:solidFill>
                <a:highlight>
                  <a:srgbClr val="FFFFFF"/>
                </a:highlight>
                <a:latin typeface="Arial"/>
                <a:cs typeface="Arial"/>
              </a:rPr>
              <a:t>. 8th </a:t>
            </a:r>
            <a:r>
              <a:rPr lang="en-GB" sz="1100" dirty="0" err="1">
                <a:solidFill>
                  <a:schemeClr val="tx1"/>
                </a:solidFill>
                <a:highlight>
                  <a:srgbClr val="FFFFFF"/>
                </a:highlight>
                <a:latin typeface="Arial"/>
                <a:cs typeface="Arial"/>
              </a:rPr>
              <a:t>edn</a:t>
            </a:r>
            <a:r>
              <a:rPr lang="en-GB" sz="1100" dirty="0">
                <a:solidFill>
                  <a:schemeClr val="tx1"/>
                </a:solidFill>
                <a:highlight>
                  <a:srgbClr val="FFFFFF"/>
                </a:highlight>
                <a:latin typeface="Arial"/>
                <a:cs typeface="Arial"/>
              </a:rPr>
              <a:t>. London: CIPD.</a:t>
            </a:r>
          </a:p>
          <a:p>
            <a:pPr marL="285750" indent="-285750">
              <a:buFont typeface="Corbel"/>
              <a:buChar char="•"/>
            </a:pPr>
            <a:r>
              <a:rPr lang="en-GB" sz="1100">
                <a:solidFill>
                  <a:schemeClr val="tx1"/>
                </a:solidFill>
                <a:highlight>
                  <a:srgbClr val="FFFFFF"/>
                </a:highlight>
                <a:latin typeface="Arial"/>
                <a:cs typeface="Arial"/>
              </a:rPr>
              <a:t>Campion, M.A., Palmer, D.K. and Campion, J.E. (1997) 'A review of structure in the selection interview', </a:t>
            </a:r>
            <a:r>
              <a:rPr lang="en-GB" sz="1100" i="1">
                <a:solidFill>
                  <a:schemeClr val="tx1"/>
                </a:solidFill>
                <a:highlight>
                  <a:srgbClr val="FFFFFF"/>
                </a:highlight>
                <a:latin typeface="Arial"/>
                <a:cs typeface="Arial"/>
              </a:rPr>
              <a:t>Personnel Psychology</a:t>
            </a:r>
            <a:r>
              <a:rPr lang="en-GB" sz="1100">
                <a:solidFill>
                  <a:schemeClr val="tx1"/>
                </a:solidFill>
                <a:highlight>
                  <a:srgbClr val="FFFFFF"/>
                </a:highlight>
                <a:latin typeface="Arial"/>
                <a:cs typeface="Arial"/>
              </a:rPr>
              <a:t>, 50(3), pp. 655–702.</a:t>
            </a:r>
            <a:endParaRPr lang="en-GB" sz="1100" dirty="0">
              <a:solidFill>
                <a:schemeClr val="tx1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pPr marL="285750" indent="-285750">
              <a:buFont typeface="Corbel"/>
              <a:buChar char="•"/>
            </a:pPr>
            <a:r>
              <a:rPr lang="en-GB" sz="1100">
                <a:solidFill>
                  <a:schemeClr val="tx1"/>
                </a:solidFill>
                <a:highlight>
                  <a:srgbClr val="FFFFFF"/>
                </a:highlight>
                <a:latin typeface="Arial"/>
                <a:cs typeface="Arial"/>
              </a:rPr>
              <a:t>Equality Act 2010 (c. 15) (2010) </a:t>
            </a:r>
            <a:r>
              <a:rPr lang="en-GB" sz="1100" i="1">
                <a:solidFill>
                  <a:schemeClr val="tx1"/>
                </a:solidFill>
                <a:highlight>
                  <a:srgbClr val="FFFFFF"/>
                </a:highlight>
                <a:latin typeface="Arial"/>
                <a:cs typeface="Arial"/>
              </a:rPr>
              <a:t>Equality Act 2010</a:t>
            </a:r>
            <a:r>
              <a:rPr lang="en-GB" sz="1100">
                <a:solidFill>
                  <a:schemeClr val="tx1"/>
                </a:solidFill>
                <a:highlight>
                  <a:srgbClr val="FFFFFF"/>
                </a:highlight>
                <a:latin typeface="Arial"/>
                <a:cs typeface="Arial"/>
              </a:rPr>
              <a:t>. London: The Stationery Office. Available at: </a:t>
            </a:r>
            <a:r>
              <a:rPr lang="en-GB" sz="1100" u="sng" dirty="0">
                <a:solidFill>
                  <a:schemeClr val="tx1"/>
                </a:solidFill>
                <a:highlight>
                  <a:srgbClr val="FFFFFF"/>
                </a:highlight>
                <a:latin typeface="Arial"/>
                <a:cs typeface="Arial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legislation.gov.uk</a:t>
            </a:r>
            <a:r>
              <a:rPr lang="en-GB" sz="1100">
                <a:solidFill>
                  <a:schemeClr val="tx1"/>
                </a:solidFill>
                <a:highlight>
                  <a:srgbClr val="FFFFFF"/>
                </a:highlight>
                <a:latin typeface="Arial"/>
                <a:cs typeface="Arial"/>
              </a:rPr>
              <a:t> (Accessed: 12 June 2026).</a:t>
            </a:r>
            <a:endParaRPr lang="en-GB" sz="1100" dirty="0">
              <a:solidFill>
                <a:schemeClr val="tx1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pPr marL="285750" indent="-285750">
              <a:buFont typeface="Corbel"/>
              <a:buChar char="•"/>
            </a:pPr>
            <a:r>
              <a:rPr lang="en-GB" sz="1100">
                <a:solidFill>
                  <a:schemeClr val="tx1"/>
                </a:solidFill>
                <a:highlight>
                  <a:srgbClr val="FFFFFF"/>
                </a:highlight>
                <a:latin typeface="Arial"/>
                <a:cs typeface="Arial"/>
              </a:rPr>
              <a:t>Campion, M.A., Palmer, D.K. and Campion, J.E. (1997) ‘A review of structure in the selection interview’, </a:t>
            </a:r>
            <a:r>
              <a:rPr lang="en-GB" sz="1100" i="1">
                <a:solidFill>
                  <a:schemeClr val="tx1"/>
                </a:solidFill>
                <a:highlight>
                  <a:srgbClr val="FFFFFF"/>
                </a:highlight>
                <a:latin typeface="Arial"/>
                <a:cs typeface="Arial"/>
              </a:rPr>
              <a:t>Personnel Psychology</a:t>
            </a:r>
            <a:r>
              <a:rPr lang="en-GB" sz="1100">
                <a:solidFill>
                  <a:schemeClr val="tx1"/>
                </a:solidFill>
                <a:highlight>
                  <a:srgbClr val="FFFFFF"/>
                </a:highlight>
                <a:latin typeface="Arial"/>
                <a:cs typeface="Arial"/>
              </a:rPr>
              <a:t>, 50(3), pp. 655–702.</a:t>
            </a:r>
            <a:endParaRPr lang="en-GB" sz="1100" dirty="0">
              <a:solidFill>
                <a:schemeClr val="tx1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pPr marL="285750" indent="-285750">
              <a:buFont typeface="Corbel"/>
              <a:buChar char="•"/>
            </a:pPr>
            <a:r>
              <a:rPr lang="en-GB" sz="1100" dirty="0" err="1">
                <a:solidFill>
                  <a:schemeClr val="tx1"/>
                </a:solidFill>
                <a:highlight>
                  <a:srgbClr val="FFFFFF"/>
                </a:highlight>
                <a:latin typeface="Arial"/>
                <a:cs typeface="Arial"/>
              </a:rPr>
              <a:t>Levashina</a:t>
            </a:r>
            <a:r>
              <a:rPr lang="en-GB" sz="1100" dirty="0">
                <a:solidFill>
                  <a:schemeClr val="tx1"/>
                </a:solidFill>
                <a:highlight>
                  <a:srgbClr val="FFFFFF"/>
                </a:highlight>
                <a:latin typeface="Arial"/>
                <a:cs typeface="Arial"/>
              </a:rPr>
              <a:t>, J., Hartwell, C.J., Morgeson, F.P. and Campion, M.A. (2014) ‘The structured employment interview: Narrative and quantitative review of the research literature’, </a:t>
            </a:r>
            <a:r>
              <a:rPr lang="en-GB" sz="1100" i="1" dirty="0">
                <a:solidFill>
                  <a:schemeClr val="tx1"/>
                </a:solidFill>
                <a:highlight>
                  <a:srgbClr val="FFFFFF"/>
                </a:highlight>
                <a:latin typeface="Arial"/>
                <a:cs typeface="Arial"/>
              </a:rPr>
              <a:t>Personnel Psychology</a:t>
            </a:r>
            <a:r>
              <a:rPr lang="en-GB" sz="1100" dirty="0">
                <a:solidFill>
                  <a:schemeClr val="tx1"/>
                </a:solidFill>
                <a:highlight>
                  <a:srgbClr val="FFFFFF"/>
                </a:highlight>
                <a:latin typeface="Arial"/>
                <a:cs typeface="Arial"/>
              </a:rPr>
              <a:t>, 67(1), pp. 241–293.</a:t>
            </a:r>
          </a:p>
          <a:p>
            <a:pPr marL="285750" indent="-285750">
              <a:buFont typeface="Corbel"/>
              <a:buChar char="•"/>
            </a:pPr>
            <a:r>
              <a:rPr lang="en-GB" sz="1100" dirty="0">
                <a:solidFill>
                  <a:schemeClr val="tx1"/>
                </a:solidFill>
                <a:highlight>
                  <a:srgbClr val="FFFFFF"/>
                </a:highlight>
                <a:latin typeface="Arial"/>
                <a:cs typeface="Arial"/>
              </a:rPr>
              <a:t>Torrington, D., Hall, L., Taylor, S. and Atkinson, C. (2020) </a:t>
            </a:r>
            <a:r>
              <a:rPr lang="en-GB" sz="1100" i="1" dirty="0">
                <a:solidFill>
                  <a:schemeClr val="tx1"/>
                </a:solidFill>
                <a:highlight>
                  <a:srgbClr val="FFFFFF"/>
                </a:highlight>
                <a:latin typeface="Arial"/>
                <a:cs typeface="Arial"/>
              </a:rPr>
              <a:t>Human Resource Management</a:t>
            </a:r>
            <a:r>
              <a:rPr lang="en-GB" sz="1100" dirty="0">
                <a:solidFill>
                  <a:schemeClr val="tx1"/>
                </a:solidFill>
                <a:highlight>
                  <a:srgbClr val="FFFFFF"/>
                </a:highlight>
                <a:latin typeface="Arial"/>
                <a:cs typeface="Arial"/>
              </a:rPr>
              <a:t>. 10th </a:t>
            </a:r>
            <a:r>
              <a:rPr lang="en-GB" sz="1100" dirty="0" err="1">
                <a:solidFill>
                  <a:schemeClr val="tx1"/>
                </a:solidFill>
                <a:highlight>
                  <a:srgbClr val="FFFFFF"/>
                </a:highlight>
                <a:latin typeface="Arial"/>
                <a:cs typeface="Arial"/>
              </a:rPr>
              <a:t>edn</a:t>
            </a:r>
            <a:r>
              <a:rPr lang="en-GB" sz="1100" dirty="0">
                <a:solidFill>
                  <a:schemeClr val="tx1"/>
                </a:solidFill>
                <a:highlight>
                  <a:srgbClr val="FFFFFF"/>
                </a:highlight>
                <a:latin typeface="Arial"/>
                <a:cs typeface="Arial"/>
              </a:rPr>
              <a:t>. Harlow: Pearson.</a:t>
            </a:r>
          </a:p>
          <a:p>
            <a:pPr marL="285750" indent="-285750">
              <a:buFont typeface="Corbel"/>
              <a:buChar char="•"/>
            </a:pPr>
            <a:r>
              <a:rPr lang="en-GB" sz="1100" dirty="0">
                <a:solidFill>
                  <a:schemeClr val="tx1"/>
                </a:solidFill>
                <a:highlight>
                  <a:srgbClr val="FFFFFF"/>
                </a:highlight>
                <a:latin typeface="Arial"/>
                <a:cs typeface="Arial"/>
              </a:rPr>
              <a:t>Bratton, J. and Gold, J. (2021) </a:t>
            </a:r>
            <a:r>
              <a:rPr lang="en-GB" sz="1100" i="1" dirty="0">
                <a:solidFill>
                  <a:schemeClr val="tx1"/>
                </a:solidFill>
                <a:highlight>
                  <a:srgbClr val="FFFFFF"/>
                </a:highlight>
                <a:latin typeface="Arial"/>
                <a:cs typeface="Arial"/>
              </a:rPr>
              <a:t>Human Resource Management: Theory and Practice</a:t>
            </a:r>
            <a:r>
              <a:rPr lang="en-GB" sz="1100" dirty="0">
                <a:solidFill>
                  <a:schemeClr val="tx1"/>
                </a:solidFill>
                <a:highlight>
                  <a:srgbClr val="FFFFFF"/>
                </a:highlight>
                <a:latin typeface="Arial"/>
                <a:cs typeface="Arial"/>
              </a:rPr>
              <a:t>. 7th </a:t>
            </a:r>
            <a:r>
              <a:rPr lang="en-GB" sz="1100" dirty="0" err="1">
                <a:solidFill>
                  <a:schemeClr val="tx1"/>
                </a:solidFill>
                <a:highlight>
                  <a:srgbClr val="FFFFFF"/>
                </a:highlight>
                <a:latin typeface="Arial"/>
                <a:cs typeface="Arial"/>
              </a:rPr>
              <a:t>edn</a:t>
            </a:r>
            <a:r>
              <a:rPr lang="en-GB" sz="1100" dirty="0">
                <a:solidFill>
                  <a:schemeClr val="tx1"/>
                </a:solidFill>
                <a:highlight>
                  <a:srgbClr val="FFFFFF"/>
                </a:highlight>
                <a:latin typeface="Arial"/>
                <a:cs typeface="Arial"/>
              </a:rPr>
              <a:t>. London: Palgrave Macmillan.</a:t>
            </a:r>
          </a:p>
          <a:p>
            <a:pPr marL="285750" indent="-285750">
              <a:buFont typeface="Corbel"/>
              <a:buChar char="•"/>
            </a:pPr>
            <a:r>
              <a:rPr lang="en-GB" sz="1100">
                <a:solidFill>
                  <a:schemeClr val="tx1"/>
                </a:solidFill>
                <a:highlight>
                  <a:srgbClr val="FFFFFF"/>
                </a:highlight>
                <a:latin typeface="Arial"/>
                <a:cs typeface="Arial"/>
              </a:rPr>
              <a:t>Campion, M.A., Palmer, D.K. and Campion, J.E. (1997) ‘A review of structure in the selection interview’, </a:t>
            </a:r>
            <a:r>
              <a:rPr lang="en-GB" sz="1100" i="1">
                <a:solidFill>
                  <a:schemeClr val="tx1"/>
                </a:solidFill>
                <a:highlight>
                  <a:srgbClr val="FFFFFF"/>
                </a:highlight>
                <a:latin typeface="Arial"/>
                <a:cs typeface="Arial"/>
              </a:rPr>
              <a:t>Personnel Psychology</a:t>
            </a:r>
            <a:r>
              <a:rPr lang="en-GB" sz="1100">
                <a:solidFill>
                  <a:schemeClr val="tx1"/>
                </a:solidFill>
                <a:highlight>
                  <a:srgbClr val="FFFFFF"/>
                </a:highlight>
                <a:latin typeface="Arial"/>
                <a:cs typeface="Arial"/>
              </a:rPr>
              <a:t>, 50(3), pp. 655–702.</a:t>
            </a:r>
            <a:endParaRPr lang="en-GB" sz="1100" dirty="0">
              <a:solidFill>
                <a:schemeClr val="tx1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pPr marL="285750" indent="-285750">
              <a:buFont typeface="Corbel"/>
              <a:buChar char="•"/>
            </a:pPr>
            <a:r>
              <a:rPr lang="en-GB" sz="1100" dirty="0" err="1">
                <a:solidFill>
                  <a:schemeClr val="tx1"/>
                </a:solidFill>
                <a:highlight>
                  <a:srgbClr val="FFFFFF"/>
                </a:highlight>
                <a:latin typeface="Arial"/>
                <a:cs typeface="Arial"/>
              </a:rPr>
              <a:t>Levashina</a:t>
            </a:r>
            <a:r>
              <a:rPr lang="en-GB" sz="1100" dirty="0">
                <a:solidFill>
                  <a:schemeClr val="tx1"/>
                </a:solidFill>
                <a:highlight>
                  <a:srgbClr val="FFFFFF"/>
                </a:highlight>
                <a:latin typeface="Arial"/>
                <a:cs typeface="Arial"/>
              </a:rPr>
              <a:t>, J., Hartwell, C.J., Morgeson, F.P. and Campion, M.A. (2014) ‘The structured employment interview: Narrative and quantitative review of the research literature’, </a:t>
            </a:r>
            <a:r>
              <a:rPr lang="en-GB" sz="1100" i="1" dirty="0">
                <a:solidFill>
                  <a:schemeClr val="tx1"/>
                </a:solidFill>
                <a:highlight>
                  <a:srgbClr val="FFFFFF"/>
                </a:highlight>
                <a:latin typeface="Arial"/>
                <a:cs typeface="Arial"/>
              </a:rPr>
              <a:t>Personnel Psychology</a:t>
            </a:r>
            <a:r>
              <a:rPr lang="en-GB" sz="1100" dirty="0">
                <a:solidFill>
                  <a:schemeClr val="tx1"/>
                </a:solidFill>
                <a:highlight>
                  <a:srgbClr val="FFFFFF"/>
                </a:highlight>
                <a:latin typeface="Arial"/>
                <a:cs typeface="Arial"/>
              </a:rPr>
              <a:t>, 67(1), pp. 241–293.</a:t>
            </a:r>
          </a:p>
          <a:p>
            <a:pPr marL="285750" indent="-285750">
              <a:buFont typeface="Corbel"/>
              <a:buChar char="•"/>
            </a:pPr>
            <a:r>
              <a:rPr lang="en-GB" sz="1100" dirty="0">
                <a:solidFill>
                  <a:schemeClr val="tx1"/>
                </a:solidFill>
                <a:highlight>
                  <a:srgbClr val="FFFFFF"/>
                </a:highlight>
                <a:latin typeface="Arial"/>
                <a:cs typeface="Arial"/>
              </a:rPr>
              <a:t>Boxall, P. and Purcell, J. (2016) </a:t>
            </a:r>
            <a:r>
              <a:rPr lang="en-GB" sz="1100" i="1" dirty="0">
                <a:solidFill>
                  <a:schemeClr val="tx1"/>
                </a:solidFill>
                <a:highlight>
                  <a:srgbClr val="FFFFFF"/>
                </a:highlight>
                <a:latin typeface="Arial"/>
                <a:cs typeface="Arial"/>
              </a:rPr>
              <a:t>Strategy and human resource management</a:t>
            </a:r>
            <a:r>
              <a:rPr lang="en-GB" sz="1100" dirty="0">
                <a:solidFill>
                  <a:schemeClr val="tx1"/>
                </a:solidFill>
                <a:highlight>
                  <a:srgbClr val="FFFFFF"/>
                </a:highlight>
                <a:latin typeface="Arial"/>
                <a:cs typeface="Arial"/>
              </a:rPr>
              <a:t>. 4th </a:t>
            </a:r>
            <a:r>
              <a:rPr lang="en-GB" sz="1100" dirty="0" err="1">
                <a:solidFill>
                  <a:schemeClr val="tx1"/>
                </a:solidFill>
                <a:highlight>
                  <a:srgbClr val="FFFFFF"/>
                </a:highlight>
                <a:latin typeface="Arial"/>
                <a:cs typeface="Arial"/>
              </a:rPr>
              <a:t>edn</a:t>
            </a:r>
            <a:r>
              <a:rPr lang="en-GB" sz="1100" dirty="0">
                <a:solidFill>
                  <a:schemeClr val="tx1"/>
                </a:solidFill>
                <a:highlight>
                  <a:srgbClr val="FFFFFF"/>
                </a:highlight>
                <a:latin typeface="Arial"/>
                <a:cs typeface="Arial"/>
              </a:rPr>
              <a:t>. Basingstoke: Palgrave Macmillan</a:t>
            </a:r>
            <a:endParaRPr lang="en-GB" sz="1100">
              <a:solidFill>
                <a:schemeClr val="tx1"/>
              </a:solidFill>
              <a:latin typeface="Arial"/>
              <a:cs typeface="Arial"/>
            </a:endParaRPr>
          </a:p>
          <a:p>
            <a:pPr marL="0" indent="0">
              <a:buNone/>
            </a:pPr>
            <a:endParaRPr lang="en-GB" sz="1600" dirty="0">
              <a:latin typeface="Arial"/>
              <a:cs typeface="Arial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E1CCD72-56B3-259B-B4D6-12939AAB10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256287" y="6265017"/>
            <a:ext cx="170621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2585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14:switch dir="r"/>
      </p:transition>
    </mc:Choice>
    <mc:Fallback>
      <p:transition spd="slow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D036D0D5-3AA0-47FD-A83C-7A06CA2EEE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2" name="Picture 1" descr="A blue and green square with white letters&#10;&#10;AI-generated content may be incorrect.">
            <a:extLst>
              <a:ext uri="{FF2B5EF4-FFF2-40B4-BE49-F238E27FC236}">
                <a16:creationId xmlns:a16="http://schemas.microsoft.com/office/drawing/2014/main" id="{45E13C78-F825-A865-640B-F8BB3E3B8DD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3440" y="234269"/>
            <a:ext cx="11731082" cy="6397082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6483A15-56FD-B4C3-2703-7F3EE05E2A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245989" y="6260383"/>
            <a:ext cx="1706217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457200">
              <a:spcAft>
                <a:spcPts val="600"/>
              </a:spcAft>
            </a:pPr>
            <a:fld id="{CC057153-B650-4DEB-B370-79DDCFDCE934}" type="slidenum">
              <a:rPr lang="en-US" smtClean="0"/>
              <a:pPr defTabSz="457200">
                <a:spcAft>
                  <a:spcPts val="600"/>
                </a:spcAft>
              </a:pPr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71015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14:switch dir="r"/>
      </p:transition>
    </mc:Choice>
    <mc:Fallback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Basis">
  <a:themeElements>
    <a:clrScheme name="Basis">
      <a:dk1>
        <a:srgbClr val="000000"/>
      </a:dk1>
      <a:lt1>
        <a:srgbClr val="FFFFFF"/>
      </a:lt1>
      <a:dk2>
        <a:srgbClr val="565349"/>
      </a:dk2>
      <a:lt2>
        <a:srgbClr val="DDDDDD"/>
      </a:lt2>
      <a:accent1>
        <a:srgbClr val="A6B727"/>
      </a:accent1>
      <a:accent2>
        <a:srgbClr val="DF5327"/>
      </a:accent2>
      <a:accent3>
        <a:srgbClr val="FE9E00"/>
      </a:accent3>
      <a:accent4>
        <a:srgbClr val="418AB3"/>
      </a:accent4>
      <a:accent5>
        <a:srgbClr val="D7D447"/>
      </a:accent5>
      <a:accent6>
        <a:srgbClr val="818183"/>
      </a:accent6>
      <a:hlink>
        <a:srgbClr val="F59E00"/>
      </a:hlink>
      <a:folHlink>
        <a:srgbClr val="B2B2B2"/>
      </a:folHlink>
    </a:clrScheme>
    <a:fontScheme name="Basis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Basis">
      <a:fillStyleLst>
        <a:solidFill>
          <a:schemeClr val="phClr"/>
        </a:solidFill>
        <a:solidFill>
          <a:schemeClr val="phClr">
            <a:tint val="55000"/>
            <a:satMod val="130000"/>
          </a:schemeClr>
        </a:solidFill>
        <a:gradFill rotWithShape="1">
          <a:gsLst>
            <a:gs pos="0">
              <a:schemeClr val="phClr"/>
            </a:gs>
            <a:gs pos="90000">
              <a:schemeClr val="phClr">
                <a:shade val="100000"/>
                <a:satMod val="105000"/>
              </a:schemeClr>
            </a:gs>
            <a:gs pos="100000">
              <a:schemeClr val="phClr">
                <a:shade val="80000"/>
                <a:satMod val="12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53975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"/>
          </a:scene3d>
          <a:sp3d extrusionH="12700" contourW="25400" prstMaterial="flat">
            <a:bevelT w="63500" h="152400" prst="angle"/>
            <a:contourClr>
              <a:schemeClr val="phClr">
                <a:shade val="27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95000"/>
            <a:satMod val="140000"/>
          </a:schemeClr>
        </a:solidFill>
        <a:solidFill>
          <a:schemeClr val="phClr">
            <a:tint val="90000"/>
            <a:shade val="85000"/>
            <a:satMod val="160000"/>
            <a:lumMod val="110000"/>
          </a:schemeClr>
        </a:soli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sis" id="{5665723A-49BA-4B57-8411-A56F8F207965}" vid="{90E45F77-AEFC-46EF-A7C1-5B338C297B02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Basis</vt:lpstr>
      <vt:lpstr>  Recruitment &amp; Selection During Organisational Transformation  Supporting Strategic Change Through Robust HR Practices </vt:lpstr>
      <vt:lpstr>Tables of Contents: </vt:lpstr>
      <vt:lpstr>Company Overview &amp; Transformation Context</vt:lpstr>
      <vt:lpstr>Overview of the Recruitment Process</vt:lpstr>
      <vt:lpstr>Job Analysis, Job Description &amp; Person Specification Digital Specialist - E-commerce, Digital Marketing (example): </vt:lpstr>
      <vt:lpstr>Advertising the Role  </vt:lpstr>
      <vt:lpstr>Interview Type 1: Structured Interview</vt:lpstr>
      <vt:lpstr>Interview Type 2: Competency-Based Interview</vt:lpstr>
      <vt:lpstr>Interview Type 3: Panel Interview </vt:lpstr>
      <vt:lpstr>Questioning Techniques </vt:lpstr>
      <vt:lpstr>Face-to-Face vs Virtual Interviews</vt:lpstr>
      <vt:lpstr>Conclusion &amp; Key Recommendations </vt:lpstr>
      <vt:lpstr>References 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3846</cp:revision>
  <dcterms:created xsi:type="dcterms:W3CDTF">2026-05-31T23:23:25Z</dcterms:created>
  <dcterms:modified xsi:type="dcterms:W3CDTF">2026-06-14T00:04:34Z</dcterms:modified>
</cp:coreProperties>
</file>