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085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188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68224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35681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74142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59431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84227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89164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11286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86918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80376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493441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82610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35621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15566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82136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4920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8660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56350076-8F35-4D7F-A1C7-E49C7AB649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7" t="6481" r="23631" b="18055"/>
          <a:stretch/>
        </p:blipFill>
        <p:spPr>
          <a:xfrm>
            <a:off x="4599524" y="116968"/>
            <a:ext cx="1927915" cy="296462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49A61A0B-7515-46EC-9C9A-E5C2225E1F1A}"/>
              </a:ext>
            </a:extLst>
          </p:cNvPr>
          <p:cNvSpPr txBox="1"/>
          <p:nvPr/>
        </p:nvSpPr>
        <p:spPr>
          <a:xfrm>
            <a:off x="86322" y="554716"/>
            <a:ext cx="4053772" cy="369331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About Me/</a:t>
            </a:r>
            <a:r>
              <a:rPr lang="en-GB" b="1" i="1" u="sng" dirty="0" err="1"/>
              <a:t>Amdana</a:t>
            </a:r>
            <a:r>
              <a:rPr lang="en-GB" b="1" i="1" u="sng" dirty="0"/>
              <a:t> </a:t>
            </a:r>
            <a:r>
              <a:rPr lang="en-GB" b="1" i="1" u="sng" dirty="0" err="1"/>
              <a:t>i</a:t>
            </a:r>
            <a:endParaRPr lang="en-GB" b="1" i="1" u="sng" dirty="0"/>
          </a:p>
          <a:p>
            <a:r>
              <a:rPr lang="en-GB" sz="1200" dirty="0"/>
              <a:t>I was born in Cardiff before moving to Ammanford when I was 5. I am a fluent Welsh speaker, attending Ysgol </a:t>
            </a:r>
            <a:r>
              <a:rPr lang="en-GB" sz="1200" dirty="0" err="1"/>
              <a:t>Gynradd</a:t>
            </a:r>
            <a:r>
              <a:rPr lang="en-GB" sz="1200" dirty="0"/>
              <a:t> </a:t>
            </a:r>
            <a:r>
              <a:rPr lang="en-GB" sz="1200" dirty="0" err="1"/>
              <a:t>Saron</a:t>
            </a:r>
            <a:r>
              <a:rPr lang="en-GB" sz="1200" dirty="0"/>
              <a:t>, then Ysgol </a:t>
            </a:r>
            <a:r>
              <a:rPr lang="en-GB" sz="1200" dirty="0" err="1"/>
              <a:t>Dyffryn</a:t>
            </a:r>
            <a:r>
              <a:rPr lang="en-GB" sz="1200" dirty="0"/>
              <a:t> Aman. I still live with my family at present, we have 3 tortoises named Sid, Ron and Reg. I am now 26 years old and finally taking the next step in my career to become a teacher.</a:t>
            </a:r>
          </a:p>
          <a:p>
            <a:r>
              <a:rPr lang="en-GB" sz="1200" dirty="0"/>
              <a:t>I feel I am a kind and considerate person who will always be willing to help in any way possible. I am proud to be Welsh and am passionate of continuing to pass on the message of how important Welsh culture is in our lives. </a:t>
            </a:r>
          </a:p>
          <a:p>
            <a:r>
              <a:rPr lang="en-GB" sz="1200" dirty="0"/>
              <a:t>I have a strong interest in sport and have not only played, but also taken up coaching roles throughout my footballing experiences. Recently, I have stopped playing and coaching to focus on my Education career, however I still enjoy attending sporting events in football, American football, Rugby and Ice Hockey.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80CEEB-DB1C-48EE-A3F0-646FF84C0B37}"/>
              </a:ext>
            </a:extLst>
          </p:cNvPr>
          <p:cNvSpPr txBox="1"/>
          <p:nvPr/>
        </p:nvSpPr>
        <p:spPr>
          <a:xfrm>
            <a:off x="6762171" y="660328"/>
            <a:ext cx="5118809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Previous Teaching Experiences</a:t>
            </a:r>
          </a:p>
          <a:p>
            <a:pPr algn="ctr"/>
            <a:r>
              <a:rPr lang="en-GB" b="1" u="sng" dirty="0" err="1"/>
              <a:t>Profiad</a:t>
            </a:r>
            <a:r>
              <a:rPr lang="en-GB" b="1" u="sng" dirty="0"/>
              <a:t> </a:t>
            </a:r>
            <a:r>
              <a:rPr lang="en-GB" b="1" u="sng" dirty="0" err="1"/>
              <a:t>addysgu</a:t>
            </a:r>
            <a:r>
              <a:rPr lang="en-GB" b="1" u="sng" dirty="0"/>
              <a:t> </a:t>
            </a:r>
            <a:r>
              <a:rPr lang="en-GB" b="1" u="sng" dirty="0" err="1"/>
              <a:t>blaenorol</a:t>
            </a:r>
            <a:endParaRPr lang="en-GB" b="1" u="sng" dirty="0"/>
          </a:p>
          <a:p>
            <a:r>
              <a:rPr lang="en-GB" sz="1300" dirty="0"/>
              <a:t>I worked as a LSA at Alderman Davies School for four and a half years, where I would cover classes when needed and take lessons during planning time. I also had the role of a 1:1 when I first started and have been a support to teachers in Foundation phase and Key stage 2</a:t>
            </a:r>
          </a:p>
          <a:p>
            <a:r>
              <a:rPr lang="en-GB" sz="1300" dirty="0"/>
              <a:t>Before I worked at ADS, I worked as a cover supervisor with an agency where I experienced supply teaching work in Secondary schools.</a:t>
            </a: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98E0B64-A2D5-4AE5-A4D3-FEB9E89E26B4}"/>
              </a:ext>
            </a:extLst>
          </p:cNvPr>
          <p:cNvSpPr txBox="1"/>
          <p:nvPr/>
        </p:nvSpPr>
        <p:spPr>
          <a:xfrm>
            <a:off x="6824023" y="2887280"/>
            <a:ext cx="533068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Reasons for entering the Teaching profession</a:t>
            </a:r>
          </a:p>
          <a:p>
            <a:pPr algn="ctr"/>
            <a:r>
              <a:rPr lang="en-GB" b="1" i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Rhesymau</a:t>
            </a:r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i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dros</a:t>
            </a:r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i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ddewis</a:t>
            </a:r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i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addysgu</a:t>
            </a:r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i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fel</a:t>
            </a:r>
            <a:r>
              <a:rPr lang="en-GB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i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proffesswin</a:t>
            </a:r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200" dirty="0"/>
              <a:t>I have been working in the educational environment for five years and have been encouraged to study the PGCE a number of times over that period. I thoroughly enjoyed being a LSA in a Primary school, experiencing a number of different areas of learning during that time. In my final year at ADS, I became an Emotional Literacy Support Assistant (ELSA). Within this role I worked with children on their Health and well-being and encountered a number of differing situations. Being an ELSA, enhanced my ambition to teach as I witnessed how influential a teacher can be on a young person. I want to bring what I learned from these experiences into the classroom to benefit all children in their futures.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3190CFC-1D9E-46B4-A2D6-883531671DCA}"/>
              </a:ext>
            </a:extLst>
          </p:cNvPr>
          <p:cNvSpPr txBox="1"/>
          <p:nvPr/>
        </p:nvSpPr>
        <p:spPr>
          <a:xfrm>
            <a:off x="86322" y="4410774"/>
            <a:ext cx="405415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The kind of teacher I aspire to be</a:t>
            </a:r>
          </a:p>
          <a:p>
            <a:pPr algn="ctr"/>
            <a:r>
              <a:rPr lang="en-GB" b="1" i="1" u="sng" dirty="0"/>
              <a:t>Y math o </a:t>
            </a:r>
            <a:r>
              <a:rPr lang="en-GB" b="1" i="1" u="sng" dirty="0" err="1"/>
              <a:t>athro</a:t>
            </a:r>
            <a:r>
              <a:rPr lang="en-GB" b="1" i="1" u="sng" dirty="0"/>
              <a:t> </a:t>
            </a:r>
            <a:r>
              <a:rPr lang="en-GB" b="1" i="1" u="sng" dirty="0" err="1"/>
              <a:t>hoffaf</a:t>
            </a:r>
            <a:r>
              <a:rPr lang="en-GB" b="1" i="1" u="sng" dirty="0"/>
              <a:t> bod </a:t>
            </a:r>
          </a:p>
          <a:p>
            <a:r>
              <a:rPr lang="en-GB" sz="1200" dirty="0"/>
              <a:t>I aspire to be an inspiration for children within my role as a teacher. I was inspired by my teachers as a child, and I know from experience how important that is to a young person. I want school to be a fun, positive environment, where the children attend knowing they will progress and grow in all aspects of life. I want to be an approachable, respectable role model for all the young people that I work alongside to enhance the happy experiences that school life can produce. 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9B4417B-971F-4E50-8A6F-9AED046FED04}"/>
              </a:ext>
            </a:extLst>
          </p:cNvPr>
          <p:cNvSpPr txBox="1"/>
          <p:nvPr/>
        </p:nvSpPr>
        <p:spPr>
          <a:xfrm>
            <a:off x="4234387" y="4410774"/>
            <a:ext cx="25707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Areas/Subjects I can teach</a:t>
            </a:r>
          </a:p>
          <a:p>
            <a:pPr algn="ctr"/>
            <a:r>
              <a:rPr lang="en-GB" b="1" i="1" u="sng" dirty="0" err="1"/>
              <a:t>Meysydd</a:t>
            </a:r>
            <a:r>
              <a:rPr lang="en-GB" b="1" i="1" u="sng" dirty="0"/>
              <a:t>/</a:t>
            </a:r>
            <a:r>
              <a:rPr lang="en-GB" b="1" i="1" u="sng" dirty="0" err="1"/>
              <a:t>Pynciau</a:t>
            </a:r>
            <a:r>
              <a:rPr lang="en-GB" b="1" i="1" u="sng" dirty="0"/>
              <a:t> </a:t>
            </a:r>
            <a:r>
              <a:rPr lang="en-GB" b="1" i="1" u="sng" dirty="0" err="1"/>
              <a:t>medraf</a:t>
            </a:r>
            <a:r>
              <a:rPr lang="en-GB" b="1" i="1" u="sng" dirty="0"/>
              <a:t> </a:t>
            </a:r>
            <a:r>
              <a:rPr lang="en-GB" b="1" i="1" u="sng" dirty="0" err="1"/>
              <a:t>eu</a:t>
            </a:r>
            <a:r>
              <a:rPr lang="en-GB" b="1" i="1" u="sng" dirty="0"/>
              <a:t> </a:t>
            </a:r>
            <a:r>
              <a:rPr lang="en-GB" b="1" i="1" u="sng" dirty="0" err="1"/>
              <a:t>haddysgu</a:t>
            </a:r>
            <a:r>
              <a:rPr lang="en-GB" b="1" i="1" u="sng" dirty="0"/>
              <a:t> </a:t>
            </a:r>
          </a:p>
          <a:p>
            <a:pPr algn="ctr"/>
            <a:r>
              <a:rPr lang="en-GB" sz="1200" dirty="0"/>
              <a:t>History/</a:t>
            </a:r>
            <a:r>
              <a:rPr lang="en-GB" sz="1200" i="1" dirty="0"/>
              <a:t>Hanes</a:t>
            </a:r>
          </a:p>
          <a:p>
            <a:pPr algn="ctr"/>
            <a:r>
              <a:rPr lang="en-GB" sz="1200" dirty="0"/>
              <a:t>Maths/</a:t>
            </a:r>
            <a:r>
              <a:rPr lang="en-GB" sz="1200" i="1" dirty="0" err="1"/>
              <a:t>Mathemateg</a:t>
            </a:r>
            <a:endParaRPr lang="en-GB" sz="1200" i="1" dirty="0"/>
          </a:p>
          <a:p>
            <a:pPr algn="ctr"/>
            <a:r>
              <a:rPr lang="en-GB" sz="1200" dirty="0"/>
              <a:t>PE/</a:t>
            </a:r>
            <a:r>
              <a:rPr lang="en-GB" sz="1200" i="1" dirty="0" err="1"/>
              <a:t>Addysg</a:t>
            </a:r>
            <a:r>
              <a:rPr lang="en-GB" sz="1200" i="1" dirty="0"/>
              <a:t> </a:t>
            </a:r>
            <a:r>
              <a:rPr lang="en-GB" sz="1200" i="1" dirty="0" err="1"/>
              <a:t>gorfforol</a:t>
            </a:r>
            <a:endParaRPr lang="en-GB" sz="1200" i="1" dirty="0"/>
          </a:p>
          <a:p>
            <a:pPr algn="ctr"/>
            <a:r>
              <a:rPr lang="en-GB" sz="1200" dirty="0"/>
              <a:t>Welsh/</a:t>
            </a:r>
            <a:r>
              <a:rPr lang="en-GB" sz="1200" i="1" dirty="0" err="1"/>
              <a:t>Cymraeg</a:t>
            </a:r>
            <a:endParaRPr lang="en-GB" sz="1200" i="1" dirty="0"/>
          </a:p>
          <a:p>
            <a:pPr algn="ctr"/>
            <a:r>
              <a:rPr lang="en-GB" sz="1200" dirty="0"/>
              <a:t>Geography/</a:t>
            </a:r>
            <a:r>
              <a:rPr lang="en-GB" sz="1200" i="1" dirty="0" err="1"/>
              <a:t>Daearyddiarth</a:t>
            </a:r>
            <a:endParaRPr lang="en-GB" sz="1200" i="1" dirty="0"/>
          </a:p>
          <a:p>
            <a:pPr algn="ctr"/>
            <a:r>
              <a:rPr lang="en-GB" sz="1200" dirty="0"/>
              <a:t>French/</a:t>
            </a:r>
            <a:r>
              <a:rPr lang="en-GB" sz="1200" i="1" dirty="0" err="1"/>
              <a:t>Ffraneg</a:t>
            </a:r>
            <a:endParaRPr lang="en-GB" sz="1200" i="1" dirty="0"/>
          </a:p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9F810C3-2520-41DF-B00B-9FBD0EE2CEB9}"/>
              </a:ext>
            </a:extLst>
          </p:cNvPr>
          <p:cNvSpPr txBox="1"/>
          <p:nvPr/>
        </p:nvSpPr>
        <p:spPr>
          <a:xfrm>
            <a:off x="6851799" y="5486850"/>
            <a:ext cx="53402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Academic History/</a:t>
            </a:r>
            <a:r>
              <a:rPr lang="en-GB" b="1" i="1" u="sng" dirty="0" err="1"/>
              <a:t>Cefndir</a:t>
            </a:r>
            <a:r>
              <a:rPr lang="en-GB" b="1" i="1" u="sng" dirty="0"/>
              <a:t> </a:t>
            </a:r>
            <a:r>
              <a:rPr lang="en-GB" b="1" i="1" u="sng" dirty="0" err="1"/>
              <a:t>Academaidd</a:t>
            </a:r>
            <a:endParaRPr lang="en-GB" b="1" i="1" u="sng" dirty="0"/>
          </a:p>
          <a:p>
            <a:r>
              <a:rPr lang="en-GB" sz="1200" dirty="0"/>
              <a:t>I graduated from Swansea University in 2014 with a 2:1 in History and Politics. In 2011, I achieved 3 A-levels with a B in History being the main motivation for my degree of choice. I was also voted as a Senior prefect during my time at Secondary School. In my GCSE’s I got 3 A’s, 4 B’s, 3 C’s and a D. I was extremely happy to achieve A’s in Maths and History.</a:t>
            </a:r>
          </a:p>
          <a:p>
            <a:endParaRPr lang="en-GB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600ECBE-0162-4410-8AD4-0BF16687C36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37" r="13104" b="22403"/>
          <a:stretch/>
        </p:blipFill>
        <p:spPr>
          <a:xfrm>
            <a:off x="4896108" y="3081592"/>
            <a:ext cx="1334745" cy="1248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9449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199</TotalTime>
  <Words>637</Words>
  <Application>Microsoft Office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Bookman Old Style</vt:lpstr>
      <vt:lpstr>Rockwell</vt:lpstr>
      <vt:lpstr>Damask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Jack Conway</cp:lastModifiedBy>
  <cp:revision>23</cp:revision>
  <dcterms:created xsi:type="dcterms:W3CDTF">2019-09-05T20:58:34Z</dcterms:created>
  <dcterms:modified xsi:type="dcterms:W3CDTF">2019-09-25T17:51:54Z</dcterms:modified>
</cp:coreProperties>
</file>