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8" r:id="rId3"/>
    <p:sldId id="261" r:id="rId4"/>
    <p:sldId id="260" r:id="rId5"/>
    <p:sldId id="270" r:id="rId6"/>
    <p:sldId id="283" r:id="rId7"/>
    <p:sldId id="263" r:id="rId8"/>
    <p:sldId id="264" r:id="rId9"/>
    <p:sldId id="265" r:id="rId10"/>
    <p:sldId id="266" r:id="rId11"/>
    <p:sldId id="257" r:id="rId12"/>
    <p:sldId id="267" r:id="rId13"/>
    <p:sldId id="268" r:id="rId14"/>
    <p:sldId id="269" r:id="rId15"/>
    <p:sldId id="271" r:id="rId16"/>
    <p:sldId id="274" r:id="rId17"/>
    <p:sldId id="272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4" r:id="rId26"/>
    <p:sldId id="285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8C1E47-D5B5-43A9-9752-345B48679C23}" v="7" dt="2025-09-09T12:59:23.3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 varScale="1">
        <p:scale>
          <a:sx n="71" d="100"/>
          <a:sy n="71" d="100"/>
        </p:scale>
        <p:origin x="72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Broadhead" userId="4d8e0faf-1584-439e-a5d6-e4bd8913b038" providerId="ADAL" clId="{60166C36-FED1-41C7-8FBF-4FADB573F6D0}"/>
    <pc:docChg chg="custSel addSld modSld">
      <pc:chgData name="Mark Broadhead" userId="4d8e0faf-1584-439e-a5d6-e4bd8913b038" providerId="ADAL" clId="{60166C36-FED1-41C7-8FBF-4FADB573F6D0}" dt="2025-05-09T14:47:58.299" v="1670" actId="20577"/>
      <pc:docMkLst>
        <pc:docMk/>
      </pc:docMkLst>
      <pc:sldChg chg="modSp mod">
        <pc:chgData name="Mark Broadhead" userId="4d8e0faf-1584-439e-a5d6-e4bd8913b038" providerId="ADAL" clId="{60166C36-FED1-41C7-8FBF-4FADB573F6D0}" dt="2025-05-09T14:47:58.299" v="1670" actId="20577"/>
        <pc:sldMkLst>
          <pc:docMk/>
          <pc:sldMk cId="2435832659" sldId="256"/>
        </pc:sldMkLst>
      </pc:sldChg>
      <pc:sldChg chg="modSp mod">
        <pc:chgData name="Mark Broadhead" userId="4d8e0faf-1584-439e-a5d6-e4bd8913b038" providerId="ADAL" clId="{60166C36-FED1-41C7-8FBF-4FADB573F6D0}" dt="2025-05-09T14:21:52.331" v="555" actId="20577"/>
        <pc:sldMkLst>
          <pc:docMk/>
          <pc:sldMk cId="2608666180" sldId="257"/>
        </pc:sldMkLst>
      </pc:sldChg>
      <pc:sldChg chg="addSp delSp modSp new mod setBg">
        <pc:chgData name="Mark Broadhead" userId="4d8e0faf-1584-439e-a5d6-e4bd8913b038" providerId="ADAL" clId="{60166C36-FED1-41C7-8FBF-4FADB573F6D0}" dt="2025-05-09T14:40:24.815" v="1111" actId="26606"/>
        <pc:sldMkLst>
          <pc:docMk/>
          <pc:sldMk cId="4038023229" sldId="267"/>
        </pc:sldMkLst>
      </pc:sldChg>
      <pc:sldChg chg="addSp modSp new mod setBg">
        <pc:chgData name="Mark Broadhead" userId="4d8e0faf-1584-439e-a5d6-e4bd8913b038" providerId="ADAL" clId="{60166C36-FED1-41C7-8FBF-4FADB573F6D0}" dt="2025-05-09T14:40:09.870" v="1110" actId="27636"/>
        <pc:sldMkLst>
          <pc:docMk/>
          <pc:sldMk cId="2939861690" sldId="268"/>
        </pc:sldMkLst>
      </pc:sldChg>
      <pc:sldChg chg="modSp new mod">
        <pc:chgData name="Mark Broadhead" userId="4d8e0faf-1584-439e-a5d6-e4bd8913b038" providerId="ADAL" clId="{60166C36-FED1-41C7-8FBF-4FADB573F6D0}" dt="2025-05-09T14:46:19.491" v="1510" actId="20577"/>
        <pc:sldMkLst>
          <pc:docMk/>
          <pc:sldMk cId="2103587606" sldId="269"/>
        </pc:sldMkLst>
      </pc:sldChg>
      <pc:sldChg chg="addSp delSp modSp new mod modClrScheme chgLayout">
        <pc:chgData name="Mark Broadhead" userId="4d8e0faf-1584-439e-a5d6-e4bd8913b038" providerId="ADAL" clId="{60166C36-FED1-41C7-8FBF-4FADB573F6D0}" dt="2025-05-09T14:47:37.659" v="1668" actId="20577"/>
        <pc:sldMkLst>
          <pc:docMk/>
          <pc:sldMk cId="4183817973" sldId="270"/>
        </pc:sldMkLst>
      </pc:sldChg>
    </pc:docChg>
  </pc:docChgLst>
  <pc:docChgLst>
    <pc:chgData name="Mark Broadhead" userId="4d8e0faf-1584-439e-a5d6-e4bd8913b038" providerId="ADAL" clId="{A18C1E47-D5B5-43A9-9752-345B48679C23}"/>
    <pc:docChg chg="custSel addSld delSld modSld">
      <pc:chgData name="Mark Broadhead" userId="4d8e0faf-1584-439e-a5d6-e4bd8913b038" providerId="ADAL" clId="{A18C1E47-D5B5-43A9-9752-345B48679C23}" dt="2025-09-11T13:27:45.828" v="3570" actId="20577"/>
      <pc:docMkLst>
        <pc:docMk/>
      </pc:docMkLst>
      <pc:sldChg chg="modSp mod">
        <pc:chgData name="Mark Broadhead" userId="4d8e0faf-1584-439e-a5d6-e4bd8913b038" providerId="ADAL" clId="{A18C1E47-D5B5-43A9-9752-345B48679C23}" dt="2025-09-02T13:23:52.242" v="364" actId="20577"/>
        <pc:sldMkLst>
          <pc:docMk/>
          <pc:sldMk cId="2435832659" sldId="256"/>
        </pc:sldMkLst>
        <pc:spChg chg="mod">
          <ac:chgData name="Mark Broadhead" userId="4d8e0faf-1584-439e-a5d6-e4bd8913b038" providerId="ADAL" clId="{A18C1E47-D5B5-43A9-9752-345B48679C23}" dt="2025-09-02T13:23:52.242" v="364" actId="20577"/>
          <ac:spMkLst>
            <pc:docMk/>
            <pc:sldMk cId="2435832659" sldId="256"/>
            <ac:spMk id="3" creationId="{D8851BF3-5F18-15B2-1946-DAA0D9A44EBF}"/>
          </ac:spMkLst>
        </pc:spChg>
      </pc:sldChg>
      <pc:sldChg chg="modSp mod">
        <pc:chgData name="Mark Broadhead" userId="4d8e0faf-1584-439e-a5d6-e4bd8913b038" providerId="ADAL" clId="{A18C1E47-D5B5-43A9-9752-345B48679C23}" dt="2025-09-11T11:02:08.952" v="2865" actId="20577"/>
        <pc:sldMkLst>
          <pc:docMk/>
          <pc:sldMk cId="4038023229" sldId="267"/>
        </pc:sldMkLst>
        <pc:spChg chg="mod">
          <ac:chgData name="Mark Broadhead" userId="4d8e0faf-1584-439e-a5d6-e4bd8913b038" providerId="ADAL" clId="{A18C1E47-D5B5-43A9-9752-345B48679C23}" dt="2025-09-11T11:02:08.952" v="2865" actId="20577"/>
          <ac:spMkLst>
            <pc:docMk/>
            <pc:sldMk cId="4038023229" sldId="267"/>
            <ac:spMk id="3" creationId="{C18D82E1-6FC7-7A71-8C6B-4EFC7A0C747E}"/>
          </ac:spMkLst>
        </pc:spChg>
      </pc:sldChg>
      <pc:sldChg chg="modSp mod">
        <pc:chgData name="Mark Broadhead" userId="4d8e0faf-1584-439e-a5d6-e4bd8913b038" providerId="ADAL" clId="{A18C1E47-D5B5-43A9-9752-345B48679C23}" dt="2025-08-29T12:15:30.165" v="5" actId="20577"/>
        <pc:sldMkLst>
          <pc:docMk/>
          <pc:sldMk cId="2103587606" sldId="269"/>
        </pc:sldMkLst>
        <pc:spChg chg="mod">
          <ac:chgData name="Mark Broadhead" userId="4d8e0faf-1584-439e-a5d6-e4bd8913b038" providerId="ADAL" clId="{A18C1E47-D5B5-43A9-9752-345B48679C23}" dt="2025-08-29T12:15:30.165" v="5" actId="20577"/>
          <ac:spMkLst>
            <pc:docMk/>
            <pc:sldMk cId="2103587606" sldId="269"/>
            <ac:spMk id="2" creationId="{667ABAB2-7830-402A-5C65-FE32CD8C8D90}"/>
          </ac:spMkLst>
        </pc:spChg>
      </pc:sldChg>
      <pc:sldChg chg="modSp mod">
        <pc:chgData name="Mark Broadhead" userId="4d8e0faf-1584-439e-a5d6-e4bd8913b038" providerId="ADAL" clId="{A18C1E47-D5B5-43A9-9752-345B48679C23}" dt="2025-09-10T09:03:00.458" v="2753" actId="20577"/>
        <pc:sldMkLst>
          <pc:docMk/>
          <pc:sldMk cId="4183817973" sldId="270"/>
        </pc:sldMkLst>
        <pc:spChg chg="mod">
          <ac:chgData name="Mark Broadhead" userId="4d8e0faf-1584-439e-a5d6-e4bd8913b038" providerId="ADAL" clId="{A18C1E47-D5B5-43A9-9752-345B48679C23}" dt="2025-09-10T09:03:00.458" v="2753" actId="20577"/>
          <ac:spMkLst>
            <pc:docMk/>
            <pc:sldMk cId="4183817973" sldId="270"/>
            <ac:spMk id="5" creationId="{B757A497-407A-C8BD-F9EC-469D7D314E36}"/>
          </ac:spMkLst>
        </pc:spChg>
      </pc:sldChg>
      <pc:sldChg chg="modSp new mod">
        <pc:chgData name="Mark Broadhead" userId="4d8e0faf-1584-439e-a5d6-e4bd8913b038" providerId="ADAL" clId="{A18C1E47-D5B5-43A9-9752-345B48679C23}" dt="2025-09-04T10:43:56.648" v="1109" actId="113"/>
        <pc:sldMkLst>
          <pc:docMk/>
          <pc:sldMk cId="2831253867" sldId="271"/>
        </pc:sldMkLst>
        <pc:spChg chg="mod">
          <ac:chgData name="Mark Broadhead" userId="4d8e0faf-1584-439e-a5d6-e4bd8913b038" providerId="ADAL" clId="{A18C1E47-D5B5-43A9-9752-345B48679C23}" dt="2025-08-29T12:29:09.479" v="23" actId="20577"/>
          <ac:spMkLst>
            <pc:docMk/>
            <pc:sldMk cId="2831253867" sldId="271"/>
            <ac:spMk id="2" creationId="{2229AFF2-A940-443B-6E0F-A173E03F135D}"/>
          </ac:spMkLst>
        </pc:spChg>
        <pc:spChg chg="mod">
          <ac:chgData name="Mark Broadhead" userId="4d8e0faf-1584-439e-a5d6-e4bd8913b038" providerId="ADAL" clId="{A18C1E47-D5B5-43A9-9752-345B48679C23}" dt="2025-09-04T10:43:56.648" v="1109" actId="113"/>
          <ac:spMkLst>
            <pc:docMk/>
            <pc:sldMk cId="2831253867" sldId="271"/>
            <ac:spMk id="3" creationId="{4FD66C19-5A9E-7EBD-6AC0-15F7FA33E06C}"/>
          </ac:spMkLst>
        </pc:spChg>
      </pc:sldChg>
      <pc:sldChg chg="modSp new mod">
        <pc:chgData name="Mark Broadhead" userId="4d8e0faf-1584-439e-a5d6-e4bd8913b038" providerId="ADAL" clId="{A18C1E47-D5B5-43A9-9752-345B48679C23}" dt="2025-09-11T10:50:52.328" v="2864" actId="20577"/>
        <pc:sldMkLst>
          <pc:docMk/>
          <pc:sldMk cId="1280718651" sldId="272"/>
        </pc:sldMkLst>
        <pc:spChg chg="mod">
          <ac:chgData name="Mark Broadhead" userId="4d8e0faf-1584-439e-a5d6-e4bd8913b038" providerId="ADAL" clId="{A18C1E47-D5B5-43A9-9752-345B48679C23}" dt="2025-09-02T12:35:17.312" v="159" actId="20577"/>
          <ac:spMkLst>
            <pc:docMk/>
            <pc:sldMk cId="1280718651" sldId="272"/>
            <ac:spMk id="2" creationId="{AC1BD70F-679F-A182-000E-6C3613B50A4F}"/>
          </ac:spMkLst>
        </pc:spChg>
        <pc:spChg chg="mod">
          <ac:chgData name="Mark Broadhead" userId="4d8e0faf-1584-439e-a5d6-e4bd8913b038" providerId="ADAL" clId="{A18C1E47-D5B5-43A9-9752-345B48679C23}" dt="2025-09-11T10:50:52.328" v="2864" actId="20577"/>
          <ac:spMkLst>
            <pc:docMk/>
            <pc:sldMk cId="1280718651" sldId="272"/>
            <ac:spMk id="3" creationId="{4147626C-C15F-7A69-2380-D1A2A6DD11C5}"/>
          </ac:spMkLst>
        </pc:spChg>
      </pc:sldChg>
      <pc:sldChg chg="addSp delSp modSp new del mod modClrScheme chgLayout">
        <pc:chgData name="Mark Broadhead" userId="4d8e0faf-1584-439e-a5d6-e4bd8913b038" providerId="ADAL" clId="{A18C1E47-D5B5-43A9-9752-345B48679C23}" dt="2025-09-09T13:31:22.075" v="2446" actId="47"/>
        <pc:sldMkLst>
          <pc:docMk/>
          <pc:sldMk cId="102515638" sldId="273"/>
        </pc:sldMkLst>
      </pc:sldChg>
      <pc:sldChg chg="addSp delSp modSp new mod">
        <pc:chgData name="Mark Broadhead" userId="4d8e0faf-1584-439e-a5d6-e4bd8913b038" providerId="ADAL" clId="{A18C1E47-D5B5-43A9-9752-345B48679C23}" dt="2025-09-04T10:28:19.577" v="1106" actId="20577"/>
        <pc:sldMkLst>
          <pc:docMk/>
          <pc:sldMk cId="1292944785" sldId="274"/>
        </pc:sldMkLst>
        <pc:spChg chg="add del mod">
          <ac:chgData name="Mark Broadhead" userId="4d8e0faf-1584-439e-a5d6-e4bd8913b038" providerId="ADAL" clId="{A18C1E47-D5B5-43A9-9752-345B48679C23}" dt="2025-09-04T10:28:19.577" v="1106" actId="20577"/>
          <ac:spMkLst>
            <pc:docMk/>
            <pc:sldMk cId="1292944785" sldId="274"/>
            <ac:spMk id="3" creationId="{CD6407E0-FD5A-5B21-2BC2-00AF5A93D87A}"/>
          </ac:spMkLst>
        </pc:spChg>
        <pc:picChg chg="add mod">
          <ac:chgData name="Mark Broadhead" userId="4d8e0faf-1584-439e-a5d6-e4bd8913b038" providerId="ADAL" clId="{A18C1E47-D5B5-43A9-9752-345B48679C23}" dt="2025-09-04T10:24:03.156" v="771" actId="1035"/>
          <ac:picMkLst>
            <pc:docMk/>
            <pc:sldMk cId="1292944785" sldId="274"/>
            <ac:picMk id="5" creationId="{848B96AF-7A7D-F807-FF99-7D1FF78CB86F}"/>
          </ac:picMkLst>
        </pc:picChg>
      </pc:sldChg>
      <pc:sldChg chg="addSp delSp modSp new del mod modClrScheme chgLayout">
        <pc:chgData name="Mark Broadhead" userId="4d8e0faf-1584-439e-a5d6-e4bd8913b038" providerId="ADAL" clId="{A18C1E47-D5B5-43A9-9752-345B48679C23}" dt="2025-09-04T14:26:55.921" v="1304" actId="2696"/>
        <pc:sldMkLst>
          <pc:docMk/>
          <pc:sldMk cId="2027231640" sldId="275"/>
        </pc:sldMkLst>
      </pc:sldChg>
      <pc:sldChg chg="addSp delSp modSp new mod">
        <pc:chgData name="Mark Broadhead" userId="4d8e0faf-1584-439e-a5d6-e4bd8913b038" providerId="ADAL" clId="{A18C1E47-D5B5-43A9-9752-345B48679C23}" dt="2025-09-04T13:07:17.744" v="1301" actId="14100"/>
        <pc:sldMkLst>
          <pc:docMk/>
          <pc:sldMk cId="3500642712" sldId="276"/>
        </pc:sldMkLst>
        <pc:graphicFrameChg chg="add mod">
          <ac:chgData name="Mark Broadhead" userId="4d8e0faf-1584-439e-a5d6-e4bd8913b038" providerId="ADAL" clId="{A18C1E47-D5B5-43A9-9752-345B48679C23}" dt="2025-09-04T13:07:17.744" v="1301" actId="14100"/>
          <ac:graphicFrameMkLst>
            <pc:docMk/>
            <pc:sldMk cId="3500642712" sldId="276"/>
            <ac:graphicFrameMk id="4" creationId="{E9C13863-6FC7-CA8D-EC93-19102E623DAE}"/>
          </ac:graphicFrameMkLst>
        </pc:graphicFrameChg>
      </pc:sldChg>
      <pc:sldChg chg="modSp new mod">
        <pc:chgData name="Mark Broadhead" userId="4d8e0faf-1584-439e-a5d6-e4bd8913b038" providerId="ADAL" clId="{A18C1E47-D5B5-43A9-9752-345B48679C23}" dt="2025-09-09T11:56:29.143" v="1717" actId="20577"/>
        <pc:sldMkLst>
          <pc:docMk/>
          <pc:sldMk cId="1037467926" sldId="277"/>
        </pc:sldMkLst>
        <pc:spChg chg="mod">
          <ac:chgData name="Mark Broadhead" userId="4d8e0faf-1584-439e-a5d6-e4bd8913b038" providerId="ADAL" clId="{A18C1E47-D5B5-43A9-9752-345B48679C23}" dt="2025-09-05T08:29:16.859" v="1386" actId="20577"/>
          <ac:spMkLst>
            <pc:docMk/>
            <pc:sldMk cId="1037467926" sldId="277"/>
            <ac:spMk id="2" creationId="{14FF68EC-9D9D-92ED-FF67-89B775461036}"/>
          </ac:spMkLst>
        </pc:spChg>
        <pc:spChg chg="mod">
          <ac:chgData name="Mark Broadhead" userId="4d8e0faf-1584-439e-a5d6-e4bd8913b038" providerId="ADAL" clId="{A18C1E47-D5B5-43A9-9752-345B48679C23}" dt="2025-09-09T11:56:29.143" v="1717" actId="20577"/>
          <ac:spMkLst>
            <pc:docMk/>
            <pc:sldMk cId="1037467926" sldId="277"/>
            <ac:spMk id="3" creationId="{F3878068-79D0-D09C-BCB7-DC620DA73221}"/>
          </ac:spMkLst>
        </pc:spChg>
      </pc:sldChg>
      <pc:sldChg chg="addSp delSp modSp new mod setBg">
        <pc:chgData name="Mark Broadhead" userId="4d8e0faf-1584-439e-a5d6-e4bd8913b038" providerId="ADAL" clId="{A18C1E47-D5B5-43A9-9752-345B48679C23}" dt="2025-09-09T12:59:27.591" v="1772" actId="27918"/>
        <pc:sldMkLst>
          <pc:docMk/>
          <pc:sldMk cId="2663397807" sldId="278"/>
        </pc:sldMkLst>
        <pc:spChg chg="mod">
          <ac:chgData name="Mark Broadhead" userId="4d8e0faf-1584-439e-a5d6-e4bd8913b038" providerId="ADAL" clId="{A18C1E47-D5B5-43A9-9752-345B48679C23}" dt="2025-09-09T11:56:56.246" v="1736" actId="20577"/>
          <ac:spMkLst>
            <pc:docMk/>
            <pc:sldMk cId="2663397807" sldId="278"/>
            <ac:spMk id="2" creationId="{99CE2E82-6D5F-2B39-A24A-830EDCC9EBB9}"/>
          </ac:spMkLst>
        </pc:spChg>
        <pc:spChg chg="add">
          <ac:chgData name="Mark Broadhead" userId="4d8e0faf-1584-439e-a5d6-e4bd8913b038" providerId="ADAL" clId="{A18C1E47-D5B5-43A9-9752-345B48679C23}" dt="2025-09-09T11:56:46.893" v="1721" actId="26606"/>
          <ac:spMkLst>
            <pc:docMk/>
            <pc:sldMk cId="2663397807" sldId="278"/>
            <ac:spMk id="9" creationId="{774A975B-A886-5202-0489-6965514A0D14}"/>
          </ac:spMkLst>
        </pc:spChg>
        <pc:spChg chg="add">
          <ac:chgData name="Mark Broadhead" userId="4d8e0faf-1584-439e-a5d6-e4bd8913b038" providerId="ADAL" clId="{A18C1E47-D5B5-43A9-9752-345B48679C23}" dt="2025-09-09T11:56:46.893" v="1721" actId="26606"/>
          <ac:spMkLst>
            <pc:docMk/>
            <pc:sldMk cId="2663397807" sldId="278"/>
            <ac:spMk id="11" creationId="{EA67E988-5919-57BB-C7DE-D3EAD38A3045}"/>
          </ac:spMkLst>
        </pc:spChg>
        <pc:spChg chg="add">
          <ac:chgData name="Mark Broadhead" userId="4d8e0faf-1584-439e-a5d6-e4bd8913b038" providerId="ADAL" clId="{A18C1E47-D5B5-43A9-9752-345B48679C23}" dt="2025-09-09T11:56:46.893" v="1721" actId="26606"/>
          <ac:spMkLst>
            <pc:docMk/>
            <pc:sldMk cId="2663397807" sldId="278"/>
            <ac:spMk id="13" creationId="{FAF3766F-DEF3-4802-BB0D-7A18EDD9704F}"/>
          </ac:spMkLst>
        </pc:spChg>
        <pc:spChg chg="add">
          <ac:chgData name="Mark Broadhead" userId="4d8e0faf-1584-439e-a5d6-e4bd8913b038" providerId="ADAL" clId="{A18C1E47-D5B5-43A9-9752-345B48679C23}" dt="2025-09-09T11:56:46.893" v="1721" actId="26606"/>
          <ac:spMkLst>
            <pc:docMk/>
            <pc:sldMk cId="2663397807" sldId="278"/>
            <ac:spMk id="15" creationId="{BD0C058D-27D4-3139-E199-E2C11099B62C}"/>
          </ac:spMkLst>
        </pc:spChg>
        <pc:spChg chg="add">
          <ac:chgData name="Mark Broadhead" userId="4d8e0faf-1584-439e-a5d6-e4bd8913b038" providerId="ADAL" clId="{A18C1E47-D5B5-43A9-9752-345B48679C23}" dt="2025-09-09T11:56:46.893" v="1721" actId="26606"/>
          <ac:spMkLst>
            <pc:docMk/>
            <pc:sldMk cId="2663397807" sldId="278"/>
            <ac:spMk id="17" creationId="{E94E0531-D614-3CB6-996E-FF0184A33A54}"/>
          </ac:spMkLst>
        </pc:spChg>
        <pc:graphicFrameChg chg="add mod">
          <ac:chgData name="Mark Broadhead" userId="4d8e0faf-1584-439e-a5d6-e4bd8913b038" providerId="ADAL" clId="{A18C1E47-D5B5-43A9-9752-345B48679C23}" dt="2025-09-09T11:59:35.216" v="1748" actId="14100"/>
          <ac:graphicFrameMkLst>
            <pc:docMk/>
            <pc:sldMk cId="2663397807" sldId="278"/>
            <ac:graphicFrameMk id="5" creationId="{E9C13863-6FC7-CA8D-EC93-19102E623DAE}"/>
          </ac:graphicFrameMkLst>
        </pc:graphicFrameChg>
      </pc:sldChg>
      <pc:sldChg chg="addSp delSp modSp new mod setBg">
        <pc:chgData name="Mark Broadhead" userId="4d8e0faf-1584-439e-a5d6-e4bd8913b038" providerId="ADAL" clId="{A18C1E47-D5B5-43A9-9752-345B48679C23}" dt="2025-09-09T12:59:38.013" v="1774" actId="27918"/>
        <pc:sldMkLst>
          <pc:docMk/>
          <pc:sldMk cId="2633283770" sldId="279"/>
        </pc:sldMkLst>
        <pc:spChg chg="mod">
          <ac:chgData name="Mark Broadhead" userId="4d8e0faf-1584-439e-a5d6-e4bd8913b038" providerId="ADAL" clId="{A18C1E47-D5B5-43A9-9752-345B48679C23}" dt="2025-09-09T12:59:37.879" v="1773" actId="26606"/>
          <ac:spMkLst>
            <pc:docMk/>
            <pc:sldMk cId="2633283770" sldId="279"/>
            <ac:spMk id="2" creationId="{C8EB7E41-F46E-4D16-669E-69C81F0CFCFD}"/>
          </ac:spMkLst>
        </pc:spChg>
        <pc:spChg chg="add">
          <ac:chgData name="Mark Broadhead" userId="4d8e0faf-1584-439e-a5d6-e4bd8913b038" providerId="ADAL" clId="{A18C1E47-D5B5-43A9-9752-345B48679C23}" dt="2025-09-09T12:59:37.879" v="1773" actId="26606"/>
          <ac:spMkLst>
            <pc:docMk/>
            <pc:sldMk cId="2633283770" sldId="279"/>
            <ac:spMk id="9" creationId="{774A975B-A886-5202-0489-6965514A0D14}"/>
          </ac:spMkLst>
        </pc:spChg>
        <pc:spChg chg="add">
          <ac:chgData name="Mark Broadhead" userId="4d8e0faf-1584-439e-a5d6-e4bd8913b038" providerId="ADAL" clId="{A18C1E47-D5B5-43A9-9752-345B48679C23}" dt="2025-09-09T12:59:37.879" v="1773" actId="26606"/>
          <ac:spMkLst>
            <pc:docMk/>
            <pc:sldMk cId="2633283770" sldId="279"/>
            <ac:spMk id="11" creationId="{EA67E988-5919-57BB-C7DE-D3EAD38A3045}"/>
          </ac:spMkLst>
        </pc:spChg>
        <pc:spChg chg="add">
          <ac:chgData name="Mark Broadhead" userId="4d8e0faf-1584-439e-a5d6-e4bd8913b038" providerId="ADAL" clId="{A18C1E47-D5B5-43A9-9752-345B48679C23}" dt="2025-09-09T12:59:37.879" v="1773" actId="26606"/>
          <ac:spMkLst>
            <pc:docMk/>
            <pc:sldMk cId="2633283770" sldId="279"/>
            <ac:spMk id="13" creationId="{FAF3766F-DEF3-4802-BB0D-7A18EDD9704F}"/>
          </ac:spMkLst>
        </pc:spChg>
        <pc:spChg chg="add">
          <ac:chgData name="Mark Broadhead" userId="4d8e0faf-1584-439e-a5d6-e4bd8913b038" providerId="ADAL" clId="{A18C1E47-D5B5-43A9-9752-345B48679C23}" dt="2025-09-09T12:59:37.879" v="1773" actId="26606"/>
          <ac:spMkLst>
            <pc:docMk/>
            <pc:sldMk cId="2633283770" sldId="279"/>
            <ac:spMk id="15" creationId="{81F0C179-4DBF-6AB9-CD0B-9224A0C885A4}"/>
          </ac:spMkLst>
        </pc:spChg>
        <pc:graphicFrameChg chg="add mod">
          <ac:chgData name="Mark Broadhead" userId="4d8e0faf-1584-439e-a5d6-e4bd8913b038" providerId="ADAL" clId="{A18C1E47-D5B5-43A9-9752-345B48679C23}" dt="2025-09-09T12:59:37.879" v="1773" actId="26606"/>
          <ac:graphicFrameMkLst>
            <pc:docMk/>
            <pc:sldMk cId="2633283770" sldId="279"/>
            <ac:graphicFrameMk id="4" creationId="{AAEDEDDF-583B-3105-DDBE-91A6456D44D1}"/>
          </ac:graphicFrameMkLst>
        </pc:graphicFrameChg>
      </pc:sldChg>
      <pc:sldChg chg="modSp new mod">
        <pc:chgData name="Mark Broadhead" userId="4d8e0faf-1584-439e-a5d6-e4bd8913b038" providerId="ADAL" clId="{A18C1E47-D5B5-43A9-9752-345B48679C23}" dt="2025-09-10T10:34:52.310" v="2863" actId="20577"/>
        <pc:sldMkLst>
          <pc:docMk/>
          <pc:sldMk cId="3448142105" sldId="280"/>
        </pc:sldMkLst>
        <pc:spChg chg="mod">
          <ac:chgData name="Mark Broadhead" userId="4d8e0faf-1584-439e-a5d6-e4bd8913b038" providerId="ADAL" clId="{A18C1E47-D5B5-43A9-9752-345B48679C23}" dt="2025-09-09T13:02:33.748" v="1799" actId="20577"/>
          <ac:spMkLst>
            <pc:docMk/>
            <pc:sldMk cId="3448142105" sldId="280"/>
            <ac:spMk id="2" creationId="{C789A527-699D-09CE-FD41-46316D002607}"/>
          </ac:spMkLst>
        </pc:spChg>
        <pc:spChg chg="mod">
          <ac:chgData name="Mark Broadhead" userId="4d8e0faf-1584-439e-a5d6-e4bd8913b038" providerId="ADAL" clId="{A18C1E47-D5B5-43A9-9752-345B48679C23}" dt="2025-09-10T10:34:52.310" v="2863" actId="20577"/>
          <ac:spMkLst>
            <pc:docMk/>
            <pc:sldMk cId="3448142105" sldId="280"/>
            <ac:spMk id="3" creationId="{2AA0E6E4-4386-C8F4-746C-AD968D8E4ADC}"/>
          </ac:spMkLst>
        </pc:spChg>
      </pc:sldChg>
      <pc:sldChg chg="modSp new mod">
        <pc:chgData name="Mark Broadhead" userId="4d8e0faf-1584-439e-a5d6-e4bd8913b038" providerId="ADAL" clId="{A18C1E47-D5B5-43A9-9752-345B48679C23}" dt="2025-09-11T12:40:30.365" v="3026" actId="20577"/>
        <pc:sldMkLst>
          <pc:docMk/>
          <pc:sldMk cId="1889719827" sldId="281"/>
        </pc:sldMkLst>
        <pc:spChg chg="mod">
          <ac:chgData name="Mark Broadhead" userId="4d8e0faf-1584-439e-a5d6-e4bd8913b038" providerId="ADAL" clId="{A18C1E47-D5B5-43A9-9752-345B48679C23}" dt="2025-09-09T13:24:38.142" v="2445" actId="20577"/>
          <ac:spMkLst>
            <pc:docMk/>
            <pc:sldMk cId="1889719827" sldId="281"/>
            <ac:spMk id="2" creationId="{81688F80-A51B-4A69-4421-51127DE97EE2}"/>
          </ac:spMkLst>
        </pc:spChg>
        <pc:spChg chg="mod">
          <ac:chgData name="Mark Broadhead" userId="4d8e0faf-1584-439e-a5d6-e4bd8913b038" providerId="ADAL" clId="{A18C1E47-D5B5-43A9-9752-345B48679C23}" dt="2025-09-11T12:40:30.365" v="3026" actId="20577"/>
          <ac:spMkLst>
            <pc:docMk/>
            <pc:sldMk cId="1889719827" sldId="281"/>
            <ac:spMk id="3" creationId="{C6ED4A45-F764-F86E-2F36-E0FAB536E80F}"/>
          </ac:spMkLst>
        </pc:spChg>
      </pc:sldChg>
      <pc:sldChg chg="modSp new mod">
        <pc:chgData name="Mark Broadhead" userId="4d8e0faf-1584-439e-a5d6-e4bd8913b038" providerId="ADAL" clId="{A18C1E47-D5B5-43A9-9752-345B48679C23}" dt="2025-09-11T13:10:22.454" v="3203" actId="20577"/>
        <pc:sldMkLst>
          <pc:docMk/>
          <pc:sldMk cId="1389485854" sldId="282"/>
        </pc:sldMkLst>
        <pc:spChg chg="mod">
          <ac:chgData name="Mark Broadhead" userId="4d8e0faf-1584-439e-a5d6-e4bd8913b038" providerId="ADAL" clId="{A18C1E47-D5B5-43A9-9752-345B48679C23}" dt="2025-09-11T12:51:23.312" v="3127" actId="313"/>
          <ac:spMkLst>
            <pc:docMk/>
            <pc:sldMk cId="1389485854" sldId="282"/>
            <ac:spMk id="2" creationId="{68F05B14-8FB0-FCF9-86A8-CFD760A5A2F5}"/>
          </ac:spMkLst>
        </pc:spChg>
        <pc:spChg chg="mod">
          <ac:chgData name="Mark Broadhead" userId="4d8e0faf-1584-439e-a5d6-e4bd8913b038" providerId="ADAL" clId="{A18C1E47-D5B5-43A9-9752-345B48679C23}" dt="2025-09-11T13:10:22.454" v="3203" actId="20577"/>
          <ac:spMkLst>
            <pc:docMk/>
            <pc:sldMk cId="1389485854" sldId="282"/>
            <ac:spMk id="3" creationId="{89794C64-C8BF-F6CF-4262-BFF14EFC643D}"/>
          </ac:spMkLst>
        </pc:spChg>
      </pc:sldChg>
      <pc:sldChg chg="addSp delSp modSp new mod modClrScheme chgLayout">
        <pc:chgData name="Mark Broadhead" userId="4d8e0faf-1584-439e-a5d6-e4bd8913b038" providerId="ADAL" clId="{A18C1E47-D5B5-43A9-9752-345B48679C23}" dt="2025-09-10T09:06:32.937" v="2822" actId="20577"/>
        <pc:sldMkLst>
          <pc:docMk/>
          <pc:sldMk cId="3736600129" sldId="283"/>
        </pc:sldMkLst>
        <pc:spChg chg="del mod ord">
          <ac:chgData name="Mark Broadhead" userId="4d8e0faf-1584-439e-a5d6-e4bd8913b038" providerId="ADAL" clId="{A18C1E47-D5B5-43A9-9752-345B48679C23}" dt="2025-09-10T09:06:07.229" v="2756" actId="700"/>
          <ac:spMkLst>
            <pc:docMk/>
            <pc:sldMk cId="3736600129" sldId="283"/>
            <ac:spMk id="2" creationId="{CFC4B62B-AF1A-1471-6F92-010DF0B7F5AF}"/>
          </ac:spMkLst>
        </pc:spChg>
        <pc:spChg chg="del mod ord">
          <ac:chgData name="Mark Broadhead" userId="4d8e0faf-1584-439e-a5d6-e4bd8913b038" providerId="ADAL" clId="{A18C1E47-D5B5-43A9-9752-345B48679C23}" dt="2025-09-10T09:06:07.229" v="2756" actId="700"/>
          <ac:spMkLst>
            <pc:docMk/>
            <pc:sldMk cId="3736600129" sldId="283"/>
            <ac:spMk id="3" creationId="{14539290-4413-5062-53AE-EFF91EB67AB7}"/>
          </ac:spMkLst>
        </pc:spChg>
        <pc:spChg chg="add mod ord">
          <ac:chgData name="Mark Broadhead" userId="4d8e0faf-1584-439e-a5d6-e4bd8913b038" providerId="ADAL" clId="{A18C1E47-D5B5-43A9-9752-345B48679C23}" dt="2025-09-10T09:06:16.702" v="2781" actId="20577"/>
          <ac:spMkLst>
            <pc:docMk/>
            <pc:sldMk cId="3736600129" sldId="283"/>
            <ac:spMk id="4" creationId="{9838EE07-FEB0-4C9B-0839-490DBD109963}"/>
          </ac:spMkLst>
        </pc:spChg>
        <pc:spChg chg="add mod ord">
          <ac:chgData name="Mark Broadhead" userId="4d8e0faf-1584-439e-a5d6-e4bd8913b038" providerId="ADAL" clId="{A18C1E47-D5B5-43A9-9752-345B48679C23}" dt="2025-09-10T09:06:32.937" v="2822" actId="20577"/>
          <ac:spMkLst>
            <pc:docMk/>
            <pc:sldMk cId="3736600129" sldId="283"/>
            <ac:spMk id="5" creationId="{75D0027E-4AFF-356B-9AF1-7A30ECEF382D}"/>
          </ac:spMkLst>
        </pc:spChg>
      </pc:sldChg>
      <pc:sldChg chg="modSp new mod">
        <pc:chgData name="Mark Broadhead" userId="4d8e0faf-1584-439e-a5d6-e4bd8913b038" providerId="ADAL" clId="{A18C1E47-D5B5-43A9-9752-345B48679C23}" dt="2025-09-11T13:27:17.911" v="3510" actId="20577"/>
        <pc:sldMkLst>
          <pc:docMk/>
          <pc:sldMk cId="244024941" sldId="284"/>
        </pc:sldMkLst>
        <pc:spChg chg="mod">
          <ac:chgData name="Mark Broadhead" userId="4d8e0faf-1584-439e-a5d6-e4bd8913b038" providerId="ADAL" clId="{A18C1E47-D5B5-43A9-9752-345B48679C23}" dt="2025-09-11T13:10:30.332" v="3211" actId="20577"/>
          <ac:spMkLst>
            <pc:docMk/>
            <pc:sldMk cId="244024941" sldId="284"/>
            <ac:spMk id="2" creationId="{9E2CE9E2-7775-E095-9F39-468F516BBC97}"/>
          </ac:spMkLst>
        </pc:spChg>
        <pc:spChg chg="mod">
          <ac:chgData name="Mark Broadhead" userId="4d8e0faf-1584-439e-a5d6-e4bd8913b038" providerId="ADAL" clId="{A18C1E47-D5B5-43A9-9752-345B48679C23}" dt="2025-09-11T13:27:17.911" v="3510" actId="20577"/>
          <ac:spMkLst>
            <pc:docMk/>
            <pc:sldMk cId="244024941" sldId="284"/>
            <ac:spMk id="3" creationId="{221B3CEC-872C-A2AE-7A13-194A398D6C87}"/>
          </ac:spMkLst>
        </pc:spChg>
      </pc:sldChg>
      <pc:sldChg chg="addSp delSp modSp new mod modClrScheme chgLayout">
        <pc:chgData name="Mark Broadhead" userId="4d8e0faf-1584-439e-a5d6-e4bd8913b038" providerId="ADAL" clId="{A18C1E47-D5B5-43A9-9752-345B48679C23}" dt="2025-09-11T13:27:45.828" v="3570" actId="20577"/>
        <pc:sldMkLst>
          <pc:docMk/>
          <pc:sldMk cId="79833768" sldId="285"/>
        </pc:sldMkLst>
        <pc:spChg chg="del mod ord">
          <ac:chgData name="Mark Broadhead" userId="4d8e0faf-1584-439e-a5d6-e4bd8913b038" providerId="ADAL" clId="{A18C1E47-D5B5-43A9-9752-345B48679C23}" dt="2025-09-11T13:27:25.172" v="3512" actId="700"/>
          <ac:spMkLst>
            <pc:docMk/>
            <pc:sldMk cId="79833768" sldId="285"/>
            <ac:spMk id="2" creationId="{D45EE81E-28A0-D7B7-0591-FB2FF9E8138E}"/>
          </ac:spMkLst>
        </pc:spChg>
        <pc:spChg chg="del mod ord">
          <ac:chgData name="Mark Broadhead" userId="4d8e0faf-1584-439e-a5d6-e4bd8913b038" providerId="ADAL" clId="{A18C1E47-D5B5-43A9-9752-345B48679C23}" dt="2025-09-11T13:27:25.172" v="3512" actId="700"/>
          <ac:spMkLst>
            <pc:docMk/>
            <pc:sldMk cId="79833768" sldId="285"/>
            <ac:spMk id="3" creationId="{FFDF7F5A-76AA-2D34-C23C-93A59B52AA61}"/>
          </ac:spMkLst>
        </pc:spChg>
        <pc:spChg chg="add mod ord">
          <ac:chgData name="Mark Broadhead" userId="4d8e0faf-1584-439e-a5d6-e4bd8913b038" providerId="ADAL" clId="{A18C1E47-D5B5-43A9-9752-345B48679C23}" dt="2025-09-11T13:27:32.348" v="3533" actId="20577"/>
          <ac:spMkLst>
            <pc:docMk/>
            <pc:sldMk cId="79833768" sldId="285"/>
            <ac:spMk id="4" creationId="{FBA994B0-6079-C782-8E33-EDFF6C65FDA1}"/>
          </ac:spMkLst>
        </pc:spChg>
        <pc:spChg chg="add mod ord">
          <ac:chgData name="Mark Broadhead" userId="4d8e0faf-1584-439e-a5d6-e4bd8913b038" providerId="ADAL" clId="{A18C1E47-D5B5-43A9-9752-345B48679C23}" dt="2025-09-11T13:27:45.828" v="3570" actId="20577"/>
          <ac:spMkLst>
            <pc:docMk/>
            <pc:sldMk cId="79833768" sldId="285"/>
            <ac:spMk id="5" creationId="{938B5D5B-9DCD-6F2C-E93C-25986F25281D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m_broadhead_uwtsd_ac_uk/Documents/Teaching%20Documents/Data%20Capture%20and%20Evaluation/class%203%20excercise%20ATGM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m_broadhead_uwtsd_ac_uk/Documents/Teaching%20Documents/Data%20Capture%20and%20Evaluation/class%203%20excercise%20ATGM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m_broadhead_uwtsd_ac_uk/Documents/Teaching%20Documents/Data%20Capture%20and%20Evaluation/class%203%20excercise%20ATGM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Sheet1!$B$2</c:f>
              <c:strCache>
                <c:ptCount val="1"/>
                <c:pt idx="0">
                  <c:v>Range of ATGM systems in Metres by Alliance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Sheet1!$E$4:$E$26</c:f>
              <c:numCache>
                <c:formatCode>General</c:formatCode>
                <c:ptCount val="23"/>
                <c:pt idx="0">
                  <c:v>1</c:v>
                </c:pt>
                <c:pt idx="1">
                  <c:v>4</c:v>
                </c:pt>
                <c:pt idx="2">
                  <c:v>2</c:v>
                </c:pt>
                <c:pt idx="3">
                  <c:v>3</c:v>
                </c:pt>
                <c:pt idx="4">
                  <c:v>1</c:v>
                </c:pt>
                <c:pt idx="5">
                  <c:v>2</c:v>
                </c:pt>
                <c:pt idx="6">
                  <c:v>2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2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4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  <c:pt idx="20">
                  <c:v>1</c:v>
                </c:pt>
                <c:pt idx="21">
                  <c:v>1</c:v>
                </c:pt>
                <c:pt idx="22">
                  <c:v>1</c:v>
                </c:pt>
              </c:numCache>
            </c:numRef>
          </c:xVal>
          <c:yVal>
            <c:numRef>
              <c:f>Sheet1!$C$4:$C$26</c:f>
              <c:numCache>
                <c:formatCode>General</c:formatCode>
                <c:ptCount val="23"/>
                <c:pt idx="0">
                  <c:v>4000</c:v>
                </c:pt>
                <c:pt idx="1">
                  <c:v>3000</c:v>
                </c:pt>
                <c:pt idx="2">
                  <c:v>7500</c:v>
                </c:pt>
                <c:pt idx="3">
                  <c:v>20000</c:v>
                </c:pt>
                <c:pt idx="4">
                  <c:v>600</c:v>
                </c:pt>
                <c:pt idx="5">
                  <c:v>3000</c:v>
                </c:pt>
                <c:pt idx="6">
                  <c:v>10000</c:v>
                </c:pt>
                <c:pt idx="7">
                  <c:v>1800</c:v>
                </c:pt>
                <c:pt idx="8">
                  <c:v>20000</c:v>
                </c:pt>
                <c:pt idx="9">
                  <c:v>2000</c:v>
                </c:pt>
                <c:pt idx="10">
                  <c:v>3000</c:v>
                </c:pt>
                <c:pt idx="11">
                  <c:v>3000</c:v>
                </c:pt>
                <c:pt idx="12">
                  <c:v>25000</c:v>
                </c:pt>
                <c:pt idx="13">
                  <c:v>1800</c:v>
                </c:pt>
                <c:pt idx="14">
                  <c:v>40000</c:v>
                </c:pt>
                <c:pt idx="15">
                  <c:v>2500</c:v>
                </c:pt>
                <c:pt idx="16">
                  <c:v>3000</c:v>
                </c:pt>
                <c:pt idx="17">
                  <c:v>2000</c:v>
                </c:pt>
                <c:pt idx="18">
                  <c:v>1000</c:v>
                </c:pt>
                <c:pt idx="19">
                  <c:v>4000</c:v>
                </c:pt>
                <c:pt idx="20">
                  <c:v>600</c:v>
                </c:pt>
                <c:pt idx="21">
                  <c:v>5500</c:v>
                </c:pt>
                <c:pt idx="22">
                  <c:v>25000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4B08-49C5-A4E4-0E1937F37A8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450868128"/>
        <c:axId val="1450869088"/>
      </c:scatterChart>
      <c:valAx>
        <c:axId val="145086812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50869088"/>
        <c:crosses val="autoZero"/>
        <c:crossBetween val="midCat"/>
      </c:valAx>
      <c:valAx>
        <c:axId val="1450869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5086812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Sheet1!$B$2</c:f>
              <c:strCache>
                <c:ptCount val="1"/>
                <c:pt idx="0">
                  <c:v>Range of ATGM systems in Metres by Alliance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Sheet1!$M$24:$M$46</c:f>
              <c:numCache>
                <c:formatCode>General</c:formatCode>
                <c:ptCount val="23"/>
                <c:pt idx="0">
                  <c:v>1.5801031161743899</c:v>
                </c:pt>
                <c:pt idx="1">
                  <c:v>4.1902321676964824</c:v>
                </c:pt>
                <c:pt idx="2">
                  <c:v>2.0246522793681305</c:v>
                </c:pt>
                <c:pt idx="3">
                  <c:v>3.8473729441585278</c:v>
                </c:pt>
                <c:pt idx="4">
                  <c:v>1.0641322422024362</c:v>
                </c:pt>
                <c:pt idx="5">
                  <c:v>2.3708443076391821</c:v>
                </c:pt>
                <c:pt idx="6">
                  <c:v>2.2725039096117921</c:v>
                </c:pt>
                <c:pt idx="7">
                  <c:v>1.6303877387000338</c:v>
                </c:pt>
                <c:pt idx="8">
                  <c:v>1.8688249932856875</c:v>
                </c:pt>
                <c:pt idx="9">
                  <c:v>1.5855150969625498</c:v>
                </c:pt>
                <c:pt idx="10">
                  <c:v>1.0658640237044714</c:v>
                </c:pt>
                <c:pt idx="11">
                  <c:v>1.9308685225057634</c:v>
                </c:pt>
                <c:pt idx="12">
                  <c:v>1.1755000386837615</c:v>
                </c:pt>
                <c:pt idx="13">
                  <c:v>1.8988819638174776</c:v>
                </c:pt>
                <c:pt idx="14">
                  <c:v>1.2479240743896831</c:v>
                </c:pt>
                <c:pt idx="15">
                  <c:v>3.9262259316275441</c:v>
                </c:pt>
                <c:pt idx="16">
                  <c:v>1.3784732822145394</c:v>
                </c:pt>
                <c:pt idx="17">
                  <c:v>1.704273907603407</c:v>
                </c:pt>
                <c:pt idx="18">
                  <c:v>0.95658406246779693</c:v>
                </c:pt>
                <c:pt idx="19">
                  <c:v>1.4112597337595856</c:v>
                </c:pt>
                <c:pt idx="20">
                  <c:v>1.801171564281244</c:v>
                </c:pt>
                <c:pt idx="21">
                  <c:v>1.1963496799481266</c:v>
                </c:pt>
                <c:pt idx="22">
                  <c:v>1.8682959957791194</c:v>
                </c:pt>
              </c:numCache>
            </c:numRef>
          </c:xVal>
          <c:yVal>
            <c:numRef>
              <c:f>Sheet1!$C$4:$C$26</c:f>
              <c:numCache>
                <c:formatCode>General</c:formatCode>
                <c:ptCount val="23"/>
                <c:pt idx="0">
                  <c:v>4000</c:v>
                </c:pt>
                <c:pt idx="1">
                  <c:v>3000</c:v>
                </c:pt>
                <c:pt idx="2">
                  <c:v>7500</c:v>
                </c:pt>
                <c:pt idx="3">
                  <c:v>20000</c:v>
                </c:pt>
                <c:pt idx="4">
                  <c:v>600</c:v>
                </c:pt>
                <c:pt idx="5">
                  <c:v>3000</c:v>
                </c:pt>
                <c:pt idx="6">
                  <c:v>10000</c:v>
                </c:pt>
                <c:pt idx="7">
                  <c:v>1800</c:v>
                </c:pt>
                <c:pt idx="8">
                  <c:v>20000</c:v>
                </c:pt>
                <c:pt idx="9">
                  <c:v>2000</c:v>
                </c:pt>
                <c:pt idx="10">
                  <c:v>3000</c:v>
                </c:pt>
                <c:pt idx="11">
                  <c:v>3000</c:v>
                </c:pt>
                <c:pt idx="12">
                  <c:v>25000</c:v>
                </c:pt>
                <c:pt idx="13">
                  <c:v>1800</c:v>
                </c:pt>
                <c:pt idx="14">
                  <c:v>40000</c:v>
                </c:pt>
                <c:pt idx="15">
                  <c:v>2500</c:v>
                </c:pt>
                <c:pt idx="16">
                  <c:v>3000</c:v>
                </c:pt>
                <c:pt idx="17">
                  <c:v>2000</c:v>
                </c:pt>
                <c:pt idx="18">
                  <c:v>1000</c:v>
                </c:pt>
                <c:pt idx="19">
                  <c:v>4000</c:v>
                </c:pt>
                <c:pt idx="20">
                  <c:v>600</c:v>
                </c:pt>
                <c:pt idx="21">
                  <c:v>5500</c:v>
                </c:pt>
                <c:pt idx="22">
                  <c:v>25000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CB4F-4C8A-9BBE-53D4DE677C0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450868128"/>
        <c:axId val="1450869088"/>
      </c:scatterChart>
      <c:valAx>
        <c:axId val="145086812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50869088"/>
        <c:crosses val="autoZero"/>
        <c:crossBetween val="midCat"/>
      </c:valAx>
      <c:valAx>
        <c:axId val="1450869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5086812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5.5600475562725515E-2"/>
          <c:y val="8.8393137077218797E-2"/>
          <c:w val="0.92560093266871846"/>
          <c:h val="0.87355671985151806"/>
        </c:manualLayout>
      </c:layout>
      <c:scatterChart>
        <c:scatterStyle val="lineMarker"/>
        <c:varyColors val="0"/>
        <c:ser>
          <c:idx val="0"/>
          <c:order val="0"/>
          <c:tx>
            <c:strRef>
              <c:f>Sheet1!$B$2</c:f>
              <c:strCache>
                <c:ptCount val="1"/>
                <c:pt idx="0">
                  <c:v>Range of ATGM systems in Metres by Alliance</c:v>
                </c:pt>
              </c:strCache>
            </c:strRef>
          </c:tx>
          <c:spPr>
            <a:ln w="2540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dPt>
            <c:idx val="1"/>
            <c:marker>
              <c:symbol val="dash"/>
              <c:size val="5"/>
              <c:spPr>
                <a:solidFill>
                  <a:schemeClr val="accent2">
                    <a:lumMod val="75000"/>
                  </a:schemeClr>
                </a:solidFill>
                <a:ln w="9525">
                  <a:solidFill>
                    <a:schemeClr val="accent2">
                      <a:lumMod val="75000"/>
                    </a:schemeClr>
                  </a:solidFill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0-9FED-48EC-8739-528B181CF639}"/>
              </c:ext>
            </c:extLst>
          </c:dPt>
          <c:dPt>
            <c:idx val="2"/>
            <c:marker>
              <c:symbol val="diamond"/>
              <c:size val="5"/>
              <c:spPr>
                <a:solidFill>
                  <a:srgbClr val="C00000"/>
                </a:solidFill>
                <a:ln w="9525">
                  <a:solidFill>
                    <a:srgbClr val="C00000"/>
                  </a:solidFill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1-9FED-48EC-8739-528B181CF639}"/>
              </c:ext>
            </c:extLst>
          </c:dPt>
          <c:dPt>
            <c:idx val="3"/>
            <c:marker>
              <c:symbol val="star"/>
              <c:size val="5"/>
              <c:spPr>
                <a:solidFill>
                  <a:schemeClr val="accent5">
                    <a:lumMod val="75000"/>
                  </a:schemeClr>
                </a:solidFill>
                <a:ln w="9525">
                  <a:solidFill>
                    <a:srgbClr val="7030A0"/>
                  </a:solidFill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2-9FED-48EC-8739-528B181CF639}"/>
              </c:ext>
            </c:extLst>
          </c:dPt>
          <c:dPt>
            <c:idx val="5"/>
            <c:marker>
              <c:symbol val="diamond"/>
              <c:size val="5"/>
              <c:spPr>
                <a:solidFill>
                  <a:srgbClr val="C00000"/>
                </a:solidFill>
                <a:ln w="9525">
                  <a:solidFill>
                    <a:srgbClr val="C00000"/>
                  </a:solidFill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3-9FED-48EC-8739-528B181CF639}"/>
              </c:ext>
            </c:extLst>
          </c:dPt>
          <c:dPt>
            <c:idx val="6"/>
            <c:marker>
              <c:symbol val="diamond"/>
              <c:size val="5"/>
              <c:spPr>
                <a:solidFill>
                  <a:srgbClr val="C00000"/>
                </a:solidFill>
                <a:ln w="9525">
                  <a:solidFill>
                    <a:srgbClr val="C00000"/>
                  </a:solidFill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4-9FED-48EC-8739-528B181CF639}"/>
              </c:ext>
            </c:extLst>
          </c:dPt>
          <c:dPt>
            <c:idx val="11"/>
            <c:marker>
              <c:symbol val="diamond"/>
              <c:size val="5"/>
              <c:spPr>
                <a:solidFill>
                  <a:srgbClr val="C00000"/>
                </a:solidFill>
                <a:ln w="9525">
                  <a:solidFill>
                    <a:srgbClr val="C00000"/>
                  </a:solidFill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5-9FED-48EC-8739-528B181CF639}"/>
              </c:ext>
            </c:extLst>
          </c:dPt>
          <c:dPt>
            <c:idx val="15"/>
            <c:marker>
              <c:symbol val="dash"/>
              <c:size val="5"/>
              <c:spPr>
                <a:solidFill>
                  <a:schemeClr val="accent2">
                    <a:lumMod val="75000"/>
                  </a:schemeClr>
                </a:solidFill>
                <a:ln w="9525">
                  <a:solidFill>
                    <a:schemeClr val="accent2">
                      <a:lumMod val="75000"/>
                    </a:schemeClr>
                  </a:solidFill>
                </a:ln>
                <a:effectLst/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6-9FED-48EC-8739-528B181CF639}"/>
              </c:ext>
            </c:extLst>
          </c:dPt>
          <c:dLbls>
            <c:dLbl>
              <c:idx val="0"/>
              <c:layout>
                <c:manualLayout>
                  <c:x val="2.4159776656286912E-3"/>
                  <c:y val="-3.0579084740785033E-2"/>
                </c:manualLayout>
              </c:layout>
              <c:tx>
                <c:rich>
                  <a:bodyPr/>
                  <a:lstStyle/>
                  <a:p>
                    <a:fld id="{4958634C-B6FF-45A4-A285-F59F0A261E99}" type="CELLRANGE">
                      <a:rPr lang="en-US" baseline="0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A579D24D-978C-44E8-97B7-8053835F7D41}" type="YVALUE">
                      <a:rPr lang="en-US" baseline="0"/>
                      <a:pPr/>
                      <a:t>[Y VALUE]</a:t>
                    </a:fld>
                    <a:endParaRPr lang="en-US" baseline="0"/>
                  </a:p>
                </c:rich>
              </c:tx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7-9FED-48EC-8739-528B181CF639}"/>
                </c:ext>
              </c:extLst>
            </c:dLbl>
            <c:dLbl>
              <c:idx val="1"/>
              <c:layout>
                <c:manualLayout>
                  <c:x val="-1.0331134481014361E-2"/>
                  <c:y val="3.6624060578079341E-2"/>
                </c:manualLayout>
              </c:layout>
              <c:tx>
                <c:rich>
                  <a:bodyPr rot="0" spcFirstLastPara="1" vertOverflow="clip" horzOverflow="clip" vert="horz" wrap="square" lIns="38100" tIns="19050" rIns="38100" bIns="19050" anchor="t" anchorCtr="0">
                    <a:spAutoFit/>
                  </a:bodyPr>
                  <a:lstStyle/>
                  <a:p>
                    <a:pPr>
                      <a:defRPr sz="900" b="0" i="0" u="none" strike="noStrike" kern="1200" baseline="0">
                        <a:solidFill>
                          <a:schemeClr val="dk1">
                            <a:lumMod val="65000"/>
                            <a:lumOff val="3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0652C688-D388-4B8F-A77A-D17F0D18A3EB}" type="CELLRANGE">
                      <a:rPr lang="en-US" baseline="0"/>
                      <a:pPr>
                        <a:defRPr/>
                      </a:pPr>
                      <a:t>[CELLRANGE]</a:t>
                    </a:fld>
                    <a:r>
                      <a:rPr lang="en-US" baseline="0"/>
                      <a:t>, </a:t>
                    </a:r>
                    <a:fld id="{C537E64B-5200-469E-B4A3-2ECD3AF12F42}" type="YVALUE">
                      <a:rPr lang="en-US" baseline="0"/>
                      <a:pPr>
                        <a:defRPr/>
                      </a:pPr>
                      <a:t>[Y VALUE]</a:t>
                    </a:fld>
                    <a:endParaRPr lang="en-US" baseline="0"/>
                  </a:p>
                </c:rich>
              </c:tx>
              <c:spPr>
                <a:solidFill>
                  <a:sysClr val="window" lastClr="FFFFFF"/>
                </a:solidFill>
                <a:ln w="9525" cap="flat" cmpd="sng" algn="ctr">
                  <a:solidFill>
                    <a:sysClr val="windowText" lastClr="000000">
                      <a:lumMod val="25000"/>
                      <a:lumOff val="75000"/>
                    </a:sysClr>
                  </a:solidFill>
                  <a:prstDash val="solid"/>
                  <a:round/>
                  <a:headEnd type="none" w="med" len="med"/>
                  <a:tailEnd type="none" w="med" len="med"/>
                  <a:extLst>
                    <a:ext uri="{C807C97D-BFC1-408E-A445-0C87EB9F89A2}">
                      <ask:lineSketchStyleProps xmlns:ask="http://schemas.microsoft.com/office/drawing/2018/sketchyshapes" sd="0">
                        <a:custGeom>
                          <a:avLst/>
                          <a:gdLst/>
                          <a:ahLst/>
                          <a:cxnLst/>
                          <a:rect l="0" t="0" r="0" b="0"/>
                          <a:pathLst/>
                        </a:custGeom>
                        <ask:type/>
                      </ask:lineSketchStyleProps>
                    </a:ext>
                  </a:extLst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t" anchorCtr="0">
                  <a:spAutoFit/>
                </a:bodyPr>
                <a:lstStyle/>
                <a:p>
                  <a:pPr>
                    <a:defRPr sz="9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borderCallout2">
                      <a:avLst>
                        <a:gd name="adj1" fmla="val -37901"/>
                        <a:gd name="adj2" fmla="val 6089"/>
                        <a:gd name="adj3" fmla="val -11936"/>
                        <a:gd name="adj4" fmla="val 3857"/>
                        <a:gd name="adj5" fmla="val -73493"/>
                        <a:gd name="adj6" fmla="val 12265"/>
                      </a:avLst>
                    </a:prstGeom>
                    <a:noFill/>
                    <a:ln>
                      <a:noFill/>
                    </a:ln>
                  </c15:spPr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0-9FED-48EC-8739-528B181CF639}"/>
                </c:ext>
              </c:extLst>
            </c:dLbl>
            <c:dLbl>
              <c:idx val="2"/>
              <c:layout>
                <c:manualLayout>
                  <c:x val="2.0724581995974881E-2"/>
                  <c:y val="5.1225862098616647E-3"/>
                </c:manualLayout>
              </c:layout>
              <c:tx>
                <c:rich>
                  <a:bodyPr/>
                  <a:lstStyle/>
                  <a:p>
                    <a:fld id="{FA58FB50-A97B-4B63-A445-8DDFCEE39FAF}" type="CELLRANGE">
                      <a:rPr lang="en-US" baseline="0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9FC46203-A218-4BA7-A5EA-76EA2C5F7D2A}" type="YVALUE">
                      <a:rPr lang="en-US" baseline="0"/>
                      <a:pPr/>
                      <a:t>[Y VALUE]</a:t>
                    </a:fld>
                    <a:endParaRPr lang="en-US" baseline="0"/>
                  </a:p>
                </c:rich>
              </c:tx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1-9FED-48EC-8739-528B181CF639}"/>
                </c:ext>
              </c:extLst>
            </c:dLbl>
            <c:dLbl>
              <c:idx val="3"/>
              <c:layout>
                <c:manualLayout>
                  <c:x val="7.4218273286422902E-3"/>
                  <c:y val="-2.6378888158356009E-2"/>
                </c:manualLayout>
              </c:layout>
              <c:tx>
                <c:rich>
                  <a:bodyPr/>
                  <a:lstStyle/>
                  <a:p>
                    <a:fld id="{2E961A98-E850-4F94-9F91-7F120E527DFC}" type="CELLRANGE">
                      <a:rPr lang="en-US" baseline="0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585AD32E-2307-402C-8B63-41D46F81A174}" type="YVALUE">
                      <a:rPr lang="en-US" baseline="0"/>
                      <a:pPr/>
                      <a:t>[Y VALUE]</a:t>
                    </a:fld>
                    <a:endParaRPr lang="en-US" baseline="0"/>
                  </a:p>
                </c:rich>
              </c:tx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2-9FED-48EC-8739-528B181CF639}"/>
                </c:ext>
              </c:extLst>
            </c:dLbl>
            <c:dLbl>
              <c:idx val="4"/>
              <c:layout>
                <c:manualLayout>
                  <c:x val="-0.1100945713488551"/>
                  <c:y val="-4.4934496776762527E-2"/>
                </c:manualLayout>
              </c:layout>
              <c:tx>
                <c:rich>
                  <a:bodyPr rot="0" spcFirstLastPara="1" vertOverflow="clip" horzOverflow="clip" vert="horz" wrap="square" lIns="38100" tIns="19050" rIns="38100" bIns="19050" anchor="t" anchorCtr="0">
                    <a:spAutoFit/>
                  </a:bodyPr>
                  <a:lstStyle/>
                  <a:p>
                    <a:pPr>
                      <a:defRPr sz="900" b="0" i="0" u="none" strike="noStrike" kern="1200" baseline="0">
                        <a:solidFill>
                          <a:schemeClr val="dk1">
                            <a:lumMod val="65000"/>
                            <a:lumOff val="3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B5782D0A-3F1A-4571-9303-0CC037735DF3}" type="CELLRANGE">
                      <a:rPr lang="en-US" baseline="0"/>
                      <a:pPr>
                        <a:defRPr/>
                      </a:pPr>
                      <a:t>[CELLRANGE]</a:t>
                    </a:fld>
                    <a:r>
                      <a:rPr lang="en-US" baseline="0"/>
                      <a:t>, </a:t>
                    </a:r>
                    <a:fld id="{2D968DBD-0708-425A-B3F9-CAC1C6F87D9B}" type="YVALUE">
                      <a:rPr lang="en-US" baseline="0"/>
                      <a:pPr>
                        <a:defRPr/>
                      </a:pPr>
                      <a:t>[Y VALUE]</a:t>
                    </a:fld>
                    <a:endParaRPr lang="en-US" baseline="0"/>
                  </a:p>
                </c:rich>
              </c:tx>
              <c:spPr>
                <a:xfrm>
                  <a:off x="1607355" y="5372692"/>
                  <a:ext cx="480319" cy="179344"/>
                </a:xfrm>
                <a:solidFill>
                  <a:sysClr val="window" lastClr="FFFFFF"/>
                </a:solidFill>
                <a:ln w="9525" cap="flat" cmpd="sng" algn="ctr">
                  <a:solidFill>
                    <a:sysClr val="windowText" lastClr="000000">
                      <a:lumMod val="25000"/>
                      <a:lumOff val="75000"/>
                    </a:sysClr>
                  </a:solidFill>
                  <a:prstDash val="solid"/>
                  <a:round/>
                  <a:headEnd type="none" w="med" len="med"/>
                  <a:tailEnd type="none" w="med" len="med"/>
                  <a:extLst>
                    <a:ext uri="{C807C97D-BFC1-408E-A445-0C87EB9F89A2}">
                      <ask:lineSketchStyleProps xmlns:ask="http://schemas.microsoft.com/office/drawing/2018/sketchyshapes" sd="0">
                        <a:custGeom>
                          <a:avLst/>
                          <a:gdLst/>
                          <a:ahLst/>
                          <a:cxnLst/>
                          <a:rect l="0" t="0" r="0" b="0"/>
                          <a:pathLst/>
                        </a:custGeom>
                        <ask:type/>
                      </ask:lineSketchStyleProps>
                    </a:ext>
                  </a:extLst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t" anchorCtr="0">
                  <a:spAutoFit/>
                </a:bodyPr>
                <a:lstStyle/>
                <a:p>
                  <a:pPr>
                    <a:defRPr sz="9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borderCallout2">
                      <a:avLst>
                        <a:gd name="adj1" fmla="val 39994"/>
                        <a:gd name="adj2" fmla="val 100956"/>
                        <a:gd name="adj3" fmla="val 54157"/>
                        <a:gd name="adj4" fmla="val 171944"/>
                        <a:gd name="adj5" fmla="val 201516"/>
                        <a:gd name="adj6" fmla="val 198068"/>
                      </a:avLst>
                    </a:prstGeom>
                    <a:noFill/>
                    <a:ln>
                      <a:noFill/>
                    </a:ln>
                  </c15:spPr>
                  <c15:layout>
                    <c:manualLayout>
                      <c:w val="5.1782239017273864E-2"/>
                      <c:h val="2.965669511335239E-2"/>
                    </c:manualLayout>
                  </c15:layout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8-9FED-48EC-8739-528B181CF639}"/>
                </c:ext>
              </c:extLst>
            </c:dLbl>
            <c:dLbl>
              <c:idx val="5"/>
              <c:layout>
                <c:manualLayout>
                  <c:x val="6.7256031535137721E-3"/>
                  <c:y val="-1.1777086637818701E-3"/>
                </c:manualLayout>
              </c:layout>
              <c:tx>
                <c:rich>
                  <a:bodyPr/>
                  <a:lstStyle/>
                  <a:p>
                    <a:fld id="{1B9E7A77-0401-4A77-B0FA-68F485D89AFF}" type="CELLRANGE">
                      <a:rPr lang="en-US" baseline="0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88399153-0556-4C32-ABD3-2B8DE16F5B91}" type="YVALUE">
                      <a:rPr lang="en-US" baseline="0"/>
                      <a:pPr/>
                      <a:t>[Y VALUE]</a:t>
                    </a:fld>
                    <a:endParaRPr lang="en-US" baseline="0"/>
                  </a:p>
                </c:rich>
              </c:tx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3-9FED-48EC-8739-528B181CF639}"/>
                </c:ext>
              </c:extLst>
            </c:dLbl>
            <c:dLbl>
              <c:idx val="6"/>
              <c:layout>
                <c:manualLayout>
                  <c:x val="2.6416198456447933E-2"/>
                  <c:y val="-2.6378888158356009E-2"/>
                </c:manualLayout>
              </c:layout>
              <c:tx>
                <c:rich>
                  <a:bodyPr/>
                  <a:lstStyle/>
                  <a:p>
                    <a:fld id="{89B9615D-A661-4E52-8F0C-E5C903FD02E8}" type="CELLRANGE">
                      <a:rPr lang="en-US" baseline="0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9EF0E895-4E9D-453A-8773-508A79A81D36}" type="YVALUE">
                      <a:rPr lang="en-US" baseline="0"/>
                      <a:pPr/>
                      <a:t>[Y VALUE]</a:t>
                    </a:fld>
                    <a:endParaRPr lang="en-US" baseline="0"/>
                  </a:p>
                </c:rich>
              </c:tx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4-9FED-48EC-8739-528B181CF639}"/>
                </c:ext>
              </c:extLst>
            </c:dLbl>
            <c:dLbl>
              <c:idx val="7"/>
              <c:layout>
                <c:manualLayout>
                  <c:x val="-7.8904256562381814E-2"/>
                  <c:y val="5.7625043490224459E-2"/>
                </c:manualLayout>
              </c:layout>
              <c:tx>
                <c:rich>
                  <a:bodyPr rot="0" spcFirstLastPara="1" vertOverflow="clip" horzOverflow="clip" vert="horz" wrap="square" lIns="38100" tIns="19050" rIns="38100" bIns="19050" anchor="t" anchorCtr="0">
                    <a:spAutoFit/>
                  </a:bodyPr>
                  <a:lstStyle/>
                  <a:p>
                    <a:pPr>
                      <a:defRPr sz="900" b="0" i="0" u="none" strike="noStrike" kern="1200" baseline="0">
                        <a:solidFill>
                          <a:schemeClr val="dk1">
                            <a:lumMod val="65000"/>
                            <a:lumOff val="3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C9AEB5A5-2669-4A1C-8819-59BA80A08B3D}" type="CELLRANGE">
                      <a:rPr lang="en-US" baseline="0"/>
                      <a:pPr>
                        <a:defRPr/>
                      </a:pPr>
                      <a:t>[CELLRANGE]</a:t>
                    </a:fld>
                    <a:r>
                      <a:rPr lang="en-US" baseline="0"/>
                      <a:t>, </a:t>
                    </a:r>
                    <a:fld id="{3B24EDC5-4740-43A6-B59A-2EC27A474E0F}" type="YVALUE">
                      <a:rPr lang="en-US" baseline="0"/>
                      <a:pPr>
                        <a:defRPr/>
                      </a:pPr>
                      <a:t>[Y VALUE]</a:t>
                    </a:fld>
                    <a:endParaRPr lang="en-US" baseline="0"/>
                  </a:p>
                </c:rich>
              </c:tx>
              <c:spPr>
                <a:solidFill>
                  <a:sysClr val="window" lastClr="FFFFFF"/>
                </a:solidFill>
                <a:ln w="9525" cap="flat" cmpd="sng" algn="ctr">
                  <a:solidFill>
                    <a:sysClr val="windowText" lastClr="000000">
                      <a:lumMod val="25000"/>
                      <a:lumOff val="75000"/>
                    </a:sysClr>
                  </a:solidFill>
                  <a:prstDash val="solid"/>
                  <a:round/>
                  <a:headEnd type="none" w="med" len="med"/>
                  <a:tailEnd type="none" w="med" len="med"/>
                  <a:extLst>
                    <a:ext uri="{C807C97D-BFC1-408E-A445-0C87EB9F89A2}">
                      <ask:lineSketchStyleProps xmlns:ask="http://schemas.microsoft.com/office/drawing/2018/sketchyshapes" sd="0">
                        <a:custGeom>
                          <a:avLst/>
                          <a:gdLst/>
                          <a:ahLst/>
                          <a:cxnLst/>
                          <a:rect l="0" t="0" r="0" b="0"/>
                          <a:pathLst/>
                        </a:custGeom>
                        <ask:type/>
                      </ask:lineSketchStyleProps>
                    </a:ext>
                  </a:extLst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t" anchorCtr="0">
                  <a:spAutoFit/>
                </a:bodyPr>
                <a:lstStyle/>
                <a:p>
                  <a:pPr>
                    <a:defRPr sz="9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borderCallout2">
                      <a:avLst>
                        <a:gd name="adj1" fmla="val -14297"/>
                        <a:gd name="adj2" fmla="val 82911"/>
                        <a:gd name="adj3" fmla="val -47343"/>
                        <a:gd name="adj4" fmla="val 84650"/>
                        <a:gd name="adj5" fmla="val -144307"/>
                        <a:gd name="adj6" fmla="val 92660"/>
                      </a:avLst>
                    </a:prstGeom>
                    <a:noFill/>
                    <a:ln>
                      <a:noFill/>
                    </a:ln>
                  </c15:spPr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9-9FED-48EC-8739-528B181CF639}"/>
                </c:ext>
              </c:extLst>
            </c:dLbl>
            <c:dLbl>
              <c:idx val="8"/>
              <c:layout>
                <c:manualLayout>
                  <c:x val="1.4237234560490431E-2"/>
                  <c:y val="7.2226845010760991E-3"/>
                </c:manualLayout>
              </c:layout>
              <c:tx>
                <c:rich>
                  <a:bodyPr/>
                  <a:lstStyle/>
                  <a:p>
                    <a:fld id="{9390F59B-0EEB-4A85-A721-930B3E6EF0D1}" type="CELLRANGE">
                      <a:rPr lang="en-US" baseline="0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31A5B16E-F6FC-45A0-87DC-9CA12D3B55C1}" type="YVALUE">
                      <a:rPr lang="en-US" baseline="0"/>
                      <a:pPr/>
                      <a:t>[Y VALUE]</a:t>
                    </a:fld>
                    <a:endParaRPr lang="en-US" baseline="0"/>
                  </a:p>
                </c:rich>
              </c:tx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A-9FED-48EC-8739-528B181CF639}"/>
                </c:ext>
              </c:extLst>
            </c:dLbl>
            <c:dLbl>
              <c:idx val="9"/>
              <c:layout>
                <c:manualLayout>
                  <c:x val="-9.6361177556785721E-2"/>
                  <c:y val="1.7723175957148736E-2"/>
                </c:manualLayout>
              </c:layout>
              <c:tx>
                <c:rich>
                  <a:bodyPr rot="0" spcFirstLastPara="1" vertOverflow="clip" horzOverflow="clip" vert="horz" wrap="square" lIns="38100" tIns="19050" rIns="38100" bIns="19050" anchor="t" anchorCtr="0">
                    <a:spAutoFit/>
                  </a:bodyPr>
                  <a:lstStyle/>
                  <a:p>
                    <a:pPr>
                      <a:defRPr sz="900" b="0" i="0" u="none" strike="noStrike" kern="1200" baseline="0">
                        <a:solidFill>
                          <a:schemeClr val="dk1">
                            <a:lumMod val="65000"/>
                            <a:lumOff val="3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93844A7E-B9F0-4668-9C94-969135C3AF04}" type="CELLRANGE">
                      <a:rPr lang="en-US" baseline="0"/>
                      <a:pPr>
                        <a:defRPr/>
                      </a:pPr>
                      <a:t>[CELLRANGE]</a:t>
                    </a:fld>
                    <a:r>
                      <a:rPr lang="en-US" baseline="0"/>
                      <a:t>, </a:t>
                    </a:r>
                    <a:fld id="{5DD81EFA-A8BA-4E70-BADC-A7B5363D031B}" type="YVALUE">
                      <a:rPr lang="en-US" baseline="0"/>
                      <a:pPr>
                        <a:defRPr/>
                      </a:pPr>
                      <a:t>[Y VALUE]</a:t>
                    </a:fld>
                    <a:endParaRPr lang="en-US" baseline="0"/>
                  </a:p>
                </c:rich>
              </c:tx>
              <c:spPr>
                <a:solidFill>
                  <a:sysClr val="window" lastClr="FFFFFF"/>
                </a:solidFill>
                <a:ln w="9525" cap="flat" cmpd="sng" algn="ctr">
                  <a:solidFill>
                    <a:sysClr val="windowText" lastClr="000000">
                      <a:lumMod val="25000"/>
                      <a:lumOff val="75000"/>
                    </a:sysClr>
                  </a:solidFill>
                  <a:prstDash val="solid"/>
                  <a:round/>
                  <a:headEnd type="none" w="med" len="med"/>
                  <a:tailEnd type="none" w="med" len="med"/>
                  <a:extLst>
                    <a:ext uri="{C807C97D-BFC1-408E-A445-0C87EB9F89A2}">
                      <ask:lineSketchStyleProps xmlns:ask="http://schemas.microsoft.com/office/drawing/2018/sketchyshapes" sd="0">
                        <a:custGeom>
                          <a:avLst/>
                          <a:gdLst/>
                          <a:ahLst/>
                          <a:cxnLst/>
                          <a:rect l="0" t="0" r="0" b="0"/>
                          <a:pathLst/>
                        </a:custGeom>
                        <ask:type/>
                      </ask:lineSketchStyleProps>
                    </a:ext>
                  </a:extLst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t" anchorCtr="0">
                  <a:spAutoFit/>
                </a:bodyPr>
                <a:lstStyle/>
                <a:p>
                  <a:pPr>
                    <a:defRPr sz="9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borderCallout2">
                      <a:avLst>
                        <a:gd name="adj1" fmla="val 6948"/>
                        <a:gd name="adj2" fmla="val 106446"/>
                        <a:gd name="adj3" fmla="val 6948"/>
                        <a:gd name="adj4" fmla="val 109470"/>
                        <a:gd name="adj5" fmla="val -9761"/>
                        <a:gd name="adj6" fmla="val 116357"/>
                      </a:avLst>
                    </a:prstGeom>
                    <a:noFill/>
                    <a:ln>
                      <a:noFill/>
                    </a:ln>
                  </c15:spPr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B-9FED-48EC-8739-528B181CF639}"/>
                </c:ext>
              </c:extLst>
            </c:dLbl>
            <c:dLbl>
              <c:idx val="10"/>
              <c:layout>
                <c:manualLayout>
                  <c:x val="-9.1172269880553061E-2"/>
                  <c:y val="-4.737987107050113E-2"/>
                </c:manualLayout>
              </c:layout>
              <c:tx>
                <c:rich>
                  <a:bodyPr rot="0" spcFirstLastPara="1" vertOverflow="clip" horzOverflow="clip" vert="horz" wrap="square" lIns="38100" tIns="19050" rIns="38100" bIns="19050" anchor="t" anchorCtr="0">
                    <a:spAutoFit/>
                  </a:bodyPr>
                  <a:lstStyle/>
                  <a:p>
                    <a:pPr>
                      <a:defRPr sz="900" b="0" i="0" u="none" strike="noStrike" kern="1200" baseline="0">
                        <a:solidFill>
                          <a:schemeClr val="dk1">
                            <a:lumMod val="65000"/>
                            <a:lumOff val="3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F08B93CA-5425-4D65-8176-1D18510252CA}" type="CELLRANGE">
                      <a:rPr lang="en-US" baseline="0"/>
                      <a:pPr>
                        <a:defRPr/>
                      </a:pPr>
                      <a:t>[CELLRANGE]</a:t>
                    </a:fld>
                    <a:r>
                      <a:rPr lang="en-US" baseline="0"/>
                      <a:t>, </a:t>
                    </a:r>
                    <a:fld id="{5E5C3E3A-599B-4F06-A25C-4226A129DAF0}" type="YVALUE">
                      <a:rPr lang="en-US" baseline="0"/>
                      <a:pPr>
                        <a:defRPr/>
                      </a:pPr>
                      <a:t>[Y VALUE]</a:t>
                    </a:fld>
                    <a:endParaRPr lang="en-US" baseline="0"/>
                  </a:p>
                </c:rich>
              </c:tx>
              <c:spPr>
                <a:solidFill>
                  <a:sysClr val="window" lastClr="FFFFFF"/>
                </a:solidFill>
                <a:ln w="9525" cap="flat" cmpd="sng" algn="ctr">
                  <a:solidFill>
                    <a:sysClr val="windowText" lastClr="000000">
                      <a:lumMod val="25000"/>
                      <a:lumOff val="75000"/>
                    </a:sysClr>
                  </a:solidFill>
                  <a:prstDash val="solid"/>
                  <a:round/>
                  <a:headEnd type="none" w="med" len="med"/>
                  <a:tailEnd type="none" w="med" len="med"/>
                  <a:extLst>
                    <a:ext uri="{C807C97D-BFC1-408E-A445-0C87EB9F89A2}">
                      <ask:lineSketchStyleProps xmlns:ask="http://schemas.microsoft.com/office/drawing/2018/sketchyshapes" sd="0">
                        <a:custGeom>
                          <a:avLst/>
                          <a:gdLst/>
                          <a:ahLst/>
                          <a:cxnLst/>
                          <a:rect l="0" t="0" r="0" b="0"/>
                          <a:pathLst/>
                        </a:custGeom>
                        <ask:type/>
                      </ask:lineSketchStyleProps>
                    </a:ext>
                  </a:extLst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t" anchorCtr="0">
                  <a:spAutoFit/>
                </a:bodyPr>
                <a:lstStyle/>
                <a:p>
                  <a:pPr>
                    <a:defRPr sz="9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borderCallout2">
                      <a:avLst>
                        <a:gd name="adj1" fmla="val 56517"/>
                        <a:gd name="adj2" fmla="val 101544"/>
                        <a:gd name="adj3" fmla="val 47075"/>
                        <a:gd name="adj4" fmla="val 98959"/>
                        <a:gd name="adj5" fmla="val 209761"/>
                        <a:gd name="adj6" fmla="val 117076"/>
                      </a:avLst>
                    </a:prstGeom>
                    <a:noFill/>
                    <a:ln>
                      <a:noFill/>
                    </a:ln>
                  </c15:spPr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C-9FED-48EC-8739-528B181CF639}"/>
                </c:ext>
              </c:extLst>
            </c:dLbl>
            <c:dLbl>
              <c:idx val="11"/>
              <c:layout>
                <c:manualLayout>
                  <c:x val="2.3276505571302664E-2"/>
                  <c:y val="-3.0579084740785033E-2"/>
                </c:manualLayout>
              </c:layout>
              <c:tx>
                <c:rich>
                  <a:bodyPr/>
                  <a:lstStyle/>
                  <a:p>
                    <a:fld id="{D4A9445D-D02B-42E9-AD50-5FEFB2F1A962}" type="CELLRANGE">
                      <a:rPr lang="en-US" baseline="0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A8D500FD-094A-4C90-9365-7B1FD0E8E653}" type="YVALUE">
                      <a:rPr lang="en-US" baseline="0"/>
                      <a:pPr/>
                      <a:t>[Y VALUE]</a:t>
                    </a:fld>
                    <a:endParaRPr lang="en-US" baseline="0"/>
                  </a:p>
                </c:rich>
              </c:tx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5-9FED-48EC-8739-528B181CF639}"/>
                </c:ext>
              </c:extLst>
            </c:dLbl>
            <c:dLbl>
              <c:idx val="12"/>
              <c:layout>
                <c:manualLayout>
                  <c:x val="-5.8433023406845716E-3"/>
                  <c:y val="-3.897947790564308E-2"/>
                </c:manualLayout>
              </c:layout>
              <c:tx>
                <c:rich>
                  <a:bodyPr rot="0" spcFirstLastPara="1" vertOverflow="clip" horzOverflow="clip" vert="horz" wrap="square" lIns="38100" tIns="19050" rIns="38100" bIns="19050" anchor="t" anchorCtr="0">
                    <a:spAutoFit/>
                  </a:bodyPr>
                  <a:lstStyle/>
                  <a:p>
                    <a:pPr>
                      <a:defRPr sz="900" b="0" i="0" u="none" strike="noStrike" kern="1200" baseline="0">
                        <a:solidFill>
                          <a:schemeClr val="dk1">
                            <a:lumMod val="65000"/>
                            <a:lumOff val="3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FD22ED12-5C5A-45FD-8102-FAAC4F41A905}" type="CELLRANGE">
                      <a:rPr lang="en-US" baseline="0"/>
                      <a:pPr>
                        <a:defRPr/>
                      </a:pPr>
                      <a:t>[CELLRANGE]</a:t>
                    </a:fld>
                    <a:r>
                      <a:rPr lang="en-US" baseline="0"/>
                      <a:t>, </a:t>
                    </a:r>
                    <a:fld id="{FAFB2EE3-A1A5-4948-A0ED-8F952539A909}" type="YVALUE">
                      <a:rPr lang="en-US" baseline="0"/>
                      <a:pPr>
                        <a:defRPr/>
                      </a:pPr>
                      <a:t>[Y VALUE]</a:t>
                    </a:fld>
                    <a:endParaRPr lang="en-US" baseline="0"/>
                  </a:p>
                </c:rich>
              </c:tx>
              <c:spPr>
                <a:solidFill>
                  <a:sysClr val="window" lastClr="FFFFFF"/>
                </a:solidFill>
                <a:ln w="9525" cap="flat" cmpd="sng" algn="ctr">
                  <a:solidFill>
                    <a:sysClr val="windowText" lastClr="000000">
                      <a:lumMod val="25000"/>
                      <a:lumOff val="75000"/>
                    </a:sysClr>
                  </a:solidFill>
                  <a:prstDash val="solid"/>
                  <a:round/>
                  <a:headEnd type="none" w="med" len="med"/>
                  <a:tailEnd type="none" w="med" len="med"/>
                  <a:extLst>
                    <a:ext uri="{C807C97D-BFC1-408E-A445-0C87EB9F89A2}">
                      <ask:lineSketchStyleProps xmlns:ask="http://schemas.microsoft.com/office/drawing/2018/sketchyshapes" sd="0">
                        <a:custGeom>
                          <a:avLst/>
                          <a:gdLst/>
                          <a:ahLst/>
                          <a:cxnLst/>
                          <a:rect l="0" t="0" r="0" b="0"/>
                          <a:pathLst/>
                        </a:custGeom>
                        <ask:type/>
                      </ask:lineSketchStyleProps>
                    </a:ext>
                  </a:extLst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t" anchorCtr="0">
                  <a:spAutoFit/>
                </a:bodyPr>
                <a:lstStyle/>
                <a:p>
                  <a:pPr>
                    <a:defRPr sz="9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borderCallout2">
                      <a:avLst>
                        <a:gd name="adj1" fmla="val 18750"/>
                        <a:gd name="adj2" fmla="val -8333"/>
                        <a:gd name="adj3" fmla="val 21110"/>
                        <a:gd name="adj4" fmla="val -6959"/>
                        <a:gd name="adj5" fmla="val 181436"/>
                        <a:gd name="adj6" fmla="val -1631"/>
                      </a:avLst>
                    </a:prstGeom>
                    <a:noFill/>
                    <a:ln>
                      <a:noFill/>
                    </a:ln>
                  </c15:spPr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D-9FED-48EC-8739-528B181CF639}"/>
                </c:ext>
              </c:extLst>
            </c:dLbl>
            <c:dLbl>
              <c:idx val="13"/>
              <c:layout>
                <c:manualLayout>
                  <c:x val="3.3313108549305033E-2"/>
                  <c:y val="5.7625043490224459E-2"/>
                </c:manualLayout>
              </c:layout>
              <c:tx>
                <c:rich>
                  <a:bodyPr/>
                  <a:lstStyle/>
                  <a:p>
                    <a:fld id="{A2CF1F95-1A24-45AB-9077-16456D7C4DDE}" type="CELLRANGE">
                      <a:rPr lang="en-US" baseline="0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1F719C19-0CBD-46D1-A846-AFA720136CDD}" type="YVALUE">
                      <a:rPr lang="en-US" baseline="0"/>
                      <a:pPr/>
                      <a:t>[Y VALUE]</a:t>
                    </a:fld>
                    <a:endParaRPr lang="en-US" baseline="0"/>
                  </a:p>
                </c:rich>
              </c:tx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E-9FED-48EC-8739-528B181CF639}"/>
                </c:ext>
              </c:extLst>
            </c:dLbl>
            <c:dLbl>
              <c:idx val="14"/>
              <c:layout>
                <c:manualLayout>
                  <c:x val="1.4308387851847584E-2"/>
                  <c:y val="-3.0579084740785054E-2"/>
                </c:manualLayout>
              </c:layout>
              <c:tx>
                <c:rich>
                  <a:bodyPr rot="0" spcFirstLastPara="1" vertOverflow="clip" horzOverflow="clip" vert="horz" wrap="square" lIns="38100" tIns="19050" rIns="38100" bIns="19050" anchor="t" anchorCtr="0">
                    <a:spAutoFit/>
                  </a:bodyPr>
                  <a:lstStyle/>
                  <a:p>
                    <a:pPr>
                      <a:defRPr sz="900" b="0" i="0" u="none" strike="noStrike" kern="1200" baseline="0">
                        <a:solidFill>
                          <a:schemeClr val="dk1">
                            <a:lumMod val="65000"/>
                            <a:lumOff val="3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236C66A3-FD1B-424E-B392-3FCA46383C42}" type="CELLRANGE">
                      <a:rPr lang="en-US" baseline="0"/>
                      <a:pPr>
                        <a:defRPr/>
                      </a:pPr>
                      <a:t>[CELLRANGE]</a:t>
                    </a:fld>
                    <a:r>
                      <a:rPr lang="en-US" baseline="0"/>
                      <a:t>, </a:t>
                    </a:r>
                    <a:fld id="{02AF2B6F-919C-4E2F-AB65-3B1581CC1EA2}" type="YVALUE">
                      <a:rPr lang="en-US" baseline="0"/>
                      <a:pPr>
                        <a:defRPr/>
                      </a:pPr>
                      <a:t>[Y VALUE]</a:t>
                    </a:fld>
                    <a:endParaRPr lang="en-US" baseline="0"/>
                  </a:p>
                </c:rich>
              </c:tx>
              <c:spPr>
                <a:solidFill>
                  <a:sysClr val="window" lastClr="FFFFFF"/>
                </a:solidFill>
                <a:ln w="9525" cap="flat" cmpd="sng" algn="ctr">
                  <a:solidFill>
                    <a:sysClr val="windowText" lastClr="000000">
                      <a:lumMod val="25000"/>
                      <a:lumOff val="75000"/>
                    </a:sysClr>
                  </a:solidFill>
                  <a:prstDash val="solid"/>
                  <a:round/>
                  <a:headEnd type="none" w="med" len="med"/>
                  <a:tailEnd type="none" w="med" len="med"/>
                  <a:extLst>
                    <a:ext uri="{C807C97D-BFC1-408E-A445-0C87EB9F89A2}">
                      <ask:lineSketchStyleProps xmlns:ask="http://schemas.microsoft.com/office/drawing/2018/sketchyshapes" sd="0">
                        <a:custGeom>
                          <a:avLst/>
                          <a:gdLst/>
                          <a:ahLst/>
                          <a:cxnLst/>
                          <a:rect l="0" t="0" r="0" b="0"/>
                          <a:pathLst/>
                        </a:custGeom>
                        <ask:type/>
                      </ask:lineSketchStyleProps>
                    </a:ext>
                  </a:extLst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t" anchorCtr="0">
                  <a:spAutoFit/>
                </a:bodyPr>
                <a:lstStyle/>
                <a:p>
                  <a:pPr>
                    <a:defRPr sz="9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borderCallout2">
                      <a:avLst>
                        <a:gd name="adj1" fmla="val 42354"/>
                        <a:gd name="adj2" fmla="val -619"/>
                        <a:gd name="adj3" fmla="val 39994"/>
                        <a:gd name="adj4" fmla="val -20727"/>
                        <a:gd name="adj5" fmla="val 136587"/>
                        <a:gd name="adj6" fmla="val -19834"/>
                      </a:avLst>
                    </a:prstGeom>
                    <a:noFill/>
                    <a:ln>
                      <a:noFill/>
                    </a:ln>
                  </c15:spPr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F-9FED-48EC-8739-528B181CF639}"/>
                </c:ext>
              </c:extLst>
            </c:dLbl>
            <c:dLbl>
              <c:idx val="15"/>
              <c:layout>
                <c:manualLayout>
                  <c:x val="-7.5068878542194115E-2"/>
                  <c:y val="-6.208055910900271E-2"/>
                </c:manualLayout>
              </c:layout>
              <c:tx>
                <c:rich>
                  <a:bodyPr rot="0" spcFirstLastPara="1" vertOverflow="clip" horzOverflow="clip" vert="horz" wrap="square" lIns="38100" tIns="19050" rIns="38100" bIns="19050" anchor="t" anchorCtr="0">
                    <a:spAutoFit/>
                  </a:bodyPr>
                  <a:lstStyle/>
                  <a:p>
                    <a:pPr>
                      <a:defRPr sz="900" b="0" i="0" u="none" strike="noStrike" kern="1200" baseline="0">
                        <a:solidFill>
                          <a:schemeClr val="dk1">
                            <a:lumMod val="65000"/>
                            <a:lumOff val="3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96D2E1FB-4715-4080-AC43-C04CF7427E2B}" type="CELLRANGE">
                      <a:rPr lang="en-US" baseline="0"/>
                      <a:pPr>
                        <a:defRPr/>
                      </a:pPr>
                      <a:t>[CELLRANGE]</a:t>
                    </a:fld>
                    <a:r>
                      <a:rPr lang="en-US" baseline="0"/>
                      <a:t>, </a:t>
                    </a:r>
                    <a:fld id="{7A06AA51-E9DE-4FB5-89C1-7DB429C4D6A8}" type="YVALUE">
                      <a:rPr lang="en-US" baseline="0"/>
                      <a:pPr>
                        <a:defRPr/>
                      </a:pPr>
                      <a:t>[Y VALUE]</a:t>
                    </a:fld>
                    <a:endParaRPr lang="en-US" baseline="0"/>
                  </a:p>
                </c:rich>
              </c:tx>
              <c:spPr>
                <a:solidFill>
                  <a:sysClr val="window" lastClr="FFFFFF"/>
                </a:solidFill>
                <a:ln w="9525" cap="flat" cmpd="sng" algn="ctr">
                  <a:solidFill>
                    <a:sysClr val="windowText" lastClr="000000">
                      <a:lumMod val="25000"/>
                      <a:lumOff val="75000"/>
                    </a:sysClr>
                  </a:solidFill>
                  <a:prstDash val="solid"/>
                  <a:round/>
                  <a:headEnd type="none" w="med" len="med"/>
                  <a:tailEnd type="none" w="med" len="med"/>
                  <a:extLst>
                    <a:ext uri="{C807C97D-BFC1-408E-A445-0C87EB9F89A2}">
                      <ask:lineSketchStyleProps xmlns:ask="http://schemas.microsoft.com/office/drawing/2018/sketchyshapes" sd="0">
                        <a:custGeom>
                          <a:avLst/>
                          <a:gdLst/>
                          <a:ahLst/>
                          <a:cxnLst/>
                          <a:rect l="0" t="0" r="0" b="0"/>
                          <a:pathLst/>
                        </a:custGeom>
                        <ask:type/>
                      </ask:lineSketchStyleProps>
                    </a:ext>
                  </a:extLst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t" anchorCtr="0">
                  <a:spAutoFit/>
                </a:bodyPr>
                <a:lstStyle/>
                <a:p>
                  <a:pPr>
                    <a:defRPr sz="9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borderCallout2">
                      <a:avLst>
                        <a:gd name="adj1" fmla="val 94285"/>
                        <a:gd name="adj2" fmla="val 48819"/>
                        <a:gd name="adj3" fmla="val 141494"/>
                        <a:gd name="adj4" fmla="val 77854"/>
                        <a:gd name="adj5" fmla="val 259331"/>
                        <a:gd name="adj6" fmla="val 81324"/>
                      </a:avLst>
                    </a:prstGeom>
                    <a:noFill/>
                    <a:ln>
                      <a:noFill/>
                    </a:ln>
                  </c15:spPr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06-9FED-48EC-8739-528B181CF639}"/>
                </c:ext>
              </c:extLst>
            </c:dLbl>
            <c:dLbl>
              <c:idx val="16"/>
              <c:layout>
                <c:manualLayout>
                  <c:x val="5.7607213995033322E-3"/>
                  <c:y val="-0.19648684974673145"/>
                </c:manualLayout>
              </c:layout>
              <c:tx>
                <c:rich>
                  <a:bodyPr/>
                  <a:lstStyle/>
                  <a:p>
                    <a:fld id="{1B327223-5DC8-4A64-A15D-FBE2D0FBCC03}" type="CELLRANGE">
                      <a:rPr lang="en-US" baseline="0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A2D38512-ED67-4167-A80C-3BA1E045B802}" type="YVALUE">
                      <a:rPr lang="en-US" baseline="0"/>
                      <a:pPr/>
                      <a:t>[Y VALUE]</a:t>
                    </a:fld>
                    <a:endParaRPr lang="en-US" baseline="0"/>
                  </a:p>
                </c:rich>
              </c:tx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0-9FED-48EC-8739-528B181CF639}"/>
                </c:ext>
              </c:extLst>
            </c:dLbl>
            <c:dLbl>
              <c:idx val="17"/>
              <c:layout>
                <c:manualLayout>
                  <c:x val="7.8148414553737236E-2"/>
                  <c:y val="5.1225862098616647E-3"/>
                </c:manualLayout>
              </c:layout>
              <c:tx>
                <c:rich>
                  <a:bodyPr rot="0" spcFirstLastPara="1" vertOverflow="clip" horzOverflow="clip" vert="horz" wrap="square" lIns="38100" tIns="19050" rIns="38100" bIns="19050" anchor="t" anchorCtr="0">
                    <a:spAutoFit/>
                  </a:bodyPr>
                  <a:lstStyle/>
                  <a:p>
                    <a:pPr>
                      <a:defRPr sz="900" b="0" i="0" u="none" strike="noStrike" kern="1200" baseline="0">
                        <a:solidFill>
                          <a:schemeClr val="dk1">
                            <a:lumMod val="65000"/>
                            <a:lumOff val="3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9A31B9C9-1B51-4A93-93CD-0C3116C1E589}" type="CELLRANGE">
                      <a:rPr lang="en-US" baseline="0"/>
                      <a:pPr>
                        <a:defRPr/>
                      </a:pPr>
                      <a:t>[CELLRANGE]</a:t>
                    </a:fld>
                    <a:r>
                      <a:rPr lang="en-US" baseline="0"/>
                      <a:t>, </a:t>
                    </a:r>
                    <a:fld id="{6C88206F-9534-44DA-B2C1-3B70B16F3BA9}" type="YVALUE">
                      <a:rPr lang="en-US" baseline="0"/>
                      <a:pPr>
                        <a:defRPr/>
                      </a:pPr>
                      <a:t>[Y VALUE]</a:t>
                    </a:fld>
                    <a:endParaRPr lang="en-US" baseline="0"/>
                  </a:p>
                </c:rich>
              </c:tx>
              <c:spPr>
                <a:solidFill>
                  <a:sysClr val="window" lastClr="FFFFFF"/>
                </a:solidFill>
                <a:ln w="9525" cap="flat" cmpd="sng" algn="ctr">
                  <a:solidFill>
                    <a:sysClr val="windowText" lastClr="000000">
                      <a:lumMod val="25000"/>
                      <a:lumOff val="75000"/>
                    </a:sysClr>
                  </a:solidFill>
                  <a:prstDash val="solid"/>
                  <a:round/>
                  <a:headEnd type="none" w="med" len="med"/>
                  <a:tailEnd type="none" w="med" len="med"/>
                  <a:extLst>
                    <a:ext uri="{C807C97D-BFC1-408E-A445-0C87EB9F89A2}">
                      <ask:lineSketchStyleProps xmlns:ask="http://schemas.microsoft.com/office/drawing/2018/sketchyshapes" sd="0">
                        <a:custGeom>
                          <a:avLst/>
                          <a:gdLst/>
                          <a:ahLst/>
                          <a:cxnLst/>
                          <a:rect l="0" t="0" r="0" b="0"/>
                          <a:pathLst/>
                        </a:custGeom>
                        <ask:type/>
                      </ask:lineSketchStyleProps>
                    </a:ext>
                  </a:extLst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t" anchorCtr="0">
                  <a:spAutoFit/>
                </a:bodyPr>
                <a:lstStyle/>
                <a:p>
                  <a:pPr>
                    <a:defRPr sz="9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borderCallout2">
                      <a:avLst>
                        <a:gd name="adj1" fmla="val 18750"/>
                        <a:gd name="adj2" fmla="val -8333"/>
                        <a:gd name="adj3" fmla="val -2494"/>
                        <a:gd name="adj4" fmla="val -23704"/>
                        <a:gd name="adj5" fmla="val 32727"/>
                        <a:gd name="adj6" fmla="val -110085"/>
                      </a:avLst>
                    </a:prstGeom>
                    <a:noFill/>
                    <a:ln>
                      <a:noFill/>
                    </a:ln>
                  </c15:spPr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1-9FED-48EC-8739-528B181CF639}"/>
                </c:ext>
              </c:extLst>
            </c:dLbl>
            <c:dLbl>
              <c:idx val="18"/>
              <c:layout>
                <c:manualLayout>
                  <c:x val="-9.8436697504071913E-2"/>
                  <c:y val="9.2238962743264145E-4"/>
                </c:manualLayout>
              </c:layout>
              <c:tx>
                <c:rich>
                  <a:bodyPr rot="0" spcFirstLastPara="1" vertOverflow="clip" horzOverflow="clip" vert="horz" wrap="square" lIns="38100" tIns="19050" rIns="38100" bIns="19050" anchor="t" anchorCtr="0">
                    <a:spAutoFit/>
                  </a:bodyPr>
                  <a:lstStyle/>
                  <a:p>
                    <a:pPr>
                      <a:defRPr sz="900" b="0" i="0" u="none" strike="noStrike" kern="1200" baseline="0">
                        <a:solidFill>
                          <a:schemeClr val="dk1">
                            <a:lumMod val="65000"/>
                            <a:lumOff val="3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F8F5226D-398B-4C77-93C4-E293D28064C1}" type="CELLRANGE">
                      <a:rPr lang="en-US" baseline="0"/>
                      <a:pPr>
                        <a:defRPr/>
                      </a:pPr>
                      <a:t>[CELLRANGE]</a:t>
                    </a:fld>
                    <a:r>
                      <a:rPr lang="en-US" baseline="0"/>
                      <a:t>, </a:t>
                    </a:r>
                    <a:fld id="{C30C3BB4-551E-4F09-B41F-37C02FC09FDD}" type="YVALUE">
                      <a:rPr lang="en-US" baseline="0"/>
                      <a:pPr>
                        <a:defRPr/>
                      </a:pPr>
                      <a:t>[Y VALUE]</a:t>
                    </a:fld>
                    <a:endParaRPr lang="en-US" baseline="0"/>
                  </a:p>
                </c:rich>
              </c:tx>
              <c:spPr>
                <a:solidFill>
                  <a:sysClr val="window" lastClr="FFFFFF"/>
                </a:solidFill>
                <a:ln w="9525" cap="flat" cmpd="sng" algn="ctr">
                  <a:solidFill>
                    <a:sysClr val="windowText" lastClr="000000">
                      <a:lumMod val="25000"/>
                      <a:lumOff val="75000"/>
                    </a:sysClr>
                  </a:solidFill>
                  <a:prstDash val="solid"/>
                  <a:round/>
                  <a:headEnd type="none" w="med" len="med"/>
                  <a:tailEnd type="none" w="med" len="med"/>
                  <a:extLst>
                    <a:ext uri="{C807C97D-BFC1-408E-A445-0C87EB9F89A2}">
                      <ask:lineSketchStyleProps xmlns:ask="http://schemas.microsoft.com/office/drawing/2018/sketchyshapes" sd="0">
                        <a:custGeom>
                          <a:avLst/>
                          <a:gdLst/>
                          <a:ahLst/>
                          <a:cxnLst/>
                          <a:rect l="0" t="0" r="0" b="0"/>
                          <a:pathLst/>
                        </a:custGeom>
                        <ask:type/>
                      </ask:lineSketchStyleProps>
                    </a:ext>
                  </a:extLst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t" anchorCtr="0">
                  <a:spAutoFit/>
                </a:bodyPr>
                <a:lstStyle/>
                <a:p>
                  <a:pPr>
                    <a:defRPr sz="9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borderCallout2">
                      <a:avLst>
                        <a:gd name="adj1" fmla="val 23471"/>
                        <a:gd name="adj2" fmla="val 103891"/>
                        <a:gd name="adj3" fmla="val 37633"/>
                        <a:gd name="adj4" fmla="val 99495"/>
                        <a:gd name="adj5" fmla="val 46890"/>
                        <a:gd name="adj6" fmla="val 130723"/>
                      </a:avLst>
                    </a:prstGeom>
                    <a:noFill/>
                    <a:ln>
                      <a:noFill/>
                    </a:ln>
                  </c15:spPr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2-9FED-48EC-8739-528B181CF639}"/>
                </c:ext>
              </c:extLst>
            </c:dLbl>
            <c:dLbl>
              <c:idx val="19"/>
              <c:layout>
                <c:manualLayout>
                  <c:x val="7.717221295791994E-3"/>
                  <c:y val="-0.2468892087358798"/>
                </c:manualLayout>
              </c:layout>
              <c:tx>
                <c:rich>
                  <a:bodyPr/>
                  <a:lstStyle/>
                  <a:p>
                    <a:fld id="{978DB82B-9F2D-4016-82CB-718E9911C941}" type="CELLRANGE">
                      <a:rPr lang="en-US" baseline="0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7E09BE8B-5F0F-4271-AC11-4E045CEEE278}" type="YVALUE">
                      <a:rPr lang="en-US" baseline="0"/>
                      <a:pPr/>
                      <a:t>[Y VALUE]</a:t>
                    </a:fld>
                    <a:endParaRPr lang="en-US" baseline="0"/>
                  </a:p>
                </c:rich>
              </c:tx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3-9FED-48EC-8739-528B181CF639}"/>
                </c:ext>
              </c:extLst>
            </c:dLbl>
            <c:dLbl>
              <c:idx val="20"/>
              <c:layout>
                <c:manualLayout>
                  <c:x val="-2.2549663919287206E-2"/>
                  <c:y val="3.4523962286864676E-2"/>
                </c:manualLayout>
              </c:layout>
              <c:tx>
                <c:rich>
                  <a:bodyPr/>
                  <a:lstStyle/>
                  <a:p>
                    <a:fld id="{2631982F-0552-4DCD-A0EB-671F5731D191}" type="CELLRANGE">
                      <a:rPr lang="en-US" baseline="0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89B17498-348B-42C9-B7C6-CAF424D3E573}" type="YVALUE">
                      <a:rPr lang="en-US" baseline="0"/>
                      <a:pPr/>
                      <a:t>[Y VALUE]</a:t>
                    </a:fld>
                    <a:endParaRPr lang="en-US" baseline="0"/>
                  </a:p>
                </c:rich>
              </c:tx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4-9FED-48EC-8739-528B181CF639}"/>
                </c:ext>
              </c:extLst>
            </c:dLbl>
            <c:dLbl>
              <c:idx val="21"/>
              <c:layout>
                <c:manualLayout>
                  <c:x val="-9.2343172755447858E-2"/>
                  <c:y val="-3.0579084740785033E-2"/>
                </c:manualLayout>
              </c:layout>
              <c:tx>
                <c:rich>
                  <a:bodyPr rot="0" spcFirstLastPara="1" vertOverflow="clip" horzOverflow="clip" vert="horz" wrap="square" lIns="38100" tIns="19050" rIns="38100" bIns="19050" anchor="t" anchorCtr="0">
                    <a:spAutoFit/>
                  </a:bodyPr>
                  <a:lstStyle/>
                  <a:p>
                    <a:pPr>
                      <a:defRPr sz="900" b="0" i="0" u="none" strike="noStrike" kern="1200" baseline="0">
                        <a:solidFill>
                          <a:schemeClr val="dk1">
                            <a:lumMod val="65000"/>
                            <a:lumOff val="3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0546BF1F-4CB0-424C-9D98-2937DF8E19F0}" type="CELLRANGE">
                      <a:rPr lang="en-US" baseline="0"/>
                      <a:pPr>
                        <a:defRPr/>
                      </a:pPr>
                      <a:t>[CELLRANGE]</a:t>
                    </a:fld>
                    <a:r>
                      <a:rPr lang="en-US" baseline="0"/>
                      <a:t>, </a:t>
                    </a:r>
                    <a:fld id="{0B2F82A0-9270-4380-BB4C-34E3060FC17F}" type="YVALUE">
                      <a:rPr lang="en-US" baseline="0"/>
                      <a:pPr>
                        <a:defRPr/>
                      </a:pPr>
                      <a:t>[Y VALUE]</a:t>
                    </a:fld>
                    <a:endParaRPr lang="en-US" baseline="0"/>
                  </a:p>
                </c:rich>
              </c:tx>
              <c:spPr>
                <a:solidFill>
                  <a:sysClr val="window" lastClr="FFFFFF"/>
                </a:solidFill>
                <a:ln w="9525" cap="flat" cmpd="sng" algn="ctr">
                  <a:solidFill>
                    <a:sysClr val="windowText" lastClr="000000">
                      <a:lumMod val="25000"/>
                      <a:lumOff val="75000"/>
                    </a:sysClr>
                  </a:solidFill>
                  <a:prstDash val="solid"/>
                  <a:round/>
                  <a:headEnd type="none" w="med" len="med"/>
                  <a:tailEnd type="none" w="med" len="med"/>
                  <a:extLst>
                    <a:ext uri="{C807C97D-BFC1-408E-A445-0C87EB9F89A2}">
                      <ask:lineSketchStyleProps xmlns:ask="http://schemas.microsoft.com/office/drawing/2018/sketchyshapes" sd="0">
                        <a:custGeom>
                          <a:avLst/>
                          <a:gdLst/>
                          <a:ahLst/>
                          <a:cxnLst/>
                          <a:rect l="0" t="0" r="0" b="0"/>
                          <a:pathLst/>
                        </a:custGeom>
                        <ask:type/>
                      </ask:lineSketchStyleProps>
                    </a:ext>
                  </a:extLst>
                </a:ln>
                <a:effectLst/>
              </c:spPr>
              <c:txPr>
                <a:bodyPr rot="0" spcFirstLastPara="1" vertOverflow="clip" horzOverflow="clip" vert="horz" wrap="square" lIns="38100" tIns="19050" rIns="38100" bIns="19050" anchor="t" anchorCtr="0">
                  <a:spAutoFit/>
                </a:bodyPr>
                <a:lstStyle/>
                <a:p>
                  <a:pPr>
                    <a:defRPr sz="900" b="0" i="0" u="none" strike="noStrike" kern="1200" baseline="0">
                      <a:solidFill>
                        <a:schemeClr val="dk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pPr xmlns:c15="http://schemas.microsoft.com/office/drawing/2012/chart">
                    <a:prstGeom prst="borderCallout2">
                      <a:avLst>
                        <a:gd name="adj1" fmla="val 54157"/>
                        <a:gd name="adj2" fmla="val 101478"/>
                        <a:gd name="adj3" fmla="val 61238"/>
                        <a:gd name="adj4" fmla="val 103489"/>
                        <a:gd name="adj5" fmla="val 153110"/>
                        <a:gd name="adj6" fmla="val 147875"/>
                      </a:avLst>
                    </a:prstGeom>
                    <a:noFill/>
                    <a:ln>
                      <a:noFill/>
                    </a:ln>
                  </c15:spPr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5-9FED-48EC-8739-528B181CF639}"/>
                </c:ext>
              </c:extLst>
            </c:dLbl>
            <c:dLbl>
              <c:idx val="22"/>
              <c:layout>
                <c:manualLayout>
                  <c:x val="1.1697601099124297E-2"/>
                  <c:y val="1.1422881083505122E-2"/>
                </c:manualLayout>
              </c:layout>
              <c:tx>
                <c:rich>
                  <a:bodyPr/>
                  <a:lstStyle/>
                  <a:p>
                    <a:fld id="{EFF8FCAC-6A88-4DA0-9239-C93E4848481B}" type="CELLRANGE">
                      <a:rPr lang="en-US" baseline="0"/>
                      <a:pPr/>
                      <a:t>[CELLRANGE]</a:t>
                    </a:fld>
                    <a:r>
                      <a:rPr lang="en-US" baseline="0"/>
                      <a:t>, </a:t>
                    </a:r>
                    <a:fld id="{BFEB7127-2AD2-45FC-A24C-97FC9041E651}" type="YVALUE">
                      <a:rPr lang="en-US" baseline="0"/>
                      <a:pPr/>
                      <a:t>[Y VALUE]</a:t>
                    </a:fld>
                    <a:endParaRPr lang="en-US" baseline="0"/>
                  </a:p>
                </c:rich>
              </c:tx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1"/>
                </c:ext>
                <c:ext xmlns:c16="http://schemas.microsoft.com/office/drawing/2014/chart" uri="{C3380CC4-5D6E-409C-BE32-E72D297353CC}">
                  <c16:uniqueId val="{00000016-9FED-48EC-8739-528B181CF639}"/>
                </c:ext>
              </c:extLst>
            </c:dLbl>
            <c:spPr>
              <a:solidFill>
                <a:sysClr val="window" lastClr="FFFFFF"/>
              </a:solidFill>
              <a:ln>
                <a:solidFill>
                  <a:sysClr val="windowText" lastClr="000000">
                    <a:lumMod val="25000"/>
                    <a:lumOff val="75000"/>
                  </a:sysClr>
                </a:solidFill>
              </a:ln>
              <a:effectLst/>
            </c:spPr>
            <c:txPr>
              <a:bodyPr rot="0" spcFirstLastPara="1" vertOverflow="clip" horzOverflow="clip" vert="horz" wrap="square" lIns="38100" tIns="19050" rIns="38100" bIns="19050" anchor="t" anchorCtr="0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pPr xmlns:c15="http://schemas.microsoft.com/office/drawing/2012/chart">
                  <a:prstGeom prst="borderCallout2">
                    <a:avLst/>
                  </a:prstGeom>
                  <a:noFill/>
                  <a:ln>
                    <a:noFill/>
                  </a:ln>
                </c15:spPr>
                <c15:showDataLabelsRange val="1"/>
                <c15:showLeaderLines val="0"/>
              </c:ext>
            </c:extLst>
          </c:dLbls>
          <c:xVal>
            <c:numRef>
              <c:f>Sheet1!$M$24:$M$46</c:f>
              <c:numCache>
                <c:formatCode>General</c:formatCode>
                <c:ptCount val="23"/>
                <c:pt idx="0">
                  <c:v>1.5801031161743899</c:v>
                </c:pt>
                <c:pt idx="1">
                  <c:v>4.1902321676964824</c:v>
                </c:pt>
                <c:pt idx="2">
                  <c:v>2.0246522793681305</c:v>
                </c:pt>
                <c:pt idx="3">
                  <c:v>3.8473729441585278</c:v>
                </c:pt>
                <c:pt idx="4">
                  <c:v>1.0641322422024362</c:v>
                </c:pt>
                <c:pt idx="5">
                  <c:v>2.3708443076391821</c:v>
                </c:pt>
                <c:pt idx="6">
                  <c:v>2.2725039096117921</c:v>
                </c:pt>
                <c:pt idx="7">
                  <c:v>1.6303877387000338</c:v>
                </c:pt>
                <c:pt idx="8">
                  <c:v>1.8688249932856875</c:v>
                </c:pt>
                <c:pt idx="9">
                  <c:v>1.5855150969625498</c:v>
                </c:pt>
                <c:pt idx="10">
                  <c:v>1.0658640237044714</c:v>
                </c:pt>
                <c:pt idx="11">
                  <c:v>1.9308685225057634</c:v>
                </c:pt>
                <c:pt idx="12">
                  <c:v>1.1755000386837615</c:v>
                </c:pt>
                <c:pt idx="13">
                  <c:v>1.8988819638174776</c:v>
                </c:pt>
                <c:pt idx="14">
                  <c:v>1.2479240743896831</c:v>
                </c:pt>
                <c:pt idx="15">
                  <c:v>3.9262259316275441</c:v>
                </c:pt>
                <c:pt idx="16">
                  <c:v>1.3784732822145394</c:v>
                </c:pt>
                <c:pt idx="17">
                  <c:v>1.704273907603407</c:v>
                </c:pt>
                <c:pt idx="18">
                  <c:v>0.95658406246779693</c:v>
                </c:pt>
                <c:pt idx="19">
                  <c:v>1.4112597337595856</c:v>
                </c:pt>
                <c:pt idx="20">
                  <c:v>1.801171564281244</c:v>
                </c:pt>
                <c:pt idx="21">
                  <c:v>1.1963496799481266</c:v>
                </c:pt>
                <c:pt idx="22">
                  <c:v>1.8682959957791194</c:v>
                </c:pt>
              </c:numCache>
            </c:numRef>
          </c:xVal>
          <c:yVal>
            <c:numRef>
              <c:f>Sheet1!$C$4:$C$26</c:f>
              <c:numCache>
                <c:formatCode>General</c:formatCode>
                <c:ptCount val="23"/>
                <c:pt idx="0">
                  <c:v>4000</c:v>
                </c:pt>
                <c:pt idx="1">
                  <c:v>3000</c:v>
                </c:pt>
                <c:pt idx="2">
                  <c:v>7500</c:v>
                </c:pt>
                <c:pt idx="3">
                  <c:v>20000</c:v>
                </c:pt>
                <c:pt idx="4">
                  <c:v>600</c:v>
                </c:pt>
                <c:pt idx="5">
                  <c:v>3000</c:v>
                </c:pt>
                <c:pt idx="6">
                  <c:v>10000</c:v>
                </c:pt>
                <c:pt idx="7">
                  <c:v>1800</c:v>
                </c:pt>
                <c:pt idx="8">
                  <c:v>20000</c:v>
                </c:pt>
                <c:pt idx="9">
                  <c:v>2000</c:v>
                </c:pt>
                <c:pt idx="10">
                  <c:v>3000</c:v>
                </c:pt>
                <c:pt idx="11">
                  <c:v>3000</c:v>
                </c:pt>
                <c:pt idx="12">
                  <c:v>25000</c:v>
                </c:pt>
                <c:pt idx="13">
                  <c:v>1800</c:v>
                </c:pt>
                <c:pt idx="14">
                  <c:v>40000</c:v>
                </c:pt>
                <c:pt idx="15">
                  <c:v>2500</c:v>
                </c:pt>
                <c:pt idx="16">
                  <c:v>3000</c:v>
                </c:pt>
                <c:pt idx="17">
                  <c:v>2000</c:v>
                </c:pt>
                <c:pt idx="18">
                  <c:v>1000</c:v>
                </c:pt>
                <c:pt idx="19">
                  <c:v>4000</c:v>
                </c:pt>
                <c:pt idx="20">
                  <c:v>600</c:v>
                </c:pt>
                <c:pt idx="21">
                  <c:v>5500</c:v>
                </c:pt>
                <c:pt idx="22">
                  <c:v>25000</c:v>
                </c:pt>
              </c:numCache>
            </c:numRef>
          </c:yVal>
          <c:smooth val="0"/>
          <c:extLst>
            <c:ext xmlns:c15="http://schemas.microsoft.com/office/drawing/2012/chart" uri="{02D57815-91ED-43cb-92C2-25804820EDAC}">
              <c15:datalabelsRange>
                <c15:f>Sheet1!$B$4:$B$26</c15:f>
                <c15:dlblRangeCache>
                  <c:ptCount val="23"/>
                  <c:pt idx="0">
                    <c:v>Malkara</c:v>
                  </c:pt>
                  <c:pt idx="1">
                    <c:v>Mathogo</c:v>
                  </c:pt>
                  <c:pt idx="2">
                    <c:v>Shershen</c:v>
                  </c:pt>
                  <c:pt idx="3">
                    <c:v>FOG-MPM</c:v>
                  </c:pt>
                  <c:pt idx="4">
                    <c:v>Eryx</c:v>
                  </c:pt>
                  <c:pt idx="5">
                    <c:v>HJ-73</c:v>
                  </c:pt>
                  <c:pt idx="6">
                    <c:v>BA-9</c:v>
                  </c:pt>
                  <c:pt idx="7">
                    <c:v>Type 98</c:v>
                  </c:pt>
                  <c:pt idx="8">
                    <c:v>ENTAC</c:v>
                  </c:pt>
                  <c:pt idx="9">
                    <c:v>Mamba</c:v>
                  </c:pt>
                  <c:pt idx="10">
                    <c:v>MILAN</c:v>
                  </c:pt>
                  <c:pt idx="11">
                    <c:v>RAAD</c:v>
                  </c:pt>
                  <c:pt idx="12">
                    <c:v>Spike NLOS</c:v>
                  </c:pt>
                  <c:pt idx="13">
                    <c:v>Mosquito</c:v>
                  </c:pt>
                  <c:pt idx="14">
                    <c:v>Type 01 LMAT</c:v>
                  </c:pt>
                  <c:pt idx="15">
                    <c:v>Bulsae-2</c:v>
                  </c:pt>
                  <c:pt idx="16">
                    <c:v>AT-1K Raybolt</c:v>
                  </c:pt>
                  <c:pt idx="17">
                    <c:v>Bantam</c:v>
                  </c:pt>
                  <c:pt idx="18">
                    <c:v>NLAW</c:v>
                  </c:pt>
                  <c:pt idx="19">
                    <c:v>Swingfire</c:v>
                  </c:pt>
                  <c:pt idx="20">
                    <c:v>SRAW</c:v>
                  </c:pt>
                  <c:pt idx="21">
                    <c:v>Skif</c:v>
                  </c:pt>
                  <c:pt idx="22">
                    <c:v>Pirat</c:v>
                  </c:pt>
                </c15:dlblRangeCache>
              </c15:datalabelsRange>
            </c:ext>
            <c:ext xmlns:c16="http://schemas.microsoft.com/office/drawing/2014/chart" uri="{C3380CC4-5D6E-409C-BE32-E72D297353CC}">
              <c16:uniqueId val="{00000017-9FED-48EC-8739-528B181CF63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450868128"/>
        <c:axId val="1450869088"/>
      </c:scatterChart>
      <c:valAx>
        <c:axId val="1450868128"/>
        <c:scaling>
          <c:orientation val="minMax"/>
        </c:scaling>
        <c:delete val="1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out"/>
        <c:minorTickMark val="none"/>
        <c:tickLblPos val="nextTo"/>
        <c:crossAx val="1450869088"/>
        <c:crosses val="autoZero"/>
        <c:crossBetween val="midCat"/>
      </c:valAx>
      <c:valAx>
        <c:axId val="14508690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5086812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A8724C-AEDD-4BF5-9E94-81C9EE7B0E2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5466E06-9B88-4968-88ED-EF4B317DE1D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Understand basic data analysis techniques in Excel.</a:t>
          </a:r>
        </a:p>
      </dgm:t>
    </dgm:pt>
    <dgm:pt modelId="{C2E44CBC-674B-49B9-A854-29E463657FF3}" type="parTrans" cxnId="{6E175747-EC24-4176-838C-8B9CDE6DAF12}">
      <dgm:prSet/>
      <dgm:spPr/>
      <dgm:t>
        <a:bodyPr/>
        <a:lstStyle/>
        <a:p>
          <a:endParaRPr lang="en-US"/>
        </a:p>
      </dgm:t>
    </dgm:pt>
    <dgm:pt modelId="{4E01B46A-9DCA-4E71-8742-B24139A1E304}" type="sibTrans" cxnId="{6E175747-EC24-4176-838C-8B9CDE6DAF1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500894A-61AC-40A5-850D-93C8FDAE268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Learn to use Excel’s key functions for data cleaning, manipulation, and analysis.</a:t>
          </a:r>
        </a:p>
      </dgm:t>
    </dgm:pt>
    <dgm:pt modelId="{BF07E99E-116E-4C6B-8984-DFF16BE7E156}" type="parTrans" cxnId="{9D490D66-4E68-47CD-88BF-F76D10F67EB2}">
      <dgm:prSet/>
      <dgm:spPr/>
      <dgm:t>
        <a:bodyPr/>
        <a:lstStyle/>
        <a:p>
          <a:endParaRPr lang="en-US"/>
        </a:p>
      </dgm:t>
    </dgm:pt>
    <dgm:pt modelId="{1390EDDC-CF12-40A2-A139-A85BA37180E6}" type="sibTrans" cxnId="{9D490D66-4E68-47CD-88BF-F76D10F67EB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D16FBAF-1D37-40D6-9FB4-FA9C7DBFAC9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Be able to create basic and intermediate visualizations to represent their data effectively.</a:t>
          </a:r>
        </a:p>
      </dgm:t>
    </dgm:pt>
    <dgm:pt modelId="{DAC28B3A-826D-4183-BD0B-EFFFC45A2BEA}" type="parTrans" cxnId="{18478C8C-D69D-4365-A3A1-A8D3CE25FEBB}">
      <dgm:prSet/>
      <dgm:spPr/>
      <dgm:t>
        <a:bodyPr/>
        <a:lstStyle/>
        <a:p>
          <a:endParaRPr lang="en-US"/>
        </a:p>
      </dgm:t>
    </dgm:pt>
    <dgm:pt modelId="{CB5974D6-60F8-4DD1-B616-0533C92810F2}" type="sibTrans" cxnId="{18478C8C-D69D-4365-A3A1-A8D3CE25FEB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19F25AA-3ECC-4D79-8A39-74861CEED59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Apply learned techniques to analyze a small dataset and visualize insights.</a:t>
          </a:r>
        </a:p>
      </dgm:t>
    </dgm:pt>
    <dgm:pt modelId="{6CB7FB19-5FF7-45F0-837E-F9833B43B5D5}" type="parTrans" cxnId="{39C180C1-6B1C-4A77-9B11-819203B0C445}">
      <dgm:prSet/>
      <dgm:spPr/>
      <dgm:t>
        <a:bodyPr/>
        <a:lstStyle/>
        <a:p>
          <a:endParaRPr lang="en-US"/>
        </a:p>
      </dgm:t>
    </dgm:pt>
    <dgm:pt modelId="{1F1A6AA5-886B-45E1-BD52-7CC421491097}" type="sibTrans" cxnId="{39C180C1-6B1C-4A77-9B11-819203B0C445}">
      <dgm:prSet/>
      <dgm:spPr/>
      <dgm:t>
        <a:bodyPr/>
        <a:lstStyle/>
        <a:p>
          <a:endParaRPr lang="en-US"/>
        </a:p>
      </dgm:t>
    </dgm:pt>
    <dgm:pt modelId="{AD1AE1D3-9B61-407B-BCA5-F5D1AA68FA5B}" type="pres">
      <dgm:prSet presAssocID="{43A8724C-AEDD-4BF5-9E94-81C9EE7B0E28}" presName="root" presStyleCnt="0">
        <dgm:presLayoutVars>
          <dgm:dir/>
          <dgm:resizeHandles val="exact"/>
        </dgm:presLayoutVars>
      </dgm:prSet>
      <dgm:spPr/>
    </dgm:pt>
    <dgm:pt modelId="{D5B2C665-BFA9-4BE4-9BE0-0634D8AFEB66}" type="pres">
      <dgm:prSet presAssocID="{43A8724C-AEDD-4BF5-9E94-81C9EE7B0E28}" presName="container" presStyleCnt="0">
        <dgm:presLayoutVars>
          <dgm:dir/>
          <dgm:resizeHandles val="exact"/>
        </dgm:presLayoutVars>
      </dgm:prSet>
      <dgm:spPr/>
    </dgm:pt>
    <dgm:pt modelId="{E0A1CC0A-18C8-4498-9B2E-3AF455CAFBC7}" type="pres">
      <dgm:prSet presAssocID="{85466E06-9B88-4968-88ED-EF4B317DE1D6}" presName="compNode" presStyleCnt="0"/>
      <dgm:spPr/>
    </dgm:pt>
    <dgm:pt modelId="{E55F27B5-66F1-475A-A6B4-DBD1F65A827C}" type="pres">
      <dgm:prSet presAssocID="{85466E06-9B88-4968-88ED-EF4B317DE1D6}" presName="iconBgRect" presStyleLbl="bgShp" presStyleIdx="0" presStyleCnt="4"/>
      <dgm:spPr/>
    </dgm:pt>
    <dgm:pt modelId="{A204DF02-761B-44A6-9E78-9C4BDC137FAC}" type="pres">
      <dgm:prSet presAssocID="{85466E06-9B88-4968-88ED-EF4B317DE1D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3AB40F72-FEFA-4569-A21C-D051A9A05C2B}" type="pres">
      <dgm:prSet presAssocID="{85466E06-9B88-4968-88ED-EF4B317DE1D6}" presName="spaceRect" presStyleCnt="0"/>
      <dgm:spPr/>
    </dgm:pt>
    <dgm:pt modelId="{1798A42E-F5A0-417F-92C1-5556B5899785}" type="pres">
      <dgm:prSet presAssocID="{85466E06-9B88-4968-88ED-EF4B317DE1D6}" presName="textRect" presStyleLbl="revTx" presStyleIdx="0" presStyleCnt="4">
        <dgm:presLayoutVars>
          <dgm:chMax val="1"/>
          <dgm:chPref val="1"/>
        </dgm:presLayoutVars>
      </dgm:prSet>
      <dgm:spPr/>
    </dgm:pt>
    <dgm:pt modelId="{8DA226B7-AA36-4507-9BE9-E453CA4C07D4}" type="pres">
      <dgm:prSet presAssocID="{4E01B46A-9DCA-4E71-8742-B24139A1E304}" presName="sibTrans" presStyleLbl="sibTrans2D1" presStyleIdx="0" presStyleCnt="0"/>
      <dgm:spPr/>
    </dgm:pt>
    <dgm:pt modelId="{FF5DEDE5-18CE-4698-84DD-D5EE4D2134F2}" type="pres">
      <dgm:prSet presAssocID="{C500894A-61AC-40A5-850D-93C8FDAE2688}" presName="compNode" presStyleCnt="0"/>
      <dgm:spPr/>
    </dgm:pt>
    <dgm:pt modelId="{79535C13-2187-4B58-AE3D-2491FCD5F08B}" type="pres">
      <dgm:prSet presAssocID="{C500894A-61AC-40A5-850D-93C8FDAE2688}" presName="iconBgRect" presStyleLbl="bgShp" presStyleIdx="1" presStyleCnt="4"/>
      <dgm:spPr/>
    </dgm:pt>
    <dgm:pt modelId="{516A266C-346C-49D3-9122-E69DAF7C9598}" type="pres">
      <dgm:prSet presAssocID="{C500894A-61AC-40A5-850D-93C8FDAE268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4E9741E7-0388-4402-9F58-5BC919773A78}" type="pres">
      <dgm:prSet presAssocID="{C500894A-61AC-40A5-850D-93C8FDAE2688}" presName="spaceRect" presStyleCnt="0"/>
      <dgm:spPr/>
    </dgm:pt>
    <dgm:pt modelId="{FFFE1577-DDC4-44A3-BFEA-E11560ACE0BC}" type="pres">
      <dgm:prSet presAssocID="{C500894A-61AC-40A5-850D-93C8FDAE2688}" presName="textRect" presStyleLbl="revTx" presStyleIdx="1" presStyleCnt="4">
        <dgm:presLayoutVars>
          <dgm:chMax val="1"/>
          <dgm:chPref val="1"/>
        </dgm:presLayoutVars>
      </dgm:prSet>
      <dgm:spPr/>
    </dgm:pt>
    <dgm:pt modelId="{DBED7DE0-F7DC-4F70-A747-AEDA63A192BF}" type="pres">
      <dgm:prSet presAssocID="{1390EDDC-CF12-40A2-A139-A85BA37180E6}" presName="sibTrans" presStyleLbl="sibTrans2D1" presStyleIdx="0" presStyleCnt="0"/>
      <dgm:spPr/>
    </dgm:pt>
    <dgm:pt modelId="{239C8AFF-A9DA-4BC6-AF04-2F046EB70B8B}" type="pres">
      <dgm:prSet presAssocID="{6D16FBAF-1D37-40D6-9FB4-FA9C7DBFAC95}" presName="compNode" presStyleCnt="0"/>
      <dgm:spPr/>
    </dgm:pt>
    <dgm:pt modelId="{20159F2F-B705-4434-B5EF-509C13C2E706}" type="pres">
      <dgm:prSet presAssocID="{6D16FBAF-1D37-40D6-9FB4-FA9C7DBFAC95}" presName="iconBgRect" presStyleLbl="bgShp" presStyleIdx="2" presStyleCnt="4"/>
      <dgm:spPr/>
    </dgm:pt>
    <dgm:pt modelId="{150C7915-154C-453A-B059-1EBB7E85308C}" type="pres">
      <dgm:prSet presAssocID="{6D16FBAF-1D37-40D6-9FB4-FA9C7DBFAC9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Pie Chart"/>
        </a:ext>
      </dgm:extLst>
    </dgm:pt>
    <dgm:pt modelId="{4ACDED94-D4FF-4275-A34A-FBAC9F360E76}" type="pres">
      <dgm:prSet presAssocID="{6D16FBAF-1D37-40D6-9FB4-FA9C7DBFAC95}" presName="spaceRect" presStyleCnt="0"/>
      <dgm:spPr/>
    </dgm:pt>
    <dgm:pt modelId="{74C0912E-93AE-4860-91BF-7B2CFDBB0CF9}" type="pres">
      <dgm:prSet presAssocID="{6D16FBAF-1D37-40D6-9FB4-FA9C7DBFAC95}" presName="textRect" presStyleLbl="revTx" presStyleIdx="2" presStyleCnt="4">
        <dgm:presLayoutVars>
          <dgm:chMax val="1"/>
          <dgm:chPref val="1"/>
        </dgm:presLayoutVars>
      </dgm:prSet>
      <dgm:spPr/>
    </dgm:pt>
    <dgm:pt modelId="{45B4B54D-D1B7-4FC3-B047-0570BFFC9547}" type="pres">
      <dgm:prSet presAssocID="{CB5974D6-60F8-4DD1-B616-0533C92810F2}" presName="sibTrans" presStyleLbl="sibTrans2D1" presStyleIdx="0" presStyleCnt="0"/>
      <dgm:spPr/>
    </dgm:pt>
    <dgm:pt modelId="{94BC46EF-2253-4CD0-98A1-CBF36849D983}" type="pres">
      <dgm:prSet presAssocID="{719F25AA-3ECC-4D79-8A39-74861CEED594}" presName="compNode" presStyleCnt="0"/>
      <dgm:spPr/>
    </dgm:pt>
    <dgm:pt modelId="{F187D6F0-2B7B-4C29-8608-6CF3E06569D5}" type="pres">
      <dgm:prSet presAssocID="{719F25AA-3ECC-4D79-8A39-74861CEED594}" presName="iconBgRect" presStyleLbl="bgShp" presStyleIdx="3" presStyleCnt="4"/>
      <dgm:spPr/>
    </dgm:pt>
    <dgm:pt modelId="{F1F2EAE5-F138-428E-AD4A-A499B588C9BF}" type="pres">
      <dgm:prSet presAssocID="{719F25AA-3ECC-4D79-8A39-74861CEED59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7565221-6627-4968-9BF0-609A5E04F6ED}" type="pres">
      <dgm:prSet presAssocID="{719F25AA-3ECC-4D79-8A39-74861CEED594}" presName="spaceRect" presStyleCnt="0"/>
      <dgm:spPr/>
    </dgm:pt>
    <dgm:pt modelId="{88606B42-0281-4936-9D78-D53C1598E769}" type="pres">
      <dgm:prSet presAssocID="{719F25AA-3ECC-4D79-8A39-74861CEED59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23F8201-A853-4138-9DB5-493F6CC9F876}" type="presOf" srcId="{C500894A-61AC-40A5-850D-93C8FDAE2688}" destId="{FFFE1577-DDC4-44A3-BFEA-E11560ACE0BC}" srcOrd="0" destOrd="0" presId="urn:microsoft.com/office/officeart/2018/2/layout/IconCircleList"/>
    <dgm:cxn modelId="{C998AF10-4D8A-41E3-87BB-23868B41DAB8}" type="presOf" srcId="{43A8724C-AEDD-4BF5-9E94-81C9EE7B0E28}" destId="{AD1AE1D3-9B61-407B-BCA5-F5D1AA68FA5B}" srcOrd="0" destOrd="0" presId="urn:microsoft.com/office/officeart/2018/2/layout/IconCircleList"/>
    <dgm:cxn modelId="{C729845F-772D-4E32-9FAD-7B21683C1516}" type="presOf" srcId="{6D16FBAF-1D37-40D6-9FB4-FA9C7DBFAC95}" destId="{74C0912E-93AE-4860-91BF-7B2CFDBB0CF9}" srcOrd="0" destOrd="0" presId="urn:microsoft.com/office/officeart/2018/2/layout/IconCircleList"/>
    <dgm:cxn modelId="{15556741-F155-45D2-8F4B-8CC93988088B}" type="presOf" srcId="{719F25AA-3ECC-4D79-8A39-74861CEED594}" destId="{88606B42-0281-4936-9D78-D53C1598E769}" srcOrd="0" destOrd="0" presId="urn:microsoft.com/office/officeart/2018/2/layout/IconCircleList"/>
    <dgm:cxn modelId="{9D490D66-4E68-47CD-88BF-F76D10F67EB2}" srcId="{43A8724C-AEDD-4BF5-9E94-81C9EE7B0E28}" destId="{C500894A-61AC-40A5-850D-93C8FDAE2688}" srcOrd="1" destOrd="0" parTransId="{BF07E99E-116E-4C6B-8984-DFF16BE7E156}" sibTransId="{1390EDDC-CF12-40A2-A139-A85BA37180E6}"/>
    <dgm:cxn modelId="{6E175747-EC24-4176-838C-8B9CDE6DAF12}" srcId="{43A8724C-AEDD-4BF5-9E94-81C9EE7B0E28}" destId="{85466E06-9B88-4968-88ED-EF4B317DE1D6}" srcOrd="0" destOrd="0" parTransId="{C2E44CBC-674B-49B9-A854-29E463657FF3}" sibTransId="{4E01B46A-9DCA-4E71-8742-B24139A1E304}"/>
    <dgm:cxn modelId="{F8DD406E-F37D-4E6C-8A59-9712F31D4185}" type="presOf" srcId="{CB5974D6-60F8-4DD1-B616-0533C92810F2}" destId="{45B4B54D-D1B7-4FC3-B047-0570BFFC9547}" srcOrd="0" destOrd="0" presId="urn:microsoft.com/office/officeart/2018/2/layout/IconCircleList"/>
    <dgm:cxn modelId="{A4AA367E-9D0E-4E4A-AF5E-D45308C8ADF6}" type="presOf" srcId="{4E01B46A-9DCA-4E71-8742-B24139A1E304}" destId="{8DA226B7-AA36-4507-9BE9-E453CA4C07D4}" srcOrd="0" destOrd="0" presId="urn:microsoft.com/office/officeart/2018/2/layout/IconCircleList"/>
    <dgm:cxn modelId="{EA260886-2FE9-4092-956B-8EF1F0A7B0F5}" type="presOf" srcId="{1390EDDC-CF12-40A2-A139-A85BA37180E6}" destId="{DBED7DE0-F7DC-4F70-A747-AEDA63A192BF}" srcOrd="0" destOrd="0" presId="urn:microsoft.com/office/officeart/2018/2/layout/IconCircleList"/>
    <dgm:cxn modelId="{18478C8C-D69D-4365-A3A1-A8D3CE25FEBB}" srcId="{43A8724C-AEDD-4BF5-9E94-81C9EE7B0E28}" destId="{6D16FBAF-1D37-40D6-9FB4-FA9C7DBFAC95}" srcOrd="2" destOrd="0" parTransId="{DAC28B3A-826D-4183-BD0B-EFFFC45A2BEA}" sibTransId="{CB5974D6-60F8-4DD1-B616-0533C92810F2}"/>
    <dgm:cxn modelId="{C93DF4AE-3EA4-4904-B012-D5488A130ED4}" type="presOf" srcId="{85466E06-9B88-4968-88ED-EF4B317DE1D6}" destId="{1798A42E-F5A0-417F-92C1-5556B5899785}" srcOrd="0" destOrd="0" presId="urn:microsoft.com/office/officeart/2018/2/layout/IconCircleList"/>
    <dgm:cxn modelId="{39C180C1-6B1C-4A77-9B11-819203B0C445}" srcId="{43A8724C-AEDD-4BF5-9E94-81C9EE7B0E28}" destId="{719F25AA-3ECC-4D79-8A39-74861CEED594}" srcOrd="3" destOrd="0" parTransId="{6CB7FB19-5FF7-45F0-837E-F9833B43B5D5}" sibTransId="{1F1A6AA5-886B-45E1-BD52-7CC421491097}"/>
    <dgm:cxn modelId="{C5DA1141-B6EE-48B3-98FB-DE4F40426EE2}" type="presParOf" srcId="{AD1AE1D3-9B61-407B-BCA5-F5D1AA68FA5B}" destId="{D5B2C665-BFA9-4BE4-9BE0-0634D8AFEB66}" srcOrd="0" destOrd="0" presId="urn:microsoft.com/office/officeart/2018/2/layout/IconCircleList"/>
    <dgm:cxn modelId="{6FBD0A54-DF7B-457C-A52E-E08A4E535326}" type="presParOf" srcId="{D5B2C665-BFA9-4BE4-9BE0-0634D8AFEB66}" destId="{E0A1CC0A-18C8-4498-9B2E-3AF455CAFBC7}" srcOrd="0" destOrd="0" presId="urn:microsoft.com/office/officeart/2018/2/layout/IconCircleList"/>
    <dgm:cxn modelId="{BED8C65A-9EFF-4C1E-A3D6-F13D7DF9B6F0}" type="presParOf" srcId="{E0A1CC0A-18C8-4498-9B2E-3AF455CAFBC7}" destId="{E55F27B5-66F1-475A-A6B4-DBD1F65A827C}" srcOrd="0" destOrd="0" presId="urn:microsoft.com/office/officeart/2018/2/layout/IconCircleList"/>
    <dgm:cxn modelId="{8DCDAC9E-B7A8-4A71-9033-3AE8F97513E8}" type="presParOf" srcId="{E0A1CC0A-18C8-4498-9B2E-3AF455CAFBC7}" destId="{A204DF02-761B-44A6-9E78-9C4BDC137FAC}" srcOrd="1" destOrd="0" presId="urn:microsoft.com/office/officeart/2018/2/layout/IconCircleList"/>
    <dgm:cxn modelId="{98525715-561E-4FB6-8AEF-43A5FC25BB6D}" type="presParOf" srcId="{E0A1CC0A-18C8-4498-9B2E-3AF455CAFBC7}" destId="{3AB40F72-FEFA-4569-A21C-D051A9A05C2B}" srcOrd="2" destOrd="0" presId="urn:microsoft.com/office/officeart/2018/2/layout/IconCircleList"/>
    <dgm:cxn modelId="{3ADB9B4B-ECD5-4FC7-B62B-892BD6CD1E75}" type="presParOf" srcId="{E0A1CC0A-18C8-4498-9B2E-3AF455CAFBC7}" destId="{1798A42E-F5A0-417F-92C1-5556B5899785}" srcOrd="3" destOrd="0" presId="urn:microsoft.com/office/officeart/2018/2/layout/IconCircleList"/>
    <dgm:cxn modelId="{CEF4DD7B-C61A-429F-AA5F-FDF8BE83ABAC}" type="presParOf" srcId="{D5B2C665-BFA9-4BE4-9BE0-0634D8AFEB66}" destId="{8DA226B7-AA36-4507-9BE9-E453CA4C07D4}" srcOrd="1" destOrd="0" presId="urn:microsoft.com/office/officeart/2018/2/layout/IconCircleList"/>
    <dgm:cxn modelId="{AF417635-5B1D-4915-B62C-52A3D4F037A4}" type="presParOf" srcId="{D5B2C665-BFA9-4BE4-9BE0-0634D8AFEB66}" destId="{FF5DEDE5-18CE-4698-84DD-D5EE4D2134F2}" srcOrd="2" destOrd="0" presId="urn:microsoft.com/office/officeart/2018/2/layout/IconCircleList"/>
    <dgm:cxn modelId="{B74C52F6-D66A-467B-B6BB-B2FD0AE7F8D4}" type="presParOf" srcId="{FF5DEDE5-18CE-4698-84DD-D5EE4D2134F2}" destId="{79535C13-2187-4B58-AE3D-2491FCD5F08B}" srcOrd="0" destOrd="0" presId="urn:microsoft.com/office/officeart/2018/2/layout/IconCircleList"/>
    <dgm:cxn modelId="{E0ACA8B1-5C56-4E0F-BF86-7DACD73CDFDF}" type="presParOf" srcId="{FF5DEDE5-18CE-4698-84DD-D5EE4D2134F2}" destId="{516A266C-346C-49D3-9122-E69DAF7C9598}" srcOrd="1" destOrd="0" presId="urn:microsoft.com/office/officeart/2018/2/layout/IconCircleList"/>
    <dgm:cxn modelId="{36C697F9-6CAB-416C-B1F2-3FF1F6C27378}" type="presParOf" srcId="{FF5DEDE5-18CE-4698-84DD-D5EE4D2134F2}" destId="{4E9741E7-0388-4402-9F58-5BC919773A78}" srcOrd="2" destOrd="0" presId="urn:microsoft.com/office/officeart/2018/2/layout/IconCircleList"/>
    <dgm:cxn modelId="{3A444116-EE87-4877-B63E-FC5727AF2C09}" type="presParOf" srcId="{FF5DEDE5-18CE-4698-84DD-D5EE4D2134F2}" destId="{FFFE1577-DDC4-44A3-BFEA-E11560ACE0BC}" srcOrd="3" destOrd="0" presId="urn:microsoft.com/office/officeart/2018/2/layout/IconCircleList"/>
    <dgm:cxn modelId="{2CB02850-F847-4538-B2CD-2F5BE639974C}" type="presParOf" srcId="{D5B2C665-BFA9-4BE4-9BE0-0634D8AFEB66}" destId="{DBED7DE0-F7DC-4F70-A747-AEDA63A192BF}" srcOrd="3" destOrd="0" presId="urn:microsoft.com/office/officeart/2018/2/layout/IconCircleList"/>
    <dgm:cxn modelId="{D7BBD446-3461-4D7A-B1C8-3CCCE1A64FA0}" type="presParOf" srcId="{D5B2C665-BFA9-4BE4-9BE0-0634D8AFEB66}" destId="{239C8AFF-A9DA-4BC6-AF04-2F046EB70B8B}" srcOrd="4" destOrd="0" presId="urn:microsoft.com/office/officeart/2018/2/layout/IconCircleList"/>
    <dgm:cxn modelId="{90AD2842-C351-473D-B3D2-52D83639C919}" type="presParOf" srcId="{239C8AFF-A9DA-4BC6-AF04-2F046EB70B8B}" destId="{20159F2F-B705-4434-B5EF-509C13C2E706}" srcOrd="0" destOrd="0" presId="urn:microsoft.com/office/officeart/2018/2/layout/IconCircleList"/>
    <dgm:cxn modelId="{826E9C2D-6F7D-4F8A-81F0-1C88ED7746A4}" type="presParOf" srcId="{239C8AFF-A9DA-4BC6-AF04-2F046EB70B8B}" destId="{150C7915-154C-453A-B059-1EBB7E85308C}" srcOrd="1" destOrd="0" presId="urn:microsoft.com/office/officeart/2018/2/layout/IconCircleList"/>
    <dgm:cxn modelId="{0FB5C4BD-A665-430F-A370-EFBC97700AD8}" type="presParOf" srcId="{239C8AFF-A9DA-4BC6-AF04-2F046EB70B8B}" destId="{4ACDED94-D4FF-4275-A34A-FBAC9F360E76}" srcOrd="2" destOrd="0" presId="urn:microsoft.com/office/officeart/2018/2/layout/IconCircleList"/>
    <dgm:cxn modelId="{0BDA7DA5-F5D0-468B-A2DF-1AD66CAD5D7C}" type="presParOf" srcId="{239C8AFF-A9DA-4BC6-AF04-2F046EB70B8B}" destId="{74C0912E-93AE-4860-91BF-7B2CFDBB0CF9}" srcOrd="3" destOrd="0" presId="urn:microsoft.com/office/officeart/2018/2/layout/IconCircleList"/>
    <dgm:cxn modelId="{2BB01ADC-D289-40C4-A744-0924FA95B739}" type="presParOf" srcId="{D5B2C665-BFA9-4BE4-9BE0-0634D8AFEB66}" destId="{45B4B54D-D1B7-4FC3-B047-0570BFFC9547}" srcOrd="5" destOrd="0" presId="urn:microsoft.com/office/officeart/2018/2/layout/IconCircleList"/>
    <dgm:cxn modelId="{485280EA-D1C3-4886-806F-BA574E910603}" type="presParOf" srcId="{D5B2C665-BFA9-4BE4-9BE0-0634D8AFEB66}" destId="{94BC46EF-2253-4CD0-98A1-CBF36849D983}" srcOrd="6" destOrd="0" presId="urn:microsoft.com/office/officeart/2018/2/layout/IconCircleList"/>
    <dgm:cxn modelId="{C506D96B-82B1-47AB-8F44-C36613D9CE7C}" type="presParOf" srcId="{94BC46EF-2253-4CD0-98A1-CBF36849D983}" destId="{F187D6F0-2B7B-4C29-8608-6CF3E06569D5}" srcOrd="0" destOrd="0" presId="urn:microsoft.com/office/officeart/2018/2/layout/IconCircleList"/>
    <dgm:cxn modelId="{720253C5-E1A2-4E24-96A9-6EC801D6C069}" type="presParOf" srcId="{94BC46EF-2253-4CD0-98A1-CBF36849D983}" destId="{F1F2EAE5-F138-428E-AD4A-A499B588C9BF}" srcOrd="1" destOrd="0" presId="urn:microsoft.com/office/officeart/2018/2/layout/IconCircleList"/>
    <dgm:cxn modelId="{079CF132-A31B-4667-8288-902B5EA83B58}" type="presParOf" srcId="{94BC46EF-2253-4CD0-98A1-CBF36849D983}" destId="{C7565221-6627-4968-9BF0-609A5E04F6ED}" srcOrd="2" destOrd="0" presId="urn:microsoft.com/office/officeart/2018/2/layout/IconCircleList"/>
    <dgm:cxn modelId="{5F652EAB-161E-47D3-A509-48C0B39F3564}" type="presParOf" srcId="{94BC46EF-2253-4CD0-98A1-CBF36849D983}" destId="{88606B42-0281-4936-9D78-D53C1598E76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5F27B5-66F1-475A-A6B4-DBD1F65A827C}">
      <dsp:nvSpPr>
        <dsp:cNvPr id="0" name=""/>
        <dsp:cNvSpPr/>
      </dsp:nvSpPr>
      <dsp:spPr>
        <a:xfrm>
          <a:off x="141542" y="1221591"/>
          <a:ext cx="838963" cy="83896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04DF02-761B-44A6-9E78-9C4BDC137FAC}">
      <dsp:nvSpPr>
        <dsp:cNvPr id="0" name=""/>
        <dsp:cNvSpPr/>
      </dsp:nvSpPr>
      <dsp:spPr>
        <a:xfrm>
          <a:off x="317725" y="1397773"/>
          <a:ext cx="486598" cy="4865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98A42E-F5A0-417F-92C1-5556B5899785}">
      <dsp:nvSpPr>
        <dsp:cNvPr id="0" name=""/>
        <dsp:cNvSpPr/>
      </dsp:nvSpPr>
      <dsp:spPr>
        <a:xfrm>
          <a:off x="1160284" y="1221591"/>
          <a:ext cx="1977556" cy="838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Understand basic data analysis techniques in Excel.</a:t>
          </a:r>
        </a:p>
      </dsp:txBody>
      <dsp:txXfrm>
        <a:off x="1160284" y="1221591"/>
        <a:ext cx="1977556" cy="838963"/>
      </dsp:txXfrm>
    </dsp:sp>
    <dsp:sp modelId="{79535C13-2187-4B58-AE3D-2491FCD5F08B}">
      <dsp:nvSpPr>
        <dsp:cNvPr id="0" name=""/>
        <dsp:cNvSpPr/>
      </dsp:nvSpPr>
      <dsp:spPr>
        <a:xfrm>
          <a:off x="3482415" y="1221591"/>
          <a:ext cx="838963" cy="83896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6A266C-346C-49D3-9122-E69DAF7C9598}">
      <dsp:nvSpPr>
        <dsp:cNvPr id="0" name=""/>
        <dsp:cNvSpPr/>
      </dsp:nvSpPr>
      <dsp:spPr>
        <a:xfrm>
          <a:off x="3658597" y="1397773"/>
          <a:ext cx="486598" cy="4865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FE1577-DDC4-44A3-BFEA-E11560ACE0BC}">
      <dsp:nvSpPr>
        <dsp:cNvPr id="0" name=""/>
        <dsp:cNvSpPr/>
      </dsp:nvSpPr>
      <dsp:spPr>
        <a:xfrm>
          <a:off x="4501156" y="1221591"/>
          <a:ext cx="1977556" cy="838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Learn to use Excel’s key functions for data cleaning, manipulation, and analysis.</a:t>
          </a:r>
        </a:p>
      </dsp:txBody>
      <dsp:txXfrm>
        <a:off x="4501156" y="1221591"/>
        <a:ext cx="1977556" cy="838963"/>
      </dsp:txXfrm>
    </dsp:sp>
    <dsp:sp modelId="{20159F2F-B705-4434-B5EF-509C13C2E706}">
      <dsp:nvSpPr>
        <dsp:cNvPr id="0" name=""/>
        <dsp:cNvSpPr/>
      </dsp:nvSpPr>
      <dsp:spPr>
        <a:xfrm>
          <a:off x="141542" y="2904637"/>
          <a:ext cx="838963" cy="83896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0C7915-154C-453A-B059-1EBB7E85308C}">
      <dsp:nvSpPr>
        <dsp:cNvPr id="0" name=""/>
        <dsp:cNvSpPr/>
      </dsp:nvSpPr>
      <dsp:spPr>
        <a:xfrm>
          <a:off x="317725" y="3080819"/>
          <a:ext cx="486598" cy="4865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C0912E-93AE-4860-91BF-7B2CFDBB0CF9}">
      <dsp:nvSpPr>
        <dsp:cNvPr id="0" name=""/>
        <dsp:cNvSpPr/>
      </dsp:nvSpPr>
      <dsp:spPr>
        <a:xfrm>
          <a:off x="1160284" y="2904637"/>
          <a:ext cx="1977556" cy="838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Be able to create basic and intermediate visualizations to represent their data effectively.</a:t>
          </a:r>
        </a:p>
      </dsp:txBody>
      <dsp:txXfrm>
        <a:off x="1160284" y="2904637"/>
        <a:ext cx="1977556" cy="838963"/>
      </dsp:txXfrm>
    </dsp:sp>
    <dsp:sp modelId="{F187D6F0-2B7B-4C29-8608-6CF3E06569D5}">
      <dsp:nvSpPr>
        <dsp:cNvPr id="0" name=""/>
        <dsp:cNvSpPr/>
      </dsp:nvSpPr>
      <dsp:spPr>
        <a:xfrm>
          <a:off x="3482415" y="2904637"/>
          <a:ext cx="838963" cy="83896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F2EAE5-F138-428E-AD4A-A499B588C9BF}">
      <dsp:nvSpPr>
        <dsp:cNvPr id="0" name=""/>
        <dsp:cNvSpPr/>
      </dsp:nvSpPr>
      <dsp:spPr>
        <a:xfrm>
          <a:off x="3658597" y="3080819"/>
          <a:ext cx="486598" cy="48659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606B42-0281-4936-9D78-D53C1598E769}">
      <dsp:nvSpPr>
        <dsp:cNvPr id="0" name=""/>
        <dsp:cNvSpPr/>
      </dsp:nvSpPr>
      <dsp:spPr>
        <a:xfrm>
          <a:off x="4501156" y="2904637"/>
          <a:ext cx="1977556" cy="838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Apply learned techniques to analyze a small dataset and visualize insights.</a:t>
          </a:r>
        </a:p>
      </dsp:txBody>
      <dsp:txXfrm>
        <a:off x="4501156" y="2904637"/>
        <a:ext cx="1977556" cy="8389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921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6921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3967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1803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830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560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2788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3191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2440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3609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73598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9/11/2025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579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084E0E-3330-8A20-814A-C2FF4DED55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68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7840"/>
            <a:ext cx="12191999" cy="1280160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1B2A2E-E308-2A8E-73DE-159025DFA0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5731580"/>
            <a:ext cx="8196431" cy="960120"/>
          </a:xfrm>
          <a:ln>
            <a:noFill/>
          </a:ln>
        </p:spPr>
        <p:txBody>
          <a:bodyPr anchor="ctr">
            <a:normAutofit/>
          </a:bodyPr>
          <a:lstStyle/>
          <a:p>
            <a:r>
              <a:rPr lang="en-GB" sz="4400"/>
              <a:t>Data Capture and Analysis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851BF3-5F18-15B2-1946-DAA0D9A44E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04503" y="5731580"/>
            <a:ext cx="3392781" cy="960120"/>
          </a:xfrm>
        </p:spPr>
        <p:txBody>
          <a:bodyPr anchor="ctr">
            <a:normAutofit/>
          </a:bodyPr>
          <a:lstStyle/>
          <a:p>
            <a:pPr algn="r"/>
            <a:r>
              <a:rPr lang="en-GB" sz="1900" dirty="0"/>
              <a:t>Lesson 3 – Data visualisation in Excel and Beyond </a:t>
            </a:r>
          </a:p>
        </p:txBody>
      </p:sp>
    </p:spTree>
    <p:extLst>
      <p:ext uri="{BB962C8B-B14F-4D97-AF65-F5344CB8AC3E}">
        <p14:creationId xmlns:p14="http://schemas.microsoft.com/office/powerpoint/2010/main" val="24358326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5A6F62-D8BF-8B3B-C7EF-76C9A7BFD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US" dirty="0"/>
              <a:t>Lesson Outcomes</a:t>
            </a:r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300216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9C7D1244-85E6-E595-23E4-93793C305A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3474101"/>
              </p:ext>
            </p:extLst>
          </p:nvPr>
        </p:nvGraphicFramePr>
        <p:xfrm>
          <a:off x="5065776" y="978408"/>
          <a:ext cx="6620256" cy="49651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26343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035" name="Rectangle 1034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0184342-853B-20E2-6633-D10DCA754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This Workshop Won’t Do</a:t>
            </a:r>
          </a:p>
        </p:txBody>
      </p:sp>
      <p:sp>
        <p:nvSpPr>
          <p:cNvPr id="1037" name="Freeform: Shape 1036">
            <a:extLst>
              <a:ext uri="{FF2B5EF4-FFF2-40B4-BE49-F238E27FC236}">
                <a16:creationId xmlns:a16="http://schemas.microsoft.com/office/drawing/2014/main" id="{0F583F60-6F8B-B498-CB88-B1AA0648AC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62DC9AF-20D0-6A07-EB27-3CD3088BC2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020056" cy="37673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This workshop is not about teaching you statistics</a:t>
            </a:r>
          </a:p>
          <a:p>
            <a:r>
              <a:rPr lang="en-US"/>
              <a:t>It’s about you applying your existing statistical analysis skills using Microsoft Excel</a:t>
            </a:r>
          </a:p>
          <a:p>
            <a:r>
              <a:rPr lang="en-US"/>
              <a:t>Books are available to help with stats.</a:t>
            </a:r>
          </a:p>
        </p:txBody>
      </p:sp>
      <p:pic>
        <p:nvPicPr>
          <p:cNvPr id="1028" name="Picture 4" descr="Statistics for the Terrified">
            <a:extLst>
              <a:ext uri="{FF2B5EF4-FFF2-40B4-BE49-F238E27FC236}">
                <a16:creationId xmlns:a16="http://schemas.microsoft.com/office/drawing/2014/main" id="{AF022BF0-7CF4-026B-4D31-E2D6AD822F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77913" y="2578608"/>
            <a:ext cx="2265883" cy="3776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3FD5B584-DFE4-709B-CFEA-5451F33D26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17864" y="2579447"/>
            <a:ext cx="2852928" cy="3577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8382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43382-1B4E-394E-0590-DBFBBDB06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FEC83-758B-EA25-4B39-FA998BD40F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Why do data analysis in Excel?</a:t>
            </a:r>
          </a:p>
          <a:p>
            <a:pPr lvl="1"/>
            <a:r>
              <a:rPr lang="en-US" dirty="0"/>
              <a:t>Most workplaces already have it</a:t>
            </a:r>
          </a:p>
          <a:p>
            <a:pPr lvl="1"/>
            <a:r>
              <a:rPr lang="en-US" dirty="0"/>
              <a:t>Most people already have some idea how to use it</a:t>
            </a:r>
          </a:p>
          <a:p>
            <a:pPr lvl="1"/>
            <a:r>
              <a:rPr lang="en-GB" dirty="0"/>
              <a:t>It has a wide range of statistical analysis functions built in</a:t>
            </a:r>
          </a:p>
          <a:p>
            <a:pPr lvl="1"/>
            <a:r>
              <a:rPr lang="en-GB" dirty="0"/>
              <a:t>It includes many basic and intermediate visualisations and has the capacity to build more complex ones</a:t>
            </a:r>
          </a:p>
          <a:p>
            <a:pPr lvl="1"/>
            <a:endParaRPr lang="en-GB" dirty="0"/>
          </a:p>
          <a:p>
            <a:r>
              <a:rPr lang="en-GB" dirty="0"/>
              <a:t>Alternatives are available and have their own strengths</a:t>
            </a:r>
          </a:p>
          <a:p>
            <a:pPr lvl="1"/>
            <a:r>
              <a:rPr lang="en-GB" dirty="0"/>
              <a:t>MATLAB </a:t>
            </a:r>
          </a:p>
          <a:p>
            <a:pPr lvl="1"/>
            <a:r>
              <a:rPr lang="en-GB" dirty="0"/>
              <a:t>SPSS </a:t>
            </a:r>
          </a:p>
          <a:p>
            <a:pPr lvl="1"/>
            <a:r>
              <a:rPr lang="en-GB" dirty="0"/>
              <a:t>R </a:t>
            </a:r>
          </a:p>
          <a:p>
            <a:pPr lvl="1"/>
            <a:r>
              <a:rPr lang="en-GB" dirty="0"/>
              <a:t>Sage</a:t>
            </a:r>
          </a:p>
        </p:txBody>
      </p:sp>
    </p:spTree>
    <p:extLst>
      <p:ext uri="{BB962C8B-B14F-4D97-AF65-F5344CB8AC3E}">
        <p14:creationId xmlns:p14="http://schemas.microsoft.com/office/powerpoint/2010/main" val="2249801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BD735DC-A44F-D21B-6885-F74934D4B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Everybody Open Excel!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57A497-407A-C8BD-F9EC-469D7D314E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Go onto Moodle and Download “Marks Dataset 1”. This is what we will be working with for the rest of the session.</a:t>
            </a:r>
          </a:p>
        </p:txBody>
      </p:sp>
    </p:spTree>
    <p:extLst>
      <p:ext uri="{BB962C8B-B14F-4D97-AF65-F5344CB8AC3E}">
        <p14:creationId xmlns:p14="http://schemas.microsoft.com/office/powerpoint/2010/main" val="41838179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838EE07-FEB0-4C9B-0839-490DBD109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Mark’s Dataset 1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5D0027E-4AFF-356B-9AF1-7A30ECEF38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Contains:</a:t>
            </a:r>
          </a:p>
          <a:p>
            <a:pPr lvl="1"/>
            <a:r>
              <a:rPr lang="en-GB" dirty="0"/>
              <a:t>Velocity dataset</a:t>
            </a:r>
          </a:p>
          <a:p>
            <a:pPr lvl="1"/>
            <a:r>
              <a:rPr lang="en-GB" dirty="0"/>
              <a:t>ATGM dataset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66001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3F7DEAF-EF58-E6D6-F330-94FC396FA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Cleaning Data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7E46D8C-755B-3229-2F39-FBED8D2801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31980" y="2112264"/>
            <a:ext cx="5166360" cy="3767328"/>
          </a:xfrm>
        </p:spPr>
        <p:txBody>
          <a:bodyPr/>
          <a:lstStyle/>
          <a:p>
            <a:r>
              <a:rPr lang="en-US" dirty="0"/>
              <a:t>Data often arrives ‘dirty’</a:t>
            </a:r>
          </a:p>
          <a:p>
            <a:pPr lvl="1"/>
            <a:r>
              <a:rPr lang="en-US" dirty="0"/>
              <a:t>Incomplete</a:t>
            </a:r>
          </a:p>
          <a:p>
            <a:pPr lvl="1"/>
            <a:r>
              <a:rPr lang="en-US" dirty="0"/>
              <a:t>Inconsistent</a:t>
            </a:r>
          </a:p>
          <a:p>
            <a:pPr lvl="1"/>
            <a:r>
              <a:rPr lang="en-US" dirty="0"/>
              <a:t>Invalid</a:t>
            </a:r>
          </a:p>
          <a:p>
            <a:pPr lvl="1"/>
            <a:r>
              <a:rPr lang="en-US" dirty="0"/>
              <a:t>Inaccurate</a:t>
            </a:r>
          </a:p>
          <a:p>
            <a:pPr lvl="1"/>
            <a:r>
              <a:rPr lang="en-US" dirty="0"/>
              <a:t>Poorly structured</a:t>
            </a:r>
          </a:p>
          <a:p>
            <a:pPr lvl="1"/>
            <a:r>
              <a:rPr lang="en-US" dirty="0"/>
              <a:t>Unknown meaning</a:t>
            </a:r>
          </a:p>
          <a:p>
            <a:pPr lvl="1"/>
            <a:r>
              <a:rPr lang="en-US" dirty="0"/>
              <a:t>Unwanted duplication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0896ED-AE92-99FF-A809-1315DCF99A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04434" y="2127363"/>
            <a:ext cx="5166360" cy="3767328"/>
          </a:xfrm>
        </p:spPr>
        <p:txBody>
          <a:bodyPr/>
          <a:lstStyle/>
          <a:p>
            <a:r>
              <a:rPr lang="en-US" dirty="0"/>
              <a:t>Before analysis it needs to be</a:t>
            </a:r>
          </a:p>
          <a:p>
            <a:pPr lvl="1"/>
            <a:r>
              <a:rPr lang="en-US" dirty="0"/>
              <a:t>Complete</a:t>
            </a:r>
          </a:p>
          <a:p>
            <a:pPr lvl="1"/>
            <a:r>
              <a:rPr lang="en-US" dirty="0"/>
              <a:t>Consistent</a:t>
            </a:r>
          </a:p>
          <a:p>
            <a:pPr lvl="1"/>
            <a:r>
              <a:rPr lang="en-US" dirty="0"/>
              <a:t>Valid</a:t>
            </a:r>
          </a:p>
          <a:p>
            <a:pPr lvl="1"/>
            <a:r>
              <a:rPr lang="en-US" dirty="0"/>
              <a:t>Accurate</a:t>
            </a:r>
          </a:p>
          <a:p>
            <a:pPr lvl="1"/>
            <a:r>
              <a:rPr lang="en-US" dirty="0"/>
              <a:t>Well-structured</a:t>
            </a:r>
          </a:p>
          <a:p>
            <a:pPr lvl="1"/>
            <a:r>
              <a:rPr lang="en-US" dirty="0"/>
              <a:t>Known meaning</a:t>
            </a:r>
            <a:endParaRPr lang="en-GB" dirty="0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A80A784B-2691-FFE4-7A6B-549E8446DAD8}"/>
              </a:ext>
            </a:extLst>
          </p:cNvPr>
          <p:cNvSpPr/>
          <p:nvPr/>
        </p:nvSpPr>
        <p:spPr>
          <a:xfrm>
            <a:off x="3601743" y="4576114"/>
            <a:ext cx="4397248" cy="182343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DATA CLEANSING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4203144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88548-4117-736A-4AC3-26650EDDA3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Common Cleaning Tasks I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19E40-F413-80B5-916F-282144C6BB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ln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r>
              <a:rPr lang="en-US" dirty="0"/>
              <a:t>Removing duplicates</a:t>
            </a:r>
          </a:p>
          <a:p>
            <a:pPr lvl="1"/>
            <a:r>
              <a:rPr lang="en-US" dirty="0"/>
              <a:t>Select the data, then use </a:t>
            </a:r>
            <a:r>
              <a:rPr lang="en-US" b="1" dirty="0"/>
              <a:t>Data &gt; Data Tools &gt; </a:t>
            </a:r>
          </a:p>
          <a:p>
            <a:endParaRPr lang="en-GB" dirty="0"/>
          </a:p>
          <a:p>
            <a:r>
              <a:rPr lang="en-GB" dirty="0"/>
              <a:t>Handle missing values</a:t>
            </a:r>
          </a:p>
          <a:p>
            <a:pPr lvl="1"/>
            <a:r>
              <a:rPr lang="en-GB" dirty="0"/>
              <a:t>Use the filter tool to turn </a:t>
            </a:r>
          </a:p>
          <a:p>
            <a:pPr marL="676656" lvl="2" indent="0">
              <a:buNone/>
            </a:pPr>
            <a:r>
              <a:rPr lang="en-GB" dirty="0"/>
              <a:t>on/off the column filters </a:t>
            </a:r>
          </a:p>
          <a:p>
            <a:pPr lvl="1"/>
            <a:r>
              <a:rPr lang="en-GB" dirty="0"/>
              <a:t>Replace empty cells </a:t>
            </a:r>
          </a:p>
          <a:p>
            <a:pPr marL="676656" lvl="2" indent="0">
              <a:buNone/>
            </a:pPr>
            <a:r>
              <a:rPr lang="en-US" dirty="0"/>
              <a:t>=IF(ISBLANK(cell), "</a:t>
            </a:r>
            <a:r>
              <a:rPr lang="en-US" dirty="0" err="1"/>
              <a:t>value_if_blank</a:t>
            </a:r>
            <a:r>
              <a:rPr lang="en-US" dirty="0"/>
              <a:t>", </a:t>
            </a:r>
            <a:r>
              <a:rPr lang="en-US" dirty="0" err="1"/>
              <a:t>cell_value</a:t>
            </a:r>
            <a:r>
              <a:rPr lang="en-US" dirty="0"/>
              <a:t>)</a:t>
            </a:r>
          </a:p>
          <a:p>
            <a:pPr lvl="1"/>
            <a:r>
              <a:rPr lang="en-US" dirty="0"/>
              <a:t>Improves data completeness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DC968B-45D9-D661-1DDA-3671A79D7F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r>
              <a:rPr lang="en-US" dirty="0" err="1"/>
              <a:t>Standardise</a:t>
            </a:r>
            <a:r>
              <a:rPr lang="en-US" dirty="0"/>
              <a:t> text formatting</a:t>
            </a:r>
          </a:p>
          <a:p>
            <a:pPr lvl="1"/>
            <a:r>
              <a:rPr lang="en-US" dirty="0"/>
              <a:t>UPPER  =UPPER(cell)</a:t>
            </a:r>
          </a:p>
          <a:p>
            <a:pPr lvl="1"/>
            <a:r>
              <a:rPr lang="en-US" dirty="0"/>
              <a:t>lower   =LOWER(cell)</a:t>
            </a:r>
          </a:p>
          <a:p>
            <a:pPr lvl="1"/>
            <a:r>
              <a:rPr lang="en-GB" dirty="0"/>
              <a:t>Proper  =PROPER(cell)</a:t>
            </a:r>
          </a:p>
          <a:p>
            <a:pPr lvl="1"/>
            <a:endParaRPr lang="en-GB" dirty="0"/>
          </a:p>
          <a:p>
            <a:r>
              <a:rPr lang="en-GB" dirty="0"/>
              <a:t>Trimming extra spaces</a:t>
            </a:r>
          </a:p>
          <a:p>
            <a:pPr lvl="1"/>
            <a:r>
              <a:rPr lang="en-GB" dirty="0"/>
              <a:t>This removes spaces at the beginning and end of text in a cell</a:t>
            </a:r>
          </a:p>
          <a:p>
            <a:pPr marL="676656" lvl="2" indent="0">
              <a:buNone/>
            </a:pPr>
            <a:r>
              <a:rPr lang="en-GB" dirty="0"/>
              <a:t>=TRIM(cell)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FC1187E-BD8C-6517-E21B-635100E271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4575" y="2181396"/>
            <a:ext cx="436486" cy="45207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D13119F-4C20-27C2-0670-5C79B788B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4270" y="3509507"/>
            <a:ext cx="593800" cy="748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46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5C0CE9-2F77-9A70-423D-D691F6E21F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59A07-1420-9A2F-B19F-3F071267C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Common Cleaning Tasks II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A7315-1C7D-01C2-6611-7C13058A43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ln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r>
              <a:rPr lang="en-US" dirty="0"/>
              <a:t>Splitting data</a:t>
            </a:r>
          </a:p>
          <a:p>
            <a:pPr lvl="1"/>
            <a:r>
              <a:rPr lang="en-US" dirty="0"/>
              <a:t>Split complex columns</a:t>
            </a:r>
          </a:p>
          <a:p>
            <a:pPr lvl="1"/>
            <a:r>
              <a:rPr lang="en-US" dirty="0"/>
              <a:t>Select D</a:t>
            </a:r>
            <a:r>
              <a:rPr lang="en-US" b="1" dirty="0"/>
              <a:t>ata &gt; Data Tools </a:t>
            </a:r>
          </a:p>
          <a:p>
            <a:pPr marL="411480" lvl="1" indent="0">
              <a:buNone/>
            </a:pPr>
            <a:r>
              <a:rPr lang="en-US" b="1" dirty="0"/>
              <a:t>&gt; Text-to-Columns</a:t>
            </a:r>
          </a:p>
          <a:p>
            <a:endParaRPr lang="en-GB" dirty="0"/>
          </a:p>
          <a:p>
            <a:r>
              <a:rPr lang="en-GB" dirty="0"/>
              <a:t>Concatenating data</a:t>
            </a:r>
          </a:p>
          <a:p>
            <a:pPr lvl="1"/>
            <a:r>
              <a:rPr lang="en-GB" dirty="0"/>
              <a:t>Joins two or more columns together</a:t>
            </a:r>
          </a:p>
          <a:p>
            <a:pPr marL="676656" lvl="2" indent="0">
              <a:buNone/>
            </a:pPr>
            <a:r>
              <a:rPr lang="en-GB" dirty="0"/>
              <a:t>=CONCATENATE(A1,” “,B1)</a:t>
            </a:r>
          </a:p>
          <a:p>
            <a:pPr marL="676656" lvl="2" indent="0">
              <a:buNone/>
            </a:pPr>
            <a:r>
              <a:rPr lang="en-GB" dirty="0"/>
              <a:t>=A1 &amp; “ “ &amp; B1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CBEF-24F2-F553-9CB0-70794D3F5E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r>
              <a:rPr lang="en-US" dirty="0"/>
              <a:t>Formatting data</a:t>
            </a:r>
            <a:endParaRPr lang="en-GB" dirty="0"/>
          </a:p>
          <a:p>
            <a:pPr lvl="1"/>
            <a:r>
              <a:rPr lang="en-GB" dirty="0"/>
              <a:t>Lots of format codes available</a:t>
            </a:r>
          </a:p>
          <a:p>
            <a:pPr marL="676656" lvl="2" indent="0">
              <a:buNone/>
            </a:pPr>
            <a:r>
              <a:rPr lang="en-GB" dirty="0"/>
              <a:t>=TEXT(cell, format code)</a:t>
            </a:r>
          </a:p>
          <a:p>
            <a:pPr lvl="1"/>
            <a:r>
              <a:rPr lang="en-GB" dirty="0"/>
              <a:t>Display as degrees</a:t>
            </a:r>
          </a:p>
          <a:p>
            <a:pPr marL="676656" lvl="2" indent="0">
              <a:buNone/>
            </a:pPr>
            <a:r>
              <a:rPr lang="en-US" b="0" i="0" dirty="0">
                <a:solidFill>
                  <a:srgbClr val="1E1E1E"/>
                </a:solidFill>
                <a:effectLst/>
              </a:rPr>
              <a:t>=TEXT(123456,</a:t>
            </a:r>
            <a:r>
              <a:rPr lang="en-US" b="1" i="0" dirty="0">
                <a:solidFill>
                  <a:srgbClr val="1E1E1E"/>
                </a:solidFill>
                <a:effectLst/>
              </a:rPr>
              <a:t>"##0° 00' 00‘’”</a:t>
            </a:r>
            <a:r>
              <a:rPr lang="en-US" b="0" i="0" dirty="0">
                <a:solidFill>
                  <a:srgbClr val="1E1E1E"/>
                </a:solidFill>
                <a:effectLst/>
              </a:rPr>
              <a:t>)</a:t>
            </a:r>
          </a:p>
          <a:p>
            <a:pPr lvl="1"/>
            <a:r>
              <a:rPr lang="en-US" dirty="0">
                <a:solidFill>
                  <a:srgbClr val="1E1E1E"/>
                </a:solidFill>
              </a:rPr>
              <a:t>Display in scientific notation</a:t>
            </a:r>
            <a:endParaRPr lang="en-US" b="0" i="0" dirty="0">
              <a:solidFill>
                <a:srgbClr val="1E1E1E"/>
              </a:solidFill>
              <a:effectLst/>
            </a:endParaRPr>
          </a:p>
          <a:p>
            <a:pPr marL="676656" lvl="2" indent="0">
              <a:buNone/>
            </a:pPr>
            <a:r>
              <a:rPr lang="en-GB" b="0" i="0" dirty="0">
                <a:solidFill>
                  <a:srgbClr val="1E1E1E"/>
                </a:solidFill>
                <a:effectLst/>
              </a:rPr>
              <a:t>=TEXT(12200000,</a:t>
            </a:r>
            <a:r>
              <a:rPr lang="en-GB" b="1" i="0" dirty="0">
                <a:solidFill>
                  <a:srgbClr val="1E1E1E"/>
                </a:solidFill>
                <a:effectLst/>
              </a:rPr>
              <a:t>"0.00E+00"</a:t>
            </a:r>
            <a:r>
              <a:rPr lang="en-GB" b="0" i="0" dirty="0">
                <a:solidFill>
                  <a:srgbClr val="1E1E1E"/>
                </a:solidFill>
                <a:effectLst/>
              </a:rPr>
              <a:t>)</a:t>
            </a:r>
          </a:p>
          <a:p>
            <a:pPr lvl="1"/>
            <a:r>
              <a:rPr lang="en-GB" dirty="0">
                <a:solidFill>
                  <a:srgbClr val="1E1E1E"/>
                </a:solidFill>
              </a:rPr>
              <a:t>Add leading zeroes</a:t>
            </a:r>
            <a:endParaRPr lang="en-US" dirty="0">
              <a:solidFill>
                <a:srgbClr val="1E1E1E"/>
              </a:solidFill>
            </a:endParaRPr>
          </a:p>
          <a:p>
            <a:pPr marL="676656" lvl="2" indent="0">
              <a:buNone/>
            </a:pPr>
            <a:r>
              <a:rPr lang="en-GB" b="0" i="0" dirty="0">
                <a:solidFill>
                  <a:srgbClr val="1E1E1E"/>
                </a:solidFill>
                <a:effectLst/>
              </a:rPr>
              <a:t>=TEXT(1234,</a:t>
            </a:r>
            <a:r>
              <a:rPr lang="en-GB" b="1" i="0" dirty="0">
                <a:solidFill>
                  <a:srgbClr val="1E1E1E"/>
                </a:solidFill>
                <a:effectLst/>
              </a:rPr>
              <a:t>"0000000"</a:t>
            </a:r>
            <a:r>
              <a:rPr lang="en-GB" b="0" i="0" dirty="0">
                <a:solidFill>
                  <a:srgbClr val="1E1E1E"/>
                </a:solidFill>
                <a:effectLst/>
              </a:rPr>
              <a:t>)</a:t>
            </a:r>
            <a:endParaRPr lang="en-US" b="0" i="0" dirty="0">
              <a:solidFill>
                <a:srgbClr val="1E1E1E"/>
              </a:solidFill>
              <a:effectLst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7CC3D9B-B6E4-F37F-D169-346089EED7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1092" y="1742892"/>
            <a:ext cx="818043" cy="1196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624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60FB6-D87A-E6E0-A283-A6635D2E4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Common Cleaning Tasks III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7C8202-9BF0-2F19-B2DA-503904EF30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ln>
            <a:solidFill>
              <a:schemeClr val="bg2">
                <a:lumMod val="50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en-US" dirty="0"/>
              <a:t>Parsing &amp; extracting data</a:t>
            </a:r>
          </a:p>
          <a:p>
            <a:pPr lvl="1"/>
            <a:r>
              <a:rPr lang="en-US" dirty="0"/>
              <a:t>Extract groups of characters from within a cell contents</a:t>
            </a:r>
          </a:p>
          <a:p>
            <a:pPr marL="676656" lvl="2" indent="0">
              <a:buNone/>
            </a:pPr>
            <a:r>
              <a:rPr lang="en-US" dirty="0"/>
              <a:t>=LEFT(A1, </a:t>
            </a:r>
            <a:r>
              <a:rPr lang="en-US" dirty="0" err="1"/>
              <a:t>num_characters</a:t>
            </a:r>
            <a:r>
              <a:rPr lang="en-US" dirty="0"/>
              <a:t>)</a:t>
            </a:r>
          </a:p>
          <a:p>
            <a:pPr marL="676656" lvl="2" indent="0">
              <a:buNone/>
            </a:pPr>
            <a:r>
              <a:rPr lang="en-US" dirty="0"/>
              <a:t>=RIGHT(A1, </a:t>
            </a:r>
            <a:r>
              <a:rPr lang="en-US" dirty="0" err="1"/>
              <a:t>num_characters</a:t>
            </a:r>
            <a:r>
              <a:rPr lang="en-US" dirty="0"/>
              <a:t>)</a:t>
            </a:r>
          </a:p>
          <a:p>
            <a:pPr marL="676656" lvl="2" indent="0">
              <a:buNone/>
            </a:pPr>
            <a:r>
              <a:rPr lang="en-US" dirty="0"/>
              <a:t>=MID(A1, </a:t>
            </a:r>
            <a:r>
              <a:rPr lang="en-US" dirty="0" err="1"/>
              <a:t>start_num</a:t>
            </a:r>
            <a:r>
              <a:rPr lang="en-US" dirty="0"/>
              <a:t>, </a:t>
            </a:r>
            <a:r>
              <a:rPr lang="en-US" dirty="0" err="1"/>
              <a:t>end_num</a:t>
            </a:r>
            <a:r>
              <a:rPr lang="en-US" dirty="0"/>
              <a:t>)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Search for text within cells</a:t>
            </a:r>
          </a:p>
          <a:p>
            <a:pPr marL="676656" lvl="2" indent="0">
              <a:buNone/>
            </a:pPr>
            <a:r>
              <a:rPr lang="en-US" dirty="0"/>
              <a:t>=FIND(</a:t>
            </a:r>
            <a:r>
              <a:rPr lang="en-US" dirty="0" err="1"/>
              <a:t>find_text</a:t>
            </a:r>
            <a:r>
              <a:rPr lang="en-US" dirty="0"/>
              <a:t>, </a:t>
            </a:r>
            <a:r>
              <a:rPr lang="en-US" dirty="0" err="1"/>
              <a:t>within_text</a:t>
            </a:r>
            <a:r>
              <a:rPr lang="en-US" dirty="0"/>
              <a:t>, </a:t>
            </a:r>
            <a:r>
              <a:rPr lang="en-US" dirty="0" err="1"/>
              <a:t>start_num</a:t>
            </a:r>
            <a:r>
              <a:rPr lang="en-US" dirty="0"/>
              <a:t>)</a:t>
            </a:r>
          </a:p>
          <a:p>
            <a:pPr lvl="2"/>
            <a:r>
              <a:rPr lang="en-US" dirty="0"/>
              <a:t>No wildcards</a:t>
            </a:r>
          </a:p>
          <a:p>
            <a:pPr marL="676656" lvl="2" indent="0">
              <a:buNone/>
            </a:pPr>
            <a:r>
              <a:rPr lang="en-US" dirty="0"/>
              <a:t>=SEARCH(</a:t>
            </a:r>
            <a:r>
              <a:rPr lang="en-US" dirty="0" err="1"/>
              <a:t>find_text</a:t>
            </a:r>
            <a:r>
              <a:rPr lang="en-US" dirty="0"/>
              <a:t>, </a:t>
            </a:r>
            <a:r>
              <a:rPr lang="en-US" dirty="0" err="1"/>
              <a:t>within_text</a:t>
            </a:r>
            <a:r>
              <a:rPr lang="en-US" dirty="0"/>
              <a:t>, </a:t>
            </a:r>
            <a:r>
              <a:rPr lang="en-US" dirty="0" err="1"/>
              <a:t>start_num</a:t>
            </a:r>
            <a:r>
              <a:rPr lang="en-US" dirty="0"/>
              <a:t>)</a:t>
            </a:r>
          </a:p>
          <a:p>
            <a:pPr lvl="2"/>
            <a:r>
              <a:rPr lang="en-US" dirty="0"/>
              <a:t>Uses wildcards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E85315-12BC-29A5-0AFD-8957556169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>
            <a:solidFill>
              <a:schemeClr val="bg2">
                <a:lumMod val="50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en-US" dirty="0"/>
              <a:t>Removing unwanted characters</a:t>
            </a:r>
          </a:p>
          <a:p>
            <a:pPr lvl="1"/>
            <a:r>
              <a:rPr lang="en-US" dirty="0"/>
              <a:t>Using ‘ at the start of a cell forces it into text format</a:t>
            </a:r>
          </a:p>
          <a:p>
            <a:pPr lvl="1"/>
            <a:r>
              <a:rPr lang="en-US" dirty="0"/>
              <a:t>Removing this manually is a pain</a:t>
            </a:r>
          </a:p>
          <a:p>
            <a:pPr marL="676656" lvl="2" indent="0">
              <a:buNone/>
            </a:pPr>
            <a:r>
              <a:rPr lang="en-US" dirty="0"/>
              <a:t>=SUBSTITUTE(A1,”’”,””)</a:t>
            </a:r>
          </a:p>
          <a:p>
            <a:pPr lvl="1"/>
            <a:endParaRPr lang="en-US" dirty="0"/>
          </a:p>
          <a:p>
            <a:r>
              <a:rPr lang="en-GB" dirty="0"/>
              <a:t>Converting a calculated field to a numerical field</a:t>
            </a:r>
          </a:p>
          <a:p>
            <a:pPr lvl="1"/>
            <a:r>
              <a:rPr lang="en-GB" dirty="0"/>
              <a:t>A calculated field contains a function, not a value</a:t>
            </a:r>
          </a:p>
          <a:p>
            <a:pPr lvl="1"/>
            <a:r>
              <a:rPr lang="en-GB" dirty="0"/>
              <a:t>Copy the field, right click and </a:t>
            </a:r>
          </a:p>
          <a:p>
            <a:pPr marL="676656" lvl="2" indent="0">
              <a:buNone/>
            </a:pPr>
            <a:r>
              <a:rPr lang="en-GB" dirty="0"/>
              <a:t>paste values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561725A-BC64-859E-609C-B042C4300B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86064" y="5066705"/>
            <a:ext cx="654959" cy="764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126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FFCF3-A2AE-2888-3749-8951E96A5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Filtering, Standardisation and Normalisation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0766D-C328-0358-F8D7-4CB603D4F2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 filter our data through macros, or through the Filter function which will temporarily display the filtered data. </a:t>
            </a:r>
          </a:p>
          <a:p>
            <a:r>
              <a:rPr lang="en-GB" dirty="0"/>
              <a:t>We can also standardise data to give the data a mean of 0 and a standard deviation of 1, by doing this we make patterns in the data easier to see and exploit.</a:t>
            </a:r>
          </a:p>
          <a:p>
            <a:r>
              <a:rPr lang="en-GB" dirty="0"/>
              <a:t>Another way of sorting data is to normalise it. Normalisation of data is a requirement for machine learning/ AI practices and changes the data to fit between 0 and 1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086661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A1CFDD-D6D5-900B-E469-A47C86025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281928" cy="1463040"/>
          </a:xfrm>
        </p:spPr>
        <p:txBody>
          <a:bodyPr>
            <a:normAutofit/>
          </a:bodyPr>
          <a:lstStyle/>
          <a:p>
            <a:r>
              <a:rPr lang="en-GB" dirty="0"/>
              <a:t>Standardisation Example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8D82E1-6FC7-7A71-8C6B-4EFC7A0C74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6281928" cy="3767328"/>
          </a:xfrm>
        </p:spPr>
        <p:txBody>
          <a:bodyPr>
            <a:normAutofit/>
          </a:bodyPr>
          <a:lstStyle/>
          <a:p>
            <a:r>
              <a:rPr lang="en-GB" dirty="0"/>
              <a:t>Look at the data table:</a:t>
            </a:r>
          </a:p>
          <a:p>
            <a:endParaRPr lang="en-GB" dirty="0"/>
          </a:p>
          <a:p>
            <a:r>
              <a:rPr lang="en-GB" dirty="0"/>
              <a:t>Data requires Mean and Standard Deviation</a:t>
            </a:r>
          </a:p>
          <a:p>
            <a:r>
              <a:rPr lang="en-GB" dirty="0"/>
              <a:t>Input the following formulae:</a:t>
            </a:r>
          </a:p>
          <a:p>
            <a:r>
              <a:rPr lang="en-GB" b="1" dirty="0"/>
              <a:t>=STANDARDIZE( X, Mean, Standard Deviation)</a:t>
            </a:r>
          </a:p>
          <a:p>
            <a:pPr marL="0" indent="0">
              <a:buNone/>
            </a:pPr>
            <a:r>
              <a:rPr lang="en-GB" dirty="0"/>
              <a:t>For mean and standard deviation put $ before the cell letter and number. This locks that cell number in.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845C1F7-E0AB-56F7-F8D4-C7B92B9015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212817"/>
              </p:ext>
            </p:extLst>
          </p:nvPr>
        </p:nvGraphicFramePr>
        <p:xfrm>
          <a:off x="7344352" y="508090"/>
          <a:ext cx="4303098" cy="5843034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45916">
                  <a:extLst>
                    <a:ext uri="{9D8B030D-6E8A-4147-A177-3AD203B41FA5}">
                      <a16:colId xmlns:a16="http://schemas.microsoft.com/office/drawing/2014/main" val="1286082315"/>
                    </a:ext>
                  </a:extLst>
                </a:gridCol>
                <a:gridCol w="547281">
                  <a:extLst>
                    <a:ext uri="{9D8B030D-6E8A-4147-A177-3AD203B41FA5}">
                      <a16:colId xmlns:a16="http://schemas.microsoft.com/office/drawing/2014/main" val="2711277023"/>
                    </a:ext>
                  </a:extLst>
                </a:gridCol>
                <a:gridCol w="1212503">
                  <a:extLst>
                    <a:ext uri="{9D8B030D-6E8A-4147-A177-3AD203B41FA5}">
                      <a16:colId xmlns:a16="http://schemas.microsoft.com/office/drawing/2014/main" val="3335726408"/>
                    </a:ext>
                  </a:extLst>
                </a:gridCol>
                <a:gridCol w="357621">
                  <a:extLst>
                    <a:ext uri="{9D8B030D-6E8A-4147-A177-3AD203B41FA5}">
                      <a16:colId xmlns:a16="http://schemas.microsoft.com/office/drawing/2014/main" val="1847392210"/>
                    </a:ext>
                  </a:extLst>
                </a:gridCol>
                <a:gridCol w="527274">
                  <a:extLst>
                    <a:ext uri="{9D8B030D-6E8A-4147-A177-3AD203B41FA5}">
                      <a16:colId xmlns:a16="http://schemas.microsoft.com/office/drawing/2014/main" val="2240323261"/>
                    </a:ext>
                  </a:extLst>
                </a:gridCol>
                <a:gridCol w="1212503">
                  <a:extLst>
                    <a:ext uri="{9D8B030D-6E8A-4147-A177-3AD203B41FA5}">
                      <a16:colId xmlns:a16="http://schemas.microsoft.com/office/drawing/2014/main" val="1095533768"/>
                    </a:ext>
                  </a:extLst>
                </a:gridCol>
              </a:tblGrid>
              <a:tr h="281196">
                <a:tc>
                  <a:txBody>
                    <a:bodyPr/>
                    <a:lstStyle/>
                    <a:p>
                      <a:pPr algn="l" fontAlgn="b"/>
                      <a:endParaRPr lang="en-GB" sz="11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1" u="sng" strike="noStrike" cap="none" spc="0">
                          <a:solidFill>
                            <a:schemeClr val="tx1"/>
                          </a:solidFill>
                          <a:effectLst/>
                        </a:rPr>
                        <a:t>Range</a:t>
                      </a:r>
                      <a:endParaRPr lang="en-GB" sz="1100" b="1" i="0" u="sng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1" u="sng" strike="noStrike" cap="none" spc="0">
                          <a:solidFill>
                            <a:schemeClr val="tx1"/>
                          </a:solidFill>
                          <a:effectLst/>
                        </a:rPr>
                        <a:t>Velocity at Target</a:t>
                      </a:r>
                      <a:endParaRPr lang="en-GB" sz="1100" b="1" i="0" u="sng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1" i="0" u="sng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1" u="sng" strike="noStrike" cap="none" spc="0">
                          <a:solidFill>
                            <a:schemeClr val="tx1"/>
                          </a:solidFill>
                          <a:effectLst/>
                        </a:rPr>
                        <a:t>Range</a:t>
                      </a:r>
                      <a:endParaRPr lang="en-GB" sz="1100" b="1" i="0" u="sng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1" u="sng" strike="noStrike" cap="none" spc="0">
                          <a:solidFill>
                            <a:schemeClr val="tx1"/>
                          </a:solidFill>
                          <a:effectLst/>
                        </a:rPr>
                        <a:t>Velocity at Target</a:t>
                      </a:r>
                      <a:endParaRPr lang="en-GB" sz="1100" b="1" i="0" u="sng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1868591902"/>
                  </a:ext>
                </a:extLst>
              </a:tr>
              <a:tr h="242784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1190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1.30767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205.3041402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2265771557"/>
                  </a:ext>
                </a:extLst>
              </a:tr>
              <a:tr h="242784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1190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1.30767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205.3041402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448807948"/>
                  </a:ext>
                </a:extLst>
              </a:tr>
              <a:tr h="242784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1190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1.30767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205.3041402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3047348352"/>
                  </a:ext>
                </a:extLst>
              </a:tr>
              <a:tr h="242784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1190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1.30767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205.3041402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3157534565"/>
                  </a:ext>
                </a:extLst>
              </a:tr>
              <a:tr h="242784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1190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1.30767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205.3041402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2039116818"/>
                  </a:ext>
                </a:extLst>
              </a:tr>
              <a:tr h="242784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15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1500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0.43589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259.3544871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1277594164"/>
                  </a:ext>
                </a:extLst>
              </a:tr>
              <a:tr h="242784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15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1500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0.43589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259.3544871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1414956980"/>
                  </a:ext>
                </a:extLst>
              </a:tr>
              <a:tr h="242784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15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1500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0.43589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259.3544871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4073320533"/>
                  </a:ext>
                </a:extLst>
              </a:tr>
              <a:tr h="242784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15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1500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0.43589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259.3544871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3873564742"/>
                  </a:ext>
                </a:extLst>
              </a:tr>
              <a:tr h="242784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15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1500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0.43589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259.3544871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48918091"/>
                  </a:ext>
                </a:extLst>
              </a:tr>
              <a:tr h="242784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1650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-0.43589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285.5078808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1890653299"/>
                  </a:ext>
                </a:extLst>
              </a:tr>
              <a:tr h="242784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1650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-0.43589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285.5078808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3787678962"/>
                  </a:ext>
                </a:extLst>
              </a:tr>
              <a:tr h="242784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1650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-0.43589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285.5078808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2414172755"/>
                  </a:ext>
                </a:extLst>
              </a:tr>
              <a:tr h="242784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1650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-0.43589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285.5078808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2944046718"/>
                  </a:ext>
                </a:extLst>
              </a:tr>
              <a:tr h="242784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1650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-0.43589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285.5078808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2694363610"/>
                  </a:ext>
                </a:extLst>
              </a:tr>
              <a:tr h="242784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5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1800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-1.30767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311.6612745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1324374413"/>
                  </a:ext>
                </a:extLst>
              </a:tr>
              <a:tr h="242784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5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1800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-1.30767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311.6612745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2994321324"/>
                  </a:ext>
                </a:extLst>
              </a:tr>
              <a:tr h="242784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5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1800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-1.30767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311.6612745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2027142146"/>
                  </a:ext>
                </a:extLst>
              </a:tr>
              <a:tr h="242784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5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1800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-1.30767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311.6612745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3740331827"/>
                  </a:ext>
                </a:extLst>
              </a:tr>
              <a:tr h="242784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5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1800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-1.30767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311.6612745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4072985383"/>
                  </a:ext>
                </a:extLst>
              </a:tr>
              <a:tr h="220590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273018727"/>
                  </a:ext>
                </a:extLst>
              </a:tr>
              <a:tr h="24278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sng" strike="noStrike" cap="none" spc="0">
                          <a:solidFill>
                            <a:schemeClr val="tx1"/>
                          </a:solidFill>
                          <a:effectLst/>
                        </a:rPr>
                        <a:t>Mean</a:t>
                      </a:r>
                      <a:endParaRPr lang="en-GB" sz="800" b="1" i="0" u="sng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12.5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1535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3518622005"/>
                  </a:ext>
                </a:extLst>
              </a:tr>
              <a:tr h="24278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sng" strike="noStrike" cap="none" spc="0">
                          <a:solidFill>
                            <a:schemeClr val="tx1"/>
                          </a:solidFill>
                          <a:effectLst/>
                        </a:rPr>
                        <a:t>StdDev</a:t>
                      </a:r>
                      <a:endParaRPr lang="en-GB" sz="800" b="1" i="0" u="sng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5.735393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231.5281045</a:t>
                      </a:r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4594" marR="2925" marT="9884" marB="74130" anchor="b"/>
                </a:tc>
                <a:extLst>
                  <a:ext uri="{0D108BD9-81ED-4DB2-BD59-A6C34878D82A}">
                    <a16:rowId xmlns:a16="http://schemas.microsoft.com/office/drawing/2014/main" val="36724818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80232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2BE657-2F21-7C7C-6639-9ED468597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3465681" cy="2450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700">
                <a:solidFill>
                  <a:schemeClr val="tx2"/>
                </a:solidFill>
              </a:rPr>
              <a:t>Normalisation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6D252-EA63-EBA3-6360-8BE30456A5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0" y="2294965"/>
            <a:ext cx="3465681" cy="38217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Look at the Table:</a:t>
            </a:r>
          </a:p>
          <a:p>
            <a:pPr marL="0" indent="0">
              <a:buNone/>
            </a:pPr>
            <a:endParaRPr lang="en-US" sz="2200" i="1" dirty="0"/>
          </a:p>
          <a:p>
            <a:pPr marL="0" indent="0">
              <a:buNone/>
            </a:pPr>
            <a:r>
              <a:rPr lang="en-US" sz="2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 has been transformed into a selection between 0 and 1</a:t>
            </a:r>
          </a:p>
          <a:p>
            <a:pPr marL="0" indent="0">
              <a:buNone/>
            </a:pPr>
            <a:r>
              <a:rPr lang="en-US" sz="2200" i="1" dirty="0"/>
              <a:t>Formulae used:</a:t>
            </a:r>
          </a:p>
          <a:p>
            <a:pPr marL="0" indent="0">
              <a:buNone/>
            </a:pPr>
            <a:r>
              <a:rPr lang="en-US" sz="2200" b="1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=(X-Min)/Max-Min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91952F0-771E-D2ED-C333-EEED6708B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346642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FB6D83C-2377-9CAD-A991-9E0B6AF25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3465681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537B7EF-9F31-EF38-6E0F-5D865F1181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0997391"/>
              </p:ext>
            </p:extLst>
          </p:nvPr>
        </p:nvGraphicFramePr>
        <p:xfrm>
          <a:off x="4826997" y="657369"/>
          <a:ext cx="6249166" cy="56421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4932">
                  <a:extLst>
                    <a:ext uri="{9D8B030D-6E8A-4147-A177-3AD203B41FA5}">
                      <a16:colId xmlns:a16="http://schemas.microsoft.com/office/drawing/2014/main" val="1393543775"/>
                    </a:ext>
                  </a:extLst>
                </a:gridCol>
                <a:gridCol w="936485">
                  <a:extLst>
                    <a:ext uri="{9D8B030D-6E8A-4147-A177-3AD203B41FA5}">
                      <a16:colId xmlns:a16="http://schemas.microsoft.com/office/drawing/2014/main" val="1546337266"/>
                    </a:ext>
                  </a:extLst>
                </a:gridCol>
                <a:gridCol w="1585244">
                  <a:extLst>
                    <a:ext uri="{9D8B030D-6E8A-4147-A177-3AD203B41FA5}">
                      <a16:colId xmlns:a16="http://schemas.microsoft.com/office/drawing/2014/main" val="1838092972"/>
                    </a:ext>
                  </a:extLst>
                </a:gridCol>
                <a:gridCol w="340776">
                  <a:extLst>
                    <a:ext uri="{9D8B030D-6E8A-4147-A177-3AD203B41FA5}">
                      <a16:colId xmlns:a16="http://schemas.microsoft.com/office/drawing/2014/main" val="632632162"/>
                    </a:ext>
                  </a:extLst>
                </a:gridCol>
                <a:gridCol w="936485">
                  <a:extLst>
                    <a:ext uri="{9D8B030D-6E8A-4147-A177-3AD203B41FA5}">
                      <a16:colId xmlns:a16="http://schemas.microsoft.com/office/drawing/2014/main" val="3806101278"/>
                    </a:ext>
                  </a:extLst>
                </a:gridCol>
                <a:gridCol w="1585244">
                  <a:extLst>
                    <a:ext uri="{9D8B030D-6E8A-4147-A177-3AD203B41FA5}">
                      <a16:colId xmlns:a16="http://schemas.microsoft.com/office/drawing/2014/main" val="3530984162"/>
                    </a:ext>
                  </a:extLst>
                </a:gridCol>
              </a:tblGrid>
              <a:tr h="21003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sng" strike="noStrike">
                          <a:effectLst/>
                        </a:rPr>
                        <a:t>Range</a:t>
                      </a:r>
                      <a:endParaRPr lang="en-GB" sz="1100" b="1" i="0" u="sng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sng" strike="noStrike">
                          <a:effectLst/>
                        </a:rPr>
                        <a:t>Velocity at Target</a:t>
                      </a:r>
                      <a:endParaRPr lang="en-GB" sz="1100" b="1" i="0" u="sng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1" i="0" u="sng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sng" strike="noStrike">
                          <a:effectLst/>
                        </a:rPr>
                        <a:t>Range</a:t>
                      </a:r>
                      <a:endParaRPr lang="en-GB" sz="1100" b="1" i="0" u="sng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sng" strike="noStrike">
                          <a:effectLst/>
                        </a:rPr>
                        <a:t>Velocity at Target</a:t>
                      </a:r>
                      <a:endParaRPr lang="en-GB" sz="1100" b="1" i="0" u="sng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4090768114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1190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1436282245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1190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4191618133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1190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1235999866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1190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1054125222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1190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2055786410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1500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0.666667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0.508196721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2571700006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1500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0.666667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0.508196721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3290845860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1500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0.666667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0.508196721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637016738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1500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0.666667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0.508196721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4176791532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1500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0.666667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0.508196721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716326840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1650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0.333333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0.754098361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87903181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1650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0.333333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0.754098361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2390456559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1650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0.333333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0.754098361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1207462764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1650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0.333333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0.754098361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1879750377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1650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0.333333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0.754098361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1590739565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1800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164952642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1800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3554877415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1800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3326522239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1800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2391611189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1800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64105017"/>
                  </a:ext>
                </a:extLst>
              </a:tr>
              <a:tr h="181400"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1429805423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sng" strike="noStrike">
                          <a:effectLst/>
                        </a:rPr>
                        <a:t>Mean</a:t>
                      </a:r>
                      <a:endParaRPr lang="en-GB" sz="1100" b="1" i="0" u="sng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12.5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1535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579624943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sng" strike="noStrike">
                          <a:effectLst/>
                        </a:rPr>
                        <a:t>StdDev</a:t>
                      </a:r>
                      <a:endParaRPr lang="en-GB" sz="1100" b="1" i="0" u="sng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5.735393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231.5281045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3986887476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Max Val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20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1800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2039271663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Min Val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1190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2821547292"/>
                  </a:ext>
                </a:extLst>
              </a:tr>
              <a:tr h="21003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Max-Min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15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100" u="none" strike="noStrike">
                          <a:effectLst/>
                        </a:rPr>
                        <a:t>610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5214" marR="5214" marT="5214" marB="0" anchor="b"/>
                </a:tc>
                <a:extLst>
                  <a:ext uri="{0D108BD9-81ED-4DB2-BD59-A6C34878D82A}">
                    <a16:rowId xmlns:a16="http://schemas.microsoft.com/office/drawing/2014/main" val="6993837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98616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ABAB2-7830-402A-5C65-FE32CD8C8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Standardisation and Normalisation help?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B49DF-426C-4760-8D61-38579700F3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Allows numerical data to become more simplified without loosing accuracy in the data set.</a:t>
            </a:r>
          </a:p>
          <a:p>
            <a:r>
              <a:rPr lang="en-GB" dirty="0"/>
              <a:t>This means that databases/ machine learners are more likely to find patterns in the data for exploitation.</a:t>
            </a:r>
          </a:p>
          <a:p>
            <a:r>
              <a:rPr lang="en-GB" dirty="0"/>
              <a:t>Allows us to use statistical tests on non-normalised data </a:t>
            </a:r>
          </a:p>
          <a:p>
            <a:r>
              <a:rPr lang="en-GB" dirty="0"/>
              <a:t>Essential for PCA and fairness of data.</a:t>
            </a:r>
          </a:p>
          <a:p>
            <a:r>
              <a:rPr lang="en-GB" dirty="0"/>
              <a:t>Improves interpretability for laymen.</a:t>
            </a:r>
          </a:p>
        </p:txBody>
      </p:sp>
    </p:spTree>
    <p:extLst>
      <p:ext uri="{BB962C8B-B14F-4D97-AF65-F5344CB8AC3E}">
        <p14:creationId xmlns:p14="http://schemas.microsoft.com/office/powerpoint/2010/main" val="21035876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9AFF2-A940-443B-6E0F-A173E03F1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Filtering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66C19-5A9E-7EBD-6AC0-15F7FA33E0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is a filter function in Excel which will allow you to filter in multiple ways:</a:t>
            </a:r>
          </a:p>
          <a:p>
            <a:pPr lvl="1"/>
            <a:r>
              <a:rPr lang="en-GB" dirty="0"/>
              <a:t>=FILTER(array, include, [</a:t>
            </a:r>
            <a:r>
              <a:rPr lang="en-GB" dirty="0" err="1"/>
              <a:t>if_empty</a:t>
            </a:r>
            <a:r>
              <a:rPr lang="en-GB" dirty="0"/>
              <a:t>]</a:t>
            </a:r>
          </a:p>
          <a:p>
            <a:pPr lvl="1"/>
            <a:endParaRPr lang="en-GB" dirty="0"/>
          </a:p>
          <a:p>
            <a:pPr marL="0" indent="0">
              <a:buNone/>
            </a:pPr>
            <a:r>
              <a:rPr lang="en-GB" b="1" dirty="0"/>
              <a:t>Array</a:t>
            </a:r>
            <a:r>
              <a:rPr lang="en-GB" dirty="0"/>
              <a:t> – the range of cells you wish to apply the filter too</a:t>
            </a:r>
          </a:p>
          <a:p>
            <a:pPr marL="0" indent="0">
              <a:buNone/>
            </a:pPr>
            <a:r>
              <a:rPr lang="en-GB" b="1" dirty="0"/>
              <a:t>Include</a:t>
            </a:r>
            <a:r>
              <a:rPr lang="en-GB" dirty="0"/>
              <a:t> – a TRUE/ FALSE statement where only TRUE values are retained</a:t>
            </a:r>
          </a:p>
          <a:p>
            <a:pPr marL="0" indent="0">
              <a:buNone/>
            </a:pPr>
            <a:r>
              <a:rPr lang="en-GB" b="1" dirty="0"/>
              <a:t>[</a:t>
            </a:r>
            <a:r>
              <a:rPr lang="en-GB" b="1" dirty="0" err="1"/>
              <a:t>if_empty</a:t>
            </a:r>
            <a:r>
              <a:rPr lang="en-GB" b="1" dirty="0"/>
              <a:t>]</a:t>
            </a:r>
            <a:r>
              <a:rPr lang="en-GB" dirty="0"/>
              <a:t> – value to show if no rows are returned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12538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407E0-FD5A-5B21-2BC2-00AF5A93D8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831898"/>
            <a:ext cx="5350203" cy="5514038"/>
          </a:xfrm>
        </p:spPr>
        <p:txBody>
          <a:bodyPr/>
          <a:lstStyle/>
          <a:p>
            <a:r>
              <a:rPr lang="en-GB" dirty="0"/>
              <a:t>Consider the table on the right</a:t>
            </a:r>
          </a:p>
          <a:p>
            <a:r>
              <a:rPr lang="en-GB" dirty="0"/>
              <a:t>This is a list of max ranges for ATGM systems from around the world.</a:t>
            </a:r>
          </a:p>
          <a:p>
            <a:r>
              <a:rPr lang="en-GB" dirty="0"/>
              <a:t>Our task:</a:t>
            </a:r>
          </a:p>
          <a:p>
            <a:pPr lvl="1"/>
            <a:r>
              <a:rPr lang="en-GB" dirty="0"/>
              <a:t>Find all of the systems with a range OVER 3000m</a:t>
            </a:r>
          </a:p>
          <a:p>
            <a:pPr lvl="1"/>
            <a:r>
              <a:rPr lang="en-GB" dirty="0"/>
              <a:t>Find all of the systems with a range UNDER 1km</a:t>
            </a:r>
          </a:p>
          <a:p>
            <a:endParaRPr lang="en-GB" dirty="0"/>
          </a:p>
          <a:p>
            <a:r>
              <a:rPr lang="en-GB" dirty="0"/>
              <a:t>Try filtering now.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8B96AF-7A7D-F807-FF99-7D1FF78CB8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1740" y="822933"/>
            <a:ext cx="2364815" cy="5568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9447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BD70F-679F-A182-000E-6C3613B50A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Display tips.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7626C-C15F-7A69-2380-D1A2A6DD11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Jittering Data allows multiple entries to be displayed even if the have the same value. </a:t>
            </a:r>
          </a:p>
          <a:p>
            <a:pPr marL="0" indent="0">
              <a:buNone/>
            </a:pPr>
            <a:r>
              <a:rPr lang="en-GB" dirty="0"/>
              <a:t>As an example, lets take the list of ATGMs and turn it into a chart.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07186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E9C13863-6FC7-CA8D-EC93-19102E623DA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33287430"/>
              </p:ext>
            </p:extLst>
          </p:nvPr>
        </p:nvGraphicFramePr>
        <p:xfrm>
          <a:off x="1911302" y="990027"/>
          <a:ext cx="8724614" cy="545889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5006427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F68EC-9D9D-92ED-FF67-89B775461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Jittering data…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878068-79D0-D09C-BCB7-DC620DA732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we need to do is jitter the data (move it) slightly along the x axis</a:t>
            </a:r>
          </a:p>
          <a:p>
            <a:r>
              <a:rPr lang="en-GB" dirty="0"/>
              <a:t>First, create 4 columns labelled: x, Rand, </a:t>
            </a:r>
            <a:r>
              <a:rPr lang="en-GB" dirty="0" err="1"/>
              <a:t>x+Rand</a:t>
            </a:r>
            <a:r>
              <a:rPr lang="en-GB" dirty="0"/>
              <a:t>, Ans-0.3</a:t>
            </a:r>
          </a:p>
          <a:p>
            <a:r>
              <a:rPr lang="en-GB" dirty="0"/>
              <a:t>Populate the columns </a:t>
            </a:r>
          </a:p>
          <a:p>
            <a:r>
              <a:rPr lang="en-GB" dirty="0"/>
              <a:t>Change the graphed data from x to Ans-0.3</a:t>
            </a:r>
          </a:p>
          <a:p>
            <a:r>
              <a:rPr lang="en-GB" dirty="0"/>
              <a:t>Watch the change</a:t>
            </a:r>
          </a:p>
          <a:p>
            <a:endParaRPr lang="en-GB" dirty="0"/>
          </a:p>
          <a:p>
            <a:r>
              <a:rPr lang="en-GB" dirty="0"/>
              <a:t>10 point moving average </a:t>
            </a:r>
          </a:p>
        </p:txBody>
      </p:sp>
    </p:spTree>
    <p:extLst>
      <p:ext uri="{BB962C8B-B14F-4D97-AF65-F5344CB8AC3E}">
        <p14:creationId xmlns:p14="http://schemas.microsoft.com/office/powerpoint/2010/main" val="10374679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CE2E82-6D5F-2B39-A24A-830EDCC9E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1000768"/>
            <a:ext cx="3566452" cy="2985582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 dirty="0"/>
              <a:t>Jittered Graph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D0C058D-27D4-3139-E199-E2C11099B6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E94E0531-D614-3CB6-996E-FF0184A33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6300216"/>
            <a:ext cx="11165482" cy="45719"/>
          </a:xfrm>
          <a:custGeom>
            <a:avLst/>
            <a:gdLst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5021183 w 11165482"/>
              <a:gd name="connsiteY2" fmla="*/ 0 h 45719"/>
              <a:gd name="connsiteX3" fmla="*/ 6144299 w 11165482"/>
              <a:gd name="connsiteY3" fmla="*/ 0 h 45719"/>
              <a:gd name="connsiteX4" fmla="*/ 8715708 w 11165482"/>
              <a:gd name="connsiteY4" fmla="*/ 0 h 45719"/>
              <a:gd name="connsiteX5" fmla="*/ 11165482 w 11165482"/>
              <a:gd name="connsiteY5" fmla="*/ 0 h 45719"/>
              <a:gd name="connsiteX6" fmla="*/ 11165482 w 11165482"/>
              <a:gd name="connsiteY6" fmla="*/ 45719 h 45719"/>
              <a:gd name="connsiteX7" fmla="*/ 8715708 w 11165482"/>
              <a:gd name="connsiteY7" fmla="*/ 45719 h 45719"/>
              <a:gd name="connsiteX8" fmla="*/ 6144299 w 11165482"/>
              <a:gd name="connsiteY8" fmla="*/ 45719 h 45719"/>
              <a:gd name="connsiteX9" fmla="*/ 5021183 w 11165482"/>
              <a:gd name="connsiteY9" fmla="*/ 45719 h 45719"/>
              <a:gd name="connsiteX10" fmla="*/ 3694525 w 11165482"/>
              <a:gd name="connsiteY10" fmla="*/ 45719 h 45719"/>
              <a:gd name="connsiteX11" fmla="*/ 0 w 11165482"/>
              <a:gd name="connsiteY11" fmla="*/ 45719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3694525 w 11165482"/>
              <a:gd name="connsiteY9" fmla="*/ 45719 h 45719"/>
              <a:gd name="connsiteX10" fmla="*/ 0 w 11165482"/>
              <a:gd name="connsiteY10" fmla="*/ 45719 h 45719"/>
              <a:gd name="connsiteX11" fmla="*/ 0 w 11165482"/>
              <a:gd name="connsiteY11" fmla="*/ 0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0 w 11165482"/>
              <a:gd name="connsiteY9" fmla="*/ 45719 h 45719"/>
              <a:gd name="connsiteX10" fmla="*/ 0 w 11165482"/>
              <a:gd name="connsiteY10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6144299 w 11165482"/>
              <a:gd name="connsiteY6" fmla="*/ 45719 h 45719"/>
              <a:gd name="connsiteX7" fmla="*/ 5021183 w 11165482"/>
              <a:gd name="connsiteY7" fmla="*/ 45719 h 45719"/>
              <a:gd name="connsiteX8" fmla="*/ 0 w 11165482"/>
              <a:gd name="connsiteY8" fmla="*/ 45719 h 45719"/>
              <a:gd name="connsiteX9" fmla="*/ 0 w 11165482"/>
              <a:gd name="connsiteY9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5021183 w 11165482"/>
              <a:gd name="connsiteY6" fmla="*/ 45719 h 45719"/>
              <a:gd name="connsiteX7" fmla="*/ 0 w 11165482"/>
              <a:gd name="connsiteY7" fmla="*/ 45719 h 45719"/>
              <a:gd name="connsiteX8" fmla="*/ 0 w 11165482"/>
              <a:gd name="connsiteY8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5021183 w 11165482"/>
              <a:gd name="connsiteY5" fmla="*/ 45719 h 45719"/>
              <a:gd name="connsiteX6" fmla="*/ 0 w 11165482"/>
              <a:gd name="connsiteY6" fmla="*/ 45719 h 45719"/>
              <a:gd name="connsiteX7" fmla="*/ 0 w 11165482"/>
              <a:gd name="connsiteY7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0 w 11165482"/>
              <a:gd name="connsiteY5" fmla="*/ 45719 h 45719"/>
              <a:gd name="connsiteX6" fmla="*/ 0 w 11165482"/>
              <a:gd name="connsiteY6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0 w 11165482"/>
              <a:gd name="connsiteY4" fmla="*/ 45719 h 45719"/>
              <a:gd name="connsiteX5" fmla="*/ 0 w 11165482"/>
              <a:gd name="connsiteY5" fmla="*/ 0 h 45719"/>
              <a:gd name="connsiteX0" fmla="*/ 0 w 11165482"/>
              <a:gd name="connsiteY0" fmla="*/ 0 h 45719"/>
              <a:gd name="connsiteX1" fmla="*/ 11165482 w 11165482"/>
              <a:gd name="connsiteY1" fmla="*/ 0 h 45719"/>
              <a:gd name="connsiteX2" fmla="*/ 11165482 w 11165482"/>
              <a:gd name="connsiteY2" fmla="*/ 45719 h 45719"/>
              <a:gd name="connsiteX3" fmla="*/ 0 w 11165482"/>
              <a:gd name="connsiteY3" fmla="*/ 45719 h 45719"/>
              <a:gd name="connsiteX4" fmla="*/ 0 w 11165482"/>
              <a:gd name="connsiteY4" fmla="*/ 0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65482" h="45719">
                <a:moveTo>
                  <a:pt x="0" y="0"/>
                </a:moveTo>
                <a:lnTo>
                  <a:pt x="11165482" y="0"/>
                </a:lnTo>
                <a:lnTo>
                  <a:pt x="11165482" y="45719"/>
                </a:lnTo>
                <a:lnTo>
                  <a:pt x="0" y="45719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E9C13863-6FC7-CA8D-EC93-19102E623DA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98144174"/>
              </p:ext>
            </p:extLst>
          </p:nvPr>
        </p:nvGraphicFramePr>
        <p:xfrm>
          <a:off x="4235116" y="938191"/>
          <a:ext cx="7435967" cy="511438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6633978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AF3766F-DEF3-4802-BB0D-7A18EDD9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EB7E41-F46E-4D16-669E-69C81F0CF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8" y="841283"/>
            <a:ext cx="3465681" cy="291647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chemeClr val="tx2"/>
                </a:solidFill>
              </a:rPr>
              <a:t>Further additions </a:t>
            </a:r>
            <a:br>
              <a:rPr lang="en-US" sz="4800">
                <a:solidFill>
                  <a:schemeClr val="tx2"/>
                </a:solidFill>
              </a:rPr>
            </a:br>
            <a:endParaRPr lang="en-US" sz="4800">
              <a:solidFill>
                <a:schemeClr val="tx2"/>
              </a:solidFill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1F0C179-4DBF-6AB9-CD0B-9224A0C88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6300216"/>
            <a:ext cx="11165482" cy="45719"/>
          </a:xfrm>
          <a:custGeom>
            <a:avLst/>
            <a:gdLst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5021183 w 11165482"/>
              <a:gd name="connsiteY2" fmla="*/ 0 h 45719"/>
              <a:gd name="connsiteX3" fmla="*/ 6144299 w 11165482"/>
              <a:gd name="connsiteY3" fmla="*/ 0 h 45719"/>
              <a:gd name="connsiteX4" fmla="*/ 8715708 w 11165482"/>
              <a:gd name="connsiteY4" fmla="*/ 0 h 45719"/>
              <a:gd name="connsiteX5" fmla="*/ 11165482 w 11165482"/>
              <a:gd name="connsiteY5" fmla="*/ 0 h 45719"/>
              <a:gd name="connsiteX6" fmla="*/ 11165482 w 11165482"/>
              <a:gd name="connsiteY6" fmla="*/ 45719 h 45719"/>
              <a:gd name="connsiteX7" fmla="*/ 8715708 w 11165482"/>
              <a:gd name="connsiteY7" fmla="*/ 45719 h 45719"/>
              <a:gd name="connsiteX8" fmla="*/ 6144299 w 11165482"/>
              <a:gd name="connsiteY8" fmla="*/ 45719 h 45719"/>
              <a:gd name="connsiteX9" fmla="*/ 5021183 w 11165482"/>
              <a:gd name="connsiteY9" fmla="*/ 45719 h 45719"/>
              <a:gd name="connsiteX10" fmla="*/ 3694525 w 11165482"/>
              <a:gd name="connsiteY10" fmla="*/ 45719 h 45719"/>
              <a:gd name="connsiteX11" fmla="*/ 0 w 11165482"/>
              <a:gd name="connsiteY11" fmla="*/ 45719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3694525 w 11165482"/>
              <a:gd name="connsiteY9" fmla="*/ 45719 h 45719"/>
              <a:gd name="connsiteX10" fmla="*/ 0 w 11165482"/>
              <a:gd name="connsiteY10" fmla="*/ 45719 h 45719"/>
              <a:gd name="connsiteX11" fmla="*/ 0 w 11165482"/>
              <a:gd name="connsiteY11" fmla="*/ 0 h 45719"/>
              <a:gd name="connsiteX0" fmla="*/ 0 w 11165482"/>
              <a:gd name="connsiteY0" fmla="*/ 0 h 45719"/>
              <a:gd name="connsiteX1" fmla="*/ 3694525 w 11165482"/>
              <a:gd name="connsiteY1" fmla="*/ 0 h 45719"/>
              <a:gd name="connsiteX2" fmla="*/ 6144299 w 11165482"/>
              <a:gd name="connsiteY2" fmla="*/ 0 h 45719"/>
              <a:gd name="connsiteX3" fmla="*/ 8715708 w 11165482"/>
              <a:gd name="connsiteY3" fmla="*/ 0 h 45719"/>
              <a:gd name="connsiteX4" fmla="*/ 11165482 w 11165482"/>
              <a:gd name="connsiteY4" fmla="*/ 0 h 45719"/>
              <a:gd name="connsiteX5" fmla="*/ 11165482 w 11165482"/>
              <a:gd name="connsiteY5" fmla="*/ 45719 h 45719"/>
              <a:gd name="connsiteX6" fmla="*/ 8715708 w 11165482"/>
              <a:gd name="connsiteY6" fmla="*/ 45719 h 45719"/>
              <a:gd name="connsiteX7" fmla="*/ 6144299 w 11165482"/>
              <a:gd name="connsiteY7" fmla="*/ 45719 h 45719"/>
              <a:gd name="connsiteX8" fmla="*/ 5021183 w 11165482"/>
              <a:gd name="connsiteY8" fmla="*/ 45719 h 45719"/>
              <a:gd name="connsiteX9" fmla="*/ 0 w 11165482"/>
              <a:gd name="connsiteY9" fmla="*/ 45719 h 45719"/>
              <a:gd name="connsiteX10" fmla="*/ 0 w 11165482"/>
              <a:gd name="connsiteY10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6144299 w 11165482"/>
              <a:gd name="connsiteY6" fmla="*/ 45719 h 45719"/>
              <a:gd name="connsiteX7" fmla="*/ 5021183 w 11165482"/>
              <a:gd name="connsiteY7" fmla="*/ 45719 h 45719"/>
              <a:gd name="connsiteX8" fmla="*/ 0 w 11165482"/>
              <a:gd name="connsiteY8" fmla="*/ 45719 h 45719"/>
              <a:gd name="connsiteX9" fmla="*/ 0 w 11165482"/>
              <a:gd name="connsiteY9" fmla="*/ 0 h 45719"/>
              <a:gd name="connsiteX0" fmla="*/ 0 w 11165482"/>
              <a:gd name="connsiteY0" fmla="*/ 0 h 45719"/>
              <a:gd name="connsiteX1" fmla="*/ 6144299 w 11165482"/>
              <a:gd name="connsiteY1" fmla="*/ 0 h 45719"/>
              <a:gd name="connsiteX2" fmla="*/ 8715708 w 11165482"/>
              <a:gd name="connsiteY2" fmla="*/ 0 h 45719"/>
              <a:gd name="connsiteX3" fmla="*/ 11165482 w 11165482"/>
              <a:gd name="connsiteY3" fmla="*/ 0 h 45719"/>
              <a:gd name="connsiteX4" fmla="*/ 11165482 w 11165482"/>
              <a:gd name="connsiteY4" fmla="*/ 45719 h 45719"/>
              <a:gd name="connsiteX5" fmla="*/ 8715708 w 11165482"/>
              <a:gd name="connsiteY5" fmla="*/ 45719 h 45719"/>
              <a:gd name="connsiteX6" fmla="*/ 5021183 w 11165482"/>
              <a:gd name="connsiteY6" fmla="*/ 45719 h 45719"/>
              <a:gd name="connsiteX7" fmla="*/ 0 w 11165482"/>
              <a:gd name="connsiteY7" fmla="*/ 45719 h 45719"/>
              <a:gd name="connsiteX8" fmla="*/ 0 w 11165482"/>
              <a:gd name="connsiteY8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5021183 w 11165482"/>
              <a:gd name="connsiteY5" fmla="*/ 45719 h 45719"/>
              <a:gd name="connsiteX6" fmla="*/ 0 w 11165482"/>
              <a:gd name="connsiteY6" fmla="*/ 45719 h 45719"/>
              <a:gd name="connsiteX7" fmla="*/ 0 w 11165482"/>
              <a:gd name="connsiteY7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8715708 w 11165482"/>
              <a:gd name="connsiteY4" fmla="*/ 45719 h 45719"/>
              <a:gd name="connsiteX5" fmla="*/ 0 w 11165482"/>
              <a:gd name="connsiteY5" fmla="*/ 45719 h 45719"/>
              <a:gd name="connsiteX6" fmla="*/ 0 w 11165482"/>
              <a:gd name="connsiteY6" fmla="*/ 0 h 45719"/>
              <a:gd name="connsiteX0" fmla="*/ 0 w 11165482"/>
              <a:gd name="connsiteY0" fmla="*/ 0 h 45719"/>
              <a:gd name="connsiteX1" fmla="*/ 8715708 w 11165482"/>
              <a:gd name="connsiteY1" fmla="*/ 0 h 45719"/>
              <a:gd name="connsiteX2" fmla="*/ 11165482 w 11165482"/>
              <a:gd name="connsiteY2" fmla="*/ 0 h 45719"/>
              <a:gd name="connsiteX3" fmla="*/ 11165482 w 11165482"/>
              <a:gd name="connsiteY3" fmla="*/ 45719 h 45719"/>
              <a:gd name="connsiteX4" fmla="*/ 0 w 11165482"/>
              <a:gd name="connsiteY4" fmla="*/ 45719 h 45719"/>
              <a:gd name="connsiteX5" fmla="*/ 0 w 11165482"/>
              <a:gd name="connsiteY5" fmla="*/ 0 h 45719"/>
              <a:gd name="connsiteX0" fmla="*/ 0 w 11165482"/>
              <a:gd name="connsiteY0" fmla="*/ 0 h 45719"/>
              <a:gd name="connsiteX1" fmla="*/ 11165482 w 11165482"/>
              <a:gd name="connsiteY1" fmla="*/ 0 h 45719"/>
              <a:gd name="connsiteX2" fmla="*/ 11165482 w 11165482"/>
              <a:gd name="connsiteY2" fmla="*/ 45719 h 45719"/>
              <a:gd name="connsiteX3" fmla="*/ 0 w 11165482"/>
              <a:gd name="connsiteY3" fmla="*/ 45719 h 45719"/>
              <a:gd name="connsiteX4" fmla="*/ 0 w 11165482"/>
              <a:gd name="connsiteY4" fmla="*/ 0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65482" h="45719">
                <a:moveTo>
                  <a:pt x="0" y="0"/>
                </a:moveTo>
                <a:lnTo>
                  <a:pt x="11165482" y="0"/>
                </a:lnTo>
                <a:lnTo>
                  <a:pt x="11165482" y="45719"/>
                </a:lnTo>
                <a:lnTo>
                  <a:pt x="0" y="45719"/>
                </a:ln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AAEDEDDF-583B-3105-DDBE-91A6456D44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9504897"/>
              </p:ext>
            </p:extLst>
          </p:nvPr>
        </p:nvGraphicFramePr>
        <p:xfrm>
          <a:off x="4362996" y="751093"/>
          <a:ext cx="7311136" cy="52546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6332837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9A527-699D-09CE-FD41-46316D002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Moving Averages in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A0E6E4-4386-C8F4-746C-AD968D8E4A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Moving averages has immense use in data analysis </a:t>
            </a:r>
          </a:p>
          <a:p>
            <a:pPr lvl="1"/>
            <a:r>
              <a:rPr lang="en-GB" dirty="0"/>
              <a:t>Enables noise to be filtered out (Especially </a:t>
            </a:r>
            <a:r>
              <a:rPr lang="en-GB"/>
              <a:t>in Pressure data) </a:t>
            </a:r>
            <a:endParaRPr lang="en-GB" dirty="0"/>
          </a:p>
          <a:p>
            <a:pPr lvl="1"/>
            <a:r>
              <a:rPr lang="en-GB" dirty="0"/>
              <a:t>Enables better results over time</a:t>
            </a:r>
          </a:p>
          <a:p>
            <a:pPr lvl="1"/>
            <a:r>
              <a:rPr lang="en-GB" dirty="0"/>
              <a:t>Highly responsive </a:t>
            </a:r>
          </a:p>
          <a:p>
            <a:r>
              <a:rPr lang="en-GB" dirty="0"/>
              <a:t>As an example – you are part of a trials team looking at the results of putting different levels of propellant into a round. </a:t>
            </a:r>
          </a:p>
          <a:p>
            <a:pPr lvl="1"/>
            <a:r>
              <a:rPr lang="en-GB" dirty="0"/>
              <a:t>10 point moving average will allow you to measure consistent results with changing variables</a:t>
            </a:r>
          </a:p>
          <a:p>
            <a:pPr lvl="1"/>
            <a:r>
              <a:rPr lang="en-GB" dirty="0"/>
              <a:t>Will allow you to measure sections of data meaning data will only influence its set </a:t>
            </a:r>
          </a:p>
        </p:txBody>
      </p:sp>
    </p:spTree>
    <p:extLst>
      <p:ext uri="{BB962C8B-B14F-4D97-AF65-F5344CB8AC3E}">
        <p14:creationId xmlns:p14="http://schemas.microsoft.com/office/powerpoint/2010/main" val="34481421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88F80-A51B-4A69-4421-51127DE97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Moving Averages in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D4A45-F764-F86E-2F36-E0FAB536E8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moving average is easy to achieve.</a:t>
            </a:r>
          </a:p>
          <a:p>
            <a:pPr lvl="1"/>
            <a:r>
              <a:rPr lang="en-GB" dirty="0"/>
              <a:t>Find the data you want to average</a:t>
            </a:r>
          </a:p>
          <a:p>
            <a:pPr lvl="2"/>
            <a:r>
              <a:rPr lang="en-GB" dirty="0"/>
              <a:t>Average(b1:b11)</a:t>
            </a:r>
          </a:p>
          <a:p>
            <a:pPr lvl="1"/>
            <a:r>
              <a:rPr lang="en-GB" dirty="0"/>
              <a:t>Plot this on a graph as a trendline.</a:t>
            </a:r>
          </a:p>
          <a:p>
            <a:pPr lvl="2"/>
            <a:r>
              <a:rPr lang="en-GB" dirty="0"/>
              <a:t>Put in the trendline</a:t>
            </a:r>
          </a:p>
          <a:p>
            <a:pPr lvl="2"/>
            <a:r>
              <a:rPr lang="en-GB" dirty="0"/>
              <a:t>Format trendline</a:t>
            </a:r>
          </a:p>
          <a:p>
            <a:pPr lvl="2"/>
            <a:r>
              <a:rPr lang="en-GB" dirty="0"/>
              <a:t>Select “moving average”</a:t>
            </a:r>
          </a:p>
          <a:p>
            <a:pPr lvl="2"/>
            <a:r>
              <a:rPr lang="en-GB" dirty="0"/>
              <a:t>Change the period and see what happens.</a:t>
            </a:r>
          </a:p>
        </p:txBody>
      </p:sp>
    </p:spTree>
    <p:extLst>
      <p:ext uri="{BB962C8B-B14F-4D97-AF65-F5344CB8AC3E}">
        <p14:creationId xmlns:p14="http://schemas.microsoft.com/office/powerpoint/2010/main" val="18897198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05B14-8FB0-FCF9-86A8-CFD760A5A2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94C64-C8BF-F6CF-4262-BFF14EFC64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Find the moving average of engagement distance for all NATO aligned ATGM systems  </a:t>
            </a:r>
          </a:p>
          <a:p>
            <a:r>
              <a:rPr lang="en-GB" dirty="0"/>
              <a:t>Do the same with CSO aligned systems.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94858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CE9E2-7775-E095-9F39-468F516BB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B3CEC-872C-A2AE-7A13-194A398D6C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Excel is a good system for basic data cleaning, filtering and display</a:t>
            </a:r>
          </a:p>
          <a:p>
            <a:r>
              <a:rPr lang="en-GB" dirty="0"/>
              <a:t>Excel is a jack of all trades but can do more complex tasks</a:t>
            </a:r>
          </a:p>
          <a:p>
            <a:r>
              <a:rPr lang="en-GB" dirty="0"/>
              <a:t>Excel is excellent for pre screening data</a:t>
            </a:r>
          </a:p>
          <a:p>
            <a:r>
              <a:rPr lang="en-GB" dirty="0"/>
              <a:t>Excel is able to produce a good level of valid and verifiable data using its tools.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0249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BA994B0-6079-C782-8E33-EDFF6C65FDA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End of Todays Session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38B5D5B-9DCD-6F2C-E93C-25986F25281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Thank you and questions?</a:t>
            </a:r>
          </a:p>
        </p:txBody>
      </p:sp>
    </p:spTree>
    <p:extLst>
      <p:ext uri="{BB962C8B-B14F-4D97-AF65-F5344CB8AC3E}">
        <p14:creationId xmlns:p14="http://schemas.microsoft.com/office/powerpoint/2010/main" val="79833768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3549</TotalTime>
  <Words>1520</Words>
  <Application>Microsoft Office PowerPoint</Application>
  <PresentationFormat>Widescreen</PresentationFormat>
  <Paragraphs>401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Aptos Narrow</vt:lpstr>
      <vt:lpstr>Arial</vt:lpstr>
      <vt:lpstr>Bierstadt</vt:lpstr>
      <vt:lpstr>GestaltVTI</vt:lpstr>
      <vt:lpstr>Data Capture and Analysis </vt:lpstr>
      <vt:lpstr>Lesson Outcomes</vt:lpstr>
      <vt:lpstr>What This Workshop Won’t Do</vt:lpstr>
      <vt:lpstr>Introduction</vt:lpstr>
      <vt:lpstr>Everybody Open Excel!</vt:lpstr>
      <vt:lpstr>Mark’s Dataset 1</vt:lpstr>
      <vt:lpstr>Cleaning Data</vt:lpstr>
      <vt:lpstr>Common Cleaning Tasks I</vt:lpstr>
      <vt:lpstr>Common Cleaning Tasks II</vt:lpstr>
      <vt:lpstr>Common Cleaning Tasks III</vt:lpstr>
      <vt:lpstr>Filtering, Standardisation and Normalisation Methods</vt:lpstr>
      <vt:lpstr>Standardisation Example</vt:lpstr>
      <vt:lpstr>Normalisation Example</vt:lpstr>
      <vt:lpstr>How does Standardisation and Normalisation help?</vt:lpstr>
      <vt:lpstr>Filtering Methods</vt:lpstr>
      <vt:lpstr>PowerPoint Presentation</vt:lpstr>
      <vt:lpstr>Display tips.</vt:lpstr>
      <vt:lpstr>PowerPoint Presentation</vt:lpstr>
      <vt:lpstr>Jittering data…</vt:lpstr>
      <vt:lpstr>Jittered Graph</vt:lpstr>
      <vt:lpstr>Further additions  </vt:lpstr>
      <vt:lpstr>Moving Averages in Excel</vt:lpstr>
      <vt:lpstr>Moving Averages in Excel</vt:lpstr>
      <vt:lpstr>Final Exercise</vt:lpstr>
      <vt:lpstr>Summary</vt:lpstr>
      <vt:lpstr>End of Todays Session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Mark Broadhead</dc:creator>
  <cp:lastModifiedBy>Mark Broadhead</cp:lastModifiedBy>
  <cp:revision>1</cp:revision>
  <dcterms:created xsi:type="dcterms:W3CDTF">2025-05-08T08:55:46Z</dcterms:created>
  <dcterms:modified xsi:type="dcterms:W3CDTF">2025-09-11T13:27:50Z</dcterms:modified>
</cp:coreProperties>
</file>