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660" r:id="rId2"/>
    <p:sldMasterId id="2147483648" r:id="rId3"/>
  </p:sldMasterIdLst>
  <p:sldIdLst>
    <p:sldId id="265" r:id="rId4"/>
    <p:sldId id="266" r:id="rId5"/>
    <p:sldId id="267" r:id="rId6"/>
    <p:sldId id="268" r:id="rId7"/>
    <p:sldId id="259" r:id="rId8"/>
    <p:sldId id="269" r:id="rId9"/>
    <p:sldId id="270" r:id="rId10"/>
    <p:sldId id="271" r:id="rId11"/>
    <p:sldId id="272" r:id="rId12"/>
    <p:sldId id="256" r:id="rId13"/>
    <p:sldId id="257" r:id="rId14"/>
    <p:sldId id="258" r:id="rId15"/>
    <p:sldId id="260" r:id="rId16"/>
    <p:sldId id="261" r:id="rId17"/>
    <p:sldId id="262" r:id="rId18"/>
    <p:sldId id="263" r:id="rId19"/>
    <p:sldId id="264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1622B9-5F23-2F7F-48B6-D8BD9B888E98}" v="282" dt="2026-06-13T09:40:31.381"/>
    <p1510:client id="{A8EC5390-22BA-00AE-3AA1-34A99EA93942}" v="435" dt="2026-06-13T11:07:49.200"/>
    <p1510:client id="{B3683810-A4E7-FEA2-AE2B-25F62F7DFD75}" v="193" dt="2026-06-13T11:32:16.5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ina Begum (2542797)" userId="S::2542797@student.uwtsd.ac.uk::77ed9b6e-0f6c-49c8-80d1-4d81149fc64b" providerId="AD" clId="Web-{0528E185-215C-7102-51AE-938A8FAAE9C4}"/>
    <pc:docChg chg="addSld modSld">
      <pc:chgData name="Zarina Begum (2542797)" userId="S::2542797@student.uwtsd.ac.uk::77ed9b6e-0f6c-49c8-80d1-4d81149fc64b" providerId="AD" clId="Web-{0528E185-215C-7102-51AE-938A8FAAE9C4}" dt="2026-06-06T11:31:20.873" v="207" actId="14100"/>
      <pc:docMkLst>
        <pc:docMk/>
      </pc:docMkLst>
      <pc:sldChg chg="addSp delSp modSp">
        <pc:chgData name="Zarina Begum (2542797)" userId="S::2542797@student.uwtsd.ac.uk::77ed9b6e-0f6c-49c8-80d1-4d81149fc64b" providerId="AD" clId="Web-{0528E185-215C-7102-51AE-938A8FAAE9C4}" dt="2026-06-06T10:54:00.450" v="160" actId="20577"/>
        <pc:sldMkLst>
          <pc:docMk/>
          <pc:sldMk cId="297946031" sldId="258"/>
        </pc:sldMkLst>
        <pc:spChg chg="mod">
          <ac:chgData name="Zarina Begum (2542797)" userId="S::2542797@student.uwtsd.ac.uk::77ed9b6e-0f6c-49c8-80d1-4d81149fc64b" providerId="AD" clId="Web-{0528E185-215C-7102-51AE-938A8FAAE9C4}" dt="2026-06-06T10:04:39.201" v="142" actId="20577"/>
          <ac:spMkLst>
            <pc:docMk/>
            <pc:sldMk cId="297946031" sldId="258"/>
            <ac:spMk id="3" creationId="{C843E61B-024C-54D9-80D7-FDF9D09AD45B}"/>
          </ac:spMkLst>
        </pc:spChg>
        <pc:graphicFrameChg chg="add mod modGraphic">
          <ac:chgData name="Zarina Begum (2542797)" userId="S::2542797@student.uwtsd.ac.uk::77ed9b6e-0f6c-49c8-80d1-4d81149fc64b" providerId="AD" clId="Web-{0528E185-215C-7102-51AE-938A8FAAE9C4}" dt="2026-06-06T10:54:00.450" v="160" actId="20577"/>
          <ac:graphicFrameMkLst>
            <pc:docMk/>
            <pc:sldMk cId="297946031" sldId="258"/>
            <ac:graphicFrameMk id="4" creationId="{AB241CDC-33F9-15D1-20E3-FA94E2C1C195}"/>
          </ac:graphicFrameMkLst>
        </pc:graphicFrameChg>
      </pc:sldChg>
    </pc:docChg>
  </pc:docChgLst>
  <pc:docChgLst>
    <pc:chgData name="Zarina Begum (2542797)" userId="S::2542797@student.uwtsd.ac.uk::77ed9b6e-0f6c-49c8-80d1-4d81149fc64b" providerId="AD" clId="Web-{C8ED1F85-6982-F7E1-7AAD-0DFBBF4B670F}"/>
    <pc:docChg chg="modSld addMainMaster delMainMaster">
      <pc:chgData name="Zarina Begum (2542797)" userId="S::2542797@student.uwtsd.ac.uk::77ed9b6e-0f6c-49c8-80d1-4d81149fc64b" providerId="AD" clId="Web-{C8ED1F85-6982-F7E1-7AAD-0DFBBF4B670F}" dt="2026-05-31T20:41:20.972" v="159"/>
      <pc:docMkLst>
        <pc:docMk/>
      </pc:docMkLst>
      <pc:sldChg chg="addSp delSp modSp mod modTransition setBg modClrScheme addAnim delAnim chgLayout">
        <pc:chgData name="Zarina Begum (2542797)" userId="S::2542797@student.uwtsd.ac.uk::77ed9b6e-0f6c-49c8-80d1-4d81149fc64b" providerId="AD" clId="Web-{C8ED1F85-6982-F7E1-7AAD-0DFBBF4B670F}" dt="2026-05-31T20:41:20.972" v="159"/>
        <pc:sldMkLst>
          <pc:docMk/>
          <pc:sldMk cId="109857222" sldId="256"/>
        </pc:sldMkLst>
        <pc:spChg chg="mod ord">
          <ac:chgData name="Zarina Begum (2542797)" userId="S::2542797@student.uwtsd.ac.uk::77ed9b6e-0f6c-49c8-80d1-4d81149fc64b" providerId="AD" clId="Web-{C8ED1F85-6982-F7E1-7AAD-0DFBBF4B670F}" dt="2026-05-31T20:41:20.972" v="1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arina Begum (2542797)" userId="S::2542797@student.uwtsd.ac.uk::77ed9b6e-0f6c-49c8-80d1-4d81149fc64b" providerId="AD" clId="Web-{C8ED1F85-6982-F7E1-7AAD-0DFBBF4B670F}" dt="2026-05-31T20:41:20.972" v="159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Zarina Begum (2542797)" userId="S::2542797@student.uwtsd.ac.uk::77ed9b6e-0f6c-49c8-80d1-4d81149fc64b" providerId="AD" clId="Web-{C8ED1F85-6982-F7E1-7AAD-0DFBBF4B670F}" dt="2026-05-31T20:41:20.972" v="159"/>
          <ac:picMkLst>
            <pc:docMk/>
            <pc:sldMk cId="109857222" sldId="256"/>
            <ac:picMk id="7" creationId="{A6146646-37FE-0D2F-DAB2-1F351CB4A4B0}"/>
          </ac:picMkLst>
        </pc:picChg>
      </pc:sldChg>
    </pc:docChg>
  </pc:docChgLst>
  <pc:docChgLst>
    <pc:chgData name="Zarina Begum (2542797)" userId="S::2542797@student.uwtsd.ac.uk::77ed9b6e-0f6c-49c8-80d1-4d81149fc64b" providerId="AD" clId="Web-{0F9449F4-8292-D230-A74A-A1B43E6AFAFF}"/>
    <pc:docChg chg="addSld modSld">
      <pc:chgData name="Zarina Begum (2542797)" userId="S::2542797@student.uwtsd.ac.uk::77ed9b6e-0f6c-49c8-80d1-4d81149fc64b" providerId="AD" clId="Web-{0F9449F4-8292-D230-A74A-A1B43E6AFAFF}" dt="2026-06-07T23:49:27.053" v="402" actId="20577"/>
      <pc:docMkLst>
        <pc:docMk/>
      </pc:docMkLst>
      <pc:sldChg chg="modSp addAnim modAnim">
        <pc:chgData name="Zarina Begum (2542797)" userId="S::2542797@student.uwtsd.ac.uk::77ed9b6e-0f6c-49c8-80d1-4d81149fc64b" providerId="AD" clId="Web-{0F9449F4-8292-D230-A74A-A1B43E6AFAFF}" dt="2026-06-07T23:02:37.224" v="28" actId="20577"/>
        <pc:sldMkLst>
          <pc:docMk/>
          <pc:sldMk cId="2430980291" sldId="262"/>
        </pc:sldMkLst>
        <pc:spChg chg="mod">
          <ac:chgData name="Zarina Begum (2542797)" userId="S::2542797@student.uwtsd.ac.uk::77ed9b6e-0f6c-49c8-80d1-4d81149fc64b" providerId="AD" clId="Web-{0F9449F4-8292-D230-A74A-A1B43E6AFAFF}" dt="2026-06-07T22:57:06.163" v="0" actId="1076"/>
          <ac:spMkLst>
            <pc:docMk/>
            <pc:sldMk cId="2430980291" sldId="262"/>
            <ac:spMk id="2" creationId="{25A67260-7513-129B-541E-13BCE99F0D18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02:10.895" v="23" actId="20577"/>
          <ac:spMkLst>
            <pc:docMk/>
            <pc:sldMk cId="2430980291" sldId="262"/>
            <ac:spMk id="14" creationId="{34246708-47CF-2814-AA7C-87FDE563D665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02:37.224" v="28" actId="20577"/>
          <ac:spMkLst>
            <pc:docMk/>
            <pc:sldMk cId="2430980291" sldId="262"/>
            <ac:spMk id="19" creationId="{591B80F7-7962-BC63-403E-F71C032F7557}"/>
          </ac:spMkLst>
        </pc:spChg>
        <pc:picChg chg="mod">
          <ac:chgData name="Zarina Begum (2542797)" userId="S::2542797@student.uwtsd.ac.uk::77ed9b6e-0f6c-49c8-80d1-4d81149fc64b" providerId="AD" clId="Web-{0F9449F4-8292-D230-A74A-A1B43E6AFAFF}" dt="2026-06-07T22:58:57.888" v="6" actId="1076"/>
          <ac:picMkLst>
            <pc:docMk/>
            <pc:sldMk cId="2430980291" sldId="262"/>
            <ac:picMk id="10" creationId="{F4C9EFCF-9FAF-161E-36B6-582EAB39AF10}"/>
          </ac:picMkLst>
        </pc:picChg>
        <pc:picChg chg="mod">
          <ac:chgData name="Zarina Begum (2542797)" userId="S::2542797@student.uwtsd.ac.uk::77ed9b6e-0f6c-49c8-80d1-4d81149fc64b" providerId="AD" clId="Web-{0F9449F4-8292-D230-A74A-A1B43E6AFAFF}" dt="2026-06-07T22:57:06.178" v="2" actId="1076"/>
          <ac:picMkLst>
            <pc:docMk/>
            <pc:sldMk cId="2430980291" sldId="262"/>
            <ac:picMk id="11" creationId="{B5F16CFF-1650-8FCA-85D3-EC67D772275B}"/>
          </ac:picMkLst>
        </pc:picChg>
      </pc:sldChg>
      <pc:sldChg chg="addSp modSp new mod modTransition modClrScheme addAnim modAnim chgLayout">
        <pc:chgData name="Zarina Begum (2542797)" userId="S::2542797@student.uwtsd.ac.uk::77ed9b6e-0f6c-49c8-80d1-4d81149fc64b" providerId="AD" clId="Web-{0F9449F4-8292-D230-A74A-A1B43E6AFAFF}" dt="2026-06-07T23:23:05.125" v="241"/>
        <pc:sldMkLst>
          <pc:docMk/>
          <pc:sldMk cId="3003513154" sldId="263"/>
        </pc:sldMkLst>
        <pc:spChg chg="mod">
          <ac:chgData name="Zarina Begum (2542797)" userId="S::2542797@student.uwtsd.ac.uk::77ed9b6e-0f6c-49c8-80d1-4d81149fc64b" providerId="AD" clId="Web-{0F9449F4-8292-D230-A74A-A1B43E6AFAFF}" dt="2026-06-07T23:13:49.751" v="219" actId="20577"/>
          <ac:spMkLst>
            <pc:docMk/>
            <pc:sldMk cId="3003513154" sldId="263"/>
            <ac:spMk id="2" creationId="{8B413969-EA7A-BFC2-CA38-02F7D19DB51D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21:17.982" v="237" actId="14100"/>
          <ac:spMkLst>
            <pc:docMk/>
            <pc:sldMk cId="3003513154" sldId="263"/>
            <ac:spMk id="3" creationId="{991535E7-F60E-1AB6-E962-B57862B0DB44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4" creationId="{4214EFE7-5D58-BE45-E620-8BEE485B19B5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5" creationId="{4C9C19F3-F50A-C91F-34EC-63FB02A1572F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6" creationId="{07B991EC-3C68-4C86-7266-BFC2F186EEAD}"/>
          </ac:spMkLst>
        </pc:spChg>
        <pc:picChg chg="add mod ord">
          <ac:chgData name="Zarina Begum (2542797)" userId="S::2542797@student.uwtsd.ac.uk::77ed9b6e-0f6c-49c8-80d1-4d81149fc64b" providerId="AD" clId="Web-{0F9449F4-8292-D230-A74A-A1B43E6AFAFF}" dt="2026-06-07T23:21:13.748" v="236" actId="14100"/>
          <ac:picMkLst>
            <pc:docMk/>
            <pc:sldMk cId="3003513154" sldId="263"/>
            <ac:picMk id="7" creationId="{52F4D30F-062B-5082-C6D6-14D6DE7119CD}"/>
          </ac:picMkLst>
        </pc:picChg>
      </pc:sldChg>
      <pc:sldChg chg="modSp new">
        <pc:chgData name="Zarina Begum (2542797)" userId="S::2542797@student.uwtsd.ac.uk::77ed9b6e-0f6c-49c8-80d1-4d81149fc64b" providerId="AD" clId="Web-{0F9449F4-8292-D230-A74A-A1B43E6AFAFF}" dt="2026-06-07T23:49:27.053" v="402" actId="20577"/>
        <pc:sldMkLst>
          <pc:docMk/>
          <pc:sldMk cId="2631163247" sldId="264"/>
        </pc:sldMkLst>
        <pc:spChg chg="mod">
          <ac:chgData name="Zarina Begum (2542797)" userId="S::2542797@student.uwtsd.ac.uk::77ed9b6e-0f6c-49c8-80d1-4d81149fc64b" providerId="AD" clId="Web-{0F9449F4-8292-D230-A74A-A1B43E6AFAFF}" dt="2026-06-07T23:25:02.127" v="256" actId="20577"/>
          <ac:spMkLst>
            <pc:docMk/>
            <pc:sldMk cId="2631163247" sldId="264"/>
            <ac:spMk id="2" creationId="{72DEC550-AAB6-9250-43A1-894C896B00DA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49:27.053" v="402" actId="20577"/>
          <ac:spMkLst>
            <pc:docMk/>
            <pc:sldMk cId="2631163247" sldId="264"/>
            <ac:spMk id="3" creationId="{0E037131-75E4-7B4C-03FA-03973AAD4BA0}"/>
          </ac:spMkLst>
        </pc:spChg>
      </pc:sldChg>
    </pc:docChg>
  </pc:docChgLst>
  <pc:docChgLst>
    <pc:chgData name="Zarina Begum (2542797)" userId="S::2542797@student.uwtsd.ac.uk::77ed9b6e-0f6c-49c8-80d1-4d81149fc64b" providerId="AD" clId="Web-{5F242B13-4BCC-45F7-3CEF-D70D720D4FD7}"/>
    <pc:docChg chg="modSld">
      <pc:chgData name="Zarina Begum (2542797)" userId="S::2542797@student.uwtsd.ac.uk::77ed9b6e-0f6c-49c8-80d1-4d81149fc64b" providerId="AD" clId="Web-{5F242B13-4BCC-45F7-3CEF-D70D720D4FD7}" dt="2026-06-07T21:27:35.126" v="102" actId="20577"/>
      <pc:docMkLst>
        <pc:docMk/>
      </pc:docMkLst>
    </pc:docChg>
  </pc:docChgLst>
  <pc:docChgLst>
    <pc:chgData name="Zarina Begum (2542797)" userId="S::2542797@student.uwtsd.ac.uk::77ed9b6e-0f6c-49c8-80d1-4d81149fc64b" providerId="AD" clId="Web-{616C41DD-DBF2-35C9-54B7-5B6039C39E51}"/>
    <pc:docChg chg="addSld modSld">
      <pc:chgData name="Zarina Begum (2542797)" userId="S::2542797@student.uwtsd.ac.uk::77ed9b6e-0f6c-49c8-80d1-4d81149fc64b" providerId="AD" clId="Web-{616C41DD-DBF2-35C9-54B7-5B6039C39E51}" dt="2026-05-31T22:12:35.250" v="213"/>
      <pc:docMkLst>
        <pc:docMk/>
      </pc:docMkLst>
      <pc:sldChg chg="modSp">
        <pc:chgData name="Zarina Begum (2542797)" userId="S::2542797@student.uwtsd.ac.uk::77ed9b6e-0f6c-49c8-80d1-4d81149fc64b" providerId="AD" clId="Web-{616C41DD-DBF2-35C9-54B7-5B6039C39E51}" dt="2026-05-31T21:11:39.199" v="64" actId="1076"/>
        <pc:sldMkLst>
          <pc:docMk/>
          <pc:sldMk cId="109857222" sldId="256"/>
        </pc:sldMkLst>
        <pc:spChg chg="mod">
          <ac:chgData name="Zarina Begum (2542797)" userId="S::2542797@student.uwtsd.ac.uk::77ed9b6e-0f6c-49c8-80d1-4d81149fc64b" providerId="AD" clId="Web-{616C41DD-DBF2-35C9-54B7-5B6039C39E51}" dt="2026-05-31T21:11:39.199" v="6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 addAnim">
        <pc:chgData name="Zarina Begum (2542797)" userId="S::2542797@student.uwtsd.ac.uk::77ed9b6e-0f6c-49c8-80d1-4d81149fc64b" providerId="AD" clId="Web-{616C41DD-DBF2-35C9-54B7-5B6039C39E51}" dt="2026-05-31T21:14:54.112" v="68"/>
        <pc:sldMkLst>
          <pc:docMk/>
          <pc:sldMk cId="2008224851" sldId="257"/>
        </pc:sldMkLst>
        <pc:spChg chg="mod">
          <ac:chgData name="Zarina Begum (2542797)" userId="S::2542797@student.uwtsd.ac.uk::77ed9b6e-0f6c-49c8-80d1-4d81149fc64b" providerId="AD" clId="Web-{616C41DD-DBF2-35C9-54B7-5B6039C39E51}" dt="2026-05-31T21:12:14.950" v="65"/>
          <ac:spMkLst>
            <pc:docMk/>
            <pc:sldMk cId="2008224851" sldId="257"/>
            <ac:spMk id="2" creationId="{D2738A79-314A-AAC3-45EE-6F6B83800C2E}"/>
          </ac:spMkLst>
        </pc:spChg>
        <pc:spChg chg="mod">
          <ac:chgData name="Zarina Begum (2542797)" userId="S::2542797@student.uwtsd.ac.uk::77ed9b6e-0f6c-49c8-80d1-4d81149fc64b" providerId="AD" clId="Web-{616C41DD-DBF2-35C9-54B7-5B6039C39E51}" dt="2026-05-31T21:12:14.950" v="65"/>
          <ac:spMkLst>
            <pc:docMk/>
            <pc:sldMk cId="2008224851" sldId="257"/>
            <ac:spMk id="3" creationId="{0C8953CB-55B8-5100-42B8-628E27A9FC74}"/>
          </ac:spMkLst>
        </pc:spChg>
        <pc:picChg chg="add mod ord">
          <ac:chgData name="Zarina Begum (2542797)" userId="S::2542797@student.uwtsd.ac.uk::77ed9b6e-0f6c-49c8-80d1-4d81149fc64b" providerId="AD" clId="Web-{616C41DD-DBF2-35C9-54B7-5B6039C39E51}" dt="2026-05-31T21:12:14.950" v="65"/>
          <ac:picMkLst>
            <pc:docMk/>
            <pc:sldMk cId="2008224851" sldId="257"/>
            <ac:picMk id="4" creationId="{50159D03-9841-C273-4CE7-D9C6B5E516CE}"/>
          </ac:picMkLst>
        </pc:picChg>
      </pc:sldChg>
      <pc:sldChg chg="addSp delSp modSp new">
        <pc:chgData name="Zarina Begum (2542797)" userId="S::2542797@student.uwtsd.ac.uk::77ed9b6e-0f6c-49c8-80d1-4d81149fc64b" providerId="AD" clId="Web-{616C41DD-DBF2-35C9-54B7-5B6039C39E51}" dt="2026-05-31T22:12:35.250" v="213"/>
        <pc:sldMkLst>
          <pc:docMk/>
          <pc:sldMk cId="297946031" sldId="258"/>
        </pc:sldMkLst>
        <pc:spChg chg="mod">
          <ac:chgData name="Zarina Begum (2542797)" userId="S::2542797@student.uwtsd.ac.uk::77ed9b6e-0f6c-49c8-80d1-4d81149fc64b" providerId="AD" clId="Web-{616C41DD-DBF2-35C9-54B7-5B6039C39E51}" dt="2026-05-31T21:46:25.111" v="84" actId="20577"/>
          <ac:spMkLst>
            <pc:docMk/>
            <pc:sldMk cId="297946031" sldId="258"/>
            <ac:spMk id="2" creationId="{9DD867E4-D578-11A4-6552-23C78F507D80}"/>
          </ac:spMkLst>
        </pc:spChg>
        <pc:spChg chg="mod">
          <ac:chgData name="Zarina Begum (2542797)" userId="S::2542797@student.uwtsd.ac.uk::77ed9b6e-0f6c-49c8-80d1-4d81149fc64b" providerId="AD" clId="Web-{616C41DD-DBF2-35C9-54B7-5B6039C39E51}" dt="2026-05-31T22:06:12.020" v="205" actId="20577"/>
          <ac:spMkLst>
            <pc:docMk/>
            <pc:sldMk cId="297946031" sldId="258"/>
            <ac:spMk id="3" creationId="{C843E61B-024C-54D9-80D7-FDF9D09AD45B}"/>
          </ac:spMkLst>
        </pc:spChg>
      </pc:sldChg>
    </pc:docChg>
  </pc:docChgLst>
  <pc:docChgLst>
    <pc:chgData name="Zarina Begum (2542797)" userId="S::2542797@student.uwtsd.ac.uk::77ed9b6e-0f6c-49c8-80d1-4d81149fc64b" providerId="AD" clId="Web-{9B594CB8-3DD2-AA3B-F7AF-B8CE2EE9EC56}"/>
    <pc:docChg chg="mod addSld delSld modSld addMainMaster delMainMaster">
      <pc:chgData name="Zarina Begum (2542797)" userId="S::2542797@student.uwtsd.ac.uk::77ed9b6e-0f6c-49c8-80d1-4d81149fc64b" providerId="AD" clId="Web-{9B594CB8-3DD2-AA3B-F7AF-B8CE2EE9EC56}" dt="2026-06-07T22:48:50.654" v="1456"/>
      <pc:docMkLst>
        <pc:docMk/>
      </pc:docMkLst>
      <pc:sldChg chg="delSp modSp mod modClrScheme addAnim delAnim delDesignElem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109857222" sldId="256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2008224851" sldId="257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2" creationId="{D2738A79-314A-AAC3-45EE-6F6B83800C2E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3" creationId="{0C8953CB-55B8-5100-42B8-628E27A9FC74}"/>
          </ac:spMkLst>
        </pc:spChg>
      </pc:sldChg>
      <pc:sldChg chg="modSp mod modClrScheme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297946031" sldId="258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97946031" sldId="258"/>
            <ac:spMk id="2" creationId="{9DD867E4-D578-11A4-6552-23C78F507D80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97946031" sldId="258"/>
            <ac:spMk id="3" creationId="{C843E61B-024C-54D9-80D7-FDF9D09AD45B}"/>
          </ac:spMkLst>
        </pc:spChg>
      </pc:sldChg>
      <pc:sldChg chg="addSp delSp modSp new mod setBg modClrScheme addAnim delAnim delDesignElem chgLayout">
        <pc:chgData name="Zarina Begum (2542797)" userId="S::2542797@student.uwtsd.ac.uk::77ed9b6e-0f6c-49c8-80d1-4d81149fc64b" providerId="AD" clId="Web-{9B594CB8-3DD2-AA3B-F7AF-B8CE2EE9EC56}" dt="2026-06-07T22:12:44.302" v="770" actId="20577"/>
        <pc:sldMkLst>
          <pc:docMk/>
          <pc:sldMk cId="432662505" sldId="260"/>
        </pc:sldMkLst>
        <pc:spChg chg="mod ord">
          <ac:chgData name="Zarina Begum (2542797)" userId="S::2542797@student.uwtsd.ac.uk::77ed9b6e-0f6c-49c8-80d1-4d81149fc64b" providerId="AD" clId="Web-{9B594CB8-3DD2-AA3B-F7AF-B8CE2EE9EC56}" dt="2026-06-07T22:12:36.661" v="769" actId="20577"/>
          <ac:spMkLst>
            <pc:docMk/>
            <pc:sldMk cId="432662505" sldId="260"/>
            <ac:spMk id="2" creationId="{EE509B7E-DB57-5DFE-5D2D-5DC1E89BE456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44.302" v="770" actId="20577"/>
          <ac:spMkLst>
            <pc:docMk/>
            <pc:sldMk cId="432662505" sldId="260"/>
            <ac:spMk id="3" creationId="{BF5C1D43-AD52-9396-CC7D-56E79379AB95}"/>
          </ac:spMkLst>
        </pc:spChg>
      </pc:sldChg>
      <pc:sldChg chg="modSp new addAnim delAnim modAnim">
        <pc:chgData name="Zarina Begum (2542797)" userId="S::2542797@student.uwtsd.ac.uk::77ed9b6e-0f6c-49c8-80d1-4d81149fc64b" providerId="AD" clId="Web-{9B594CB8-3DD2-AA3B-F7AF-B8CE2EE9EC56}" dt="2026-06-07T22:24:29.691" v="1103"/>
        <pc:sldMkLst>
          <pc:docMk/>
          <pc:sldMk cId="1031725850" sldId="261"/>
        </pc:sldMkLst>
        <pc:spChg chg="mod">
          <ac:chgData name="Zarina Begum (2542797)" userId="S::2542797@student.uwtsd.ac.uk::77ed9b6e-0f6c-49c8-80d1-4d81149fc64b" providerId="AD" clId="Web-{9B594CB8-3DD2-AA3B-F7AF-B8CE2EE9EC56}" dt="2026-06-07T22:14:17.557" v="792" actId="20577"/>
          <ac:spMkLst>
            <pc:docMk/>
            <pc:sldMk cId="1031725850" sldId="261"/>
            <ac:spMk id="2" creationId="{1473FDAC-ABE2-F80F-D4F6-583627CBADF6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23:31.580" v="1097" actId="20577"/>
          <ac:spMkLst>
            <pc:docMk/>
            <pc:sldMk cId="1031725850" sldId="261"/>
            <ac:spMk id="3" creationId="{C65CACBD-B9AA-E91E-2031-25F83CC06CDC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23:25.001" v="1096" actId="20577"/>
          <ac:spMkLst>
            <pc:docMk/>
            <pc:sldMk cId="1031725850" sldId="261"/>
            <ac:spMk id="4" creationId="{FE84E273-AB04-EE83-387B-8F62D407C892}"/>
          </ac:spMkLst>
        </pc:spChg>
      </pc:sldChg>
      <pc:sldChg chg="addSp delSp modSp new">
        <pc:chgData name="Zarina Begum (2542797)" userId="S::2542797@student.uwtsd.ac.uk::77ed9b6e-0f6c-49c8-80d1-4d81149fc64b" providerId="AD" clId="Web-{9B594CB8-3DD2-AA3B-F7AF-B8CE2EE9EC56}" dt="2026-06-07T22:48:50.654" v="1456"/>
        <pc:sldMkLst>
          <pc:docMk/>
          <pc:sldMk cId="2430980291" sldId="262"/>
        </pc:sldMkLst>
        <pc:spChg chg="mod">
          <ac:chgData name="Zarina Begum (2542797)" userId="S::2542797@student.uwtsd.ac.uk::77ed9b6e-0f6c-49c8-80d1-4d81149fc64b" providerId="AD" clId="Web-{9B594CB8-3DD2-AA3B-F7AF-B8CE2EE9EC56}" dt="2026-06-07T22:35:09.872" v="1218" actId="20577"/>
          <ac:spMkLst>
            <pc:docMk/>
            <pc:sldMk cId="2430980291" sldId="262"/>
            <ac:spMk id="2" creationId="{25A67260-7513-129B-541E-13BCE99F0D18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36:12.781" v="1235" actId="20577"/>
          <ac:spMkLst>
            <pc:docMk/>
            <pc:sldMk cId="2430980291" sldId="262"/>
            <ac:spMk id="3" creationId="{426F3590-943C-BAD2-66BC-59E65CFC40E1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35:37.139" v="1232" actId="20577"/>
          <ac:spMkLst>
            <pc:docMk/>
            <pc:sldMk cId="2430980291" sldId="262"/>
            <ac:spMk id="5" creationId="{858E85AF-B21D-4F5C-3B82-7F5960D34E9D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32:28.304" v="1154"/>
          <ac:spMkLst>
            <pc:docMk/>
            <pc:sldMk cId="2430980291" sldId="262"/>
            <ac:spMk id="12" creationId="{AEB1F66A-49D9-C447-2C0E-256B34ACF2F3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35:07.357" v="1217" actId="1076"/>
          <ac:spMkLst>
            <pc:docMk/>
            <pc:sldMk cId="2430980291" sldId="262"/>
            <ac:spMk id="13" creationId="{05C3BE74-38C9-7DD6-F69D-69FDFF356942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41:00.495" v="1336" actId="14100"/>
          <ac:spMkLst>
            <pc:docMk/>
            <pc:sldMk cId="2430980291" sldId="262"/>
            <ac:spMk id="14" creationId="{34246708-47CF-2814-AA7C-87FDE563D665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47:27.479" v="1451" actId="20577"/>
          <ac:spMkLst>
            <pc:docMk/>
            <pc:sldMk cId="2430980291" sldId="262"/>
            <ac:spMk id="19" creationId="{591B80F7-7962-BC63-403E-F71C032F7557}"/>
          </ac:spMkLst>
        </pc:spChg>
        <pc:picChg chg="add mod ord">
          <ac:chgData name="Zarina Begum (2542797)" userId="S::2542797@student.uwtsd.ac.uk::77ed9b6e-0f6c-49c8-80d1-4d81149fc64b" providerId="AD" clId="Web-{9B594CB8-3DD2-AA3B-F7AF-B8CE2EE9EC56}" dt="2026-06-07T22:28:13.606" v="1118"/>
          <ac:picMkLst>
            <pc:docMk/>
            <pc:sldMk cId="2430980291" sldId="262"/>
            <ac:picMk id="10" creationId="{F4C9EFCF-9FAF-161E-36B6-582EAB39AF10}"/>
          </ac:picMkLst>
        </pc:picChg>
        <pc:picChg chg="add mod ord">
          <ac:chgData name="Zarina Begum (2542797)" userId="S::2542797@student.uwtsd.ac.uk::77ed9b6e-0f6c-49c8-80d1-4d81149fc64b" providerId="AD" clId="Web-{9B594CB8-3DD2-AA3B-F7AF-B8CE2EE9EC56}" dt="2026-06-07T22:30:36.768" v="1148" actId="14100"/>
          <ac:picMkLst>
            <pc:docMk/>
            <pc:sldMk cId="2430980291" sldId="262"/>
            <ac:picMk id="11" creationId="{B5F16CFF-1650-8FCA-85D3-EC67D772275B}"/>
          </ac:picMkLst>
        </pc:picChg>
        <pc:picChg chg="add mod">
          <ac:chgData name="Zarina Begum (2542797)" userId="S::2542797@student.uwtsd.ac.uk::77ed9b6e-0f6c-49c8-80d1-4d81149fc64b" providerId="AD" clId="Web-{9B594CB8-3DD2-AA3B-F7AF-B8CE2EE9EC56}" dt="2026-06-07T22:40:41.448" v="1333" actId="1076"/>
          <ac:picMkLst>
            <pc:docMk/>
            <pc:sldMk cId="2430980291" sldId="262"/>
            <ac:picMk id="15" creationId="{AF270674-8CBF-0146-293C-6CD676772D7D}"/>
          </ac:picMkLst>
        </pc:picChg>
        <pc:picChg chg="add mod">
          <ac:chgData name="Zarina Begum (2542797)" userId="S::2542797@student.uwtsd.ac.uk::77ed9b6e-0f6c-49c8-80d1-4d81149fc64b" providerId="AD" clId="Web-{9B594CB8-3DD2-AA3B-F7AF-B8CE2EE9EC56}" dt="2026-06-07T22:48:04.184" v="1454" actId="1076"/>
          <ac:picMkLst>
            <pc:docMk/>
            <pc:sldMk cId="2430980291" sldId="262"/>
            <ac:picMk id="20" creationId="{587CA159-46F8-F0F1-7B79-9343B95FB60E}"/>
          </ac:picMkLst>
        </pc:picChg>
      </pc:sldChg>
      <pc:sldMasterChg chg="add addSldLayout modSldLayout">
        <pc:chgData name="Zarina Begum (2542797)" userId="S::2542797@student.uwtsd.ac.uk::77ed9b6e-0f6c-49c8-80d1-4d81149fc64b" providerId="AD" clId="Web-{9B594CB8-3DD2-AA3B-F7AF-B8CE2EE9EC56}" dt="2026-06-07T22:12:09.831" v="768"/>
        <pc:sldMasterMkLst>
          <pc:docMk/>
          <pc:sldMasterMk cId="1404868164" sldId="2147483696"/>
        </pc:sldMasterMkLst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984225289" sldId="2147483697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723709120" sldId="2147483698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2346174600" sldId="2147483699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4038968851" sldId="2147483700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1851135626" sldId="2147483701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744567677" sldId="2147483702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2302896419" sldId="2147483703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949342972" sldId="2147483704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620026631" sldId="2147483705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200521015" sldId="2147483706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764433962" sldId="2147483707"/>
          </pc:sldLayoutMkLst>
        </pc:sldLayoutChg>
      </pc:sldMasterChg>
    </pc:docChg>
  </pc:docChgLst>
  <pc:docChgLst>
    <pc:chgData name="Assia Shah (1913607)" userId="S::1913607@student.uwtsd.ac.uk::a53bb244-777f-4789-8a6e-c923d6a066d7" providerId="AD" clId="Web-{B3683810-A4E7-FEA2-AE2B-25F62F7DFD75}"/>
    <pc:docChg chg="addSld delSld modSld addMainMaster">
      <pc:chgData name="Assia Shah (1913607)" userId="S::1913607@student.uwtsd.ac.uk::a53bb244-777f-4789-8a6e-c923d6a066d7" providerId="AD" clId="Web-{B3683810-A4E7-FEA2-AE2B-25F62F7DFD75}" dt="2026-06-13T11:32:16.566" v="198"/>
      <pc:docMkLst>
        <pc:docMk/>
      </pc:docMkLst>
      <pc:sldChg chg="add">
        <pc:chgData name="Assia Shah (1913607)" userId="S::1913607@student.uwtsd.ac.uk::a53bb244-777f-4789-8a6e-c923d6a066d7" providerId="AD" clId="Web-{B3683810-A4E7-FEA2-AE2B-25F62F7DFD75}" dt="2026-06-13T11:18:04.018" v="51"/>
        <pc:sldMkLst>
          <pc:docMk/>
          <pc:sldMk cId="2959397259" sldId="259"/>
        </pc:sldMkLst>
      </pc:sldChg>
      <pc:sldChg chg="modSp">
        <pc:chgData name="Assia Shah (1913607)" userId="S::1913607@student.uwtsd.ac.uk::a53bb244-777f-4789-8a6e-c923d6a066d7" providerId="AD" clId="Web-{B3683810-A4E7-FEA2-AE2B-25F62F7DFD75}" dt="2026-06-13T11:15:59.075" v="47"/>
        <pc:sldMkLst>
          <pc:docMk/>
          <pc:sldMk cId="1433531378" sldId="265"/>
        </pc:sldMkLst>
        <pc:graphicFrameChg chg="mod modGraphic">
          <ac:chgData name="Assia Shah (1913607)" userId="S::1913607@student.uwtsd.ac.uk::a53bb244-777f-4789-8a6e-c923d6a066d7" providerId="AD" clId="Web-{B3683810-A4E7-FEA2-AE2B-25F62F7DFD75}" dt="2026-06-13T11:15:59.075" v="47"/>
          <ac:graphicFrameMkLst>
            <pc:docMk/>
            <pc:sldMk cId="1433531378" sldId="265"/>
            <ac:graphicFrameMk id="7" creationId="{19C847F6-1CF1-D72B-005A-24B730709D8E}"/>
          </ac:graphicFrameMkLst>
        </pc:graphicFrameChg>
      </pc:sldChg>
      <pc:sldChg chg="add">
        <pc:chgData name="Assia Shah (1913607)" userId="S::1913607@student.uwtsd.ac.uk::a53bb244-777f-4789-8a6e-c923d6a066d7" providerId="AD" clId="Web-{B3683810-A4E7-FEA2-AE2B-25F62F7DFD75}" dt="2026-06-13T11:18:01.174" v="48"/>
        <pc:sldMkLst>
          <pc:docMk/>
          <pc:sldMk cId="3422605228" sldId="266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3.846" v="49"/>
        <pc:sldMkLst>
          <pc:docMk/>
          <pc:sldMk cId="1590622837" sldId="267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3.971" v="50"/>
        <pc:sldMkLst>
          <pc:docMk/>
          <pc:sldMk cId="3702346652" sldId="268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4.049" v="52"/>
        <pc:sldMkLst>
          <pc:docMk/>
          <pc:sldMk cId="277812634" sldId="269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4.080" v="53"/>
        <pc:sldMkLst>
          <pc:docMk/>
          <pc:sldMk cId="2637355797" sldId="270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4.143" v="54"/>
        <pc:sldMkLst>
          <pc:docMk/>
          <pc:sldMk cId="1851140460" sldId="271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18:04.221" v="55"/>
        <pc:sldMkLst>
          <pc:docMk/>
          <pc:sldMk cId="2533986908" sldId="272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0:53.571" v="71"/>
        <pc:sldMkLst>
          <pc:docMk/>
          <pc:sldMk cId="868801091" sldId="273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8:43.746" v="139"/>
        <pc:sldMkLst>
          <pc:docMk/>
          <pc:sldMk cId="1371331815" sldId="273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1:46.979" v="87"/>
        <pc:sldMkLst>
          <pc:docMk/>
          <pc:sldMk cId="1937376275" sldId="273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9:58.889" v="155"/>
        <pc:sldMkLst>
          <pc:docMk/>
          <pc:sldMk cId="2610603252" sldId="273"/>
        </pc:sldMkLst>
      </pc:sldChg>
      <pc:sldChg chg="add">
        <pc:chgData name="Assia Shah (1913607)" userId="S::1913607@student.uwtsd.ac.uk::a53bb244-777f-4789-8a6e-c923d6a066d7" providerId="AD" clId="Web-{B3683810-A4E7-FEA2-AE2B-25F62F7DFD75}" dt="2026-06-13T11:29:58.952" v="156"/>
        <pc:sldMkLst>
          <pc:docMk/>
          <pc:sldMk cId="2857736282" sldId="273"/>
        </pc:sldMkLst>
      </pc:sldChg>
      <pc:sldChg chg="addSp delSp modSp add del">
        <pc:chgData name="Assia Shah (1913607)" userId="S::1913607@student.uwtsd.ac.uk::a53bb244-777f-4789-8a6e-c923d6a066d7" providerId="AD" clId="Web-{B3683810-A4E7-FEA2-AE2B-25F62F7DFD75}" dt="2026-06-13T11:29:59.139" v="157"/>
        <pc:sldMkLst>
          <pc:docMk/>
          <pc:sldMk cId="1731764421" sldId="274"/>
        </pc:sldMkLst>
        <pc:spChg chg="mod">
          <ac:chgData name="Assia Shah (1913607)" userId="S::1913607@student.uwtsd.ac.uk::a53bb244-777f-4789-8a6e-c923d6a066d7" providerId="AD" clId="Web-{B3683810-A4E7-FEA2-AE2B-25F62F7DFD75}" dt="2026-06-13T11:28:43.667" v="131" actId="20577"/>
          <ac:spMkLst>
            <pc:docMk/>
            <pc:sldMk cId="1731764421" sldId="274"/>
            <ac:spMk id="2" creationId="{406B053B-70F2-E833-4A47-B8E6304C142E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8:34.777" v="126"/>
          <ac:spMkLst>
            <pc:docMk/>
            <pc:sldMk cId="1731764421" sldId="274"/>
            <ac:spMk id="29" creationId="{1E706AE8-141B-7E54-95C5-491D4B1116BF}"/>
          </ac:spMkLst>
        </pc:spChg>
      </pc:sldChg>
      <pc:sldChg chg="add del">
        <pc:chgData name="Assia Shah (1913607)" userId="S::1913607@student.uwtsd.ac.uk::a53bb244-777f-4789-8a6e-c923d6a066d7" providerId="AD" clId="Web-{B3683810-A4E7-FEA2-AE2B-25F62F7DFD75}" dt="2026-06-13T11:29:59.249" v="158"/>
        <pc:sldMkLst>
          <pc:docMk/>
          <pc:sldMk cId="3312731019" sldId="275"/>
        </pc:sldMkLst>
      </pc:sldChg>
      <pc:sldChg chg="addSp delSp modSp add del mod setBg modClrScheme chgLayout">
        <pc:chgData name="Assia Shah (1913607)" userId="S::1913607@student.uwtsd.ac.uk::a53bb244-777f-4789-8a6e-c923d6a066d7" providerId="AD" clId="Web-{B3683810-A4E7-FEA2-AE2B-25F62F7DFD75}" dt="2026-06-13T11:29:59.280" v="159"/>
        <pc:sldMkLst>
          <pc:docMk/>
          <pc:sldMk cId="1677361111" sldId="276"/>
        </pc:sldMkLst>
        <pc:spChg chg="mo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2" creationId="{8F838F94-768C-7840-7840-F1CF6A665650}"/>
          </ac:spMkLst>
        </pc:spChg>
        <pc:spChg chg="mo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3" creationId="{E8323052-FD40-C92B-9E2A-D1CF20FBB6DC}"/>
          </ac:spMkLst>
        </pc:spChg>
        <pc:spChg chg="mod or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46" creationId="{5BB15707-10DB-F8F9-C290-02D4690A91D1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3.017" v="109"/>
          <ac:spMkLst>
            <pc:docMk/>
            <pc:sldMk cId="1677361111" sldId="276"/>
            <ac:spMk id="51" creationId="{40705984-B555-88D4-93B7-28EA10C5C028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3.017" v="109"/>
          <ac:spMkLst>
            <pc:docMk/>
            <pc:sldMk cId="1677361111" sldId="276"/>
            <ac:spMk id="53" creationId="{0835C6E3-5FF4-FFF8-D721-F006FF1FA685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3.017" v="109"/>
          <ac:spMkLst>
            <pc:docMk/>
            <pc:sldMk cId="1677361111" sldId="276"/>
            <ac:spMk id="55" creationId="{71595B83-C46B-D1B3-EB38-3906245DCE9C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5.580" v="111"/>
          <ac:spMkLst>
            <pc:docMk/>
            <pc:sldMk cId="1677361111" sldId="276"/>
            <ac:spMk id="57" creationId="{4D5C27AC-097D-A422-62BF-41D0A64A1148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5.580" v="111"/>
          <ac:spMkLst>
            <pc:docMk/>
            <pc:sldMk cId="1677361111" sldId="276"/>
            <ac:spMk id="58" creationId="{D5587D96-FCDD-5A7F-D905-76F8796002B5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5.580" v="111"/>
          <ac:spMkLst>
            <pc:docMk/>
            <pc:sldMk cId="1677361111" sldId="276"/>
            <ac:spMk id="59" creationId="{9B294F81-2AB1-F416-BC47-F52E3FA7024F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9.330" v="113"/>
          <ac:spMkLst>
            <pc:docMk/>
            <pc:sldMk cId="1677361111" sldId="276"/>
            <ac:spMk id="61" creationId="{93FCD01B-3CE8-46B6-77CD-B8D5BC096994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9.330" v="113"/>
          <ac:spMkLst>
            <pc:docMk/>
            <pc:sldMk cId="1677361111" sldId="276"/>
            <ac:spMk id="62" creationId="{54746A2A-12BF-192D-E2BE-95F9982B2569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9.330" v="113"/>
          <ac:spMkLst>
            <pc:docMk/>
            <pc:sldMk cId="1677361111" sldId="276"/>
            <ac:spMk id="63" creationId="{4644B3FB-66F9-3E61-C6C9-EAB2C3F368D7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9.330" v="113"/>
          <ac:spMkLst>
            <pc:docMk/>
            <pc:sldMk cId="1677361111" sldId="276"/>
            <ac:spMk id="64" creationId="{249E8F8E-9774-7339-1BF3-5FD18D449121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4:59.330" v="113"/>
          <ac:spMkLst>
            <pc:docMk/>
            <pc:sldMk cId="1677361111" sldId="276"/>
            <ac:spMk id="65" creationId="{183169CE-8B03-AA40-3A1D-83A3F28576D7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67" creationId="{40705984-B555-88D4-93B7-28EA10C5C028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68" creationId="{0835C6E3-5FF4-FFF8-D721-F006FF1FA685}"/>
          </ac:spMkLst>
        </pc:spChg>
        <pc:spChg chg="add del mod">
          <ac:chgData name="Assia Shah (1913607)" userId="S::1913607@student.uwtsd.ac.uk::a53bb244-777f-4789-8a6e-c923d6a066d7" providerId="AD" clId="Web-{B3683810-A4E7-FEA2-AE2B-25F62F7DFD75}" dt="2026-06-13T11:28:31.605" v="123"/>
          <ac:spMkLst>
            <pc:docMk/>
            <pc:sldMk cId="1677361111" sldId="276"/>
            <ac:spMk id="69" creationId="{71595B83-C46B-D1B3-EB38-3906245DCE9C}"/>
          </ac:spMkLst>
        </pc:spChg>
      </pc:sldChg>
      <pc:sldChg chg="modSp add del">
        <pc:chgData name="Assia Shah (1913607)" userId="S::1913607@student.uwtsd.ac.uk::a53bb244-777f-4789-8a6e-c923d6a066d7" providerId="AD" clId="Web-{B3683810-A4E7-FEA2-AE2B-25F62F7DFD75}" dt="2026-06-13T11:29:59.420" v="160"/>
        <pc:sldMkLst>
          <pc:docMk/>
          <pc:sldMk cId="1192026291" sldId="277"/>
        </pc:sldMkLst>
        <pc:spChg chg="mod">
          <ac:chgData name="Assia Shah (1913607)" userId="S::1913607@student.uwtsd.ac.uk::a53bb244-777f-4789-8a6e-c923d6a066d7" providerId="AD" clId="Web-{B3683810-A4E7-FEA2-AE2B-25F62F7DFD75}" dt="2026-06-13T11:28:25.276" v="122" actId="20577"/>
          <ac:spMkLst>
            <pc:docMk/>
            <pc:sldMk cId="1192026291" sldId="277"/>
            <ac:spMk id="2" creationId="{4BBD22B8-1174-44E7-85D3-00804CB376AA}"/>
          </ac:spMkLst>
        </pc:spChg>
      </pc:sldChg>
      <pc:sldChg chg="add del">
        <pc:chgData name="Assia Shah (1913607)" userId="S::1913607@student.uwtsd.ac.uk::a53bb244-777f-4789-8a6e-c923d6a066d7" providerId="AD" clId="Web-{B3683810-A4E7-FEA2-AE2B-25F62F7DFD75}" dt="2026-06-13T11:29:59.592" v="161"/>
        <pc:sldMkLst>
          <pc:docMk/>
          <pc:sldMk cId="2453519628" sldId="278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9:59.733" v="162"/>
        <pc:sldMkLst>
          <pc:docMk/>
          <pc:sldMk cId="3813827551" sldId="279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29:59.889" v="163"/>
        <pc:sldMkLst>
          <pc:docMk/>
          <pc:sldMk cId="2980648164" sldId="280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285" v="192"/>
        <pc:sldMkLst>
          <pc:docMk/>
          <pc:sldMk cId="2071123896" sldId="281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316" v="193"/>
        <pc:sldMkLst>
          <pc:docMk/>
          <pc:sldMk cId="1792366969" sldId="282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348" v="194"/>
        <pc:sldMkLst>
          <pc:docMk/>
          <pc:sldMk cId="1938073724" sldId="283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426" v="195"/>
        <pc:sldMkLst>
          <pc:docMk/>
          <pc:sldMk cId="662797957" sldId="284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488" v="196"/>
        <pc:sldMkLst>
          <pc:docMk/>
          <pc:sldMk cId="927506694" sldId="285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519" v="197"/>
        <pc:sldMkLst>
          <pc:docMk/>
          <pc:sldMk cId="2863354020" sldId="286"/>
        </pc:sldMkLst>
      </pc:sldChg>
      <pc:sldChg chg="add del">
        <pc:chgData name="Assia Shah (1913607)" userId="S::1913607@student.uwtsd.ac.uk::a53bb244-777f-4789-8a6e-c923d6a066d7" providerId="AD" clId="Web-{B3683810-A4E7-FEA2-AE2B-25F62F7DFD75}" dt="2026-06-13T11:32:16.566" v="198"/>
        <pc:sldMkLst>
          <pc:docMk/>
          <pc:sldMk cId="3388863696" sldId="287"/>
        </pc:sldMkLst>
      </pc:sldChg>
      <pc:sldMasterChg chg="add addSldLayout">
        <pc:chgData name="Assia Shah (1913607)" userId="S::1913607@student.uwtsd.ac.uk::a53bb244-777f-4789-8a6e-c923d6a066d7" providerId="AD" clId="Web-{B3683810-A4E7-FEA2-AE2B-25F62F7DFD75}" dt="2026-06-13T11:32:16.285" v="192"/>
        <pc:sldMasterMkLst>
          <pc:docMk/>
          <pc:sldMasterMk cId="109876584" sldId="2147483648"/>
        </pc:sldMasterMkLst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2213866843" sldId="2147483649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3469815589" sldId="2147483650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412161142" sldId="2147483651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1364879828" sldId="2147483652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2302736723" sldId="2147483653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2371867260" sldId="2147483654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2090619627" sldId="2147483655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3594016215" sldId="2147483656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4192059301" sldId="2147483657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4286172271" sldId="2147483658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32:16.285" v="192"/>
          <pc:sldLayoutMkLst>
            <pc:docMk/>
            <pc:sldMasterMk cId="109876584" sldId="2147483648"/>
            <pc:sldLayoutMk cId="3656638500" sldId="2147483659"/>
          </pc:sldLayoutMkLst>
        </pc:sldLayoutChg>
      </pc:sldMasterChg>
      <pc:sldMasterChg chg="add addSldLayout">
        <pc:chgData name="Assia Shah (1913607)" userId="S::1913607@student.uwtsd.ac.uk::a53bb244-777f-4789-8a6e-c923d6a066d7" providerId="AD" clId="Web-{B3683810-A4E7-FEA2-AE2B-25F62F7DFD75}" dt="2026-06-13T11:29:58.952" v="156"/>
        <pc:sldMasterMkLst>
          <pc:docMk/>
          <pc:sldMasterMk cId="2460954070" sldId="2147483660"/>
        </pc:sldMasterMkLst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">
          <pc:chgData name="Assia Shah (1913607)" userId="S::1913607@student.uwtsd.ac.uk::a53bb244-777f-4789-8a6e-c923d6a066d7" providerId="AD" clId="Web-{B3683810-A4E7-FEA2-AE2B-25F62F7DFD75}" dt="2026-06-13T11:29:58.952" v="156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Zarina Begum (2542797)" userId="S::2542797@student.uwtsd.ac.uk::77ed9b6e-0f6c-49c8-80d1-4d81149fc64b" providerId="AD" clId="Web-{E8490F6A-8C11-4F76-B5EC-06DF58B9D413}"/>
    <pc:docChg chg="modSld">
      <pc:chgData name="Zarina Begum (2542797)" userId="S::2542797@student.uwtsd.ac.uk::77ed9b6e-0f6c-49c8-80d1-4d81149fc64b" providerId="AD" clId="Web-{E8490F6A-8C11-4F76-B5EC-06DF58B9D413}" dt="2026-06-07T21:00:17.004" v="0"/>
      <pc:docMkLst>
        <pc:docMk/>
      </pc:docMkLst>
      <pc:sldChg chg="modTransition">
        <pc:chgData name="Zarina Begum (2542797)" userId="S::2542797@student.uwtsd.ac.uk::77ed9b6e-0f6c-49c8-80d1-4d81149fc64b" providerId="AD" clId="Web-{E8490F6A-8C11-4F76-B5EC-06DF58B9D413}" dt="2026-06-07T21:00:17.004" v="0"/>
        <pc:sldMkLst>
          <pc:docMk/>
          <pc:sldMk cId="297946031" sldId="258"/>
        </pc:sldMkLst>
      </pc:sldChg>
    </pc:docChg>
  </pc:docChgLst>
  <pc:docChgLst>
    <pc:chgData name="Zarina Begum (2542797)" userId="S::2542797@student.uwtsd.ac.uk::77ed9b6e-0f6c-49c8-80d1-4d81149fc64b" providerId="AD" clId="Web-{A8EC5390-22BA-00AE-3AA1-34A99EA93942}"/>
    <pc:docChg chg="addSld delSld modSld sldOrd">
      <pc:chgData name="Zarina Begum (2542797)" userId="S::2542797@student.uwtsd.ac.uk::77ed9b6e-0f6c-49c8-80d1-4d81149fc64b" providerId="AD" clId="Web-{A8EC5390-22BA-00AE-3AA1-34A99EA93942}" dt="2026-06-13T11:07:49.200" v="414"/>
      <pc:docMkLst>
        <pc:docMk/>
      </pc:docMkLst>
      <pc:sldChg chg="addSp modSp modTransition addAnim">
        <pc:chgData name="Zarina Begum (2542797)" userId="S::2542797@student.uwtsd.ac.uk::77ed9b6e-0f6c-49c8-80d1-4d81149fc64b" providerId="AD" clId="Web-{A8EC5390-22BA-00AE-3AA1-34A99EA93942}" dt="2026-06-13T10:37:47.163" v="72"/>
        <pc:sldMkLst>
          <pc:docMk/>
          <pc:sldMk cId="432662505" sldId="260"/>
        </pc:sldMkLst>
        <pc:spChg chg="mod">
          <ac:chgData name="Zarina Begum (2542797)" userId="S::2542797@student.uwtsd.ac.uk::77ed9b6e-0f6c-49c8-80d1-4d81149fc64b" providerId="AD" clId="Web-{A8EC5390-22BA-00AE-3AA1-34A99EA93942}" dt="2026-06-13T10:15:16.283" v="6" actId="1076"/>
          <ac:spMkLst>
            <pc:docMk/>
            <pc:sldMk cId="432662505" sldId="260"/>
            <ac:spMk id="2" creationId="{EE509B7E-DB57-5DFE-5D2D-5DC1E89BE456}"/>
          </ac:spMkLst>
        </pc:spChg>
        <pc:spChg chg="mod">
          <ac:chgData name="Zarina Begum (2542797)" userId="S::2542797@student.uwtsd.ac.uk::77ed9b6e-0f6c-49c8-80d1-4d81149fc64b" providerId="AD" clId="Web-{A8EC5390-22BA-00AE-3AA1-34A99EA93942}" dt="2026-06-13T10:15:21.471" v="7" actId="1076"/>
          <ac:spMkLst>
            <pc:docMk/>
            <pc:sldMk cId="432662505" sldId="260"/>
            <ac:spMk id="3" creationId="{BF5C1D43-AD52-9396-CC7D-56E79379AB95}"/>
          </ac:spMkLst>
        </pc:spChg>
        <pc:spChg chg="add mod">
          <ac:chgData name="Zarina Begum (2542797)" userId="S::2542797@student.uwtsd.ac.uk::77ed9b6e-0f6c-49c8-80d1-4d81149fc64b" providerId="AD" clId="Web-{A8EC5390-22BA-00AE-3AA1-34A99EA93942}" dt="2026-06-13T10:34:18.844" v="67" actId="20577"/>
          <ac:spMkLst>
            <pc:docMk/>
            <pc:sldMk cId="432662505" sldId="260"/>
            <ac:spMk id="4" creationId="{D996F041-9B83-0128-5055-2FE2F8C446D0}"/>
          </ac:spMkLst>
        </pc:spChg>
        <pc:picChg chg="mod">
          <ac:chgData name="Zarina Begum (2542797)" userId="S::2542797@student.uwtsd.ac.uk::77ed9b6e-0f6c-49c8-80d1-4d81149fc64b" providerId="AD" clId="Web-{A8EC5390-22BA-00AE-3AA1-34A99EA93942}" dt="2026-06-13T10:36:02.769" v="69" actId="1076"/>
          <ac:picMkLst>
            <pc:docMk/>
            <pc:sldMk cId="432662505" sldId="260"/>
            <ac:picMk id="6" creationId="{9B468F22-6D3D-E251-C0C0-5DE8E5099B90}"/>
          </ac:picMkLst>
        </pc:picChg>
      </pc:sldChg>
      <pc:sldChg chg="modSp">
        <pc:chgData name="Zarina Begum (2542797)" userId="S::2542797@student.uwtsd.ac.uk::77ed9b6e-0f6c-49c8-80d1-4d81149fc64b" providerId="AD" clId="Web-{A8EC5390-22BA-00AE-3AA1-34A99EA93942}" dt="2026-06-13T10:33:42.921" v="65" actId="20577"/>
        <pc:sldMkLst>
          <pc:docMk/>
          <pc:sldMk cId="1031725850" sldId="261"/>
        </pc:sldMkLst>
        <pc:spChg chg="mod">
          <ac:chgData name="Zarina Begum (2542797)" userId="S::2542797@student.uwtsd.ac.uk::77ed9b6e-0f6c-49c8-80d1-4d81149fc64b" providerId="AD" clId="Web-{A8EC5390-22BA-00AE-3AA1-34A99EA93942}" dt="2026-06-13T10:33:42.921" v="65" actId="20577"/>
          <ac:spMkLst>
            <pc:docMk/>
            <pc:sldMk cId="1031725850" sldId="261"/>
            <ac:spMk id="3" creationId="{C65CACBD-B9AA-E91E-2031-25F83CC06CDC}"/>
          </ac:spMkLst>
        </pc:spChg>
        <pc:spChg chg="mod">
          <ac:chgData name="Zarina Begum (2542797)" userId="S::2542797@student.uwtsd.ac.uk::77ed9b6e-0f6c-49c8-80d1-4d81149fc64b" providerId="AD" clId="Web-{A8EC5390-22BA-00AE-3AA1-34A99EA93942}" dt="2026-06-13T10:33:42.921" v="65" actId="20577"/>
          <ac:spMkLst>
            <pc:docMk/>
            <pc:sldMk cId="1031725850" sldId="261"/>
            <ac:spMk id="4" creationId="{FE84E273-AB04-EE83-387B-8F62D407C892}"/>
          </ac:spMkLst>
        </pc:spChg>
      </pc:sldChg>
      <pc:sldChg chg="delSp modSp">
        <pc:chgData name="Zarina Begum (2542797)" userId="S::2542797@student.uwtsd.ac.uk::77ed9b6e-0f6c-49c8-80d1-4d81149fc64b" providerId="AD" clId="Web-{A8EC5390-22BA-00AE-3AA1-34A99EA93942}" dt="2026-06-13T10:40:19.419" v="98" actId="20577"/>
        <pc:sldMkLst>
          <pc:docMk/>
          <pc:sldMk cId="2430980291" sldId="262"/>
        </pc:sldMkLst>
        <pc:spChg chg="del mod">
          <ac:chgData name="Zarina Begum (2542797)" userId="S::2542797@student.uwtsd.ac.uk::77ed9b6e-0f6c-49c8-80d1-4d81149fc64b" providerId="AD" clId="Web-{A8EC5390-22BA-00AE-3AA1-34A99EA93942}" dt="2026-06-13T10:14:50.001" v="2"/>
          <ac:spMkLst>
            <pc:docMk/>
            <pc:sldMk cId="2430980291" sldId="262"/>
            <ac:spMk id="4" creationId="{3D358660-9665-888E-7944-082608019D59}"/>
          </ac:spMkLst>
        </pc:spChg>
        <pc:spChg chg="mod">
          <ac:chgData name="Zarina Begum (2542797)" userId="S::2542797@student.uwtsd.ac.uk::77ed9b6e-0f6c-49c8-80d1-4d81149fc64b" providerId="AD" clId="Web-{A8EC5390-22BA-00AE-3AA1-34A99EA93942}" dt="2026-06-13T10:40:19.419" v="98" actId="20577"/>
          <ac:spMkLst>
            <pc:docMk/>
            <pc:sldMk cId="2430980291" sldId="262"/>
            <ac:spMk id="14" creationId="{34246708-47CF-2814-AA7C-87FDE563D665}"/>
          </ac:spMkLst>
        </pc:spChg>
      </pc:sldChg>
      <pc:sldChg chg="modSp">
        <pc:chgData name="Zarina Begum (2542797)" userId="S::2542797@student.uwtsd.ac.uk::77ed9b6e-0f6c-49c8-80d1-4d81149fc64b" providerId="AD" clId="Web-{A8EC5390-22BA-00AE-3AA1-34A99EA93942}" dt="2026-06-13T10:16:43.271" v="16" actId="20577"/>
        <pc:sldMkLst>
          <pc:docMk/>
          <pc:sldMk cId="3003513154" sldId="263"/>
        </pc:sldMkLst>
        <pc:spChg chg="mod">
          <ac:chgData name="Zarina Begum (2542797)" userId="S::2542797@student.uwtsd.ac.uk::77ed9b6e-0f6c-49c8-80d1-4d81149fc64b" providerId="AD" clId="Web-{A8EC5390-22BA-00AE-3AA1-34A99EA93942}" dt="2026-06-13T10:16:43.271" v="16" actId="20577"/>
          <ac:spMkLst>
            <pc:docMk/>
            <pc:sldMk cId="3003513154" sldId="263"/>
            <ac:spMk id="3" creationId="{991535E7-F60E-1AB6-E962-B57862B0DB44}"/>
          </ac:spMkLst>
        </pc:spChg>
      </pc:sldChg>
      <pc:sldChg chg="modSp">
        <pc:chgData name="Zarina Begum (2542797)" userId="S::2542797@student.uwtsd.ac.uk::77ed9b6e-0f6c-49c8-80d1-4d81149fc64b" providerId="AD" clId="Web-{A8EC5390-22BA-00AE-3AA1-34A99EA93942}" dt="2026-06-13T10:32:01.323" v="54" actId="20577"/>
        <pc:sldMkLst>
          <pc:docMk/>
          <pc:sldMk cId="2631163247" sldId="264"/>
        </pc:sldMkLst>
        <pc:spChg chg="mod">
          <ac:chgData name="Zarina Begum (2542797)" userId="S::2542797@student.uwtsd.ac.uk::77ed9b6e-0f6c-49c8-80d1-4d81149fc64b" providerId="AD" clId="Web-{A8EC5390-22BA-00AE-3AA1-34A99EA93942}" dt="2026-06-13T10:32:01.323" v="54" actId="20577"/>
          <ac:spMkLst>
            <pc:docMk/>
            <pc:sldMk cId="2631163247" sldId="264"/>
            <ac:spMk id="3" creationId="{0E037131-75E4-7B4C-03FA-03973AAD4BA0}"/>
          </ac:spMkLst>
        </pc:spChg>
      </pc:sldChg>
      <pc:sldChg chg="addSp delSp modSp new ord addAnim">
        <pc:chgData name="Zarina Begum (2542797)" userId="S::2542797@student.uwtsd.ac.uk::77ed9b6e-0f6c-49c8-80d1-4d81149fc64b" providerId="AD" clId="Web-{A8EC5390-22BA-00AE-3AA1-34A99EA93942}" dt="2026-06-13T11:07:49.200" v="414"/>
        <pc:sldMkLst>
          <pc:docMk/>
          <pc:sldMk cId="1433531378" sldId="265"/>
        </pc:sldMkLst>
        <pc:spChg chg="mod">
          <ac:chgData name="Zarina Begum (2542797)" userId="S::2542797@student.uwtsd.ac.uk::77ed9b6e-0f6c-49c8-80d1-4d81149fc64b" providerId="AD" clId="Web-{A8EC5390-22BA-00AE-3AA1-34A99EA93942}" dt="2026-06-13T11:07:25.168" v="411" actId="20577"/>
          <ac:spMkLst>
            <pc:docMk/>
            <pc:sldMk cId="1433531378" sldId="265"/>
            <ac:spMk id="2" creationId="{22F83375-74AD-E16A-7330-6ED51169727E}"/>
          </ac:spMkLst>
        </pc:spChg>
        <pc:spChg chg="del mod">
          <ac:chgData name="Zarina Begum (2542797)" userId="S::2542797@student.uwtsd.ac.uk::77ed9b6e-0f6c-49c8-80d1-4d81149fc64b" providerId="AD" clId="Web-{A8EC5390-22BA-00AE-3AA1-34A99EA93942}" dt="2026-06-13T10:53:57.479" v="225"/>
          <ac:spMkLst>
            <pc:docMk/>
            <pc:sldMk cId="1433531378" sldId="265"/>
            <ac:spMk id="3" creationId="{B3E13063-74C0-5C48-2903-B40710C5437B}"/>
          </ac:spMkLst>
        </pc:spChg>
        <pc:graphicFrameChg chg="add mod ord modGraphic">
          <ac:chgData name="Zarina Begum (2542797)" userId="S::2542797@student.uwtsd.ac.uk::77ed9b6e-0f6c-49c8-80d1-4d81149fc64b" providerId="AD" clId="Web-{A8EC5390-22BA-00AE-3AA1-34A99EA93942}" dt="2026-06-13T11:06:19.526" v="409"/>
          <ac:graphicFrameMkLst>
            <pc:docMk/>
            <pc:sldMk cId="1433531378" sldId="265"/>
            <ac:graphicFrameMk id="7" creationId="{19C847F6-1CF1-D72B-005A-24B730709D8E}"/>
          </ac:graphicFrameMkLst>
        </pc:graphicFrameChg>
        <pc:graphicFrameChg chg="add mod modGraphic">
          <ac:chgData name="Zarina Begum (2542797)" userId="S::2542797@student.uwtsd.ac.uk::77ed9b6e-0f6c-49c8-80d1-4d81149fc64b" providerId="AD" clId="Web-{A8EC5390-22BA-00AE-3AA1-34A99EA93942}" dt="2026-06-13T11:04:21.708" v="391" actId="1076"/>
          <ac:graphicFrameMkLst>
            <pc:docMk/>
            <pc:sldMk cId="1433531378" sldId="265"/>
            <ac:graphicFrameMk id="8" creationId="{4844C82B-218F-507A-607F-FF5F9535B401}"/>
          </ac:graphicFrameMkLst>
        </pc:graphicFrameChg>
        <pc:picChg chg="add mod">
          <ac:chgData name="Zarina Begum (2542797)" userId="S::2542797@student.uwtsd.ac.uk::77ed9b6e-0f6c-49c8-80d1-4d81149fc64b" providerId="AD" clId="Web-{A8EC5390-22BA-00AE-3AA1-34A99EA93942}" dt="2026-06-13T11:05:15.147" v="400" actId="1076"/>
          <ac:picMkLst>
            <pc:docMk/>
            <pc:sldMk cId="1433531378" sldId="265"/>
            <ac:picMk id="9" creationId="{4F3F622E-1E92-BCC0-9694-3ED2BC4B93F6}"/>
          </ac:picMkLst>
        </pc:picChg>
      </pc:sldChg>
      <pc:sldChg chg="modSp new del">
        <pc:chgData name="Zarina Begum (2542797)" userId="S::2542797@student.uwtsd.ac.uk::77ed9b6e-0f6c-49c8-80d1-4d81149fc64b" providerId="AD" clId="Web-{A8EC5390-22BA-00AE-3AA1-34A99EA93942}" dt="2026-06-13T10:49:52.376" v="159"/>
        <pc:sldMkLst>
          <pc:docMk/>
          <pc:sldMk cId="1539428536" sldId="265"/>
        </pc:sldMkLst>
        <pc:spChg chg="mod">
          <ac:chgData name="Zarina Begum (2542797)" userId="S::2542797@student.uwtsd.ac.uk::77ed9b6e-0f6c-49c8-80d1-4d81149fc64b" providerId="AD" clId="Web-{A8EC5390-22BA-00AE-3AA1-34A99EA93942}" dt="2026-06-13T10:47:15.543" v="118" actId="20577"/>
          <ac:spMkLst>
            <pc:docMk/>
            <pc:sldMk cId="1539428536" sldId="265"/>
            <ac:spMk id="2" creationId="{E6A6C4EE-773A-7F32-8C36-8618A88D2AF7}"/>
          </ac:spMkLst>
        </pc:spChg>
        <pc:spChg chg="mod">
          <ac:chgData name="Zarina Begum (2542797)" userId="S::2542797@student.uwtsd.ac.uk::77ed9b6e-0f6c-49c8-80d1-4d81149fc64b" providerId="AD" clId="Web-{A8EC5390-22BA-00AE-3AA1-34A99EA93942}" dt="2026-06-13T10:48:44.952" v="158" actId="20577"/>
          <ac:spMkLst>
            <pc:docMk/>
            <pc:sldMk cId="1539428536" sldId="265"/>
            <ac:spMk id="4" creationId="{E9264811-B242-B53A-92EE-381CF9238BB0}"/>
          </ac:spMkLst>
        </pc:spChg>
      </pc:sldChg>
    </pc:docChg>
  </pc:docChgLst>
  <pc:docChgLst>
    <pc:chgData name="Zarina Begum (2542797)" userId="S::2542797@student.uwtsd.ac.uk::77ed9b6e-0f6c-49c8-80d1-4d81149fc64b" providerId="AD" clId="Web-{521622B9-5F23-2F7F-48B6-D8BD9B888E98}"/>
    <pc:docChg chg="addSld delSld modSld">
      <pc:chgData name="Zarina Begum (2542797)" userId="S::2542797@student.uwtsd.ac.uk::77ed9b6e-0f6c-49c8-80d1-4d81149fc64b" providerId="AD" clId="Web-{521622B9-5F23-2F7F-48B6-D8BD9B888E98}" dt="2026-06-13T09:40:31.397" v="290" actId="20577"/>
      <pc:docMkLst>
        <pc:docMk/>
      </pc:docMkLst>
      <pc:sldChg chg="addSp delSp modSp">
        <pc:chgData name="Zarina Begum (2542797)" userId="S::2542797@student.uwtsd.ac.uk::77ed9b6e-0f6c-49c8-80d1-4d81149fc64b" providerId="AD" clId="Web-{521622B9-5F23-2F7F-48B6-D8BD9B888E98}" dt="2026-06-13T09:27:19.893" v="199" actId="1076"/>
        <pc:sldMkLst>
          <pc:docMk/>
          <pc:sldMk cId="432662505" sldId="260"/>
        </pc:sldMkLst>
        <pc:spChg chg="add del">
          <ac:chgData name="Zarina Begum (2542797)" userId="S::2542797@student.uwtsd.ac.uk::77ed9b6e-0f6c-49c8-80d1-4d81149fc64b" providerId="AD" clId="Web-{521622B9-5F23-2F7F-48B6-D8BD9B888E98}" dt="2026-06-13T09:24:51.728" v="191"/>
          <ac:spMkLst>
            <pc:docMk/>
            <pc:sldMk cId="432662505" sldId="260"/>
            <ac:spMk id="7" creationId="{67A91D42-D4B0-E65E-8543-B2DF5760E4EF}"/>
          </ac:spMkLst>
        </pc:spChg>
        <pc:spChg chg="add mod">
          <ac:chgData name="Zarina Begum (2542797)" userId="S::2542797@student.uwtsd.ac.uk::77ed9b6e-0f6c-49c8-80d1-4d81149fc64b" providerId="AD" clId="Web-{521622B9-5F23-2F7F-48B6-D8BD9B888E98}" dt="2026-06-13T09:27:19.893" v="199" actId="1076"/>
          <ac:spMkLst>
            <pc:docMk/>
            <pc:sldMk cId="432662505" sldId="260"/>
            <ac:spMk id="8" creationId="{4E9E3896-5514-B760-BDDA-D77149A6CB54}"/>
          </ac:spMkLst>
        </pc:spChg>
        <pc:picChg chg="del mod">
          <ac:chgData name="Zarina Begum (2542797)" userId="S::2542797@student.uwtsd.ac.uk::77ed9b6e-0f6c-49c8-80d1-4d81149fc64b" providerId="AD" clId="Web-{521622B9-5F23-2F7F-48B6-D8BD9B888E98}" dt="2026-06-13T09:26:04.592" v="193"/>
          <ac:picMkLst>
            <pc:docMk/>
            <pc:sldMk cId="432662505" sldId="260"/>
            <ac:picMk id="4" creationId="{6243BBEC-E2F2-B833-DAF6-C30FE2FB6FC2}"/>
          </ac:picMkLst>
        </pc:picChg>
        <pc:picChg chg="add mod">
          <ac:chgData name="Zarina Begum (2542797)" userId="S::2542797@student.uwtsd.ac.uk::77ed9b6e-0f6c-49c8-80d1-4d81149fc64b" providerId="AD" clId="Web-{521622B9-5F23-2F7F-48B6-D8BD9B888E98}" dt="2026-06-13T09:23:27.722" v="184" actId="1076"/>
          <ac:picMkLst>
            <pc:docMk/>
            <pc:sldMk cId="432662505" sldId="260"/>
            <ac:picMk id="6" creationId="{9B468F22-6D3D-E251-C0C0-5DE8E5099B90}"/>
          </ac:picMkLst>
        </pc:picChg>
        <pc:picChg chg="add mod">
          <ac:chgData name="Zarina Begum (2542797)" userId="S::2542797@student.uwtsd.ac.uk::77ed9b6e-0f6c-49c8-80d1-4d81149fc64b" providerId="AD" clId="Web-{521622B9-5F23-2F7F-48B6-D8BD9B888E98}" dt="2026-06-13T09:26:16.311" v="196" actId="1076"/>
          <ac:picMkLst>
            <pc:docMk/>
            <pc:sldMk cId="432662505" sldId="260"/>
            <ac:picMk id="9" creationId="{A0F57E9D-3517-75C0-7FF9-0A76BB9AFE65}"/>
          </ac:picMkLst>
        </pc:picChg>
      </pc:sldChg>
      <pc:sldChg chg="addSp delSp modSp">
        <pc:chgData name="Zarina Begum (2542797)" userId="S::2542797@student.uwtsd.ac.uk::77ed9b6e-0f6c-49c8-80d1-4d81149fc64b" providerId="AD" clId="Web-{521622B9-5F23-2F7F-48B6-D8BD9B888E98}" dt="2026-06-13T09:24:07.084" v="186"/>
        <pc:sldMkLst>
          <pc:docMk/>
          <pc:sldMk cId="2430980291" sldId="262"/>
        </pc:sldMkLst>
        <pc:spChg chg="add mod">
          <ac:chgData name="Zarina Begum (2542797)" userId="S::2542797@student.uwtsd.ac.uk::77ed9b6e-0f6c-49c8-80d1-4d81149fc64b" providerId="AD" clId="Web-{521622B9-5F23-2F7F-48B6-D8BD9B888E98}" dt="2026-06-13T09:21:34.308" v="170" actId="20577"/>
          <ac:spMkLst>
            <pc:docMk/>
            <pc:sldMk cId="2430980291" sldId="262"/>
            <ac:spMk id="4" creationId="{3D358660-9665-888E-7944-082608019D59}"/>
          </ac:spMkLst>
        </pc:spChg>
        <pc:spChg chg="add del mod">
          <ac:chgData name="Zarina Begum (2542797)" userId="S::2542797@student.uwtsd.ac.uk::77ed9b6e-0f6c-49c8-80d1-4d81149fc64b" providerId="AD" clId="Web-{521622B9-5F23-2F7F-48B6-D8BD9B888E98}" dt="2026-06-13T09:24:07.084" v="186"/>
          <ac:spMkLst>
            <pc:docMk/>
            <pc:sldMk cId="2430980291" sldId="262"/>
            <ac:spMk id="16" creationId="{4E9E3896-5514-B760-BDDA-D77149A6CB54}"/>
          </ac:spMkLst>
        </pc:spChg>
        <pc:picChg chg="add del mod">
          <ac:chgData name="Zarina Begum (2542797)" userId="S::2542797@student.uwtsd.ac.uk::77ed9b6e-0f6c-49c8-80d1-4d81149fc64b" providerId="AD" clId="Web-{521622B9-5F23-2F7F-48B6-D8BD9B888E98}" dt="2026-06-13T09:23:40.770" v="185"/>
          <ac:picMkLst>
            <pc:docMk/>
            <pc:sldMk cId="2430980291" sldId="262"/>
            <ac:picMk id="6" creationId="{7D8B1281-FED1-45B7-2173-281DB6163ED7}"/>
          </ac:picMkLst>
        </pc:picChg>
      </pc:sldChg>
      <pc:sldChg chg="modSp">
        <pc:chgData name="Zarina Begum (2542797)" userId="S::2542797@student.uwtsd.ac.uk::77ed9b6e-0f6c-49c8-80d1-4d81149fc64b" providerId="AD" clId="Web-{521622B9-5F23-2F7F-48B6-D8BD9B888E98}" dt="2026-06-13T09:19:38.270" v="163" actId="20577"/>
        <pc:sldMkLst>
          <pc:docMk/>
          <pc:sldMk cId="3003513154" sldId="263"/>
        </pc:sldMkLst>
        <pc:spChg chg="mod">
          <ac:chgData name="Zarina Begum (2542797)" userId="S::2542797@student.uwtsd.ac.uk::77ed9b6e-0f6c-49c8-80d1-4d81149fc64b" providerId="AD" clId="Web-{521622B9-5F23-2F7F-48B6-D8BD9B888E98}" dt="2026-06-13T09:19:38.270" v="163" actId="20577"/>
          <ac:spMkLst>
            <pc:docMk/>
            <pc:sldMk cId="3003513154" sldId="263"/>
            <ac:spMk id="3" creationId="{991535E7-F60E-1AB6-E962-B57862B0DB44}"/>
          </ac:spMkLst>
        </pc:spChg>
      </pc:sldChg>
      <pc:sldChg chg="modSp">
        <pc:chgData name="Zarina Begum (2542797)" userId="S::2542797@student.uwtsd.ac.uk::77ed9b6e-0f6c-49c8-80d1-4d81149fc64b" providerId="AD" clId="Web-{521622B9-5F23-2F7F-48B6-D8BD9B888E98}" dt="2026-06-13T09:40:31.397" v="290" actId="20577"/>
        <pc:sldMkLst>
          <pc:docMk/>
          <pc:sldMk cId="2631163247" sldId="264"/>
        </pc:sldMkLst>
        <pc:spChg chg="mod">
          <ac:chgData name="Zarina Begum (2542797)" userId="S::2542797@student.uwtsd.ac.uk::77ed9b6e-0f6c-49c8-80d1-4d81149fc64b" providerId="AD" clId="Web-{521622B9-5F23-2F7F-48B6-D8BD9B888E98}" dt="2026-06-13T09:40:31.397" v="290" actId="20577"/>
          <ac:spMkLst>
            <pc:docMk/>
            <pc:sldMk cId="2631163247" sldId="264"/>
            <ac:spMk id="3" creationId="{0E037131-75E4-7B4C-03FA-03973AAD4BA0}"/>
          </ac:spMkLst>
        </pc:spChg>
      </pc:sldChg>
      <pc:sldChg chg="modSp new del">
        <pc:chgData name="Zarina Begum (2542797)" userId="S::2542797@student.uwtsd.ac.uk::77ed9b6e-0f6c-49c8-80d1-4d81149fc64b" providerId="AD" clId="Web-{521622B9-5F23-2F7F-48B6-D8BD9B888E98}" dt="2026-06-13T08:48:01.456" v="25"/>
        <pc:sldMkLst>
          <pc:docMk/>
          <pc:sldMk cId="2725468467" sldId="265"/>
        </pc:sldMkLst>
        <pc:spChg chg="mod">
          <ac:chgData name="Zarina Begum (2542797)" userId="S::2542797@student.uwtsd.ac.uk::77ed9b6e-0f6c-49c8-80d1-4d81149fc64b" providerId="AD" clId="Web-{521622B9-5F23-2F7F-48B6-D8BD9B888E98}" dt="2026-06-13T08:47:36.470" v="24" actId="20577"/>
          <ac:spMkLst>
            <pc:docMk/>
            <pc:sldMk cId="2725468467" sldId="265"/>
            <ac:spMk id="2" creationId="{53CFC14D-B5DC-F0B7-0BDE-8D3636A3AB7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4AAB36-50D0-4A1E-939E-49131E0D640F}" type="doc">
      <dgm:prSet loTypeId="urn:microsoft.com/office/officeart/2005/8/layout/chevron2" loCatId="process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D76E31E-92DC-4249-A3AA-E306293B0E73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E6E5DA05-DD1C-4EC6-A1A3-285D359B1955}" type="parTrans" cxnId="{251FED5D-B3C3-4220-B1BE-CF10C6B490FC}">
      <dgm:prSet/>
      <dgm:spPr/>
      <dgm:t>
        <a:bodyPr/>
        <a:lstStyle/>
        <a:p>
          <a:endParaRPr lang="en-US"/>
        </a:p>
      </dgm:t>
    </dgm:pt>
    <dgm:pt modelId="{D2D46901-BF37-4171-A432-23A27702E7AB}" type="sibTrans" cxnId="{251FED5D-B3C3-4220-B1BE-CF10C6B490FC}">
      <dgm:prSet/>
      <dgm:spPr/>
      <dgm:t>
        <a:bodyPr/>
        <a:lstStyle/>
        <a:p>
          <a:endParaRPr lang="en-US"/>
        </a:p>
      </dgm:t>
    </dgm:pt>
    <dgm:pt modelId="{603D2FF8-ABFF-4919-ADF2-EAB48BE850F0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Confusion about where and how to record information</a:t>
          </a:r>
          <a:endParaRPr lang="en-US" b="1"/>
        </a:p>
      </dgm:t>
    </dgm:pt>
    <dgm:pt modelId="{17A43F59-10AF-454C-B5CF-4230265F82ED}" type="parTrans" cxnId="{B411BAF9-B7ED-469B-92E7-CE2A9FA1B1D7}">
      <dgm:prSet/>
      <dgm:spPr/>
      <dgm:t>
        <a:bodyPr/>
        <a:lstStyle/>
        <a:p>
          <a:endParaRPr lang="en-US"/>
        </a:p>
      </dgm:t>
    </dgm:pt>
    <dgm:pt modelId="{C98C2A06-2505-4870-8AD2-4573C8760984}" type="sibTrans" cxnId="{B411BAF9-B7ED-469B-92E7-CE2A9FA1B1D7}">
      <dgm:prSet/>
      <dgm:spPr/>
      <dgm:t>
        <a:bodyPr/>
        <a:lstStyle/>
        <a:p>
          <a:endParaRPr lang="en-US"/>
        </a:p>
      </dgm:t>
    </dgm:pt>
    <dgm:pt modelId="{F323BF48-6A49-4218-93FC-93B1072CE7DC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79E7CD24-2CB5-459C-82C0-B88DD1EC3C4D}" type="parTrans" cxnId="{61C8DD20-6B53-4385-ACD0-F83031C28079}">
      <dgm:prSet/>
      <dgm:spPr/>
      <dgm:t>
        <a:bodyPr/>
        <a:lstStyle/>
        <a:p>
          <a:endParaRPr lang="en-US"/>
        </a:p>
      </dgm:t>
    </dgm:pt>
    <dgm:pt modelId="{1E4EA142-3AB2-44B8-85A6-A805346A056B}" type="sibTrans" cxnId="{61C8DD20-6B53-4385-ACD0-F83031C28079}">
      <dgm:prSet/>
      <dgm:spPr/>
      <dgm:t>
        <a:bodyPr/>
        <a:lstStyle/>
        <a:p>
          <a:endParaRPr lang="en-US"/>
        </a:p>
      </dgm:t>
    </dgm:pt>
    <dgm:pt modelId="{C2E47807-4F33-4FF4-B7D9-FD4BD1D20B87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Staff currently are finding duplicate work, this is wasting time.</a:t>
          </a:r>
          <a:endParaRPr lang="en-US" b="1"/>
        </a:p>
      </dgm:t>
    </dgm:pt>
    <dgm:pt modelId="{8B650A8B-F530-442C-B43D-23E9192BB796}" type="parTrans" cxnId="{BC1C2A8B-7A59-4CA1-ADFA-DF68FA03834D}">
      <dgm:prSet/>
      <dgm:spPr/>
      <dgm:t>
        <a:bodyPr/>
        <a:lstStyle/>
        <a:p>
          <a:endParaRPr lang="en-US"/>
        </a:p>
      </dgm:t>
    </dgm:pt>
    <dgm:pt modelId="{F6E904DD-357B-41E0-AA24-ACC6C0661307}" type="sibTrans" cxnId="{BC1C2A8B-7A59-4CA1-ADFA-DF68FA03834D}">
      <dgm:prSet/>
      <dgm:spPr/>
      <dgm:t>
        <a:bodyPr/>
        <a:lstStyle/>
        <a:p>
          <a:endParaRPr lang="en-US"/>
        </a:p>
      </dgm:t>
    </dgm:pt>
    <dgm:pt modelId="{CEF8C9B5-E55F-4790-9E5D-7DCE156EADAF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201F26DB-FA16-4E6A-BEEC-7F557A97E5AC}" type="parTrans" cxnId="{DD51FC8B-A9D4-4A3D-9E1F-316F6C99A0CC}">
      <dgm:prSet/>
      <dgm:spPr/>
      <dgm:t>
        <a:bodyPr/>
        <a:lstStyle/>
        <a:p>
          <a:endParaRPr lang="en-US"/>
        </a:p>
      </dgm:t>
    </dgm:pt>
    <dgm:pt modelId="{1FA570CF-B9AC-436B-89DB-06C64209A6F1}" type="sibTrans" cxnId="{DD51FC8B-A9D4-4A3D-9E1F-316F6C99A0CC}">
      <dgm:prSet/>
      <dgm:spPr/>
      <dgm:t>
        <a:bodyPr/>
        <a:lstStyle/>
        <a:p>
          <a:endParaRPr lang="en-US"/>
        </a:p>
      </dgm:t>
    </dgm:pt>
    <dgm:pt modelId="{D9250B4A-31AD-4F0C-A920-8F648DAEF4D4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Documents look messy, unclear and records are being missed</a:t>
          </a:r>
          <a:endParaRPr lang="en-US" b="1"/>
        </a:p>
      </dgm:t>
    </dgm:pt>
    <dgm:pt modelId="{F11ACDFE-01E0-4253-A597-FEC06DAE8FB2}" type="parTrans" cxnId="{B48DA1FD-9030-454A-8473-7AFEBABA86CF}">
      <dgm:prSet/>
      <dgm:spPr/>
      <dgm:t>
        <a:bodyPr/>
        <a:lstStyle/>
        <a:p>
          <a:endParaRPr lang="en-US"/>
        </a:p>
      </dgm:t>
    </dgm:pt>
    <dgm:pt modelId="{AFD5C673-01F4-4F59-AD21-C09C9C8BEAF5}" type="sibTrans" cxnId="{B48DA1FD-9030-454A-8473-7AFEBABA86CF}">
      <dgm:prSet/>
      <dgm:spPr/>
      <dgm:t>
        <a:bodyPr/>
        <a:lstStyle/>
        <a:p>
          <a:endParaRPr lang="en-US"/>
        </a:p>
      </dgm:t>
    </dgm:pt>
    <dgm:pt modelId="{D4462AD1-3E46-41AF-B8B3-E82A92E680AF}" type="pres">
      <dgm:prSet presAssocID="{914AAB36-50D0-4A1E-939E-49131E0D640F}" presName="linearFlow" presStyleCnt="0">
        <dgm:presLayoutVars>
          <dgm:dir/>
          <dgm:animLvl val="lvl"/>
          <dgm:resizeHandles val="exact"/>
        </dgm:presLayoutVars>
      </dgm:prSet>
      <dgm:spPr/>
    </dgm:pt>
    <dgm:pt modelId="{B3F39AD9-334F-4E1F-AAC4-FFC7171DDB3A}" type="pres">
      <dgm:prSet presAssocID="{7D76E31E-92DC-4249-A3AA-E306293B0E73}" presName="composite" presStyleCnt="0"/>
      <dgm:spPr/>
    </dgm:pt>
    <dgm:pt modelId="{81128458-EB22-4D91-873E-A7708397A5F5}" type="pres">
      <dgm:prSet presAssocID="{7D76E31E-92DC-4249-A3AA-E306293B0E73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569D11FC-4A60-4386-A5CC-E8E52FA1CE5D}" type="pres">
      <dgm:prSet presAssocID="{7D76E31E-92DC-4249-A3AA-E306293B0E73}" presName="descendantText" presStyleLbl="alignAcc1" presStyleIdx="0" presStyleCnt="3">
        <dgm:presLayoutVars>
          <dgm:bulletEnabled val="1"/>
        </dgm:presLayoutVars>
      </dgm:prSet>
      <dgm:spPr/>
    </dgm:pt>
    <dgm:pt modelId="{AEF5F0C6-EA93-42B7-850C-EC643E39F3DD}" type="pres">
      <dgm:prSet presAssocID="{D2D46901-BF37-4171-A432-23A27702E7AB}" presName="sp" presStyleCnt="0"/>
      <dgm:spPr/>
    </dgm:pt>
    <dgm:pt modelId="{177C881F-FFE1-4D6E-BEB7-DEFE880B1E60}" type="pres">
      <dgm:prSet presAssocID="{F323BF48-6A49-4218-93FC-93B1072CE7DC}" presName="composite" presStyleCnt="0"/>
      <dgm:spPr/>
    </dgm:pt>
    <dgm:pt modelId="{BA72281C-6C63-47C2-9726-27A2879D167C}" type="pres">
      <dgm:prSet presAssocID="{F323BF48-6A49-4218-93FC-93B1072CE7D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DE72B39-3BD3-48D1-A42D-4F4029A17EBC}" type="pres">
      <dgm:prSet presAssocID="{F323BF48-6A49-4218-93FC-93B1072CE7DC}" presName="descendantText" presStyleLbl="alignAcc1" presStyleIdx="1" presStyleCnt="3">
        <dgm:presLayoutVars>
          <dgm:bulletEnabled val="1"/>
        </dgm:presLayoutVars>
      </dgm:prSet>
      <dgm:spPr/>
    </dgm:pt>
    <dgm:pt modelId="{046332BB-110C-4145-96E8-F3CB2DA522D2}" type="pres">
      <dgm:prSet presAssocID="{1E4EA142-3AB2-44B8-85A6-A805346A056B}" presName="sp" presStyleCnt="0"/>
      <dgm:spPr/>
    </dgm:pt>
    <dgm:pt modelId="{79941EE0-B3E5-42D1-80E2-E4A3EB66A1BD}" type="pres">
      <dgm:prSet presAssocID="{CEF8C9B5-E55F-4790-9E5D-7DCE156EADAF}" presName="composite" presStyleCnt="0"/>
      <dgm:spPr/>
    </dgm:pt>
    <dgm:pt modelId="{3C312A2E-01D5-4301-9AA1-40F4A6681D05}" type="pres">
      <dgm:prSet presAssocID="{CEF8C9B5-E55F-4790-9E5D-7DCE156EADA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9E1B977-17EE-4BAA-90F0-8878A0EC8DAA}" type="pres">
      <dgm:prSet presAssocID="{CEF8C9B5-E55F-4790-9E5D-7DCE156EADA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78AF202-6803-4584-A525-4AFD0EF26B2C}" type="presOf" srcId="{603D2FF8-ABFF-4919-ADF2-EAB48BE850F0}" destId="{569D11FC-4A60-4386-A5CC-E8E52FA1CE5D}" srcOrd="0" destOrd="0" presId="urn:microsoft.com/office/officeart/2005/8/layout/chevron2"/>
    <dgm:cxn modelId="{61C8DD20-6B53-4385-ACD0-F83031C28079}" srcId="{914AAB36-50D0-4A1E-939E-49131E0D640F}" destId="{F323BF48-6A49-4218-93FC-93B1072CE7DC}" srcOrd="1" destOrd="0" parTransId="{79E7CD24-2CB5-459C-82C0-B88DD1EC3C4D}" sibTransId="{1E4EA142-3AB2-44B8-85A6-A805346A056B}"/>
    <dgm:cxn modelId="{49BDA737-F3B8-4A1D-BC3F-3AF212959B0D}" type="presOf" srcId="{7D76E31E-92DC-4249-A3AA-E306293B0E73}" destId="{81128458-EB22-4D91-873E-A7708397A5F5}" srcOrd="0" destOrd="0" presId="urn:microsoft.com/office/officeart/2005/8/layout/chevron2"/>
    <dgm:cxn modelId="{251FED5D-B3C3-4220-B1BE-CF10C6B490FC}" srcId="{914AAB36-50D0-4A1E-939E-49131E0D640F}" destId="{7D76E31E-92DC-4249-A3AA-E306293B0E73}" srcOrd="0" destOrd="0" parTransId="{E6E5DA05-DD1C-4EC6-A1A3-285D359B1955}" sibTransId="{D2D46901-BF37-4171-A432-23A27702E7AB}"/>
    <dgm:cxn modelId="{7BD94B56-0963-4858-B1F2-DFDB7B1C176B}" type="presOf" srcId="{CEF8C9B5-E55F-4790-9E5D-7DCE156EADAF}" destId="{3C312A2E-01D5-4301-9AA1-40F4A6681D05}" srcOrd="0" destOrd="0" presId="urn:microsoft.com/office/officeart/2005/8/layout/chevron2"/>
    <dgm:cxn modelId="{E6E47F79-18A8-40A3-998F-6DD4F9281707}" type="presOf" srcId="{F323BF48-6A49-4218-93FC-93B1072CE7DC}" destId="{BA72281C-6C63-47C2-9726-27A2879D167C}" srcOrd="0" destOrd="0" presId="urn:microsoft.com/office/officeart/2005/8/layout/chevron2"/>
    <dgm:cxn modelId="{443C7D87-FE5B-42E1-A41B-EC043A8FCE3D}" type="presOf" srcId="{C2E47807-4F33-4FF4-B7D9-FD4BD1D20B87}" destId="{9DE72B39-3BD3-48D1-A42D-4F4029A17EBC}" srcOrd="0" destOrd="0" presId="urn:microsoft.com/office/officeart/2005/8/layout/chevron2"/>
    <dgm:cxn modelId="{BC1C2A8B-7A59-4CA1-ADFA-DF68FA03834D}" srcId="{F323BF48-6A49-4218-93FC-93B1072CE7DC}" destId="{C2E47807-4F33-4FF4-B7D9-FD4BD1D20B87}" srcOrd="0" destOrd="0" parTransId="{8B650A8B-F530-442C-B43D-23E9192BB796}" sibTransId="{F6E904DD-357B-41E0-AA24-ACC6C0661307}"/>
    <dgm:cxn modelId="{DD51FC8B-A9D4-4A3D-9E1F-316F6C99A0CC}" srcId="{914AAB36-50D0-4A1E-939E-49131E0D640F}" destId="{CEF8C9B5-E55F-4790-9E5D-7DCE156EADAF}" srcOrd="2" destOrd="0" parTransId="{201F26DB-FA16-4E6A-BEEC-7F557A97E5AC}" sibTransId="{1FA570CF-B9AC-436B-89DB-06C64209A6F1}"/>
    <dgm:cxn modelId="{9F9D38A6-29D1-4C77-B7B8-616A6929F9D0}" type="presOf" srcId="{914AAB36-50D0-4A1E-939E-49131E0D640F}" destId="{D4462AD1-3E46-41AF-B8B3-E82A92E680AF}" srcOrd="0" destOrd="0" presId="urn:microsoft.com/office/officeart/2005/8/layout/chevron2"/>
    <dgm:cxn modelId="{2B51B7B8-F50E-404C-B4F0-549A860BC4E4}" type="presOf" srcId="{D9250B4A-31AD-4F0C-A920-8F648DAEF4D4}" destId="{39E1B977-17EE-4BAA-90F0-8878A0EC8DAA}" srcOrd="0" destOrd="0" presId="urn:microsoft.com/office/officeart/2005/8/layout/chevron2"/>
    <dgm:cxn modelId="{B411BAF9-B7ED-469B-92E7-CE2A9FA1B1D7}" srcId="{7D76E31E-92DC-4249-A3AA-E306293B0E73}" destId="{603D2FF8-ABFF-4919-ADF2-EAB48BE850F0}" srcOrd="0" destOrd="0" parTransId="{17A43F59-10AF-454C-B5CF-4230265F82ED}" sibTransId="{C98C2A06-2505-4870-8AD2-4573C8760984}"/>
    <dgm:cxn modelId="{B48DA1FD-9030-454A-8473-7AFEBABA86CF}" srcId="{CEF8C9B5-E55F-4790-9E5D-7DCE156EADAF}" destId="{D9250B4A-31AD-4F0C-A920-8F648DAEF4D4}" srcOrd="0" destOrd="0" parTransId="{F11ACDFE-01E0-4253-A597-FEC06DAE8FB2}" sibTransId="{AFD5C673-01F4-4F59-AD21-C09C9C8BEAF5}"/>
    <dgm:cxn modelId="{91A0788F-E215-4335-BFD0-A9AA61258D8D}" type="presParOf" srcId="{D4462AD1-3E46-41AF-B8B3-E82A92E680AF}" destId="{B3F39AD9-334F-4E1F-AAC4-FFC7171DDB3A}" srcOrd="0" destOrd="0" presId="urn:microsoft.com/office/officeart/2005/8/layout/chevron2"/>
    <dgm:cxn modelId="{F83F2603-9058-4880-B95C-0E47AB9059B5}" type="presParOf" srcId="{B3F39AD9-334F-4E1F-AAC4-FFC7171DDB3A}" destId="{81128458-EB22-4D91-873E-A7708397A5F5}" srcOrd="0" destOrd="0" presId="urn:microsoft.com/office/officeart/2005/8/layout/chevron2"/>
    <dgm:cxn modelId="{6AD65ED5-6AC6-4962-903C-B144524F69DB}" type="presParOf" srcId="{B3F39AD9-334F-4E1F-AAC4-FFC7171DDB3A}" destId="{569D11FC-4A60-4386-A5CC-E8E52FA1CE5D}" srcOrd="1" destOrd="0" presId="urn:microsoft.com/office/officeart/2005/8/layout/chevron2"/>
    <dgm:cxn modelId="{D8CEE7A9-49E6-4E1F-BDC8-8C0BCC442560}" type="presParOf" srcId="{D4462AD1-3E46-41AF-B8B3-E82A92E680AF}" destId="{AEF5F0C6-EA93-42B7-850C-EC643E39F3DD}" srcOrd="1" destOrd="0" presId="urn:microsoft.com/office/officeart/2005/8/layout/chevron2"/>
    <dgm:cxn modelId="{ACBF5B43-50F3-4171-896E-81AEF60E55CB}" type="presParOf" srcId="{D4462AD1-3E46-41AF-B8B3-E82A92E680AF}" destId="{177C881F-FFE1-4D6E-BEB7-DEFE880B1E60}" srcOrd="2" destOrd="0" presId="urn:microsoft.com/office/officeart/2005/8/layout/chevron2"/>
    <dgm:cxn modelId="{960A2D0E-2F59-4757-919C-5BE02C6204B9}" type="presParOf" srcId="{177C881F-FFE1-4D6E-BEB7-DEFE880B1E60}" destId="{BA72281C-6C63-47C2-9726-27A2879D167C}" srcOrd="0" destOrd="0" presId="urn:microsoft.com/office/officeart/2005/8/layout/chevron2"/>
    <dgm:cxn modelId="{18C62C62-2B36-495C-B0A6-C74C7B915121}" type="presParOf" srcId="{177C881F-FFE1-4D6E-BEB7-DEFE880B1E60}" destId="{9DE72B39-3BD3-48D1-A42D-4F4029A17EBC}" srcOrd="1" destOrd="0" presId="urn:microsoft.com/office/officeart/2005/8/layout/chevron2"/>
    <dgm:cxn modelId="{E0534CF5-BBDB-478B-AB19-E46A52C639A2}" type="presParOf" srcId="{D4462AD1-3E46-41AF-B8B3-E82A92E680AF}" destId="{046332BB-110C-4145-96E8-F3CB2DA522D2}" srcOrd="3" destOrd="0" presId="urn:microsoft.com/office/officeart/2005/8/layout/chevron2"/>
    <dgm:cxn modelId="{D3294B5B-AC09-4513-8CF0-017968EDA694}" type="presParOf" srcId="{D4462AD1-3E46-41AF-B8B3-E82A92E680AF}" destId="{79941EE0-B3E5-42D1-80E2-E4A3EB66A1BD}" srcOrd="4" destOrd="0" presId="urn:microsoft.com/office/officeart/2005/8/layout/chevron2"/>
    <dgm:cxn modelId="{2D538224-A10E-44D8-90F8-66746302096B}" type="presParOf" srcId="{79941EE0-B3E5-42D1-80E2-E4A3EB66A1BD}" destId="{3C312A2E-01D5-4301-9AA1-40F4A6681D05}" srcOrd="0" destOrd="0" presId="urn:microsoft.com/office/officeart/2005/8/layout/chevron2"/>
    <dgm:cxn modelId="{2E0D3C21-AF9F-4DC7-B852-4E5289568A88}" type="presParOf" srcId="{79941EE0-B3E5-42D1-80E2-E4A3EB66A1BD}" destId="{39E1B977-17EE-4BAA-90F0-8878A0EC8DA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F15F1-F2F1-47D7-9233-7630E0A7E6A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A1A92FA-6ABA-4376-A008-63F5BBF509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53FA6C73-DCAD-40AE-8134-0719135CBFA7}" type="parTrans" cxnId="{5C714652-6481-4FF9-9E46-C46F670ABBB5}">
      <dgm:prSet/>
      <dgm:spPr/>
      <dgm:t>
        <a:bodyPr/>
        <a:lstStyle/>
        <a:p>
          <a:endParaRPr lang="en-US"/>
        </a:p>
      </dgm:t>
    </dgm:pt>
    <dgm:pt modelId="{1F320CC1-3985-4285-A021-881092845A96}" type="sibTrans" cxnId="{5C714652-6481-4FF9-9E46-C46F670ABB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7E5A33-0D6E-4C92-BE92-2969C184CF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gm:t>
    </dgm:pt>
    <dgm:pt modelId="{EDA0661F-DC70-44DB-BC57-E97D34F2CF76}" type="parTrans" cxnId="{009E1ED6-6F2D-4CDC-893E-0A8651F808D4}">
      <dgm:prSet/>
      <dgm:spPr/>
      <dgm:t>
        <a:bodyPr/>
        <a:lstStyle/>
        <a:p>
          <a:endParaRPr lang="en-US"/>
        </a:p>
      </dgm:t>
    </dgm:pt>
    <dgm:pt modelId="{760DA543-D3B3-4A89-B791-BB24A07E5FBD}" type="sibTrans" cxnId="{009E1ED6-6F2D-4CDC-893E-0A8651F808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D7CBF0-8B9F-4A10-AE29-923680BD66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>
              <a:latin typeface="Aptos" panose="020B0004020202020204"/>
              <a:ea typeface="+mn-ea"/>
              <a:cs typeface="+mn-cs"/>
            </a:rPr>
            <a:t>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744E9CFD-B900-4F04-B4CA-C7F60CE944C4}" type="parTrans" cxnId="{70C72805-F68A-4CA3-B4F3-ED3F97830270}">
      <dgm:prSet/>
      <dgm:spPr/>
      <dgm:t>
        <a:bodyPr/>
        <a:lstStyle/>
        <a:p>
          <a:endParaRPr lang="en-US"/>
        </a:p>
      </dgm:t>
    </dgm:pt>
    <dgm:pt modelId="{D6FCBA01-C2E9-45A1-AE90-6DEB3E472696}" type="sibTrans" cxnId="{70C72805-F68A-4CA3-B4F3-ED3F978302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59765B-B98F-4D4F-9CAE-C3BA5891B064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19D04A6C-A54B-49B7-BED7-49C77FFC3D44}" type="parTrans" cxnId="{582B69CA-35F1-4259-A701-18EE885CAE95}">
      <dgm:prSet/>
      <dgm:spPr/>
    </dgm:pt>
    <dgm:pt modelId="{5936AC4D-C264-4BEE-8EBA-226BE4324CEE}" type="sibTrans" cxnId="{582B69CA-35F1-4259-A701-18EE885CAE95}">
      <dgm:prSet/>
      <dgm:spPr/>
    </dgm:pt>
    <dgm:pt modelId="{5FEEA214-973B-4570-BE3C-4ADBF42ADC2D}" type="pres">
      <dgm:prSet presAssocID="{2A9F15F1-F2F1-47D7-9233-7630E0A7E6A9}" presName="root" presStyleCnt="0">
        <dgm:presLayoutVars>
          <dgm:dir/>
          <dgm:resizeHandles val="exact"/>
        </dgm:presLayoutVars>
      </dgm:prSet>
      <dgm:spPr/>
    </dgm:pt>
    <dgm:pt modelId="{86F205B3-BD99-4469-9470-1AAB5D1F4604}" type="pres">
      <dgm:prSet presAssocID="{2A9F15F1-F2F1-47D7-9233-7630E0A7E6A9}" presName="container" presStyleCnt="0">
        <dgm:presLayoutVars>
          <dgm:dir/>
          <dgm:resizeHandles val="exact"/>
        </dgm:presLayoutVars>
      </dgm:prSet>
      <dgm:spPr/>
    </dgm:pt>
    <dgm:pt modelId="{6793A0B5-30CC-4FF2-ACDA-E7EFD3288C0F}" type="pres">
      <dgm:prSet presAssocID="{1A1A92FA-6ABA-4376-A008-63F5BBF50942}" presName="compNode" presStyleCnt="0"/>
      <dgm:spPr/>
    </dgm:pt>
    <dgm:pt modelId="{8FC8320E-C7A2-464E-A536-E65C6F27CA13}" type="pres">
      <dgm:prSet presAssocID="{1A1A92FA-6ABA-4376-A008-63F5BBF50942}" presName="iconBgRect" presStyleLbl="bgShp" presStyleIdx="0" presStyleCnt="4"/>
      <dgm:spPr/>
    </dgm:pt>
    <dgm:pt modelId="{B8CBE30D-8794-4598-8922-C47B6FB4EFAF}" type="pres">
      <dgm:prSet presAssocID="{1A1A92FA-6ABA-4376-A008-63F5BBF5094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C36AEE8-9B33-4341-BABB-79C0DBCFDA72}" type="pres">
      <dgm:prSet presAssocID="{1A1A92FA-6ABA-4376-A008-63F5BBF50942}" presName="spaceRect" presStyleCnt="0"/>
      <dgm:spPr/>
    </dgm:pt>
    <dgm:pt modelId="{AF43CCE7-7729-4688-A6B9-9C8014051659}" type="pres">
      <dgm:prSet presAssocID="{1A1A92FA-6ABA-4376-A008-63F5BBF50942}" presName="textRect" presStyleLbl="revTx" presStyleIdx="0" presStyleCnt="4">
        <dgm:presLayoutVars>
          <dgm:chMax val="1"/>
          <dgm:chPref val="1"/>
        </dgm:presLayoutVars>
      </dgm:prSet>
      <dgm:spPr/>
    </dgm:pt>
    <dgm:pt modelId="{259B40BB-24BC-4742-925A-0EF97EC13C42}" type="pres">
      <dgm:prSet presAssocID="{1F320CC1-3985-4285-A021-881092845A96}" presName="sibTrans" presStyleLbl="sibTrans2D1" presStyleIdx="0" presStyleCnt="0"/>
      <dgm:spPr/>
    </dgm:pt>
    <dgm:pt modelId="{4FE15B14-3909-4CAF-A16D-AFF54DAFDDEA}" type="pres">
      <dgm:prSet presAssocID="{477E5A33-0D6E-4C92-BE92-2969C184CF1D}" presName="compNode" presStyleCnt="0"/>
      <dgm:spPr/>
    </dgm:pt>
    <dgm:pt modelId="{EAF79BD9-FEB3-41C4-9684-8DEC15214C49}" type="pres">
      <dgm:prSet presAssocID="{477E5A33-0D6E-4C92-BE92-2969C184CF1D}" presName="iconBgRect" presStyleLbl="bgShp" presStyleIdx="1" presStyleCnt="4"/>
      <dgm:spPr/>
    </dgm:pt>
    <dgm:pt modelId="{0260E7D4-2710-4C82-82DE-24BC5096D53D}" type="pres">
      <dgm:prSet presAssocID="{477E5A33-0D6E-4C92-BE92-2969C184CF1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DDD5F0E-22C4-4B02-ACF3-8E849CC94EE8}" type="pres">
      <dgm:prSet presAssocID="{477E5A33-0D6E-4C92-BE92-2969C184CF1D}" presName="spaceRect" presStyleCnt="0"/>
      <dgm:spPr/>
    </dgm:pt>
    <dgm:pt modelId="{D434EC85-2735-4C99-9697-48B252C1E745}" type="pres">
      <dgm:prSet presAssocID="{477E5A33-0D6E-4C92-BE92-2969C184CF1D}" presName="textRect" presStyleLbl="revTx" presStyleIdx="1" presStyleCnt="4">
        <dgm:presLayoutVars>
          <dgm:chMax val="1"/>
          <dgm:chPref val="1"/>
        </dgm:presLayoutVars>
      </dgm:prSet>
      <dgm:spPr/>
    </dgm:pt>
    <dgm:pt modelId="{E97249F7-E454-4926-A340-C7450E25706B}" type="pres">
      <dgm:prSet presAssocID="{760DA543-D3B3-4A89-B791-BB24A07E5FBD}" presName="sibTrans" presStyleLbl="sibTrans2D1" presStyleIdx="0" presStyleCnt="0"/>
      <dgm:spPr/>
    </dgm:pt>
    <dgm:pt modelId="{01248F2C-7689-4833-8C68-B0B2217B85A5}" type="pres">
      <dgm:prSet presAssocID="{AFD7CBF0-8B9F-4A10-AE29-923680BD668A}" presName="compNode" presStyleCnt="0"/>
      <dgm:spPr/>
    </dgm:pt>
    <dgm:pt modelId="{E4D768C0-9CD3-4A2D-91C3-40850F84C2D9}" type="pres">
      <dgm:prSet presAssocID="{AFD7CBF0-8B9F-4A10-AE29-923680BD668A}" presName="iconBgRect" presStyleLbl="bgShp" presStyleIdx="2" presStyleCnt="4"/>
      <dgm:spPr/>
    </dgm:pt>
    <dgm:pt modelId="{474E86AA-043A-4017-9810-ED006E474522}" type="pres">
      <dgm:prSet presAssocID="{AFD7CBF0-8B9F-4A10-AE29-923680BD668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A801F93-92CD-4E10-A708-3A319F51D419}" type="pres">
      <dgm:prSet presAssocID="{AFD7CBF0-8B9F-4A10-AE29-923680BD668A}" presName="spaceRect" presStyleCnt="0"/>
      <dgm:spPr/>
    </dgm:pt>
    <dgm:pt modelId="{5FAF487B-E135-417A-AE3A-4DBE3BEB5CC8}" type="pres">
      <dgm:prSet presAssocID="{AFD7CBF0-8B9F-4A10-AE29-923680BD668A}" presName="textRect" presStyleLbl="revTx" presStyleIdx="2" presStyleCnt="4">
        <dgm:presLayoutVars>
          <dgm:chMax val="1"/>
          <dgm:chPref val="1"/>
        </dgm:presLayoutVars>
      </dgm:prSet>
      <dgm:spPr/>
    </dgm:pt>
    <dgm:pt modelId="{EEAC592B-CB44-409E-8C93-8C9C0E07DEA1}" type="pres">
      <dgm:prSet presAssocID="{D6FCBA01-C2E9-45A1-AE90-6DEB3E472696}" presName="sibTrans" presStyleLbl="sibTrans2D1" presStyleIdx="0" presStyleCnt="0"/>
      <dgm:spPr/>
    </dgm:pt>
    <dgm:pt modelId="{7D374247-3ED5-4E4C-AC19-87CA917681EF}" type="pres">
      <dgm:prSet presAssocID="{0259765B-B98F-4D4F-9CAE-C3BA5891B064}" presName="compNode" presStyleCnt="0"/>
      <dgm:spPr/>
    </dgm:pt>
    <dgm:pt modelId="{53328F94-F588-452E-BEA8-5285956B2386}" type="pres">
      <dgm:prSet presAssocID="{0259765B-B98F-4D4F-9CAE-C3BA5891B064}" presName="iconBgRect" presStyleLbl="bgShp" presStyleIdx="3" presStyleCnt="4"/>
      <dgm:spPr/>
    </dgm:pt>
    <dgm:pt modelId="{7BCC1DF8-4D79-4061-8B22-B5FB5A63AB78}" type="pres">
      <dgm:prSet presAssocID="{0259765B-B98F-4D4F-9CAE-C3BA5891B06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BF18EBD-6AE2-4CD0-BD6F-CC1581E33109}" type="pres">
      <dgm:prSet presAssocID="{0259765B-B98F-4D4F-9CAE-C3BA5891B064}" presName="spaceRect" presStyleCnt="0"/>
      <dgm:spPr/>
    </dgm:pt>
    <dgm:pt modelId="{1F705A9D-CDF0-4573-98E1-85572219BAB5}" type="pres">
      <dgm:prSet presAssocID="{0259765B-B98F-4D4F-9CAE-C3BA5891B0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72805-F68A-4CA3-B4F3-ED3F97830270}" srcId="{2A9F15F1-F2F1-47D7-9233-7630E0A7E6A9}" destId="{AFD7CBF0-8B9F-4A10-AE29-923680BD668A}" srcOrd="2" destOrd="0" parTransId="{744E9CFD-B900-4F04-B4CA-C7F60CE944C4}" sibTransId="{D6FCBA01-C2E9-45A1-AE90-6DEB3E472696}"/>
    <dgm:cxn modelId="{A8738509-D49A-4D74-8EF7-C02951FB61EF}" type="presOf" srcId="{2A9F15F1-F2F1-47D7-9233-7630E0A7E6A9}" destId="{5FEEA214-973B-4570-BE3C-4ADBF42ADC2D}" srcOrd="0" destOrd="0" presId="urn:microsoft.com/office/officeart/2018/2/layout/IconCircleList"/>
    <dgm:cxn modelId="{5C714652-6481-4FF9-9E46-C46F670ABBB5}" srcId="{2A9F15F1-F2F1-47D7-9233-7630E0A7E6A9}" destId="{1A1A92FA-6ABA-4376-A008-63F5BBF50942}" srcOrd="0" destOrd="0" parTransId="{53FA6C73-DCAD-40AE-8134-0719135CBFA7}" sibTransId="{1F320CC1-3985-4285-A021-881092845A96}"/>
    <dgm:cxn modelId="{74B1E97F-626F-4AFD-B021-E6A843D2E216}" type="presOf" srcId="{AFD7CBF0-8B9F-4A10-AE29-923680BD668A}" destId="{5FAF487B-E135-417A-AE3A-4DBE3BEB5CC8}" srcOrd="0" destOrd="0" presId="urn:microsoft.com/office/officeart/2018/2/layout/IconCircleList"/>
    <dgm:cxn modelId="{DBD09090-3858-4C34-A258-F3DD0B1F54E8}" type="presOf" srcId="{760DA543-D3B3-4A89-B791-BB24A07E5FBD}" destId="{E97249F7-E454-4926-A340-C7450E25706B}" srcOrd="0" destOrd="0" presId="urn:microsoft.com/office/officeart/2018/2/layout/IconCircleList"/>
    <dgm:cxn modelId="{D0824E9A-0C30-4603-9E27-8EC2242CEB62}" type="presOf" srcId="{D6FCBA01-C2E9-45A1-AE90-6DEB3E472696}" destId="{EEAC592B-CB44-409E-8C93-8C9C0E07DEA1}" srcOrd="0" destOrd="0" presId="urn:microsoft.com/office/officeart/2018/2/layout/IconCircleList"/>
    <dgm:cxn modelId="{CCB9DEBA-03A9-4F45-A641-CD2C69E8DFBD}" type="presOf" srcId="{0259765B-B98F-4D4F-9CAE-C3BA5891B064}" destId="{1F705A9D-CDF0-4573-98E1-85572219BAB5}" srcOrd="0" destOrd="0" presId="urn:microsoft.com/office/officeart/2018/2/layout/IconCircleList"/>
    <dgm:cxn modelId="{FA75A2C8-0AED-4F93-B0DF-83CD61E59947}" type="presOf" srcId="{1F320CC1-3985-4285-A021-881092845A96}" destId="{259B40BB-24BC-4742-925A-0EF97EC13C42}" srcOrd="0" destOrd="0" presId="urn:microsoft.com/office/officeart/2018/2/layout/IconCircleList"/>
    <dgm:cxn modelId="{582B69CA-35F1-4259-A701-18EE885CAE95}" srcId="{2A9F15F1-F2F1-47D7-9233-7630E0A7E6A9}" destId="{0259765B-B98F-4D4F-9CAE-C3BA5891B064}" srcOrd="3" destOrd="0" parTransId="{19D04A6C-A54B-49B7-BED7-49C77FFC3D44}" sibTransId="{5936AC4D-C264-4BEE-8EBA-226BE4324CEE}"/>
    <dgm:cxn modelId="{81E0D6CB-40AE-4D57-BFB6-DFA231DBE079}" type="presOf" srcId="{1A1A92FA-6ABA-4376-A008-63F5BBF50942}" destId="{AF43CCE7-7729-4688-A6B9-9C8014051659}" srcOrd="0" destOrd="0" presId="urn:microsoft.com/office/officeart/2018/2/layout/IconCircleList"/>
    <dgm:cxn modelId="{009E1ED6-6F2D-4CDC-893E-0A8651F808D4}" srcId="{2A9F15F1-F2F1-47D7-9233-7630E0A7E6A9}" destId="{477E5A33-0D6E-4C92-BE92-2969C184CF1D}" srcOrd="1" destOrd="0" parTransId="{EDA0661F-DC70-44DB-BC57-E97D34F2CF76}" sibTransId="{760DA543-D3B3-4A89-B791-BB24A07E5FBD}"/>
    <dgm:cxn modelId="{7FE7ECEB-CFC1-4754-8C52-92FE30C65CD0}" type="presOf" srcId="{477E5A33-0D6E-4C92-BE92-2969C184CF1D}" destId="{D434EC85-2735-4C99-9697-48B252C1E745}" srcOrd="0" destOrd="0" presId="urn:microsoft.com/office/officeart/2018/2/layout/IconCircleList"/>
    <dgm:cxn modelId="{351855BA-EBE0-4278-8DDC-6212341BA667}" type="presParOf" srcId="{5FEEA214-973B-4570-BE3C-4ADBF42ADC2D}" destId="{86F205B3-BD99-4469-9470-1AAB5D1F4604}" srcOrd="0" destOrd="0" presId="urn:microsoft.com/office/officeart/2018/2/layout/IconCircleList"/>
    <dgm:cxn modelId="{C8A2565D-F6D3-4EC7-8C33-200256AB973A}" type="presParOf" srcId="{86F205B3-BD99-4469-9470-1AAB5D1F4604}" destId="{6793A0B5-30CC-4FF2-ACDA-E7EFD3288C0F}" srcOrd="0" destOrd="0" presId="urn:microsoft.com/office/officeart/2018/2/layout/IconCircleList"/>
    <dgm:cxn modelId="{42199A54-4AFD-4DB2-8873-673E58BC6A2E}" type="presParOf" srcId="{6793A0B5-30CC-4FF2-ACDA-E7EFD3288C0F}" destId="{8FC8320E-C7A2-464E-A536-E65C6F27CA13}" srcOrd="0" destOrd="0" presId="urn:microsoft.com/office/officeart/2018/2/layout/IconCircleList"/>
    <dgm:cxn modelId="{621D5C3B-951E-4070-8720-C4490FF79611}" type="presParOf" srcId="{6793A0B5-30CC-4FF2-ACDA-E7EFD3288C0F}" destId="{B8CBE30D-8794-4598-8922-C47B6FB4EFAF}" srcOrd="1" destOrd="0" presId="urn:microsoft.com/office/officeart/2018/2/layout/IconCircleList"/>
    <dgm:cxn modelId="{B334BDE9-A5FF-4A50-99B2-97E5F77DB7F0}" type="presParOf" srcId="{6793A0B5-30CC-4FF2-ACDA-E7EFD3288C0F}" destId="{9C36AEE8-9B33-4341-BABB-79C0DBCFDA72}" srcOrd="2" destOrd="0" presId="urn:microsoft.com/office/officeart/2018/2/layout/IconCircleList"/>
    <dgm:cxn modelId="{383ACDA3-B005-4028-B9A7-D83C33AEC6D1}" type="presParOf" srcId="{6793A0B5-30CC-4FF2-ACDA-E7EFD3288C0F}" destId="{AF43CCE7-7729-4688-A6B9-9C8014051659}" srcOrd="3" destOrd="0" presId="urn:microsoft.com/office/officeart/2018/2/layout/IconCircleList"/>
    <dgm:cxn modelId="{0EC60F03-F977-4A61-936C-25FBE6D187FE}" type="presParOf" srcId="{86F205B3-BD99-4469-9470-1AAB5D1F4604}" destId="{259B40BB-24BC-4742-925A-0EF97EC13C42}" srcOrd="1" destOrd="0" presId="urn:microsoft.com/office/officeart/2018/2/layout/IconCircleList"/>
    <dgm:cxn modelId="{3EE85B8E-590C-4D1A-BACB-5018FF64A834}" type="presParOf" srcId="{86F205B3-BD99-4469-9470-1AAB5D1F4604}" destId="{4FE15B14-3909-4CAF-A16D-AFF54DAFDDEA}" srcOrd="2" destOrd="0" presId="urn:microsoft.com/office/officeart/2018/2/layout/IconCircleList"/>
    <dgm:cxn modelId="{66294BFA-84CE-449D-8BBD-CD1651139A22}" type="presParOf" srcId="{4FE15B14-3909-4CAF-A16D-AFF54DAFDDEA}" destId="{EAF79BD9-FEB3-41C4-9684-8DEC15214C49}" srcOrd="0" destOrd="0" presId="urn:microsoft.com/office/officeart/2018/2/layout/IconCircleList"/>
    <dgm:cxn modelId="{F1F308B2-810B-4E9E-B70A-989BBA8A2039}" type="presParOf" srcId="{4FE15B14-3909-4CAF-A16D-AFF54DAFDDEA}" destId="{0260E7D4-2710-4C82-82DE-24BC5096D53D}" srcOrd="1" destOrd="0" presId="urn:microsoft.com/office/officeart/2018/2/layout/IconCircleList"/>
    <dgm:cxn modelId="{B812DBB5-A58E-4C1B-B28E-B2185251A8A2}" type="presParOf" srcId="{4FE15B14-3909-4CAF-A16D-AFF54DAFDDEA}" destId="{CDDD5F0E-22C4-4B02-ACF3-8E849CC94EE8}" srcOrd="2" destOrd="0" presId="urn:microsoft.com/office/officeart/2018/2/layout/IconCircleList"/>
    <dgm:cxn modelId="{F2F0F7A5-EFD2-4CDD-9645-1F908D071950}" type="presParOf" srcId="{4FE15B14-3909-4CAF-A16D-AFF54DAFDDEA}" destId="{D434EC85-2735-4C99-9697-48B252C1E745}" srcOrd="3" destOrd="0" presId="urn:microsoft.com/office/officeart/2018/2/layout/IconCircleList"/>
    <dgm:cxn modelId="{B831067B-3D4E-42B3-A4B8-7B30D0F2C3BD}" type="presParOf" srcId="{86F205B3-BD99-4469-9470-1AAB5D1F4604}" destId="{E97249F7-E454-4926-A340-C7450E25706B}" srcOrd="3" destOrd="0" presId="urn:microsoft.com/office/officeart/2018/2/layout/IconCircleList"/>
    <dgm:cxn modelId="{E4B5A940-F672-4C9E-8C39-7270C56CB8B0}" type="presParOf" srcId="{86F205B3-BD99-4469-9470-1AAB5D1F4604}" destId="{01248F2C-7689-4833-8C68-B0B2217B85A5}" srcOrd="4" destOrd="0" presId="urn:microsoft.com/office/officeart/2018/2/layout/IconCircleList"/>
    <dgm:cxn modelId="{114BB8EB-87A5-467B-8DA0-84ED3889D46D}" type="presParOf" srcId="{01248F2C-7689-4833-8C68-B0B2217B85A5}" destId="{E4D768C0-9CD3-4A2D-91C3-40850F84C2D9}" srcOrd="0" destOrd="0" presId="urn:microsoft.com/office/officeart/2018/2/layout/IconCircleList"/>
    <dgm:cxn modelId="{89B0CA4F-C824-4FBF-972E-CB773177925A}" type="presParOf" srcId="{01248F2C-7689-4833-8C68-B0B2217B85A5}" destId="{474E86AA-043A-4017-9810-ED006E474522}" srcOrd="1" destOrd="0" presId="urn:microsoft.com/office/officeart/2018/2/layout/IconCircleList"/>
    <dgm:cxn modelId="{3EE2B651-DFA5-4ABB-B266-ECB50BC64912}" type="presParOf" srcId="{01248F2C-7689-4833-8C68-B0B2217B85A5}" destId="{3A801F93-92CD-4E10-A708-3A319F51D419}" srcOrd="2" destOrd="0" presId="urn:microsoft.com/office/officeart/2018/2/layout/IconCircleList"/>
    <dgm:cxn modelId="{F44BE7C5-C1EF-436F-948E-E28A19646132}" type="presParOf" srcId="{01248F2C-7689-4833-8C68-B0B2217B85A5}" destId="{5FAF487B-E135-417A-AE3A-4DBE3BEB5CC8}" srcOrd="3" destOrd="0" presId="urn:microsoft.com/office/officeart/2018/2/layout/IconCircleList"/>
    <dgm:cxn modelId="{F76F9AB1-4E17-4D45-AB8B-B6F8DC347EC5}" type="presParOf" srcId="{86F205B3-BD99-4469-9470-1AAB5D1F4604}" destId="{EEAC592B-CB44-409E-8C93-8C9C0E07DEA1}" srcOrd="5" destOrd="0" presId="urn:microsoft.com/office/officeart/2018/2/layout/IconCircleList"/>
    <dgm:cxn modelId="{F200CACE-5162-4391-AB1D-E4F4107FD62F}" type="presParOf" srcId="{86F205B3-BD99-4469-9470-1AAB5D1F4604}" destId="{7D374247-3ED5-4E4C-AC19-87CA917681EF}" srcOrd="6" destOrd="0" presId="urn:microsoft.com/office/officeart/2018/2/layout/IconCircleList"/>
    <dgm:cxn modelId="{0F7D8D27-8F14-45EA-9A5B-4649DE610457}" type="presParOf" srcId="{7D374247-3ED5-4E4C-AC19-87CA917681EF}" destId="{53328F94-F588-452E-BEA8-5285956B2386}" srcOrd="0" destOrd="0" presId="urn:microsoft.com/office/officeart/2018/2/layout/IconCircleList"/>
    <dgm:cxn modelId="{4032AD6C-81DB-4063-A5DF-A6EFF0C6DDE1}" type="presParOf" srcId="{7D374247-3ED5-4E4C-AC19-87CA917681EF}" destId="{7BCC1DF8-4D79-4061-8B22-B5FB5A63AB78}" srcOrd="1" destOrd="0" presId="urn:microsoft.com/office/officeart/2018/2/layout/IconCircleList"/>
    <dgm:cxn modelId="{0CBBD56C-DC24-47D8-81EA-7D042688B796}" type="presParOf" srcId="{7D374247-3ED5-4E4C-AC19-87CA917681EF}" destId="{7BF18EBD-6AE2-4CD0-BD6F-CC1581E33109}" srcOrd="2" destOrd="0" presId="urn:microsoft.com/office/officeart/2018/2/layout/IconCircleList"/>
    <dgm:cxn modelId="{DE2AB7A4-CA24-43F7-B99D-19670497A363}" type="presParOf" srcId="{7D374247-3ED5-4E4C-AC19-87CA917681EF}" destId="{1F705A9D-CDF0-4573-98E1-85572219BAB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59A495-DBA0-4220-80BB-DFB6E79464B0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75FA9F-DB9F-4520-A3E5-E8B4314ED0E5}">
      <dgm:prSet/>
      <dgm:spPr/>
      <dgm:t>
        <a:bodyPr/>
        <a:lstStyle/>
        <a:p>
          <a:r>
            <a:rPr lang="en-GB"/>
            <a:t>You can make multiple copies of spreadsheet to easily make schedules or rotas for staff.</a:t>
          </a:r>
          <a:endParaRPr lang="en-US"/>
        </a:p>
      </dgm:t>
    </dgm:pt>
    <dgm:pt modelId="{69FBFAD4-0974-4E93-A328-6EDB523C2C6E}" type="parTrans" cxnId="{B7B05BC9-F175-48A9-9307-AA763DF42452}">
      <dgm:prSet/>
      <dgm:spPr/>
      <dgm:t>
        <a:bodyPr/>
        <a:lstStyle/>
        <a:p>
          <a:endParaRPr lang="en-US"/>
        </a:p>
      </dgm:t>
    </dgm:pt>
    <dgm:pt modelId="{14D111A5-FDFD-4687-B933-B59C1EBA4083}" type="sibTrans" cxnId="{B7B05BC9-F175-48A9-9307-AA763DF4245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C134EBC-2C31-455C-BD9A-9E522DA95EAC}">
      <dgm:prSet/>
      <dgm:spPr/>
      <dgm:t>
        <a:bodyPr/>
        <a:lstStyle/>
        <a:p>
          <a:r>
            <a:rPr lang="en-GB"/>
            <a:t>You can make advance rotas for up to 4 weeks on the same spreadsheet by inserting worksheet on the bottom.</a:t>
          </a:r>
          <a:endParaRPr lang="en-US"/>
        </a:p>
      </dgm:t>
    </dgm:pt>
    <dgm:pt modelId="{33CE4AE2-938E-49BD-A5D5-BBDFF60ABB0F}" type="parTrans" cxnId="{49D2D24A-9C8C-4739-A3BD-A379D00B6211}">
      <dgm:prSet/>
      <dgm:spPr/>
      <dgm:t>
        <a:bodyPr/>
        <a:lstStyle/>
        <a:p>
          <a:endParaRPr lang="en-US"/>
        </a:p>
      </dgm:t>
    </dgm:pt>
    <dgm:pt modelId="{B37F1913-CDCA-4388-8BAD-EE809A58318D}" type="sibTrans" cxnId="{49D2D24A-9C8C-4739-A3BD-A379D00B621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D02A9EB-613F-4E61-B705-E2D917559C8D}">
      <dgm:prSet/>
      <dgm:spPr/>
      <dgm:t>
        <a:bodyPr/>
        <a:lstStyle/>
        <a:p>
          <a:r>
            <a:rPr lang="en-GB"/>
            <a:t>In my next slide I will show you a dummy schedule/rota for Riverdale Nursing home for both buildings.</a:t>
          </a:r>
          <a:endParaRPr lang="en-US"/>
        </a:p>
      </dgm:t>
    </dgm:pt>
    <dgm:pt modelId="{A98540C3-E2BF-4DF3-9442-315B28DF1F8E}" type="parTrans" cxnId="{83B0DFF4-FD77-4D1E-B5CD-C333470C4B11}">
      <dgm:prSet/>
      <dgm:spPr/>
      <dgm:t>
        <a:bodyPr/>
        <a:lstStyle/>
        <a:p>
          <a:endParaRPr lang="en-US"/>
        </a:p>
      </dgm:t>
    </dgm:pt>
    <dgm:pt modelId="{AC73514A-C311-41AD-9BCE-F32B4C18EA18}" type="sibTrans" cxnId="{83B0DFF4-FD77-4D1E-B5CD-C333470C4B1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BFD4A75-2CAF-4BE1-B2EC-86A536D7A867}" type="pres">
      <dgm:prSet presAssocID="{A159A495-DBA0-4220-80BB-DFB6E79464B0}" presName="Name0" presStyleCnt="0">
        <dgm:presLayoutVars>
          <dgm:animLvl val="lvl"/>
          <dgm:resizeHandles val="exact"/>
        </dgm:presLayoutVars>
      </dgm:prSet>
      <dgm:spPr/>
    </dgm:pt>
    <dgm:pt modelId="{4731839C-49E3-4815-8B61-E0C165713A50}" type="pres">
      <dgm:prSet presAssocID="{9A75FA9F-DB9F-4520-A3E5-E8B4314ED0E5}" presName="compositeNode" presStyleCnt="0">
        <dgm:presLayoutVars>
          <dgm:bulletEnabled val="1"/>
        </dgm:presLayoutVars>
      </dgm:prSet>
      <dgm:spPr/>
    </dgm:pt>
    <dgm:pt modelId="{FAFDA0D9-DA97-4B29-8146-FFD0EEEB221B}" type="pres">
      <dgm:prSet presAssocID="{9A75FA9F-DB9F-4520-A3E5-E8B4314ED0E5}" presName="bgRect" presStyleLbl="alignNode1" presStyleIdx="0" presStyleCnt="3"/>
      <dgm:spPr/>
    </dgm:pt>
    <dgm:pt modelId="{13E77914-CD37-42BE-821D-74D94A2821DE}" type="pres">
      <dgm:prSet presAssocID="{14D111A5-FDFD-4687-B933-B59C1EBA4083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C67B3510-9BDC-4A4E-9206-3C551975E99B}" type="pres">
      <dgm:prSet presAssocID="{9A75FA9F-DB9F-4520-A3E5-E8B4314ED0E5}" presName="nodeRect" presStyleLbl="alignNode1" presStyleIdx="0" presStyleCnt="3">
        <dgm:presLayoutVars>
          <dgm:bulletEnabled val="1"/>
        </dgm:presLayoutVars>
      </dgm:prSet>
      <dgm:spPr/>
    </dgm:pt>
    <dgm:pt modelId="{368EA297-B13B-47EF-8135-FE4A546A38CC}" type="pres">
      <dgm:prSet presAssocID="{14D111A5-FDFD-4687-B933-B59C1EBA4083}" presName="sibTrans" presStyleCnt="0"/>
      <dgm:spPr/>
    </dgm:pt>
    <dgm:pt modelId="{25FA6FA6-76D5-4564-ABC0-0A2736BBE8D7}" type="pres">
      <dgm:prSet presAssocID="{3C134EBC-2C31-455C-BD9A-9E522DA95EAC}" presName="compositeNode" presStyleCnt="0">
        <dgm:presLayoutVars>
          <dgm:bulletEnabled val="1"/>
        </dgm:presLayoutVars>
      </dgm:prSet>
      <dgm:spPr/>
    </dgm:pt>
    <dgm:pt modelId="{A17ED276-EA59-4EAD-AA33-622B1873C1C4}" type="pres">
      <dgm:prSet presAssocID="{3C134EBC-2C31-455C-BD9A-9E522DA95EAC}" presName="bgRect" presStyleLbl="alignNode1" presStyleIdx="1" presStyleCnt="3"/>
      <dgm:spPr/>
    </dgm:pt>
    <dgm:pt modelId="{C8253E73-8469-4A19-A2DE-D5CFB71D995F}" type="pres">
      <dgm:prSet presAssocID="{B37F1913-CDCA-4388-8BAD-EE809A58318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C72B537-F084-41F9-A279-8246B48F2CBB}" type="pres">
      <dgm:prSet presAssocID="{3C134EBC-2C31-455C-BD9A-9E522DA95EAC}" presName="nodeRect" presStyleLbl="alignNode1" presStyleIdx="1" presStyleCnt="3">
        <dgm:presLayoutVars>
          <dgm:bulletEnabled val="1"/>
        </dgm:presLayoutVars>
      </dgm:prSet>
      <dgm:spPr/>
    </dgm:pt>
    <dgm:pt modelId="{5E196C68-E330-4337-95DB-F1FD5A959C20}" type="pres">
      <dgm:prSet presAssocID="{B37F1913-CDCA-4388-8BAD-EE809A58318D}" presName="sibTrans" presStyleCnt="0"/>
      <dgm:spPr/>
    </dgm:pt>
    <dgm:pt modelId="{5B81E72E-8A1E-4743-807F-1A764327A14D}" type="pres">
      <dgm:prSet presAssocID="{4D02A9EB-613F-4E61-B705-E2D917559C8D}" presName="compositeNode" presStyleCnt="0">
        <dgm:presLayoutVars>
          <dgm:bulletEnabled val="1"/>
        </dgm:presLayoutVars>
      </dgm:prSet>
      <dgm:spPr/>
    </dgm:pt>
    <dgm:pt modelId="{4D5D4A0F-63E9-4A64-8E02-8F3258FC19DE}" type="pres">
      <dgm:prSet presAssocID="{4D02A9EB-613F-4E61-B705-E2D917559C8D}" presName="bgRect" presStyleLbl="alignNode1" presStyleIdx="2" presStyleCnt="3"/>
      <dgm:spPr/>
    </dgm:pt>
    <dgm:pt modelId="{5D6F7572-990F-40CD-A116-12350CB1AF5D}" type="pres">
      <dgm:prSet presAssocID="{AC73514A-C311-41AD-9BCE-F32B4C18EA18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9C84EC61-7C8F-4642-A9B4-5CCD3E0D4E43}" type="pres">
      <dgm:prSet presAssocID="{4D02A9EB-613F-4E61-B705-E2D917559C8D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B5CB0C34-951E-45EC-A1D9-14BE02FD38B7}" type="presOf" srcId="{3C134EBC-2C31-455C-BD9A-9E522DA95EAC}" destId="{FC72B537-F084-41F9-A279-8246B48F2CBB}" srcOrd="1" destOrd="0" presId="urn:microsoft.com/office/officeart/2016/7/layout/LinearBlockProcessNumbered"/>
    <dgm:cxn modelId="{E0726636-8CA7-4390-8A8F-9D5887F8D6FD}" type="presOf" srcId="{4D02A9EB-613F-4E61-B705-E2D917559C8D}" destId="{9C84EC61-7C8F-4642-A9B4-5CCD3E0D4E43}" srcOrd="1" destOrd="0" presId="urn:microsoft.com/office/officeart/2016/7/layout/LinearBlockProcessNumbered"/>
    <dgm:cxn modelId="{9488B75F-D9D6-48C9-9A59-3D8B316CC51B}" type="presOf" srcId="{A159A495-DBA0-4220-80BB-DFB6E79464B0}" destId="{4BFD4A75-2CAF-4BE1-B2EC-86A536D7A867}" srcOrd="0" destOrd="0" presId="urn:microsoft.com/office/officeart/2016/7/layout/LinearBlockProcessNumbered"/>
    <dgm:cxn modelId="{49D2D24A-9C8C-4739-A3BD-A379D00B6211}" srcId="{A159A495-DBA0-4220-80BB-DFB6E79464B0}" destId="{3C134EBC-2C31-455C-BD9A-9E522DA95EAC}" srcOrd="1" destOrd="0" parTransId="{33CE4AE2-938E-49BD-A5D5-BBDFF60ABB0F}" sibTransId="{B37F1913-CDCA-4388-8BAD-EE809A58318D}"/>
    <dgm:cxn modelId="{2D24D46F-8CDE-4105-AC3A-5620FE3310EB}" type="presOf" srcId="{B37F1913-CDCA-4388-8BAD-EE809A58318D}" destId="{C8253E73-8469-4A19-A2DE-D5CFB71D995F}" srcOrd="0" destOrd="0" presId="urn:microsoft.com/office/officeart/2016/7/layout/LinearBlockProcessNumbered"/>
    <dgm:cxn modelId="{F8F79C8D-5B21-4B2C-AA26-62DCA6DF5994}" type="presOf" srcId="{9A75FA9F-DB9F-4520-A3E5-E8B4314ED0E5}" destId="{FAFDA0D9-DA97-4B29-8146-FFD0EEEB221B}" srcOrd="0" destOrd="0" presId="urn:microsoft.com/office/officeart/2016/7/layout/LinearBlockProcessNumbered"/>
    <dgm:cxn modelId="{53DE0D9B-ABBC-4BE8-A612-22A8EC2E3438}" type="presOf" srcId="{4D02A9EB-613F-4E61-B705-E2D917559C8D}" destId="{4D5D4A0F-63E9-4A64-8E02-8F3258FC19DE}" srcOrd="0" destOrd="0" presId="urn:microsoft.com/office/officeart/2016/7/layout/LinearBlockProcessNumbered"/>
    <dgm:cxn modelId="{138DE7A4-2927-43CD-B6F7-C38A4EE5BFC3}" type="presOf" srcId="{AC73514A-C311-41AD-9BCE-F32B4C18EA18}" destId="{5D6F7572-990F-40CD-A116-12350CB1AF5D}" srcOrd="0" destOrd="0" presId="urn:microsoft.com/office/officeart/2016/7/layout/LinearBlockProcessNumbered"/>
    <dgm:cxn modelId="{B830B9C2-CB31-4F6D-AFBE-06B8C5BD7F24}" type="presOf" srcId="{14D111A5-FDFD-4687-B933-B59C1EBA4083}" destId="{13E77914-CD37-42BE-821D-74D94A2821DE}" srcOrd="0" destOrd="0" presId="urn:microsoft.com/office/officeart/2016/7/layout/LinearBlockProcessNumbered"/>
    <dgm:cxn modelId="{B7B05BC9-F175-48A9-9307-AA763DF42452}" srcId="{A159A495-DBA0-4220-80BB-DFB6E79464B0}" destId="{9A75FA9F-DB9F-4520-A3E5-E8B4314ED0E5}" srcOrd="0" destOrd="0" parTransId="{69FBFAD4-0974-4E93-A328-6EDB523C2C6E}" sibTransId="{14D111A5-FDFD-4687-B933-B59C1EBA4083}"/>
    <dgm:cxn modelId="{9EC337DF-3CE0-46EF-9B44-32E31217E280}" type="presOf" srcId="{9A75FA9F-DB9F-4520-A3E5-E8B4314ED0E5}" destId="{C67B3510-9BDC-4A4E-9206-3C551975E99B}" srcOrd="1" destOrd="0" presId="urn:microsoft.com/office/officeart/2016/7/layout/LinearBlockProcessNumbered"/>
    <dgm:cxn modelId="{7B73B4E8-D034-42C3-B87D-391376A1CBEA}" type="presOf" srcId="{3C134EBC-2C31-455C-BD9A-9E522DA95EAC}" destId="{A17ED276-EA59-4EAD-AA33-622B1873C1C4}" srcOrd="0" destOrd="0" presId="urn:microsoft.com/office/officeart/2016/7/layout/LinearBlockProcessNumbered"/>
    <dgm:cxn modelId="{83B0DFF4-FD77-4D1E-B5CD-C333470C4B11}" srcId="{A159A495-DBA0-4220-80BB-DFB6E79464B0}" destId="{4D02A9EB-613F-4E61-B705-E2D917559C8D}" srcOrd="2" destOrd="0" parTransId="{A98540C3-E2BF-4DF3-9442-315B28DF1F8E}" sibTransId="{AC73514A-C311-41AD-9BCE-F32B4C18EA18}"/>
    <dgm:cxn modelId="{66C96579-6D66-492E-87C0-08FBE1B7D74B}" type="presParOf" srcId="{4BFD4A75-2CAF-4BE1-B2EC-86A536D7A867}" destId="{4731839C-49E3-4815-8B61-E0C165713A50}" srcOrd="0" destOrd="0" presId="urn:microsoft.com/office/officeart/2016/7/layout/LinearBlockProcessNumbered"/>
    <dgm:cxn modelId="{65B8EE57-7F00-444D-B6F6-B7152EF98744}" type="presParOf" srcId="{4731839C-49E3-4815-8B61-E0C165713A50}" destId="{FAFDA0D9-DA97-4B29-8146-FFD0EEEB221B}" srcOrd="0" destOrd="0" presId="urn:microsoft.com/office/officeart/2016/7/layout/LinearBlockProcessNumbered"/>
    <dgm:cxn modelId="{052C0727-B193-419D-A053-C4AF0B6682F0}" type="presParOf" srcId="{4731839C-49E3-4815-8B61-E0C165713A50}" destId="{13E77914-CD37-42BE-821D-74D94A2821DE}" srcOrd="1" destOrd="0" presId="urn:microsoft.com/office/officeart/2016/7/layout/LinearBlockProcessNumbered"/>
    <dgm:cxn modelId="{3846B587-E152-4668-B6E4-8B7F7BB45EEB}" type="presParOf" srcId="{4731839C-49E3-4815-8B61-E0C165713A50}" destId="{C67B3510-9BDC-4A4E-9206-3C551975E99B}" srcOrd="2" destOrd="0" presId="urn:microsoft.com/office/officeart/2016/7/layout/LinearBlockProcessNumbered"/>
    <dgm:cxn modelId="{7BF16654-8759-47F1-A4FE-1B07B702303D}" type="presParOf" srcId="{4BFD4A75-2CAF-4BE1-B2EC-86A536D7A867}" destId="{368EA297-B13B-47EF-8135-FE4A546A38CC}" srcOrd="1" destOrd="0" presId="urn:microsoft.com/office/officeart/2016/7/layout/LinearBlockProcessNumbered"/>
    <dgm:cxn modelId="{FD69972D-3848-4A89-9EEB-7E03E34169DF}" type="presParOf" srcId="{4BFD4A75-2CAF-4BE1-B2EC-86A536D7A867}" destId="{25FA6FA6-76D5-4564-ABC0-0A2736BBE8D7}" srcOrd="2" destOrd="0" presId="urn:microsoft.com/office/officeart/2016/7/layout/LinearBlockProcessNumbered"/>
    <dgm:cxn modelId="{C4ECBB21-1D51-4394-A7BF-42AC8178146B}" type="presParOf" srcId="{25FA6FA6-76D5-4564-ABC0-0A2736BBE8D7}" destId="{A17ED276-EA59-4EAD-AA33-622B1873C1C4}" srcOrd="0" destOrd="0" presId="urn:microsoft.com/office/officeart/2016/7/layout/LinearBlockProcessNumbered"/>
    <dgm:cxn modelId="{47680A58-5385-4636-A727-4DFBBF60A596}" type="presParOf" srcId="{25FA6FA6-76D5-4564-ABC0-0A2736BBE8D7}" destId="{C8253E73-8469-4A19-A2DE-D5CFB71D995F}" srcOrd="1" destOrd="0" presId="urn:microsoft.com/office/officeart/2016/7/layout/LinearBlockProcessNumbered"/>
    <dgm:cxn modelId="{136BEE2D-C843-4C93-9BC6-A7B36D84F386}" type="presParOf" srcId="{25FA6FA6-76D5-4564-ABC0-0A2736BBE8D7}" destId="{FC72B537-F084-41F9-A279-8246B48F2CBB}" srcOrd="2" destOrd="0" presId="urn:microsoft.com/office/officeart/2016/7/layout/LinearBlockProcessNumbered"/>
    <dgm:cxn modelId="{FB8EA505-F1F1-47F8-AA22-0F03B407CD15}" type="presParOf" srcId="{4BFD4A75-2CAF-4BE1-B2EC-86A536D7A867}" destId="{5E196C68-E330-4337-95DB-F1FD5A959C20}" srcOrd="3" destOrd="0" presId="urn:microsoft.com/office/officeart/2016/7/layout/LinearBlockProcessNumbered"/>
    <dgm:cxn modelId="{22864544-5248-4A40-8396-D924604BE144}" type="presParOf" srcId="{4BFD4A75-2CAF-4BE1-B2EC-86A536D7A867}" destId="{5B81E72E-8A1E-4743-807F-1A764327A14D}" srcOrd="4" destOrd="0" presId="urn:microsoft.com/office/officeart/2016/7/layout/LinearBlockProcessNumbered"/>
    <dgm:cxn modelId="{4B43E7F6-7C57-4DFD-9403-3B12A47A13B6}" type="presParOf" srcId="{5B81E72E-8A1E-4743-807F-1A764327A14D}" destId="{4D5D4A0F-63E9-4A64-8E02-8F3258FC19DE}" srcOrd="0" destOrd="0" presId="urn:microsoft.com/office/officeart/2016/7/layout/LinearBlockProcessNumbered"/>
    <dgm:cxn modelId="{3BE029AB-BDEB-49FA-B52C-075063DAE587}" type="presParOf" srcId="{5B81E72E-8A1E-4743-807F-1A764327A14D}" destId="{5D6F7572-990F-40CD-A116-12350CB1AF5D}" srcOrd="1" destOrd="0" presId="urn:microsoft.com/office/officeart/2016/7/layout/LinearBlockProcessNumbered"/>
    <dgm:cxn modelId="{9BFC5B6C-0395-4A67-86D6-F2B952410C58}" type="presParOf" srcId="{5B81E72E-8A1E-4743-807F-1A764327A14D}" destId="{9C84EC61-7C8F-4642-A9B4-5CCD3E0D4E4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EE927F-0D0E-4CE4-979D-D21388D09E4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B28755-8E4D-4CBD-8A77-E98CB111D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Organised – all information is stored in one place and has a good structure. </a:t>
          </a:r>
          <a:endParaRPr lang="en-US"/>
        </a:p>
      </dgm:t>
    </dgm:pt>
    <dgm:pt modelId="{961CE673-EC10-4F60-BECA-D67B73760AAD}" type="parTrans" cxnId="{83B281DC-1359-4B13-8BE2-44D3A78B0F73}">
      <dgm:prSet/>
      <dgm:spPr/>
      <dgm:t>
        <a:bodyPr/>
        <a:lstStyle/>
        <a:p>
          <a:endParaRPr lang="en-US"/>
        </a:p>
      </dgm:t>
    </dgm:pt>
    <dgm:pt modelId="{35055F79-F375-4DD5-8AA0-E1D37341CD3E}" type="sibTrans" cxnId="{83B281DC-1359-4B13-8BE2-44D3A78B0F73}">
      <dgm:prSet/>
      <dgm:spPr/>
      <dgm:t>
        <a:bodyPr/>
        <a:lstStyle/>
        <a:p>
          <a:endParaRPr lang="en-US"/>
        </a:p>
      </dgm:t>
    </dgm:pt>
    <dgm:pt modelId="{AF9CF880-7696-4635-898B-BFECE3EBA4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 than 1 person can work on the file at the same time. This can encourage teamwork.</a:t>
          </a:r>
          <a:endParaRPr lang="en-US"/>
        </a:p>
      </dgm:t>
    </dgm:pt>
    <dgm:pt modelId="{33B92E62-8956-4C5B-9F53-789563EEEB6A}" type="parTrans" cxnId="{40128D18-F029-4BD5-B739-E9C981559642}">
      <dgm:prSet/>
      <dgm:spPr/>
      <dgm:t>
        <a:bodyPr/>
        <a:lstStyle/>
        <a:p>
          <a:endParaRPr lang="en-US"/>
        </a:p>
      </dgm:t>
    </dgm:pt>
    <dgm:pt modelId="{388A00F2-9174-45B8-9069-B0FB4CBD2D6E}" type="sibTrans" cxnId="{40128D18-F029-4BD5-B739-E9C981559642}">
      <dgm:prSet/>
      <dgm:spPr/>
      <dgm:t>
        <a:bodyPr/>
        <a:lstStyle/>
        <a:p>
          <a:endParaRPr lang="en-US"/>
        </a:p>
      </dgm:t>
    </dgm:pt>
    <dgm:pt modelId="{9C81ABC9-B342-4887-B594-C2A6533AD6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 can be saved automatically if using the online version. And can then be accessed from any device.</a:t>
          </a:r>
          <a:endParaRPr lang="en-US"/>
        </a:p>
      </dgm:t>
    </dgm:pt>
    <dgm:pt modelId="{8E7FE4A3-B379-44B2-B11C-72058BE8ADE0}" type="parTrans" cxnId="{7DFAFB4A-4CA1-493E-AA8C-86B8C6DBFC0A}">
      <dgm:prSet/>
      <dgm:spPr/>
      <dgm:t>
        <a:bodyPr/>
        <a:lstStyle/>
        <a:p>
          <a:endParaRPr lang="en-US"/>
        </a:p>
      </dgm:t>
    </dgm:pt>
    <dgm:pt modelId="{BA2D61EE-385F-4440-ADD6-66174FFBCD15}" type="sibTrans" cxnId="{7DFAFB4A-4CA1-493E-AA8C-86B8C6DBFC0A}">
      <dgm:prSet/>
      <dgm:spPr/>
      <dgm:t>
        <a:bodyPr/>
        <a:lstStyle/>
        <a:p>
          <a:endParaRPr lang="en-US"/>
        </a:p>
      </dgm:t>
    </dgm:pt>
    <dgm:pt modelId="{19200935-D8DB-4E8F-98C2-5E672ADA49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be used on Desktop, online and mobile phones.</a:t>
          </a:r>
          <a:endParaRPr lang="en-US"/>
        </a:p>
      </dgm:t>
    </dgm:pt>
    <dgm:pt modelId="{8B294CA4-DFF8-4EE7-A24B-4F37EB9282A3}" type="parTrans" cxnId="{3A95E9F1-5F31-4DED-8443-8D009C1E92EB}">
      <dgm:prSet/>
      <dgm:spPr/>
      <dgm:t>
        <a:bodyPr/>
        <a:lstStyle/>
        <a:p>
          <a:endParaRPr lang="en-US"/>
        </a:p>
      </dgm:t>
    </dgm:pt>
    <dgm:pt modelId="{52387377-B361-4026-95C7-FECC36829C59}" type="sibTrans" cxnId="{3A95E9F1-5F31-4DED-8443-8D009C1E92EB}">
      <dgm:prSet/>
      <dgm:spPr/>
      <dgm:t>
        <a:bodyPr/>
        <a:lstStyle/>
        <a:p>
          <a:endParaRPr lang="en-US"/>
        </a:p>
      </dgm:t>
    </dgm:pt>
    <dgm:pt modelId="{7B26B088-5B99-4D10-8CE9-F56B94E5752B}" type="pres">
      <dgm:prSet presAssocID="{52EE927F-0D0E-4CE4-979D-D21388D09E4C}" presName="root" presStyleCnt="0">
        <dgm:presLayoutVars>
          <dgm:dir/>
          <dgm:resizeHandles val="exact"/>
        </dgm:presLayoutVars>
      </dgm:prSet>
      <dgm:spPr/>
    </dgm:pt>
    <dgm:pt modelId="{D5833A2B-E987-45F6-88A1-E098B5927DB3}" type="pres">
      <dgm:prSet presAssocID="{B3B28755-8E4D-4CBD-8A77-E98CB111D635}" presName="compNode" presStyleCnt="0"/>
      <dgm:spPr/>
    </dgm:pt>
    <dgm:pt modelId="{54AE4954-7D32-41C6-8F08-B7F90AD686A0}" type="pres">
      <dgm:prSet presAssocID="{B3B28755-8E4D-4CBD-8A77-E98CB111D63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F96F7A5-801E-4494-B646-22D748C3AD05}" type="pres">
      <dgm:prSet presAssocID="{B3B28755-8E4D-4CBD-8A77-E98CB111D635}" presName="spaceRect" presStyleCnt="0"/>
      <dgm:spPr/>
    </dgm:pt>
    <dgm:pt modelId="{D1D2CB54-CEAD-4A0D-BF23-F8266CB04AE2}" type="pres">
      <dgm:prSet presAssocID="{B3B28755-8E4D-4CBD-8A77-E98CB111D635}" presName="textRect" presStyleLbl="revTx" presStyleIdx="0" presStyleCnt="4">
        <dgm:presLayoutVars>
          <dgm:chMax val="1"/>
          <dgm:chPref val="1"/>
        </dgm:presLayoutVars>
      </dgm:prSet>
      <dgm:spPr/>
    </dgm:pt>
    <dgm:pt modelId="{43555D38-F943-46AA-8D19-03F821CC8F65}" type="pres">
      <dgm:prSet presAssocID="{35055F79-F375-4DD5-8AA0-E1D37341CD3E}" presName="sibTrans" presStyleCnt="0"/>
      <dgm:spPr/>
    </dgm:pt>
    <dgm:pt modelId="{43335106-D4D9-45B6-82BB-65C4D623FF65}" type="pres">
      <dgm:prSet presAssocID="{AF9CF880-7696-4635-898B-BFECE3EBA498}" presName="compNode" presStyleCnt="0"/>
      <dgm:spPr/>
    </dgm:pt>
    <dgm:pt modelId="{6B30A5BA-6A0B-4741-9695-53FEFCC520C5}" type="pres">
      <dgm:prSet presAssocID="{AF9CF880-7696-4635-898B-BFECE3EBA49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7763FEC7-A38A-431D-911F-F7291592A374}" type="pres">
      <dgm:prSet presAssocID="{AF9CF880-7696-4635-898B-BFECE3EBA498}" presName="spaceRect" presStyleCnt="0"/>
      <dgm:spPr/>
    </dgm:pt>
    <dgm:pt modelId="{E64DA907-2126-4CB7-93E9-A874617F8532}" type="pres">
      <dgm:prSet presAssocID="{AF9CF880-7696-4635-898B-BFECE3EBA498}" presName="textRect" presStyleLbl="revTx" presStyleIdx="1" presStyleCnt="4">
        <dgm:presLayoutVars>
          <dgm:chMax val="1"/>
          <dgm:chPref val="1"/>
        </dgm:presLayoutVars>
      </dgm:prSet>
      <dgm:spPr/>
    </dgm:pt>
    <dgm:pt modelId="{9780F4F1-4C6D-480D-985D-60CBCAC8F35A}" type="pres">
      <dgm:prSet presAssocID="{388A00F2-9174-45B8-9069-B0FB4CBD2D6E}" presName="sibTrans" presStyleCnt="0"/>
      <dgm:spPr/>
    </dgm:pt>
    <dgm:pt modelId="{8598E9FE-09F0-4FA7-81D5-DBB826E4F875}" type="pres">
      <dgm:prSet presAssocID="{9C81ABC9-B342-4887-B594-C2A6533AD686}" presName="compNode" presStyleCnt="0"/>
      <dgm:spPr/>
    </dgm:pt>
    <dgm:pt modelId="{4C3DE2C4-4A06-47FD-A1D1-A9E0171BE336}" type="pres">
      <dgm:prSet presAssocID="{9C81ABC9-B342-4887-B594-C2A6533AD68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F8121393-A7FB-4621-8109-26B58289F01C}" type="pres">
      <dgm:prSet presAssocID="{9C81ABC9-B342-4887-B594-C2A6533AD686}" presName="spaceRect" presStyleCnt="0"/>
      <dgm:spPr/>
    </dgm:pt>
    <dgm:pt modelId="{C623182A-1960-4B00-BBC1-4F61C8A52048}" type="pres">
      <dgm:prSet presAssocID="{9C81ABC9-B342-4887-B594-C2A6533AD686}" presName="textRect" presStyleLbl="revTx" presStyleIdx="2" presStyleCnt="4">
        <dgm:presLayoutVars>
          <dgm:chMax val="1"/>
          <dgm:chPref val="1"/>
        </dgm:presLayoutVars>
      </dgm:prSet>
      <dgm:spPr/>
    </dgm:pt>
    <dgm:pt modelId="{294C9FD5-3123-4689-B7A4-6BEE89B368CB}" type="pres">
      <dgm:prSet presAssocID="{BA2D61EE-385F-4440-ADD6-66174FFBCD15}" presName="sibTrans" presStyleCnt="0"/>
      <dgm:spPr/>
    </dgm:pt>
    <dgm:pt modelId="{237ED8C0-8FC7-419E-A458-B293F2F9C8BB}" type="pres">
      <dgm:prSet presAssocID="{19200935-D8DB-4E8F-98C2-5E672ADA490D}" presName="compNode" presStyleCnt="0"/>
      <dgm:spPr/>
    </dgm:pt>
    <dgm:pt modelId="{6FB7A8F3-454E-4308-AA9A-98E0C760F3F1}" type="pres">
      <dgm:prSet presAssocID="{19200935-D8DB-4E8F-98C2-5E672ADA490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2BBFF03-3F97-494E-B144-F386E37F337D}" type="pres">
      <dgm:prSet presAssocID="{19200935-D8DB-4E8F-98C2-5E672ADA490D}" presName="spaceRect" presStyleCnt="0"/>
      <dgm:spPr/>
    </dgm:pt>
    <dgm:pt modelId="{35278D55-8DDB-4486-A1BF-1B88AE5A9BAA}" type="pres">
      <dgm:prSet presAssocID="{19200935-D8DB-4E8F-98C2-5E672ADA490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CB23E03-220F-48A2-B82D-D97A07F45642}" type="presOf" srcId="{19200935-D8DB-4E8F-98C2-5E672ADA490D}" destId="{35278D55-8DDB-4486-A1BF-1B88AE5A9BAA}" srcOrd="0" destOrd="0" presId="urn:microsoft.com/office/officeart/2018/2/layout/IconLabelList"/>
    <dgm:cxn modelId="{40128D18-F029-4BD5-B739-E9C981559642}" srcId="{52EE927F-0D0E-4CE4-979D-D21388D09E4C}" destId="{AF9CF880-7696-4635-898B-BFECE3EBA498}" srcOrd="1" destOrd="0" parTransId="{33B92E62-8956-4C5B-9F53-789563EEEB6A}" sibTransId="{388A00F2-9174-45B8-9069-B0FB4CBD2D6E}"/>
    <dgm:cxn modelId="{27174034-70B7-4192-9E15-8D2954350790}" type="presOf" srcId="{B3B28755-8E4D-4CBD-8A77-E98CB111D635}" destId="{D1D2CB54-CEAD-4A0D-BF23-F8266CB04AE2}" srcOrd="0" destOrd="0" presId="urn:microsoft.com/office/officeart/2018/2/layout/IconLabelList"/>
    <dgm:cxn modelId="{7DFAFB4A-4CA1-493E-AA8C-86B8C6DBFC0A}" srcId="{52EE927F-0D0E-4CE4-979D-D21388D09E4C}" destId="{9C81ABC9-B342-4887-B594-C2A6533AD686}" srcOrd="2" destOrd="0" parTransId="{8E7FE4A3-B379-44B2-B11C-72058BE8ADE0}" sibTransId="{BA2D61EE-385F-4440-ADD6-66174FFBCD15}"/>
    <dgm:cxn modelId="{A80B9A59-0586-41CE-A206-24C43B458752}" type="presOf" srcId="{AF9CF880-7696-4635-898B-BFECE3EBA498}" destId="{E64DA907-2126-4CB7-93E9-A874617F8532}" srcOrd="0" destOrd="0" presId="urn:microsoft.com/office/officeart/2018/2/layout/IconLabelList"/>
    <dgm:cxn modelId="{C87D708E-7820-4C7D-A3AF-41B84BC91A11}" type="presOf" srcId="{9C81ABC9-B342-4887-B594-C2A6533AD686}" destId="{C623182A-1960-4B00-BBC1-4F61C8A52048}" srcOrd="0" destOrd="0" presId="urn:microsoft.com/office/officeart/2018/2/layout/IconLabelList"/>
    <dgm:cxn modelId="{83B281DC-1359-4B13-8BE2-44D3A78B0F73}" srcId="{52EE927F-0D0E-4CE4-979D-D21388D09E4C}" destId="{B3B28755-8E4D-4CBD-8A77-E98CB111D635}" srcOrd="0" destOrd="0" parTransId="{961CE673-EC10-4F60-BECA-D67B73760AAD}" sibTransId="{35055F79-F375-4DD5-8AA0-E1D37341CD3E}"/>
    <dgm:cxn modelId="{A5659CE2-C5A6-4717-9836-C4C4AE1E4FF8}" type="presOf" srcId="{52EE927F-0D0E-4CE4-979D-D21388D09E4C}" destId="{7B26B088-5B99-4D10-8CE9-F56B94E5752B}" srcOrd="0" destOrd="0" presId="urn:microsoft.com/office/officeart/2018/2/layout/IconLabelList"/>
    <dgm:cxn modelId="{3A95E9F1-5F31-4DED-8443-8D009C1E92EB}" srcId="{52EE927F-0D0E-4CE4-979D-D21388D09E4C}" destId="{19200935-D8DB-4E8F-98C2-5E672ADA490D}" srcOrd="3" destOrd="0" parTransId="{8B294CA4-DFF8-4EE7-A24B-4F37EB9282A3}" sibTransId="{52387377-B361-4026-95C7-FECC36829C59}"/>
    <dgm:cxn modelId="{AD4A5F68-ED92-4A8C-8CA1-A2038CD42549}" type="presParOf" srcId="{7B26B088-5B99-4D10-8CE9-F56B94E5752B}" destId="{D5833A2B-E987-45F6-88A1-E098B5927DB3}" srcOrd="0" destOrd="0" presId="urn:microsoft.com/office/officeart/2018/2/layout/IconLabelList"/>
    <dgm:cxn modelId="{68C73941-9388-4D37-9DE6-D3ACDF8730E5}" type="presParOf" srcId="{D5833A2B-E987-45F6-88A1-E098B5927DB3}" destId="{54AE4954-7D32-41C6-8F08-B7F90AD686A0}" srcOrd="0" destOrd="0" presId="urn:microsoft.com/office/officeart/2018/2/layout/IconLabelList"/>
    <dgm:cxn modelId="{36CF9408-E4DD-4FF0-89E7-1F0A1ABAC1BF}" type="presParOf" srcId="{D5833A2B-E987-45F6-88A1-E098B5927DB3}" destId="{CF96F7A5-801E-4494-B646-22D748C3AD05}" srcOrd="1" destOrd="0" presId="urn:microsoft.com/office/officeart/2018/2/layout/IconLabelList"/>
    <dgm:cxn modelId="{4A6AC351-9E1A-458F-BFF0-F5E62B0B8B5C}" type="presParOf" srcId="{D5833A2B-E987-45F6-88A1-E098B5927DB3}" destId="{D1D2CB54-CEAD-4A0D-BF23-F8266CB04AE2}" srcOrd="2" destOrd="0" presId="urn:microsoft.com/office/officeart/2018/2/layout/IconLabelList"/>
    <dgm:cxn modelId="{4C0632BF-B031-4911-80F3-AAF1E61890D4}" type="presParOf" srcId="{7B26B088-5B99-4D10-8CE9-F56B94E5752B}" destId="{43555D38-F943-46AA-8D19-03F821CC8F65}" srcOrd="1" destOrd="0" presId="urn:microsoft.com/office/officeart/2018/2/layout/IconLabelList"/>
    <dgm:cxn modelId="{A07D2BC7-BCBD-4C4C-A7AE-D696A1BC0200}" type="presParOf" srcId="{7B26B088-5B99-4D10-8CE9-F56B94E5752B}" destId="{43335106-D4D9-45B6-82BB-65C4D623FF65}" srcOrd="2" destOrd="0" presId="urn:microsoft.com/office/officeart/2018/2/layout/IconLabelList"/>
    <dgm:cxn modelId="{127BB994-37BC-48FD-B633-564A0B4BC710}" type="presParOf" srcId="{43335106-D4D9-45B6-82BB-65C4D623FF65}" destId="{6B30A5BA-6A0B-4741-9695-53FEFCC520C5}" srcOrd="0" destOrd="0" presId="urn:microsoft.com/office/officeart/2018/2/layout/IconLabelList"/>
    <dgm:cxn modelId="{53C86346-94A3-4AB1-B3F1-9156B519AEC6}" type="presParOf" srcId="{43335106-D4D9-45B6-82BB-65C4D623FF65}" destId="{7763FEC7-A38A-431D-911F-F7291592A374}" srcOrd="1" destOrd="0" presId="urn:microsoft.com/office/officeart/2018/2/layout/IconLabelList"/>
    <dgm:cxn modelId="{3C5DB77A-D520-450A-9756-631C234C0F6F}" type="presParOf" srcId="{43335106-D4D9-45B6-82BB-65C4D623FF65}" destId="{E64DA907-2126-4CB7-93E9-A874617F8532}" srcOrd="2" destOrd="0" presId="urn:microsoft.com/office/officeart/2018/2/layout/IconLabelList"/>
    <dgm:cxn modelId="{82677B6B-824C-4A8C-8A63-FAD95CE3259E}" type="presParOf" srcId="{7B26B088-5B99-4D10-8CE9-F56B94E5752B}" destId="{9780F4F1-4C6D-480D-985D-60CBCAC8F35A}" srcOrd="3" destOrd="0" presId="urn:microsoft.com/office/officeart/2018/2/layout/IconLabelList"/>
    <dgm:cxn modelId="{9E586F91-BA9A-4653-BFEB-0D29E526F55C}" type="presParOf" srcId="{7B26B088-5B99-4D10-8CE9-F56B94E5752B}" destId="{8598E9FE-09F0-4FA7-81D5-DBB826E4F875}" srcOrd="4" destOrd="0" presId="urn:microsoft.com/office/officeart/2018/2/layout/IconLabelList"/>
    <dgm:cxn modelId="{11D77AA5-7159-43DB-A3C3-37D16CB3F683}" type="presParOf" srcId="{8598E9FE-09F0-4FA7-81D5-DBB826E4F875}" destId="{4C3DE2C4-4A06-47FD-A1D1-A9E0171BE336}" srcOrd="0" destOrd="0" presId="urn:microsoft.com/office/officeart/2018/2/layout/IconLabelList"/>
    <dgm:cxn modelId="{C50B99B5-645C-4EB7-84FA-D8E58C91FA18}" type="presParOf" srcId="{8598E9FE-09F0-4FA7-81D5-DBB826E4F875}" destId="{F8121393-A7FB-4621-8109-26B58289F01C}" srcOrd="1" destOrd="0" presId="urn:microsoft.com/office/officeart/2018/2/layout/IconLabelList"/>
    <dgm:cxn modelId="{66C3F3AA-0A35-4A68-9BEB-5692E58D0499}" type="presParOf" srcId="{8598E9FE-09F0-4FA7-81D5-DBB826E4F875}" destId="{C623182A-1960-4B00-BBC1-4F61C8A52048}" srcOrd="2" destOrd="0" presId="urn:microsoft.com/office/officeart/2018/2/layout/IconLabelList"/>
    <dgm:cxn modelId="{E6A73A82-CC65-4721-A45B-781C8C339293}" type="presParOf" srcId="{7B26B088-5B99-4D10-8CE9-F56B94E5752B}" destId="{294C9FD5-3123-4689-B7A4-6BEE89B368CB}" srcOrd="5" destOrd="0" presId="urn:microsoft.com/office/officeart/2018/2/layout/IconLabelList"/>
    <dgm:cxn modelId="{D5AEEA86-25C7-4702-9701-4582BB1906C0}" type="presParOf" srcId="{7B26B088-5B99-4D10-8CE9-F56B94E5752B}" destId="{237ED8C0-8FC7-419E-A458-B293F2F9C8BB}" srcOrd="6" destOrd="0" presId="urn:microsoft.com/office/officeart/2018/2/layout/IconLabelList"/>
    <dgm:cxn modelId="{FC798EF9-0168-4FDD-A231-82F987C484C2}" type="presParOf" srcId="{237ED8C0-8FC7-419E-A458-B293F2F9C8BB}" destId="{6FB7A8F3-454E-4308-AA9A-98E0C760F3F1}" srcOrd="0" destOrd="0" presId="urn:microsoft.com/office/officeart/2018/2/layout/IconLabelList"/>
    <dgm:cxn modelId="{193126DB-5577-4DF6-84B8-B7757750EFA7}" type="presParOf" srcId="{237ED8C0-8FC7-419E-A458-B293F2F9C8BB}" destId="{22BBFF03-3F97-494E-B144-F386E37F337D}" srcOrd="1" destOrd="0" presId="urn:microsoft.com/office/officeart/2018/2/layout/IconLabelList"/>
    <dgm:cxn modelId="{526DF386-2449-4205-9A74-44A3A5E778E1}" type="presParOf" srcId="{237ED8C0-8FC7-419E-A458-B293F2F9C8BB}" destId="{35278D55-8DDB-4486-A1BF-1B88AE5A9B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28458-EB22-4D91-873E-A7708397A5F5}">
      <dsp:nvSpPr>
        <dsp:cNvPr id="0" name=""/>
        <dsp:cNvSpPr/>
      </dsp:nvSpPr>
      <dsp:spPr>
        <a:xfrm rot="5400000">
          <a:off x="-131532" y="132048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307425"/>
        <a:ext cx="613820" cy="263066"/>
      </dsp:txXfrm>
    </dsp:sp>
    <dsp:sp modelId="{569D11FC-4A60-4386-A5CC-E8E52FA1CE5D}">
      <dsp:nvSpPr>
        <dsp:cNvPr id="0" name=""/>
        <dsp:cNvSpPr/>
      </dsp:nvSpPr>
      <dsp:spPr>
        <a:xfrm rot="5400000">
          <a:off x="1970883" y="-1356547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Confusion about where and how to record information</a:t>
          </a:r>
          <a:endParaRPr lang="en-US" sz="1500" b="1" kern="1200"/>
        </a:p>
      </dsp:txBody>
      <dsp:txXfrm rot="-5400000">
        <a:off x="613820" y="28340"/>
        <a:ext cx="3256278" cy="514327"/>
      </dsp:txXfrm>
    </dsp:sp>
    <dsp:sp modelId="{BA72281C-6C63-47C2-9726-27A2879D167C}">
      <dsp:nvSpPr>
        <dsp:cNvPr id="0" name=""/>
        <dsp:cNvSpPr/>
      </dsp:nvSpPr>
      <dsp:spPr>
        <a:xfrm rot="5400000">
          <a:off x="-131532" y="828274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003651"/>
        <a:ext cx="613820" cy="263066"/>
      </dsp:txXfrm>
    </dsp:sp>
    <dsp:sp modelId="{9DE72B39-3BD3-48D1-A42D-4F4029A17EBC}">
      <dsp:nvSpPr>
        <dsp:cNvPr id="0" name=""/>
        <dsp:cNvSpPr/>
      </dsp:nvSpPr>
      <dsp:spPr>
        <a:xfrm rot="5400000">
          <a:off x="1970883" y="-660321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Staff currently are finding duplicate work, this is wasting time.</a:t>
          </a:r>
          <a:endParaRPr lang="en-US" sz="1500" b="1" kern="1200"/>
        </a:p>
      </dsp:txBody>
      <dsp:txXfrm rot="-5400000">
        <a:off x="613820" y="724566"/>
        <a:ext cx="3256278" cy="514327"/>
      </dsp:txXfrm>
    </dsp:sp>
    <dsp:sp modelId="{3C312A2E-01D5-4301-9AA1-40F4A6681D05}">
      <dsp:nvSpPr>
        <dsp:cNvPr id="0" name=""/>
        <dsp:cNvSpPr/>
      </dsp:nvSpPr>
      <dsp:spPr>
        <a:xfrm rot="5400000">
          <a:off x="-131532" y="1524501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699878"/>
        <a:ext cx="613820" cy="263066"/>
      </dsp:txXfrm>
    </dsp:sp>
    <dsp:sp modelId="{39E1B977-17EE-4BAA-90F0-8878A0EC8DAA}">
      <dsp:nvSpPr>
        <dsp:cNvPr id="0" name=""/>
        <dsp:cNvSpPr/>
      </dsp:nvSpPr>
      <dsp:spPr>
        <a:xfrm rot="5400000">
          <a:off x="1970883" y="35905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Documents look messy, unclear and records are being missed</a:t>
          </a:r>
          <a:endParaRPr lang="en-US" sz="1500" b="1" kern="1200"/>
        </a:p>
      </dsp:txBody>
      <dsp:txXfrm rot="-5400000">
        <a:off x="613820" y="1420792"/>
        <a:ext cx="3256278" cy="5143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8320E-C7A2-464E-A536-E65C6F27CA13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BE30D-8794-4598-8922-C47B6FB4EFAF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3CCE7-7729-4688-A6B9-9C8014051659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368029"/>
        <a:ext cx="3233964" cy="1371985"/>
      </dsp:txXfrm>
    </dsp:sp>
    <dsp:sp modelId="{EAF79BD9-FEB3-41C4-9684-8DEC15214C4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0E7D4-2710-4C82-82DE-24BC5096D53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4EC85-2735-4C99-9697-48B252C1E745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sp:txBody>
      <dsp:txXfrm>
        <a:off x="7411643" y="368029"/>
        <a:ext cx="3233964" cy="1371985"/>
      </dsp:txXfrm>
    </dsp:sp>
    <dsp:sp modelId="{E4D768C0-9CD3-4A2D-91C3-40850F84C2D9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E86AA-043A-4017-9810-ED006E474522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F487B-E135-417A-AE3A-4DBE3BEB5CC8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 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2452790"/>
        <a:ext cx="3233964" cy="1371985"/>
      </dsp:txXfrm>
    </dsp:sp>
    <dsp:sp modelId="{53328F94-F588-452E-BEA8-5285956B2386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C1DF8-4D79-4061-8B22-B5FB5A63AB78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05A9D-CDF0-4573-98E1-85572219BAB5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DA0D9-DA97-4B29-8146-FFD0EEEB221B}">
      <dsp:nvSpPr>
        <dsp:cNvPr id="0" name=""/>
        <dsp:cNvSpPr/>
      </dsp:nvSpPr>
      <dsp:spPr>
        <a:xfrm>
          <a:off x="520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multiple copies of spreadsheet to easily make schedules or rotas for staff.</a:t>
          </a:r>
          <a:endParaRPr lang="en-US" sz="1400" kern="1200"/>
        </a:p>
      </dsp:txBody>
      <dsp:txXfrm>
        <a:off x="520" y="2473828"/>
        <a:ext cx="2109427" cy="1518787"/>
      </dsp:txXfrm>
    </dsp:sp>
    <dsp:sp modelId="{13E77914-CD37-42BE-821D-74D94A2821DE}">
      <dsp:nvSpPr>
        <dsp:cNvPr id="0" name=""/>
        <dsp:cNvSpPr/>
      </dsp:nvSpPr>
      <dsp:spPr>
        <a:xfrm>
          <a:off x="520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01</a:t>
          </a:r>
        </a:p>
      </dsp:txBody>
      <dsp:txXfrm>
        <a:off x="520" y="1461303"/>
        <a:ext cx="2109427" cy="1012525"/>
      </dsp:txXfrm>
    </dsp:sp>
    <dsp:sp modelId="{A17ED276-EA59-4EAD-AA33-622B1873C1C4}">
      <dsp:nvSpPr>
        <dsp:cNvPr id="0" name=""/>
        <dsp:cNvSpPr/>
      </dsp:nvSpPr>
      <dsp:spPr>
        <a:xfrm>
          <a:off x="2278702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advance rotas for up to 4 weeks on the same spreadsheet by inserting worksheet on the bottom.</a:t>
          </a:r>
          <a:endParaRPr lang="en-US" sz="1400" kern="1200"/>
        </a:p>
      </dsp:txBody>
      <dsp:txXfrm>
        <a:off x="2278702" y="2473828"/>
        <a:ext cx="2109427" cy="1518787"/>
      </dsp:txXfrm>
    </dsp:sp>
    <dsp:sp modelId="{C8253E73-8469-4A19-A2DE-D5CFB71D995F}">
      <dsp:nvSpPr>
        <dsp:cNvPr id="0" name=""/>
        <dsp:cNvSpPr/>
      </dsp:nvSpPr>
      <dsp:spPr>
        <a:xfrm>
          <a:off x="2278702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02</a:t>
          </a:r>
        </a:p>
      </dsp:txBody>
      <dsp:txXfrm>
        <a:off x="2278702" y="1461303"/>
        <a:ext cx="2109427" cy="1012525"/>
      </dsp:txXfrm>
    </dsp:sp>
    <dsp:sp modelId="{4D5D4A0F-63E9-4A64-8E02-8F3258FC19DE}">
      <dsp:nvSpPr>
        <dsp:cNvPr id="0" name=""/>
        <dsp:cNvSpPr/>
      </dsp:nvSpPr>
      <dsp:spPr>
        <a:xfrm>
          <a:off x="4556884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my next slide I will show you a dummy schedule/rota for Riverdale Nursing home for both buildings.</a:t>
          </a:r>
          <a:endParaRPr lang="en-US" sz="1400" kern="1200"/>
        </a:p>
      </dsp:txBody>
      <dsp:txXfrm>
        <a:off x="4556884" y="2473828"/>
        <a:ext cx="2109427" cy="1518787"/>
      </dsp:txXfrm>
    </dsp:sp>
    <dsp:sp modelId="{5D6F7572-990F-40CD-A116-12350CB1AF5D}">
      <dsp:nvSpPr>
        <dsp:cNvPr id="0" name=""/>
        <dsp:cNvSpPr/>
      </dsp:nvSpPr>
      <dsp:spPr>
        <a:xfrm>
          <a:off x="4556884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03</a:t>
          </a:r>
        </a:p>
      </dsp:txBody>
      <dsp:txXfrm>
        <a:off x="4556884" y="1461303"/>
        <a:ext cx="2109427" cy="1012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E4954-7D32-41C6-8F08-B7F90AD686A0}">
      <dsp:nvSpPr>
        <dsp:cNvPr id="0" name=""/>
        <dsp:cNvSpPr/>
      </dsp:nvSpPr>
      <dsp:spPr>
        <a:xfrm>
          <a:off x="1320629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2CB54-CEAD-4A0D-BF23-F8266CB04AE2}">
      <dsp:nvSpPr>
        <dsp:cNvPr id="0" name=""/>
        <dsp:cNvSpPr/>
      </dsp:nvSpPr>
      <dsp:spPr>
        <a:xfrm>
          <a:off x="894755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Organised – all information is stored in one place and has a good structure. </a:t>
          </a:r>
          <a:endParaRPr lang="en-US" sz="1100" kern="1200"/>
        </a:p>
      </dsp:txBody>
      <dsp:txXfrm>
        <a:off x="894755" y="1159740"/>
        <a:ext cx="1548632" cy="619453"/>
      </dsp:txXfrm>
    </dsp:sp>
    <dsp:sp modelId="{6B30A5BA-6A0B-4741-9695-53FEFCC520C5}">
      <dsp:nvSpPr>
        <dsp:cNvPr id="0" name=""/>
        <dsp:cNvSpPr/>
      </dsp:nvSpPr>
      <dsp:spPr>
        <a:xfrm>
          <a:off x="3140272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DA907-2126-4CB7-93E9-A874617F8532}">
      <dsp:nvSpPr>
        <dsp:cNvPr id="0" name=""/>
        <dsp:cNvSpPr/>
      </dsp:nvSpPr>
      <dsp:spPr>
        <a:xfrm>
          <a:off x="2714398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More than 1 person can work on the file at the same time. This can encourage teamwork.</a:t>
          </a:r>
          <a:endParaRPr lang="en-US" sz="1100" kern="1200"/>
        </a:p>
      </dsp:txBody>
      <dsp:txXfrm>
        <a:off x="2714398" y="1159740"/>
        <a:ext cx="1548632" cy="619453"/>
      </dsp:txXfrm>
    </dsp:sp>
    <dsp:sp modelId="{4C3DE2C4-4A06-47FD-A1D1-A9E0171BE336}">
      <dsp:nvSpPr>
        <dsp:cNvPr id="0" name=""/>
        <dsp:cNvSpPr/>
      </dsp:nvSpPr>
      <dsp:spPr>
        <a:xfrm>
          <a:off x="1320629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3182A-1960-4B00-BBC1-4F61C8A52048}">
      <dsp:nvSpPr>
        <dsp:cNvPr id="0" name=""/>
        <dsp:cNvSpPr/>
      </dsp:nvSpPr>
      <dsp:spPr>
        <a:xfrm>
          <a:off x="894755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can be saved automatically if using the online version. And can then be accessed from any device.</a:t>
          </a:r>
          <a:endParaRPr lang="en-US" sz="1100" kern="1200"/>
        </a:p>
      </dsp:txBody>
      <dsp:txXfrm>
        <a:off x="894755" y="3099969"/>
        <a:ext cx="1548632" cy="619453"/>
      </dsp:txXfrm>
    </dsp:sp>
    <dsp:sp modelId="{6FB7A8F3-454E-4308-AA9A-98E0C760F3F1}">
      <dsp:nvSpPr>
        <dsp:cNvPr id="0" name=""/>
        <dsp:cNvSpPr/>
      </dsp:nvSpPr>
      <dsp:spPr>
        <a:xfrm>
          <a:off x="3140272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78D55-8DDB-4486-A1BF-1B88AE5A9BAA}">
      <dsp:nvSpPr>
        <dsp:cNvPr id="0" name=""/>
        <dsp:cNvSpPr/>
      </dsp:nvSpPr>
      <dsp:spPr>
        <a:xfrm>
          <a:off x="2714398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Can be used on Desktop, online and mobile phones.</a:t>
          </a:r>
          <a:endParaRPr lang="en-US" sz="1100" kern="1200"/>
        </a:p>
      </dsp:txBody>
      <dsp:txXfrm>
        <a:off x="2714398" y="3099969"/>
        <a:ext cx="1548632" cy="61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225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70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74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968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35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56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89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342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2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521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33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76B2-291E-2B7B-B5C8-22334300C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3942E2-A083-7924-85F0-C34640D1A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BBB8F-46E7-D92D-E37A-7BA454973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131BB-02AA-3063-FF25-40D572923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C256E-6994-250C-5F2A-43C527288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668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AF09-94A2-4285-484F-14AE0373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1B4F-2E2D-CDEC-886B-E1EFBE7D5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607A5-44D4-6685-A834-549CACE6E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BF56D-C193-24C1-A083-15DDDFE59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17C9C-DCB5-C3F3-FF7E-0DC7F64E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155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61FE-0721-9A7C-9E74-4973F5CC5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ECE27-1134-463B-F39F-376DA0563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89F46-B0C1-32ED-9C00-2D22BCEF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0DA4F-E126-2B78-A554-599D8E1F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46C94-6453-85DF-6863-4F2228437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11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2B5AC-6251-4966-05BC-D2C8B2489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10135-E799-84AC-479F-550A5FB7C0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0A23B-A7C1-DA56-765B-A8E26F7CEF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42168-033A-416F-7173-922BA374C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EC3CE-064F-77D6-DEC9-0D9BB5517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AA0BA-6E3E-5EDE-6450-DA34B8397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798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6B2D-C108-651A-2D32-140FE7FCB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2D835-D934-E855-7EC9-FC6C502B1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D2D15-66B0-B59C-1A06-159D8AA0A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DDF5B4-3EAB-A578-4A57-F54D8868F5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8F18A-E2E9-FCF5-979E-701F9FECF5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962E61-140F-BF04-F58E-FAACAD9AF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E66774-061C-08D4-7A3F-EF5368F8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B4854F-CB2E-E83C-D1CF-8367E53A1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67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DCD83-1C78-4BF0-4D74-365963E66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ED5D9C-9962-1476-D300-8A20719A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D3435-90FA-518D-A49E-57BA29748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CC98E6-24A2-3817-4F22-EC1450A1A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672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90344-736C-DFEA-2EA8-A94EE7978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3153A5-CA39-44C0-C55F-EB4C203BC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9B9C6-A5D9-8782-00EC-43BB70673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196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90D5D-53F3-B89B-3567-BACA532D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FA052-E033-F5F4-5328-41469F9CD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BC55EA-5D01-3239-C05C-6C08D2DD9F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97358-78A6-7A07-3B89-6CAD43E47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C663E-7849-2AD5-E210-A0722C47D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0E6D2-7541-B1BA-83A6-B665488A7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0162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1363-654C-C81B-9036-1103D7BB6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3C8B5C-036B-448F-D984-EE558FB3A8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33047-4F85-B456-3144-FFEB47CE2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E9030-0ECB-B560-6AB6-E16E3309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1507-F744-F65A-33E1-AA6D3E26B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D9D0D-8898-2388-E2D6-7B0147AA6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593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DFA1-18B1-62D8-BD65-ED3D9AD65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9249B-E8CD-6C5B-089A-662C2C2F7C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CD0E7-5665-CC8E-88FA-7AEFA0670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317B9-5AD0-F53F-8730-143417177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DBD11-D401-3259-D8D0-B71381DB8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1722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6188B-5935-7834-C68C-62E06A8296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92FF3F-06D4-29A6-DD12-4A22D3ADB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27B15-7608-A95A-9DA9-90ED01391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9CA64-7F52-3D0F-AFE2-606525812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9891-26CA-F233-A693-FA3E6F51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3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6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612494-3AAC-C286-7247-6238BA97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30C15-19B9-0871-E135-804B9ECBE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233B0-CD18-ED28-F2B2-273945DC66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F88196-0F91-4282-9E1D-8FFEC8E8320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29849-AE46-40F9-5875-E36C43248D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5CD99-7737-C571-40A8-73F3CA633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6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" TargetMode="External"/><Relationship Id="rId2" Type="http://schemas.openxmlformats.org/officeDocument/2006/relationships/hyperlink" Target="https://eur01.safelinks.protection.outlook.com/?url=https%3A%2F%2Fwww.england.nhs.uk%2Flong-read%2Fmicrosoft-teams-and-remote-working%2F&amp;data=05%7C02%7C2541964%40student.uwtsd.ac.uk%7C90aa4f0dba014749b69f08dec9282ee6%7C4e0f11f9046e45059cb8db2152311e21%7C0%7C0%7C639169371582316358%7CUnknown%7CTWFpbGZsb3d8eyJFbXB0eU1hcGkiOnRydWUsIlYiOiIwLjAuMDAwMCIsIlAiOiJXaW4zMiIsIkFOIjoiTWFpbCIsIldUIjoyfQ%3D%3D%7C0%7C%7C%7C&amp;sdata=BW4lMvyr59bod3Xq1vc%2FKlS8M%2FsfpfklMNHxibYp594%3D&amp;reserved=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" TargetMode="External"/><Relationship Id="rId4" Type="http://schemas.openxmlformats.org/officeDocument/2006/relationships/hyperlink" Target="https://www.microsoft.com/en-gb/microsoft-team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09/why-gdpr-is-important-even-for-businesses-outside-the-eu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aredocs.co.uk/general-data-protection-regulation-in-care-homes-blog/" TargetMode="Externa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anborne.tech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hyperlink" Target="http://www.this.nhs.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anborne.tech/" TargetMode="External"/><Relationship Id="rId2" Type="http://schemas.openxmlformats.org/officeDocument/2006/relationships/hyperlink" Target="https://www.cqc.org.uk/guidance-regulation/providers/regulations-service-providers-and-manage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.nhs.uk/services/national-care-records-service" TargetMode="External"/><Relationship Id="rId4" Type="http://schemas.openxmlformats.org/officeDocument/2006/relationships/hyperlink" Target="https://www.caredocs.co.uk/general-data-protection-regulation-in-care-homes-blog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s://support.microsoft.com/en-gb/office/what-is-excel-94b00f50-5896-479c-b0c5-ff74603b35a3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gb/office/share-your-excel-workbook-with-others-8d8a52bb-03c3-4933-ab6c-330aabf1e589?culture=en-gb&amp;country=gb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what-is-excel-94b00f50-5896-479c-b0c5-ff74603b35a3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microsoft.com/en-gb/microsoft-365/what-is-microsoft-365" TargetMode="External"/><Relationship Id="rId5" Type="http://schemas.openxmlformats.org/officeDocument/2006/relationships/hyperlink" Target="https://www.microsoft.com/en-us/microsoft-365/excel/spreadsheets" TargetMode="External"/><Relationship Id="rId4" Type="http://schemas.openxmlformats.org/officeDocument/2006/relationships/hyperlink" Target="https://support.microsoft.com/en-gb/office/share-your-excel-workbook-with-others-8d8a52bb-03c3-4933-ab6c-330aabf1e589?culture=en-gb&amp;country=gb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726-ms-powerpoint-picture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Question_mark.png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creativecommons.org/licenses/by-sa/3.0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83375-74AD-E16A-7330-6ED511697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1"/>
              <a:t>Module Code: LCHS4007</a:t>
            </a:r>
            <a:br>
              <a:rPr lang="en-US" b="0" i="1"/>
            </a:br>
            <a:r>
              <a:rPr lang="en-US" b="0" i="1"/>
              <a:t>Module: Digital Skills &amp; Research Methods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9C847F6-1CF1-D72B-005A-24B730709D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2331253"/>
              </p:ext>
            </p:extLst>
          </p:nvPr>
        </p:nvGraphicFramePr>
        <p:xfrm>
          <a:off x="612775" y="1909271"/>
          <a:ext cx="4489786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300">
                  <a:extLst>
                    <a:ext uri="{9D8B030D-6E8A-4147-A177-3AD203B41FA5}">
                      <a16:colId xmlns:a16="http://schemas.microsoft.com/office/drawing/2014/main" val="489066498"/>
                    </a:ext>
                  </a:extLst>
                </a:gridCol>
                <a:gridCol w="2180486">
                  <a:extLst>
                    <a:ext uri="{9D8B030D-6E8A-4147-A177-3AD203B41FA5}">
                      <a16:colId xmlns:a16="http://schemas.microsoft.com/office/drawing/2014/main" val="314711783"/>
                    </a:ext>
                  </a:extLst>
                </a:gridCol>
              </a:tblGrid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Student number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931931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Zarina Begum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2542797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305768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Assia Shah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1913607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6697432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Zulaikhaa Begum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2541964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2057520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Nargess Abasi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2010987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773531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FF476-C219-A555-0D4C-996398946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4841-42A1-4A50-A323-5C17636C2919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4389E-7797-D66B-E6B8-DEB3A1014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21366-0F72-8784-528C-D5AD661D6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844C82B-218F-507A-607F-FF5F9535B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008673"/>
              </p:ext>
            </p:extLst>
          </p:nvPr>
        </p:nvGraphicFramePr>
        <p:xfrm>
          <a:off x="376983" y="5876072"/>
          <a:ext cx="70879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3986">
                  <a:extLst>
                    <a:ext uri="{9D8B030D-6E8A-4147-A177-3AD203B41FA5}">
                      <a16:colId xmlns:a16="http://schemas.microsoft.com/office/drawing/2014/main" val="3804775589"/>
                    </a:ext>
                  </a:extLst>
                </a:gridCol>
                <a:gridCol w="3543986">
                  <a:extLst>
                    <a:ext uri="{9D8B030D-6E8A-4147-A177-3AD203B41FA5}">
                      <a16:colId xmlns:a16="http://schemas.microsoft.com/office/drawing/2014/main" val="23602920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Aliyuda Ali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677811"/>
                  </a:ext>
                </a:extLst>
              </a:tr>
            </a:tbl>
          </a:graphicData>
        </a:graphic>
      </p:graphicFrame>
      <p:pic>
        <p:nvPicPr>
          <p:cNvPr id="9" name="Picture 8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4F3F622E-1E92-BCC0-9694-3ED2BC4B9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5013" y="1913279"/>
            <a:ext cx="4178235" cy="314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53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nd typing on keyboard">
            <a:extLst>
              <a:ext uri="{FF2B5EF4-FFF2-40B4-BE49-F238E27FC236}">
                <a16:creationId xmlns:a16="http://schemas.microsoft.com/office/drawing/2014/main" id="{C76F6F0B-FAFC-68B2-D9D5-A39567A429C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</a:blip>
          <a:srcRect t="15705"/>
          <a:stretch>
            <a:fillRect/>
          </a:stretch>
        </p:blipFill>
        <p:spPr>
          <a:xfrm>
            <a:off x="187225" y="4223142"/>
            <a:ext cx="3576871" cy="20125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2301FE-4196-1FF7-2C91-83A0A3F17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GB" sz="4400"/>
              <a:t>Staff communication at </a:t>
            </a:r>
            <a:r>
              <a:rPr lang="en-GB" sz="4400" err="1"/>
              <a:t>riverdale</a:t>
            </a:r>
            <a:r>
              <a:rPr lang="en-GB" sz="4400"/>
              <a:t> nursing home 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33E49-D8D9-1147-518B-E22C0E1B2B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1" y="3602038"/>
            <a:ext cx="6857999" cy="953029"/>
          </a:xfrm>
        </p:spPr>
        <p:txBody>
          <a:bodyPr>
            <a:normAutofit fontScale="62500" lnSpcReduction="20000"/>
          </a:bodyPr>
          <a:lstStyle/>
          <a:p>
            <a:pPr algn="ctr">
              <a:lnSpc>
                <a:spcPct val="110000"/>
              </a:lnSpc>
            </a:pPr>
            <a:r>
              <a:rPr lang="en-GB" sz="2200"/>
              <a:t>LCHS4007- DIGITAL SKILLS AND RESEARCH METHODS – </a:t>
            </a:r>
            <a:r>
              <a:rPr lang="en-GB" sz="2200" err="1"/>
              <a:t>ALIYUDA</a:t>
            </a:r>
            <a:r>
              <a:rPr lang="en-GB" sz="2200"/>
              <a:t> ALI</a:t>
            </a:r>
          </a:p>
          <a:p>
            <a:pPr algn="ctr">
              <a:lnSpc>
                <a:spcPct val="110000"/>
              </a:lnSpc>
            </a:pPr>
            <a:r>
              <a:rPr lang="en-GB" sz="2200"/>
              <a:t>ZULAIKHAA BEGUM</a:t>
            </a:r>
          </a:p>
          <a:p>
            <a:pPr algn="ctr">
              <a:lnSpc>
                <a:spcPct val="110000"/>
              </a:lnSpc>
            </a:pPr>
            <a:r>
              <a:rPr lang="en-GB" sz="2200"/>
              <a:t>2541964</a:t>
            </a:r>
          </a:p>
          <a:p>
            <a:pPr algn="ctr">
              <a:lnSpc>
                <a:spcPct val="110000"/>
              </a:lnSpc>
            </a:pPr>
            <a:endParaRPr lang="en-US" sz="1100"/>
          </a:p>
        </p:txBody>
      </p:sp>
      <p:pic>
        <p:nvPicPr>
          <p:cNvPr id="5" name="Picture 4" descr="Five square speech bubbles in colour">
            <a:extLst>
              <a:ext uri="{FF2B5EF4-FFF2-40B4-BE49-F238E27FC236}">
                <a16:creationId xmlns:a16="http://schemas.microsoft.com/office/drawing/2014/main" id="{F1D766D0-4622-E4ED-F7A1-6381B62CD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7892" y="4670888"/>
            <a:ext cx="2407954" cy="16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605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DF1F5-251B-C68B-FE95-9C9FEBC60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C540B-72F2-3C7A-2208-1AEE214B3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67763"/>
            <a:ext cx="9905999" cy="4626030"/>
          </a:xfrm>
        </p:spPr>
        <p:txBody>
          <a:bodyPr/>
          <a:lstStyle/>
          <a:p>
            <a:r>
              <a:rPr lang="en-GB"/>
              <a:t>WORKPLACE TASK- STAFF COMMUNICATION </a:t>
            </a:r>
          </a:p>
          <a:p>
            <a:pPr marL="0" indent="0">
              <a:buNone/>
            </a:pPr>
            <a:r>
              <a:rPr lang="en-GB" sz="1800" err="1"/>
              <a:t>Riverdale</a:t>
            </a:r>
            <a:r>
              <a:rPr lang="en-GB" sz="1800"/>
              <a:t> nursing home has carers, nurses and admin staff working throughout the day.</a:t>
            </a:r>
          </a:p>
          <a:p>
            <a:pPr marL="0" indent="0">
              <a:buNone/>
            </a:pPr>
            <a:r>
              <a:rPr lang="en-GB" sz="1800"/>
              <a:t>The case study shows many communication issues that they are facing such as –</a:t>
            </a:r>
          </a:p>
          <a:p>
            <a:pPr marL="0" indent="0">
              <a:buNone/>
            </a:pPr>
            <a:r>
              <a:rPr lang="en-GB" sz="1800"/>
              <a:t>- Missed messages</a:t>
            </a:r>
          </a:p>
          <a:p>
            <a:pPr marL="0" indent="0">
              <a:buNone/>
            </a:pPr>
            <a:r>
              <a:rPr lang="en-GB" sz="1800"/>
              <a:t>- Confusion between staff</a:t>
            </a:r>
          </a:p>
          <a:p>
            <a:pPr>
              <a:buFontTx/>
              <a:buChar char="-"/>
            </a:pPr>
            <a:r>
              <a:rPr lang="en-GB" sz="1800"/>
              <a:t>Repeated tasks</a:t>
            </a:r>
          </a:p>
          <a:p>
            <a:pPr>
              <a:buFontTx/>
              <a:buChar char="-"/>
            </a:pPr>
            <a:r>
              <a:rPr lang="en-GB" sz="1800"/>
              <a:t>Delays in sharing important information. </a:t>
            </a:r>
          </a:p>
          <a:p>
            <a:endParaRPr lang="en-GB" sz="1800"/>
          </a:p>
          <a:p>
            <a:r>
              <a:rPr lang="en-GB" sz="1800"/>
              <a:t>Good communication is important in health and social care because it helps staff work together and provide safe care to the residents (West and Allen, 2022)</a:t>
            </a:r>
          </a:p>
          <a:p>
            <a:endParaRPr lang="en-GB" sz="1800"/>
          </a:p>
          <a:p>
            <a:endParaRPr lang="en-GB" sz="1800"/>
          </a:p>
        </p:txBody>
      </p:sp>
      <p:pic>
        <p:nvPicPr>
          <p:cNvPr id="4" name="Picture 3" descr="Persons talking to each other">
            <a:extLst>
              <a:ext uri="{FF2B5EF4-FFF2-40B4-BE49-F238E27FC236}">
                <a16:creationId xmlns:a16="http://schemas.microsoft.com/office/drawing/2014/main" id="{B17A41AE-0ED6-FA08-9591-58D4988C6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2120" y="3077488"/>
            <a:ext cx="3143143" cy="209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622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731C-5335-C563-136A-58BB6BFAC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Microsoft teams </a:t>
            </a:r>
            <a:endParaRPr lang="en-US"/>
          </a:p>
        </p:txBody>
      </p:sp>
      <p:pic>
        <p:nvPicPr>
          <p:cNvPr id="4" name="Content Placeholder 3" descr="UBC Microsoft Teams Guide | Learning Technology Hub">
            <a:extLst>
              <a:ext uri="{FF2B5EF4-FFF2-40B4-BE49-F238E27FC236}">
                <a16:creationId xmlns:a16="http://schemas.microsoft.com/office/drawing/2014/main" id="{CA2E953D-FA83-174A-9D06-B3D48D19C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73520" y="2386988"/>
            <a:ext cx="2550200" cy="23716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89B335-EE53-9F9E-C5E1-076ABDC8C654}"/>
              </a:ext>
            </a:extLst>
          </p:cNvPr>
          <p:cNvSpPr txBox="1"/>
          <p:nvPr/>
        </p:nvSpPr>
        <p:spPr>
          <a:xfrm>
            <a:off x="1450274" y="2049426"/>
            <a:ext cx="849834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/>
              <a:t>Microsoft teams Is a communication and collaboration tool that is part of Microsoft 365. </a:t>
            </a:r>
          </a:p>
          <a:p>
            <a:pPr algn="l"/>
            <a:endParaRPr lang="en-GB" sz="2200"/>
          </a:p>
          <a:p>
            <a:pPr algn="l"/>
            <a:r>
              <a:rPr lang="en-GB" sz="2200"/>
              <a:t>It allows staff to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Send instant messages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Create group chats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Hold online meetings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Communicate across different shifts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Teams helps organisations improve communication by keeping information in one place (Microsoft, 2025). 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70234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F54E-54B3-F557-B6ED-859776AEF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 chose Microsoft teams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1E844-66C2-A12D-AF1E-6C402B32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592" y="1701703"/>
            <a:ext cx="9905999" cy="5156297"/>
          </a:xfrm>
        </p:spPr>
        <p:txBody>
          <a:bodyPr>
            <a:normAutofit/>
          </a:bodyPr>
          <a:lstStyle/>
          <a:p>
            <a:r>
              <a:rPr lang="en-GB"/>
              <a:t>I chose Microsoft teams because the main issue in the case study was poor communication. Microsoft teams would help staff to- </a:t>
            </a:r>
          </a:p>
          <a:p>
            <a:endParaRPr lang="en-GB"/>
          </a:p>
          <a:p>
            <a:r>
              <a:rPr lang="en-GB"/>
              <a:t>Contact each other quickly </a:t>
            </a:r>
          </a:p>
          <a:p>
            <a:r>
              <a:rPr lang="en-GB"/>
              <a:t>Share important updates </a:t>
            </a:r>
          </a:p>
          <a:p>
            <a:r>
              <a:rPr lang="en-GB"/>
              <a:t>Communicate between shifts </a:t>
            </a:r>
          </a:p>
          <a:p>
            <a:r>
              <a:rPr lang="en-GB"/>
              <a:t>Keep records of conversation </a:t>
            </a:r>
          </a:p>
          <a:p>
            <a:r>
              <a:rPr lang="en-GB"/>
              <a:t>Work together more effectively </a:t>
            </a:r>
          </a:p>
          <a:p>
            <a:endParaRPr lang="en-GB"/>
          </a:p>
        </p:txBody>
      </p:sp>
      <p:pic>
        <p:nvPicPr>
          <p:cNvPr id="5" name="Picture 4" descr="Sending Mail Free Stock Photo - Public Domain Pictures">
            <a:extLst>
              <a:ext uri="{FF2B5EF4-FFF2-40B4-BE49-F238E27FC236}">
                <a16:creationId xmlns:a16="http://schemas.microsoft.com/office/drawing/2014/main" id="{BCB07D71-FD14-1CD8-E001-E4DFBAA9C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283" y="2921485"/>
            <a:ext cx="4623718" cy="311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397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EC01C-9EEE-C67C-A4C7-382175C4A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373" y="327514"/>
            <a:ext cx="9905998" cy="1478570"/>
          </a:xfrm>
        </p:spPr>
        <p:txBody>
          <a:bodyPr/>
          <a:lstStyle/>
          <a:p>
            <a:r>
              <a:rPr lang="en-GB"/>
              <a:t>How teams could improve </a:t>
            </a:r>
            <a:r>
              <a:rPr lang="en-GB" err="1"/>
              <a:t>coummunication</a:t>
            </a:r>
            <a:r>
              <a:rPr lang="en-GB"/>
              <a:t>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49ADD-AC32-017C-9623-8FA37845B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79" y="1658143"/>
            <a:ext cx="9905999" cy="3541714"/>
          </a:xfrm>
        </p:spPr>
        <p:txBody>
          <a:bodyPr>
            <a:normAutofit/>
          </a:bodyPr>
          <a:lstStyle/>
          <a:p>
            <a:r>
              <a:rPr lang="en-GB"/>
              <a:t>Microsoft teams could improve communication at riverdale nursing home by</a:t>
            </a:r>
          </a:p>
          <a:p>
            <a:endParaRPr lang="en-GB"/>
          </a:p>
          <a:p>
            <a:r>
              <a:rPr lang="en-GB"/>
              <a:t>Reducing missed messages </a:t>
            </a:r>
          </a:p>
          <a:p>
            <a:r>
              <a:rPr lang="en-GB"/>
              <a:t>Improving shift handovers</a:t>
            </a:r>
          </a:p>
          <a:p>
            <a:r>
              <a:rPr lang="en-GB"/>
              <a:t>Making updates available for all staff</a:t>
            </a:r>
          </a:p>
          <a:p>
            <a:r>
              <a:rPr lang="en-GB"/>
              <a:t>Allowing staff to ask questions quickly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8F2C42-6C24-2BBB-2E4C-A2C9C1AF6DA1}"/>
              </a:ext>
            </a:extLst>
          </p:cNvPr>
          <p:cNvSpPr txBox="1"/>
          <p:nvPr/>
        </p:nvSpPr>
        <p:spPr>
          <a:xfrm>
            <a:off x="1078619" y="5492017"/>
            <a:ext cx="7270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Good communication helps staff provide better and safer care for residents (NHS England, 2023).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7812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DF06A-0173-2A44-603C-5E6EC4079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2974"/>
            <a:ext cx="9905998" cy="1478570"/>
          </a:xfrm>
        </p:spPr>
        <p:txBody>
          <a:bodyPr/>
          <a:lstStyle/>
          <a:p>
            <a:r>
              <a:rPr lang="en-GB"/>
              <a:t>How teams could improve efficiency: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F6817-657B-39B3-56FE-2F98A23B3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432160"/>
            <a:ext cx="9905999" cy="3541714"/>
          </a:xfrm>
        </p:spPr>
        <p:txBody>
          <a:bodyPr>
            <a:normAutofit/>
          </a:bodyPr>
          <a:lstStyle/>
          <a:p>
            <a:r>
              <a:rPr lang="en-GB"/>
              <a:t>Microsoft could make daily work more efficient by</a:t>
            </a:r>
          </a:p>
          <a:p>
            <a:endParaRPr lang="en-GB"/>
          </a:p>
          <a:p>
            <a:r>
              <a:rPr lang="en-GB"/>
              <a:t>Making communication faster</a:t>
            </a:r>
          </a:p>
          <a:p>
            <a:r>
              <a:rPr lang="en-GB"/>
              <a:t>Helping staff respond more quickly </a:t>
            </a:r>
          </a:p>
          <a:p>
            <a:r>
              <a:rPr lang="en-GB"/>
              <a:t>Keeping important information organised</a:t>
            </a:r>
          </a:p>
          <a:p>
            <a:r>
              <a:rPr lang="en-GB"/>
              <a:t>Reducing time spent searching for information.</a:t>
            </a:r>
          </a:p>
          <a:p>
            <a:endParaRPr lang="en-GB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344ED8-1194-DB53-B486-71659B68E8B4}"/>
              </a:ext>
            </a:extLst>
          </p:cNvPr>
          <p:cNvSpPr txBox="1"/>
          <p:nvPr/>
        </p:nvSpPr>
        <p:spPr>
          <a:xfrm>
            <a:off x="1141412" y="5613474"/>
            <a:ext cx="8440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Digital communication systems can improve workplace efficiency  and support better teamwork (NHS England, 2024)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37355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B6312B-8CA3-A9C2-18FF-D7CB44F96756}"/>
              </a:ext>
            </a:extLst>
          </p:cNvPr>
          <p:cNvSpPr txBox="1"/>
          <p:nvPr/>
        </p:nvSpPr>
        <p:spPr>
          <a:xfrm>
            <a:off x="782875" y="5180594"/>
            <a:ext cx="53131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Microsoft teams  teams is designed to support communications and collaboration  within organisations (Microsoft, 2025)</a:t>
            </a:r>
            <a:endParaRPr lang="en-US" b="1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02D33DBC-AF70-1523-C7E1-005C9586F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8047" y="0"/>
            <a:ext cx="9905998" cy="1478570"/>
          </a:xfrm>
        </p:spPr>
        <p:txBody>
          <a:bodyPr/>
          <a:lstStyle/>
          <a:p>
            <a:r>
              <a:rPr lang="en-GB"/>
              <a:t>Advantages and disadvantages of    Microsoft teams.</a:t>
            </a:r>
            <a:endParaRPr lang="en-US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3C5D5F2B-57EC-F93D-BE0C-6E9237572E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6163" y="1452442"/>
            <a:ext cx="4878389" cy="5405558"/>
          </a:xfrm>
        </p:spPr>
        <p:txBody>
          <a:bodyPr>
            <a:normAutofit fontScale="92500"/>
          </a:bodyPr>
          <a:lstStyle/>
          <a:p>
            <a:r>
              <a:rPr lang="en-GB" b="1" u="sng"/>
              <a:t>Advantages:</a:t>
            </a:r>
          </a:p>
          <a:p>
            <a:r>
              <a:rPr lang="en-GB"/>
              <a:t>Easy to use </a:t>
            </a:r>
          </a:p>
          <a:p>
            <a:r>
              <a:rPr lang="en-GB"/>
              <a:t>Fast communication</a:t>
            </a:r>
          </a:p>
          <a:p>
            <a:r>
              <a:rPr lang="en-GB"/>
              <a:t>Accessible one phones and computers </a:t>
            </a:r>
          </a:p>
          <a:p>
            <a:r>
              <a:rPr lang="en-GB"/>
              <a:t>Messages can be saved and reviewed later </a:t>
            </a:r>
          </a:p>
          <a:p>
            <a:r>
              <a:rPr lang="en-GB"/>
              <a:t>Allows quick sharing files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BFD2783-BE9C-DC3E-A4AA-9F78B3B24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8742" y="1478570"/>
            <a:ext cx="4875211" cy="3541714"/>
          </a:xfrm>
        </p:spPr>
        <p:txBody>
          <a:bodyPr>
            <a:normAutofit fontScale="92500"/>
          </a:bodyPr>
          <a:lstStyle/>
          <a:p>
            <a:r>
              <a:rPr lang="en-GB" b="1" u="sng"/>
              <a:t>Disadvantages:</a:t>
            </a:r>
          </a:p>
          <a:p>
            <a:r>
              <a:rPr lang="en-GB"/>
              <a:t>Staff may require training </a:t>
            </a:r>
          </a:p>
          <a:p>
            <a:r>
              <a:rPr lang="en-GB"/>
              <a:t>Internet connections is needed at all times</a:t>
            </a:r>
          </a:p>
          <a:p>
            <a:r>
              <a:rPr lang="en-GB"/>
              <a:t>Technical issues may occasionally occur</a:t>
            </a:r>
          </a:p>
          <a:p>
            <a:r>
              <a:rPr lang="en-GB"/>
              <a:t>To many notifications can become distracting.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851569-3F53-13D2-33FD-BBDA9CF81CE3}"/>
              </a:ext>
            </a:extLst>
          </p:cNvPr>
          <p:cNvSpPr txBox="1"/>
          <p:nvPr/>
        </p:nvSpPr>
        <p:spPr>
          <a:xfrm>
            <a:off x="6096000" y="5020284"/>
            <a:ext cx="5669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Healthcare organisations should provide training when introducing new digital systems. (Health Education England, 2023).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4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854D8-C84E-B93C-1A79-AA2BC81FB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5176" y="203567"/>
            <a:ext cx="9905998" cy="1478570"/>
          </a:xfrm>
        </p:spPr>
        <p:txBody>
          <a:bodyPr/>
          <a:lstStyle/>
          <a:p>
            <a:r>
              <a:rPr lang="en-GB"/>
              <a:t>References: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65DC2-6A57-FD10-D852-DECF4692D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91" y="2616493"/>
            <a:ext cx="9299222" cy="1128705"/>
          </a:xfrm>
        </p:spPr>
        <p:txBody>
          <a:bodyPr/>
          <a:lstStyle/>
          <a:p>
            <a:r>
              <a:rPr lang="en-GB" sz="18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NHS England (2023). </a:t>
            </a:r>
            <a:r>
              <a:rPr lang="en-GB" sz="1800" b="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NHS England» Microsoft Teams and remote working</a:t>
            </a:r>
            <a:r>
              <a:rPr lang="en-GB" sz="18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 Available at: 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https://</a:t>
            </a:r>
            <a:r>
              <a:rPr lang="en-GB" sz="1800" b="0" i="0" err="1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www.england.nhs.uk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/long-read/</a:t>
            </a:r>
            <a:r>
              <a:rPr lang="en-GB" sz="1800" b="0" i="0" err="1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microsoft-teams-and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-remote-working/.</a:t>
            </a:r>
            <a:endParaRPr lang="en-GB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8E17A3-375C-8911-36DF-302C7A16BE0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E217C0-54E8-B0AA-A0B8-7078066F915C}"/>
              </a:ext>
            </a:extLst>
          </p:cNvPr>
          <p:cNvSpPr txBox="1"/>
          <p:nvPr/>
        </p:nvSpPr>
        <p:spPr>
          <a:xfrm>
            <a:off x="5334000" y="2667000"/>
            <a:ext cx="1828800" cy="182880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A15CEB9-AC6A-CFC3-870F-BE055D2D3E2A}"/>
              </a:ext>
            </a:extLst>
          </p:cNvPr>
          <p:cNvSpPr txBox="1"/>
          <p:nvPr/>
        </p:nvSpPr>
        <p:spPr>
          <a:xfrm>
            <a:off x="5171831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F9BC32-18EB-BDA0-B144-AAD9B59D6E68}"/>
              </a:ext>
            </a:extLst>
          </p:cNvPr>
          <p:cNvSpPr txBox="1"/>
          <p:nvPr/>
        </p:nvSpPr>
        <p:spPr>
          <a:xfrm>
            <a:off x="5173536" y="251258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E535D8-146B-B4EC-A060-C3595F5897BB}"/>
              </a:ext>
            </a:extLst>
          </p:cNvPr>
          <p:cNvSpPr txBox="1"/>
          <p:nvPr/>
        </p:nvSpPr>
        <p:spPr>
          <a:xfrm>
            <a:off x="5176668" y="251336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D6AB3E-F38D-F876-5F80-7D248A734339}"/>
              </a:ext>
            </a:extLst>
          </p:cNvPr>
          <p:cNvSpPr txBox="1"/>
          <p:nvPr/>
        </p:nvSpPr>
        <p:spPr>
          <a:xfrm>
            <a:off x="1362990" y="1743497"/>
            <a:ext cx="8804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Health Education England (2023) Digital skills framework for health and care. Available at: </a:t>
            </a:r>
            <a:r>
              <a:rPr lang="en-US">
                <a:hlinkClick r:id="rId3"/>
              </a:rPr>
              <a:t>https://</a:t>
            </a:r>
            <a:r>
              <a:rPr lang="en-US" err="1">
                <a:hlinkClick r:id="rId3"/>
              </a:rPr>
              <a:t>www.hee.nhs.uk</a:t>
            </a:r>
            <a:r>
              <a:rPr lang="en-GB"/>
              <a:t>. </a:t>
            </a:r>
            <a:r>
              <a:rPr lang="en-US"/>
              <a:t> (Accessed: </a:t>
            </a:r>
            <a:r>
              <a:rPr lang="en-GB"/>
              <a:t>12 </a:t>
            </a:r>
            <a:r>
              <a:rPr lang="en-US"/>
              <a:t>June 2026).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288F95D-809F-8FF4-921F-145F2AC42128}"/>
              </a:ext>
            </a:extLst>
          </p:cNvPr>
          <p:cNvSpPr txBox="1"/>
          <p:nvPr/>
        </p:nvSpPr>
        <p:spPr>
          <a:xfrm>
            <a:off x="1355176" y="4582553"/>
            <a:ext cx="8125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Microsoft (2025) Microsoft Teams. Available at: </a:t>
            </a:r>
            <a:r>
              <a:rPr lang="en-US">
                <a:hlinkClick r:id="rId4"/>
              </a:rPr>
              <a:t>https://</a:t>
            </a:r>
            <a:r>
              <a:rPr lang="en-US" err="1">
                <a:hlinkClick r:id="rId4"/>
              </a:rPr>
              <a:t>www.microsoft.com</a:t>
            </a:r>
            <a:r>
              <a:rPr lang="en-US">
                <a:hlinkClick r:id="rId4"/>
              </a:rPr>
              <a:t>/en-gb/</a:t>
            </a:r>
            <a:r>
              <a:rPr lang="en-US" err="1">
                <a:hlinkClick r:id="rId4"/>
              </a:rPr>
              <a:t>microsoft-teams</a:t>
            </a:r>
            <a:r>
              <a:rPr lang="en-GB"/>
              <a:t>. </a:t>
            </a:r>
            <a:r>
              <a:rPr lang="en-US"/>
              <a:t> (Accessed: 1</a:t>
            </a:r>
            <a:r>
              <a:rPr lang="en-GB"/>
              <a:t>2</a:t>
            </a:r>
            <a:r>
              <a:rPr lang="en-US"/>
              <a:t> June 2026).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480683-2FFD-D1C9-7E38-6428DA534EE2}"/>
              </a:ext>
            </a:extLst>
          </p:cNvPr>
          <p:cNvSpPr txBox="1"/>
          <p:nvPr/>
        </p:nvSpPr>
        <p:spPr>
          <a:xfrm>
            <a:off x="1355176" y="3648697"/>
            <a:ext cx="8360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NHS England (2024) Digital communication in healthcare. Available at: </a:t>
            </a:r>
            <a:r>
              <a:rPr lang="en-US">
                <a:hlinkClick r:id="rId5"/>
              </a:rPr>
              <a:t>https://</a:t>
            </a:r>
            <a:r>
              <a:rPr lang="en-US" err="1">
                <a:hlinkClick r:id="rId5"/>
              </a:rPr>
              <a:t>www.england.nhs.uk</a:t>
            </a:r>
            <a:r>
              <a:rPr lang="en-GB"/>
              <a:t>. </a:t>
            </a:r>
            <a:r>
              <a:rPr lang="en-US"/>
              <a:t> (Accessed: 1</a:t>
            </a:r>
            <a:r>
              <a:rPr lang="en-GB"/>
              <a:t>2</a:t>
            </a:r>
            <a:r>
              <a:rPr lang="en-US"/>
              <a:t> June 2026).</a:t>
            </a:r>
          </a:p>
        </p:txBody>
      </p:sp>
    </p:spTree>
    <p:extLst>
      <p:ext uri="{BB962C8B-B14F-4D97-AF65-F5344CB8AC3E}">
        <p14:creationId xmlns:p14="http://schemas.microsoft.com/office/powerpoint/2010/main" val="2533986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Tool Recommendations - Riverside Nursing Home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Task- Writing care related documents/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documentation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3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5251450"/>
            <a:ext cx="4057650" cy="971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b="1" cap="all" spc="300"/>
              <a:t>Zarina Begum</a:t>
            </a:r>
          </a:p>
          <a:p>
            <a:pPr marL="0" indent="0">
              <a:buNone/>
            </a:pPr>
            <a:endParaRPr lang="en-US" sz="1100" b="1" cap="all" spc="300"/>
          </a:p>
          <a:p>
            <a:pPr marL="0" indent="0">
              <a:buNone/>
            </a:pPr>
            <a:r>
              <a:rPr lang="en-US" sz="1100" b="1" cap="all" spc="300"/>
              <a:t>5th June 2026</a:t>
            </a:r>
          </a:p>
        </p:txBody>
      </p:sp>
      <p:pic>
        <p:nvPicPr>
          <p:cNvPr id="7" name="Picture 6" descr="A person writing on a notebook&#10;&#10;AI-generated content may be incorrect.">
            <a:extLst>
              <a:ext uri="{FF2B5EF4-FFF2-40B4-BE49-F238E27FC236}">
                <a16:creationId xmlns:a16="http://schemas.microsoft.com/office/drawing/2014/main" id="{A6146646-37FE-0D2F-DAB2-1F351CB4A4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58" r="18690" b="-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rglass with a white sand running through it&#10;&#10;AI-generated content may be incorrect.">
            <a:extLst>
              <a:ext uri="{FF2B5EF4-FFF2-40B4-BE49-F238E27FC236}">
                <a16:creationId xmlns:a16="http://schemas.microsoft.com/office/drawing/2014/main" id="{50159D03-9841-C273-4CE7-D9C6B5E51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738A79-314A-AAC3-45EE-6F6B83800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953CB-55B8-5100-42B8-628E27A9F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The task </a:t>
            </a:r>
          </a:p>
          <a:p>
            <a:r>
              <a:rPr lang="en-GB"/>
              <a:t>Recommended tool </a:t>
            </a:r>
          </a:p>
          <a:p>
            <a:r>
              <a:rPr lang="en-GB"/>
              <a:t>Benefits </a:t>
            </a:r>
          </a:p>
          <a:p>
            <a:r>
              <a:rPr lang="en-GB"/>
              <a:t>Advantages and limitations</a:t>
            </a:r>
          </a:p>
          <a:p>
            <a:r>
              <a:rPr lang="en-GB"/>
              <a:t>Conclusions </a:t>
            </a:r>
          </a:p>
          <a:p>
            <a:r>
              <a:rPr lang="en-GB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0822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867E4-D578-11A4-6552-23C78F507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Task – Care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3E61B-024C-54D9-80D7-FDF9D09AD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Create individual care/support plans, daily notes, risk assessments &amp; medical records including reviews, signed and dated.</a:t>
            </a:r>
          </a:p>
          <a:p>
            <a:r>
              <a:rPr lang="en-GB"/>
              <a:t>Record daily care given, any observations &amp; changes in health across all shifts.</a:t>
            </a:r>
          </a:p>
          <a:p>
            <a:r>
              <a:rPr lang="en-GB"/>
              <a:t>Current issues at Riverdale: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B241CDC-33F9-15D1-20E3-FA94E2C1C1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8441654"/>
              </p:ext>
            </p:extLst>
          </p:nvPr>
        </p:nvGraphicFramePr>
        <p:xfrm>
          <a:off x="4220308" y="4325815"/>
          <a:ext cx="3897923" cy="2270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46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09B7E-DB57-5DFE-5D2D-5DC1E89B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7778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>
                <a:solidFill>
                  <a:srgbClr val="0070C0"/>
                </a:solidFill>
              </a:rPr>
              <a:t>Recommended Tool</a:t>
            </a:r>
            <a:br>
              <a:rPr lang="en-US" sz="2300">
                <a:solidFill>
                  <a:srgbClr val="0070C0"/>
                </a:solidFill>
              </a:rPr>
            </a:br>
            <a:r>
              <a:rPr lang="en-US" sz="2300">
                <a:solidFill>
                  <a:srgbClr val="0070C0"/>
                </a:solidFill>
              </a:rPr>
              <a:t>Microsoft Word </a:t>
            </a:r>
            <a:br>
              <a:rPr lang="en-US" sz="2300">
                <a:solidFill>
                  <a:srgbClr val="0070C0"/>
                </a:solidFill>
              </a:rPr>
            </a:br>
            <a:endParaRPr lang="en-GB" sz="2300" b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1D43-AD52-9396-CC7D-56E79379A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1145726"/>
            <a:ext cx="4261104" cy="41218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Easy to use &amp; follow by staff team.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simple to create templates and use Same layout across the care home.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works effectively alongside other Microsoft tools.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A clear, professional &amp; structured tool to use.</a:t>
            </a:r>
            <a:br>
              <a:rPr lang="en-US" sz="1700" b="1"/>
            </a:br>
            <a:endParaRPr lang="en-GB" sz="1700"/>
          </a:p>
        </p:txBody>
      </p:sp>
      <p:pic>
        <p:nvPicPr>
          <p:cNvPr id="6" name="Picture 5" descr="A blue background with a white padlock and yellow stars&#10;&#10;AI-generated content may be incorrect.">
            <a:extLst>
              <a:ext uri="{FF2B5EF4-FFF2-40B4-BE49-F238E27FC236}">
                <a16:creationId xmlns:a16="http://schemas.microsoft.com/office/drawing/2014/main" id="{9B468F22-6D3D-E251-C0C0-5DE8E5099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12727" y="4035136"/>
            <a:ext cx="3241964" cy="2140527"/>
          </a:xfrm>
          <a:prstGeom prst="rect">
            <a:avLst/>
          </a:prstGeom>
        </p:spPr>
      </p:pic>
      <p:sp>
        <p:nvSpPr>
          <p:cNvPr id="8" name="TextBox 15">
            <a:extLst>
              <a:ext uri="{FF2B5EF4-FFF2-40B4-BE49-F238E27FC236}">
                <a16:creationId xmlns:a16="http://schemas.microsoft.com/office/drawing/2014/main" id="{4E9E3896-5514-B760-BDDA-D77149A6CB54}"/>
              </a:ext>
            </a:extLst>
          </p:cNvPr>
          <p:cNvSpPr txBox="1"/>
          <p:nvPr/>
        </p:nvSpPr>
        <p:spPr>
          <a:xfrm>
            <a:off x="7079673" y="6300354"/>
            <a:ext cx="9144000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err="1"/>
              <a:t>ThePhoto</a:t>
            </a:r>
            <a:r>
              <a:rPr lang="en-US" sz="1400"/>
              <a:t> by </a:t>
            </a:r>
            <a:r>
              <a:rPr lang="en-US" sz="1400" err="1"/>
              <a:t>PhotoAuthor</a:t>
            </a:r>
            <a:r>
              <a:rPr lang="en-US" sz="1400"/>
              <a:t> is licensed under CCYYSA.</a:t>
            </a:r>
          </a:p>
        </p:txBody>
      </p:sp>
      <p:pic>
        <p:nvPicPr>
          <p:cNvPr id="9" name="Picture 8" descr="Creating a New Blank Document and Finding Your Way Around | Computer ...">
            <a:extLst>
              <a:ext uri="{FF2B5EF4-FFF2-40B4-BE49-F238E27FC236}">
                <a16:creationId xmlns:a16="http://schemas.microsoft.com/office/drawing/2014/main" id="{A0F57E9D-3517-75C0-7FF9-0A76BB9AF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3480" y="470189"/>
            <a:ext cx="2980459" cy="29666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96F041-9B83-0128-5055-2FE2F8C446D0}"/>
              </a:ext>
            </a:extLst>
          </p:cNvPr>
          <p:cNvSpPr txBox="1"/>
          <p:nvPr/>
        </p:nvSpPr>
        <p:spPr>
          <a:xfrm>
            <a:off x="257576" y="4857648"/>
            <a:ext cx="793602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i="0" u="none" strike="noStrike" baseline="0">
                <a:solidFill>
                  <a:srgbClr val="000000"/>
                </a:solidFill>
                <a:latin typeface="Consolas"/>
                <a:ea typeface="Arial"/>
                <a:cs typeface="Arial"/>
              </a:rPr>
              <a:t>"There should be appropriate and organisational measures in place to protect the personal data that is handled" available:</a:t>
            </a:r>
            <a:r>
              <a:rPr lang="en-GB" sz="1600" b="1" i="0" u="none" strike="noStrike" baseline="0">
                <a:solidFill>
                  <a:srgbClr val="7030A0"/>
                </a:solidFill>
                <a:latin typeface="Consolas"/>
                <a:ea typeface="Arial"/>
                <a:cs typeface="Arial"/>
              </a:rPr>
              <a:t> </a:t>
            </a:r>
            <a:r>
              <a:rPr lang="en-GB" sz="1600" b="0" i="0" u="sng" strike="noStrike" baseline="0">
                <a:solidFill>
                  <a:srgbClr val="169C9A"/>
                </a:solidFill>
                <a:latin typeface="Neue Haas Grotesk Text Pro"/>
                <a:ea typeface="Arial"/>
                <a:cs typeface="Arial"/>
                <a:hlinkClick r:id="rId5"/>
              </a:rPr>
              <a:t>https://www.caredocs.co.uk/general-data-protection-regulation-in-care-homes-blog/</a:t>
            </a:r>
            <a:r>
              <a:rPr lang="en-GB" sz="16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  accessed 13.06.2026</a:t>
            </a:r>
            <a:r>
              <a:rPr lang="en-US" sz="16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326625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3FDAC-ABE2-F80F-D4F6-583627CB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Benefits </a:t>
            </a:r>
            <a:br>
              <a:rPr lang="en-GB"/>
            </a:br>
            <a:r>
              <a:rPr lang="en-GB"/>
              <a:t>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CACBD-B9AA-E91E-2031-25F83CC06C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 u="sng">
                <a:solidFill>
                  <a:srgbClr val="0070C0"/>
                </a:solidFill>
              </a:rPr>
              <a:t>Improves efficiency </a:t>
            </a:r>
          </a:p>
          <a:p>
            <a:r>
              <a:rPr lang="en-GB"/>
              <a:t>Have standard templates to save time </a:t>
            </a:r>
          </a:p>
          <a:p>
            <a:r>
              <a:rPr lang="en-GB"/>
              <a:t>Neater and professional documents, no re-writing by hand.</a:t>
            </a:r>
          </a:p>
          <a:p>
            <a:r>
              <a:rPr lang="en-GB"/>
              <a:t>Edit and update instantly.</a:t>
            </a:r>
          </a:p>
          <a:p>
            <a:r>
              <a:rPr lang="en-GB"/>
              <a:t>Reduce duplicate paperwork and errors occurring.</a:t>
            </a:r>
          </a:p>
          <a:p>
            <a:r>
              <a:rPr lang="en-GB"/>
              <a:t>Save records securely.</a:t>
            </a:r>
          </a:p>
          <a:p>
            <a:endParaRPr lang="en-GB"/>
          </a:p>
          <a:p>
            <a:pPr marL="0" indent="0">
              <a:buNone/>
            </a:pPr>
            <a:r>
              <a:rPr lang="en-GB" sz="1400">
                <a:hlinkClick r:id="rId2"/>
              </a:rPr>
              <a:t>www.cranborne.tech</a:t>
            </a:r>
            <a:r>
              <a:rPr lang="en-GB" sz="1400"/>
              <a:t> , 2026, (accessed 13.06.26)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4E273-AB04-EE83-387B-8F62D407C8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 u="sng">
                <a:solidFill>
                  <a:srgbClr val="0070C0"/>
                </a:solidFill>
              </a:rPr>
              <a:t>Improves </a:t>
            </a:r>
            <a:r>
              <a:rPr lang="en-GB" b="1" u="sng" err="1">
                <a:solidFill>
                  <a:srgbClr val="0070C0"/>
                </a:solidFill>
              </a:rPr>
              <a:t>commumica</a:t>
            </a:r>
            <a:r>
              <a:rPr lang="en-GB" b="1" u="sng" err="1">
                <a:solidFill>
                  <a:srgbClr val="0070C0"/>
                </a:solidFill>
                <a:latin typeface="Neue Haas Grotesk Text Pro"/>
              </a:rPr>
              <a:t>tion</a:t>
            </a:r>
            <a:endParaRPr lang="en-US" b="1" u="sng">
              <a:solidFill>
                <a:srgbClr val="0070C0"/>
              </a:solidFill>
            </a:endParaRPr>
          </a:p>
          <a:p>
            <a:r>
              <a:rPr lang="en-GB"/>
              <a:t>Clear for new and existing staff to follow and keep up to date.</a:t>
            </a:r>
          </a:p>
          <a:p>
            <a:r>
              <a:rPr lang="en-GB"/>
              <a:t>Safe handovers between shifts.</a:t>
            </a:r>
          </a:p>
          <a:p>
            <a:r>
              <a:rPr lang="en-GB"/>
              <a:t>All documents easy to review with dates and staff signatures.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926E96-82C5-16EF-CA56-90BF24CB9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9A555-674E-49CB-A5E3-58FEEB5009B4}" type="datetime1"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808B8-53F9-38F5-BE3B-AF82896A6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33A92-D77D-4FBF-BF82-89BBD9D2D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67260-7513-129B-541E-13BCE99F0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92" y="453451"/>
            <a:ext cx="10745788" cy="1143292"/>
          </a:xfrm>
        </p:spPr>
        <p:txBody>
          <a:bodyPr/>
          <a:lstStyle/>
          <a:p>
            <a:r>
              <a:rPr lang="en-GB"/>
              <a:t>      Advantages and       </a:t>
            </a:r>
            <a:r>
              <a:rPr lang="en-GB" err="1"/>
              <a:t>Limimtations</a:t>
            </a:r>
            <a:r>
              <a:rPr lang="en-GB"/>
              <a:t> 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6F3590-943C-BAD2-66BC-59E65CFC40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prstGeom prst="flowChartConnector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/>
              <a:t>Advantages (strengths)</a:t>
            </a:r>
          </a:p>
        </p:txBody>
      </p:sp>
      <p:pic>
        <p:nvPicPr>
          <p:cNvPr id="10" name="Content Placeholder 9" descr="Checkbox Ticked with solid fill">
            <a:extLst>
              <a:ext uri="{FF2B5EF4-FFF2-40B4-BE49-F238E27FC236}">
                <a16:creationId xmlns:a16="http://schemas.microsoft.com/office/drawing/2014/main" id="{F4C9EFCF-9FAF-161E-36B6-582EAB39AF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4228" y="372739"/>
            <a:ext cx="653143" cy="65314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E85AF-B21D-4F5C-3B82-7F5960D34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           Limitations (weaknesses)</a:t>
            </a:r>
          </a:p>
        </p:txBody>
      </p:sp>
      <p:pic>
        <p:nvPicPr>
          <p:cNvPr id="11" name="Content Placeholder 10" descr="Warning outline">
            <a:extLst>
              <a:ext uri="{FF2B5EF4-FFF2-40B4-BE49-F238E27FC236}">
                <a16:creationId xmlns:a16="http://schemas.microsoft.com/office/drawing/2014/main" id="{B5F16CFF-1650-8FCA-85D3-EC67D772275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6705" y="442378"/>
            <a:ext cx="511629" cy="478973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EB370C-772D-5136-F997-CBB75AC5D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E640F-430F-4069-9DC5-E56A7DF46FB2}" type="datetime1"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C8C8A1-F451-1426-0428-2CE77F760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6245F3-E46E-EA2F-EDE6-89472DDA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15</a:t>
            </a:fld>
            <a:endParaRPr lang="en-US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AEB1F66A-49D9-C447-2C0E-256B34ACF2F3}"/>
              </a:ext>
            </a:extLst>
          </p:cNvPr>
          <p:cNvSpPr/>
          <p:nvPr/>
        </p:nvSpPr>
        <p:spPr>
          <a:xfrm>
            <a:off x="819149" y="1733549"/>
            <a:ext cx="457200" cy="457200"/>
          </a:xfrm>
          <a:prstGeom prst="flowChartConnector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5C3BE74-38C9-7DD6-F69D-69FDFF356942}"/>
              </a:ext>
            </a:extLst>
          </p:cNvPr>
          <p:cNvSpPr/>
          <p:nvPr/>
        </p:nvSpPr>
        <p:spPr>
          <a:xfrm>
            <a:off x="6297385" y="1728107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246708-47CF-2814-AA7C-87FDE563D665}"/>
              </a:ext>
            </a:extLst>
          </p:cNvPr>
          <p:cNvSpPr txBox="1"/>
          <p:nvPr/>
        </p:nvSpPr>
        <p:spPr>
          <a:xfrm>
            <a:off x="1279072" y="2574471"/>
            <a:ext cx="4180112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00B050"/>
                </a:solidFill>
              </a:rPr>
              <a:t>Compatible with current systems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Meets CQC standards (CQC, 2023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Easy to use and safely store.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These are legal documents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endParaRPr lang="en-GB" sz="2000" b="1">
              <a:solidFill>
                <a:srgbClr val="00B050"/>
              </a:solidFill>
            </a:endParaRP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1600" b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www.this.nhs.uk</a:t>
            </a:r>
            <a:r>
              <a:rPr lang="en-GB" sz="1600" b="1"/>
              <a:t> (21.03.2022)</a:t>
            </a:r>
          </a:p>
        </p:txBody>
      </p:sp>
      <p:pic>
        <p:nvPicPr>
          <p:cNvPr id="15" name="Graphic 14" descr="Tick with solid fill">
            <a:extLst>
              <a:ext uri="{FF2B5EF4-FFF2-40B4-BE49-F238E27FC236}">
                <a16:creationId xmlns:a16="http://schemas.microsoft.com/office/drawing/2014/main" id="{AF270674-8CBF-0146-293C-6CD676772D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2400" y="3124200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91B80F7-7962-BC63-403E-F71C032F7557}"/>
              </a:ext>
            </a:extLst>
          </p:cNvPr>
          <p:cNvSpPr txBox="1"/>
          <p:nvPr/>
        </p:nvSpPr>
        <p:spPr>
          <a:xfrm>
            <a:off x="6613071" y="2626179"/>
            <a:ext cx="405492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Could save multiple copies of the same document.</a:t>
            </a:r>
          </a:p>
          <a:p>
            <a:endParaRPr lang="en-GB" sz="2000" b="1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Files and documents may not be saved securely.</a:t>
            </a:r>
          </a:p>
          <a:p>
            <a:endParaRPr lang="en-GB" sz="2000" b="1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Microsoft word is not a database, cannot filter large volumes of data</a:t>
            </a:r>
            <a:r>
              <a:rPr lang="en-GB"/>
              <a:t>.</a:t>
            </a:r>
          </a:p>
        </p:txBody>
      </p:sp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587CA159-46F8-F0F1-7B79-9343B95FB6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06143" y="31242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8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14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13969-EA7A-BFC2-CA38-02F7D19D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pPr algn="ctr"/>
            <a:r>
              <a:rPr lang="en-GB"/>
              <a:t>Conclusion &amp; Recommendation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535E7-F60E-1AB6-E962-B57862B0DB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8000" y="1905309"/>
            <a:ext cx="5974915" cy="55413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Task- writing and reviewing care documents. </a:t>
            </a:r>
            <a:endParaRPr lang="en-US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Tool recommended- Microsoft word.</a:t>
            </a: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Main features- clear records for the team to follow, review and maintain.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I recommend using Microsoft word for all written care records, creating, and using templates that work for this particular care home. </a:t>
            </a:r>
            <a:endParaRPr lang="en-GB" sz="1800" b="1">
              <a:solidFill>
                <a:srgbClr val="7030A0"/>
              </a:solidFill>
              <a:latin typeface="Consola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100">
              <a:solidFill>
                <a:srgbClr val="9D9D9C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sz="1700">
              <a:solidFill>
                <a:srgbClr val="000000"/>
              </a:solidFill>
              <a:latin typeface="Neue Haas Grotesk Text Pro"/>
            </a:endParaRPr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7" name="Picture 6" descr="A red push pin on a map&#10;&#10;AI-generated content may be incorrect.">
            <a:extLst>
              <a:ext uri="{FF2B5EF4-FFF2-40B4-BE49-F238E27FC236}">
                <a16:creationId xmlns:a16="http://schemas.microsoft.com/office/drawing/2014/main" id="{52F4D30F-062B-5082-C6D6-14D6DE711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5076" y="1906593"/>
            <a:ext cx="4398724" cy="382406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4EFE7-5D58-BE45-E620-8BEE485B19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42CAE2-6832-4723-83FE-1E115A618033}" type="datetime1"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19F3-F50A-C91F-34EC-63FB02A15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991EC-3C68-4C86-7266-BFC2F186E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131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EC550-AAB6-9250-43A1-894C896B0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References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37131-75E4-7B4C-03FA-03973AAD4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Care Quality </a:t>
            </a:r>
            <a:r>
              <a:rPr lang="en-GB" err="1"/>
              <a:t>Commision</a:t>
            </a:r>
            <a:r>
              <a:rPr lang="en-GB"/>
              <a:t> (CQC), (2023), regulation 17, good management. Available: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2"/>
              </a:rPr>
              <a:t>Regulations for service providers and managers - Care Quality Commission</a:t>
            </a:r>
            <a:r>
              <a:rPr lang="en-GB">
                <a:ea typeface="+mn-lt"/>
                <a:cs typeface="+mn-lt"/>
              </a:rPr>
              <a:t> (accessed 13.06.26)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  <a:hlinkClick r:id="rId3"/>
              </a:rPr>
              <a:t>www.cranborne.tech</a:t>
            </a:r>
            <a:r>
              <a:rPr lang="en-GB" sz="2900">
                <a:ea typeface="+mn-lt"/>
                <a:cs typeface="+mn-lt"/>
              </a:rPr>
              <a:t> (accessed 13.06.26)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GDPR, Available: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4"/>
              </a:rPr>
              <a:t>https://www.caredocs.co.uk/general-data-protection-regulation-in-care-homes-blog/</a:t>
            </a:r>
            <a:r>
              <a:rPr lang="en-GB">
                <a:ea typeface="+mn-lt"/>
                <a:cs typeface="+mn-lt"/>
              </a:rPr>
              <a:t>  (accessed 13.06.26)</a:t>
            </a:r>
            <a:endParaRPr lang="en-GB"/>
          </a:p>
          <a:p>
            <a:r>
              <a:rPr lang="en-GB" sz="2200"/>
              <a:t>General medical council (GMC) medical records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NHS Digital, (2022) record keeping &amp; documentation guidance.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5"/>
              </a:rPr>
              <a:t>National Care Records Service - NHS England Digital</a:t>
            </a:r>
            <a:endParaRPr lang="en-GB"/>
          </a:p>
          <a:p>
            <a:endParaRPr lang="en-GB"/>
          </a:p>
          <a:p>
            <a:r>
              <a:rPr lang="en-GB"/>
              <a:t>NHS - Records Management Code of Practice 2021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FA6BB-B0C6-A00A-94BE-7588B7F46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437F6-731E-43B7-84D0-E19400AF1C0B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0165B-BF4E-B71B-DE42-27122A313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EA8E0-EA06-6775-89A5-68E214BD9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163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br>
              <a:rPr lang="en-GB" sz="2800"/>
            </a:br>
            <a:br>
              <a:rPr lang="en-GB" sz="2800"/>
            </a:br>
            <a:r>
              <a:rPr lang="en-GB" sz="2800">
                <a:latin typeface="Arial"/>
                <a:cs typeface="Arial"/>
              </a:rPr>
              <a:t>Digital Skills &amp; Research Methods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LCHS4007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Assia Shah 1913607</a:t>
            </a: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05/06/2026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/>
            </a:br>
            <a:endParaRPr lang="en-GB" sz="2800"/>
          </a:p>
        </p:txBody>
      </p:sp>
      <p:pic>
        <p:nvPicPr>
          <p:cNvPr id="84" name="Graphic 83" descr="Hospital">
            <a:extLst>
              <a:ext uri="{FF2B5EF4-FFF2-40B4-BE49-F238E27FC236}">
                <a16:creationId xmlns:a16="http://schemas.microsoft.com/office/drawing/2014/main" id="{26325D6F-80D8-348C-9F84-700CD4E706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3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B053B-70F2-E833-4A47-B8E6304C1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Introduction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9F4470C-24D2-BB01-3CCA-95124D75A4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176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7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5DC0E-CE2A-0DD7-06CC-358762A0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Microsoft Excel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09FB8E7-2A36-9CED-D520-384BDF606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103237" cy="250707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>
                <a:latin typeface="Calibri"/>
                <a:ea typeface="Calibri"/>
                <a:cs typeface="Calibri"/>
              </a:rPr>
              <a:t>I have chosen Microsoft Excel to  help me create schedule/rotas.</a:t>
            </a:r>
          </a:p>
          <a:p>
            <a:pPr>
              <a:spcBef>
                <a:spcPts val="0"/>
              </a:spcBef>
            </a:pPr>
            <a:r>
              <a:rPr lang="en-GB">
                <a:latin typeface="Calibri"/>
                <a:ea typeface="Calibri"/>
                <a:cs typeface="Calibri"/>
              </a:rPr>
              <a:t>Microsoft excel is not just for numbers, it can also be used for </a:t>
            </a:r>
            <a:r>
              <a:rPr lang="en-GB">
                <a:latin typeface="Calibri"/>
                <a:ea typeface="Calibri"/>
                <a:cs typeface="Calibri"/>
                <a:hlinkClick r:id="rId2"/>
              </a:rPr>
              <a:t>data.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121" name="Oval 12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 descr="Stock exchange numbers">
            <a:extLst>
              <a:ext uri="{FF2B5EF4-FFF2-40B4-BE49-F238E27FC236}">
                <a16:creationId xmlns:a16="http://schemas.microsoft.com/office/drawing/2014/main" id="{5174E85F-D214-A1B2-64C6-774946F0C8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34" r="14022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22" name="Arc 12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ownload Microsoft Excel logo. Spreadsheet program ...">
            <a:extLst>
              <a:ext uri="{FF2B5EF4-FFF2-40B4-BE49-F238E27FC236}">
                <a16:creationId xmlns:a16="http://schemas.microsoft.com/office/drawing/2014/main" id="{CF02BC3A-4DB1-8E97-FAA9-7BB321491DA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38" r="15495" b="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4E3B7B-DCD3-598A-D717-5BABD1DFA89B}"/>
              </a:ext>
            </a:extLst>
          </p:cNvPr>
          <p:cNvSpPr txBox="1"/>
          <p:nvPr/>
        </p:nvSpPr>
        <p:spPr>
          <a:xfrm>
            <a:off x="924681" y="5906923"/>
            <a:ext cx="48994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i="1"/>
              <a:t>(Microsoft,2026)</a:t>
            </a:r>
          </a:p>
        </p:txBody>
      </p:sp>
    </p:spTree>
    <p:extLst>
      <p:ext uri="{BB962C8B-B14F-4D97-AF65-F5344CB8AC3E}">
        <p14:creationId xmlns:p14="http://schemas.microsoft.com/office/powerpoint/2010/main" val="331273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38F94-768C-7840-7840-F1CF6A665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Microsoft Excel is Suitable</a:t>
            </a:r>
          </a:p>
        </p:txBody>
      </p:sp>
      <p:sp>
        <p:nvSpPr>
          <p:cNvPr id="46" name="Content Placeholder 2">
            <a:extLst>
              <a:ext uri="{FF2B5EF4-FFF2-40B4-BE49-F238E27FC236}">
                <a16:creationId xmlns:a16="http://schemas.microsoft.com/office/drawing/2014/main" id="{5BB15707-10DB-F8F9-C290-02D4690A9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It is easy to use.</a:t>
            </a:r>
          </a:p>
          <a:p>
            <a:r>
              <a:rPr lang="en-US" sz="1700"/>
              <a:t>It is easy to read, edit add &amp; remove rows or columns.</a:t>
            </a:r>
          </a:p>
          <a:p>
            <a:r>
              <a:rPr lang="en-US" sz="1700"/>
              <a:t>You can use formulas to calculate number of staff on for each days.</a:t>
            </a:r>
          </a:p>
          <a:p>
            <a:r>
              <a:rPr lang="en-US" sz="1700"/>
              <a:t>It can be easily shared with staff members using other Microsoft </a:t>
            </a:r>
            <a:r>
              <a:rPr lang="en-US" sz="17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365</a:t>
            </a:r>
            <a:r>
              <a:rPr lang="en-US" sz="1700"/>
              <a:t> tools.</a:t>
            </a:r>
          </a:p>
          <a:p>
            <a:r>
              <a:rPr lang="en-US" sz="1700"/>
              <a:t>So, if any staff member is off and need to access their rota this can be done by sharing.</a:t>
            </a:r>
          </a:p>
          <a:p>
            <a:r>
              <a:rPr lang="en-US" sz="1700"/>
              <a:t>Microsoft has high level of security, so we are always protected and our work is safe.</a:t>
            </a:r>
          </a:p>
          <a:p>
            <a:endParaRPr lang="en-US" sz="170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8323052-FD40-C92B-9E2A-D1CF20FBB6DC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/>
              <a:t>(Microsoft,2026)</a:t>
            </a:r>
          </a:p>
        </p:txBody>
      </p:sp>
    </p:spTree>
    <p:extLst>
      <p:ext uri="{BB962C8B-B14F-4D97-AF65-F5344CB8AC3E}">
        <p14:creationId xmlns:p14="http://schemas.microsoft.com/office/powerpoint/2010/main" val="16773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D22B8-1174-44E7-85D3-00804CB37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it improves efficiency and communication</a:t>
            </a: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75C87-6833-EACE-5618-BF2E20B89A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02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CA8EBF-0D2C-FE94-A591-C6B8094D0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Schedule/Rota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D882A6-0CD7-C42D-2420-D18C8C898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40" y="-4526"/>
            <a:ext cx="12197439" cy="527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1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DF17-3759-996F-437C-B15EF138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5043"/>
            <a:ext cx="10515600" cy="1555207"/>
          </a:xfrm>
        </p:spPr>
        <p:txBody>
          <a:bodyPr>
            <a:normAutofit fontScale="90000"/>
          </a:bodyPr>
          <a:lstStyle/>
          <a:p>
            <a:pPr algn="ctr"/>
            <a:br>
              <a:rPr lang="en-GB"/>
            </a:br>
            <a:r>
              <a:rPr lang="en-GB"/>
              <a:t>Advantages and Limitations of Microsoft Excel</a:t>
            </a:r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207DB-B138-798A-FE10-407651A388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/>
              <a:t>Advantage</a:t>
            </a:r>
            <a:endParaRPr lang="en-US"/>
          </a:p>
        </p:txBody>
      </p:sp>
      <p:graphicFrame>
        <p:nvGraphicFramePr>
          <p:cNvPr id="16" name="Content Placeholder 3">
            <a:extLst>
              <a:ext uri="{FF2B5EF4-FFF2-40B4-BE49-F238E27FC236}">
                <a16:creationId xmlns:a16="http://schemas.microsoft.com/office/drawing/2014/main" id="{D0C27C65-D964-E6B6-F40B-9505909CC13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945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2DA6C-B4F8-8AD0-B837-E2F05A2BE7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/>
              <a:t>Limitations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61F75C-07B8-5709-02EB-587715812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132" y="2505075"/>
            <a:ext cx="5757297" cy="42273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Human error- this can happen if we try to enter data manually or wrong formulas.</a:t>
            </a:r>
          </a:p>
          <a:p>
            <a:r>
              <a:rPr lang="en-GB" sz="2000"/>
              <a:t>Advanced functions – this can be needing more time or training to learn new technical features on excel. </a:t>
            </a:r>
          </a:p>
          <a:p>
            <a:r>
              <a:rPr lang="en-GB" sz="2000"/>
              <a:t>When too much data is added onto the spreadsheet this can cause the spreadsheet to work slow or even crash and may lose important information.</a:t>
            </a:r>
          </a:p>
          <a:p>
            <a:r>
              <a:rPr lang="en-GB" sz="2000"/>
              <a:t>Security issues- this can happen if the document is shared with too many people or the wrong person. This can then lead to data leaks of confidential information regarding staff.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E42757-999D-514C-FAD2-3A15549A2AB0}"/>
              </a:ext>
            </a:extLst>
          </p:cNvPr>
          <p:cNvSpPr txBox="1"/>
          <p:nvPr/>
        </p:nvSpPr>
        <p:spPr>
          <a:xfrm>
            <a:off x="9780366" y="6550271"/>
            <a:ext cx="239361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(Microsoft.com,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827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05E08-0396-70F0-5DA7-E40A51D81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4262" y="-1089"/>
            <a:ext cx="4589493" cy="925166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References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FA40B68D-E6E2-CCCF-E7DE-07A47EABF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593" b="-3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E559-12FA-CBE6-FFF6-2E921D632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691" y="932579"/>
            <a:ext cx="5242633" cy="649405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 (no date b) </a:t>
            </a:r>
            <a:r>
              <a:rPr lang="en-US" sz="1600" i="1">
                <a:ea typeface="+mn-lt"/>
                <a:cs typeface="+mn-lt"/>
              </a:rPr>
              <a:t>Microsoft Support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3"/>
              </a:rPr>
              <a:t>https://support.microsoft.com/en-gb/office/what-is-excel-94b00f50-5896-479c-b0c5-ff74603b35a3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 Support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4"/>
              </a:rPr>
              <a:t>https://support.microsoft.com/en-gb/office/share-your-excel-workbook-with-others-8d8a52bb-03c3-4933-ab6c-330aabf1e589?culture=en-gb&amp;country=gb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What is a spreadsheet? use cases and software: Microsoft Excel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5"/>
              </a:rPr>
              <a:t>https://www.microsoft.com/en-us/microsoft-365/excel/spreadsheets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What is Microsoft 365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6"/>
              </a:rPr>
              <a:t>https://www.microsoft.com/en-gb/microsoft-365/what-is-microsoft-365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r>
              <a:rPr lang="en-US" sz="1600" i="1">
                <a:ea typeface="+mn-lt"/>
                <a:cs typeface="+mn-lt"/>
              </a:rPr>
              <a:t>Microsoft.com. (2023). Spreadsheet Programs | Microsoft 365. [online] Available at: </a:t>
            </a:r>
            <a:r>
              <a:rPr lang="en-US" sz="1600" i="1">
                <a:ea typeface="+mn-lt"/>
                <a:cs typeface="+mn-lt"/>
                <a:hlinkClick r:id="rId5"/>
              </a:rPr>
              <a:t>https://www.microsoft.com/en-us/microsoft-365/excel/spreadsheets</a:t>
            </a:r>
            <a:r>
              <a:rPr lang="en-US" sz="1600" i="1">
                <a:ea typeface="+mn-lt"/>
                <a:cs typeface="+mn-lt"/>
              </a:rPr>
              <a:t>. </a:t>
            </a:r>
            <a:r>
              <a:rPr lang="en-US" sz="1600">
                <a:ea typeface="+mn-lt"/>
                <a:cs typeface="+mn-lt"/>
              </a:rPr>
              <a:t>(Accessed: 07 June 2026).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5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/>
          </a:p>
          <a:p>
            <a:pPr>
              <a:buFont typeface="Courier New" panose="020B0604020202020204" pitchFamily="34" charset="0"/>
              <a:buChar char="o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8064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12 Benefits of Employee Training: Why it is Important?">
            <a:extLst>
              <a:ext uri="{FF2B5EF4-FFF2-40B4-BE49-F238E27FC236}">
                <a16:creationId xmlns:a16="http://schemas.microsoft.com/office/drawing/2014/main" id="{259AA09D-A45B-C56A-B6CF-A968F3E27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1" t="4387" r="24707" b="-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BA05C-23DC-D953-23A1-AD601BE90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Case study: staff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8DE923-EC52-58CE-B349-CED6D956E3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Nargess Abasi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12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BC81F-7B7D-1590-581C-9D9F250C4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the best Microsoft 365 tool to train staff?</a:t>
            </a:r>
          </a:p>
        </p:txBody>
      </p:sp>
    </p:spTree>
    <p:extLst>
      <p:ext uri="{BB962C8B-B14F-4D97-AF65-F5344CB8AC3E}">
        <p14:creationId xmlns:p14="http://schemas.microsoft.com/office/powerpoint/2010/main" val="17923669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14283-9D7C-AB39-98CF-BF5B912F2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95177-33E9-C92C-4120-BCA417501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the best Microsoft 365 tool to train staff?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CEFC4-5506-3E04-C783-F9857A8F2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It is </a:t>
            </a:r>
            <a:r>
              <a:rPr lang="en-GB" sz="4800" err="1"/>
              <a:t>powerpoint</a:t>
            </a:r>
            <a:endParaRPr lang="en-GB" sz="4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6B6892-98D9-7959-582C-35199BD6A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4664" y="2940729"/>
            <a:ext cx="3239689" cy="323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073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D44D8-0C0B-0EB5-4DD3-404C8887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But why?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D95FB6-6BAA-8788-9D7F-D9926E436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1054" y="643466"/>
            <a:ext cx="4413224" cy="55687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1538AF-0627-2364-4345-429FC4E4DD4E}"/>
              </a:ext>
            </a:extLst>
          </p:cNvPr>
          <p:cNvSpPr txBox="1"/>
          <p:nvPr/>
        </p:nvSpPr>
        <p:spPr>
          <a:xfrm>
            <a:off x="7942202" y="601215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Question_mark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7979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24259-1AF9-8166-F4A8-C1EA9A89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features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B7D99-CD14-B3B3-ED26-B29CC51C2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err="1"/>
              <a:t>Powerpoint</a:t>
            </a:r>
            <a:r>
              <a:rPr lang="en-GB" sz="2600"/>
              <a:t> will let the management team to get their idea across to a wide audience</a:t>
            </a:r>
          </a:p>
          <a:p>
            <a:r>
              <a:rPr lang="en-GB" sz="2600" err="1"/>
              <a:t>Powerpoint</a:t>
            </a:r>
            <a:r>
              <a:rPr lang="en-GB" sz="2600"/>
              <a:t> uses slides which helps you to build up and to understand a topic</a:t>
            </a:r>
          </a:p>
          <a:p>
            <a:r>
              <a:rPr lang="en-GB" sz="2600"/>
              <a:t>This topic is training</a:t>
            </a:r>
          </a:p>
          <a:p>
            <a:r>
              <a:rPr lang="en-GB" sz="2600" err="1"/>
              <a:t>Powerpoint</a:t>
            </a:r>
            <a:r>
              <a:rPr lang="en-GB" sz="2600"/>
              <a:t> is an easy tool to learn and make slides</a:t>
            </a:r>
          </a:p>
          <a:p>
            <a:r>
              <a:rPr lang="en-GB" sz="2600"/>
              <a:t>You can add pictures to slides to help get ideas across</a:t>
            </a:r>
          </a:p>
          <a:p>
            <a:r>
              <a:rPr lang="en-GB" sz="2600"/>
              <a:t>It can be sent by email and can have multiple people editing the same file</a:t>
            </a:r>
          </a:p>
          <a:p>
            <a:r>
              <a:rPr lang="en-GB" sz="2600"/>
              <a:t>Ideas can be bullet-pointed to allow someone to understand it quickly</a:t>
            </a:r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9275066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471B9-EBDE-FF4E-B411-A312DEFB3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bonus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13FD2-5821-CCBD-58A9-ABC6FB839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Is that it helps you design a </a:t>
            </a:r>
            <a:r>
              <a:rPr lang="en-GB" err="1"/>
              <a:t>powerpoint</a:t>
            </a:r>
            <a:r>
              <a:rPr lang="en-GB"/>
              <a:t> very easily using the designer tab and even suggests designs to you automatically so you can design your </a:t>
            </a:r>
            <a:r>
              <a:rPr lang="en-GB" err="1"/>
              <a:t>powerpoint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3540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D3DE2-DF6B-022A-054E-7E34D9C3A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But there are limitations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AD978-E6B1-033E-7AB8-9D8EB9B5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It is passive learning unless acted on, like for example by making notes. Studies have shown that when learning like this you do not remember most of the information after a few days</a:t>
            </a:r>
          </a:p>
          <a:p>
            <a:r>
              <a:rPr lang="en-GB"/>
              <a:t>A good way to stop this is to encourage people to create their own notes and leave questions at the end to make sure people understand the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369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32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VanillaVTI</vt:lpstr>
      <vt:lpstr>office theme</vt:lpstr>
      <vt:lpstr>Office Theme</vt:lpstr>
      <vt:lpstr>Module Code: LCHS4007 Module: Digital Skills &amp; Research Methods</vt:lpstr>
      <vt:lpstr>Staff communication at riverdale nursing home </vt:lpstr>
      <vt:lpstr>INTRODUCTION</vt:lpstr>
      <vt:lpstr>What is Microsoft teams </vt:lpstr>
      <vt:lpstr>Why I chose Microsoft teams </vt:lpstr>
      <vt:lpstr>How teams could improve coummunication:</vt:lpstr>
      <vt:lpstr>How teams could improve efficiency:</vt:lpstr>
      <vt:lpstr>Advantages and disadvantages of    Microsoft teams.</vt:lpstr>
      <vt:lpstr>References:</vt:lpstr>
      <vt:lpstr>  Digital Tool Recommendations - Riverside Nursing Home   Task- Writing care related documents/  care documentation </vt:lpstr>
      <vt:lpstr>Presentation outline</vt:lpstr>
      <vt:lpstr>The Task – Care Documentation</vt:lpstr>
      <vt:lpstr>Recommended Tool Microsoft Word  </vt:lpstr>
      <vt:lpstr>Benefits  Efficiency and Communication</vt:lpstr>
      <vt:lpstr>      Advantages and       Limimtations  </vt:lpstr>
      <vt:lpstr>Conclusion &amp; Recommendation </vt:lpstr>
      <vt:lpstr>References </vt:lpstr>
      <vt:lpstr>  Digital Skills &amp; Research Methods  LCHS4007  Assia Shah 1913607 05/06/2026  </vt:lpstr>
      <vt:lpstr>Introduction </vt:lpstr>
      <vt:lpstr>Microsoft Excel</vt:lpstr>
      <vt:lpstr>Why Microsoft Excel is Suitable</vt:lpstr>
      <vt:lpstr>How it improves efficiency and communication</vt:lpstr>
      <vt:lpstr>Schedule/Rota</vt:lpstr>
      <vt:lpstr> Advantages and Limitations of Microsoft Excel </vt:lpstr>
      <vt:lpstr>References</vt:lpstr>
      <vt:lpstr>Case study: staff training</vt:lpstr>
      <vt:lpstr>What is the best Microsoft 365 tool to train staff?</vt:lpstr>
      <vt:lpstr>What is the best Microsoft 365 tool to train staff?</vt:lpstr>
      <vt:lpstr>But why?</vt:lpstr>
      <vt:lpstr>The features of powerpoint</vt:lpstr>
      <vt:lpstr>A bonus of powerpoint</vt:lpstr>
      <vt:lpstr>But there are limitations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2026-05-31T20:06:21Z</dcterms:created>
  <dcterms:modified xsi:type="dcterms:W3CDTF">2026-06-13T11:32:28Z</dcterms:modified>
</cp:coreProperties>
</file>