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2"/>
  </p:notesMasterIdLst>
  <p:handoutMasterIdLst>
    <p:handoutMasterId r:id="rId43"/>
  </p:handoutMasterIdLst>
  <p:sldIdLst>
    <p:sldId id="256" r:id="rId2"/>
    <p:sldId id="257" r:id="rId3"/>
    <p:sldId id="258" r:id="rId4"/>
    <p:sldId id="259" r:id="rId5"/>
    <p:sldId id="265" r:id="rId6"/>
    <p:sldId id="268" r:id="rId7"/>
    <p:sldId id="266" r:id="rId8"/>
    <p:sldId id="260" r:id="rId9"/>
    <p:sldId id="273" r:id="rId10"/>
    <p:sldId id="285" r:id="rId11"/>
    <p:sldId id="262" r:id="rId12"/>
    <p:sldId id="286" r:id="rId13"/>
    <p:sldId id="287" r:id="rId14"/>
    <p:sldId id="288" r:id="rId15"/>
    <p:sldId id="263" r:id="rId16"/>
    <p:sldId id="264" r:id="rId17"/>
    <p:sldId id="289" r:id="rId18"/>
    <p:sldId id="270" r:id="rId19"/>
    <p:sldId id="271" r:id="rId20"/>
    <p:sldId id="269" r:id="rId21"/>
    <p:sldId id="290" r:id="rId22"/>
    <p:sldId id="261" r:id="rId23"/>
    <p:sldId id="274" r:id="rId24"/>
    <p:sldId id="293" r:id="rId25"/>
    <p:sldId id="294" r:id="rId26"/>
    <p:sldId id="275" r:id="rId27"/>
    <p:sldId id="296" r:id="rId28"/>
    <p:sldId id="297" r:id="rId29"/>
    <p:sldId id="298" r:id="rId30"/>
    <p:sldId id="276" r:id="rId31"/>
    <p:sldId id="299" r:id="rId32"/>
    <p:sldId id="280" r:id="rId33"/>
    <p:sldId id="300" r:id="rId34"/>
    <p:sldId id="301" r:id="rId35"/>
    <p:sldId id="281" r:id="rId36"/>
    <p:sldId id="302" r:id="rId37"/>
    <p:sldId id="303" r:id="rId38"/>
    <p:sldId id="305" r:id="rId39"/>
    <p:sldId id="282" r:id="rId40"/>
    <p:sldId id="26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B9BEDD-FCC9-4640-9C65-6C3CFD32C702}" v="272" dt="2024-09-09T10:10:24.9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12" autoAdjust="0"/>
    <p:restoredTop sz="78814" autoAdjust="0"/>
  </p:normalViewPr>
  <p:slideViewPr>
    <p:cSldViewPr snapToGrid="0">
      <p:cViewPr>
        <p:scale>
          <a:sx n="94" d="100"/>
          <a:sy n="94" d="100"/>
        </p:scale>
        <p:origin x="366" y="-210"/>
      </p:cViewPr>
      <p:guideLst/>
    </p:cSldViewPr>
  </p:slideViewPr>
  <p:notesTextViewPr>
    <p:cViewPr>
      <p:scale>
        <a:sx n="1" d="1"/>
        <a:sy n="1" d="1"/>
      </p:scale>
      <p:origin x="0" y="0"/>
    </p:cViewPr>
  </p:notesTextViewPr>
  <p:notesViewPr>
    <p:cSldViewPr snapToGrid="0">
      <p:cViewPr varScale="1">
        <p:scale>
          <a:sx n="78" d="100"/>
          <a:sy n="78" d="100"/>
        </p:scale>
        <p:origin x="289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C9B9BEDD-FCC9-4640-9C65-6C3CFD32C702}"/>
    <pc:docChg chg="undo custSel addSld delSld modSld sldOrd">
      <pc:chgData name="Jonathan Wyatt" userId="c3e1212f-7374-4739-8e9f-f13855138211" providerId="ADAL" clId="{C9B9BEDD-FCC9-4640-9C65-6C3CFD32C702}" dt="2024-09-09T10:53:27.787" v="9608" actId="26606"/>
      <pc:docMkLst>
        <pc:docMk/>
      </pc:docMkLst>
      <pc:sldChg chg="addSp delSp modSp mod setBg">
        <pc:chgData name="Jonathan Wyatt" userId="c3e1212f-7374-4739-8e9f-f13855138211" providerId="ADAL" clId="{C9B9BEDD-FCC9-4640-9C65-6C3CFD32C702}" dt="2024-09-09T10:53:23.102" v="9607" actId="26606"/>
        <pc:sldMkLst>
          <pc:docMk/>
          <pc:sldMk cId="611792804" sldId="257"/>
        </pc:sldMkLst>
        <pc:spChg chg="mod">
          <ac:chgData name="Jonathan Wyatt" userId="c3e1212f-7374-4739-8e9f-f13855138211" providerId="ADAL" clId="{C9B9BEDD-FCC9-4640-9C65-6C3CFD32C702}" dt="2024-09-09T10:53:23.102" v="9607" actId="26606"/>
          <ac:spMkLst>
            <pc:docMk/>
            <pc:sldMk cId="611792804" sldId="257"/>
            <ac:spMk id="2" creationId="{A66EC32D-0B6E-0B24-82A9-A1642B509E91}"/>
          </ac:spMkLst>
        </pc:spChg>
        <pc:spChg chg="del mod">
          <ac:chgData name="Jonathan Wyatt" userId="c3e1212f-7374-4739-8e9f-f13855138211" providerId="ADAL" clId="{C9B9BEDD-FCC9-4640-9C65-6C3CFD32C702}" dt="2024-09-09T10:53:23.102" v="9607" actId="26606"/>
          <ac:spMkLst>
            <pc:docMk/>
            <pc:sldMk cId="611792804" sldId="257"/>
            <ac:spMk id="3" creationId="{C253641A-9B70-911D-0FAC-476EA57D30BC}"/>
          </ac:spMkLst>
        </pc:spChg>
        <pc:graphicFrameChg chg="add">
          <ac:chgData name="Jonathan Wyatt" userId="c3e1212f-7374-4739-8e9f-f13855138211" providerId="ADAL" clId="{C9B9BEDD-FCC9-4640-9C65-6C3CFD32C702}" dt="2024-09-09T10:53:23.102" v="9607" actId="26606"/>
          <ac:graphicFrameMkLst>
            <pc:docMk/>
            <pc:sldMk cId="611792804" sldId="257"/>
            <ac:graphicFrameMk id="5" creationId="{B7C8034A-D5C4-AE6C-1603-413003AACF7F}"/>
          </ac:graphicFrameMkLst>
        </pc:graphicFrameChg>
      </pc:sldChg>
      <pc:sldChg chg="addSp delSp modSp mod setBg">
        <pc:chgData name="Jonathan Wyatt" userId="c3e1212f-7374-4739-8e9f-f13855138211" providerId="ADAL" clId="{C9B9BEDD-FCC9-4640-9C65-6C3CFD32C702}" dt="2024-09-09T08:35:16.144" v="7000"/>
        <pc:sldMkLst>
          <pc:docMk/>
          <pc:sldMk cId="3093810650" sldId="258"/>
        </pc:sldMkLst>
        <pc:spChg chg="mod">
          <ac:chgData name="Jonathan Wyatt" userId="c3e1212f-7374-4739-8e9f-f13855138211" providerId="ADAL" clId="{C9B9BEDD-FCC9-4640-9C65-6C3CFD32C702}" dt="2024-09-04T12:53:42.788" v="7" actId="26606"/>
          <ac:spMkLst>
            <pc:docMk/>
            <pc:sldMk cId="3093810650" sldId="258"/>
            <ac:spMk id="2" creationId="{A39A0AA2-CB34-BD69-7B38-C8FC8E8DC444}"/>
          </ac:spMkLst>
        </pc:spChg>
        <pc:spChg chg="del mod">
          <ac:chgData name="Jonathan Wyatt" userId="c3e1212f-7374-4739-8e9f-f13855138211" providerId="ADAL" clId="{C9B9BEDD-FCC9-4640-9C65-6C3CFD32C702}" dt="2024-09-04T12:53:42.788" v="7" actId="26606"/>
          <ac:spMkLst>
            <pc:docMk/>
            <pc:sldMk cId="3093810650" sldId="258"/>
            <ac:spMk id="3" creationId="{D34D37CA-1F2B-41AA-6DA3-22B0F968158F}"/>
          </ac:spMkLst>
        </pc:spChg>
        <pc:graphicFrameChg chg="add mod">
          <ac:chgData name="Jonathan Wyatt" userId="c3e1212f-7374-4739-8e9f-f13855138211" providerId="ADAL" clId="{C9B9BEDD-FCC9-4640-9C65-6C3CFD32C702}" dt="2024-09-09T08:35:16.144" v="7000"/>
          <ac:graphicFrameMkLst>
            <pc:docMk/>
            <pc:sldMk cId="3093810650" sldId="258"/>
            <ac:graphicFrameMk id="5" creationId="{811C9670-E2C0-E393-5BE7-EF316CF9A753}"/>
          </ac:graphicFrameMkLst>
        </pc:graphicFrameChg>
      </pc:sldChg>
      <pc:sldChg chg="addSp delSp modSp mod setBg addAnim delAnim">
        <pc:chgData name="Jonathan Wyatt" userId="c3e1212f-7374-4739-8e9f-f13855138211" providerId="ADAL" clId="{C9B9BEDD-FCC9-4640-9C65-6C3CFD32C702}" dt="2024-09-04T12:57:34.152" v="13" actId="26606"/>
        <pc:sldMkLst>
          <pc:docMk/>
          <pc:sldMk cId="1788570584" sldId="260"/>
        </pc:sldMkLst>
        <pc:spChg chg="mod">
          <ac:chgData name="Jonathan Wyatt" userId="c3e1212f-7374-4739-8e9f-f13855138211" providerId="ADAL" clId="{C9B9BEDD-FCC9-4640-9C65-6C3CFD32C702}" dt="2024-09-04T12:57:34.152" v="13" actId="26606"/>
          <ac:spMkLst>
            <pc:docMk/>
            <pc:sldMk cId="1788570584" sldId="260"/>
            <ac:spMk id="2" creationId="{2D213B91-B47C-722E-3B51-F2C2C307700A}"/>
          </ac:spMkLst>
        </pc:spChg>
        <pc:spChg chg="mod">
          <ac:chgData name="Jonathan Wyatt" userId="c3e1212f-7374-4739-8e9f-f13855138211" providerId="ADAL" clId="{C9B9BEDD-FCC9-4640-9C65-6C3CFD32C702}" dt="2024-09-04T12:57:34.152" v="13" actId="26606"/>
          <ac:spMkLst>
            <pc:docMk/>
            <pc:sldMk cId="1788570584" sldId="260"/>
            <ac:spMk id="3" creationId="{4943D302-8337-88DC-2A09-B8239C8B8A22}"/>
          </ac:spMkLst>
        </pc:spChg>
        <pc:spChg chg="add">
          <ac:chgData name="Jonathan Wyatt" userId="c3e1212f-7374-4739-8e9f-f13855138211" providerId="ADAL" clId="{C9B9BEDD-FCC9-4640-9C65-6C3CFD32C702}" dt="2024-09-04T12:57:34.152" v="13" actId="26606"/>
          <ac:spMkLst>
            <pc:docMk/>
            <pc:sldMk cId="1788570584" sldId="260"/>
            <ac:spMk id="8" creationId="{DCF4EB5C-ED25-4675-8255-2F5B12CFFCF0}"/>
          </ac:spMkLst>
        </pc:spChg>
        <pc:spChg chg="add del">
          <ac:chgData name="Jonathan Wyatt" userId="c3e1212f-7374-4739-8e9f-f13855138211" providerId="ADAL" clId="{C9B9BEDD-FCC9-4640-9C65-6C3CFD32C702}" dt="2024-09-04T12:57:34.141" v="12" actId="26606"/>
          <ac:spMkLst>
            <pc:docMk/>
            <pc:sldMk cId="1788570584" sldId="260"/>
            <ac:spMk id="9" creationId="{E6C8E6EB-4C59-429B-97E4-72A058CFC4FB}"/>
          </ac:spMkLst>
        </pc:spChg>
        <pc:spChg chg="add">
          <ac:chgData name="Jonathan Wyatt" userId="c3e1212f-7374-4739-8e9f-f13855138211" providerId="ADAL" clId="{C9B9BEDD-FCC9-4640-9C65-6C3CFD32C702}" dt="2024-09-04T12:57:34.152" v="13" actId="26606"/>
          <ac:spMkLst>
            <pc:docMk/>
            <pc:sldMk cId="1788570584" sldId="260"/>
            <ac:spMk id="10" creationId="{9514EC6E-A557-42A2-BCDC-3ABFFC5E564D}"/>
          </ac:spMkLst>
        </pc:spChg>
        <pc:spChg chg="add del">
          <ac:chgData name="Jonathan Wyatt" userId="c3e1212f-7374-4739-8e9f-f13855138211" providerId="ADAL" clId="{C9B9BEDD-FCC9-4640-9C65-6C3CFD32C702}" dt="2024-09-04T12:57:34.141" v="12" actId="26606"/>
          <ac:spMkLst>
            <pc:docMk/>
            <pc:sldMk cId="1788570584" sldId="260"/>
            <ac:spMk id="11" creationId="{B5B90362-AFCC-46A9-B41C-A257A8C5B314}"/>
          </ac:spMkLst>
        </pc:spChg>
        <pc:spChg chg="add">
          <ac:chgData name="Jonathan Wyatt" userId="c3e1212f-7374-4739-8e9f-f13855138211" providerId="ADAL" clId="{C9B9BEDD-FCC9-4640-9C65-6C3CFD32C702}" dt="2024-09-04T12:57:34.152" v="13" actId="26606"/>
          <ac:spMkLst>
            <pc:docMk/>
            <pc:sldMk cId="1788570584" sldId="260"/>
            <ac:spMk id="12" creationId="{905482C9-EB42-4BFE-95BF-7FD661F07657}"/>
          </ac:spMkLst>
        </pc:spChg>
        <pc:spChg chg="add del">
          <ac:chgData name="Jonathan Wyatt" userId="c3e1212f-7374-4739-8e9f-f13855138211" providerId="ADAL" clId="{C9B9BEDD-FCC9-4640-9C65-6C3CFD32C702}" dt="2024-09-04T12:57:34.141" v="12" actId="26606"/>
          <ac:spMkLst>
            <pc:docMk/>
            <pc:sldMk cId="1788570584" sldId="260"/>
            <ac:spMk id="13" creationId="{F71EF7F1-38BA-471D-8CD4-2A9AE8E35527}"/>
          </ac:spMkLst>
        </pc:spChg>
        <pc:spChg chg="add">
          <ac:chgData name="Jonathan Wyatt" userId="c3e1212f-7374-4739-8e9f-f13855138211" providerId="ADAL" clId="{C9B9BEDD-FCC9-4640-9C65-6C3CFD32C702}" dt="2024-09-04T12:57:34.152" v="13" actId="26606"/>
          <ac:spMkLst>
            <pc:docMk/>
            <pc:sldMk cId="1788570584" sldId="260"/>
            <ac:spMk id="14" creationId="{7539E646-A625-4A26-86ED-BD90EDD329F7}"/>
          </ac:spMkLst>
        </pc:spChg>
        <pc:spChg chg="add del">
          <ac:chgData name="Jonathan Wyatt" userId="c3e1212f-7374-4739-8e9f-f13855138211" providerId="ADAL" clId="{C9B9BEDD-FCC9-4640-9C65-6C3CFD32C702}" dt="2024-09-04T12:57:34.141" v="12" actId="26606"/>
          <ac:spMkLst>
            <pc:docMk/>
            <pc:sldMk cId="1788570584" sldId="260"/>
            <ac:spMk id="15" creationId="{C0524398-BFB4-4C4A-8317-83B8729F9B26}"/>
          </ac:spMkLst>
        </pc:spChg>
        <pc:spChg chg="add">
          <ac:chgData name="Jonathan Wyatt" userId="c3e1212f-7374-4739-8e9f-f13855138211" providerId="ADAL" clId="{C9B9BEDD-FCC9-4640-9C65-6C3CFD32C702}" dt="2024-09-04T12:57:34.152" v="13" actId="26606"/>
          <ac:spMkLst>
            <pc:docMk/>
            <pc:sldMk cId="1788570584" sldId="260"/>
            <ac:spMk id="16" creationId="{9DD60C94-0C9C-47B7-BE88-045235ACCC6A}"/>
          </ac:spMkLst>
        </pc:spChg>
        <pc:spChg chg="add del">
          <ac:chgData name="Jonathan Wyatt" userId="c3e1212f-7374-4739-8e9f-f13855138211" providerId="ADAL" clId="{C9B9BEDD-FCC9-4640-9C65-6C3CFD32C702}" dt="2024-09-04T12:57:34.141" v="12" actId="26606"/>
          <ac:spMkLst>
            <pc:docMk/>
            <pc:sldMk cId="1788570584" sldId="260"/>
            <ac:spMk id="17" creationId="{007891EC-4501-44ED-A8C8-B11B6DB767AB}"/>
          </ac:spMkLst>
        </pc:spChg>
        <pc:spChg chg="add">
          <ac:chgData name="Jonathan Wyatt" userId="c3e1212f-7374-4739-8e9f-f13855138211" providerId="ADAL" clId="{C9B9BEDD-FCC9-4640-9C65-6C3CFD32C702}" dt="2024-09-04T12:57:34.152" v="13" actId="26606"/>
          <ac:spMkLst>
            <pc:docMk/>
            <pc:sldMk cId="1788570584" sldId="260"/>
            <ac:spMk id="18" creationId="{BFCF7016-AC99-433F-B943-24C3736E0602}"/>
          </ac:spMkLst>
        </pc:spChg>
        <pc:spChg chg="add">
          <ac:chgData name="Jonathan Wyatt" userId="c3e1212f-7374-4739-8e9f-f13855138211" providerId="ADAL" clId="{C9B9BEDD-FCC9-4640-9C65-6C3CFD32C702}" dt="2024-09-04T12:57:34.152" v="13" actId="26606"/>
          <ac:spMkLst>
            <pc:docMk/>
            <pc:sldMk cId="1788570584" sldId="260"/>
            <ac:spMk id="20" creationId="{A03737D1-A930-4E3E-9160-3CD4AEC72AB7}"/>
          </ac:spMkLst>
        </pc:spChg>
        <pc:spChg chg="add">
          <ac:chgData name="Jonathan Wyatt" userId="c3e1212f-7374-4739-8e9f-f13855138211" providerId="ADAL" clId="{C9B9BEDD-FCC9-4640-9C65-6C3CFD32C702}" dt="2024-09-04T12:57:34.152" v="13" actId="26606"/>
          <ac:spMkLst>
            <pc:docMk/>
            <pc:sldMk cId="1788570584" sldId="260"/>
            <ac:spMk id="22" creationId="{F71CFF33-010E-4E26-A285-83B182982358}"/>
          </ac:spMkLst>
        </pc:spChg>
        <pc:picChg chg="add del">
          <ac:chgData name="Jonathan Wyatt" userId="c3e1212f-7374-4739-8e9f-f13855138211" providerId="ADAL" clId="{C9B9BEDD-FCC9-4640-9C65-6C3CFD32C702}" dt="2024-09-04T12:57:34.141" v="12" actId="26606"/>
          <ac:picMkLst>
            <pc:docMk/>
            <pc:sldMk cId="1788570584" sldId="260"/>
            <ac:picMk id="5" creationId="{77D6A1FC-C47F-C4CD-2447-309C786569D8}"/>
          </ac:picMkLst>
        </pc:picChg>
        <pc:cxnChg chg="add del">
          <ac:chgData name="Jonathan Wyatt" userId="c3e1212f-7374-4739-8e9f-f13855138211" providerId="ADAL" clId="{C9B9BEDD-FCC9-4640-9C65-6C3CFD32C702}" dt="2024-09-04T12:57:34.141" v="12" actId="26606"/>
          <ac:cxnSpMkLst>
            <pc:docMk/>
            <pc:sldMk cId="1788570584" sldId="260"/>
            <ac:cxnSpMk id="19" creationId="{34E5597F-CE67-4085-9548-E6A8036DA3BB}"/>
          </ac:cxnSpMkLst>
        </pc:cxnChg>
      </pc:sldChg>
      <pc:sldChg chg="addSp delSp modSp mod setBg">
        <pc:chgData name="Jonathan Wyatt" userId="c3e1212f-7374-4739-8e9f-f13855138211" providerId="ADAL" clId="{C9B9BEDD-FCC9-4640-9C65-6C3CFD32C702}" dt="2024-09-08T19:09:41.652" v="4534" actId="26606"/>
        <pc:sldMkLst>
          <pc:docMk/>
          <pc:sldMk cId="1948581990" sldId="261"/>
        </pc:sldMkLst>
        <pc:spChg chg="mod">
          <ac:chgData name="Jonathan Wyatt" userId="c3e1212f-7374-4739-8e9f-f13855138211" providerId="ADAL" clId="{C9B9BEDD-FCC9-4640-9C65-6C3CFD32C702}" dt="2024-09-08T19:09:41.652" v="4534" actId="26606"/>
          <ac:spMkLst>
            <pc:docMk/>
            <pc:sldMk cId="1948581990" sldId="261"/>
            <ac:spMk id="2" creationId="{A10A382B-E55C-3E78-8C61-F613FB723149}"/>
          </ac:spMkLst>
        </pc:spChg>
        <pc:spChg chg="del">
          <ac:chgData name="Jonathan Wyatt" userId="c3e1212f-7374-4739-8e9f-f13855138211" providerId="ADAL" clId="{C9B9BEDD-FCC9-4640-9C65-6C3CFD32C702}" dt="2024-09-08T19:09:41.652" v="4534" actId="26606"/>
          <ac:spMkLst>
            <pc:docMk/>
            <pc:sldMk cId="1948581990" sldId="261"/>
            <ac:spMk id="3" creationId="{7E4610E2-0E34-0006-C0A8-2984FA74D2E1}"/>
          </ac:spMkLst>
        </pc:spChg>
        <pc:spChg chg="add">
          <ac:chgData name="Jonathan Wyatt" userId="c3e1212f-7374-4739-8e9f-f13855138211" providerId="ADAL" clId="{C9B9BEDD-FCC9-4640-9C65-6C3CFD32C702}" dt="2024-09-08T19:09:41.652" v="4534" actId="26606"/>
          <ac:spMkLst>
            <pc:docMk/>
            <pc:sldMk cId="1948581990" sldId="261"/>
            <ac:spMk id="10" creationId="{DD651B61-325E-4E73-8445-38B0DE8AAAB6}"/>
          </ac:spMkLst>
        </pc:spChg>
        <pc:spChg chg="add">
          <ac:chgData name="Jonathan Wyatt" userId="c3e1212f-7374-4739-8e9f-f13855138211" providerId="ADAL" clId="{C9B9BEDD-FCC9-4640-9C65-6C3CFD32C702}" dt="2024-09-08T19:09:41.652" v="4534" actId="26606"/>
          <ac:spMkLst>
            <pc:docMk/>
            <pc:sldMk cId="1948581990" sldId="261"/>
            <ac:spMk id="12" creationId="{B42E5253-D3AC-4AC2-B766-8B34F13C2F5E}"/>
          </ac:spMkLst>
        </pc:spChg>
        <pc:spChg chg="add">
          <ac:chgData name="Jonathan Wyatt" userId="c3e1212f-7374-4739-8e9f-f13855138211" providerId="ADAL" clId="{C9B9BEDD-FCC9-4640-9C65-6C3CFD32C702}" dt="2024-09-08T19:09:41.652" v="4534" actId="26606"/>
          <ac:spMkLst>
            <pc:docMk/>
            <pc:sldMk cId="1948581990" sldId="261"/>
            <ac:spMk id="14" creationId="{10AE8D57-436A-4073-9A75-15BB5949F8B4}"/>
          </ac:spMkLst>
        </pc:spChg>
        <pc:spChg chg="add">
          <ac:chgData name="Jonathan Wyatt" userId="c3e1212f-7374-4739-8e9f-f13855138211" providerId="ADAL" clId="{C9B9BEDD-FCC9-4640-9C65-6C3CFD32C702}" dt="2024-09-08T19:09:41.652" v="4534" actId="26606"/>
          <ac:spMkLst>
            <pc:docMk/>
            <pc:sldMk cId="1948581990" sldId="261"/>
            <ac:spMk id="16" creationId="{E2852671-8EB6-4EAF-8AF8-65CF3FD66456}"/>
          </ac:spMkLst>
        </pc:spChg>
        <pc:spChg chg="add">
          <ac:chgData name="Jonathan Wyatt" userId="c3e1212f-7374-4739-8e9f-f13855138211" providerId="ADAL" clId="{C9B9BEDD-FCC9-4640-9C65-6C3CFD32C702}" dt="2024-09-08T19:09:41.652" v="4534" actId="26606"/>
          <ac:spMkLst>
            <pc:docMk/>
            <pc:sldMk cId="1948581990" sldId="261"/>
            <ac:spMk id="18" creationId="{A52FF1B8-145F-47AA-9F6F-7DA3201AA6CB}"/>
          </ac:spMkLst>
        </pc:spChg>
        <pc:spChg chg="add">
          <ac:chgData name="Jonathan Wyatt" userId="c3e1212f-7374-4739-8e9f-f13855138211" providerId="ADAL" clId="{C9B9BEDD-FCC9-4640-9C65-6C3CFD32C702}" dt="2024-09-08T19:09:41.652" v="4534" actId="26606"/>
          <ac:spMkLst>
            <pc:docMk/>
            <pc:sldMk cId="1948581990" sldId="261"/>
            <ac:spMk id="20" creationId="{6DFE8A8C-8C1F-40A1-8A45-9D05B0DD8EF8}"/>
          </ac:spMkLst>
        </pc:spChg>
        <pc:spChg chg="add">
          <ac:chgData name="Jonathan Wyatt" userId="c3e1212f-7374-4739-8e9f-f13855138211" providerId="ADAL" clId="{C9B9BEDD-FCC9-4640-9C65-6C3CFD32C702}" dt="2024-09-08T19:09:41.652" v="4534" actId="26606"/>
          <ac:spMkLst>
            <pc:docMk/>
            <pc:sldMk cId="1948581990" sldId="261"/>
            <ac:spMk id="22" creationId="{EE1EF8C3-8F8A-447D-A5FF-C12426825418}"/>
          </ac:spMkLst>
        </pc:spChg>
        <pc:spChg chg="add">
          <ac:chgData name="Jonathan Wyatt" userId="c3e1212f-7374-4739-8e9f-f13855138211" providerId="ADAL" clId="{C9B9BEDD-FCC9-4640-9C65-6C3CFD32C702}" dt="2024-09-08T19:09:41.652" v="4534" actId="26606"/>
          <ac:spMkLst>
            <pc:docMk/>
            <pc:sldMk cId="1948581990" sldId="261"/>
            <ac:spMk id="24" creationId="{1B511BAF-6DC3-420A-8603-96945C66ADB3}"/>
          </ac:spMkLst>
        </pc:spChg>
        <pc:picChg chg="add">
          <ac:chgData name="Jonathan Wyatt" userId="c3e1212f-7374-4739-8e9f-f13855138211" providerId="ADAL" clId="{C9B9BEDD-FCC9-4640-9C65-6C3CFD32C702}" dt="2024-09-08T19:09:41.652" v="4534" actId="26606"/>
          <ac:picMkLst>
            <pc:docMk/>
            <pc:sldMk cId="1948581990" sldId="261"/>
            <ac:picMk id="7" creationId="{8180FEBE-7089-AF17-1A53-7E989DCDFD79}"/>
          </ac:picMkLst>
        </pc:picChg>
      </pc:sldChg>
      <pc:sldChg chg="addSp delSp modSp mod setBg setClrOvrMap modNotesTx">
        <pc:chgData name="Jonathan Wyatt" userId="c3e1212f-7374-4739-8e9f-f13855138211" providerId="ADAL" clId="{C9B9BEDD-FCC9-4640-9C65-6C3CFD32C702}" dt="2024-09-08T18:04:51.332" v="1559" actId="20577"/>
        <pc:sldMkLst>
          <pc:docMk/>
          <pc:sldMk cId="1496888996" sldId="262"/>
        </pc:sldMkLst>
        <pc:spChg chg="mod">
          <ac:chgData name="Jonathan Wyatt" userId="c3e1212f-7374-4739-8e9f-f13855138211" providerId="ADAL" clId="{C9B9BEDD-FCC9-4640-9C65-6C3CFD32C702}" dt="2024-09-08T17:55:32.316" v="1027" actId="26606"/>
          <ac:spMkLst>
            <pc:docMk/>
            <pc:sldMk cId="1496888996" sldId="262"/>
            <ac:spMk id="2" creationId="{F001D044-8971-314A-4D18-BF32A8CCC963}"/>
          </ac:spMkLst>
        </pc:spChg>
        <pc:spChg chg="add del mod">
          <ac:chgData name="Jonathan Wyatt" userId="c3e1212f-7374-4739-8e9f-f13855138211" providerId="ADAL" clId="{C9B9BEDD-FCC9-4640-9C65-6C3CFD32C702}" dt="2024-09-08T17:55:32.316" v="1027" actId="26606"/>
          <ac:spMkLst>
            <pc:docMk/>
            <pc:sldMk cId="1496888996" sldId="262"/>
            <ac:spMk id="3" creationId="{A49833A1-30F9-B8AA-05A1-A0E4C0501F45}"/>
          </ac:spMkLst>
        </pc:spChg>
        <pc:spChg chg="add del">
          <ac:chgData name="Jonathan Wyatt" userId="c3e1212f-7374-4739-8e9f-f13855138211" providerId="ADAL" clId="{C9B9BEDD-FCC9-4640-9C65-6C3CFD32C702}" dt="2024-09-08T17:55:32.294" v="1026" actId="26606"/>
          <ac:spMkLst>
            <pc:docMk/>
            <pc:sldMk cId="1496888996" sldId="262"/>
            <ac:spMk id="9" creationId="{BFABBCE0-E08C-4BBE-9FD2-E2B253D4D5F2}"/>
          </ac:spMkLst>
        </pc:spChg>
        <pc:spChg chg="add del">
          <ac:chgData name="Jonathan Wyatt" userId="c3e1212f-7374-4739-8e9f-f13855138211" providerId="ADAL" clId="{C9B9BEDD-FCC9-4640-9C65-6C3CFD32C702}" dt="2024-09-08T17:55:32.294" v="1026" actId="26606"/>
          <ac:spMkLst>
            <pc:docMk/>
            <pc:sldMk cId="1496888996" sldId="262"/>
            <ac:spMk id="11" creationId="{FF426BAC-43D6-468E-B6FF-167034D5CE43}"/>
          </ac:spMkLst>
        </pc:spChg>
        <pc:spChg chg="add del">
          <ac:chgData name="Jonathan Wyatt" userId="c3e1212f-7374-4739-8e9f-f13855138211" providerId="ADAL" clId="{C9B9BEDD-FCC9-4640-9C65-6C3CFD32C702}" dt="2024-09-08T17:55:32.294" v="1026" actId="26606"/>
          <ac:spMkLst>
            <pc:docMk/>
            <pc:sldMk cId="1496888996" sldId="262"/>
            <ac:spMk id="13" creationId="{FB02D80E-5995-4C54-8387-5893C2C89473}"/>
          </ac:spMkLst>
        </pc:spChg>
        <pc:spChg chg="add del">
          <ac:chgData name="Jonathan Wyatt" userId="c3e1212f-7374-4739-8e9f-f13855138211" providerId="ADAL" clId="{C9B9BEDD-FCC9-4640-9C65-6C3CFD32C702}" dt="2024-09-08T17:55:32.294" v="1026" actId="26606"/>
          <ac:spMkLst>
            <pc:docMk/>
            <pc:sldMk cId="1496888996" sldId="262"/>
            <ac:spMk id="15" creationId="{896083C8-1401-4950-AF56-E2FAFE42D656}"/>
          </ac:spMkLst>
        </pc:spChg>
        <pc:spChg chg="add">
          <ac:chgData name="Jonathan Wyatt" userId="c3e1212f-7374-4739-8e9f-f13855138211" providerId="ADAL" clId="{C9B9BEDD-FCC9-4640-9C65-6C3CFD32C702}" dt="2024-09-08T17:55:32.316" v="1027" actId="26606"/>
          <ac:spMkLst>
            <pc:docMk/>
            <pc:sldMk cId="1496888996" sldId="262"/>
            <ac:spMk id="17" creationId="{F92989FB-1024-49B7-BDF1-B3CE27D48623}"/>
          </ac:spMkLst>
        </pc:spChg>
        <pc:spChg chg="add">
          <ac:chgData name="Jonathan Wyatt" userId="c3e1212f-7374-4739-8e9f-f13855138211" providerId="ADAL" clId="{C9B9BEDD-FCC9-4640-9C65-6C3CFD32C702}" dt="2024-09-08T17:55:32.316" v="1027" actId="26606"/>
          <ac:spMkLst>
            <pc:docMk/>
            <pc:sldMk cId="1496888996" sldId="262"/>
            <ac:spMk id="18" creationId="{2987D6F4-EC95-4EF1-A8AD-4B70386CEEC7}"/>
          </ac:spMkLst>
        </pc:spChg>
        <pc:spChg chg="add">
          <ac:chgData name="Jonathan Wyatt" userId="c3e1212f-7374-4739-8e9f-f13855138211" providerId="ADAL" clId="{C9B9BEDD-FCC9-4640-9C65-6C3CFD32C702}" dt="2024-09-08T17:55:32.316" v="1027" actId="26606"/>
          <ac:spMkLst>
            <pc:docMk/>
            <pc:sldMk cId="1496888996" sldId="262"/>
            <ac:spMk id="19" creationId="{F5F792DF-9D0A-4DB6-9A9E-7312F5A7E87D}"/>
          </ac:spMkLst>
        </pc:spChg>
        <pc:spChg chg="add">
          <ac:chgData name="Jonathan Wyatt" userId="c3e1212f-7374-4739-8e9f-f13855138211" providerId="ADAL" clId="{C9B9BEDD-FCC9-4640-9C65-6C3CFD32C702}" dt="2024-09-08T17:55:32.316" v="1027" actId="26606"/>
          <ac:spMkLst>
            <pc:docMk/>
            <pc:sldMk cId="1496888996" sldId="262"/>
            <ac:spMk id="20" creationId="{7BC7EA7B-802E-41F4-8926-C4475287AA31}"/>
          </ac:spMkLst>
        </pc:spChg>
        <pc:graphicFrameChg chg="add del">
          <ac:chgData name="Jonathan Wyatt" userId="c3e1212f-7374-4739-8e9f-f13855138211" providerId="ADAL" clId="{C9B9BEDD-FCC9-4640-9C65-6C3CFD32C702}" dt="2024-09-08T17:55:32.294" v="1026" actId="26606"/>
          <ac:graphicFrameMkLst>
            <pc:docMk/>
            <pc:sldMk cId="1496888996" sldId="262"/>
            <ac:graphicFrameMk id="5" creationId="{059F7B05-FE33-437C-2DCB-930272F20F36}"/>
          </ac:graphicFrameMkLst>
        </pc:graphicFrameChg>
        <pc:graphicFrameChg chg="add mod">
          <ac:chgData name="Jonathan Wyatt" userId="c3e1212f-7374-4739-8e9f-f13855138211" providerId="ADAL" clId="{C9B9BEDD-FCC9-4640-9C65-6C3CFD32C702}" dt="2024-09-08T17:58:31.195" v="1303" actId="20577"/>
          <ac:graphicFrameMkLst>
            <pc:docMk/>
            <pc:sldMk cId="1496888996" sldId="262"/>
            <ac:graphicFrameMk id="21" creationId="{F1BD34D8-E500-9ED5-8070-3366D1082C30}"/>
          </ac:graphicFrameMkLst>
        </pc:graphicFrameChg>
      </pc:sldChg>
      <pc:sldChg chg="addSp delSp modSp mod setBg setClrOvrMap modNotesTx">
        <pc:chgData name="Jonathan Wyatt" userId="c3e1212f-7374-4739-8e9f-f13855138211" providerId="ADAL" clId="{C9B9BEDD-FCC9-4640-9C65-6C3CFD32C702}" dt="2024-09-08T18:18:17.525" v="2593" actId="313"/>
        <pc:sldMkLst>
          <pc:docMk/>
          <pc:sldMk cId="3556645397" sldId="263"/>
        </pc:sldMkLst>
        <pc:spChg chg="mod">
          <ac:chgData name="Jonathan Wyatt" userId="c3e1212f-7374-4739-8e9f-f13855138211" providerId="ADAL" clId="{C9B9BEDD-FCC9-4640-9C65-6C3CFD32C702}" dt="2024-09-08T18:18:03.848" v="2592" actId="26606"/>
          <ac:spMkLst>
            <pc:docMk/>
            <pc:sldMk cId="3556645397" sldId="263"/>
            <ac:spMk id="2" creationId="{D9B3FF95-E2E2-DA72-D64F-2F3C92B63523}"/>
          </ac:spMkLst>
        </pc:spChg>
        <pc:spChg chg="add del mod">
          <ac:chgData name="Jonathan Wyatt" userId="c3e1212f-7374-4739-8e9f-f13855138211" providerId="ADAL" clId="{C9B9BEDD-FCC9-4640-9C65-6C3CFD32C702}" dt="2024-09-08T18:18:03.848" v="2592" actId="26606"/>
          <ac:spMkLst>
            <pc:docMk/>
            <pc:sldMk cId="3556645397" sldId="263"/>
            <ac:spMk id="3" creationId="{446DBDA4-707F-C402-1F78-60640F5865CC}"/>
          </ac:spMkLst>
        </pc:spChg>
        <pc:spChg chg="add del">
          <ac:chgData name="Jonathan Wyatt" userId="c3e1212f-7374-4739-8e9f-f13855138211" providerId="ADAL" clId="{C9B9BEDD-FCC9-4640-9C65-6C3CFD32C702}" dt="2024-09-08T18:18:02.645" v="2589" actId="26606"/>
          <ac:spMkLst>
            <pc:docMk/>
            <pc:sldMk cId="3556645397" sldId="263"/>
            <ac:spMk id="9" creationId="{BFABBCE0-E08C-4BBE-9FD2-E2B253D4D5F2}"/>
          </ac:spMkLst>
        </pc:spChg>
        <pc:spChg chg="add del">
          <ac:chgData name="Jonathan Wyatt" userId="c3e1212f-7374-4739-8e9f-f13855138211" providerId="ADAL" clId="{C9B9BEDD-FCC9-4640-9C65-6C3CFD32C702}" dt="2024-09-08T18:18:02.645" v="2589" actId="26606"/>
          <ac:spMkLst>
            <pc:docMk/>
            <pc:sldMk cId="3556645397" sldId="263"/>
            <ac:spMk id="11" creationId="{FF426BAC-43D6-468E-B6FF-167034D5CE43}"/>
          </ac:spMkLst>
        </pc:spChg>
        <pc:spChg chg="add del">
          <ac:chgData name="Jonathan Wyatt" userId="c3e1212f-7374-4739-8e9f-f13855138211" providerId="ADAL" clId="{C9B9BEDD-FCC9-4640-9C65-6C3CFD32C702}" dt="2024-09-08T18:18:02.645" v="2589" actId="26606"/>
          <ac:spMkLst>
            <pc:docMk/>
            <pc:sldMk cId="3556645397" sldId="263"/>
            <ac:spMk id="13" creationId="{FB02D80E-5995-4C54-8387-5893C2C89473}"/>
          </ac:spMkLst>
        </pc:spChg>
        <pc:spChg chg="add del">
          <ac:chgData name="Jonathan Wyatt" userId="c3e1212f-7374-4739-8e9f-f13855138211" providerId="ADAL" clId="{C9B9BEDD-FCC9-4640-9C65-6C3CFD32C702}" dt="2024-09-08T18:18:02.645" v="2589" actId="26606"/>
          <ac:spMkLst>
            <pc:docMk/>
            <pc:sldMk cId="3556645397" sldId="263"/>
            <ac:spMk id="15" creationId="{896083C8-1401-4950-AF56-E2FAFE42D656}"/>
          </ac:spMkLst>
        </pc:spChg>
        <pc:spChg chg="add del">
          <ac:chgData name="Jonathan Wyatt" userId="c3e1212f-7374-4739-8e9f-f13855138211" providerId="ADAL" clId="{C9B9BEDD-FCC9-4640-9C65-6C3CFD32C702}" dt="2024-09-08T18:18:03.801" v="2591" actId="26606"/>
          <ac:spMkLst>
            <pc:docMk/>
            <pc:sldMk cId="3556645397" sldId="263"/>
            <ac:spMk id="17" creationId="{BFABBCE0-E08C-4BBE-9FD2-E2B253D4D5F2}"/>
          </ac:spMkLst>
        </pc:spChg>
        <pc:spChg chg="add del">
          <ac:chgData name="Jonathan Wyatt" userId="c3e1212f-7374-4739-8e9f-f13855138211" providerId="ADAL" clId="{C9B9BEDD-FCC9-4640-9C65-6C3CFD32C702}" dt="2024-09-08T18:18:03.801" v="2591" actId="26606"/>
          <ac:spMkLst>
            <pc:docMk/>
            <pc:sldMk cId="3556645397" sldId="263"/>
            <ac:spMk id="18" creationId="{FF426BAC-43D6-468E-B6FF-167034D5CE43}"/>
          </ac:spMkLst>
        </pc:spChg>
        <pc:spChg chg="add del">
          <ac:chgData name="Jonathan Wyatt" userId="c3e1212f-7374-4739-8e9f-f13855138211" providerId="ADAL" clId="{C9B9BEDD-FCC9-4640-9C65-6C3CFD32C702}" dt="2024-09-08T18:18:03.801" v="2591" actId="26606"/>
          <ac:spMkLst>
            <pc:docMk/>
            <pc:sldMk cId="3556645397" sldId="263"/>
            <ac:spMk id="19" creationId="{FB02D80E-5995-4C54-8387-5893C2C89473}"/>
          </ac:spMkLst>
        </pc:spChg>
        <pc:spChg chg="add del">
          <ac:chgData name="Jonathan Wyatt" userId="c3e1212f-7374-4739-8e9f-f13855138211" providerId="ADAL" clId="{C9B9BEDD-FCC9-4640-9C65-6C3CFD32C702}" dt="2024-09-08T18:18:03.801" v="2591" actId="26606"/>
          <ac:spMkLst>
            <pc:docMk/>
            <pc:sldMk cId="3556645397" sldId="263"/>
            <ac:spMk id="20" creationId="{896083C8-1401-4950-AF56-E2FAFE42D656}"/>
          </ac:spMkLst>
        </pc:spChg>
        <pc:graphicFrameChg chg="add del">
          <ac:chgData name="Jonathan Wyatt" userId="c3e1212f-7374-4739-8e9f-f13855138211" providerId="ADAL" clId="{C9B9BEDD-FCC9-4640-9C65-6C3CFD32C702}" dt="2024-09-08T18:18:02.645" v="2589" actId="26606"/>
          <ac:graphicFrameMkLst>
            <pc:docMk/>
            <pc:sldMk cId="3556645397" sldId="263"/>
            <ac:graphicFrameMk id="5" creationId="{F0F67486-F2BF-5764-EE72-C536B4A958B6}"/>
          </ac:graphicFrameMkLst>
        </pc:graphicFrameChg>
        <pc:graphicFrameChg chg="add del">
          <ac:chgData name="Jonathan Wyatt" userId="c3e1212f-7374-4739-8e9f-f13855138211" providerId="ADAL" clId="{C9B9BEDD-FCC9-4640-9C65-6C3CFD32C702}" dt="2024-09-08T18:18:03.801" v="2591" actId="26606"/>
          <ac:graphicFrameMkLst>
            <pc:docMk/>
            <pc:sldMk cId="3556645397" sldId="263"/>
            <ac:graphicFrameMk id="21" creationId="{0BB8A60B-5087-0E9C-FCC8-556EE61D0211}"/>
          </ac:graphicFrameMkLst>
        </pc:graphicFrameChg>
        <pc:graphicFrameChg chg="add">
          <ac:chgData name="Jonathan Wyatt" userId="c3e1212f-7374-4739-8e9f-f13855138211" providerId="ADAL" clId="{C9B9BEDD-FCC9-4640-9C65-6C3CFD32C702}" dt="2024-09-08T18:18:03.848" v="2592" actId="26606"/>
          <ac:graphicFrameMkLst>
            <pc:docMk/>
            <pc:sldMk cId="3556645397" sldId="263"/>
            <ac:graphicFrameMk id="23" creationId="{0BA579C8-D7CE-8311-8BC0-1701D85FA2AE}"/>
          </ac:graphicFrameMkLst>
        </pc:graphicFrameChg>
      </pc:sldChg>
      <pc:sldChg chg="addSp modSp mod setBg setClrOvrMap">
        <pc:chgData name="Jonathan Wyatt" userId="c3e1212f-7374-4739-8e9f-f13855138211" providerId="ADAL" clId="{C9B9BEDD-FCC9-4640-9C65-6C3CFD32C702}" dt="2024-09-08T18:21:00.694" v="2794" actId="26606"/>
        <pc:sldMkLst>
          <pc:docMk/>
          <pc:sldMk cId="544113135" sldId="264"/>
        </pc:sldMkLst>
        <pc:spChg chg="mod">
          <ac:chgData name="Jonathan Wyatt" userId="c3e1212f-7374-4739-8e9f-f13855138211" providerId="ADAL" clId="{C9B9BEDD-FCC9-4640-9C65-6C3CFD32C702}" dt="2024-09-08T18:21:00.694" v="2794" actId="26606"/>
          <ac:spMkLst>
            <pc:docMk/>
            <pc:sldMk cId="544113135" sldId="264"/>
            <ac:spMk id="2" creationId="{80EE41ED-DD62-D9EA-2F06-330072FD70E0}"/>
          </ac:spMkLst>
        </pc:spChg>
        <pc:spChg chg="mod">
          <ac:chgData name="Jonathan Wyatt" userId="c3e1212f-7374-4739-8e9f-f13855138211" providerId="ADAL" clId="{C9B9BEDD-FCC9-4640-9C65-6C3CFD32C702}" dt="2024-09-08T18:21:00.694" v="2794" actId="26606"/>
          <ac:spMkLst>
            <pc:docMk/>
            <pc:sldMk cId="544113135" sldId="264"/>
            <ac:spMk id="3" creationId="{3F45EAFB-CEC8-456B-6613-B52B2584F487}"/>
          </ac:spMkLst>
        </pc:spChg>
        <pc:spChg chg="add">
          <ac:chgData name="Jonathan Wyatt" userId="c3e1212f-7374-4739-8e9f-f13855138211" providerId="ADAL" clId="{C9B9BEDD-FCC9-4640-9C65-6C3CFD32C702}" dt="2024-09-08T18:21:00.694" v="2794" actId="26606"/>
          <ac:spMkLst>
            <pc:docMk/>
            <pc:sldMk cId="544113135" sldId="264"/>
            <ac:spMk id="8" creationId="{9B6B47BF-F3D0-4678-9B20-DA45E1BCAD6C}"/>
          </ac:spMkLst>
        </pc:spChg>
        <pc:spChg chg="add">
          <ac:chgData name="Jonathan Wyatt" userId="c3e1212f-7374-4739-8e9f-f13855138211" providerId="ADAL" clId="{C9B9BEDD-FCC9-4640-9C65-6C3CFD32C702}" dt="2024-09-08T18:21:00.694" v="2794" actId="26606"/>
          <ac:spMkLst>
            <pc:docMk/>
            <pc:sldMk cId="544113135" sldId="264"/>
            <ac:spMk id="10" creationId="{19334917-3673-4EF2-BA7C-CC83AEEEAE37}"/>
          </ac:spMkLst>
        </pc:spChg>
        <pc:spChg chg="add">
          <ac:chgData name="Jonathan Wyatt" userId="c3e1212f-7374-4739-8e9f-f13855138211" providerId="ADAL" clId="{C9B9BEDD-FCC9-4640-9C65-6C3CFD32C702}" dt="2024-09-08T18:21:00.694" v="2794" actId="26606"/>
          <ac:spMkLst>
            <pc:docMk/>
            <pc:sldMk cId="544113135" sldId="264"/>
            <ac:spMk id="12" creationId="{E1589AE1-C0FC-4B66-9C0D-9EB92F40F440}"/>
          </ac:spMkLst>
        </pc:spChg>
      </pc:sldChg>
      <pc:sldChg chg="modSp mod ord">
        <pc:chgData name="Jonathan Wyatt" userId="c3e1212f-7374-4739-8e9f-f13855138211" providerId="ADAL" clId="{C9B9BEDD-FCC9-4640-9C65-6C3CFD32C702}" dt="2024-09-09T10:47:48.340" v="9039"/>
        <pc:sldMkLst>
          <pc:docMk/>
          <pc:sldMk cId="28907616" sldId="267"/>
        </pc:sldMkLst>
        <pc:spChg chg="mod">
          <ac:chgData name="Jonathan Wyatt" userId="c3e1212f-7374-4739-8e9f-f13855138211" providerId="ADAL" clId="{C9B9BEDD-FCC9-4640-9C65-6C3CFD32C702}" dt="2024-09-09T10:47:48.340" v="9039"/>
          <ac:spMkLst>
            <pc:docMk/>
            <pc:sldMk cId="28907616" sldId="267"/>
            <ac:spMk id="3" creationId="{C3BEFDCA-9FB7-21AB-1C91-F2173DF0DAA0}"/>
          </ac:spMkLst>
        </pc:spChg>
      </pc:sldChg>
      <pc:sldChg chg="addSp modSp mod setBg setClrOvrMap">
        <pc:chgData name="Jonathan Wyatt" userId="c3e1212f-7374-4739-8e9f-f13855138211" providerId="ADAL" clId="{C9B9BEDD-FCC9-4640-9C65-6C3CFD32C702}" dt="2024-09-09T06:59:44.666" v="4632" actId="26606"/>
        <pc:sldMkLst>
          <pc:docMk/>
          <pc:sldMk cId="3043892871" sldId="269"/>
        </pc:sldMkLst>
        <pc:spChg chg="mod">
          <ac:chgData name="Jonathan Wyatt" userId="c3e1212f-7374-4739-8e9f-f13855138211" providerId="ADAL" clId="{C9B9BEDD-FCC9-4640-9C65-6C3CFD32C702}" dt="2024-09-09T06:59:44.666" v="4632" actId="26606"/>
          <ac:spMkLst>
            <pc:docMk/>
            <pc:sldMk cId="3043892871" sldId="269"/>
            <ac:spMk id="2" creationId="{CD62FBF0-33BD-BE7B-9FED-6742D3314B2C}"/>
          </ac:spMkLst>
        </pc:spChg>
        <pc:spChg chg="mod">
          <ac:chgData name="Jonathan Wyatt" userId="c3e1212f-7374-4739-8e9f-f13855138211" providerId="ADAL" clId="{C9B9BEDD-FCC9-4640-9C65-6C3CFD32C702}" dt="2024-09-09T06:59:44.666" v="4632" actId="26606"/>
          <ac:spMkLst>
            <pc:docMk/>
            <pc:sldMk cId="3043892871" sldId="269"/>
            <ac:spMk id="3" creationId="{CD7645CA-EF15-9DE8-3948-E07864F06915}"/>
          </ac:spMkLst>
        </pc:spChg>
        <pc:spChg chg="add">
          <ac:chgData name="Jonathan Wyatt" userId="c3e1212f-7374-4739-8e9f-f13855138211" providerId="ADAL" clId="{C9B9BEDD-FCC9-4640-9C65-6C3CFD32C702}" dt="2024-09-09T06:59:44.666" v="4632" actId="26606"/>
          <ac:spMkLst>
            <pc:docMk/>
            <pc:sldMk cId="3043892871" sldId="269"/>
            <ac:spMk id="8" creationId="{9B6B47BF-F3D0-4678-9B20-DA45E1BCAD6C}"/>
          </ac:spMkLst>
        </pc:spChg>
        <pc:spChg chg="add">
          <ac:chgData name="Jonathan Wyatt" userId="c3e1212f-7374-4739-8e9f-f13855138211" providerId="ADAL" clId="{C9B9BEDD-FCC9-4640-9C65-6C3CFD32C702}" dt="2024-09-09T06:59:44.666" v="4632" actId="26606"/>
          <ac:spMkLst>
            <pc:docMk/>
            <pc:sldMk cId="3043892871" sldId="269"/>
            <ac:spMk id="10" creationId="{19334917-3673-4EF2-BA7C-CC83AEEEAE37}"/>
          </ac:spMkLst>
        </pc:spChg>
        <pc:spChg chg="add">
          <ac:chgData name="Jonathan Wyatt" userId="c3e1212f-7374-4739-8e9f-f13855138211" providerId="ADAL" clId="{C9B9BEDD-FCC9-4640-9C65-6C3CFD32C702}" dt="2024-09-09T06:59:44.666" v="4632" actId="26606"/>
          <ac:spMkLst>
            <pc:docMk/>
            <pc:sldMk cId="3043892871" sldId="269"/>
            <ac:spMk id="12" creationId="{E1589AE1-C0FC-4B66-9C0D-9EB92F40F440}"/>
          </ac:spMkLst>
        </pc:spChg>
      </pc:sldChg>
      <pc:sldChg chg="addSp delSp modSp mod ord setBg">
        <pc:chgData name="Jonathan Wyatt" userId="c3e1212f-7374-4739-8e9f-f13855138211" providerId="ADAL" clId="{C9B9BEDD-FCC9-4640-9C65-6C3CFD32C702}" dt="2024-09-08T18:51:12.341" v="4067" actId="122"/>
        <pc:sldMkLst>
          <pc:docMk/>
          <pc:sldMk cId="1230463162" sldId="270"/>
        </pc:sldMkLst>
        <pc:spChg chg="mod">
          <ac:chgData name="Jonathan Wyatt" userId="c3e1212f-7374-4739-8e9f-f13855138211" providerId="ADAL" clId="{C9B9BEDD-FCC9-4640-9C65-6C3CFD32C702}" dt="2024-09-08T18:51:07.190" v="4066" actId="26606"/>
          <ac:spMkLst>
            <pc:docMk/>
            <pc:sldMk cId="1230463162" sldId="270"/>
            <ac:spMk id="2" creationId="{513F07F6-CCA0-3E5C-571D-97E3D5086E9A}"/>
          </ac:spMkLst>
        </pc:spChg>
        <pc:spChg chg="del mod">
          <ac:chgData name="Jonathan Wyatt" userId="c3e1212f-7374-4739-8e9f-f13855138211" providerId="ADAL" clId="{C9B9BEDD-FCC9-4640-9C65-6C3CFD32C702}" dt="2024-09-08T18:51:07.190" v="4066" actId="26606"/>
          <ac:spMkLst>
            <pc:docMk/>
            <pc:sldMk cId="1230463162" sldId="270"/>
            <ac:spMk id="3" creationId="{0ED3D128-10AB-22C4-4BCB-E7A6413A491E}"/>
          </ac:spMkLst>
        </pc:spChg>
        <pc:graphicFrameChg chg="add mod">
          <ac:chgData name="Jonathan Wyatt" userId="c3e1212f-7374-4739-8e9f-f13855138211" providerId="ADAL" clId="{C9B9BEDD-FCC9-4640-9C65-6C3CFD32C702}" dt="2024-09-08T18:51:12.341" v="4067" actId="122"/>
          <ac:graphicFrameMkLst>
            <pc:docMk/>
            <pc:sldMk cId="1230463162" sldId="270"/>
            <ac:graphicFrameMk id="5" creationId="{5A180D2E-158B-ED35-9E1C-533D3BAE5270}"/>
          </ac:graphicFrameMkLst>
        </pc:graphicFrameChg>
      </pc:sldChg>
      <pc:sldChg chg="addSp delSp modSp mod ord setBg">
        <pc:chgData name="Jonathan Wyatt" userId="c3e1212f-7374-4739-8e9f-f13855138211" providerId="ADAL" clId="{C9B9BEDD-FCC9-4640-9C65-6C3CFD32C702}" dt="2024-09-09T06:49:43.851" v="4537"/>
        <pc:sldMkLst>
          <pc:docMk/>
          <pc:sldMk cId="3169801364" sldId="271"/>
        </pc:sldMkLst>
        <pc:spChg chg="mod">
          <ac:chgData name="Jonathan Wyatt" userId="c3e1212f-7374-4739-8e9f-f13855138211" providerId="ADAL" clId="{C9B9BEDD-FCC9-4640-9C65-6C3CFD32C702}" dt="2024-09-08T18:49:43.719" v="4064" actId="26606"/>
          <ac:spMkLst>
            <pc:docMk/>
            <pc:sldMk cId="3169801364" sldId="271"/>
            <ac:spMk id="2" creationId="{483EE79C-90C8-1AE7-0CB7-279A1AE65BCA}"/>
          </ac:spMkLst>
        </pc:spChg>
        <pc:spChg chg="del mod">
          <ac:chgData name="Jonathan Wyatt" userId="c3e1212f-7374-4739-8e9f-f13855138211" providerId="ADAL" clId="{C9B9BEDD-FCC9-4640-9C65-6C3CFD32C702}" dt="2024-09-08T18:49:43.719" v="4064" actId="26606"/>
          <ac:spMkLst>
            <pc:docMk/>
            <pc:sldMk cId="3169801364" sldId="271"/>
            <ac:spMk id="3" creationId="{DEA29657-C7CF-513F-8DA8-EB6291D2702B}"/>
          </ac:spMkLst>
        </pc:spChg>
        <pc:graphicFrameChg chg="add mod">
          <ac:chgData name="Jonathan Wyatt" userId="c3e1212f-7374-4739-8e9f-f13855138211" providerId="ADAL" clId="{C9B9BEDD-FCC9-4640-9C65-6C3CFD32C702}" dt="2024-09-09T06:49:43.851" v="4537"/>
          <ac:graphicFrameMkLst>
            <pc:docMk/>
            <pc:sldMk cId="3169801364" sldId="271"/>
            <ac:graphicFrameMk id="5" creationId="{12263BC9-57FB-0ADA-3664-1669E9FCD8F9}"/>
          </ac:graphicFrameMkLst>
        </pc:graphicFrameChg>
      </pc:sldChg>
      <pc:sldChg chg="modSp del mod ord">
        <pc:chgData name="Jonathan Wyatt" userId="c3e1212f-7374-4739-8e9f-f13855138211" providerId="ADAL" clId="{C9B9BEDD-FCC9-4640-9C65-6C3CFD32C702}" dt="2024-09-08T19:09:28.873" v="4532" actId="47"/>
        <pc:sldMkLst>
          <pc:docMk/>
          <pc:sldMk cId="3954693106" sldId="272"/>
        </pc:sldMkLst>
        <pc:spChg chg="mod">
          <ac:chgData name="Jonathan Wyatt" userId="c3e1212f-7374-4739-8e9f-f13855138211" providerId="ADAL" clId="{C9B9BEDD-FCC9-4640-9C65-6C3CFD32C702}" dt="2024-09-08T19:09:19.478" v="4529" actId="122"/>
          <ac:spMkLst>
            <pc:docMk/>
            <pc:sldMk cId="3954693106" sldId="272"/>
            <ac:spMk id="2" creationId="{1DA3C124-E804-9D88-BAB8-F58C3EAF43AE}"/>
          </ac:spMkLst>
        </pc:spChg>
      </pc:sldChg>
      <pc:sldChg chg="addSp modSp mod setBg setClrOvrMap">
        <pc:chgData name="Jonathan Wyatt" userId="c3e1212f-7374-4739-8e9f-f13855138211" providerId="ADAL" clId="{C9B9BEDD-FCC9-4640-9C65-6C3CFD32C702}" dt="2024-09-04T13:03:46.526" v="243" actId="1076"/>
        <pc:sldMkLst>
          <pc:docMk/>
          <pc:sldMk cId="2961613974" sldId="273"/>
        </pc:sldMkLst>
        <pc:spChg chg="mod">
          <ac:chgData name="Jonathan Wyatt" userId="c3e1212f-7374-4739-8e9f-f13855138211" providerId="ADAL" clId="{C9B9BEDD-FCC9-4640-9C65-6C3CFD32C702}" dt="2024-09-04T13:03:42.101" v="242" actId="26606"/>
          <ac:spMkLst>
            <pc:docMk/>
            <pc:sldMk cId="2961613974" sldId="273"/>
            <ac:spMk id="2" creationId="{96087FF3-72E7-295E-0F1E-70CAA90190A3}"/>
          </ac:spMkLst>
        </pc:spChg>
        <pc:spChg chg="mod">
          <ac:chgData name="Jonathan Wyatt" userId="c3e1212f-7374-4739-8e9f-f13855138211" providerId="ADAL" clId="{C9B9BEDD-FCC9-4640-9C65-6C3CFD32C702}" dt="2024-09-04T13:03:42.101" v="242" actId="26606"/>
          <ac:spMkLst>
            <pc:docMk/>
            <pc:sldMk cId="2961613974" sldId="273"/>
            <ac:spMk id="3" creationId="{900D12B2-DCCA-0A28-F329-EE042E8D7B7D}"/>
          </ac:spMkLst>
        </pc:spChg>
        <pc:spChg chg="add">
          <ac:chgData name="Jonathan Wyatt" userId="c3e1212f-7374-4739-8e9f-f13855138211" providerId="ADAL" clId="{C9B9BEDD-FCC9-4640-9C65-6C3CFD32C702}" dt="2024-09-04T13:03:42.101" v="242" actId="26606"/>
          <ac:spMkLst>
            <pc:docMk/>
            <pc:sldMk cId="2961613974" sldId="273"/>
            <ac:spMk id="10" creationId="{88C97474-5879-4DB5-B4F3-F0357104BC8E}"/>
          </ac:spMkLst>
        </pc:spChg>
        <pc:spChg chg="add">
          <ac:chgData name="Jonathan Wyatt" userId="c3e1212f-7374-4739-8e9f-f13855138211" providerId="ADAL" clId="{C9B9BEDD-FCC9-4640-9C65-6C3CFD32C702}" dt="2024-09-04T13:03:42.101" v="242" actId="26606"/>
          <ac:spMkLst>
            <pc:docMk/>
            <pc:sldMk cId="2961613974" sldId="273"/>
            <ac:spMk id="12" creationId="{9831CBB7-4817-4B54-A7F9-0AE2D0C47870}"/>
          </ac:spMkLst>
        </pc:spChg>
        <pc:spChg chg="add">
          <ac:chgData name="Jonathan Wyatt" userId="c3e1212f-7374-4739-8e9f-f13855138211" providerId="ADAL" clId="{C9B9BEDD-FCC9-4640-9C65-6C3CFD32C702}" dt="2024-09-04T13:03:42.101" v="242" actId="26606"/>
          <ac:spMkLst>
            <pc:docMk/>
            <pc:sldMk cId="2961613974" sldId="273"/>
            <ac:spMk id="14" creationId="{96BC321D-B05F-4857-8880-97F61B9B7858}"/>
          </ac:spMkLst>
        </pc:spChg>
        <pc:picChg chg="add mod ord">
          <ac:chgData name="Jonathan Wyatt" userId="c3e1212f-7374-4739-8e9f-f13855138211" providerId="ADAL" clId="{C9B9BEDD-FCC9-4640-9C65-6C3CFD32C702}" dt="2024-09-04T13:03:46.526" v="243" actId="1076"/>
          <ac:picMkLst>
            <pc:docMk/>
            <pc:sldMk cId="2961613974" sldId="273"/>
            <ac:picMk id="5" creationId="{2081B17C-B63E-E467-9BE4-192FC413AF7A}"/>
          </ac:picMkLst>
        </pc:picChg>
      </pc:sldChg>
      <pc:sldChg chg="addSp delSp modSp mod setBg setClrOvrMap modNotesTx">
        <pc:chgData name="Jonathan Wyatt" userId="c3e1212f-7374-4739-8e9f-f13855138211" providerId="ADAL" clId="{C9B9BEDD-FCC9-4640-9C65-6C3CFD32C702}" dt="2024-09-09T07:18:52.656" v="4715" actId="26606"/>
        <pc:sldMkLst>
          <pc:docMk/>
          <pc:sldMk cId="2381065791" sldId="274"/>
        </pc:sldMkLst>
        <pc:spChg chg="mod">
          <ac:chgData name="Jonathan Wyatt" userId="c3e1212f-7374-4739-8e9f-f13855138211" providerId="ADAL" clId="{C9B9BEDD-FCC9-4640-9C65-6C3CFD32C702}" dt="2024-09-09T07:18:52.656" v="4715" actId="26606"/>
          <ac:spMkLst>
            <pc:docMk/>
            <pc:sldMk cId="2381065791" sldId="274"/>
            <ac:spMk id="2" creationId="{7F7E375D-41DD-E0E6-5272-9DBB6F51459F}"/>
          </ac:spMkLst>
        </pc:spChg>
        <pc:spChg chg="del mod">
          <ac:chgData name="Jonathan Wyatt" userId="c3e1212f-7374-4739-8e9f-f13855138211" providerId="ADAL" clId="{C9B9BEDD-FCC9-4640-9C65-6C3CFD32C702}" dt="2024-09-09T07:18:52.656" v="4715" actId="26606"/>
          <ac:spMkLst>
            <pc:docMk/>
            <pc:sldMk cId="2381065791" sldId="274"/>
            <ac:spMk id="3" creationId="{66A1609F-9331-2213-52DF-548D939CB72F}"/>
          </ac:spMkLst>
        </pc:spChg>
        <pc:spChg chg="add">
          <ac:chgData name="Jonathan Wyatt" userId="c3e1212f-7374-4739-8e9f-f13855138211" providerId="ADAL" clId="{C9B9BEDD-FCC9-4640-9C65-6C3CFD32C702}" dt="2024-09-09T07:18:52.656" v="4715" actId="26606"/>
          <ac:spMkLst>
            <pc:docMk/>
            <pc:sldMk cId="2381065791" sldId="274"/>
            <ac:spMk id="9" creationId="{BFABBCE0-E08C-4BBE-9FD2-E2B253D4D5F2}"/>
          </ac:spMkLst>
        </pc:spChg>
        <pc:spChg chg="add">
          <ac:chgData name="Jonathan Wyatt" userId="c3e1212f-7374-4739-8e9f-f13855138211" providerId="ADAL" clId="{C9B9BEDD-FCC9-4640-9C65-6C3CFD32C702}" dt="2024-09-09T07:18:52.656" v="4715" actId="26606"/>
          <ac:spMkLst>
            <pc:docMk/>
            <pc:sldMk cId="2381065791" sldId="274"/>
            <ac:spMk id="11" creationId="{FF426BAC-43D6-468E-B6FF-167034D5CE43}"/>
          </ac:spMkLst>
        </pc:spChg>
        <pc:spChg chg="add">
          <ac:chgData name="Jonathan Wyatt" userId="c3e1212f-7374-4739-8e9f-f13855138211" providerId="ADAL" clId="{C9B9BEDD-FCC9-4640-9C65-6C3CFD32C702}" dt="2024-09-09T07:18:52.656" v="4715" actId="26606"/>
          <ac:spMkLst>
            <pc:docMk/>
            <pc:sldMk cId="2381065791" sldId="274"/>
            <ac:spMk id="13" creationId="{FB02D80E-5995-4C54-8387-5893C2C89473}"/>
          </ac:spMkLst>
        </pc:spChg>
        <pc:spChg chg="add">
          <ac:chgData name="Jonathan Wyatt" userId="c3e1212f-7374-4739-8e9f-f13855138211" providerId="ADAL" clId="{C9B9BEDD-FCC9-4640-9C65-6C3CFD32C702}" dt="2024-09-09T07:18:52.656" v="4715" actId="26606"/>
          <ac:spMkLst>
            <pc:docMk/>
            <pc:sldMk cId="2381065791" sldId="274"/>
            <ac:spMk id="15" creationId="{896083C8-1401-4950-AF56-E2FAFE42D656}"/>
          </ac:spMkLst>
        </pc:spChg>
        <pc:graphicFrameChg chg="add">
          <ac:chgData name="Jonathan Wyatt" userId="c3e1212f-7374-4739-8e9f-f13855138211" providerId="ADAL" clId="{C9B9BEDD-FCC9-4640-9C65-6C3CFD32C702}" dt="2024-09-09T07:18:52.656" v="4715" actId="26606"/>
          <ac:graphicFrameMkLst>
            <pc:docMk/>
            <pc:sldMk cId="2381065791" sldId="274"/>
            <ac:graphicFrameMk id="5" creationId="{E0E5ECF8-B4F9-43B0-7502-32A56F572BB0}"/>
          </ac:graphicFrameMkLst>
        </pc:graphicFrameChg>
      </pc:sldChg>
      <pc:sldChg chg="addSp modSp mod setBg">
        <pc:chgData name="Jonathan Wyatt" userId="c3e1212f-7374-4739-8e9f-f13855138211" providerId="ADAL" clId="{C9B9BEDD-FCC9-4640-9C65-6C3CFD32C702}" dt="2024-09-09T08:07:44.694" v="6251" actId="26606"/>
        <pc:sldMkLst>
          <pc:docMk/>
          <pc:sldMk cId="2865011699" sldId="275"/>
        </pc:sldMkLst>
        <pc:spChg chg="mod">
          <ac:chgData name="Jonathan Wyatt" userId="c3e1212f-7374-4739-8e9f-f13855138211" providerId="ADAL" clId="{C9B9BEDD-FCC9-4640-9C65-6C3CFD32C702}" dt="2024-09-09T08:07:44.694" v="6251" actId="26606"/>
          <ac:spMkLst>
            <pc:docMk/>
            <pc:sldMk cId="2865011699" sldId="275"/>
            <ac:spMk id="2" creationId="{CCF14681-7E8E-C0E1-BF8B-36DF75856640}"/>
          </ac:spMkLst>
        </pc:spChg>
        <pc:spChg chg="mod">
          <ac:chgData name="Jonathan Wyatt" userId="c3e1212f-7374-4739-8e9f-f13855138211" providerId="ADAL" clId="{C9B9BEDD-FCC9-4640-9C65-6C3CFD32C702}" dt="2024-09-09T08:07:44.694" v="6251" actId="26606"/>
          <ac:spMkLst>
            <pc:docMk/>
            <pc:sldMk cId="2865011699" sldId="275"/>
            <ac:spMk id="3" creationId="{C0D12C40-84D1-5732-36F4-74629EC755E7}"/>
          </ac:spMkLst>
        </pc:spChg>
        <pc:spChg chg="add">
          <ac:chgData name="Jonathan Wyatt" userId="c3e1212f-7374-4739-8e9f-f13855138211" providerId="ADAL" clId="{C9B9BEDD-FCC9-4640-9C65-6C3CFD32C702}" dt="2024-09-09T08:07:44.694" v="6251" actId="26606"/>
          <ac:spMkLst>
            <pc:docMk/>
            <pc:sldMk cId="2865011699" sldId="275"/>
            <ac:spMk id="9" creationId="{504BED40-EAF7-4E55-AFF7-2CD840EBD3AA}"/>
          </ac:spMkLst>
        </pc:spChg>
        <pc:spChg chg="add">
          <ac:chgData name="Jonathan Wyatt" userId="c3e1212f-7374-4739-8e9f-f13855138211" providerId="ADAL" clId="{C9B9BEDD-FCC9-4640-9C65-6C3CFD32C702}" dt="2024-09-09T08:07:44.694" v="6251" actId="26606"/>
          <ac:spMkLst>
            <pc:docMk/>
            <pc:sldMk cId="2865011699" sldId="275"/>
            <ac:spMk id="11" creationId="{F367CCF1-BB1E-41CF-8499-94A870C33EFA}"/>
          </ac:spMkLst>
        </pc:spChg>
        <pc:picChg chg="add">
          <ac:chgData name="Jonathan Wyatt" userId="c3e1212f-7374-4739-8e9f-f13855138211" providerId="ADAL" clId="{C9B9BEDD-FCC9-4640-9C65-6C3CFD32C702}" dt="2024-09-09T08:07:44.694" v="6251" actId="26606"/>
          <ac:picMkLst>
            <pc:docMk/>
            <pc:sldMk cId="2865011699" sldId="275"/>
            <ac:picMk id="5" creationId="{DCD35DF3-A625-D0DF-8C04-1D8E8CD2139E}"/>
          </ac:picMkLst>
        </pc:picChg>
      </pc:sldChg>
      <pc:sldChg chg="addSp delSp modSp mod setBg">
        <pc:chgData name="Jonathan Wyatt" userId="c3e1212f-7374-4739-8e9f-f13855138211" providerId="ADAL" clId="{C9B9BEDD-FCC9-4640-9C65-6C3CFD32C702}" dt="2024-09-09T08:21:51.116" v="6623" actId="26606"/>
        <pc:sldMkLst>
          <pc:docMk/>
          <pc:sldMk cId="4269464302" sldId="276"/>
        </pc:sldMkLst>
        <pc:spChg chg="mod">
          <ac:chgData name="Jonathan Wyatt" userId="c3e1212f-7374-4739-8e9f-f13855138211" providerId="ADAL" clId="{C9B9BEDD-FCC9-4640-9C65-6C3CFD32C702}" dt="2024-09-09T08:21:51.116" v="6623" actId="26606"/>
          <ac:spMkLst>
            <pc:docMk/>
            <pc:sldMk cId="4269464302" sldId="276"/>
            <ac:spMk id="2" creationId="{DD73E42C-17CD-5B62-5874-19D1AA9921A9}"/>
          </ac:spMkLst>
        </pc:spChg>
        <pc:spChg chg="del mod">
          <ac:chgData name="Jonathan Wyatt" userId="c3e1212f-7374-4739-8e9f-f13855138211" providerId="ADAL" clId="{C9B9BEDD-FCC9-4640-9C65-6C3CFD32C702}" dt="2024-09-09T08:21:51.116" v="6623" actId="26606"/>
          <ac:spMkLst>
            <pc:docMk/>
            <pc:sldMk cId="4269464302" sldId="276"/>
            <ac:spMk id="3" creationId="{CED3231D-29DA-A708-DE15-CBC68D1CAF52}"/>
          </ac:spMkLst>
        </pc:spChg>
        <pc:graphicFrameChg chg="add">
          <ac:chgData name="Jonathan Wyatt" userId="c3e1212f-7374-4739-8e9f-f13855138211" providerId="ADAL" clId="{C9B9BEDD-FCC9-4640-9C65-6C3CFD32C702}" dt="2024-09-09T08:21:51.116" v="6623" actId="26606"/>
          <ac:graphicFrameMkLst>
            <pc:docMk/>
            <pc:sldMk cId="4269464302" sldId="276"/>
            <ac:graphicFrameMk id="5" creationId="{D3F831E7-E24A-7120-DBDA-83A974734EBC}"/>
          </ac:graphicFrameMkLst>
        </pc:graphicFrameChg>
      </pc:sldChg>
      <pc:sldChg chg="del">
        <pc:chgData name="Jonathan Wyatt" userId="c3e1212f-7374-4739-8e9f-f13855138211" providerId="ADAL" clId="{C9B9BEDD-FCC9-4640-9C65-6C3CFD32C702}" dt="2024-09-09T08:34:54.153" v="6994" actId="47"/>
        <pc:sldMkLst>
          <pc:docMk/>
          <pc:sldMk cId="2061325908" sldId="277"/>
        </pc:sldMkLst>
      </pc:sldChg>
      <pc:sldChg chg="del">
        <pc:chgData name="Jonathan Wyatt" userId="c3e1212f-7374-4739-8e9f-f13855138211" providerId="ADAL" clId="{C9B9BEDD-FCC9-4640-9C65-6C3CFD32C702}" dt="2024-09-09T08:28:14.068" v="6767" actId="47"/>
        <pc:sldMkLst>
          <pc:docMk/>
          <pc:sldMk cId="3804192984" sldId="278"/>
        </pc:sldMkLst>
      </pc:sldChg>
      <pc:sldChg chg="add del">
        <pc:chgData name="Jonathan Wyatt" userId="c3e1212f-7374-4739-8e9f-f13855138211" providerId="ADAL" clId="{C9B9BEDD-FCC9-4640-9C65-6C3CFD32C702}" dt="2024-09-09T08:34:55.141" v="6995" actId="47"/>
        <pc:sldMkLst>
          <pc:docMk/>
          <pc:sldMk cId="3763886140" sldId="279"/>
        </pc:sldMkLst>
      </pc:sldChg>
      <pc:sldChg chg="addSp delSp modSp mod ord setBg">
        <pc:chgData name="Jonathan Wyatt" userId="c3e1212f-7374-4739-8e9f-f13855138211" providerId="ADAL" clId="{C9B9BEDD-FCC9-4640-9C65-6C3CFD32C702}" dt="2024-09-09T08:26:17.521" v="6760" actId="27614"/>
        <pc:sldMkLst>
          <pc:docMk/>
          <pc:sldMk cId="416154810" sldId="280"/>
        </pc:sldMkLst>
        <pc:spChg chg="mod">
          <ac:chgData name="Jonathan Wyatt" userId="c3e1212f-7374-4739-8e9f-f13855138211" providerId="ADAL" clId="{C9B9BEDD-FCC9-4640-9C65-6C3CFD32C702}" dt="2024-09-09T08:26:12.083" v="6759" actId="26606"/>
          <ac:spMkLst>
            <pc:docMk/>
            <pc:sldMk cId="416154810" sldId="280"/>
            <ac:spMk id="2" creationId="{FEC50C43-1E74-49AB-9872-D1A7EA97541B}"/>
          </ac:spMkLst>
        </pc:spChg>
        <pc:spChg chg="del">
          <ac:chgData name="Jonathan Wyatt" userId="c3e1212f-7374-4739-8e9f-f13855138211" providerId="ADAL" clId="{C9B9BEDD-FCC9-4640-9C65-6C3CFD32C702}" dt="2024-09-09T08:26:08.031" v="6758"/>
          <ac:spMkLst>
            <pc:docMk/>
            <pc:sldMk cId="416154810" sldId="280"/>
            <ac:spMk id="3" creationId="{1E2F6F91-D464-2E97-1C94-9351CE2FDEB5}"/>
          </ac:spMkLst>
        </pc:spChg>
        <pc:spChg chg="add">
          <ac:chgData name="Jonathan Wyatt" userId="c3e1212f-7374-4739-8e9f-f13855138211" providerId="ADAL" clId="{C9B9BEDD-FCC9-4640-9C65-6C3CFD32C702}" dt="2024-09-09T08:26:12.083" v="6759" actId="26606"/>
          <ac:spMkLst>
            <pc:docMk/>
            <pc:sldMk cId="416154810" sldId="280"/>
            <ac:spMk id="9" creationId="{DD651B61-325E-4E73-8445-38B0DE8AAAB6}"/>
          </ac:spMkLst>
        </pc:spChg>
        <pc:spChg chg="add">
          <ac:chgData name="Jonathan Wyatt" userId="c3e1212f-7374-4739-8e9f-f13855138211" providerId="ADAL" clId="{C9B9BEDD-FCC9-4640-9C65-6C3CFD32C702}" dt="2024-09-09T08:26:12.083" v="6759" actId="26606"/>
          <ac:spMkLst>
            <pc:docMk/>
            <pc:sldMk cId="416154810" sldId="280"/>
            <ac:spMk id="11" creationId="{B42E5253-D3AC-4AC2-B766-8B34F13C2F5E}"/>
          </ac:spMkLst>
        </pc:spChg>
        <pc:spChg chg="add">
          <ac:chgData name="Jonathan Wyatt" userId="c3e1212f-7374-4739-8e9f-f13855138211" providerId="ADAL" clId="{C9B9BEDD-FCC9-4640-9C65-6C3CFD32C702}" dt="2024-09-09T08:26:12.083" v="6759" actId="26606"/>
          <ac:spMkLst>
            <pc:docMk/>
            <pc:sldMk cId="416154810" sldId="280"/>
            <ac:spMk id="13" creationId="{10AE8D57-436A-4073-9A75-15BB5949F8B4}"/>
          </ac:spMkLst>
        </pc:spChg>
        <pc:spChg chg="add">
          <ac:chgData name="Jonathan Wyatt" userId="c3e1212f-7374-4739-8e9f-f13855138211" providerId="ADAL" clId="{C9B9BEDD-FCC9-4640-9C65-6C3CFD32C702}" dt="2024-09-09T08:26:12.083" v="6759" actId="26606"/>
          <ac:spMkLst>
            <pc:docMk/>
            <pc:sldMk cId="416154810" sldId="280"/>
            <ac:spMk id="15" creationId="{E2852671-8EB6-4EAF-8AF8-65CF3FD66456}"/>
          </ac:spMkLst>
        </pc:spChg>
        <pc:spChg chg="add">
          <ac:chgData name="Jonathan Wyatt" userId="c3e1212f-7374-4739-8e9f-f13855138211" providerId="ADAL" clId="{C9B9BEDD-FCC9-4640-9C65-6C3CFD32C702}" dt="2024-09-09T08:26:12.083" v="6759" actId="26606"/>
          <ac:spMkLst>
            <pc:docMk/>
            <pc:sldMk cId="416154810" sldId="280"/>
            <ac:spMk id="17" creationId="{26B4480E-B7FF-4481-890E-043A69AE6FE2}"/>
          </ac:spMkLst>
        </pc:spChg>
        <pc:grpChg chg="add">
          <ac:chgData name="Jonathan Wyatt" userId="c3e1212f-7374-4739-8e9f-f13855138211" providerId="ADAL" clId="{C9B9BEDD-FCC9-4640-9C65-6C3CFD32C702}" dt="2024-09-09T08:26:12.083" v="6759" actId="26606"/>
          <ac:grpSpMkLst>
            <pc:docMk/>
            <pc:sldMk cId="416154810" sldId="280"/>
            <ac:grpSpMk id="19" creationId="{79394E1F-0B5F-497D-B2A6-8383A2A54834}"/>
          </ac:grpSpMkLst>
        </pc:grpChg>
        <pc:picChg chg="add mod">
          <ac:chgData name="Jonathan Wyatt" userId="c3e1212f-7374-4739-8e9f-f13855138211" providerId="ADAL" clId="{C9B9BEDD-FCC9-4640-9C65-6C3CFD32C702}" dt="2024-09-09T08:26:17.521" v="6760" actId="27614"/>
          <ac:picMkLst>
            <pc:docMk/>
            <pc:sldMk cId="416154810" sldId="280"/>
            <ac:picMk id="4" creationId="{89B74FD3-030E-2A98-7D55-89BB366C17ED}"/>
          </ac:picMkLst>
        </pc:picChg>
      </pc:sldChg>
      <pc:sldChg chg="addSp delSp modSp mod setBg setClrOvrMap">
        <pc:chgData name="Jonathan Wyatt" userId="c3e1212f-7374-4739-8e9f-f13855138211" providerId="ADAL" clId="{C9B9BEDD-FCC9-4640-9C65-6C3CFD32C702}" dt="2024-09-09T10:10:24.941" v="7962" actId="313"/>
        <pc:sldMkLst>
          <pc:docMk/>
          <pc:sldMk cId="3309640708" sldId="281"/>
        </pc:sldMkLst>
        <pc:spChg chg="mod">
          <ac:chgData name="Jonathan Wyatt" userId="c3e1212f-7374-4739-8e9f-f13855138211" providerId="ADAL" clId="{C9B9BEDD-FCC9-4640-9C65-6C3CFD32C702}" dt="2024-09-09T10:07:45.452" v="7754" actId="26606"/>
          <ac:spMkLst>
            <pc:docMk/>
            <pc:sldMk cId="3309640708" sldId="281"/>
            <ac:spMk id="2" creationId="{276321B1-81D2-3761-D3CB-1C1658A8528E}"/>
          </ac:spMkLst>
        </pc:spChg>
        <pc:spChg chg="add del mod">
          <ac:chgData name="Jonathan Wyatt" userId="c3e1212f-7374-4739-8e9f-f13855138211" providerId="ADAL" clId="{C9B9BEDD-FCC9-4640-9C65-6C3CFD32C702}" dt="2024-09-09T10:07:45.452" v="7754" actId="26606"/>
          <ac:spMkLst>
            <pc:docMk/>
            <pc:sldMk cId="3309640708" sldId="281"/>
            <ac:spMk id="3" creationId="{C4D78712-2C2B-168C-5788-E051626AFC8B}"/>
          </ac:spMkLst>
        </pc:spChg>
        <pc:spChg chg="add">
          <ac:chgData name="Jonathan Wyatt" userId="c3e1212f-7374-4739-8e9f-f13855138211" providerId="ADAL" clId="{C9B9BEDD-FCC9-4640-9C65-6C3CFD32C702}" dt="2024-09-09T10:07:45.452" v="7754" actId="26606"/>
          <ac:spMkLst>
            <pc:docMk/>
            <pc:sldMk cId="3309640708" sldId="281"/>
            <ac:spMk id="9" creationId="{F92989FB-1024-49B7-BDF1-B3CE27D48623}"/>
          </ac:spMkLst>
        </pc:spChg>
        <pc:spChg chg="add">
          <ac:chgData name="Jonathan Wyatt" userId="c3e1212f-7374-4739-8e9f-f13855138211" providerId="ADAL" clId="{C9B9BEDD-FCC9-4640-9C65-6C3CFD32C702}" dt="2024-09-09T10:07:45.452" v="7754" actId="26606"/>
          <ac:spMkLst>
            <pc:docMk/>
            <pc:sldMk cId="3309640708" sldId="281"/>
            <ac:spMk id="11" creationId="{2987D6F4-EC95-4EF1-A8AD-4B70386CEEC7}"/>
          </ac:spMkLst>
        </pc:spChg>
        <pc:spChg chg="add">
          <ac:chgData name="Jonathan Wyatt" userId="c3e1212f-7374-4739-8e9f-f13855138211" providerId="ADAL" clId="{C9B9BEDD-FCC9-4640-9C65-6C3CFD32C702}" dt="2024-09-09T10:07:45.452" v="7754" actId="26606"/>
          <ac:spMkLst>
            <pc:docMk/>
            <pc:sldMk cId="3309640708" sldId="281"/>
            <ac:spMk id="13" creationId="{F5F792DF-9D0A-4DB6-9A9E-7312F5A7E87D}"/>
          </ac:spMkLst>
        </pc:spChg>
        <pc:spChg chg="add">
          <ac:chgData name="Jonathan Wyatt" userId="c3e1212f-7374-4739-8e9f-f13855138211" providerId="ADAL" clId="{C9B9BEDD-FCC9-4640-9C65-6C3CFD32C702}" dt="2024-09-09T10:07:45.452" v="7754" actId="26606"/>
          <ac:spMkLst>
            <pc:docMk/>
            <pc:sldMk cId="3309640708" sldId="281"/>
            <ac:spMk id="15" creationId="{7BC7EA7B-802E-41F4-8926-C4475287AA31}"/>
          </ac:spMkLst>
        </pc:spChg>
        <pc:graphicFrameChg chg="add del">
          <ac:chgData name="Jonathan Wyatt" userId="c3e1212f-7374-4739-8e9f-f13855138211" providerId="ADAL" clId="{C9B9BEDD-FCC9-4640-9C65-6C3CFD32C702}" dt="2024-09-09T10:07:45.437" v="7753" actId="26606"/>
          <ac:graphicFrameMkLst>
            <pc:docMk/>
            <pc:sldMk cId="3309640708" sldId="281"/>
            <ac:graphicFrameMk id="5" creationId="{761FB7D1-3FE1-8637-2812-408D95BB26D4}"/>
          </ac:graphicFrameMkLst>
        </pc:graphicFrameChg>
        <pc:graphicFrameChg chg="add mod">
          <ac:chgData name="Jonathan Wyatt" userId="c3e1212f-7374-4739-8e9f-f13855138211" providerId="ADAL" clId="{C9B9BEDD-FCC9-4640-9C65-6C3CFD32C702}" dt="2024-09-09T10:10:24.941" v="7962" actId="313"/>
          <ac:graphicFrameMkLst>
            <pc:docMk/>
            <pc:sldMk cId="3309640708" sldId="281"/>
            <ac:graphicFrameMk id="7" creationId="{AB3AD1D8-B0A8-4B29-E516-1AAE7AEA0005}"/>
          </ac:graphicFrameMkLst>
        </pc:graphicFrameChg>
      </pc:sldChg>
      <pc:sldChg chg="addSp delSp modSp mod setBg">
        <pc:chgData name="Jonathan Wyatt" userId="c3e1212f-7374-4739-8e9f-f13855138211" providerId="ADAL" clId="{C9B9BEDD-FCC9-4640-9C65-6C3CFD32C702}" dt="2024-09-09T10:53:27.787" v="9608" actId="26606"/>
        <pc:sldMkLst>
          <pc:docMk/>
          <pc:sldMk cId="885667022" sldId="282"/>
        </pc:sldMkLst>
        <pc:spChg chg="mod">
          <ac:chgData name="Jonathan Wyatt" userId="c3e1212f-7374-4739-8e9f-f13855138211" providerId="ADAL" clId="{C9B9BEDD-FCC9-4640-9C65-6C3CFD32C702}" dt="2024-09-09T10:53:27.787" v="9608" actId="26606"/>
          <ac:spMkLst>
            <pc:docMk/>
            <pc:sldMk cId="885667022" sldId="282"/>
            <ac:spMk id="2" creationId="{FEE1F8F3-5BB8-FB57-83C7-FC4FE96ABAEB}"/>
          </ac:spMkLst>
        </pc:spChg>
        <pc:spChg chg="del mod">
          <ac:chgData name="Jonathan Wyatt" userId="c3e1212f-7374-4739-8e9f-f13855138211" providerId="ADAL" clId="{C9B9BEDD-FCC9-4640-9C65-6C3CFD32C702}" dt="2024-09-09T10:53:27.787" v="9608" actId="26606"/>
          <ac:spMkLst>
            <pc:docMk/>
            <pc:sldMk cId="885667022" sldId="282"/>
            <ac:spMk id="3" creationId="{E76EF099-27EB-C6B3-B707-B1CF10556ACA}"/>
          </ac:spMkLst>
        </pc:spChg>
        <pc:graphicFrameChg chg="add">
          <ac:chgData name="Jonathan Wyatt" userId="c3e1212f-7374-4739-8e9f-f13855138211" providerId="ADAL" clId="{C9B9BEDD-FCC9-4640-9C65-6C3CFD32C702}" dt="2024-09-09T10:53:27.787" v="9608" actId="26606"/>
          <ac:graphicFrameMkLst>
            <pc:docMk/>
            <pc:sldMk cId="885667022" sldId="282"/>
            <ac:graphicFrameMk id="5" creationId="{3A5E275A-8184-49F8-DF75-532216243966}"/>
          </ac:graphicFrameMkLst>
        </pc:graphicFrameChg>
      </pc:sldChg>
      <pc:sldChg chg="del">
        <pc:chgData name="Jonathan Wyatt" userId="c3e1212f-7374-4739-8e9f-f13855138211" providerId="ADAL" clId="{C9B9BEDD-FCC9-4640-9C65-6C3CFD32C702}" dt="2024-09-09T10:48:18.240" v="9076" actId="47"/>
        <pc:sldMkLst>
          <pc:docMk/>
          <pc:sldMk cId="2539445218" sldId="283"/>
        </pc:sldMkLst>
      </pc:sldChg>
      <pc:sldChg chg="addSp delSp modSp new del modAnim">
        <pc:chgData name="Jonathan Wyatt" userId="c3e1212f-7374-4739-8e9f-f13855138211" providerId="ADAL" clId="{C9B9BEDD-FCC9-4640-9C65-6C3CFD32C702}" dt="2024-09-09T10:48:17.238" v="9075" actId="47"/>
        <pc:sldMkLst>
          <pc:docMk/>
          <pc:sldMk cId="956511183" sldId="284"/>
        </pc:sldMkLst>
        <pc:spChg chg="del">
          <ac:chgData name="Jonathan Wyatt" userId="c3e1212f-7374-4739-8e9f-f13855138211" providerId="ADAL" clId="{C9B9BEDD-FCC9-4640-9C65-6C3CFD32C702}" dt="2024-09-04T13:19:28.697" v="245"/>
          <ac:spMkLst>
            <pc:docMk/>
            <pc:sldMk cId="956511183" sldId="284"/>
            <ac:spMk id="3" creationId="{4A0F5276-B7F8-330F-2E43-8C6B94247DA2}"/>
          </ac:spMkLst>
        </pc:spChg>
        <pc:picChg chg="add mod">
          <ac:chgData name="Jonathan Wyatt" userId="c3e1212f-7374-4739-8e9f-f13855138211" providerId="ADAL" clId="{C9B9BEDD-FCC9-4640-9C65-6C3CFD32C702}" dt="2024-09-04T13:19:28.697" v="245"/>
          <ac:picMkLst>
            <pc:docMk/>
            <pc:sldMk cId="956511183" sldId="284"/>
            <ac:picMk id="4" creationId="{11374FEF-780E-31BB-2E0D-CCB76E4D4B57}"/>
          </ac:picMkLst>
        </pc:picChg>
      </pc:sldChg>
      <pc:sldChg chg="addSp delSp modSp new mod setBg">
        <pc:chgData name="Jonathan Wyatt" userId="c3e1212f-7374-4739-8e9f-f13855138211" providerId="ADAL" clId="{C9B9BEDD-FCC9-4640-9C65-6C3CFD32C702}" dt="2024-09-05T14:21:22.882" v="622" actId="20577"/>
        <pc:sldMkLst>
          <pc:docMk/>
          <pc:sldMk cId="2139021747" sldId="285"/>
        </pc:sldMkLst>
        <pc:spChg chg="mod">
          <ac:chgData name="Jonathan Wyatt" userId="c3e1212f-7374-4739-8e9f-f13855138211" providerId="ADAL" clId="{C9B9BEDD-FCC9-4640-9C65-6C3CFD32C702}" dt="2024-09-05T14:20:00.608" v="553" actId="26606"/>
          <ac:spMkLst>
            <pc:docMk/>
            <pc:sldMk cId="2139021747" sldId="285"/>
            <ac:spMk id="2" creationId="{07D59D29-D6CC-3C56-B97D-D72C5ADFA18B}"/>
          </ac:spMkLst>
        </pc:spChg>
        <pc:spChg chg="del mod">
          <ac:chgData name="Jonathan Wyatt" userId="c3e1212f-7374-4739-8e9f-f13855138211" providerId="ADAL" clId="{C9B9BEDD-FCC9-4640-9C65-6C3CFD32C702}" dt="2024-09-05T14:20:00.608" v="553" actId="26606"/>
          <ac:spMkLst>
            <pc:docMk/>
            <pc:sldMk cId="2139021747" sldId="285"/>
            <ac:spMk id="3" creationId="{A205DB29-1E22-6CE6-C8D6-B9D30F27D307}"/>
          </ac:spMkLst>
        </pc:spChg>
        <pc:graphicFrameChg chg="add mod">
          <ac:chgData name="Jonathan Wyatt" userId="c3e1212f-7374-4739-8e9f-f13855138211" providerId="ADAL" clId="{C9B9BEDD-FCC9-4640-9C65-6C3CFD32C702}" dt="2024-09-05T14:21:22.882" v="622" actId="20577"/>
          <ac:graphicFrameMkLst>
            <pc:docMk/>
            <pc:sldMk cId="2139021747" sldId="285"/>
            <ac:graphicFrameMk id="5" creationId="{FE602F3F-1BCE-FD21-8240-6A98853833CD}"/>
          </ac:graphicFrameMkLst>
        </pc:graphicFrameChg>
      </pc:sldChg>
      <pc:sldChg chg="addSp delSp modSp new mod setBg setClrOvrMap">
        <pc:chgData name="Jonathan Wyatt" userId="c3e1212f-7374-4739-8e9f-f13855138211" providerId="ADAL" clId="{C9B9BEDD-FCC9-4640-9C65-6C3CFD32C702}" dt="2024-09-08T18:03:12.937" v="1465" actId="20577"/>
        <pc:sldMkLst>
          <pc:docMk/>
          <pc:sldMk cId="4491777" sldId="286"/>
        </pc:sldMkLst>
        <pc:spChg chg="mod">
          <ac:chgData name="Jonathan Wyatt" userId="c3e1212f-7374-4739-8e9f-f13855138211" providerId="ADAL" clId="{C9B9BEDD-FCC9-4640-9C65-6C3CFD32C702}" dt="2024-09-08T18:03:00.221" v="1450" actId="26606"/>
          <ac:spMkLst>
            <pc:docMk/>
            <pc:sldMk cId="4491777" sldId="286"/>
            <ac:spMk id="2" creationId="{0A0882D0-EB9D-3F02-FF4F-2693CCE09F01}"/>
          </ac:spMkLst>
        </pc:spChg>
        <pc:spChg chg="add del mod">
          <ac:chgData name="Jonathan Wyatt" userId="c3e1212f-7374-4739-8e9f-f13855138211" providerId="ADAL" clId="{C9B9BEDD-FCC9-4640-9C65-6C3CFD32C702}" dt="2024-09-08T18:03:00.221" v="1450" actId="26606"/>
          <ac:spMkLst>
            <pc:docMk/>
            <pc:sldMk cId="4491777" sldId="286"/>
            <ac:spMk id="3" creationId="{2C7CF65D-4F0C-40BC-5758-F2586F56A788}"/>
          </ac:spMkLst>
        </pc:spChg>
        <pc:spChg chg="add mod">
          <ac:chgData name="Jonathan Wyatt" userId="c3e1212f-7374-4739-8e9f-f13855138211" providerId="ADAL" clId="{C9B9BEDD-FCC9-4640-9C65-6C3CFD32C702}" dt="2024-09-08T18:03:12.937" v="1465" actId="20577"/>
          <ac:spMkLst>
            <pc:docMk/>
            <pc:sldMk cId="4491777" sldId="286"/>
            <ac:spMk id="7" creationId="{2C7CF65D-4F0C-40BC-5758-F2586F56A788}"/>
          </ac:spMkLst>
        </pc:spChg>
        <pc:spChg chg="add">
          <ac:chgData name="Jonathan Wyatt" userId="c3e1212f-7374-4739-8e9f-f13855138211" providerId="ADAL" clId="{C9B9BEDD-FCC9-4640-9C65-6C3CFD32C702}" dt="2024-09-08T18:03:00.221" v="1450" actId="26606"/>
          <ac:spMkLst>
            <pc:docMk/>
            <pc:sldMk cId="4491777" sldId="286"/>
            <ac:spMk id="8" creationId="{9B6B47BF-F3D0-4678-9B20-DA45E1BCAD6C}"/>
          </ac:spMkLst>
        </pc:spChg>
        <pc:spChg chg="add">
          <ac:chgData name="Jonathan Wyatt" userId="c3e1212f-7374-4739-8e9f-f13855138211" providerId="ADAL" clId="{C9B9BEDD-FCC9-4640-9C65-6C3CFD32C702}" dt="2024-09-08T18:03:00.221" v="1450" actId="26606"/>
          <ac:spMkLst>
            <pc:docMk/>
            <pc:sldMk cId="4491777" sldId="286"/>
            <ac:spMk id="10" creationId="{19334917-3673-4EF2-BA7C-CC83AEEEAE37}"/>
          </ac:spMkLst>
        </pc:spChg>
        <pc:spChg chg="add">
          <ac:chgData name="Jonathan Wyatt" userId="c3e1212f-7374-4739-8e9f-f13855138211" providerId="ADAL" clId="{C9B9BEDD-FCC9-4640-9C65-6C3CFD32C702}" dt="2024-09-08T18:03:00.221" v="1450" actId="26606"/>
          <ac:spMkLst>
            <pc:docMk/>
            <pc:sldMk cId="4491777" sldId="286"/>
            <ac:spMk id="12" creationId="{E1589AE1-C0FC-4B66-9C0D-9EB92F40F440}"/>
          </ac:spMkLst>
        </pc:spChg>
        <pc:graphicFrameChg chg="add del">
          <ac:chgData name="Jonathan Wyatt" userId="c3e1212f-7374-4739-8e9f-f13855138211" providerId="ADAL" clId="{C9B9BEDD-FCC9-4640-9C65-6C3CFD32C702}" dt="2024-09-08T18:03:00.214" v="1449" actId="26606"/>
          <ac:graphicFrameMkLst>
            <pc:docMk/>
            <pc:sldMk cId="4491777" sldId="286"/>
            <ac:graphicFrameMk id="5" creationId="{D7D9A6CA-7BB9-541A-3272-1EFEF4AB3512}"/>
          </ac:graphicFrameMkLst>
        </pc:graphicFrameChg>
      </pc:sldChg>
      <pc:sldChg chg="addSp modSp new mod setBg setClrOvrMap">
        <pc:chgData name="Jonathan Wyatt" userId="c3e1212f-7374-4739-8e9f-f13855138211" providerId="ADAL" clId="{C9B9BEDD-FCC9-4640-9C65-6C3CFD32C702}" dt="2024-09-08T18:08:04.647" v="1655" actId="5793"/>
        <pc:sldMkLst>
          <pc:docMk/>
          <pc:sldMk cId="1758644699" sldId="287"/>
        </pc:sldMkLst>
        <pc:spChg chg="mod">
          <ac:chgData name="Jonathan Wyatt" userId="c3e1212f-7374-4739-8e9f-f13855138211" providerId="ADAL" clId="{C9B9BEDD-FCC9-4640-9C65-6C3CFD32C702}" dt="2024-09-08T18:08:01.296" v="1654" actId="26606"/>
          <ac:spMkLst>
            <pc:docMk/>
            <pc:sldMk cId="1758644699" sldId="287"/>
            <ac:spMk id="2" creationId="{DDCEF525-3420-C578-08C2-D4FC2E588587}"/>
          </ac:spMkLst>
        </pc:spChg>
        <pc:spChg chg="mod">
          <ac:chgData name="Jonathan Wyatt" userId="c3e1212f-7374-4739-8e9f-f13855138211" providerId="ADAL" clId="{C9B9BEDD-FCC9-4640-9C65-6C3CFD32C702}" dt="2024-09-08T18:08:04.647" v="1655" actId="5793"/>
          <ac:spMkLst>
            <pc:docMk/>
            <pc:sldMk cId="1758644699" sldId="287"/>
            <ac:spMk id="3" creationId="{2A52624C-092C-E2DF-694E-94620A6B7909}"/>
          </ac:spMkLst>
        </pc:spChg>
        <pc:spChg chg="add">
          <ac:chgData name="Jonathan Wyatt" userId="c3e1212f-7374-4739-8e9f-f13855138211" providerId="ADAL" clId="{C9B9BEDD-FCC9-4640-9C65-6C3CFD32C702}" dt="2024-09-08T18:08:01.296" v="1654" actId="26606"/>
          <ac:spMkLst>
            <pc:docMk/>
            <pc:sldMk cId="1758644699" sldId="287"/>
            <ac:spMk id="8" creationId="{9B6B47BF-F3D0-4678-9B20-DA45E1BCAD6C}"/>
          </ac:spMkLst>
        </pc:spChg>
        <pc:spChg chg="add">
          <ac:chgData name="Jonathan Wyatt" userId="c3e1212f-7374-4739-8e9f-f13855138211" providerId="ADAL" clId="{C9B9BEDD-FCC9-4640-9C65-6C3CFD32C702}" dt="2024-09-08T18:08:01.296" v="1654" actId="26606"/>
          <ac:spMkLst>
            <pc:docMk/>
            <pc:sldMk cId="1758644699" sldId="287"/>
            <ac:spMk id="10" creationId="{19334917-3673-4EF2-BA7C-CC83AEEEAE37}"/>
          </ac:spMkLst>
        </pc:spChg>
        <pc:spChg chg="add">
          <ac:chgData name="Jonathan Wyatt" userId="c3e1212f-7374-4739-8e9f-f13855138211" providerId="ADAL" clId="{C9B9BEDD-FCC9-4640-9C65-6C3CFD32C702}" dt="2024-09-08T18:08:01.296" v="1654" actId="26606"/>
          <ac:spMkLst>
            <pc:docMk/>
            <pc:sldMk cId="1758644699" sldId="287"/>
            <ac:spMk id="12" creationId="{E1589AE1-C0FC-4B66-9C0D-9EB92F40F440}"/>
          </ac:spMkLst>
        </pc:spChg>
      </pc:sldChg>
      <pc:sldChg chg="addSp delSp modSp new mod setBg setClrOvrMap">
        <pc:chgData name="Jonathan Wyatt" userId="c3e1212f-7374-4739-8e9f-f13855138211" providerId="ADAL" clId="{C9B9BEDD-FCC9-4640-9C65-6C3CFD32C702}" dt="2024-09-08T18:12:42.815" v="1947" actId="20577"/>
        <pc:sldMkLst>
          <pc:docMk/>
          <pc:sldMk cId="3949298724" sldId="288"/>
        </pc:sldMkLst>
        <pc:spChg chg="mod">
          <ac:chgData name="Jonathan Wyatt" userId="c3e1212f-7374-4739-8e9f-f13855138211" providerId="ADAL" clId="{C9B9BEDD-FCC9-4640-9C65-6C3CFD32C702}" dt="2024-09-08T18:12:21.300" v="1913" actId="26606"/>
          <ac:spMkLst>
            <pc:docMk/>
            <pc:sldMk cId="3949298724" sldId="288"/>
            <ac:spMk id="2" creationId="{A09D0376-B055-EBCC-0271-26C5821958E8}"/>
          </ac:spMkLst>
        </pc:spChg>
        <pc:spChg chg="del mod">
          <ac:chgData name="Jonathan Wyatt" userId="c3e1212f-7374-4739-8e9f-f13855138211" providerId="ADAL" clId="{C9B9BEDD-FCC9-4640-9C65-6C3CFD32C702}" dt="2024-09-08T18:12:21.300" v="1913" actId="26606"/>
          <ac:spMkLst>
            <pc:docMk/>
            <pc:sldMk cId="3949298724" sldId="288"/>
            <ac:spMk id="3" creationId="{C591BD79-6807-5C8F-158F-6BBB1CA89FC5}"/>
          </ac:spMkLst>
        </pc:spChg>
        <pc:spChg chg="add">
          <ac:chgData name="Jonathan Wyatt" userId="c3e1212f-7374-4739-8e9f-f13855138211" providerId="ADAL" clId="{C9B9BEDD-FCC9-4640-9C65-6C3CFD32C702}" dt="2024-09-08T18:12:21.300" v="1913" actId="26606"/>
          <ac:spMkLst>
            <pc:docMk/>
            <pc:sldMk cId="3949298724" sldId="288"/>
            <ac:spMk id="9" creationId="{BFABBCE0-E08C-4BBE-9FD2-E2B253D4D5F2}"/>
          </ac:spMkLst>
        </pc:spChg>
        <pc:spChg chg="add">
          <ac:chgData name="Jonathan Wyatt" userId="c3e1212f-7374-4739-8e9f-f13855138211" providerId="ADAL" clId="{C9B9BEDD-FCC9-4640-9C65-6C3CFD32C702}" dt="2024-09-08T18:12:21.300" v="1913" actId="26606"/>
          <ac:spMkLst>
            <pc:docMk/>
            <pc:sldMk cId="3949298724" sldId="288"/>
            <ac:spMk id="11" creationId="{FF426BAC-43D6-468E-B6FF-167034D5CE43}"/>
          </ac:spMkLst>
        </pc:spChg>
        <pc:spChg chg="add">
          <ac:chgData name="Jonathan Wyatt" userId="c3e1212f-7374-4739-8e9f-f13855138211" providerId="ADAL" clId="{C9B9BEDD-FCC9-4640-9C65-6C3CFD32C702}" dt="2024-09-08T18:12:21.300" v="1913" actId="26606"/>
          <ac:spMkLst>
            <pc:docMk/>
            <pc:sldMk cId="3949298724" sldId="288"/>
            <ac:spMk id="13" creationId="{FB02D80E-5995-4C54-8387-5893C2C89473}"/>
          </ac:spMkLst>
        </pc:spChg>
        <pc:spChg chg="add">
          <ac:chgData name="Jonathan Wyatt" userId="c3e1212f-7374-4739-8e9f-f13855138211" providerId="ADAL" clId="{C9B9BEDD-FCC9-4640-9C65-6C3CFD32C702}" dt="2024-09-08T18:12:21.300" v="1913" actId="26606"/>
          <ac:spMkLst>
            <pc:docMk/>
            <pc:sldMk cId="3949298724" sldId="288"/>
            <ac:spMk id="15" creationId="{896083C8-1401-4950-AF56-E2FAFE42D656}"/>
          </ac:spMkLst>
        </pc:spChg>
        <pc:graphicFrameChg chg="add mod">
          <ac:chgData name="Jonathan Wyatt" userId="c3e1212f-7374-4739-8e9f-f13855138211" providerId="ADAL" clId="{C9B9BEDD-FCC9-4640-9C65-6C3CFD32C702}" dt="2024-09-08T18:12:42.815" v="1947" actId="20577"/>
          <ac:graphicFrameMkLst>
            <pc:docMk/>
            <pc:sldMk cId="3949298724" sldId="288"/>
            <ac:graphicFrameMk id="5" creationId="{9EB0A4B7-1885-5150-11E4-4DD22B3CE1B5}"/>
          </ac:graphicFrameMkLst>
        </pc:graphicFrameChg>
      </pc:sldChg>
      <pc:sldChg chg="addSp delSp modSp new mod setBg">
        <pc:chgData name="Jonathan Wyatt" userId="c3e1212f-7374-4739-8e9f-f13855138211" providerId="ADAL" clId="{C9B9BEDD-FCC9-4640-9C65-6C3CFD32C702}" dt="2024-09-08T18:27:17.774" v="3126" actId="20577"/>
        <pc:sldMkLst>
          <pc:docMk/>
          <pc:sldMk cId="1174624178" sldId="289"/>
        </pc:sldMkLst>
        <pc:spChg chg="mod">
          <ac:chgData name="Jonathan Wyatt" userId="c3e1212f-7374-4739-8e9f-f13855138211" providerId="ADAL" clId="{C9B9BEDD-FCC9-4640-9C65-6C3CFD32C702}" dt="2024-09-08T18:26:28.749" v="3104" actId="26606"/>
          <ac:spMkLst>
            <pc:docMk/>
            <pc:sldMk cId="1174624178" sldId="289"/>
            <ac:spMk id="2" creationId="{80B94D74-4B4D-41D2-F4A4-7DA360C4AC15}"/>
          </ac:spMkLst>
        </pc:spChg>
        <pc:spChg chg="del mod">
          <ac:chgData name="Jonathan Wyatt" userId="c3e1212f-7374-4739-8e9f-f13855138211" providerId="ADAL" clId="{C9B9BEDD-FCC9-4640-9C65-6C3CFD32C702}" dt="2024-09-08T18:26:28.749" v="3104" actId="26606"/>
          <ac:spMkLst>
            <pc:docMk/>
            <pc:sldMk cId="1174624178" sldId="289"/>
            <ac:spMk id="3" creationId="{EB720758-9C3B-E3DE-2B7A-A4FA0B52B77B}"/>
          </ac:spMkLst>
        </pc:spChg>
        <pc:graphicFrameChg chg="add mod">
          <ac:chgData name="Jonathan Wyatt" userId="c3e1212f-7374-4739-8e9f-f13855138211" providerId="ADAL" clId="{C9B9BEDD-FCC9-4640-9C65-6C3CFD32C702}" dt="2024-09-08T18:27:17.774" v="3126" actId="20577"/>
          <ac:graphicFrameMkLst>
            <pc:docMk/>
            <pc:sldMk cId="1174624178" sldId="289"/>
            <ac:graphicFrameMk id="5" creationId="{DA073B76-7CAE-3C66-B9AF-DB9F453DC148}"/>
          </ac:graphicFrameMkLst>
        </pc:graphicFrameChg>
      </pc:sldChg>
      <pc:sldChg chg="addSp delSp modSp new mod">
        <pc:chgData name="Jonathan Wyatt" userId="c3e1212f-7374-4739-8e9f-f13855138211" providerId="ADAL" clId="{C9B9BEDD-FCC9-4640-9C65-6C3CFD32C702}" dt="2024-09-08T19:10:18.890" v="4536" actId="1076"/>
        <pc:sldMkLst>
          <pc:docMk/>
          <pc:sldMk cId="838448564" sldId="290"/>
        </pc:sldMkLst>
        <pc:spChg chg="mod">
          <ac:chgData name="Jonathan Wyatt" userId="c3e1212f-7374-4739-8e9f-f13855138211" providerId="ADAL" clId="{C9B9BEDD-FCC9-4640-9C65-6C3CFD32C702}" dt="2024-09-08T19:10:18.890" v="4536" actId="1076"/>
          <ac:spMkLst>
            <pc:docMk/>
            <pc:sldMk cId="838448564" sldId="290"/>
            <ac:spMk id="2" creationId="{37679399-029D-BCF0-E092-C17235E6C6FB}"/>
          </ac:spMkLst>
        </pc:spChg>
        <pc:spChg chg="add del mod">
          <ac:chgData name="Jonathan Wyatt" userId="c3e1212f-7374-4739-8e9f-f13855138211" providerId="ADAL" clId="{C9B9BEDD-FCC9-4640-9C65-6C3CFD32C702}" dt="2024-09-08T19:08:22.186" v="4528" actId="26606"/>
          <ac:spMkLst>
            <pc:docMk/>
            <pc:sldMk cId="838448564" sldId="290"/>
            <ac:spMk id="3" creationId="{0E6FC27C-0FA8-FD39-6357-A0F212F4FD4D}"/>
          </ac:spMkLst>
        </pc:spChg>
        <pc:graphicFrameChg chg="add del">
          <ac:chgData name="Jonathan Wyatt" userId="c3e1212f-7374-4739-8e9f-f13855138211" providerId="ADAL" clId="{C9B9BEDD-FCC9-4640-9C65-6C3CFD32C702}" dt="2024-09-08T19:08:22.155" v="4527" actId="26606"/>
          <ac:graphicFrameMkLst>
            <pc:docMk/>
            <pc:sldMk cId="838448564" sldId="290"/>
            <ac:graphicFrameMk id="5" creationId="{0EE864BE-A064-874E-9A7A-0F9EE3BF38F6}"/>
          </ac:graphicFrameMkLst>
        </pc:graphicFrameChg>
        <pc:graphicFrameChg chg="add">
          <ac:chgData name="Jonathan Wyatt" userId="c3e1212f-7374-4739-8e9f-f13855138211" providerId="ADAL" clId="{C9B9BEDD-FCC9-4640-9C65-6C3CFD32C702}" dt="2024-09-08T19:08:22.186" v="4528" actId="26606"/>
          <ac:graphicFrameMkLst>
            <pc:docMk/>
            <pc:sldMk cId="838448564" sldId="290"/>
            <ac:graphicFrameMk id="7" creationId="{A5B85FAF-500B-1A6E-3603-498F98058FD2}"/>
          </ac:graphicFrameMkLst>
        </pc:graphicFrameChg>
      </pc:sldChg>
      <pc:sldChg chg="modSp new del mod">
        <pc:chgData name="Jonathan Wyatt" userId="c3e1212f-7374-4739-8e9f-f13855138211" providerId="ADAL" clId="{C9B9BEDD-FCC9-4640-9C65-6C3CFD32C702}" dt="2024-09-09T08:28:19.205" v="6768" actId="47"/>
        <pc:sldMkLst>
          <pc:docMk/>
          <pc:sldMk cId="396938094" sldId="291"/>
        </pc:sldMkLst>
        <pc:spChg chg="mod">
          <ac:chgData name="Jonathan Wyatt" userId="c3e1212f-7374-4739-8e9f-f13855138211" providerId="ADAL" clId="{C9B9BEDD-FCC9-4640-9C65-6C3CFD32C702}" dt="2024-09-09T06:52:17.792" v="4583" actId="20577"/>
          <ac:spMkLst>
            <pc:docMk/>
            <pc:sldMk cId="396938094" sldId="291"/>
            <ac:spMk id="2" creationId="{71314AF5-FC0F-1B4F-A855-C11D14940E97}"/>
          </ac:spMkLst>
        </pc:spChg>
      </pc:sldChg>
      <pc:sldChg chg="new del">
        <pc:chgData name="Jonathan Wyatt" userId="c3e1212f-7374-4739-8e9f-f13855138211" providerId="ADAL" clId="{C9B9BEDD-FCC9-4640-9C65-6C3CFD32C702}" dt="2024-09-09T08:34:57.340" v="6996" actId="47"/>
        <pc:sldMkLst>
          <pc:docMk/>
          <pc:sldMk cId="458072869" sldId="292"/>
        </pc:sldMkLst>
      </pc:sldChg>
      <pc:sldChg chg="addSp modSp new mod setBg">
        <pc:chgData name="Jonathan Wyatt" userId="c3e1212f-7374-4739-8e9f-f13855138211" providerId="ADAL" clId="{C9B9BEDD-FCC9-4640-9C65-6C3CFD32C702}" dt="2024-09-09T07:46:28.044" v="5455" actId="20577"/>
        <pc:sldMkLst>
          <pc:docMk/>
          <pc:sldMk cId="2156037061" sldId="293"/>
        </pc:sldMkLst>
        <pc:spChg chg="mod">
          <ac:chgData name="Jonathan Wyatt" userId="c3e1212f-7374-4739-8e9f-f13855138211" providerId="ADAL" clId="{C9B9BEDD-FCC9-4640-9C65-6C3CFD32C702}" dt="2024-09-09T07:43:40.276" v="5422" actId="20577"/>
          <ac:spMkLst>
            <pc:docMk/>
            <pc:sldMk cId="2156037061" sldId="293"/>
            <ac:spMk id="2" creationId="{1AEC7CD2-314D-8CB3-718F-323B022B4FC3}"/>
          </ac:spMkLst>
        </pc:spChg>
        <pc:spChg chg="mod">
          <ac:chgData name="Jonathan Wyatt" userId="c3e1212f-7374-4739-8e9f-f13855138211" providerId="ADAL" clId="{C9B9BEDD-FCC9-4640-9C65-6C3CFD32C702}" dt="2024-09-09T07:46:28.044" v="5455" actId="20577"/>
          <ac:spMkLst>
            <pc:docMk/>
            <pc:sldMk cId="2156037061" sldId="293"/>
            <ac:spMk id="3" creationId="{4FB6FAC1-5195-E25B-CA20-FAEB6369BE8A}"/>
          </ac:spMkLst>
        </pc:spChg>
        <pc:spChg chg="add">
          <ac:chgData name="Jonathan Wyatt" userId="c3e1212f-7374-4739-8e9f-f13855138211" providerId="ADAL" clId="{C9B9BEDD-FCC9-4640-9C65-6C3CFD32C702}" dt="2024-09-09T07:31:21.403" v="4957" actId="26606"/>
          <ac:spMkLst>
            <pc:docMk/>
            <pc:sldMk cId="2156037061" sldId="293"/>
            <ac:spMk id="9" creationId="{3CED7894-4F62-4A6C-8DB5-DB5BE08E9C03}"/>
          </ac:spMkLst>
        </pc:spChg>
        <pc:spChg chg="add">
          <ac:chgData name="Jonathan Wyatt" userId="c3e1212f-7374-4739-8e9f-f13855138211" providerId="ADAL" clId="{C9B9BEDD-FCC9-4640-9C65-6C3CFD32C702}" dt="2024-09-09T07:31:21.403" v="4957" actId="26606"/>
          <ac:spMkLst>
            <pc:docMk/>
            <pc:sldMk cId="2156037061" sldId="293"/>
            <ac:spMk id="11" creationId="{E536F3B4-50F6-4C52-8F76-4EB1214719DC}"/>
          </ac:spMkLst>
        </pc:spChg>
        <pc:picChg chg="add mod">
          <ac:chgData name="Jonathan Wyatt" userId="c3e1212f-7374-4739-8e9f-f13855138211" providerId="ADAL" clId="{C9B9BEDD-FCC9-4640-9C65-6C3CFD32C702}" dt="2024-09-09T07:31:25.889" v="4959" actId="1076"/>
          <ac:picMkLst>
            <pc:docMk/>
            <pc:sldMk cId="2156037061" sldId="293"/>
            <ac:picMk id="4" creationId="{99C0C95E-916F-0F35-8EA8-C1D6CAF9FD98}"/>
          </ac:picMkLst>
        </pc:picChg>
      </pc:sldChg>
      <pc:sldChg chg="addSp modSp new mod setBg addAnim setClrOvrMap modNotesTx">
        <pc:chgData name="Jonathan Wyatt" userId="c3e1212f-7374-4739-8e9f-f13855138211" providerId="ADAL" clId="{C9B9BEDD-FCC9-4640-9C65-6C3CFD32C702}" dt="2024-09-09T07:50:08.108" v="5492" actId="20577"/>
        <pc:sldMkLst>
          <pc:docMk/>
          <pc:sldMk cId="155916588" sldId="294"/>
        </pc:sldMkLst>
        <pc:spChg chg="mod">
          <ac:chgData name="Jonathan Wyatt" userId="c3e1212f-7374-4739-8e9f-f13855138211" providerId="ADAL" clId="{C9B9BEDD-FCC9-4640-9C65-6C3CFD32C702}" dt="2024-09-09T07:40:06.489" v="5239" actId="1076"/>
          <ac:spMkLst>
            <pc:docMk/>
            <pc:sldMk cId="155916588" sldId="294"/>
            <ac:spMk id="2" creationId="{1E59B55F-C04D-0B39-93FB-72C2110A232E}"/>
          </ac:spMkLst>
        </pc:spChg>
        <pc:spChg chg="mod">
          <ac:chgData name="Jonathan Wyatt" userId="c3e1212f-7374-4739-8e9f-f13855138211" providerId="ADAL" clId="{C9B9BEDD-FCC9-4640-9C65-6C3CFD32C702}" dt="2024-09-09T07:46:22.792" v="5454" actId="20577"/>
          <ac:spMkLst>
            <pc:docMk/>
            <pc:sldMk cId="155916588" sldId="294"/>
            <ac:spMk id="3" creationId="{12A8FF7B-F188-85A4-B6BC-6618630665B4}"/>
          </ac:spMkLst>
        </pc:spChg>
        <pc:spChg chg="add">
          <ac:chgData name="Jonathan Wyatt" userId="c3e1212f-7374-4739-8e9f-f13855138211" providerId="ADAL" clId="{C9B9BEDD-FCC9-4640-9C65-6C3CFD32C702}" dt="2024-09-09T07:37:46.287" v="5181" actId="26606"/>
          <ac:spMkLst>
            <pc:docMk/>
            <pc:sldMk cId="155916588" sldId="294"/>
            <ac:spMk id="9" creationId="{1BB56EB9-078F-4952-AC1F-149C7A0AE4D5}"/>
          </ac:spMkLst>
        </pc:spChg>
        <pc:spChg chg="add">
          <ac:chgData name="Jonathan Wyatt" userId="c3e1212f-7374-4739-8e9f-f13855138211" providerId="ADAL" clId="{C9B9BEDD-FCC9-4640-9C65-6C3CFD32C702}" dt="2024-09-09T07:37:46.287" v="5181" actId="26606"/>
          <ac:spMkLst>
            <pc:docMk/>
            <pc:sldMk cId="155916588" sldId="294"/>
            <ac:spMk id="11" creationId="{D3772EE4-ED5E-4D3A-A306-B22CF866786D}"/>
          </ac:spMkLst>
        </pc:spChg>
        <pc:spChg chg="add">
          <ac:chgData name="Jonathan Wyatt" userId="c3e1212f-7374-4739-8e9f-f13855138211" providerId="ADAL" clId="{C9B9BEDD-FCC9-4640-9C65-6C3CFD32C702}" dt="2024-09-09T07:37:46.287" v="5181" actId="26606"/>
          <ac:spMkLst>
            <pc:docMk/>
            <pc:sldMk cId="155916588" sldId="294"/>
            <ac:spMk id="13" creationId="{10058680-D07C-4893-B2B7-91543F18AB32}"/>
          </ac:spMkLst>
        </pc:spChg>
        <pc:spChg chg="add">
          <ac:chgData name="Jonathan Wyatt" userId="c3e1212f-7374-4739-8e9f-f13855138211" providerId="ADAL" clId="{C9B9BEDD-FCC9-4640-9C65-6C3CFD32C702}" dt="2024-09-09T07:37:46.287" v="5181" actId="26606"/>
          <ac:spMkLst>
            <pc:docMk/>
            <pc:sldMk cId="155916588" sldId="294"/>
            <ac:spMk id="15" creationId="{7B42427A-0A1F-4A55-8705-D9179F1E0CFB}"/>
          </ac:spMkLst>
        </pc:spChg>
        <pc:spChg chg="add">
          <ac:chgData name="Jonathan Wyatt" userId="c3e1212f-7374-4739-8e9f-f13855138211" providerId="ADAL" clId="{C9B9BEDD-FCC9-4640-9C65-6C3CFD32C702}" dt="2024-09-09T07:37:46.287" v="5181" actId="26606"/>
          <ac:spMkLst>
            <pc:docMk/>
            <pc:sldMk cId="155916588" sldId="294"/>
            <ac:spMk id="17" creationId="{EE54A6FE-D8CB-48A3-900B-053D4EBD3B85}"/>
          </ac:spMkLst>
        </pc:spChg>
        <pc:picChg chg="add mod">
          <ac:chgData name="Jonathan Wyatt" userId="c3e1212f-7374-4739-8e9f-f13855138211" providerId="ADAL" clId="{C9B9BEDD-FCC9-4640-9C65-6C3CFD32C702}" dt="2024-09-09T07:37:46.287" v="5181" actId="26606"/>
          <ac:picMkLst>
            <pc:docMk/>
            <pc:sldMk cId="155916588" sldId="294"/>
            <ac:picMk id="4" creationId="{5A28D597-B797-E33B-641E-E20536A564F6}"/>
          </ac:picMkLst>
        </pc:picChg>
      </pc:sldChg>
      <pc:sldChg chg="modSp new del mod">
        <pc:chgData name="Jonathan Wyatt" userId="c3e1212f-7374-4739-8e9f-f13855138211" providerId="ADAL" clId="{C9B9BEDD-FCC9-4640-9C65-6C3CFD32C702}" dt="2024-09-09T10:52:11.989" v="9430" actId="47"/>
        <pc:sldMkLst>
          <pc:docMk/>
          <pc:sldMk cId="3134074196" sldId="295"/>
        </pc:sldMkLst>
        <pc:spChg chg="mod">
          <ac:chgData name="Jonathan Wyatt" userId="c3e1212f-7374-4739-8e9f-f13855138211" providerId="ADAL" clId="{C9B9BEDD-FCC9-4640-9C65-6C3CFD32C702}" dt="2024-09-09T07:29:25.138" v="4878" actId="122"/>
          <ac:spMkLst>
            <pc:docMk/>
            <pc:sldMk cId="3134074196" sldId="295"/>
            <ac:spMk id="2" creationId="{4A4036AB-442F-40CC-44A1-3E8DBD43A0A8}"/>
          </ac:spMkLst>
        </pc:spChg>
      </pc:sldChg>
      <pc:sldChg chg="addSp delSp modSp new mod setBg setClrOvrMap">
        <pc:chgData name="Jonathan Wyatt" userId="c3e1212f-7374-4739-8e9f-f13855138211" providerId="ADAL" clId="{C9B9BEDD-FCC9-4640-9C65-6C3CFD32C702}" dt="2024-09-09T07:59:44.786" v="5903" actId="26606"/>
        <pc:sldMkLst>
          <pc:docMk/>
          <pc:sldMk cId="1892964555" sldId="296"/>
        </pc:sldMkLst>
        <pc:spChg chg="mod">
          <ac:chgData name="Jonathan Wyatt" userId="c3e1212f-7374-4739-8e9f-f13855138211" providerId="ADAL" clId="{C9B9BEDD-FCC9-4640-9C65-6C3CFD32C702}" dt="2024-09-09T07:59:44.786" v="5903" actId="26606"/>
          <ac:spMkLst>
            <pc:docMk/>
            <pc:sldMk cId="1892964555" sldId="296"/>
            <ac:spMk id="2" creationId="{A4D0A40E-1178-E586-527E-7DA638BFCBF9}"/>
          </ac:spMkLst>
        </pc:spChg>
        <pc:spChg chg="del mod">
          <ac:chgData name="Jonathan Wyatt" userId="c3e1212f-7374-4739-8e9f-f13855138211" providerId="ADAL" clId="{C9B9BEDD-FCC9-4640-9C65-6C3CFD32C702}" dt="2024-09-09T07:59:44.786" v="5903" actId="26606"/>
          <ac:spMkLst>
            <pc:docMk/>
            <pc:sldMk cId="1892964555" sldId="296"/>
            <ac:spMk id="3" creationId="{648AF57B-8AB0-F003-78A0-899DDCE8D613}"/>
          </ac:spMkLst>
        </pc:spChg>
        <pc:spChg chg="add">
          <ac:chgData name="Jonathan Wyatt" userId="c3e1212f-7374-4739-8e9f-f13855138211" providerId="ADAL" clId="{C9B9BEDD-FCC9-4640-9C65-6C3CFD32C702}" dt="2024-09-09T07:59:44.786" v="5903" actId="26606"/>
          <ac:spMkLst>
            <pc:docMk/>
            <pc:sldMk cId="1892964555" sldId="296"/>
            <ac:spMk id="9" creationId="{BFABBCE0-E08C-4BBE-9FD2-E2B253D4D5F2}"/>
          </ac:spMkLst>
        </pc:spChg>
        <pc:spChg chg="add">
          <ac:chgData name="Jonathan Wyatt" userId="c3e1212f-7374-4739-8e9f-f13855138211" providerId="ADAL" clId="{C9B9BEDD-FCC9-4640-9C65-6C3CFD32C702}" dt="2024-09-09T07:59:44.786" v="5903" actId="26606"/>
          <ac:spMkLst>
            <pc:docMk/>
            <pc:sldMk cId="1892964555" sldId="296"/>
            <ac:spMk id="11" creationId="{FF426BAC-43D6-468E-B6FF-167034D5CE43}"/>
          </ac:spMkLst>
        </pc:spChg>
        <pc:spChg chg="add">
          <ac:chgData name="Jonathan Wyatt" userId="c3e1212f-7374-4739-8e9f-f13855138211" providerId="ADAL" clId="{C9B9BEDD-FCC9-4640-9C65-6C3CFD32C702}" dt="2024-09-09T07:59:44.786" v="5903" actId="26606"/>
          <ac:spMkLst>
            <pc:docMk/>
            <pc:sldMk cId="1892964555" sldId="296"/>
            <ac:spMk id="13" creationId="{FB02D80E-5995-4C54-8387-5893C2C89473}"/>
          </ac:spMkLst>
        </pc:spChg>
        <pc:spChg chg="add">
          <ac:chgData name="Jonathan Wyatt" userId="c3e1212f-7374-4739-8e9f-f13855138211" providerId="ADAL" clId="{C9B9BEDD-FCC9-4640-9C65-6C3CFD32C702}" dt="2024-09-09T07:59:44.786" v="5903" actId="26606"/>
          <ac:spMkLst>
            <pc:docMk/>
            <pc:sldMk cId="1892964555" sldId="296"/>
            <ac:spMk id="15" creationId="{896083C8-1401-4950-AF56-E2FAFE42D656}"/>
          </ac:spMkLst>
        </pc:spChg>
        <pc:graphicFrameChg chg="add">
          <ac:chgData name="Jonathan Wyatt" userId="c3e1212f-7374-4739-8e9f-f13855138211" providerId="ADAL" clId="{C9B9BEDD-FCC9-4640-9C65-6C3CFD32C702}" dt="2024-09-09T07:59:44.786" v="5903" actId="26606"/>
          <ac:graphicFrameMkLst>
            <pc:docMk/>
            <pc:sldMk cId="1892964555" sldId="296"/>
            <ac:graphicFrameMk id="5" creationId="{EA03FCCA-1E35-EE9A-F310-AA45CCC0F9D8}"/>
          </ac:graphicFrameMkLst>
        </pc:graphicFrameChg>
      </pc:sldChg>
      <pc:sldChg chg="addSp delSp modSp new mod setBg modNotesTx">
        <pc:chgData name="Jonathan Wyatt" userId="c3e1212f-7374-4739-8e9f-f13855138211" providerId="ADAL" clId="{C9B9BEDD-FCC9-4640-9C65-6C3CFD32C702}" dt="2024-09-09T08:06:20.232" v="6187" actId="26606"/>
        <pc:sldMkLst>
          <pc:docMk/>
          <pc:sldMk cId="4055531131" sldId="297"/>
        </pc:sldMkLst>
        <pc:spChg chg="mod">
          <ac:chgData name="Jonathan Wyatt" userId="c3e1212f-7374-4739-8e9f-f13855138211" providerId="ADAL" clId="{C9B9BEDD-FCC9-4640-9C65-6C3CFD32C702}" dt="2024-09-09T08:06:20.232" v="6187" actId="26606"/>
          <ac:spMkLst>
            <pc:docMk/>
            <pc:sldMk cId="4055531131" sldId="297"/>
            <ac:spMk id="2" creationId="{4CA3D131-3229-DC36-E4A4-FDB9F21C8376}"/>
          </ac:spMkLst>
        </pc:spChg>
        <pc:spChg chg="del mod">
          <ac:chgData name="Jonathan Wyatt" userId="c3e1212f-7374-4739-8e9f-f13855138211" providerId="ADAL" clId="{C9B9BEDD-FCC9-4640-9C65-6C3CFD32C702}" dt="2024-09-09T08:06:20.232" v="6187" actId="26606"/>
          <ac:spMkLst>
            <pc:docMk/>
            <pc:sldMk cId="4055531131" sldId="297"/>
            <ac:spMk id="3" creationId="{7885AEC6-0F27-4BF6-2235-CA6D98BC68EE}"/>
          </ac:spMkLst>
        </pc:spChg>
        <pc:graphicFrameChg chg="add">
          <ac:chgData name="Jonathan Wyatt" userId="c3e1212f-7374-4739-8e9f-f13855138211" providerId="ADAL" clId="{C9B9BEDD-FCC9-4640-9C65-6C3CFD32C702}" dt="2024-09-09T08:06:20.232" v="6187" actId="26606"/>
          <ac:graphicFrameMkLst>
            <pc:docMk/>
            <pc:sldMk cId="4055531131" sldId="297"/>
            <ac:graphicFrameMk id="5" creationId="{7816692F-6EA5-2B0A-494B-DBE94F887D18}"/>
          </ac:graphicFrameMkLst>
        </pc:graphicFrameChg>
      </pc:sldChg>
      <pc:sldChg chg="addSp delSp modSp new mod setBg">
        <pc:chgData name="Jonathan Wyatt" userId="c3e1212f-7374-4739-8e9f-f13855138211" providerId="ADAL" clId="{C9B9BEDD-FCC9-4640-9C65-6C3CFD32C702}" dt="2024-09-09T08:20:53.761" v="6600" actId="26606"/>
        <pc:sldMkLst>
          <pc:docMk/>
          <pc:sldMk cId="1868981064" sldId="298"/>
        </pc:sldMkLst>
        <pc:spChg chg="mod">
          <ac:chgData name="Jonathan Wyatt" userId="c3e1212f-7374-4739-8e9f-f13855138211" providerId="ADAL" clId="{C9B9BEDD-FCC9-4640-9C65-6C3CFD32C702}" dt="2024-09-09T08:20:53.761" v="6600" actId="26606"/>
          <ac:spMkLst>
            <pc:docMk/>
            <pc:sldMk cId="1868981064" sldId="298"/>
            <ac:spMk id="2" creationId="{78A1C565-7DC8-5C91-1E09-E41BC489905F}"/>
          </ac:spMkLst>
        </pc:spChg>
        <pc:spChg chg="del mod">
          <ac:chgData name="Jonathan Wyatt" userId="c3e1212f-7374-4739-8e9f-f13855138211" providerId="ADAL" clId="{C9B9BEDD-FCC9-4640-9C65-6C3CFD32C702}" dt="2024-09-09T08:20:53.761" v="6600" actId="26606"/>
          <ac:spMkLst>
            <pc:docMk/>
            <pc:sldMk cId="1868981064" sldId="298"/>
            <ac:spMk id="3" creationId="{E90D2D8D-CBE3-A4D5-DB7B-CC9DBF81C9BB}"/>
          </ac:spMkLst>
        </pc:spChg>
        <pc:graphicFrameChg chg="add">
          <ac:chgData name="Jonathan Wyatt" userId="c3e1212f-7374-4739-8e9f-f13855138211" providerId="ADAL" clId="{C9B9BEDD-FCC9-4640-9C65-6C3CFD32C702}" dt="2024-09-09T08:20:53.761" v="6600" actId="26606"/>
          <ac:graphicFrameMkLst>
            <pc:docMk/>
            <pc:sldMk cId="1868981064" sldId="298"/>
            <ac:graphicFrameMk id="5" creationId="{C1596493-C3E5-BE13-4071-208CBE03F4E3}"/>
          </ac:graphicFrameMkLst>
        </pc:graphicFrameChg>
      </pc:sldChg>
      <pc:sldChg chg="addSp delSp modSp new mod setBg setClrOvrMap">
        <pc:chgData name="Jonathan Wyatt" userId="c3e1212f-7374-4739-8e9f-f13855138211" providerId="ADAL" clId="{C9B9BEDD-FCC9-4640-9C65-6C3CFD32C702}" dt="2024-09-09T08:24:57.025" v="6755" actId="26606"/>
        <pc:sldMkLst>
          <pc:docMk/>
          <pc:sldMk cId="1413531806" sldId="299"/>
        </pc:sldMkLst>
        <pc:spChg chg="mod">
          <ac:chgData name="Jonathan Wyatt" userId="c3e1212f-7374-4739-8e9f-f13855138211" providerId="ADAL" clId="{C9B9BEDD-FCC9-4640-9C65-6C3CFD32C702}" dt="2024-09-09T08:24:57.025" v="6755" actId="26606"/>
          <ac:spMkLst>
            <pc:docMk/>
            <pc:sldMk cId="1413531806" sldId="299"/>
            <ac:spMk id="2" creationId="{ACC3EB38-D739-5068-EE28-774271D56CE3}"/>
          </ac:spMkLst>
        </pc:spChg>
        <pc:spChg chg="add del mod">
          <ac:chgData name="Jonathan Wyatt" userId="c3e1212f-7374-4739-8e9f-f13855138211" providerId="ADAL" clId="{C9B9BEDD-FCC9-4640-9C65-6C3CFD32C702}" dt="2024-09-09T08:24:57.025" v="6755" actId="26606"/>
          <ac:spMkLst>
            <pc:docMk/>
            <pc:sldMk cId="1413531806" sldId="299"/>
            <ac:spMk id="3" creationId="{44B2FA9A-4F0C-90FA-0F79-8B8548A4F232}"/>
          </ac:spMkLst>
        </pc:spChg>
        <pc:spChg chg="add">
          <ac:chgData name="Jonathan Wyatt" userId="c3e1212f-7374-4739-8e9f-f13855138211" providerId="ADAL" clId="{C9B9BEDD-FCC9-4640-9C65-6C3CFD32C702}" dt="2024-09-09T08:24:57.025" v="6755" actId="26606"/>
          <ac:spMkLst>
            <pc:docMk/>
            <pc:sldMk cId="1413531806" sldId="299"/>
            <ac:spMk id="6" creationId="{BFABBCE0-E08C-4BBE-9FD2-E2B253D4D5F2}"/>
          </ac:spMkLst>
        </pc:spChg>
        <pc:spChg chg="add">
          <ac:chgData name="Jonathan Wyatt" userId="c3e1212f-7374-4739-8e9f-f13855138211" providerId="ADAL" clId="{C9B9BEDD-FCC9-4640-9C65-6C3CFD32C702}" dt="2024-09-09T08:24:57.025" v="6755" actId="26606"/>
          <ac:spMkLst>
            <pc:docMk/>
            <pc:sldMk cId="1413531806" sldId="299"/>
            <ac:spMk id="7" creationId="{FF426BAC-43D6-468E-B6FF-167034D5CE43}"/>
          </ac:spMkLst>
        </pc:spChg>
        <pc:spChg chg="add">
          <ac:chgData name="Jonathan Wyatt" userId="c3e1212f-7374-4739-8e9f-f13855138211" providerId="ADAL" clId="{C9B9BEDD-FCC9-4640-9C65-6C3CFD32C702}" dt="2024-09-09T08:24:57.025" v="6755" actId="26606"/>
          <ac:spMkLst>
            <pc:docMk/>
            <pc:sldMk cId="1413531806" sldId="299"/>
            <ac:spMk id="8" creationId="{FB02D80E-5995-4C54-8387-5893C2C89473}"/>
          </ac:spMkLst>
        </pc:spChg>
        <pc:spChg chg="add del">
          <ac:chgData name="Jonathan Wyatt" userId="c3e1212f-7374-4739-8e9f-f13855138211" providerId="ADAL" clId="{C9B9BEDD-FCC9-4640-9C65-6C3CFD32C702}" dt="2024-09-09T08:24:35.942" v="6751" actId="26606"/>
          <ac:spMkLst>
            <pc:docMk/>
            <pc:sldMk cId="1413531806" sldId="299"/>
            <ac:spMk id="9" creationId="{BFABBCE0-E08C-4BBE-9FD2-E2B253D4D5F2}"/>
          </ac:spMkLst>
        </pc:spChg>
        <pc:spChg chg="add">
          <ac:chgData name="Jonathan Wyatt" userId="c3e1212f-7374-4739-8e9f-f13855138211" providerId="ADAL" clId="{C9B9BEDD-FCC9-4640-9C65-6C3CFD32C702}" dt="2024-09-09T08:24:57.025" v="6755" actId="26606"/>
          <ac:spMkLst>
            <pc:docMk/>
            <pc:sldMk cId="1413531806" sldId="299"/>
            <ac:spMk id="10" creationId="{896083C8-1401-4950-AF56-E2FAFE42D656}"/>
          </ac:spMkLst>
        </pc:spChg>
        <pc:spChg chg="add del">
          <ac:chgData name="Jonathan Wyatt" userId="c3e1212f-7374-4739-8e9f-f13855138211" providerId="ADAL" clId="{C9B9BEDD-FCC9-4640-9C65-6C3CFD32C702}" dt="2024-09-09T08:24:35.942" v="6751" actId="26606"/>
          <ac:spMkLst>
            <pc:docMk/>
            <pc:sldMk cId="1413531806" sldId="299"/>
            <ac:spMk id="11" creationId="{FF426BAC-43D6-468E-B6FF-167034D5CE43}"/>
          </ac:spMkLst>
        </pc:spChg>
        <pc:spChg chg="add del">
          <ac:chgData name="Jonathan Wyatt" userId="c3e1212f-7374-4739-8e9f-f13855138211" providerId="ADAL" clId="{C9B9BEDD-FCC9-4640-9C65-6C3CFD32C702}" dt="2024-09-09T08:24:35.942" v="6751" actId="26606"/>
          <ac:spMkLst>
            <pc:docMk/>
            <pc:sldMk cId="1413531806" sldId="299"/>
            <ac:spMk id="13" creationId="{FB02D80E-5995-4C54-8387-5893C2C89473}"/>
          </ac:spMkLst>
        </pc:spChg>
        <pc:spChg chg="add del">
          <ac:chgData name="Jonathan Wyatt" userId="c3e1212f-7374-4739-8e9f-f13855138211" providerId="ADAL" clId="{C9B9BEDD-FCC9-4640-9C65-6C3CFD32C702}" dt="2024-09-09T08:24:35.942" v="6751" actId="26606"/>
          <ac:spMkLst>
            <pc:docMk/>
            <pc:sldMk cId="1413531806" sldId="299"/>
            <ac:spMk id="15" creationId="{896083C8-1401-4950-AF56-E2FAFE42D656}"/>
          </ac:spMkLst>
        </pc:spChg>
        <pc:graphicFrameChg chg="add del">
          <ac:chgData name="Jonathan Wyatt" userId="c3e1212f-7374-4739-8e9f-f13855138211" providerId="ADAL" clId="{C9B9BEDD-FCC9-4640-9C65-6C3CFD32C702}" dt="2024-09-09T08:24:35.942" v="6751" actId="26606"/>
          <ac:graphicFrameMkLst>
            <pc:docMk/>
            <pc:sldMk cId="1413531806" sldId="299"/>
            <ac:graphicFrameMk id="5" creationId="{BC19A4F7-EBA1-0C82-DA0A-4E9B6C44D1BC}"/>
          </ac:graphicFrameMkLst>
        </pc:graphicFrameChg>
        <pc:graphicFrameChg chg="add">
          <ac:chgData name="Jonathan Wyatt" userId="c3e1212f-7374-4739-8e9f-f13855138211" providerId="ADAL" clId="{C9B9BEDD-FCC9-4640-9C65-6C3CFD32C702}" dt="2024-09-09T08:24:57.025" v="6755" actId="26606"/>
          <ac:graphicFrameMkLst>
            <pc:docMk/>
            <pc:sldMk cId="1413531806" sldId="299"/>
            <ac:graphicFrameMk id="12" creationId="{47690F04-F14D-C476-A95E-829F3733A273}"/>
          </ac:graphicFrameMkLst>
        </pc:graphicFrameChg>
      </pc:sldChg>
      <pc:sldChg chg="modSp new mod">
        <pc:chgData name="Jonathan Wyatt" userId="c3e1212f-7374-4739-8e9f-f13855138211" providerId="ADAL" clId="{C9B9BEDD-FCC9-4640-9C65-6C3CFD32C702}" dt="2024-09-09T08:31:43.627" v="6814" actId="20577"/>
        <pc:sldMkLst>
          <pc:docMk/>
          <pc:sldMk cId="2320550157" sldId="300"/>
        </pc:sldMkLst>
        <pc:spChg chg="mod">
          <ac:chgData name="Jonathan Wyatt" userId="c3e1212f-7374-4739-8e9f-f13855138211" providerId="ADAL" clId="{C9B9BEDD-FCC9-4640-9C65-6C3CFD32C702}" dt="2024-09-09T08:26:28.316" v="6763"/>
          <ac:spMkLst>
            <pc:docMk/>
            <pc:sldMk cId="2320550157" sldId="300"/>
            <ac:spMk id="2" creationId="{CEC416EF-6668-0301-8B74-34020D8773CC}"/>
          </ac:spMkLst>
        </pc:spChg>
        <pc:spChg chg="mod">
          <ac:chgData name="Jonathan Wyatt" userId="c3e1212f-7374-4739-8e9f-f13855138211" providerId="ADAL" clId="{C9B9BEDD-FCC9-4640-9C65-6C3CFD32C702}" dt="2024-09-09T08:31:43.627" v="6814" actId="20577"/>
          <ac:spMkLst>
            <pc:docMk/>
            <pc:sldMk cId="2320550157" sldId="300"/>
            <ac:spMk id="3" creationId="{FCB6D5F0-B0F3-0567-142F-A1DC9617CEAC}"/>
          </ac:spMkLst>
        </pc:spChg>
      </pc:sldChg>
      <pc:sldChg chg="addSp delSp modSp new mod setBg">
        <pc:chgData name="Jonathan Wyatt" userId="c3e1212f-7374-4739-8e9f-f13855138211" providerId="ADAL" clId="{C9B9BEDD-FCC9-4640-9C65-6C3CFD32C702}" dt="2024-09-09T08:33:47.882" v="6993" actId="26606"/>
        <pc:sldMkLst>
          <pc:docMk/>
          <pc:sldMk cId="2568392245" sldId="301"/>
        </pc:sldMkLst>
        <pc:spChg chg="mod">
          <ac:chgData name="Jonathan Wyatt" userId="c3e1212f-7374-4739-8e9f-f13855138211" providerId="ADAL" clId="{C9B9BEDD-FCC9-4640-9C65-6C3CFD32C702}" dt="2024-09-09T08:33:47.882" v="6993" actId="26606"/>
          <ac:spMkLst>
            <pc:docMk/>
            <pc:sldMk cId="2568392245" sldId="301"/>
            <ac:spMk id="2" creationId="{0C8B8DEE-7DEE-B644-BE76-BDA86C77932A}"/>
          </ac:spMkLst>
        </pc:spChg>
        <pc:spChg chg="del mod">
          <ac:chgData name="Jonathan Wyatt" userId="c3e1212f-7374-4739-8e9f-f13855138211" providerId="ADAL" clId="{C9B9BEDD-FCC9-4640-9C65-6C3CFD32C702}" dt="2024-09-09T08:33:47.882" v="6993" actId="26606"/>
          <ac:spMkLst>
            <pc:docMk/>
            <pc:sldMk cId="2568392245" sldId="301"/>
            <ac:spMk id="3" creationId="{7809106E-91A9-07AB-A9A9-A67CF3D272BA}"/>
          </ac:spMkLst>
        </pc:spChg>
        <pc:graphicFrameChg chg="add">
          <ac:chgData name="Jonathan Wyatt" userId="c3e1212f-7374-4739-8e9f-f13855138211" providerId="ADAL" clId="{C9B9BEDD-FCC9-4640-9C65-6C3CFD32C702}" dt="2024-09-09T08:33:47.882" v="6993" actId="26606"/>
          <ac:graphicFrameMkLst>
            <pc:docMk/>
            <pc:sldMk cId="2568392245" sldId="301"/>
            <ac:graphicFrameMk id="5" creationId="{DFD46683-B8C2-C26C-CD91-33F2F52D77FA}"/>
          </ac:graphicFrameMkLst>
        </pc:graphicFrameChg>
      </pc:sldChg>
      <pc:sldChg chg="addSp modSp new mod setBg setClrOvrMap">
        <pc:chgData name="Jonathan Wyatt" userId="c3e1212f-7374-4739-8e9f-f13855138211" providerId="ADAL" clId="{C9B9BEDD-FCC9-4640-9C65-6C3CFD32C702}" dt="2024-09-09T10:34:29.605" v="8693" actId="14100"/>
        <pc:sldMkLst>
          <pc:docMk/>
          <pc:sldMk cId="475258175" sldId="302"/>
        </pc:sldMkLst>
        <pc:spChg chg="mod">
          <ac:chgData name="Jonathan Wyatt" userId="c3e1212f-7374-4739-8e9f-f13855138211" providerId="ADAL" clId="{C9B9BEDD-FCC9-4640-9C65-6C3CFD32C702}" dt="2024-09-09T10:34:24.574" v="8692" actId="26606"/>
          <ac:spMkLst>
            <pc:docMk/>
            <pc:sldMk cId="475258175" sldId="302"/>
            <ac:spMk id="2" creationId="{F9648886-4087-C203-69E4-C2494DBDCBDB}"/>
          </ac:spMkLst>
        </pc:spChg>
        <pc:spChg chg="mod">
          <ac:chgData name="Jonathan Wyatt" userId="c3e1212f-7374-4739-8e9f-f13855138211" providerId="ADAL" clId="{C9B9BEDD-FCC9-4640-9C65-6C3CFD32C702}" dt="2024-09-09T10:34:29.605" v="8693" actId="14100"/>
          <ac:spMkLst>
            <pc:docMk/>
            <pc:sldMk cId="475258175" sldId="302"/>
            <ac:spMk id="3" creationId="{768AA9FA-82FB-1329-E9A9-72BC99E60924}"/>
          </ac:spMkLst>
        </pc:spChg>
        <pc:spChg chg="add">
          <ac:chgData name="Jonathan Wyatt" userId="c3e1212f-7374-4739-8e9f-f13855138211" providerId="ADAL" clId="{C9B9BEDD-FCC9-4640-9C65-6C3CFD32C702}" dt="2024-09-09T10:34:24.574" v="8692" actId="26606"/>
          <ac:spMkLst>
            <pc:docMk/>
            <pc:sldMk cId="475258175" sldId="302"/>
            <ac:spMk id="8" creationId="{9B6B47BF-F3D0-4678-9B20-DA45E1BCAD6C}"/>
          </ac:spMkLst>
        </pc:spChg>
        <pc:spChg chg="add">
          <ac:chgData name="Jonathan Wyatt" userId="c3e1212f-7374-4739-8e9f-f13855138211" providerId="ADAL" clId="{C9B9BEDD-FCC9-4640-9C65-6C3CFD32C702}" dt="2024-09-09T10:34:24.574" v="8692" actId="26606"/>
          <ac:spMkLst>
            <pc:docMk/>
            <pc:sldMk cId="475258175" sldId="302"/>
            <ac:spMk id="10" creationId="{19334917-3673-4EF2-BA7C-CC83AEEEAE37}"/>
          </ac:spMkLst>
        </pc:spChg>
        <pc:spChg chg="add">
          <ac:chgData name="Jonathan Wyatt" userId="c3e1212f-7374-4739-8e9f-f13855138211" providerId="ADAL" clId="{C9B9BEDD-FCC9-4640-9C65-6C3CFD32C702}" dt="2024-09-09T10:34:24.574" v="8692" actId="26606"/>
          <ac:spMkLst>
            <pc:docMk/>
            <pc:sldMk cId="475258175" sldId="302"/>
            <ac:spMk id="12" creationId="{E1589AE1-C0FC-4B66-9C0D-9EB92F40F440}"/>
          </ac:spMkLst>
        </pc:spChg>
      </pc:sldChg>
      <pc:sldChg chg="addSp modSp new mod setBg setClrOvrMap">
        <pc:chgData name="Jonathan Wyatt" userId="c3e1212f-7374-4739-8e9f-f13855138211" providerId="ADAL" clId="{C9B9BEDD-FCC9-4640-9C65-6C3CFD32C702}" dt="2024-09-09T10:43:16.702" v="8861" actId="26606"/>
        <pc:sldMkLst>
          <pc:docMk/>
          <pc:sldMk cId="1090606055" sldId="303"/>
        </pc:sldMkLst>
        <pc:spChg chg="mod">
          <ac:chgData name="Jonathan Wyatt" userId="c3e1212f-7374-4739-8e9f-f13855138211" providerId="ADAL" clId="{C9B9BEDD-FCC9-4640-9C65-6C3CFD32C702}" dt="2024-09-09T10:43:16.702" v="8861" actId="26606"/>
          <ac:spMkLst>
            <pc:docMk/>
            <pc:sldMk cId="1090606055" sldId="303"/>
            <ac:spMk id="2" creationId="{77E6A16B-B6AA-C2F4-3E9B-D46FD23A1418}"/>
          </ac:spMkLst>
        </pc:spChg>
        <pc:spChg chg="mod">
          <ac:chgData name="Jonathan Wyatt" userId="c3e1212f-7374-4739-8e9f-f13855138211" providerId="ADAL" clId="{C9B9BEDD-FCC9-4640-9C65-6C3CFD32C702}" dt="2024-09-09T10:43:16.702" v="8861" actId="26606"/>
          <ac:spMkLst>
            <pc:docMk/>
            <pc:sldMk cId="1090606055" sldId="303"/>
            <ac:spMk id="3" creationId="{C270BDC9-0EA4-6944-16C5-16D0BFBB415C}"/>
          </ac:spMkLst>
        </pc:spChg>
        <pc:spChg chg="add">
          <ac:chgData name="Jonathan Wyatt" userId="c3e1212f-7374-4739-8e9f-f13855138211" providerId="ADAL" clId="{C9B9BEDD-FCC9-4640-9C65-6C3CFD32C702}" dt="2024-09-09T10:43:16.702" v="8861" actId="26606"/>
          <ac:spMkLst>
            <pc:docMk/>
            <pc:sldMk cId="1090606055" sldId="303"/>
            <ac:spMk id="8" creationId="{9B6B47BF-F3D0-4678-9B20-DA45E1BCAD6C}"/>
          </ac:spMkLst>
        </pc:spChg>
        <pc:spChg chg="add">
          <ac:chgData name="Jonathan Wyatt" userId="c3e1212f-7374-4739-8e9f-f13855138211" providerId="ADAL" clId="{C9B9BEDD-FCC9-4640-9C65-6C3CFD32C702}" dt="2024-09-09T10:43:16.702" v="8861" actId="26606"/>
          <ac:spMkLst>
            <pc:docMk/>
            <pc:sldMk cId="1090606055" sldId="303"/>
            <ac:spMk id="10" creationId="{19334917-3673-4EF2-BA7C-CC83AEEEAE37}"/>
          </ac:spMkLst>
        </pc:spChg>
        <pc:spChg chg="add">
          <ac:chgData name="Jonathan Wyatt" userId="c3e1212f-7374-4739-8e9f-f13855138211" providerId="ADAL" clId="{C9B9BEDD-FCC9-4640-9C65-6C3CFD32C702}" dt="2024-09-09T10:43:16.702" v="8861" actId="26606"/>
          <ac:spMkLst>
            <pc:docMk/>
            <pc:sldMk cId="1090606055" sldId="303"/>
            <ac:spMk id="12" creationId="{E1589AE1-C0FC-4B66-9C0D-9EB92F40F440}"/>
          </ac:spMkLst>
        </pc:spChg>
      </pc:sldChg>
      <pc:sldChg chg="modSp new del mod">
        <pc:chgData name="Jonathan Wyatt" userId="c3e1212f-7374-4739-8e9f-f13855138211" providerId="ADAL" clId="{C9B9BEDD-FCC9-4640-9C65-6C3CFD32C702}" dt="2024-09-09T10:48:11.598" v="9074" actId="47"/>
        <pc:sldMkLst>
          <pc:docMk/>
          <pc:sldMk cId="1972519641" sldId="304"/>
        </pc:sldMkLst>
        <pc:spChg chg="mod">
          <ac:chgData name="Jonathan Wyatt" userId="c3e1212f-7374-4739-8e9f-f13855138211" providerId="ADAL" clId="{C9B9BEDD-FCC9-4640-9C65-6C3CFD32C702}" dt="2024-09-09T10:11:03.402" v="8062" actId="5793"/>
          <ac:spMkLst>
            <pc:docMk/>
            <pc:sldMk cId="1972519641" sldId="304"/>
            <ac:spMk id="2" creationId="{9A2EE199-1D89-6C85-CC25-28E05E8191D0}"/>
          </ac:spMkLst>
        </pc:spChg>
      </pc:sldChg>
      <pc:sldChg chg="addSp delSp modSp new mod setBg">
        <pc:chgData name="Jonathan Wyatt" userId="c3e1212f-7374-4739-8e9f-f13855138211" providerId="ADAL" clId="{C9B9BEDD-FCC9-4640-9C65-6C3CFD32C702}" dt="2024-09-09T10:48:05.390" v="9073" actId="26606"/>
        <pc:sldMkLst>
          <pc:docMk/>
          <pc:sldMk cId="90821292" sldId="305"/>
        </pc:sldMkLst>
        <pc:spChg chg="mod">
          <ac:chgData name="Jonathan Wyatt" userId="c3e1212f-7374-4739-8e9f-f13855138211" providerId="ADAL" clId="{C9B9BEDD-FCC9-4640-9C65-6C3CFD32C702}" dt="2024-09-09T10:48:05.390" v="9073" actId="26606"/>
          <ac:spMkLst>
            <pc:docMk/>
            <pc:sldMk cId="90821292" sldId="305"/>
            <ac:spMk id="2" creationId="{27DD8E70-C26A-0FC4-B31A-FDD248CFCCC5}"/>
          </ac:spMkLst>
        </pc:spChg>
        <pc:spChg chg="del mod">
          <ac:chgData name="Jonathan Wyatt" userId="c3e1212f-7374-4739-8e9f-f13855138211" providerId="ADAL" clId="{C9B9BEDD-FCC9-4640-9C65-6C3CFD32C702}" dt="2024-09-09T10:48:05.390" v="9073" actId="26606"/>
          <ac:spMkLst>
            <pc:docMk/>
            <pc:sldMk cId="90821292" sldId="305"/>
            <ac:spMk id="3" creationId="{2D6252DB-3EC4-4F0D-176E-EDC595F79DE7}"/>
          </ac:spMkLst>
        </pc:spChg>
        <pc:graphicFrameChg chg="add">
          <ac:chgData name="Jonathan Wyatt" userId="c3e1212f-7374-4739-8e9f-f13855138211" providerId="ADAL" clId="{C9B9BEDD-FCC9-4640-9C65-6C3CFD32C702}" dt="2024-09-09T10:48:05.390" v="9073" actId="26606"/>
          <ac:graphicFrameMkLst>
            <pc:docMk/>
            <pc:sldMk cId="90821292" sldId="305"/>
            <ac:graphicFrameMk id="5" creationId="{963A6D0A-96BD-7F03-DFB0-2E995603CC96}"/>
          </ac:graphicFrameMkLst>
        </pc:graphicFrameChg>
      </pc:sldChg>
    </pc:docChg>
  </pc:docChgLst>
</pc:chgInfo>
</file>

<file path=ppt/diagrams/_rels/data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AA7337-E520-4BFB-A6B0-917C1C7698E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073C443-437D-4957-9D22-D342B1600BAE}">
      <dgm:prSet/>
      <dgm:spPr/>
      <dgm:t>
        <a:bodyPr/>
        <a:lstStyle/>
        <a:p>
          <a:r>
            <a:rPr lang="en-GB"/>
            <a:t>Trauma</a:t>
          </a:r>
          <a:endParaRPr lang="en-US"/>
        </a:p>
      </dgm:t>
    </dgm:pt>
    <dgm:pt modelId="{131766A6-1E4A-48E5-8F2E-9CCAD47F6FE9}" type="parTrans" cxnId="{0FAF93F8-1E78-4373-8036-14AF8C44D430}">
      <dgm:prSet/>
      <dgm:spPr/>
      <dgm:t>
        <a:bodyPr/>
        <a:lstStyle/>
        <a:p>
          <a:endParaRPr lang="en-US"/>
        </a:p>
      </dgm:t>
    </dgm:pt>
    <dgm:pt modelId="{876B791C-7B0A-4160-9D3E-E305F4DDFA81}" type="sibTrans" cxnId="{0FAF93F8-1E78-4373-8036-14AF8C44D430}">
      <dgm:prSet/>
      <dgm:spPr/>
      <dgm:t>
        <a:bodyPr/>
        <a:lstStyle/>
        <a:p>
          <a:endParaRPr lang="en-US"/>
        </a:p>
      </dgm:t>
    </dgm:pt>
    <dgm:pt modelId="{91DEF9CF-489B-4809-A640-0956204F1713}">
      <dgm:prSet/>
      <dgm:spPr/>
      <dgm:t>
        <a:bodyPr/>
        <a:lstStyle/>
        <a:p>
          <a:r>
            <a:rPr lang="en-GB"/>
            <a:t>Historical and contemporary understanding</a:t>
          </a:r>
          <a:endParaRPr lang="en-US"/>
        </a:p>
      </dgm:t>
    </dgm:pt>
    <dgm:pt modelId="{5AFD1C77-C64A-401B-B16D-FAA473461C70}" type="parTrans" cxnId="{ECEBF08C-2621-4DEC-9043-B9653ED24F3A}">
      <dgm:prSet/>
      <dgm:spPr/>
      <dgm:t>
        <a:bodyPr/>
        <a:lstStyle/>
        <a:p>
          <a:endParaRPr lang="en-US"/>
        </a:p>
      </dgm:t>
    </dgm:pt>
    <dgm:pt modelId="{451F7A49-C9AE-49FF-9552-B5E328FE53E5}" type="sibTrans" cxnId="{ECEBF08C-2621-4DEC-9043-B9653ED24F3A}">
      <dgm:prSet/>
      <dgm:spPr/>
      <dgm:t>
        <a:bodyPr/>
        <a:lstStyle/>
        <a:p>
          <a:endParaRPr lang="en-US"/>
        </a:p>
      </dgm:t>
    </dgm:pt>
    <dgm:pt modelId="{9720C202-EA8A-4869-ADE7-0FBC6C929C88}">
      <dgm:prSet/>
      <dgm:spPr/>
      <dgm:t>
        <a:bodyPr/>
        <a:lstStyle/>
        <a:p>
          <a:r>
            <a:rPr lang="en-GB"/>
            <a:t>Types of trauma </a:t>
          </a:r>
          <a:endParaRPr lang="en-US"/>
        </a:p>
      </dgm:t>
    </dgm:pt>
    <dgm:pt modelId="{E14980CD-FF9D-499F-BBD1-B3E04EDBAB02}" type="parTrans" cxnId="{3EDA788E-3537-4CA5-9F8F-5FE531C68374}">
      <dgm:prSet/>
      <dgm:spPr/>
      <dgm:t>
        <a:bodyPr/>
        <a:lstStyle/>
        <a:p>
          <a:endParaRPr lang="en-US"/>
        </a:p>
      </dgm:t>
    </dgm:pt>
    <dgm:pt modelId="{F8431AA8-CA45-489F-863D-B70B46DEE0D1}" type="sibTrans" cxnId="{3EDA788E-3537-4CA5-9F8F-5FE531C68374}">
      <dgm:prSet/>
      <dgm:spPr/>
      <dgm:t>
        <a:bodyPr/>
        <a:lstStyle/>
        <a:p>
          <a:endParaRPr lang="en-US"/>
        </a:p>
      </dgm:t>
    </dgm:pt>
    <dgm:pt modelId="{61B0D475-BE2F-4310-AE09-CF2E5066D2AF}">
      <dgm:prSet/>
      <dgm:spPr/>
      <dgm:t>
        <a:bodyPr/>
        <a:lstStyle/>
        <a:p>
          <a:r>
            <a:rPr lang="en-GB"/>
            <a:t>Impact of trauma on brain development </a:t>
          </a:r>
          <a:endParaRPr lang="en-US"/>
        </a:p>
      </dgm:t>
    </dgm:pt>
    <dgm:pt modelId="{54B04FFD-1168-41DC-9A37-5DE831A678C8}" type="parTrans" cxnId="{84F11BDC-421E-4F05-9D15-752C44015AC0}">
      <dgm:prSet/>
      <dgm:spPr/>
      <dgm:t>
        <a:bodyPr/>
        <a:lstStyle/>
        <a:p>
          <a:endParaRPr lang="en-US"/>
        </a:p>
      </dgm:t>
    </dgm:pt>
    <dgm:pt modelId="{C8AE4BB5-CCB1-4DEC-B8B7-DD3F0A5FE0B5}" type="sibTrans" cxnId="{84F11BDC-421E-4F05-9D15-752C44015AC0}">
      <dgm:prSet/>
      <dgm:spPr/>
      <dgm:t>
        <a:bodyPr/>
        <a:lstStyle/>
        <a:p>
          <a:endParaRPr lang="en-US"/>
        </a:p>
      </dgm:t>
    </dgm:pt>
    <dgm:pt modelId="{71F301C7-9AAA-48C9-A717-9116101DB279}">
      <dgm:prSet/>
      <dgm:spPr/>
      <dgm:t>
        <a:bodyPr/>
        <a:lstStyle/>
        <a:p>
          <a:r>
            <a:rPr lang="en-GB"/>
            <a:t>Impact of early trauma on adulthood. </a:t>
          </a:r>
          <a:endParaRPr lang="en-US"/>
        </a:p>
      </dgm:t>
    </dgm:pt>
    <dgm:pt modelId="{CAFA09B3-0913-4389-AFD2-7C5ECE687762}" type="parTrans" cxnId="{D7380C94-6E22-4776-B4F3-BED85D051F14}">
      <dgm:prSet/>
      <dgm:spPr/>
      <dgm:t>
        <a:bodyPr/>
        <a:lstStyle/>
        <a:p>
          <a:endParaRPr lang="en-US"/>
        </a:p>
      </dgm:t>
    </dgm:pt>
    <dgm:pt modelId="{7AC3E52A-D5C0-4B1D-9515-9DC1D9EC1FD7}" type="sibTrans" cxnId="{D7380C94-6E22-4776-B4F3-BED85D051F14}">
      <dgm:prSet/>
      <dgm:spPr/>
      <dgm:t>
        <a:bodyPr/>
        <a:lstStyle/>
        <a:p>
          <a:endParaRPr lang="en-US"/>
        </a:p>
      </dgm:t>
    </dgm:pt>
    <dgm:pt modelId="{AE081EDF-5A63-484C-B1F8-CDDEDB41B530}" type="pres">
      <dgm:prSet presAssocID="{0EAA7337-E520-4BFB-A6B0-917C1C7698E1}" presName="linear" presStyleCnt="0">
        <dgm:presLayoutVars>
          <dgm:animLvl val="lvl"/>
          <dgm:resizeHandles val="exact"/>
        </dgm:presLayoutVars>
      </dgm:prSet>
      <dgm:spPr/>
    </dgm:pt>
    <dgm:pt modelId="{000E5FFE-7276-4EAE-9F99-A76C00F9A1A4}" type="pres">
      <dgm:prSet presAssocID="{3073C443-437D-4957-9D22-D342B1600BAE}" presName="parentText" presStyleLbl="node1" presStyleIdx="0" presStyleCnt="5">
        <dgm:presLayoutVars>
          <dgm:chMax val="0"/>
          <dgm:bulletEnabled val="1"/>
        </dgm:presLayoutVars>
      </dgm:prSet>
      <dgm:spPr/>
    </dgm:pt>
    <dgm:pt modelId="{CBF51AD8-7EA4-45A1-AA28-158A66074F16}" type="pres">
      <dgm:prSet presAssocID="{876B791C-7B0A-4160-9D3E-E305F4DDFA81}" presName="spacer" presStyleCnt="0"/>
      <dgm:spPr/>
    </dgm:pt>
    <dgm:pt modelId="{AFCE4E1E-E853-447F-8078-3EE82B409658}" type="pres">
      <dgm:prSet presAssocID="{91DEF9CF-489B-4809-A640-0956204F1713}" presName="parentText" presStyleLbl="node1" presStyleIdx="1" presStyleCnt="5">
        <dgm:presLayoutVars>
          <dgm:chMax val="0"/>
          <dgm:bulletEnabled val="1"/>
        </dgm:presLayoutVars>
      </dgm:prSet>
      <dgm:spPr/>
    </dgm:pt>
    <dgm:pt modelId="{563B0E07-4477-4FEC-9E28-937A9A5E34AD}" type="pres">
      <dgm:prSet presAssocID="{451F7A49-C9AE-49FF-9552-B5E328FE53E5}" presName="spacer" presStyleCnt="0"/>
      <dgm:spPr/>
    </dgm:pt>
    <dgm:pt modelId="{5D3DBE1D-17F4-418D-8BD1-2FEACAA766FC}" type="pres">
      <dgm:prSet presAssocID="{9720C202-EA8A-4869-ADE7-0FBC6C929C88}" presName="parentText" presStyleLbl="node1" presStyleIdx="2" presStyleCnt="5">
        <dgm:presLayoutVars>
          <dgm:chMax val="0"/>
          <dgm:bulletEnabled val="1"/>
        </dgm:presLayoutVars>
      </dgm:prSet>
      <dgm:spPr/>
    </dgm:pt>
    <dgm:pt modelId="{F9413FC5-3E4A-41EE-854F-E975D349A7B2}" type="pres">
      <dgm:prSet presAssocID="{F8431AA8-CA45-489F-863D-B70B46DEE0D1}" presName="spacer" presStyleCnt="0"/>
      <dgm:spPr/>
    </dgm:pt>
    <dgm:pt modelId="{F6C07183-EDC9-4BAE-AFAA-5B132C930D40}" type="pres">
      <dgm:prSet presAssocID="{61B0D475-BE2F-4310-AE09-CF2E5066D2AF}" presName="parentText" presStyleLbl="node1" presStyleIdx="3" presStyleCnt="5">
        <dgm:presLayoutVars>
          <dgm:chMax val="0"/>
          <dgm:bulletEnabled val="1"/>
        </dgm:presLayoutVars>
      </dgm:prSet>
      <dgm:spPr/>
    </dgm:pt>
    <dgm:pt modelId="{F53E0DE4-BE29-435B-9B91-A379C0A5FCDD}" type="pres">
      <dgm:prSet presAssocID="{C8AE4BB5-CCB1-4DEC-B8B7-DD3F0A5FE0B5}" presName="spacer" presStyleCnt="0"/>
      <dgm:spPr/>
    </dgm:pt>
    <dgm:pt modelId="{04EB0E96-3A22-41A4-83E1-F94B321F0CF5}" type="pres">
      <dgm:prSet presAssocID="{71F301C7-9AAA-48C9-A717-9116101DB279}" presName="parentText" presStyleLbl="node1" presStyleIdx="4" presStyleCnt="5">
        <dgm:presLayoutVars>
          <dgm:chMax val="0"/>
          <dgm:bulletEnabled val="1"/>
        </dgm:presLayoutVars>
      </dgm:prSet>
      <dgm:spPr/>
    </dgm:pt>
  </dgm:ptLst>
  <dgm:cxnLst>
    <dgm:cxn modelId="{BFE1CD27-9486-4E87-BD4D-6C88F83BC7FE}" type="presOf" srcId="{9720C202-EA8A-4869-ADE7-0FBC6C929C88}" destId="{5D3DBE1D-17F4-418D-8BD1-2FEACAA766FC}" srcOrd="0" destOrd="0" presId="urn:microsoft.com/office/officeart/2005/8/layout/vList2"/>
    <dgm:cxn modelId="{92B19D2E-D92C-4169-8358-8C4C200D74F1}" type="presOf" srcId="{91DEF9CF-489B-4809-A640-0956204F1713}" destId="{AFCE4E1E-E853-447F-8078-3EE82B409658}" srcOrd="0" destOrd="0" presId="urn:microsoft.com/office/officeart/2005/8/layout/vList2"/>
    <dgm:cxn modelId="{E6960165-EC0D-44CE-84B8-0AFE103598B1}" type="presOf" srcId="{61B0D475-BE2F-4310-AE09-CF2E5066D2AF}" destId="{F6C07183-EDC9-4BAE-AFAA-5B132C930D40}" srcOrd="0" destOrd="0" presId="urn:microsoft.com/office/officeart/2005/8/layout/vList2"/>
    <dgm:cxn modelId="{ECEBF08C-2621-4DEC-9043-B9653ED24F3A}" srcId="{0EAA7337-E520-4BFB-A6B0-917C1C7698E1}" destId="{91DEF9CF-489B-4809-A640-0956204F1713}" srcOrd="1" destOrd="0" parTransId="{5AFD1C77-C64A-401B-B16D-FAA473461C70}" sibTransId="{451F7A49-C9AE-49FF-9552-B5E328FE53E5}"/>
    <dgm:cxn modelId="{3EDA788E-3537-4CA5-9F8F-5FE531C68374}" srcId="{0EAA7337-E520-4BFB-A6B0-917C1C7698E1}" destId="{9720C202-EA8A-4869-ADE7-0FBC6C929C88}" srcOrd="2" destOrd="0" parTransId="{E14980CD-FF9D-499F-BBD1-B3E04EDBAB02}" sibTransId="{F8431AA8-CA45-489F-863D-B70B46DEE0D1}"/>
    <dgm:cxn modelId="{D7380C94-6E22-4776-B4F3-BED85D051F14}" srcId="{0EAA7337-E520-4BFB-A6B0-917C1C7698E1}" destId="{71F301C7-9AAA-48C9-A717-9116101DB279}" srcOrd="4" destOrd="0" parTransId="{CAFA09B3-0913-4389-AFD2-7C5ECE687762}" sibTransId="{7AC3E52A-D5C0-4B1D-9515-9DC1D9EC1FD7}"/>
    <dgm:cxn modelId="{D60E78B2-8AEC-4198-B677-D5B4BC510EED}" type="presOf" srcId="{71F301C7-9AAA-48C9-A717-9116101DB279}" destId="{04EB0E96-3A22-41A4-83E1-F94B321F0CF5}" srcOrd="0" destOrd="0" presId="urn:microsoft.com/office/officeart/2005/8/layout/vList2"/>
    <dgm:cxn modelId="{84F11BDC-421E-4F05-9D15-752C44015AC0}" srcId="{0EAA7337-E520-4BFB-A6B0-917C1C7698E1}" destId="{61B0D475-BE2F-4310-AE09-CF2E5066D2AF}" srcOrd="3" destOrd="0" parTransId="{54B04FFD-1168-41DC-9A37-5DE831A678C8}" sibTransId="{C8AE4BB5-CCB1-4DEC-B8B7-DD3F0A5FE0B5}"/>
    <dgm:cxn modelId="{1FD06DE2-5A7E-485F-A825-2B3C6054B549}" type="presOf" srcId="{3073C443-437D-4957-9D22-D342B1600BAE}" destId="{000E5FFE-7276-4EAE-9F99-A76C00F9A1A4}" srcOrd="0" destOrd="0" presId="urn:microsoft.com/office/officeart/2005/8/layout/vList2"/>
    <dgm:cxn modelId="{0FAF93F8-1E78-4373-8036-14AF8C44D430}" srcId="{0EAA7337-E520-4BFB-A6B0-917C1C7698E1}" destId="{3073C443-437D-4957-9D22-D342B1600BAE}" srcOrd="0" destOrd="0" parTransId="{131766A6-1E4A-48E5-8F2E-9CCAD47F6FE9}" sibTransId="{876B791C-7B0A-4160-9D3E-E305F4DDFA81}"/>
    <dgm:cxn modelId="{DE28D7FC-0C7D-49F2-AD09-7E08BD22CA12}" type="presOf" srcId="{0EAA7337-E520-4BFB-A6B0-917C1C7698E1}" destId="{AE081EDF-5A63-484C-B1F8-CDDEDB41B530}" srcOrd="0" destOrd="0" presId="urn:microsoft.com/office/officeart/2005/8/layout/vList2"/>
    <dgm:cxn modelId="{202FF5BE-0F41-4335-BF8E-A207C8419B53}" type="presParOf" srcId="{AE081EDF-5A63-484C-B1F8-CDDEDB41B530}" destId="{000E5FFE-7276-4EAE-9F99-A76C00F9A1A4}" srcOrd="0" destOrd="0" presId="urn:microsoft.com/office/officeart/2005/8/layout/vList2"/>
    <dgm:cxn modelId="{E86EA3DA-5507-4F96-8D4B-C16209311C6D}" type="presParOf" srcId="{AE081EDF-5A63-484C-B1F8-CDDEDB41B530}" destId="{CBF51AD8-7EA4-45A1-AA28-158A66074F16}" srcOrd="1" destOrd="0" presId="urn:microsoft.com/office/officeart/2005/8/layout/vList2"/>
    <dgm:cxn modelId="{1423CDB8-AFC6-4645-99D1-D980DD0C4990}" type="presParOf" srcId="{AE081EDF-5A63-484C-B1F8-CDDEDB41B530}" destId="{AFCE4E1E-E853-447F-8078-3EE82B409658}" srcOrd="2" destOrd="0" presId="urn:microsoft.com/office/officeart/2005/8/layout/vList2"/>
    <dgm:cxn modelId="{4EFFC4B2-47FE-4539-AAE9-F2BC0001D704}" type="presParOf" srcId="{AE081EDF-5A63-484C-B1F8-CDDEDB41B530}" destId="{563B0E07-4477-4FEC-9E28-937A9A5E34AD}" srcOrd="3" destOrd="0" presId="urn:microsoft.com/office/officeart/2005/8/layout/vList2"/>
    <dgm:cxn modelId="{1E7A77F8-A231-44A6-97C9-D1FA8E8352EA}" type="presParOf" srcId="{AE081EDF-5A63-484C-B1F8-CDDEDB41B530}" destId="{5D3DBE1D-17F4-418D-8BD1-2FEACAA766FC}" srcOrd="4" destOrd="0" presId="urn:microsoft.com/office/officeart/2005/8/layout/vList2"/>
    <dgm:cxn modelId="{5347B352-E746-49D9-8160-A19E0A7D5847}" type="presParOf" srcId="{AE081EDF-5A63-484C-B1F8-CDDEDB41B530}" destId="{F9413FC5-3E4A-41EE-854F-E975D349A7B2}" srcOrd="5" destOrd="0" presId="urn:microsoft.com/office/officeart/2005/8/layout/vList2"/>
    <dgm:cxn modelId="{5EF1D503-66F8-4238-A885-4A47FAA1ADA9}" type="presParOf" srcId="{AE081EDF-5A63-484C-B1F8-CDDEDB41B530}" destId="{F6C07183-EDC9-4BAE-AFAA-5B132C930D40}" srcOrd="6" destOrd="0" presId="urn:microsoft.com/office/officeart/2005/8/layout/vList2"/>
    <dgm:cxn modelId="{045B17A8-C8E9-46B9-B662-59F93037E050}" type="presParOf" srcId="{AE081EDF-5A63-484C-B1F8-CDDEDB41B530}" destId="{F53E0DE4-BE29-435B-9B91-A379C0A5FCDD}" srcOrd="7" destOrd="0" presId="urn:microsoft.com/office/officeart/2005/8/layout/vList2"/>
    <dgm:cxn modelId="{EE386F53-68D5-4FCD-B1C0-ECE948B4A964}" type="presParOf" srcId="{AE081EDF-5A63-484C-B1F8-CDDEDB41B530}" destId="{04EB0E96-3A22-41A4-83E1-F94B321F0CF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1E8358-C688-41DA-A52A-1700D6911616}"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A0C0730D-A2F6-47C0-8FD7-2437373D458C}">
      <dgm:prSet/>
      <dgm:spPr/>
      <dgm:t>
        <a:bodyPr/>
        <a:lstStyle/>
        <a:p>
          <a:r>
            <a:rPr lang="en-GB"/>
            <a:t>Define early trauma and identify its various types (e.g., abuse, neglect, loss)</a:t>
          </a:r>
          <a:endParaRPr lang="en-US"/>
        </a:p>
      </dgm:t>
    </dgm:pt>
    <dgm:pt modelId="{F0AE786A-B1CA-46C5-8D62-B091F1EE6CE6}" type="parTrans" cxnId="{175DA1E6-8FB6-4F48-A600-6F965D10DE6A}">
      <dgm:prSet/>
      <dgm:spPr/>
      <dgm:t>
        <a:bodyPr/>
        <a:lstStyle/>
        <a:p>
          <a:endParaRPr lang="en-US"/>
        </a:p>
      </dgm:t>
    </dgm:pt>
    <dgm:pt modelId="{2B6632A8-8D8E-4C26-B472-BC77C68250FD}" type="sibTrans" cxnId="{175DA1E6-8FB6-4F48-A600-6F965D10DE6A}">
      <dgm:prSet phldrT="1" phldr="0"/>
      <dgm:spPr/>
      <dgm:t>
        <a:bodyPr/>
        <a:lstStyle/>
        <a:p>
          <a:r>
            <a:rPr lang="en-US"/>
            <a:t>1</a:t>
          </a:r>
        </a:p>
      </dgm:t>
    </dgm:pt>
    <dgm:pt modelId="{FD46C243-7090-407A-AD0E-ECCF10166FD5}">
      <dgm:prSet/>
      <dgm:spPr/>
      <dgm:t>
        <a:bodyPr/>
        <a:lstStyle/>
        <a:p>
          <a:r>
            <a:rPr lang="en-GB" dirty="0"/>
            <a:t>Explain how early trauma affects brain development, particularly in young children.</a:t>
          </a:r>
          <a:endParaRPr lang="en-US" dirty="0"/>
        </a:p>
      </dgm:t>
    </dgm:pt>
    <dgm:pt modelId="{4D76E31A-9B6A-4AE1-A04C-07FA0A0C4F5B}" type="parTrans" cxnId="{BA0A8B50-72D8-4A1D-A69F-A3187F6D5B10}">
      <dgm:prSet/>
      <dgm:spPr/>
      <dgm:t>
        <a:bodyPr/>
        <a:lstStyle/>
        <a:p>
          <a:endParaRPr lang="en-US"/>
        </a:p>
      </dgm:t>
    </dgm:pt>
    <dgm:pt modelId="{9CA3609E-AE3D-4802-89BF-0B7F7EDCCB47}" type="sibTrans" cxnId="{BA0A8B50-72D8-4A1D-A69F-A3187F6D5B10}">
      <dgm:prSet phldrT="2" phldr="0"/>
      <dgm:spPr/>
      <dgm:t>
        <a:bodyPr/>
        <a:lstStyle/>
        <a:p>
          <a:r>
            <a:rPr lang="en-US"/>
            <a:t>2</a:t>
          </a:r>
        </a:p>
      </dgm:t>
    </dgm:pt>
    <dgm:pt modelId="{B014FD35-EB7E-4B43-98D7-A514FF098DCB}">
      <dgm:prSet/>
      <dgm:spPr/>
      <dgm:t>
        <a:bodyPr/>
        <a:lstStyle/>
        <a:p>
          <a:r>
            <a:rPr lang="en-GB" dirty="0"/>
            <a:t>Analyse the long-term cognitive, emotional, and social consequences of early trauma.</a:t>
          </a:r>
          <a:endParaRPr lang="en-US" dirty="0"/>
        </a:p>
      </dgm:t>
    </dgm:pt>
    <dgm:pt modelId="{E576CC52-9B94-477B-BE61-5075025B23DB}" type="parTrans" cxnId="{D67A592A-1344-4C22-8103-0771F9493018}">
      <dgm:prSet/>
      <dgm:spPr/>
      <dgm:t>
        <a:bodyPr/>
        <a:lstStyle/>
        <a:p>
          <a:endParaRPr lang="en-US"/>
        </a:p>
      </dgm:t>
    </dgm:pt>
    <dgm:pt modelId="{DBC294AD-1418-4287-B24A-0AD7C3E4EC66}" type="sibTrans" cxnId="{D67A592A-1344-4C22-8103-0771F9493018}">
      <dgm:prSet phldrT="3" phldr="0"/>
      <dgm:spPr/>
      <dgm:t>
        <a:bodyPr/>
        <a:lstStyle/>
        <a:p>
          <a:r>
            <a:rPr lang="en-US"/>
            <a:t>3</a:t>
          </a:r>
        </a:p>
      </dgm:t>
    </dgm:pt>
    <dgm:pt modelId="{BB6FA43E-2E6E-4EFC-959B-CA8F7612D843}">
      <dgm:prSet/>
      <dgm:spPr/>
      <dgm:t>
        <a:bodyPr/>
        <a:lstStyle/>
        <a:p>
          <a:r>
            <a:rPr lang="en-GB" dirty="0"/>
            <a:t>Critically evaluate research findings on the impact of early trauma on brain development.</a:t>
          </a:r>
          <a:endParaRPr lang="en-US" dirty="0"/>
        </a:p>
      </dgm:t>
    </dgm:pt>
    <dgm:pt modelId="{28266067-F9C6-4504-9963-5801DB44588F}" type="parTrans" cxnId="{C1D6615A-375F-47D4-B9CC-97FA221FDA14}">
      <dgm:prSet/>
      <dgm:spPr/>
      <dgm:t>
        <a:bodyPr/>
        <a:lstStyle/>
        <a:p>
          <a:endParaRPr lang="en-US"/>
        </a:p>
      </dgm:t>
    </dgm:pt>
    <dgm:pt modelId="{823F50B1-D011-4961-9BC8-9CFB443D91C1}" type="sibTrans" cxnId="{C1D6615A-375F-47D4-B9CC-97FA221FDA14}">
      <dgm:prSet phldrT="4" phldr="0"/>
      <dgm:spPr/>
      <dgm:t>
        <a:bodyPr/>
        <a:lstStyle/>
        <a:p>
          <a:r>
            <a:rPr lang="en-US"/>
            <a:t>4</a:t>
          </a:r>
        </a:p>
      </dgm:t>
    </dgm:pt>
    <dgm:pt modelId="{86F3CD9A-CDF2-4E4D-83E9-DFD305BE1EE4}" type="pres">
      <dgm:prSet presAssocID="{241E8358-C688-41DA-A52A-1700D6911616}" presName="Name0" presStyleCnt="0">
        <dgm:presLayoutVars>
          <dgm:animLvl val="lvl"/>
          <dgm:resizeHandles val="exact"/>
        </dgm:presLayoutVars>
      </dgm:prSet>
      <dgm:spPr/>
    </dgm:pt>
    <dgm:pt modelId="{5CF59590-2073-4E25-9773-C0C75F8A7693}" type="pres">
      <dgm:prSet presAssocID="{A0C0730D-A2F6-47C0-8FD7-2437373D458C}" presName="compositeNode" presStyleCnt="0">
        <dgm:presLayoutVars>
          <dgm:bulletEnabled val="1"/>
        </dgm:presLayoutVars>
      </dgm:prSet>
      <dgm:spPr/>
    </dgm:pt>
    <dgm:pt modelId="{CAE818AC-529E-47A0-B8DE-BA1D893B02EB}" type="pres">
      <dgm:prSet presAssocID="{A0C0730D-A2F6-47C0-8FD7-2437373D458C}" presName="bgRect" presStyleLbl="bgAccFollowNode1" presStyleIdx="0" presStyleCnt="4"/>
      <dgm:spPr/>
    </dgm:pt>
    <dgm:pt modelId="{31CEE2A5-95B7-4320-9C4D-993F530856F9}" type="pres">
      <dgm:prSet presAssocID="{2B6632A8-8D8E-4C26-B472-BC77C68250FD}" presName="sibTransNodeCircle" presStyleLbl="alignNode1" presStyleIdx="0" presStyleCnt="8">
        <dgm:presLayoutVars>
          <dgm:chMax val="0"/>
          <dgm:bulletEnabled/>
        </dgm:presLayoutVars>
      </dgm:prSet>
      <dgm:spPr/>
    </dgm:pt>
    <dgm:pt modelId="{835D5184-885A-47B6-ABAA-CBBED7B9E05C}" type="pres">
      <dgm:prSet presAssocID="{A0C0730D-A2F6-47C0-8FD7-2437373D458C}" presName="bottomLine" presStyleLbl="alignNode1" presStyleIdx="1" presStyleCnt="8">
        <dgm:presLayoutVars/>
      </dgm:prSet>
      <dgm:spPr/>
    </dgm:pt>
    <dgm:pt modelId="{461B0C16-BE1A-4498-8139-8C61CFA29664}" type="pres">
      <dgm:prSet presAssocID="{A0C0730D-A2F6-47C0-8FD7-2437373D458C}" presName="nodeText" presStyleLbl="bgAccFollowNode1" presStyleIdx="0" presStyleCnt="4">
        <dgm:presLayoutVars>
          <dgm:bulletEnabled val="1"/>
        </dgm:presLayoutVars>
      </dgm:prSet>
      <dgm:spPr/>
    </dgm:pt>
    <dgm:pt modelId="{70F0817C-1A30-4A89-B78A-2E3B9DE0CE34}" type="pres">
      <dgm:prSet presAssocID="{2B6632A8-8D8E-4C26-B472-BC77C68250FD}" presName="sibTrans" presStyleCnt="0"/>
      <dgm:spPr/>
    </dgm:pt>
    <dgm:pt modelId="{F2F49F56-465F-4406-9204-7DA2BF64E1E5}" type="pres">
      <dgm:prSet presAssocID="{FD46C243-7090-407A-AD0E-ECCF10166FD5}" presName="compositeNode" presStyleCnt="0">
        <dgm:presLayoutVars>
          <dgm:bulletEnabled val="1"/>
        </dgm:presLayoutVars>
      </dgm:prSet>
      <dgm:spPr/>
    </dgm:pt>
    <dgm:pt modelId="{F800313D-4C4C-4561-8856-89C1FC8E2404}" type="pres">
      <dgm:prSet presAssocID="{FD46C243-7090-407A-AD0E-ECCF10166FD5}" presName="bgRect" presStyleLbl="bgAccFollowNode1" presStyleIdx="1" presStyleCnt="4"/>
      <dgm:spPr/>
    </dgm:pt>
    <dgm:pt modelId="{6694FA63-0B2E-4856-947D-E19152AC1EEE}" type="pres">
      <dgm:prSet presAssocID="{9CA3609E-AE3D-4802-89BF-0B7F7EDCCB47}" presName="sibTransNodeCircle" presStyleLbl="alignNode1" presStyleIdx="2" presStyleCnt="8">
        <dgm:presLayoutVars>
          <dgm:chMax val="0"/>
          <dgm:bulletEnabled/>
        </dgm:presLayoutVars>
      </dgm:prSet>
      <dgm:spPr/>
    </dgm:pt>
    <dgm:pt modelId="{563C0A7A-B8FC-4E74-B769-2719570933EA}" type="pres">
      <dgm:prSet presAssocID="{FD46C243-7090-407A-AD0E-ECCF10166FD5}" presName="bottomLine" presStyleLbl="alignNode1" presStyleIdx="3" presStyleCnt="8">
        <dgm:presLayoutVars/>
      </dgm:prSet>
      <dgm:spPr/>
    </dgm:pt>
    <dgm:pt modelId="{2B3F1BA3-9273-4A4A-96DB-703BC77DCC41}" type="pres">
      <dgm:prSet presAssocID="{FD46C243-7090-407A-AD0E-ECCF10166FD5}" presName="nodeText" presStyleLbl="bgAccFollowNode1" presStyleIdx="1" presStyleCnt="4">
        <dgm:presLayoutVars>
          <dgm:bulletEnabled val="1"/>
        </dgm:presLayoutVars>
      </dgm:prSet>
      <dgm:spPr/>
    </dgm:pt>
    <dgm:pt modelId="{99681A77-19D1-4072-AB1E-C659490F43DE}" type="pres">
      <dgm:prSet presAssocID="{9CA3609E-AE3D-4802-89BF-0B7F7EDCCB47}" presName="sibTrans" presStyleCnt="0"/>
      <dgm:spPr/>
    </dgm:pt>
    <dgm:pt modelId="{63E05D0E-1732-496D-BE6B-5837C4FE65D0}" type="pres">
      <dgm:prSet presAssocID="{B014FD35-EB7E-4B43-98D7-A514FF098DCB}" presName="compositeNode" presStyleCnt="0">
        <dgm:presLayoutVars>
          <dgm:bulletEnabled val="1"/>
        </dgm:presLayoutVars>
      </dgm:prSet>
      <dgm:spPr/>
    </dgm:pt>
    <dgm:pt modelId="{74B721C6-5375-4205-902A-3E3C7500883F}" type="pres">
      <dgm:prSet presAssocID="{B014FD35-EB7E-4B43-98D7-A514FF098DCB}" presName="bgRect" presStyleLbl="bgAccFollowNode1" presStyleIdx="2" presStyleCnt="4"/>
      <dgm:spPr/>
    </dgm:pt>
    <dgm:pt modelId="{BD94016C-C70D-45D3-8901-3FEAEDAC3B99}" type="pres">
      <dgm:prSet presAssocID="{DBC294AD-1418-4287-B24A-0AD7C3E4EC66}" presName="sibTransNodeCircle" presStyleLbl="alignNode1" presStyleIdx="4" presStyleCnt="8">
        <dgm:presLayoutVars>
          <dgm:chMax val="0"/>
          <dgm:bulletEnabled/>
        </dgm:presLayoutVars>
      </dgm:prSet>
      <dgm:spPr/>
    </dgm:pt>
    <dgm:pt modelId="{49F18BD3-0514-447D-B766-3B74934B6617}" type="pres">
      <dgm:prSet presAssocID="{B014FD35-EB7E-4B43-98D7-A514FF098DCB}" presName="bottomLine" presStyleLbl="alignNode1" presStyleIdx="5" presStyleCnt="8">
        <dgm:presLayoutVars/>
      </dgm:prSet>
      <dgm:spPr/>
    </dgm:pt>
    <dgm:pt modelId="{6F5F2960-2D59-4073-9250-7D25BA1D536F}" type="pres">
      <dgm:prSet presAssocID="{B014FD35-EB7E-4B43-98D7-A514FF098DCB}" presName="nodeText" presStyleLbl="bgAccFollowNode1" presStyleIdx="2" presStyleCnt="4">
        <dgm:presLayoutVars>
          <dgm:bulletEnabled val="1"/>
        </dgm:presLayoutVars>
      </dgm:prSet>
      <dgm:spPr/>
    </dgm:pt>
    <dgm:pt modelId="{7651019B-189F-4A3C-AC44-88A914DDCA26}" type="pres">
      <dgm:prSet presAssocID="{DBC294AD-1418-4287-B24A-0AD7C3E4EC66}" presName="sibTrans" presStyleCnt="0"/>
      <dgm:spPr/>
    </dgm:pt>
    <dgm:pt modelId="{3DB651A8-3EDC-401D-82AC-05BE17635D46}" type="pres">
      <dgm:prSet presAssocID="{BB6FA43E-2E6E-4EFC-959B-CA8F7612D843}" presName="compositeNode" presStyleCnt="0">
        <dgm:presLayoutVars>
          <dgm:bulletEnabled val="1"/>
        </dgm:presLayoutVars>
      </dgm:prSet>
      <dgm:spPr/>
    </dgm:pt>
    <dgm:pt modelId="{CED25EE4-BEBA-4AF5-A4DC-EEDE744FA855}" type="pres">
      <dgm:prSet presAssocID="{BB6FA43E-2E6E-4EFC-959B-CA8F7612D843}" presName="bgRect" presStyleLbl="bgAccFollowNode1" presStyleIdx="3" presStyleCnt="4"/>
      <dgm:spPr/>
    </dgm:pt>
    <dgm:pt modelId="{5EE5529E-4D41-4BC4-A3DF-2DB7E57A563A}" type="pres">
      <dgm:prSet presAssocID="{823F50B1-D011-4961-9BC8-9CFB443D91C1}" presName="sibTransNodeCircle" presStyleLbl="alignNode1" presStyleIdx="6" presStyleCnt="8">
        <dgm:presLayoutVars>
          <dgm:chMax val="0"/>
          <dgm:bulletEnabled/>
        </dgm:presLayoutVars>
      </dgm:prSet>
      <dgm:spPr/>
    </dgm:pt>
    <dgm:pt modelId="{E4EA2C36-2809-4AD9-AEC7-F9BCCA4D1490}" type="pres">
      <dgm:prSet presAssocID="{BB6FA43E-2E6E-4EFC-959B-CA8F7612D843}" presName="bottomLine" presStyleLbl="alignNode1" presStyleIdx="7" presStyleCnt="8">
        <dgm:presLayoutVars/>
      </dgm:prSet>
      <dgm:spPr/>
    </dgm:pt>
    <dgm:pt modelId="{2DFE0297-DA2B-4883-8ED9-005B9BD27FA1}" type="pres">
      <dgm:prSet presAssocID="{BB6FA43E-2E6E-4EFC-959B-CA8F7612D843}" presName="nodeText" presStyleLbl="bgAccFollowNode1" presStyleIdx="3" presStyleCnt="4">
        <dgm:presLayoutVars>
          <dgm:bulletEnabled val="1"/>
        </dgm:presLayoutVars>
      </dgm:prSet>
      <dgm:spPr/>
    </dgm:pt>
  </dgm:ptLst>
  <dgm:cxnLst>
    <dgm:cxn modelId="{29935512-7CDA-4F11-9BFA-499B4E43F7A4}" type="presOf" srcId="{A0C0730D-A2F6-47C0-8FD7-2437373D458C}" destId="{CAE818AC-529E-47A0-B8DE-BA1D893B02EB}" srcOrd="0" destOrd="0" presId="urn:microsoft.com/office/officeart/2016/7/layout/BasicLinearProcessNumbered"/>
    <dgm:cxn modelId="{4B70F827-2130-451B-9C19-9920CD660F8C}" type="presOf" srcId="{FD46C243-7090-407A-AD0E-ECCF10166FD5}" destId="{F800313D-4C4C-4561-8856-89C1FC8E2404}" srcOrd="0" destOrd="0" presId="urn:microsoft.com/office/officeart/2016/7/layout/BasicLinearProcessNumbered"/>
    <dgm:cxn modelId="{D67A592A-1344-4C22-8103-0771F9493018}" srcId="{241E8358-C688-41DA-A52A-1700D6911616}" destId="{B014FD35-EB7E-4B43-98D7-A514FF098DCB}" srcOrd="2" destOrd="0" parTransId="{E576CC52-9B94-477B-BE61-5075025B23DB}" sibTransId="{DBC294AD-1418-4287-B24A-0AD7C3E4EC66}"/>
    <dgm:cxn modelId="{5306CD35-DEF5-41F9-AA4C-0889E970A1FD}" type="presOf" srcId="{A0C0730D-A2F6-47C0-8FD7-2437373D458C}" destId="{461B0C16-BE1A-4498-8139-8C61CFA29664}" srcOrd="1" destOrd="0" presId="urn:microsoft.com/office/officeart/2016/7/layout/BasicLinearProcessNumbered"/>
    <dgm:cxn modelId="{EB5DD438-541F-4708-9D2E-D3C310E77849}" type="presOf" srcId="{823F50B1-D011-4961-9BC8-9CFB443D91C1}" destId="{5EE5529E-4D41-4BC4-A3DF-2DB7E57A563A}" srcOrd="0" destOrd="0" presId="urn:microsoft.com/office/officeart/2016/7/layout/BasicLinearProcessNumbered"/>
    <dgm:cxn modelId="{09FA205B-E0A5-4207-9C45-42F4B5F73C7B}" type="presOf" srcId="{9CA3609E-AE3D-4802-89BF-0B7F7EDCCB47}" destId="{6694FA63-0B2E-4856-947D-E19152AC1EEE}" srcOrd="0" destOrd="0" presId="urn:microsoft.com/office/officeart/2016/7/layout/BasicLinearProcessNumbered"/>
    <dgm:cxn modelId="{E451E548-2C5F-4AAD-ACCB-DA8F98E86F6B}" type="presOf" srcId="{DBC294AD-1418-4287-B24A-0AD7C3E4EC66}" destId="{BD94016C-C70D-45D3-8901-3FEAEDAC3B99}" srcOrd="0" destOrd="0" presId="urn:microsoft.com/office/officeart/2016/7/layout/BasicLinearProcessNumbered"/>
    <dgm:cxn modelId="{BA0A8B50-72D8-4A1D-A69F-A3187F6D5B10}" srcId="{241E8358-C688-41DA-A52A-1700D6911616}" destId="{FD46C243-7090-407A-AD0E-ECCF10166FD5}" srcOrd="1" destOrd="0" parTransId="{4D76E31A-9B6A-4AE1-A04C-07FA0A0C4F5B}" sibTransId="{9CA3609E-AE3D-4802-89BF-0B7F7EDCCB47}"/>
    <dgm:cxn modelId="{C1D6615A-375F-47D4-B9CC-97FA221FDA14}" srcId="{241E8358-C688-41DA-A52A-1700D6911616}" destId="{BB6FA43E-2E6E-4EFC-959B-CA8F7612D843}" srcOrd="3" destOrd="0" parTransId="{28266067-F9C6-4504-9963-5801DB44588F}" sibTransId="{823F50B1-D011-4961-9BC8-9CFB443D91C1}"/>
    <dgm:cxn modelId="{7EB4FA91-6AEC-4D34-ABED-D2D76E9E88A6}" type="presOf" srcId="{BB6FA43E-2E6E-4EFC-959B-CA8F7612D843}" destId="{2DFE0297-DA2B-4883-8ED9-005B9BD27FA1}" srcOrd="1" destOrd="0" presId="urn:microsoft.com/office/officeart/2016/7/layout/BasicLinearProcessNumbered"/>
    <dgm:cxn modelId="{B1765CA7-B1F5-4F36-A94A-40987529CD58}" type="presOf" srcId="{2B6632A8-8D8E-4C26-B472-BC77C68250FD}" destId="{31CEE2A5-95B7-4320-9C4D-993F530856F9}" srcOrd="0" destOrd="0" presId="urn:microsoft.com/office/officeart/2016/7/layout/BasicLinearProcessNumbered"/>
    <dgm:cxn modelId="{9988D0A8-0BE6-499E-B001-6F5BBFF69EA6}" type="presOf" srcId="{BB6FA43E-2E6E-4EFC-959B-CA8F7612D843}" destId="{CED25EE4-BEBA-4AF5-A4DC-EEDE744FA855}" srcOrd="0" destOrd="0" presId="urn:microsoft.com/office/officeart/2016/7/layout/BasicLinearProcessNumbered"/>
    <dgm:cxn modelId="{F49D1DB2-D9A9-4DF5-815C-13460D35E362}" type="presOf" srcId="{B014FD35-EB7E-4B43-98D7-A514FF098DCB}" destId="{6F5F2960-2D59-4073-9250-7D25BA1D536F}" srcOrd="1" destOrd="0" presId="urn:microsoft.com/office/officeart/2016/7/layout/BasicLinearProcessNumbered"/>
    <dgm:cxn modelId="{3DAE7ECD-0F7C-4CB1-8227-CA081A203DEB}" type="presOf" srcId="{241E8358-C688-41DA-A52A-1700D6911616}" destId="{86F3CD9A-CDF2-4E4D-83E9-DFD305BE1EE4}" srcOrd="0" destOrd="0" presId="urn:microsoft.com/office/officeart/2016/7/layout/BasicLinearProcessNumbered"/>
    <dgm:cxn modelId="{865571DE-08B1-48AA-843B-FEF6B8617E9E}" type="presOf" srcId="{FD46C243-7090-407A-AD0E-ECCF10166FD5}" destId="{2B3F1BA3-9273-4A4A-96DB-703BC77DCC41}" srcOrd="1" destOrd="0" presId="urn:microsoft.com/office/officeart/2016/7/layout/BasicLinearProcessNumbered"/>
    <dgm:cxn modelId="{175DA1E6-8FB6-4F48-A600-6F965D10DE6A}" srcId="{241E8358-C688-41DA-A52A-1700D6911616}" destId="{A0C0730D-A2F6-47C0-8FD7-2437373D458C}" srcOrd="0" destOrd="0" parTransId="{F0AE786A-B1CA-46C5-8D62-B091F1EE6CE6}" sibTransId="{2B6632A8-8D8E-4C26-B472-BC77C68250FD}"/>
    <dgm:cxn modelId="{EF8517ED-C753-4248-9AB7-FA93975655B8}" type="presOf" srcId="{B014FD35-EB7E-4B43-98D7-A514FF098DCB}" destId="{74B721C6-5375-4205-902A-3E3C7500883F}" srcOrd="0" destOrd="0" presId="urn:microsoft.com/office/officeart/2016/7/layout/BasicLinearProcessNumbered"/>
    <dgm:cxn modelId="{674C71A3-9F4E-4636-9F5F-BD46871D21D7}" type="presParOf" srcId="{86F3CD9A-CDF2-4E4D-83E9-DFD305BE1EE4}" destId="{5CF59590-2073-4E25-9773-C0C75F8A7693}" srcOrd="0" destOrd="0" presId="urn:microsoft.com/office/officeart/2016/7/layout/BasicLinearProcessNumbered"/>
    <dgm:cxn modelId="{AA2613CA-3CB4-4DB1-A0CD-9B8710ADC061}" type="presParOf" srcId="{5CF59590-2073-4E25-9773-C0C75F8A7693}" destId="{CAE818AC-529E-47A0-B8DE-BA1D893B02EB}" srcOrd="0" destOrd="0" presId="urn:microsoft.com/office/officeart/2016/7/layout/BasicLinearProcessNumbered"/>
    <dgm:cxn modelId="{DCED3B04-CAB4-4310-B529-78298F14DE74}" type="presParOf" srcId="{5CF59590-2073-4E25-9773-C0C75F8A7693}" destId="{31CEE2A5-95B7-4320-9C4D-993F530856F9}" srcOrd="1" destOrd="0" presId="urn:microsoft.com/office/officeart/2016/7/layout/BasicLinearProcessNumbered"/>
    <dgm:cxn modelId="{CB9B3CAE-6012-4F30-965B-2CD42DBBF0AF}" type="presParOf" srcId="{5CF59590-2073-4E25-9773-C0C75F8A7693}" destId="{835D5184-885A-47B6-ABAA-CBBED7B9E05C}" srcOrd="2" destOrd="0" presId="urn:microsoft.com/office/officeart/2016/7/layout/BasicLinearProcessNumbered"/>
    <dgm:cxn modelId="{D76D734B-653A-4559-8427-5004BBC90E6A}" type="presParOf" srcId="{5CF59590-2073-4E25-9773-C0C75F8A7693}" destId="{461B0C16-BE1A-4498-8139-8C61CFA29664}" srcOrd="3" destOrd="0" presId="urn:microsoft.com/office/officeart/2016/7/layout/BasicLinearProcessNumbered"/>
    <dgm:cxn modelId="{1F8562CF-7FCD-4005-BE76-F64CD3076FA3}" type="presParOf" srcId="{86F3CD9A-CDF2-4E4D-83E9-DFD305BE1EE4}" destId="{70F0817C-1A30-4A89-B78A-2E3B9DE0CE34}" srcOrd="1" destOrd="0" presId="urn:microsoft.com/office/officeart/2016/7/layout/BasicLinearProcessNumbered"/>
    <dgm:cxn modelId="{F487C366-9ECC-4201-975D-DD824C4ED99D}" type="presParOf" srcId="{86F3CD9A-CDF2-4E4D-83E9-DFD305BE1EE4}" destId="{F2F49F56-465F-4406-9204-7DA2BF64E1E5}" srcOrd="2" destOrd="0" presId="urn:microsoft.com/office/officeart/2016/7/layout/BasicLinearProcessNumbered"/>
    <dgm:cxn modelId="{B09ED01D-DFD5-429E-9419-19D7D66CF017}" type="presParOf" srcId="{F2F49F56-465F-4406-9204-7DA2BF64E1E5}" destId="{F800313D-4C4C-4561-8856-89C1FC8E2404}" srcOrd="0" destOrd="0" presId="urn:microsoft.com/office/officeart/2016/7/layout/BasicLinearProcessNumbered"/>
    <dgm:cxn modelId="{38ED803B-6E4D-4C8F-B041-D4092018EC84}" type="presParOf" srcId="{F2F49F56-465F-4406-9204-7DA2BF64E1E5}" destId="{6694FA63-0B2E-4856-947D-E19152AC1EEE}" srcOrd="1" destOrd="0" presId="urn:microsoft.com/office/officeart/2016/7/layout/BasicLinearProcessNumbered"/>
    <dgm:cxn modelId="{33A81DC0-4D8F-4A8F-A457-B003A0274DEB}" type="presParOf" srcId="{F2F49F56-465F-4406-9204-7DA2BF64E1E5}" destId="{563C0A7A-B8FC-4E74-B769-2719570933EA}" srcOrd="2" destOrd="0" presId="urn:microsoft.com/office/officeart/2016/7/layout/BasicLinearProcessNumbered"/>
    <dgm:cxn modelId="{D98FEBF8-D94F-4A57-B306-B6F07A7931AF}" type="presParOf" srcId="{F2F49F56-465F-4406-9204-7DA2BF64E1E5}" destId="{2B3F1BA3-9273-4A4A-96DB-703BC77DCC41}" srcOrd="3" destOrd="0" presId="urn:microsoft.com/office/officeart/2016/7/layout/BasicLinearProcessNumbered"/>
    <dgm:cxn modelId="{A55E2351-50CC-404C-93B1-2ED7709353EC}" type="presParOf" srcId="{86F3CD9A-CDF2-4E4D-83E9-DFD305BE1EE4}" destId="{99681A77-19D1-4072-AB1E-C659490F43DE}" srcOrd="3" destOrd="0" presId="urn:microsoft.com/office/officeart/2016/7/layout/BasicLinearProcessNumbered"/>
    <dgm:cxn modelId="{A8C78D7B-A436-4978-A90C-AF0D57DCA714}" type="presParOf" srcId="{86F3CD9A-CDF2-4E4D-83E9-DFD305BE1EE4}" destId="{63E05D0E-1732-496D-BE6B-5837C4FE65D0}" srcOrd="4" destOrd="0" presId="urn:microsoft.com/office/officeart/2016/7/layout/BasicLinearProcessNumbered"/>
    <dgm:cxn modelId="{8979F979-2C96-4D9C-9F3B-6E1AA7C11912}" type="presParOf" srcId="{63E05D0E-1732-496D-BE6B-5837C4FE65D0}" destId="{74B721C6-5375-4205-902A-3E3C7500883F}" srcOrd="0" destOrd="0" presId="urn:microsoft.com/office/officeart/2016/7/layout/BasicLinearProcessNumbered"/>
    <dgm:cxn modelId="{780501BD-B3A0-4B7B-85C1-BFBF34829169}" type="presParOf" srcId="{63E05D0E-1732-496D-BE6B-5837C4FE65D0}" destId="{BD94016C-C70D-45D3-8901-3FEAEDAC3B99}" srcOrd="1" destOrd="0" presId="urn:microsoft.com/office/officeart/2016/7/layout/BasicLinearProcessNumbered"/>
    <dgm:cxn modelId="{F0649DC3-0582-4836-9EA6-AC874A5316B9}" type="presParOf" srcId="{63E05D0E-1732-496D-BE6B-5837C4FE65D0}" destId="{49F18BD3-0514-447D-B766-3B74934B6617}" srcOrd="2" destOrd="0" presId="urn:microsoft.com/office/officeart/2016/7/layout/BasicLinearProcessNumbered"/>
    <dgm:cxn modelId="{FB50D698-B01A-47A7-852E-819818096522}" type="presParOf" srcId="{63E05D0E-1732-496D-BE6B-5837C4FE65D0}" destId="{6F5F2960-2D59-4073-9250-7D25BA1D536F}" srcOrd="3" destOrd="0" presId="urn:microsoft.com/office/officeart/2016/7/layout/BasicLinearProcessNumbered"/>
    <dgm:cxn modelId="{EFA4C460-0F90-4A63-A865-43A7FC4D2374}" type="presParOf" srcId="{86F3CD9A-CDF2-4E4D-83E9-DFD305BE1EE4}" destId="{7651019B-189F-4A3C-AC44-88A914DDCA26}" srcOrd="5" destOrd="0" presId="urn:microsoft.com/office/officeart/2016/7/layout/BasicLinearProcessNumbered"/>
    <dgm:cxn modelId="{DE428728-D1D1-4F24-A66A-C293EE6C7A34}" type="presParOf" srcId="{86F3CD9A-CDF2-4E4D-83E9-DFD305BE1EE4}" destId="{3DB651A8-3EDC-401D-82AC-05BE17635D46}" srcOrd="6" destOrd="0" presId="urn:microsoft.com/office/officeart/2016/7/layout/BasicLinearProcessNumbered"/>
    <dgm:cxn modelId="{4E4FCBAE-1F72-43ED-959C-E9F3D57310DA}" type="presParOf" srcId="{3DB651A8-3EDC-401D-82AC-05BE17635D46}" destId="{CED25EE4-BEBA-4AF5-A4DC-EEDE744FA855}" srcOrd="0" destOrd="0" presId="urn:microsoft.com/office/officeart/2016/7/layout/BasicLinearProcessNumbered"/>
    <dgm:cxn modelId="{EA8A57B0-B252-42EF-A67A-15852F88D78B}" type="presParOf" srcId="{3DB651A8-3EDC-401D-82AC-05BE17635D46}" destId="{5EE5529E-4D41-4BC4-A3DF-2DB7E57A563A}" srcOrd="1" destOrd="0" presId="urn:microsoft.com/office/officeart/2016/7/layout/BasicLinearProcessNumbered"/>
    <dgm:cxn modelId="{A580BCBF-033E-4A2E-868D-E5E9C469F98B}" type="presParOf" srcId="{3DB651A8-3EDC-401D-82AC-05BE17635D46}" destId="{E4EA2C36-2809-4AD9-AEC7-F9BCCA4D1490}" srcOrd="2" destOrd="0" presId="urn:microsoft.com/office/officeart/2016/7/layout/BasicLinearProcessNumbered"/>
    <dgm:cxn modelId="{993E634D-03B6-4C5E-89C4-F4EF3DBA1044}" type="presParOf" srcId="{3DB651A8-3EDC-401D-82AC-05BE17635D46}" destId="{2DFE0297-DA2B-4883-8ED9-005B9BD27FA1}"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37F4FE-4E18-46A5-A66C-03FF6B07679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90951A8-9B28-4A5F-A11F-67EF0B749457}">
      <dgm:prSet/>
      <dgm:spPr/>
      <dgm:t>
        <a:bodyPr/>
        <a:lstStyle/>
        <a:p>
          <a:r>
            <a:rPr lang="en-GB" dirty="0"/>
            <a:t>Evidence of the concept of trauma can be traced back to the 17</a:t>
          </a:r>
          <a:r>
            <a:rPr lang="en-GB" baseline="30000" dirty="0"/>
            <a:t>th</a:t>
          </a:r>
          <a:r>
            <a:rPr lang="en-GB" dirty="0"/>
            <a:t> century </a:t>
          </a:r>
          <a:endParaRPr lang="en-US" dirty="0"/>
        </a:p>
      </dgm:t>
    </dgm:pt>
    <dgm:pt modelId="{8C55319F-0A49-4354-9028-F1BB5F1FEE23}" type="parTrans" cxnId="{0BBC444A-82FB-4500-8475-67A34EFDF372}">
      <dgm:prSet/>
      <dgm:spPr/>
      <dgm:t>
        <a:bodyPr/>
        <a:lstStyle/>
        <a:p>
          <a:endParaRPr lang="en-US"/>
        </a:p>
      </dgm:t>
    </dgm:pt>
    <dgm:pt modelId="{F84607EF-BEAE-4058-8576-DA245985E76B}" type="sibTrans" cxnId="{0BBC444A-82FB-4500-8475-67A34EFDF372}">
      <dgm:prSet/>
      <dgm:spPr/>
      <dgm:t>
        <a:bodyPr/>
        <a:lstStyle/>
        <a:p>
          <a:endParaRPr lang="en-US"/>
        </a:p>
      </dgm:t>
    </dgm:pt>
    <dgm:pt modelId="{B1ABECA2-1F59-4C38-B57E-C16750B021B6}">
      <dgm:prSet/>
      <dgm:spPr/>
      <dgm:t>
        <a:bodyPr/>
        <a:lstStyle/>
        <a:p>
          <a:r>
            <a:rPr lang="en-GB" dirty="0"/>
            <a:t>Trauma linked to external stimuli that disrupts emotions </a:t>
          </a:r>
          <a:endParaRPr lang="en-US" dirty="0"/>
        </a:p>
      </dgm:t>
    </dgm:pt>
    <dgm:pt modelId="{7B029B5F-DAD2-4449-B619-C48DD215FF50}" type="parTrans" cxnId="{ED6A2347-6A3D-46D3-8B63-F07345885369}">
      <dgm:prSet/>
      <dgm:spPr/>
      <dgm:t>
        <a:bodyPr/>
        <a:lstStyle/>
        <a:p>
          <a:endParaRPr lang="en-US"/>
        </a:p>
      </dgm:t>
    </dgm:pt>
    <dgm:pt modelId="{C28ACDCB-6A6A-4982-A76B-3BD2182828D7}" type="sibTrans" cxnId="{ED6A2347-6A3D-46D3-8B63-F07345885369}">
      <dgm:prSet/>
      <dgm:spPr/>
      <dgm:t>
        <a:bodyPr/>
        <a:lstStyle/>
        <a:p>
          <a:endParaRPr lang="en-US"/>
        </a:p>
      </dgm:t>
    </dgm:pt>
    <dgm:pt modelId="{9E867887-9AE2-4E08-8234-525F3B0DCBBC}">
      <dgm:prSet/>
      <dgm:spPr/>
      <dgm:t>
        <a:bodyPr/>
        <a:lstStyle/>
        <a:p>
          <a:r>
            <a:rPr lang="en-GB" dirty="0"/>
            <a:t>Rene’ Descartes believed individuals could gain mastery over their emotional responses to traumatic events.</a:t>
          </a:r>
          <a:endParaRPr lang="en-US" dirty="0"/>
        </a:p>
      </dgm:t>
    </dgm:pt>
    <dgm:pt modelId="{52AF3189-FDFB-434C-84B6-32EF5FF38ACF}" type="parTrans" cxnId="{E708C2DD-FD81-4E69-A3E4-AC51AF86B5B1}">
      <dgm:prSet/>
      <dgm:spPr/>
      <dgm:t>
        <a:bodyPr/>
        <a:lstStyle/>
        <a:p>
          <a:endParaRPr lang="en-US"/>
        </a:p>
      </dgm:t>
    </dgm:pt>
    <dgm:pt modelId="{8220F31F-A39B-4378-BFB3-9573AF98CF17}" type="sibTrans" cxnId="{E708C2DD-FD81-4E69-A3E4-AC51AF86B5B1}">
      <dgm:prSet/>
      <dgm:spPr/>
      <dgm:t>
        <a:bodyPr/>
        <a:lstStyle/>
        <a:p>
          <a:endParaRPr lang="en-US"/>
        </a:p>
      </dgm:t>
    </dgm:pt>
    <dgm:pt modelId="{A0B0A5B0-A65E-4A6A-B4DB-85E326067F98}">
      <dgm:prSet/>
      <dgm:spPr/>
      <dgm:t>
        <a:bodyPr/>
        <a:lstStyle/>
        <a:p>
          <a:r>
            <a:rPr lang="en-GB" dirty="0"/>
            <a:t>In the 20</a:t>
          </a:r>
          <a:r>
            <a:rPr lang="en-GB" baseline="30000" dirty="0"/>
            <a:t>th</a:t>
          </a:r>
          <a:r>
            <a:rPr lang="en-GB" dirty="0"/>
            <a:t> century,  trauma began to be studied more systematically, especially in the context of war and its psychological impacts (SHELLSHOCK)</a:t>
          </a:r>
          <a:endParaRPr lang="en-US" dirty="0"/>
        </a:p>
      </dgm:t>
    </dgm:pt>
    <dgm:pt modelId="{8FF702F5-17E0-4D3C-9F84-8057275EE15A}" type="parTrans" cxnId="{3DDB0133-A51E-4389-A6A4-1B96F170AA29}">
      <dgm:prSet/>
      <dgm:spPr/>
      <dgm:t>
        <a:bodyPr/>
        <a:lstStyle/>
        <a:p>
          <a:endParaRPr lang="en-US"/>
        </a:p>
      </dgm:t>
    </dgm:pt>
    <dgm:pt modelId="{5AC58D5F-CAA9-4961-B0C5-CB497EFCF9E3}" type="sibTrans" cxnId="{3DDB0133-A51E-4389-A6A4-1B96F170AA29}">
      <dgm:prSet/>
      <dgm:spPr/>
      <dgm:t>
        <a:bodyPr/>
        <a:lstStyle/>
        <a:p>
          <a:endParaRPr lang="en-US"/>
        </a:p>
      </dgm:t>
    </dgm:pt>
    <dgm:pt modelId="{F5142790-DEDE-4317-9B70-7083E0ADC2C3}">
      <dgm:prSet/>
      <dgm:spPr/>
      <dgm:t>
        <a:bodyPr/>
        <a:lstStyle/>
        <a:p>
          <a:r>
            <a:rPr lang="en-GB" dirty="0"/>
            <a:t>These early studies laid the foundations to what we know now about trauma. </a:t>
          </a:r>
          <a:endParaRPr lang="en-US" dirty="0"/>
        </a:p>
      </dgm:t>
    </dgm:pt>
    <dgm:pt modelId="{21C515C2-A76E-43A8-97FB-CA458CB6CE23}" type="parTrans" cxnId="{C635A423-E04C-4941-911F-CF300AFCBD94}">
      <dgm:prSet/>
      <dgm:spPr/>
      <dgm:t>
        <a:bodyPr/>
        <a:lstStyle/>
        <a:p>
          <a:endParaRPr lang="en-US"/>
        </a:p>
      </dgm:t>
    </dgm:pt>
    <dgm:pt modelId="{4091C33B-1368-4505-B2B4-EB0EDF2509EA}" type="sibTrans" cxnId="{C635A423-E04C-4941-911F-CF300AFCBD94}">
      <dgm:prSet/>
      <dgm:spPr/>
      <dgm:t>
        <a:bodyPr/>
        <a:lstStyle/>
        <a:p>
          <a:endParaRPr lang="en-US"/>
        </a:p>
      </dgm:t>
    </dgm:pt>
    <dgm:pt modelId="{05C9E68B-AD2F-403E-9509-168F2030BF21}" type="pres">
      <dgm:prSet presAssocID="{AB37F4FE-4E18-46A5-A66C-03FF6B076797}" presName="outerComposite" presStyleCnt="0">
        <dgm:presLayoutVars>
          <dgm:chMax val="5"/>
          <dgm:dir/>
          <dgm:resizeHandles val="exact"/>
        </dgm:presLayoutVars>
      </dgm:prSet>
      <dgm:spPr/>
    </dgm:pt>
    <dgm:pt modelId="{192051C6-6DDB-462A-9125-4A9360D5A478}" type="pres">
      <dgm:prSet presAssocID="{AB37F4FE-4E18-46A5-A66C-03FF6B076797}" presName="dummyMaxCanvas" presStyleCnt="0">
        <dgm:presLayoutVars/>
      </dgm:prSet>
      <dgm:spPr/>
    </dgm:pt>
    <dgm:pt modelId="{DA6687E8-C959-4E26-84DA-932F2CDC7CCD}" type="pres">
      <dgm:prSet presAssocID="{AB37F4FE-4E18-46A5-A66C-03FF6B076797}" presName="FiveNodes_1" presStyleLbl="node1" presStyleIdx="0" presStyleCnt="5">
        <dgm:presLayoutVars>
          <dgm:bulletEnabled val="1"/>
        </dgm:presLayoutVars>
      </dgm:prSet>
      <dgm:spPr/>
    </dgm:pt>
    <dgm:pt modelId="{7EEB4780-CB43-4492-9009-32F66380A8CB}" type="pres">
      <dgm:prSet presAssocID="{AB37F4FE-4E18-46A5-A66C-03FF6B076797}" presName="FiveNodes_2" presStyleLbl="node1" presStyleIdx="1" presStyleCnt="5">
        <dgm:presLayoutVars>
          <dgm:bulletEnabled val="1"/>
        </dgm:presLayoutVars>
      </dgm:prSet>
      <dgm:spPr/>
    </dgm:pt>
    <dgm:pt modelId="{238714DC-A633-44A9-9972-DCC133264CBA}" type="pres">
      <dgm:prSet presAssocID="{AB37F4FE-4E18-46A5-A66C-03FF6B076797}" presName="FiveNodes_3" presStyleLbl="node1" presStyleIdx="2" presStyleCnt="5">
        <dgm:presLayoutVars>
          <dgm:bulletEnabled val="1"/>
        </dgm:presLayoutVars>
      </dgm:prSet>
      <dgm:spPr/>
    </dgm:pt>
    <dgm:pt modelId="{A0ECF936-7CA0-4483-8EDF-BE46CCCEAF8E}" type="pres">
      <dgm:prSet presAssocID="{AB37F4FE-4E18-46A5-A66C-03FF6B076797}" presName="FiveNodes_4" presStyleLbl="node1" presStyleIdx="3" presStyleCnt="5">
        <dgm:presLayoutVars>
          <dgm:bulletEnabled val="1"/>
        </dgm:presLayoutVars>
      </dgm:prSet>
      <dgm:spPr/>
    </dgm:pt>
    <dgm:pt modelId="{01047266-B549-4999-B84E-F56BD714033F}" type="pres">
      <dgm:prSet presAssocID="{AB37F4FE-4E18-46A5-A66C-03FF6B076797}" presName="FiveNodes_5" presStyleLbl="node1" presStyleIdx="4" presStyleCnt="5">
        <dgm:presLayoutVars>
          <dgm:bulletEnabled val="1"/>
        </dgm:presLayoutVars>
      </dgm:prSet>
      <dgm:spPr/>
    </dgm:pt>
    <dgm:pt modelId="{7C07B877-A469-43EF-8267-3F91B8476752}" type="pres">
      <dgm:prSet presAssocID="{AB37F4FE-4E18-46A5-A66C-03FF6B076797}" presName="FiveConn_1-2" presStyleLbl="fgAccFollowNode1" presStyleIdx="0" presStyleCnt="4">
        <dgm:presLayoutVars>
          <dgm:bulletEnabled val="1"/>
        </dgm:presLayoutVars>
      </dgm:prSet>
      <dgm:spPr/>
    </dgm:pt>
    <dgm:pt modelId="{3F80DFD1-0C51-4B41-8218-ED32FAA75657}" type="pres">
      <dgm:prSet presAssocID="{AB37F4FE-4E18-46A5-A66C-03FF6B076797}" presName="FiveConn_2-3" presStyleLbl="fgAccFollowNode1" presStyleIdx="1" presStyleCnt="4">
        <dgm:presLayoutVars>
          <dgm:bulletEnabled val="1"/>
        </dgm:presLayoutVars>
      </dgm:prSet>
      <dgm:spPr/>
    </dgm:pt>
    <dgm:pt modelId="{73581A26-7068-4E95-A2AC-5BDE22425493}" type="pres">
      <dgm:prSet presAssocID="{AB37F4FE-4E18-46A5-A66C-03FF6B076797}" presName="FiveConn_3-4" presStyleLbl="fgAccFollowNode1" presStyleIdx="2" presStyleCnt="4">
        <dgm:presLayoutVars>
          <dgm:bulletEnabled val="1"/>
        </dgm:presLayoutVars>
      </dgm:prSet>
      <dgm:spPr/>
    </dgm:pt>
    <dgm:pt modelId="{79405A2C-0744-4A59-8122-356EA22BD1E7}" type="pres">
      <dgm:prSet presAssocID="{AB37F4FE-4E18-46A5-A66C-03FF6B076797}" presName="FiveConn_4-5" presStyleLbl="fgAccFollowNode1" presStyleIdx="3" presStyleCnt="4">
        <dgm:presLayoutVars>
          <dgm:bulletEnabled val="1"/>
        </dgm:presLayoutVars>
      </dgm:prSet>
      <dgm:spPr/>
    </dgm:pt>
    <dgm:pt modelId="{E640F2C2-5FB6-4E5B-B649-AC5950BED312}" type="pres">
      <dgm:prSet presAssocID="{AB37F4FE-4E18-46A5-A66C-03FF6B076797}" presName="FiveNodes_1_text" presStyleLbl="node1" presStyleIdx="4" presStyleCnt="5">
        <dgm:presLayoutVars>
          <dgm:bulletEnabled val="1"/>
        </dgm:presLayoutVars>
      </dgm:prSet>
      <dgm:spPr/>
    </dgm:pt>
    <dgm:pt modelId="{154E10FA-4AE1-43E7-B2AA-073E5875F04A}" type="pres">
      <dgm:prSet presAssocID="{AB37F4FE-4E18-46A5-A66C-03FF6B076797}" presName="FiveNodes_2_text" presStyleLbl="node1" presStyleIdx="4" presStyleCnt="5">
        <dgm:presLayoutVars>
          <dgm:bulletEnabled val="1"/>
        </dgm:presLayoutVars>
      </dgm:prSet>
      <dgm:spPr/>
    </dgm:pt>
    <dgm:pt modelId="{D049115F-071D-4BBE-A662-76E604BB1544}" type="pres">
      <dgm:prSet presAssocID="{AB37F4FE-4E18-46A5-A66C-03FF6B076797}" presName="FiveNodes_3_text" presStyleLbl="node1" presStyleIdx="4" presStyleCnt="5">
        <dgm:presLayoutVars>
          <dgm:bulletEnabled val="1"/>
        </dgm:presLayoutVars>
      </dgm:prSet>
      <dgm:spPr/>
    </dgm:pt>
    <dgm:pt modelId="{A3598EA5-F167-40A1-BADA-8983F8884F53}" type="pres">
      <dgm:prSet presAssocID="{AB37F4FE-4E18-46A5-A66C-03FF6B076797}" presName="FiveNodes_4_text" presStyleLbl="node1" presStyleIdx="4" presStyleCnt="5">
        <dgm:presLayoutVars>
          <dgm:bulletEnabled val="1"/>
        </dgm:presLayoutVars>
      </dgm:prSet>
      <dgm:spPr/>
    </dgm:pt>
    <dgm:pt modelId="{4DD32C60-34F8-4586-B0FF-4F711EE8BB7A}" type="pres">
      <dgm:prSet presAssocID="{AB37F4FE-4E18-46A5-A66C-03FF6B076797}" presName="FiveNodes_5_text" presStyleLbl="node1" presStyleIdx="4" presStyleCnt="5">
        <dgm:presLayoutVars>
          <dgm:bulletEnabled val="1"/>
        </dgm:presLayoutVars>
      </dgm:prSet>
      <dgm:spPr/>
    </dgm:pt>
  </dgm:ptLst>
  <dgm:cxnLst>
    <dgm:cxn modelId="{BE010A09-FABD-402E-9E1A-F9C447B0FAE3}" type="presOf" srcId="{9E867887-9AE2-4E08-8234-525F3B0DCBBC}" destId="{238714DC-A633-44A9-9972-DCC133264CBA}" srcOrd="0" destOrd="0" presId="urn:microsoft.com/office/officeart/2005/8/layout/vProcess5"/>
    <dgm:cxn modelId="{C635A423-E04C-4941-911F-CF300AFCBD94}" srcId="{AB37F4FE-4E18-46A5-A66C-03FF6B076797}" destId="{F5142790-DEDE-4317-9B70-7083E0ADC2C3}" srcOrd="4" destOrd="0" parTransId="{21C515C2-A76E-43A8-97FB-CA458CB6CE23}" sibTransId="{4091C33B-1368-4505-B2B4-EB0EDF2509EA}"/>
    <dgm:cxn modelId="{3DDB0133-A51E-4389-A6A4-1B96F170AA29}" srcId="{AB37F4FE-4E18-46A5-A66C-03FF6B076797}" destId="{A0B0A5B0-A65E-4A6A-B4DB-85E326067F98}" srcOrd="3" destOrd="0" parTransId="{8FF702F5-17E0-4D3C-9F84-8057275EE15A}" sibTransId="{5AC58D5F-CAA9-4961-B0C5-CB497EFCF9E3}"/>
    <dgm:cxn modelId="{ED6A2347-6A3D-46D3-8B63-F07345885369}" srcId="{AB37F4FE-4E18-46A5-A66C-03FF6B076797}" destId="{B1ABECA2-1F59-4C38-B57E-C16750B021B6}" srcOrd="1" destOrd="0" parTransId="{7B029B5F-DAD2-4449-B619-C48DD215FF50}" sibTransId="{C28ACDCB-6A6A-4982-A76B-3BD2182828D7}"/>
    <dgm:cxn modelId="{0BBC444A-82FB-4500-8475-67A34EFDF372}" srcId="{AB37F4FE-4E18-46A5-A66C-03FF6B076797}" destId="{490951A8-9B28-4A5F-A11F-67EF0B749457}" srcOrd="0" destOrd="0" parTransId="{8C55319F-0A49-4354-9028-F1BB5F1FEE23}" sibTransId="{F84607EF-BEAE-4058-8576-DA245985E76B}"/>
    <dgm:cxn modelId="{62234B6C-C939-4796-B1CA-A391890CFA38}" type="presOf" srcId="{AB37F4FE-4E18-46A5-A66C-03FF6B076797}" destId="{05C9E68B-AD2F-403E-9509-168F2030BF21}" srcOrd="0" destOrd="0" presId="urn:microsoft.com/office/officeart/2005/8/layout/vProcess5"/>
    <dgm:cxn modelId="{C9DD1B4D-F3D9-4391-92C7-60F72376BA3F}" type="presOf" srcId="{490951A8-9B28-4A5F-A11F-67EF0B749457}" destId="{DA6687E8-C959-4E26-84DA-932F2CDC7CCD}" srcOrd="0" destOrd="0" presId="urn:microsoft.com/office/officeart/2005/8/layout/vProcess5"/>
    <dgm:cxn modelId="{44B5FA6E-A1E6-4102-AE24-E4BCD0E4DAB3}" type="presOf" srcId="{C28ACDCB-6A6A-4982-A76B-3BD2182828D7}" destId="{3F80DFD1-0C51-4B41-8218-ED32FAA75657}" srcOrd="0" destOrd="0" presId="urn:microsoft.com/office/officeart/2005/8/layout/vProcess5"/>
    <dgm:cxn modelId="{01F8DB4F-6DE8-4E76-9367-5264CB830DDF}" type="presOf" srcId="{8220F31F-A39B-4378-BFB3-9573AF98CF17}" destId="{73581A26-7068-4E95-A2AC-5BDE22425493}" srcOrd="0" destOrd="0" presId="urn:microsoft.com/office/officeart/2005/8/layout/vProcess5"/>
    <dgm:cxn modelId="{99BB987D-93D2-4863-A8AE-189CCB995975}" type="presOf" srcId="{B1ABECA2-1F59-4C38-B57E-C16750B021B6}" destId="{154E10FA-4AE1-43E7-B2AA-073E5875F04A}" srcOrd="1" destOrd="0" presId="urn:microsoft.com/office/officeart/2005/8/layout/vProcess5"/>
    <dgm:cxn modelId="{22D27C8C-468D-41B6-A59A-95769A6F1373}" type="presOf" srcId="{B1ABECA2-1F59-4C38-B57E-C16750B021B6}" destId="{7EEB4780-CB43-4492-9009-32F66380A8CB}" srcOrd="0" destOrd="0" presId="urn:microsoft.com/office/officeart/2005/8/layout/vProcess5"/>
    <dgm:cxn modelId="{6023EA90-DBD7-4EAB-AEF5-08BF3CE90B9B}" type="presOf" srcId="{5AC58D5F-CAA9-4961-B0C5-CB497EFCF9E3}" destId="{79405A2C-0744-4A59-8122-356EA22BD1E7}" srcOrd="0" destOrd="0" presId="urn:microsoft.com/office/officeart/2005/8/layout/vProcess5"/>
    <dgm:cxn modelId="{D6224892-D409-43B6-9661-A4B1700CA69F}" type="presOf" srcId="{9E867887-9AE2-4E08-8234-525F3B0DCBBC}" destId="{D049115F-071D-4BBE-A662-76E604BB1544}" srcOrd="1" destOrd="0" presId="urn:microsoft.com/office/officeart/2005/8/layout/vProcess5"/>
    <dgm:cxn modelId="{E7612693-CFD6-49C7-B74F-DF24D8ADC9E6}" type="presOf" srcId="{490951A8-9B28-4A5F-A11F-67EF0B749457}" destId="{E640F2C2-5FB6-4E5B-B649-AC5950BED312}" srcOrd="1" destOrd="0" presId="urn:microsoft.com/office/officeart/2005/8/layout/vProcess5"/>
    <dgm:cxn modelId="{EE747893-F38C-4E42-92D0-8050C81CD28C}" type="presOf" srcId="{F84607EF-BEAE-4058-8576-DA245985E76B}" destId="{7C07B877-A469-43EF-8267-3F91B8476752}" srcOrd="0" destOrd="0" presId="urn:microsoft.com/office/officeart/2005/8/layout/vProcess5"/>
    <dgm:cxn modelId="{075B0EB9-541F-4107-8BEE-18AC257524AC}" type="presOf" srcId="{A0B0A5B0-A65E-4A6A-B4DB-85E326067F98}" destId="{A0ECF936-7CA0-4483-8EDF-BE46CCCEAF8E}" srcOrd="0" destOrd="0" presId="urn:microsoft.com/office/officeart/2005/8/layout/vProcess5"/>
    <dgm:cxn modelId="{2534B3D6-1012-4108-BED6-92B615D2DE8B}" type="presOf" srcId="{F5142790-DEDE-4317-9B70-7083E0ADC2C3}" destId="{4DD32C60-34F8-4586-B0FF-4F711EE8BB7A}" srcOrd="1" destOrd="0" presId="urn:microsoft.com/office/officeart/2005/8/layout/vProcess5"/>
    <dgm:cxn modelId="{300F39DD-F4D4-44E0-8762-67DFA64E5CC1}" type="presOf" srcId="{A0B0A5B0-A65E-4A6A-B4DB-85E326067F98}" destId="{A3598EA5-F167-40A1-BADA-8983F8884F53}" srcOrd="1" destOrd="0" presId="urn:microsoft.com/office/officeart/2005/8/layout/vProcess5"/>
    <dgm:cxn modelId="{E708C2DD-FD81-4E69-A3E4-AC51AF86B5B1}" srcId="{AB37F4FE-4E18-46A5-A66C-03FF6B076797}" destId="{9E867887-9AE2-4E08-8234-525F3B0DCBBC}" srcOrd="2" destOrd="0" parTransId="{52AF3189-FDFB-434C-84B6-32EF5FF38ACF}" sibTransId="{8220F31F-A39B-4378-BFB3-9573AF98CF17}"/>
    <dgm:cxn modelId="{827046EF-99D0-418B-AAA1-8BD5C3B62556}" type="presOf" srcId="{F5142790-DEDE-4317-9B70-7083E0ADC2C3}" destId="{01047266-B549-4999-B84E-F56BD714033F}" srcOrd="0" destOrd="0" presId="urn:microsoft.com/office/officeart/2005/8/layout/vProcess5"/>
    <dgm:cxn modelId="{87900734-90D2-4FB9-8816-5239095ED9BF}" type="presParOf" srcId="{05C9E68B-AD2F-403E-9509-168F2030BF21}" destId="{192051C6-6DDB-462A-9125-4A9360D5A478}" srcOrd="0" destOrd="0" presId="urn:microsoft.com/office/officeart/2005/8/layout/vProcess5"/>
    <dgm:cxn modelId="{70100833-0262-4B87-9592-0A7C82D4716A}" type="presParOf" srcId="{05C9E68B-AD2F-403E-9509-168F2030BF21}" destId="{DA6687E8-C959-4E26-84DA-932F2CDC7CCD}" srcOrd="1" destOrd="0" presId="urn:microsoft.com/office/officeart/2005/8/layout/vProcess5"/>
    <dgm:cxn modelId="{1616B084-F69D-49CF-AB02-13A867EC7F88}" type="presParOf" srcId="{05C9E68B-AD2F-403E-9509-168F2030BF21}" destId="{7EEB4780-CB43-4492-9009-32F66380A8CB}" srcOrd="2" destOrd="0" presId="urn:microsoft.com/office/officeart/2005/8/layout/vProcess5"/>
    <dgm:cxn modelId="{D638E106-A836-46AA-A667-2213F6CB0A38}" type="presParOf" srcId="{05C9E68B-AD2F-403E-9509-168F2030BF21}" destId="{238714DC-A633-44A9-9972-DCC133264CBA}" srcOrd="3" destOrd="0" presId="urn:microsoft.com/office/officeart/2005/8/layout/vProcess5"/>
    <dgm:cxn modelId="{85643ADE-E637-42AC-A46E-33D5067349A6}" type="presParOf" srcId="{05C9E68B-AD2F-403E-9509-168F2030BF21}" destId="{A0ECF936-7CA0-4483-8EDF-BE46CCCEAF8E}" srcOrd="4" destOrd="0" presId="urn:microsoft.com/office/officeart/2005/8/layout/vProcess5"/>
    <dgm:cxn modelId="{EECD717A-5D68-4AB1-99BE-A7165D6AA8EF}" type="presParOf" srcId="{05C9E68B-AD2F-403E-9509-168F2030BF21}" destId="{01047266-B549-4999-B84E-F56BD714033F}" srcOrd="5" destOrd="0" presId="urn:microsoft.com/office/officeart/2005/8/layout/vProcess5"/>
    <dgm:cxn modelId="{4D05D43C-BFBA-4EE4-AC47-01E92761F99E}" type="presParOf" srcId="{05C9E68B-AD2F-403E-9509-168F2030BF21}" destId="{7C07B877-A469-43EF-8267-3F91B8476752}" srcOrd="6" destOrd="0" presId="urn:microsoft.com/office/officeart/2005/8/layout/vProcess5"/>
    <dgm:cxn modelId="{FC5EEAC7-D7C8-4413-A593-1E93A9CBB52D}" type="presParOf" srcId="{05C9E68B-AD2F-403E-9509-168F2030BF21}" destId="{3F80DFD1-0C51-4B41-8218-ED32FAA75657}" srcOrd="7" destOrd="0" presId="urn:microsoft.com/office/officeart/2005/8/layout/vProcess5"/>
    <dgm:cxn modelId="{B6BDB9B1-4970-47E2-95DA-74A881493FDB}" type="presParOf" srcId="{05C9E68B-AD2F-403E-9509-168F2030BF21}" destId="{73581A26-7068-4E95-A2AC-5BDE22425493}" srcOrd="8" destOrd="0" presId="urn:microsoft.com/office/officeart/2005/8/layout/vProcess5"/>
    <dgm:cxn modelId="{3A5F5E3B-30C5-4C86-9C46-4193F930C82B}" type="presParOf" srcId="{05C9E68B-AD2F-403E-9509-168F2030BF21}" destId="{79405A2C-0744-4A59-8122-356EA22BD1E7}" srcOrd="9" destOrd="0" presId="urn:microsoft.com/office/officeart/2005/8/layout/vProcess5"/>
    <dgm:cxn modelId="{EA16977F-7782-46FB-B5E9-36AA9E09E9DB}" type="presParOf" srcId="{05C9E68B-AD2F-403E-9509-168F2030BF21}" destId="{E640F2C2-5FB6-4E5B-B649-AC5950BED312}" srcOrd="10" destOrd="0" presId="urn:microsoft.com/office/officeart/2005/8/layout/vProcess5"/>
    <dgm:cxn modelId="{5B40D179-1B1F-4B32-9A89-C1BCE921AF4D}" type="presParOf" srcId="{05C9E68B-AD2F-403E-9509-168F2030BF21}" destId="{154E10FA-4AE1-43E7-B2AA-073E5875F04A}" srcOrd="11" destOrd="0" presId="urn:microsoft.com/office/officeart/2005/8/layout/vProcess5"/>
    <dgm:cxn modelId="{D4654314-E805-4FFA-8E4E-54754578BBD3}" type="presParOf" srcId="{05C9E68B-AD2F-403E-9509-168F2030BF21}" destId="{D049115F-071D-4BBE-A662-76E604BB1544}" srcOrd="12" destOrd="0" presId="urn:microsoft.com/office/officeart/2005/8/layout/vProcess5"/>
    <dgm:cxn modelId="{84A8D5B1-F70E-4170-945E-585A899139FF}" type="presParOf" srcId="{05C9E68B-AD2F-403E-9509-168F2030BF21}" destId="{A3598EA5-F167-40A1-BADA-8983F8884F53}" srcOrd="13" destOrd="0" presId="urn:microsoft.com/office/officeart/2005/8/layout/vProcess5"/>
    <dgm:cxn modelId="{2A59FB75-B917-463A-B4B4-12BD48AE1A2E}" type="presParOf" srcId="{05C9E68B-AD2F-403E-9509-168F2030BF21}" destId="{4DD32C60-34F8-4586-B0FF-4F711EE8BB7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72A642-74B3-495B-9C09-9D257B29ADA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14838ED-5167-4732-B961-2B19B20F83D3}">
      <dgm:prSet/>
      <dgm:spPr/>
      <dgm:t>
        <a:bodyPr/>
        <a:lstStyle/>
        <a:p>
          <a:r>
            <a:rPr lang="en-GB" dirty="0"/>
            <a:t>There are many contexts in which the word “abuse” can be used. For example: </a:t>
          </a:r>
          <a:endParaRPr lang="en-US" dirty="0"/>
        </a:p>
      </dgm:t>
    </dgm:pt>
    <dgm:pt modelId="{928C8F8F-8B5F-4F64-B37A-19DD843B72A6}" type="parTrans" cxnId="{D0B8F82D-AAF5-481D-B1FF-BF4ECD624CA2}">
      <dgm:prSet/>
      <dgm:spPr/>
      <dgm:t>
        <a:bodyPr/>
        <a:lstStyle/>
        <a:p>
          <a:endParaRPr lang="en-US"/>
        </a:p>
      </dgm:t>
    </dgm:pt>
    <dgm:pt modelId="{6373C12A-2AE3-46A7-BD68-3E9482B41708}" type="sibTrans" cxnId="{D0B8F82D-AAF5-481D-B1FF-BF4ECD624CA2}">
      <dgm:prSet/>
      <dgm:spPr/>
      <dgm:t>
        <a:bodyPr/>
        <a:lstStyle/>
        <a:p>
          <a:endParaRPr lang="en-US"/>
        </a:p>
      </dgm:t>
    </dgm:pt>
    <dgm:pt modelId="{0E1F69BA-1261-41C3-8ACB-05E0AED03E8A}">
      <dgm:prSet/>
      <dgm:spPr/>
      <dgm:t>
        <a:bodyPr/>
        <a:lstStyle/>
        <a:p>
          <a:r>
            <a:rPr lang="en-GB"/>
            <a:t>The use of something for a bad purpose of effect</a:t>
          </a:r>
          <a:endParaRPr lang="en-US"/>
        </a:p>
      </dgm:t>
    </dgm:pt>
    <dgm:pt modelId="{A816D0D7-6AEA-4158-935B-F6F102B79ED1}" type="parTrans" cxnId="{E5FDF2CB-6281-4189-B6AC-AAB30733311F}">
      <dgm:prSet/>
      <dgm:spPr/>
      <dgm:t>
        <a:bodyPr/>
        <a:lstStyle/>
        <a:p>
          <a:endParaRPr lang="en-US"/>
        </a:p>
      </dgm:t>
    </dgm:pt>
    <dgm:pt modelId="{66F8D6AA-4E96-4660-A79B-8B29A3C95B5A}" type="sibTrans" cxnId="{E5FDF2CB-6281-4189-B6AC-AAB30733311F}">
      <dgm:prSet/>
      <dgm:spPr/>
      <dgm:t>
        <a:bodyPr/>
        <a:lstStyle/>
        <a:p>
          <a:endParaRPr lang="en-US"/>
        </a:p>
      </dgm:t>
    </dgm:pt>
    <dgm:pt modelId="{640956D5-EAE7-472C-946F-1BAD12915746}">
      <dgm:prSet/>
      <dgm:spPr/>
      <dgm:t>
        <a:bodyPr/>
        <a:lstStyle/>
        <a:p>
          <a:r>
            <a:rPr lang="en-GB" dirty="0"/>
            <a:t>Improper treatment (Alcohol)  </a:t>
          </a:r>
          <a:endParaRPr lang="en-US" dirty="0"/>
        </a:p>
      </dgm:t>
    </dgm:pt>
    <dgm:pt modelId="{9D118419-3AD8-42FD-AAE4-05BFD6196673}" type="parTrans" cxnId="{0BC83FA2-4EAA-417B-A8FE-6329479DDA8C}">
      <dgm:prSet/>
      <dgm:spPr/>
      <dgm:t>
        <a:bodyPr/>
        <a:lstStyle/>
        <a:p>
          <a:endParaRPr lang="en-US"/>
        </a:p>
      </dgm:t>
    </dgm:pt>
    <dgm:pt modelId="{F6592AE2-F7CD-4B9C-906D-3831154D4BC7}" type="sibTrans" cxnId="{0BC83FA2-4EAA-417B-A8FE-6329479DDA8C}">
      <dgm:prSet/>
      <dgm:spPr/>
      <dgm:t>
        <a:bodyPr/>
        <a:lstStyle/>
        <a:p>
          <a:endParaRPr lang="en-US"/>
        </a:p>
      </dgm:t>
    </dgm:pt>
    <dgm:pt modelId="{CDC7AF13-9DC6-4EE3-A4CC-49AAAEB89F94}">
      <dgm:prSet/>
      <dgm:spPr/>
      <dgm:t>
        <a:bodyPr/>
        <a:lstStyle/>
        <a:p>
          <a:r>
            <a:rPr lang="en-GB" dirty="0"/>
            <a:t>Cruel or violent treatment (person)</a:t>
          </a:r>
          <a:endParaRPr lang="en-US" dirty="0"/>
        </a:p>
      </dgm:t>
    </dgm:pt>
    <dgm:pt modelId="{F4156080-9320-4F6A-A17A-CC67AEB6EEEF}" type="parTrans" cxnId="{DDB838D7-E335-430A-851E-9ECFBBD26EEF}">
      <dgm:prSet/>
      <dgm:spPr/>
      <dgm:t>
        <a:bodyPr/>
        <a:lstStyle/>
        <a:p>
          <a:endParaRPr lang="en-US"/>
        </a:p>
      </dgm:t>
    </dgm:pt>
    <dgm:pt modelId="{0DB07666-FD4B-4190-BBF2-E348B8C18CEA}" type="sibTrans" cxnId="{DDB838D7-E335-430A-851E-9ECFBBD26EEF}">
      <dgm:prSet/>
      <dgm:spPr/>
      <dgm:t>
        <a:bodyPr/>
        <a:lstStyle/>
        <a:p>
          <a:endParaRPr lang="en-US"/>
        </a:p>
      </dgm:t>
    </dgm:pt>
    <dgm:pt modelId="{168E689B-945A-4860-9F84-A9A483B97139}" type="pres">
      <dgm:prSet presAssocID="{F072A642-74B3-495B-9C09-9D257B29ADAE}" presName="hierChild1" presStyleCnt="0">
        <dgm:presLayoutVars>
          <dgm:chPref val="1"/>
          <dgm:dir/>
          <dgm:animOne val="branch"/>
          <dgm:animLvl val="lvl"/>
          <dgm:resizeHandles/>
        </dgm:presLayoutVars>
      </dgm:prSet>
      <dgm:spPr/>
    </dgm:pt>
    <dgm:pt modelId="{F617E3B3-A72E-4533-9EF8-14D59272203F}" type="pres">
      <dgm:prSet presAssocID="{A14838ED-5167-4732-B961-2B19B20F83D3}" presName="hierRoot1" presStyleCnt="0"/>
      <dgm:spPr/>
    </dgm:pt>
    <dgm:pt modelId="{5384B7BA-DAC0-4105-B2C1-D04DC8597E3F}" type="pres">
      <dgm:prSet presAssocID="{A14838ED-5167-4732-B961-2B19B20F83D3}" presName="composite" presStyleCnt="0"/>
      <dgm:spPr/>
    </dgm:pt>
    <dgm:pt modelId="{446C8BB3-1994-42F6-A9CE-D385F6AD7746}" type="pres">
      <dgm:prSet presAssocID="{A14838ED-5167-4732-B961-2B19B20F83D3}" presName="background" presStyleLbl="node0" presStyleIdx="0" presStyleCnt="1"/>
      <dgm:spPr/>
    </dgm:pt>
    <dgm:pt modelId="{122C2545-9016-481D-8185-B6520690DF31}" type="pres">
      <dgm:prSet presAssocID="{A14838ED-5167-4732-B961-2B19B20F83D3}" presName="text" presStyleLbl="fgAcc0" presStyleIdx="0" presStyleCnt="1">
        <dgm:presLayoutVars>
          <dgm:chPref val="3"/>
        </dgm:presLayoutVars>
      </dgm:prSet>
      <dgm:spPr/>
    </dgm:pt>
    <dgm:pt modelId="{E7CFC986-0B4F-422B-A494-E902ADFC5BEA}" type="pres">
      <dgm:prSet presAssocID="{A14838ED-5167-4732-B961-2B19B20F83D3}" presName="hierChild2" presStyleCnt="0"/>
      <dgm:spPr/>
    </dgm:pt>
    <dgm:pt modelId="{A9F8319D-A707-4B0E-B247-45673082C24D}" type="pres">
      <dgm:prSet presAssocID="{A816D0D7-6AEA-4158-935B-F6F102B79ED1}" presName="Name10" presStyleLbl="parChTrans1D2" presStyleIdx="0" presStyleCnt="3"/>
      <dgm:spPr/>
    </dgm:pt>
    <dgm:pt modelId="{C994DBEA-30EC-499D-9021-6FA49F4A78CC}" type="pres">
      <dgm:prSet presAssocID="{0E1F69BA-1261-41C3-8ACB-05E0AED03E8A}" presName="hierRoot2" presStyleCnt="0"/>
      <dgm:spPr/>
    </dgm:pt>
    <dgm:pt modelId="{AD28E08B-08B4-4A1F-BE52-43C5E652A2D1}" type="pres">
      <dgm:prSet presAssocID="{0E1F69BA-1261-41C3-8ACB-05E0AED03E8A}" presName="composite2" presStyleCnt="0"/>
      <dgm:spPr/>
    </dgm:pt>
    <dgm:pt modelId="{EE276BE5-B9BE-48BF-B234-4C43535776DB}" type="pres">
      <dgm:prSet presAssocID="{0E1F69BA-1261-41C3-8ACB-05E0AED03E8A}" presName="background2" presStyleLbl="node2" presStyleIdx="0" presStyleCnt="3"/>
      <dgm:spPr/>
    </dgm:pt>
    <dgm:pt modelId="{96DE170C-CAAF-4C5A-A74B-76E661B79AFC}" type="pres">
      <dgm:prSet presAssocID="{0E1F69BA-1261-41C3-8ACB-05E0AED03E8A}" presName="text2" presStyleLbl="fgAcc2" presStyleIdx="0" presStyleCnt="3">
        <dgm:presLayoutVars>
          <dgm:chPref val="3"/>
        </dgm:presLayoutVars>
      </dgm:prSet>
      <dgm:spPr/>
    </dgm:pt>
    <dgm:pt modelId="{83BEB42B-BE44-43E0-BFA9-714DE6AA0D01}" type="pres">
      <dgm:prSet presAssocID="{0E1F69BA-1261-41C3-8ACB-05E0AED03E8A}" presName="hierChild3" presStyleCnt="0"/>
      <dgm:spPr/>
    </dgm:pt>
    <dgm:pt modelId="{BE994661-4573-45C2-A2E9-55A2DA755805}" type="pres">
      <dgm:prSet presAssocID="{9D118419-3AD8-42FD-AAE4-05BFD6196673}" presName="Name10" presStyleLbl="parChTrans1D2" presStyleIdx="1" presStyleCnt="3"/>
      <dgm:spPr/>
    </dgm:pt>
    <dgm:pt modelId="{ADB90471-E52B-4CE9-82C3-93D39C2F95DE}" type="pres">
      <dgm:prSet presAssocID="{640956D5-EAE7-472C-946F-1BAD12915746}" presName="hierRoot2" presStyleCnt="0"/>
      <dgm:spPr/>
    </dgm:pt>
    <dgm:pt modelId="{53AF8657-27D7-4130-A2AC-49D0B0A266F8}" type="pres">
      <dgm:prSet presAssocID="{640956D5-EAE7-472C-946F-1BAD12915746}" presName="composite2" presStyleCnt="0"/>
      <dgm:spPr/>
    </dgm:pt>
    <dgm:pt modelId="{70B60333-AEFB-47BB-9CBE-E19F36AC9CE3}" type="pres">
      <dgm:prSet presAssocID="{640956D5-EAE7-472C-946F-1BAD12915746}" presName="background2" presStyleLbl="node2" presStyleIdx="1" presStyleCnt="3"/>
      <dgm:spPr/>
    </dgm:pt>
    <dgm:pt modelId="{95199037-FEE3-4AC8-8EC2-F20451CB381F}" type="pres">
      <dgm:prSet presAssocID="{640956D5-EAE7-472C-946F-1BAD12915746}" presName="text2" presStyleLbl="fgAcc2" presStyleIdx="1" presStyleCnt="3">
        <dgm:presLayoutVars>
          <dgm:chPref val="3"/>
        </dgm:presLayoutVars>
      </dgm:prSet>
      <dgm:spPr/>
    </dgm:pt>
    <dgm:pt modelId="{941F6296-6FE0-4022-9B13-FFE3E74F533F}" type="pres">
      <dgm:prSet presAssocID="{640956D5-EAE7-472C-946F-1BAD12915746}" presName="hierChild3" presStyleCnt="0"/>
      <dgm:spPr/>
    </dgm:pt>
    <dgm:pt modelId="{77079DF1-AC74-440A-B493-7C6AAEC1F69C}" type="pres">
      <dgm:prSet presAssocID="{F4156080-9320-4F6A-A17A-CC67AEB6EEEF}" presName="Name10" presStyleLbl="parChTrans1D2" presStyleIdx="2" presStyleCnt="3"/>
      <dgm:spPr/>
    </dgm:pt>
    <dgm:pt modelId="{AEC432D4-DC60-406F-AFF2-5E2FA91C38D9}" type="pres">
      <dgm:prSet presAssocID="{CDC7AF13-9DC6-4EE3-A4CC-49AAAEB89F94}" presName="hierRoot2" presStyleCnt="0"/>
      <dgm:spPr/>
    </dgm:pt>
    <dgm:pt modelId="{7ABF2AC9-183C-4981-AF9A-956252C4CF44}" type="pres">
      <dgm:prSet presAssocID="{CDC7AF13-9DC6-4EE3-A4CC-49AAAEB89F94}" presName="composite2" presStyleCnt="0"/>
      <dgm:spPr/>
    </dgm:pt>
    <dgm:pt modelId="{202F4963-3835-45C8-A5C9-B216229722D4}" type="pres">
      <dgm:prSet presAssocID="{CDC7AF13-9DC6-4EE3-A4CC-49AAAEB89F94}" presName="background2" presStyleLbl="node2" presStyleIdx="2" presStyleCnt="3"/>
      <dgm:spPr/>
    </dgm:pt>
    <dgm:pt modelId="{D56FFA13-3EB5-48A4-9500-2E55FF8F77D5}" type="pres">
      <dgm:prSet presAssocID="{CDC7AF13-9DC6-4EE3-A4CC-49AAAEB89F94}" presName="text2" presStyleLbl="fgAcc2" presStyleIdx="2" presStyleCnt="3">
        <dgm:presLayoutVars>
          <dgm:chPref val="3"/>
        </dgm:presLayoutVars>
      </dgm:prSet>
      <dgm:spPr/>
    </dgm:pt>
    <dgm:pt modelId="{9A219DEF-DEDF-4D13-B992-D458DAF28948}" type="pres">
      <dgm:prSet presAssocID="{CDC7AF13-9DC6-4EE3-A4CC-49AAAEB89F94}" presName="hierChild3" presStyleCnt="0"/>
      <dgm:spPr/>
    </dgm:pt>
  </dgm:ptLst>
  <dgm:cxnLst>
    <dgm:cxn modelId="{8060C917-E7B1-4261-A637-A4FFC3009184}" type="presOf" srcId="{0E1F69BA-1261-41C3-8ACB-05E0AED03E8A}" destId="{96DE170C-CAAF-4C5A-A74B-76E661B79AFC}" srcOrd="0" destOrd="0" presId="urn:microsoft.com/office/officeart/2005/8/layout/hierarchy1"/>
    <dgm:cxn modelId="{D0B8F82D-AAF5-481D-B1FF-BF4ECD624CA2}" srcId="{F072A642-74B3-495B-9C09-9D257B29ADAE}" destId="{A14838ED-5167-4732-B961-2B19B20F83D3}" srcOrd="0" destOrd="0" parTransId="{928C8F8F-8B5F-4F64-B37A-19DD843B72A6}" sibTransId="{6373C12A-2AE3-46A7-BD68-3E9482B41708}"/>
    <dgm:cxn modelId="{45C47F37-B5E6-4148-A3C7-F0FF3E1ED297}" type="presOf" srcId="{A14838ED-5167-4732-B961-2B19B20F83D3}" destId="{122C2545-9016-481D-8185-B6520690DF31}" srcOrd="0" destOrd="0" presId="urn:microsoft.com/office/officeart/2005/8/layout/hierarchy1"/>
    <dgm:cxn modelId="{315EEF88-3915-43D6-BEA5-70CDD1B89E30}" type="presOf" srcId="{9D118419-3AD8-42FD-AAE4-05BFD6196673}" destId="{BE994661-4573-45C2-A2E9-55A2DA755805}" srcOrd="0" destOrd="0" presId="urn:microsoft.com/office/officeart/2005/8/layout/hierarchy1"/>
    <dgm:cxn modelId="{DD93508D-D593-4EB8-BD1F-8BF43D2BB1AE}" type="presOf" srcId="{CDC7AF13-9DC6-4EE3-A4CC-49AAAEB89F94}" destId="{D56FFA13-3EB5-48A4-9500-2E55FF8F77D5}" srcOrd="0" destOrd="0" presId="urn:microsoft.com/office/officeart/2005/8/layout/hierarchy1"/>
    <dgm:cxn modelId="{D93C7D95-5D53-452A-BE4F-70467396FBAC}" type="presOf" srcId="{F4156080-9320-4F6A-A17A-CC67AEB6EEEF}" destId="{77079DF1-AC74-440A-B493-7C6AAEC1F69C}" srcOrd="0" destOrd="0" presId="urn:microsoft.com/office/officeart/2005/8/layout/hierarchy1"/>
    <dgm:cxn modelId="{0BC83FA2-4EAA-417B-A8FE-6329479DDA8C}" srcId="{A14838ED-5167-4732-B961-2B19B20F83D3}" destId="{640956D5-EAE7-472C-946F-1BAD12915746}" srcOrd="1" destOrd="0" parTransId="{9D118419-3AD8-42FD-AAE4-05BFD6196673}" sibTransId="{F6592AE2-F7CD-4B9C-906D-3831154D4BC7}"/>
    <dgm:cxn modelId="{79D592AA-BD1B-4FB1-A423-67112969DE10}" type="presOf" srcId="{640956D5-EAE7-472C-946F-1BAD12915746}" destId="{95199037-FEE3-4AC8-8EC2-F20451CB381F}" srcOrd="0" destOrd="0" presId="urn:microsoft.com/office/officeart/2005/8/layout/hierarchy1"/>
    <dgm:cxn modelId="{1BB2DDBC-EBB0-43A2-B918-46804A796B06}" type="presOf" srcId="{A816D0D7-6AEA-4158-935B-F6F102B79ED1}" destId="{A9F8319D-A707-4B0E-B247-45673082C24D}" srcOrd="0" destOrd="0" presId="urn:microsoft.com/office/officeart/2005/8/layout/hierarchy1"/>
    <dgm:cxn modelId="{E5FDF2CB-6281-4189-B6AC-AAB30733311F}" srcId="{A14838ED-5167-4732-B961-2B19B20F83D3}" destId="{0E1F69BA-1261-41C3-8ACB-05E0AED03E8A}" srcOrd="0" destOrd="0" parTransId="{A816D0D7-6AEA-4158-935B-F6F102B79ED1}" sibTransId="{66F8D6AA-4E96-4660-A79B-8B29A3C95B5A}"/>
    <dgm:cxn modelId="{60E2D7D5-6D0A-4243-8B7E-0E0040A59F89}" type="presOf" srcId="{F072A642-74B3-495B-9C09-9D257B29ADAE}" destId="{168E689B-945A-4860-9F84-A9A483B97139}" srcOrd="0" destOrd="0" presId="urn:microsoft.com/office/officeart/2005/8/layout/hierarchy1"/>
    <dgm:cxn modelId="{DDB838D7-E335-430A-851E-9ECFBBD26EEF}" srcId="{A14838ED-5167-4732-B961-2B19B20F83D3}" destId="{CDC7AF13-9DC6-4EE3-A4CC-49AAAEB89F94}" srcOrd="2" destOrd="0" parTransId="{F4156080-9320-4F6A-A17A-CC67AEB6EEEF}" sibTransId="{0DB07666-FD4B-4190-BBF2-E348B8C18CEA}"/>
    <dgm:cxn modelId="{EDC851D2-BBED-4C30-96C8-553F168192E9}" type="presParOf" srcId="{168E689B-945A-4860-9F84-A9A483B97139}" destId="{F617E3B3-A72E-4533-9EF8-14D59272203F}" srcOrd="0" destOrd="0" presId="urn:microsoft.com/office/officeart/2005/8/layout/hierarchy1"/>
    <dgm:cxn modelId="{0539669A-328A-4354-8383-98A658A0C19E}" type="presParOf" srcId="{F617E3B3-A72E-4533-9EF8-14D59272203F}" destId="{5384B7BA-DAC0-4105-B2C1-D04DC8597E3F}" srcOrd="0" destOrd="0" presId="urn:microsoft.com/office/officeart/2005/8/layout/hierarchy1"/>
    <dgm:cxn modelId="{D6983D1D-EE41-42B7-B5AE-DE668D2293B4}" type="presParOf" srcId="{5384B7BA-DAC0-4105-B2C1-D04DC8597E3F}" destId="{446C8BB3-1994-42F6-A9CE-D385F6AD7746}" srcOrd="0" destOrd="0" presId="urn:microsoft.com/office/officeart/2005/8/layout/hierarchy1"/>
    <dgm:cxn modelId="{455470DA-6701-49F8-A8D4-5570E3CEA344}" type="presParOf" srcId="{5384B7BA-DAC0-4105-B2C1-D04DC8597E3F}" destId="{122C2545-9016-481D-8185-B6520690DF31}" srcOrd="1" destOrd="0" presId="urn:microsoft.com/office/officeart/2005/8/layout/hierarchy1"/>
    <dgm:cxn modelId="{89746307-BE3E-4305-89B7-CD44C5544B87}" type="presParOf" srcId="{F617E3B3-A72E-4533-9EF8-14D59272203F}" destId="{E7CFC986-0B4F-422B-A494-E902ADFC5BEA}" srcOrd="1" destOrd="0" presId="urn:microsoft.com/office/officeart/2005/8/layout/hierarchy1"/>
    <dgm:cxn modelId="{7C78EBE2-6A86-4673-BA91-CCE748CD25A9}" type="presParOf" srcId="{E7CFC986-0B4F-422B-A494-E902ADFC5BEA}" destId="{A9F8319D-A707-4B0E-B247-45673082C24D}" srcOrd="0" destOrd="0" presId="urn:microsoft.com/office/officeart/2005/8/layout/hierarchy1"/>
    <dgm:cxn modelId="{9E0B91D5-22D0-44CD-8F85-B40863B2BC88}" type="presParOf" srcId="{E7CFC986-0B4F-422B-A494-E902ADFC5BEA}" destId="{C994DBEA-30EC-499D-9021-6FA49F4A78CC}" srcOrd="1" destOrd="0" presId="urn:microsoft.com/office/officeart/2005/8/layout/hierarchy1"/>
    <dgm:cxn modelId="{CD71398B-C62A-47F9-8AA5-93B8C830B60E}" type="presParOf" srcId="{C994DBEA-30EC-499D-9021-6FA49F4A78CC}" destId="{AD28E08B-08B4-4A1F-BE52-43C5E652A2D1}" srcOrd="0" destOrd="0" presId="urn:microsoft.com/office/officeart/2005/8/layout/hierarchy1"/>
    <dgm:cxn modelId="{953A8F4A-D73D-493B-81F9-8E3039844CE5}" type="presParOf" srcId="{AD28E08B-08B4-4A1F-BE52-43C5E652A2D1}" destId="{EE276BE5-B9BE-48BF-B234-4C43535776DB}" srcOrd="0" destOrd="0" presId="urn:microsoft.com/office/officeart/2005/8/layout/hierarchy1"/>
    <dgm:cxn modelId="{2B98FC03-01C9-4CD9-AD1F-D17AB126F619}" type="presParOf" srcId="{AD28E08B-08B4-4A1F-BE52-43C5E652A2D1}" destId="{96DE170C-CAAF-4C5A-A74B-76E661B79AFC}" srcOrd="1" destOrd="0" presId="urn:microsoft.com/office/officeart/2005/8/layout/hierarchy1"/>
    <dgm:cxn modelId="{BB15F829-54B5-46D5-B6FB-65398AF42785}" type="presParOf" srcId="{C994DBEA-30EC-499D-9021-6FA49F4A78CC}" destId="{83BEB42B-BE44-43E0-BFA9-714DE6AA0D01}" srcOrd="1" destOrd="0" presId="urn:microsoft.com/office/officeart/2005/8/layout/hierarchy1"/>
    <dgm:cxn modelId="{81C72F83-B8ED-4182-A302-60176D63F675}" type="presParOf" srcId="{E7CFC986-0B4F-422B-A494-E902ADFC5BEA}" destId="{BE994661-4573-45C2-A2E9-55A2DA755805}" srcOrd="2" destOrd="0" presId="urn:microsoft.com/office/officeart/2005/8/layout/hierarchy1"/>
    <dgm:cxn modelId="{60A9A9E9-61AD-4859-B17E-3E6C7FC549B9}" type="presParOf" srcId="{E7CFC986-0B4F-422B-A494-E902ADFC5BEA}" destId="{ADB90471-E52B-4CE9-82C3-93D39C2F95DE}" srcOrd="3" destOrd="0" presId="urn:microsoft.com/office/officeart/2005/8/layout/hierarchy1"/>
    <dgm:cxn modelId="{89739A4A-5816-4239-AE19-3D8AC4B168CE}" type="presParOf" srcId="{ADB90471-E52B-4CE9-82C3-93D39C2F95DE}" destId="{53AF8657-27D7-4130-A2AC-49D0B0A266F8}" srcOrd="0" destOrd="0" presId="urn:microsoft.com/office/officeart/2005/8/layout/hierarchy1"/>
    <dgm:cxn modelId="{D8E0AB64-70C8-4F7A-8CB8-EB36B64ADDC0}" type="presParOf" srcId="{53AF8657-27D7-4130-A2AC-49D0B0A266F8}" destId="{70B60333-AEFB-47BB-9CBE-E19F36AC9CE3}" srcOrd="0" destOrd="0" presId="urn:microsoft.com/office/officeart/2005/8/layout/hierarchy1"/>
    <dgm:cxn modelId="{3D4059F1-E553-47D6-9045-3518FAB2B51B}" type="presParOf" srcId="{53AF8657-27D7-4130-A2AC-49D0B0A266F8}" destId="{95199037-FEE3-4AC8-8EC2-F20451CB381F}" srcOrd="1" destOrd="0" presId="urn:microsoft.com/office/officeart/2005/8/layout/hierarchy1"/>
    <dgm:cxn modelId="{9012809C-3E29-4339-B2EC-E7D12AD74C65}" type="presParOf" srcId="{ADB90471-E52B-4CE9-82C3-93D39C2F95DE}" destId="{941F6296-6FE0-4022-9B13-FFE3E74F533F}" srcOrd="1" destOrd="0" presId="urn:microsoft.com/office/officeart/2005/8/layout/hierarchy1"/>
    <dgm:cxn modelId="{4C79C453-EE2B-4044-91EC-0D92B568A250}" type="presParOf" srcId="{E7CFC986-0B4F-422B-A494-E902ADFC5BEA}" destId="{77079DF1-AC74-440A-B493-7C6AAEC1F69C}" srcOrd="4" destOrd="0" presId="urn:microsoft.com/office/officeart/2005/8/layout/hierarchy1"/>
    <dgm:cxn modelId="{DEECDC63-3A8B-4C85-AF36-5D83267B5DC8}" type="presParOf" srcId="{E7CFC986-0B4F-422B-A494-E902ADFC5BEA}" destId="{AEC432D4-DC60-406F-AFF2-5E2FA91C38D9}" srcOrd="5" destOrd="0" presId="urn:microsoft.com/office/officeart/2005/8/layout/hierarchy1"/>
    <dgm:cxn modelId="{E18F76A6-CDC4-4068-BD51-A990091BE536}" type="presParOf" srcId="{AEC432D4-DC60-406F-AFF2-5E2FA91C38D9}" destId="{7ABF2AC9-183C-4981-AF9A-956252C4CF44}" srcOrd="0" destOrd="0" presId="urn:microsoft.com/office/officeart/2005/8/layout/hierarchy1"/>
    <dgm:cxn modelId="{4EFD64D6-5F12-4DD4-A876-2E2038B6C607}" type="presParOf" srcId="{7ABF2AC9-183C-4981-AF9A-956252C4CF44}" destId="{202F4963-3835-45C8-A5C9-B216229722D4}" srcOrd="0" destOrd="0" presId="urn:microsoft.com/office/officeart/2005/8/layout/hierarchy1"/>
    <dgm:cxn modelId="{11C8D5D0-1872-417B-A00B-3B554999D988}" type="presParOf" srcId="{7ABF2AC9-183C-4981-AF9A-956252C4CF44}" destId="{D56FFA13-3EB5-48A4-9500-2E55FF8F77D5}" srcOrd="1" destOrd="0" presId="urn:microsoft.com/office/officeart/2005/8/layout/hierarchy1"/>
    <dgm:cxn modelId="{4987A912-E264-48CA-A85D-53803395CE87}" type="presParOf" srcId="{AEC432D4-DC60-406F-AFF2-5E2FA91C38D9}" destId="{9A219DEF-DEDF-4D13-B992-D458DAF289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7AF772-793C-4D6F-850D-37697D104B6B}"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329800CA-C0DE-451D-9CEF-128F683B8A85}">
      <dgm:prSet/>
      <dgm:spPr/>
      <dgm:t>
        <a:bodyPr/>
        <a:lstStyle/>
        <a:p>
          <a:r>
            <a:rPr lang="en-GB"/>
            <a:t>Within the context of behaviour, abuse can be displayed in the following forms: </a:t>
          </a:r>
          <a:endParaRPr lang="en-US"/>
        </a:p>
      </dgm:t>
    </dgm:pt>
    <dgm:pt modelId="{34741E66-BDEC-4A67-A523-68CEE342A36C}" type="parTrans" cxnId="{3FA6F6ED-D8D3-4551-984A-4F24F19D72C9}">
      <dgm:prSet/>
      <dgm:spPr/>
      <dgm:t>
        <a:bodyPr/>
        <a:lstStyle/>
        <a:p>
          <a:endParaRPr lang="en-US"/>
        </a:p>
      </dgm:t>
    </dgm:pt>
    <dgm:pt modelId="{7F9319FB-4339-4E16-BFDB-DFC9E385FDD0}" type="sibTrans" cxnId="{3FA6F6ED-D8D3-4551-984A-4F24F19D72C9}">
      <dgm:prSet/>
      <dgm:spPr/>
      <dgm:t>
        <a:bodyPr/>
        <a:lstStyle/>
        <a:p>
          <a:endParaRPr lang="en-US"/>
        </a:p>
      </dgm:t>
    </dgm:pt>
    <dgm:pt modelId="{FC65C335-9B59-403D-BA47-9194DC2663E8}">
      <dgm:prSet/>
      <dgm:spPr/>
      <dgm:t>
        <a:bodyPr/>
        <a:lstStyle/>
        <a:p>
          <a:r>
            <a:rPr lang="en-GB" dirty="0"/>
            <a:t>Physical</a:t>
          </a:r>
          <a:endParaRPr lang="en-US" dirty="0"/>
        </a:p>
      </dgm:t>
    </dgm:pt>
    <dgm:pt modelId="{5050C4BF-B961-436C-BC75-0467F1599492}" type="parTrans" cxnId="{4B5E5610-A905-459A-9C76-B9B278DD89B3}">
      <dgm:prSet/>
      <dgm:spPr/>
      <dgm:t>
        <a:bodyPr/>
        <a:lstStyle/>
        <a:p>
          <a:endParaRPr lang="en-US"/>
        </a:p>
      </dgm:t>
    </dgm:pt>
    <dgm:pt modelId="{BADD2758-FD05-4849-A3F8-2CE33D364705}" type="sibTrans" cxnId="{4B5E5610-A905-459A-9C76-B9B278DD89B3}">
      <dgm:prSet/>
      <dgm:spPr/>
      <dgm:t>
        <a:bodyPr/>
        <a:lstStyle/>
        <a:p>
          <a:endParaRPr lang="en-US"/>
        </a:p>
      </dgm:t>
    </dgm:pt>
    <dgm:pt modelId="{6B124FF8-4E46-4A18-A3C7-C4061FF29A52}">
      <dgm:prSet/>
      <dgm:spPr/>
      <dgm:t>
        <a:bodyPr/>
        <a:lstStyle/>
        <a:p>
          <a:r>
            <a:rPr lang="en-GB"/>
            <a:t>Sexual </a:t>
          </a:r>
          <a:endParaRPr lang="en-US"/>
        </a:p>
      </dgm:t>
    </dgm:pt>
    <dgm:pt modelId="{16E35658-4CBC-45FC-AF56-BDCF546F7841}" type="parTrans" cxnId="{85862C8F-49D7-46CA-A365-46B2AD7DBE27}">
      <dgm:prSet/>
      <dgm:spPr/>
      <dgm:t>
        <a:bodyPr/>
        <a:lstStyle/>
        <a:p>
          <a:endParaRPr lang="en-US"/>
        </a:p>
      </dgm:t>
    </dgm:pt>
    <dgm:pt modelId="{9D5D3684-BF88-4563-9564-F9CDB58B5563}" type="sibTrans" cxnId="{85862C8F-49D7-46CA-A365-46B2AD7DBE27}">
      <dgm:prSet/>
      <dgm:spPr/>
      <dgm:t>
        <a:bodyPr/>
        <a:lstStyle/>
        <a:p>
          <a:endParaRPr lang="en-US"/>
        </a:p>
      </dgm:t>
    </dgm:pt>
    <dgm:pt modelId="{CBE3C954-BE6B-49A9-AED2-9A609A45D01F}">
      <dgm:prSet/>
      <dgm:spPr/>
      <dgm:t>
        <a:bodyPr/>
        <a:lstStyle/>
        <a:p>
          <a:r>
            <a:rPr lang="en-GB"/>
            <a:t>Emotional or Psychological </a:t>
          </a:r>
          <a:endParaRPr lang="en-US"/>
        </a:p>
      </dgm:t>
    </dgm:pt>
    <dgm:pt modelId="{C08659C7-F06B-47E5-BFB9-7619E335D2B7}" type="parTrans" cxnId="{58248F11-D01B-4752-AB12-74F283C22FD4}">
      <dgm:prSet/>
      <dgm:spPr/>
      <dgm:t>
        <a:bodyPr/>
        <a:lstStyle/>
        <a:p>
          <a:endParaRPr lang="en-US"/>
        </a:p>
      </dgm:t>
    </dgm:pt>
    <dgm:pt modelId="{B53033E4-7289-47C5-9730-CDEB225D36BB}" type="sibTrans" cxnId="{58248F11-D01B-4752-AB12-74F283C22FD4}">
      <dgm:prSet/>
      <dgm:spPr/>
      <dgm:t>
        <a:bodyPr/>
        <a:lstStyle/>
        <a:p>
          <a:endParaRPr lang="en-US"/>
        </a:p>
      </dgm:t>
    </dgm:pt>
    <dgm:pt modelId="{C2867C55-DB2C-4D09-9DD2-01DB2AF4B4CF}" type="pres">
      <dgm:prSet presAssocID="{737AF772-793C-4D6F-850D-37697D104B6B}" presName="vert0" presStyleCnt="0">
        <dgm:presLayoutVars>
          <dgm:dir/>
          <dgm:animOne val="branch"/>
          <dgm:animLvl val="lvl"/>
        </dgm:presLayoutVars>
      </dgm:prSet>
      <dgm:spPr/>
    </dgm:pt>
    <dgm:pt modelId="{41AD26F9-31F2-4C93-B027-E36BD34AFC8F}" type="pres">
      <dgm:prSet presAssocID="{329800CA-C0DE-451D-9CEF-128F683B8A85}" presName="thickLine" presStyleLbl="alignNode1" presStyleIdx="0" presStyleCnt="4"/>
      <dgm:spPr/>
    </dgm:pt>
    <dgm:pt modelId="{F0194A7C-5FE1-4F46-B891-5C5525470EB1}" type="pres">
      <dgm:prSet presAssocID="{329800CA-C0DE-451D-9CEF-128F683B8A85}" presName="horz1" presStyleCnt="0"/>
      <dgm:spPr/>
    </dgm:pt>
    <dgm:pt modelId="{38E6696A-1C65-40F3-85B3-69E8B83A3FF3}" type="pres">
      <dgm:prSet presAssocID="{329800CA-C0DE-451D-9CEF-128F683B8A85}" presName="tx1" presStyleLbl="revTx" presStyleIdx="0" presStyleCnt="4"/>
      <dgm:spPr/>
    </dgm:pt>
    <dgm:pt modelId="{5FC036EE-E04F-442C-9F7B-3269B13281E3}" type="pres">
      <dgm:prSet presAssocID="{329800CA-C0DE-451D-9CEF-128F683B8A85}" presName="vert1" presStyleCnt="0"/>
      <dgm:spPr/>
    </dgm:pt>
    <dgm:pt modelId="{6F2F6C08-4F71-4131-A7BF-BDD3359562EF}" type="pres">
      <dgm:prSet presAssocID="{FC65C335-9B59-403D-BA47-9194DC2663E8}" presName="thickLine" presStyleLbl="alignNode1" presStyleIdx="1" presStyleCnt="4"/>
      <dgm:spPr/>
    </dgm:pt>
    <dgm:pt modelId="{8B92A9B2-5C82-4783-B25E-C6C74FD1B833}" type="pres">
      <dgm:prSet presAssocID="{FC65C335-9B59-403D-BA47-9194DC2663E8}" presName="horz1" presStyleCnt="0"/>
      <dgm:spPr/>
    </dgm:pt>
    <dgm:pt modelId="{BCB25C75-1A70-4152-B26D-C29D8F9E1D85}" type="pres">
      <dgm:prSet presAssocID="{FC65C335-9B59-403D-BA47-9194DC2663E8}" presName="tx1" presStyleLbl="revTx" presStyleIdx="1" presStyleCnt="4"/>
      <dgm:spPr/>
    </dgm:pt>
    <dgm:pt modelId="{CD4195A7-6505-449B-BFB6-06BFD9BD0E53}" type="pres">
      <dgm:prSet presAssocID="{FC65C335-9B59-403D-BA47-9194DC2663E8}" presName="vert1" presStyleCnt="0"/>
      <dgm:spPr/>
    </dgm:pt>
    <dgm:pt modelId="{BD6FDFE6-7024-41D8-AB9D-30753766275F}" type="pres">
      <dgm:prSet presAssocID="{6B124FF8-4E46-4A18-A3C7-C4061FF29A52}" presName="thickLine" presStyleLbl="alignNode1" presStyleIdx="2" presStyleCnt="4"/>
      <dgm:spPr/>
    </dgm:pt>
    <dgm:pt modelId="{E1E97B81-B8F4-41C7-A57B-4299EBC338D8}" type="pres">
      <dgm:prSet presAssocID="{6B124FF8-4E46-4A18-A3C7-C4061FF29A52}" presName="horz1" presStyleCnt="0"/>
      <dgm:spPr/>
    </dgm:pt>
    <dgm:pt modelId="{ED9E7324-CF0F-44F0-961E-9F45B4F125BF}" type="pres">
      <dgm:prSet presAssocID="{6B124FF8-4E46-4A18-A3C7-C4061FF29A52}" presName="tx1" presStyleLbl="revTx" presStyleIdx="2" presStyleCnt="4"/>
      <dgm:spPr/>
    </dgm:pt>
    <dgm:pt modelId="{E9F82A4E-35AB-42C7-BB9A-DAAAEBFFC082}" type="pres">
      <dgm:prSet presAssocID="{6B124FF8-4E46-4A18-A3C7-C4061FF29A52}" presName="vert1" presStyleCnt="0"/>
      <dgm:spPr/>
    </dgm:pt>
    <dgm:pt modelId="{0987EF82-3DDC-4F58-B088-7D65F2DCE8C4}" type="pres">
      <dgm:prSet presAssocID="{CBE3C954-BE6B-49A9-AED2-9A609A45D01F}" presName="thickLine" presStyleLbl="alignNode1" presStyleIdx="3" presStyleCnt="4"/>
      <dgm:spPr/>
    </dgm:pt>
    <dgm:pt modelId="{7795E202-F080-4518-8C27-F2CB1875A6E1}" type="pres">
      <dgm:prSet presAssocID="{CBE3C954-BE6B-49A9-AED2-9A609A45D01F}" presName="horz1" presStyleCnt="0"/>
      <dgm:spPr/>
    </dgm:pt>
    <dgm:pt modelId="{E3442B75-5194-49C6-91CC-8CF6657C8E4F}" type="pres">
      <dgm:prSet presAssocID="{CBE3C954-BE6B-49A9-AED2-9A609A45D01F}" presName="tx1" presStyleLbl="revTx" presStyleIdx="3" presStyleCnt="4"/>
      <dgm:spPr/>
    </dgm:pt>
    <dgm:pt modelId="{9BAD170E-F252-4404-BD15-5E86C616E5E8}" type="pres">
      <dgm:prSet presAssocID="{CBE3C954-BE6B-49A9-AED2-9A609A45D01F}" presName="vert1" presStyleCnt="0"/>
      <dgm:spPr/>
    </dgm:pt>
  </dgm:ptLst>
  <dgm:cxnLst>
    <dgm:cxn modelId="{7E072601-9A08-4160-8FED-63E49B30C29A}" type="presOf" srcId="{CBE3C954-BE6B-49A9-AED2-9A609A45D01F}" destId="{E3442B75-5194-49C6-91CC-8CF6657C8E4F}" srcOrd="0" destOrd="0" presId="urn:microsoft.com/office/officeart/2008/layout/LinedList"/>
    <dgm:cxn modelId="{4B5E5610-A905-459A-9C76-B9B278DD89B3}" srcId="{737AF772-793C-4D6F-850D-37697D104B6B}" destId="{FC65C335-9B59-403D-BA47-9194DC2663E8}" srcOrd="1" destOrd="0" parTransId="{5050C4BF-B961-436C-BC75-0467F1599492}" sibTransId="{BADD2758-FD05-4849-A3F8-2CE33D364705}"/>
    <dgm:cxn modelId="{58248F11-D01B-4752-AB12-74F283C22FD4}" srcId="{737AF772-793C-4D6F-850D-37697D104B6B}" destId="{CBE3C954-BE6B-49A9-AED2-9A609A45D01F}" srcOrd="3" destOrd="0" parTransId="{C08659C7-F06B-47E5-BFB9-7619E335D2B7}" sibTransId="{B53033E4-7289-47C5-9730-CDEB225D36BB}"/>
    <dgm:cxn modelId="{A7FAE862-6AB8-4569-B394-3F37D98AF6E2}" type="presOf" srcId="{737AF772-793C-4D6F-850D-37697D104B6B}" destId="{C2867C55-DB2C-4D09-9DD2-01DB2AF4B4CF}" srcOrd="0" destOrd="0" presId="urn:microsoft.com/office/officeart/2008/layout/LinedList"/>
    <dgm:cxn modelId="{A7528A6E-06D0-44B4-8857-FBE5B1045EA0}" type="presOf" srcId="{329800CA-C0DE-451D-9CEF-128F683B8A85}" destId="{38E6696A-1C65-40F3-85B3-69E8B83A3FF3}" srcOrd="0" destOrd="0" presId="urn:microsoft.com/office/officeart/2008/layout/LinedList"/>
    <dgm:cxn modelId="{CCA82F72-C9AF-4145-9A77-860E7CFD6D6D}" type="presOf" srcId="{6B124FF8-4E46-4A18-A3C7-C4061FF29A52}" destId="{ED9E7324-CF0F-44F0-961E-9F45B4F125BF}" srcOrd="0" destOrd="0" presId="urn:microsoft.com/office/officeart/2008/layout/LinedList"/>
    <dgm:cxn modelId="{85862C8F-49D7-46CA-A365-46B2AD7DBE27}" srcId="{737AF772-793C-4D6F-850D-37697D104B6B}" destId="{6B124FF8-4E46-4A18-A3C7-C4061FF29A52}" srcOrd="2" destOrd="0" parTransId="{16E35658-4CBC-45FC-AF56-BDCF546F7841}" sibTransId="{9D5D3684-BF88-4563-9564-F9CDB58B5563}"/>
    <dgm:cxn modelId="{7011FBEC-B6DB-4285-AB2F-21A3C44A63DC}" type="presOf" srcId="{FC65C335-9B59-403D-BA47-9194DC2663E8}" destId="{BCB25C75-1A70-4152-B26D-C29D8F9E1D85}" srcOrd="0" destOrd="0" presId="urn:microsoft.com/office/officeart/2008/layout/LinedList"/>
    <dgm:cxn modelId="{3FA6F6ED-D8D3-4551-984A-4F24F19D72C9}" srcId="{737AF772-793C-4D6F-850D-37697D104B6B}" destId="{329800CA-C0DE-451D-9CEF-128F683B8A85}" srcOrd="0" destOrd="0" parTransId="{34741E66-BDEC-4A67-A523-68CEE342A36C}" sibTransId="{7F9319FB-4339-4E16-BFDB-DFC9E385FDD0}"/>
    <dgm:cxn modelId="{0143DBEF-A637-435F-AEB7-28CBB62F3931}" type="presParOf" srcId="{C2867C55-DB2C-4D09-9DD2-01DB2AF4B4CF}" destId="{41AD26F9-31F2-4C93-B027-E36BD34AFC8F}" srcOrd="0" destOrd="0" presId="urn:microsoft.com/office/officeart/2008/layout/LinedList"/>
    <dgm:cxn modelId="{259D4FEA-999C-4AEC-A79B-2575CF9EC126}" type="presParOf" srcId="{C2867C55-DB2C-4D09-9DD2-01DB2AF4B4CF}" destId="{F0194A7C-5FE1-4F46-B891-5C5525470EB1}" srcOrd="1" destOrd="0" presId="urn:microsoft.com/office/officeart/2008/layout/LinedList"/>
    <dgm:cxn modelId="{E06E328C-0F82-4F09-A343-D1307AC9DBA8}" type="presParOf" srcId="{F0194A7C-5FE1-4F46-B891-5C5525470EB1}" destId="{38E6696A-1C65-40F3-85B3-69E8B83A3FF3}" srcOrd="0" destOrd="0" presId="urn:microsoft.com/office/officeart/2008/layout/LinedList"/>
    <dgm:cxn modelId="{2D5CDD0E-FD18-493D-A82D-7AB21EC87550}" type="presParOf" srcId="{F0194A7C-5FE1-4F46-B891-5C5525470EB1}" destId="{5FC036EE-E04F-442C-9F7B-3269B13281E3}" srcOrd="1" destOrd="0" presId="urn:microsoft.com/office/officeart/2008/layout/LinedList"/>
    <dgm:cxn modelId="{DE4D58C8-7EA5-4E4A-8941-CC6CD4EA774E}" type="presParOf" srcId="{C2867C55-DB2C-4D09-9DD2-01DB2AF4B4CF}" destId="{6F2F6C08-4F71-4131-A7BF-BDD3359562EF}" srcOrd="2" destOrd="0" presId="urn:microsoft.com/office/officeart/2008/layout/LinedList"/>
    <dgm:cxn modelId="{8ADEBDB3-0595-404A-9308-C2809F7FEEBC}" type="presParOf" srcId="{C2867C55-DB2C-4D09-9DD2-01DB2AF4B4CF}" destId="{8B92A9B2-5C82-4783-B25E-C6C74FD1B833}" srcOrd="3" destOrd="0" presId="urn:microsoft.com/office/officeart/2008/layout/LinedList"/>
    <dgm:cxn modelId="{187B05A0-D996-4E89-966E-2A664A29B277}" type="presParOf" srcId="{8B92A9B2-5C82-4783-B25E-C6C74FD1B833}" destId="{BCB25C75-1A70-4152-B26D-C29D8F9E1D85}" srcOrd="0" destOrd="0" presId="urn:microsoft.com/office/officeart/2008/layout/LinedList"/>
    <dgm:cxn modelId="{B1952649-9A74-4E3A-A216-AA22AE41BF0C}" type="presParOf" srcId="{8B92A9B2-5C82-4783-B25E-C6C74FD1B833}" destId="{CD4195A7-6505-449B-BFB6-06BFD9BD0E53}" srcOrd="1" destOrd="0" presId="urn:microsoft.com/office/officeart/2008/layout/LinedList"/>
    <dgm:cxn modelId="{83BC3924-F174-4DC4-9077-AEE1041D5EBE}" type="presParOf" srcId="{C2867C55-DB2C-4D09-9DD2-01DB2AF4B4CF}" destId="{BD6FDFE6-7024-41D8-AB9D-30753766275F}" srcOrd="4" destOrd="0" presId="urn:microsoft.com/office/officeart/2008/layout/LinedList"/>
    <dgm:cxn modelId="{A46EC17C-FA13-41EE-AE82-7011E693987F}" type="presParOf" srcId="{C2867C55-DB2C-4D09-9DD2-01DB2AF4B4CF}" destId="{E1E97B81-B8F4-41C7-A57B-4299EBC338D8}" srcOrd="5" destOrd="0" presId="urn:microsoft.com/office/officeart/2008/layout/LinedList"/>
    <dgm:cxn modelId="{3428D859-A041-43F7-8798-D2119290C9F1}" type="presParOf" srcId="{E1E97B81-B8F4-41C7-A57B-4299EBC338D8}" destId="{ED9E7324-CF0F-44F0-961E-9F45B4F125BF}" srcOrd="0" destOrd="0" presId="urn:microsoft.com/office/officeart/2008/layout/LinedList"/>
    <dgm:cxn modelId="{02003079-1FB0-4BFA-AD61-DD70D5F6500E}" type="presParOf" srcId="{E1E97B81-B8F4-41C7-A57B-4299EBC338D8}" destId="{E9F82A4E-35AB-42C7-BB9A-DAAAEBFFC082}" srcOrd="1" destOrd="0" presId="urn:microsoft.com/office/officeart/2008/layout/LinedList"/>
    <dgm:cxn modelId="{536C3B53-3943-4AA3-8965-D3FB2F66463A}" type="presParOf" srcId="{C2867C55-DB2C-4D09-9DD2-01DB2AF4B4CF}" destId="{0987EF82-3DDC-4F58-B088-7D65F2DCE8C4}" srcOrd="6" destOrd="0" presId="urn:microsoft.com/office/officeart/2008/layout/LinedList"/>
    <dgm:cxn modelId="{42219E5F-84EE-437D-A842-D5802DAEE291}" type="presParOf" srcId="{C2867C55-DB2C-4D09-9DD2-01DB2AF4B4CF}" destId="{7795E202-F080-4518-8C27-F2CB1875A6E1}" srcOrd="7" destOrd="0" presId="urn:microsoft.com/office/officeart/2008/layout/LinedList"/>
    <dgm:cxn modelId="{2BAF7F56-B901-4C69-905E-0485590944B9}" type="presParOf" srcId="{7795E202-F080-4518-8C27-F2CB1875A6E1}" destId="{E3442B75-5194-49C6-91CC-8CF6657C8E4F}" srcOrd="0" destOrd="0" presId="urn:microsoft.com/office/officeart/2008/layout/LinedList"/>
    <dgm:cxn modelId="{CF09E090-1FB3-405B-A42C-EBE2AEB8B0B4}" type="presParOf" srcId="{7795E202-F080-4518-8C27-F2CB1875A6E1}" destId="{9BAD170E-F252-4404-BD15-5E86C616E5E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BB23B9C-D94E-450B-92EC-C84E6508DE7E}"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C5F7EFFE-2157-4285-862E-0A1D5DB7B212}">
      <dgm:prSet/>
      <dgm:spPr/>
      <dgm:t>
        <a:bodyPr/>
        <a:lstStyle/>
        <a:p>
          <a:r>
            <a:rPr lang="en-GB"/>
            <a:t>Contact Abuse: </a:t>
          </a:r>
          <a:endParaRPr lang="en-US"/>
        </a:p>
      </dgm:t>
    </dgm:pt>
    <dgm:pt modelId="{D9B52F31-1DD9-4FBF-A746-8CB6A53832C2}" type="parTrans" cxnId="{5F4051C7-5DD5-4B15-9CB3-4B3353248EBB}">
      <dgm:prSet/>
      <dgm:spPr/>
      <dgm:t>
        <a:bodyPr/>
        <a:lstStyle/>
        <a:p>
          <a:endParaRPr lang="en-US"/>
        </a:p>
      </dgm:t>
    </dgm:pt>
    <dgm:pt modelId="{9F6C265E-8B73-4551-BA6E-2A55216FD181}" type="sibTrans" cxnId="{5F4051C7-5DD5-4B15-9CB3-4B3353248EBB}">
      <dgm:prSet/>
      <dgm:spPr/>
      <dgm:t>
        <a:bodyPr/>
        <a:lstStyle/>
        <a:p>
          <a:endParaRPr lang="en-US"/>
        </a:p>
      </dgm:t>
    </dgm:pt>
    <dgm:pt modelId="{68A212CA-90C7-49CC-80CF-2B7E1D99D384}">
      <dgm:prSet/>
      <dgm:spPr/>
      <dgm:t>
        <a:bodyPr/>
        <a:lstStyle/>
        <a:p>
          <a:r>
            <a:rPr lang="en-GB"/>
            <a:t>Sexual touching [clothed or not]</a:t>
          </a:r>
          <a:endParaRPr lang="en-US"/>
        </a:p>
      </dgm:t>
    </dgm:pt>
    <dgm:pt modelId="{DC605142-39BE-43FD-A571-2300765239DF}" type="parTrans" cxnId="{1F88F41F-25FA-4386-BE20-1B91564481D2}">
      <dgm:prSet/>
      <dgm:spPr/>
      <dgm:t>
        <a:bodyPr/>
        <a:lstStyle/>
        <a:p>
          <a:endParaRPr lang="en-US"/>
        </a:p>
      </dgm:t>
    </dgm:pt>
    <dgm:pt modelId="{43FC64C8-A6E5-41D3-8895-BE77B1DAEDDE}" type="sibTrans" cxnId="{1F88F41F-25FA-4386-BE20-1B91564481D2}">
      <dgm:prSet/>
      <dgm:spPr/>
      <dgm:t>
        <a:bodyPr/>
        <a:lstStyle/>
        <a:p>
          <a:endParaRPr lang="en-US"/>
        </a:p>
      </dgm:t>
    </dgm:pt>
    <dgm:pt modelId="{DA77440A-71DC-4293-B153-2590DD257440}">
      <dgm:prSet/>
      <dgm:spPr/>
      <dgm:t>
        <a:bodyPr/>
        <a:lstStyle/>
        <a:p>
          <a:r>
            <a:rPr lang="en-GB"/>
            <a:t>Using body part or object to penetrate</a:t>
          </a:r>
          <a:endParaRPr lang="en-US"/>
        </a:p>
      </dgm:t>
    </dgm:pt>
    <dgm:pt modelId="{9F843C05-1553-4EC3-84BE-D4281B116758}" type="parTrans" cxnId="{F55F947F-2586-47D2-8640-92C04F61E408}">
      <dgm:prSet/>
      <dgm:spPr/>
      <dgm:t>
        <a:bodyPr/>
        <a:lstStyle/>
        <a:p>
          <a:endParaRPr lang="en-US"/>
        </a:p>
      </dgm:t>
    </dgm:pt>
    <dgm:pt modelId="{9C8165AD-368C-486B-B0F0-4197E4669BF5}" type="sibTrans" cxnId="{F55F947F-2586-47D2-8640-92C04F61E408}">
      <dgm:prSet/>
      <dgm:spPr/>
      <dgm:t>
        <a:bodyPr/>
        <a:lstStyle/>
        <a:p>
          <a:endParaRPr lang="en-US"/>
        </a:p>
      </dgm:t>
    </dgm:pt>
    <dgm:pt modelId="{36396F4D-C671-4A60-AFF5-538A81019031}">
      <dgm:prSet/>
      <dgm:spPr/>
      <dgm:t>
        <a:bodyPr/>
        <a:lstStyle/>
        <a:p>
          <a:r>
            <a:rPr lang="en-GB"/>
            <a:t>Making a child undress or touch someone else </a:t>
          </a:r>
          <a:endParaRPr lang="en-US"/>
        </a:p>
      </dgm:t>
    </dgm:pt>
    <dgm:pt modelId="{137FF153-05D2-40EB-8914-1546B2EE684C}" type="parTrans" cxnId="{BD89326E-128A-4FB7-B0C1-AF7CFE08E9AE}">
      <dgm:prSet/>
      <dgm:spPr/>
      <dgm:t>
        <a:bodyPr/>
        <a:lstStyle/>
        <a:p>
          <a:endParaRPr lang="en-US"/>
        </a:p>
      </dgm:t>
    </dgm:pt>
    <dgm:pt modelId="{A5C14E9F-1116-4431-ACFB-25DE7F1ECFF6}" type="sibTrans" cxnId="{BD89326E-128A-4FB7-B0C1-AF7CFE08E9AE}">
      <dgm:prSet/>
      <dgm:spPr/>
      <dgm:t>
        <a:bodyPr/>
        <a:lstStyle/>
        <a:p>
          <a:endParaRPr lang="en-US"/>
        </a:p>
      </dgm:t>
    </dgm:pt>
    <dgm:pt modelId="{97F55F78-F7B4-4D65-BD5B-5F42B4D81E77}">
      <dgm:prSet/>
      <dgm:spPr/>
      <dgm:t>
        <a:bodyPr/>
        <a:lstStyle/>
        <a:p>
          <a:r>
            <a:rPr lang="en-GB"/>
            <a:t>Non-contact: </a:t>
          </a:r>
          <a:endParaRPr lang="en-US"/>
        </a:p>
      </dgm:t>
    </dgm:pt>
    <dgm:pt modelId="{D0CE06FE-2083-42DA-AC68-EC25814C74A9}" type="parTrans" cxnId="{F99D5542-E318-4C71-BB3A-C0582A957C66}">
      <dgm:prSet/>
      <dgm:spPr/>
      <dgm:t>
        <a:bodyPr/>
        <a:lstStyle/>
        <a:p>
          <a:endParaRPr lang="en-US"/>
        </a:p>
      </dgm:t>
    </dgm:pt>
    <dgm:pt modelId="{465BB51C-C1B2-4088-A4A3-BC8AF98143C2}" type="sibTrans" cxnId="{F99D5542-E318-4C71-BB3A-C0582A957C66}">
      <dgm:prSet/>
      <dgm:spPr/>
      <dgm:t>
        <a:bodyPr/>
        <a:lstStyle/>
        <a:p>
          <a:endParaRPr lang="en-US"/>
        </a:p>
      </dgm:t>
    </dgm:pt>
    <dgm:pt modelId="{8517E789-9424-44C4-BBD7-1D0952B2D42F}">
      <dgm:prSet/>
      <dgm:spPr/>
      <dgm:t>
        <a:bodyPr/>
        <a:lstStyle/>
        <a:p>
          <a:r>
            <a:rPr lang="en-GB"/>
            <a:t>Exposing or flashing </a:t>
          </a:r>
          <a:endParaRPr lang="en-US"/>
        </a:p>
      </dgm:t>
    </dgm:pt>
    <dgm:pt modelId="{D19AF3E6-C444-44CC-BA16-FC5A83898BFF}" type="parTrans" cxnId="{067F6BBB-ABA3-46FE-9FF7-10FFF1F6D00E}">
      <dgm:prSet/>
      <dgm:spPr/>
      <dgm:t>
        <a:bodyPr/>
        <a:lstStyle/>
        <a:p>
          <a:endParaRPr lang="en-US"/>
        </a:p>
      </dgm:t>
    </dgm:pt>
    <dgm:pt modelId="{7EDDF4A2-572D-4ED2-BE40-A617902FABD5}" type="sibTrans" cxnId="{067F6BBB-ABA3-46FE-9FF7-10FFF1F6D00E}">
      <dgm:prSet/>
      <dgm:spPr/>
      <dgm:t>
        <a:bodyPr/>
        <a:lstStyle/>
        <a:p>
          <a:endParaRPr lang="en-US"/>
        </a:p>
      </dgm:t>
    </dgm:pt>
    <dgm:pt modelId="{C6A02031-030D-4B14-9E05-74B4F595DFA0}">
      <dgm:prSet/>
      <dgm:spPr/>
      <dgm:t>
        <a:bodyPr/>
        <a:lstStyle/>
        <a:p>
          <a:r>
            <a:rPr lang="en-GB"/>
            <a:t>Showing Pornography </a:t>
          </a:r>
          <a:endParaRPr lang="en-US"/>
        </a:p>
      </dgm:t>
    </dgm:pt>
    <dgm:pt modelId="{316B11C9-FB82-4D91-84D5-C7188E14480D}" type="parTrans" cxnId="{2236AEC4-1FBC-473C-96D0-B7599FB2E1DF}">
      <dgm:prSet/>
      <dgm:spPr/>
      <dgm:t>
        <a:bodyPr/>
        <a:lstStyle/>
        <a:p>
          <a:endParaRPr lang="en-US"/>
        </a:p>
      </dgm:t>
    </dgm:pt>
    <dgm:pt modelId="{9B68B18D-AD2E-4030-9B16-8448BDE38E05}" type="sibTrans" cxnId="{2236AEC4-1FBC-473C-96D0-B7599FB2E1DF}">
      <dgm:prSet/>
      <dgm:spPr/>
      <dgm:t>
        <a:bodyPr/>
        <a:lstStyle/>
        <a:p>
          <a:endParaRPr lang="en-US"/>
        </a:p>
      </dgm:t>
    </dgm:pt>
    <dgm:pt modelId="{6F380314-1458-486F-B0E1-E1FB0DC01BED}">
      <dgm:prSet/>
      <dgm:spPr/>
      <dgm:t>
        <a:bodyPr/>
        <a:lstStyle/>
        <a:p>
          <a:r>
            <a:rPr lang="en-GB" dirty="0"/>
            <a:t>Making a child masturbate</a:t>
          </a:r>
          <a:endParaRPr lang="en-US" dirty="0"/>
        </a:p>
      </dgm:t>
    </dgm:pt>
    <dgm:pt modelId="{41F7848F-FEE6-4982-9AE3-E8ABAD02ABB5}" type="parTrans" cxnId="{9DAEAC9B-A3D3-4098-94FD-3A07D63D1631}">
      <dgm:prSet/>
      <dgm:spPr/>
      <dgm:t>
        <a:bodyPr/>
        <a:lstStyle/>
        <a:p>
          <a:endParaRPr lang="en-US"/>
        </a:p>
      </dgm:t>
    </dgm:pt>
    <dgm:pt modelId="{FC3527F4-6449-48CE-A8B6-638FDDC906DD}" type="sibTrans" cxnId="{9DAEAC9B-A3D3-4098-94FD-3A07D63D1631}">
      <dgm:prSet/>
      <dgm:spPr/>
      <dgm:t>
        <a:bodyPr/>
        <a:lstStyle/>
        <a:p>
          <a:endParaRPr lang="en-US"/>
        </a:p>
      </dgm:t>
    </dgm:pt>
    <dgm:pt modelId="{D99DCEA9-369F-432C-9FDB-D363A54399BD}">
      <dgm:prSet/>
      <dgm:spPr/>
      <dgm:t>
        <a:bodyPr/>
        <a:lstStyle/>
        <a:p>
          <a:r>
            <a:rPr lang="en-US" dirty="0"/>
            <a:t>Viewing or disturbing porn </a:t>
          </a:r>
        </a:p>
      </dgm:t>
    </dgm:pt>
    <dgm:pt modelId="{F2A7EE99-6461-42BE-B304-136AC88DDA43}" type="parTrans" cxnId="{F8A6685C-6054-4B0F-A57D-28EC959716CE}">
      <dgm:prSet/>
      <dgm:spPr/>
    </dgm:pt>
    <dgm:pt modelId="{F2967238-3C0E-4340-BA6D-52DB21169AE1}" type="sibTrans" cxnId="{F8A6685C-6054-4B0F-A57D-28EC959716CE}">
      <dgm:prSet/>
      <dgm:spPr/>
    </dgm:pt>
    <dgm:pt modelId="{D716AA5D-3673-46E9-B0BE-7E14F41EE0CD}" type="pres">
      <dgm:prSet presAssocID="{7BB23B9C-D94E-450B-92EC-C84E6508DE7E}" presName="Name0" presStyleCnt="0">
        <dgm:presLayoutVars>
          <dgm:dir/>
          <dgm:resizeHandles val="exact"/>
        </dgm:presLayoutVars>
      </dgm:prSet>
      <dgm:spPr/>
    </dgm:pt>
    <dgm:pt modelId="{A6BC7B45-9A75-4DAD-BA52-1BBC2BDA03FE}" type="pres">
      <dgm:prSet presAssocID="{C5F7EFFE-2157-4285-862E-0A1D5DB7B212}" presName="node" presStyleLbl="node1" presStyleIdx="0" presStyleCnt="2">
        <dgm:presLayoutVars>
          <dgm:bulletEnabled val="1"/>
        </dgm:presLayoutVars>
      </dgm:prSet>
      <dgm:spPr/>
    </dgm:pt>
    <dgm:pt modelId="{1714F33C-E171-4075-BD56-4299290A896E}" type="pres">
      <dgm:prSet presAssocID="{9F6C265E-8B73-4551-BA6E-2A55216FD181}" presName="sibTrans" presStyleLbl="sibTrans2D1" presStyleIdx="0" presStyleCnt="1"/>
      <dgm:spPr/>
    </dgm:pt>
    <dgm:pt modelId="{71424E20-523F-464E-9A17-2141DACD9BDA}" type="pres">
      <dgm:prSet presAssocID="{9F6C265E-8B73-4551-BA6E-2A55216FD181}" presName="connectorText" presStyleLbl="sibTrans2D1" presStyleIdx="0" presStyleCnt="1"/>
      <dgm:spPr/>
    </dgm:pt>
    <dgm:pt modelId="{A74EEECC-D1DB-4381-8B5E-9403C090345C}" type="pres">
      <dgm:prSet presAssocID="{97F55F78-F7B4-4D65-BD5B-5F42B4D81E77}" presName="node" presStyleLbl="node1" presStyleIdx="1" presStyleCnt="2">
        <dgm:presLayoutVars>
          <dgm:bulletEnabled val="1"/>
        </dgm:presLayoutVars>
      </dgm:prSet>
      <dgm:spPr/>
    </dgm:pt>
  </dgm:ptLst>
  <dgm:cxnLst>
    <dgm:cxn modelId="{C959780F-F269-42F4-89E9-53F2D1EB06BA}" type="presOf" srcId="{36396F4D-C671-4A60-AFF5-538A81019031}" destId="{A6BC7B45-9A75-4DAD-BA52-1BBC2BDA03FE}" srcOrd="0" destOrd="3" presId="urn:microsoft.com/office/officeart/2005/8/layout/process1"/>
    <dgm:cxn modelId="{B481061B-33C4-420D-BF2D-29B040A67EAC}" type="presOf" srcId="{7BB23B9C-D94E-450B-92EC-C84E6508DE7E}" destId="{D716AA5D-3673-46E9-B0BE-7E14F41EE0CD}" srcOrd="0" destOrd="0" presId="urn:microsoft.com/office/officeart/2005/8/layout/process1"/>
    <dgm:cxn modelId="{1F88F41F-25FA-4386-BE20-1B91564481D2}" srcId="{C5F7EFFE-2157-4285-862E-0A1D5DB7B212}" destId="{68A212CA-90C7-49CC-80CF-2B7E1D99D384}" srcOrd="0" destOrd="0" parTransId="{DC605142-39BE-43FD-A571-2300765239DF}" sibTransId="{43FC64C8-A6E5-41D3-8895-BE77B1DAEDDE}"/>
    <dgm:cxn modelId="{F8A6685C-6054-4B0F-A57D-28EC959716CE}" srcId="{97F55F78-F7B4-4D65-BD5B-5F42B4D81E77}" destId="{D99DCEA9-369F-432C-9FDB-D363A54399BD}" srcOrd="3" destOrd="0" parTransId="{F2A7EE99-6461-42BE-B304-136AC88DDA43}" sibTransId="{F2967238-3C0E-4340-BA6D-52DB21169AE1}"/>
    <dgm:cxn modelId="{F8964E61-7996-4651-AFFC-F253BCA426AF}" type="presOf" srcId="{8517E789-9424-44C4-BBD7-1D0952B2D42F}" destId="{A74EEECC-D1DB-4381-8B5E-9403C090345C}" srcOrd="0" destOrd="1" presId="urn:microsoft.com/office/officeart/2005/8/layout/process1"/>
    <dgm:cxn modelId="{F99D5542-E318-4C71-BB3A-C0582A957C66}" srcId="{7BB23B9C-D94E-450B-92EC-C84E6508DE7E}" destId="{97F55F78-F7B4-4D65-BD5B-5F42B4D81E77}" srcOrd="1" destOrd="0" parTransId="{D0CE06FE-2083-42DA-AC68-EC25814C74A9}" sibTransId="{465BB51C-C1B2-4088-A4A3-BC8AF98143C2}"/>
    <dgm:cxn modelId="{B76EBC4B-DA33-48BE-9483-F2A2F7DDAA29}" type="presOf" srcId="{6F380314-1458-486F-B0E1-E1FB0DC01BED}" destId="{A74EEECC-D1DB-4381-8B5E-9403C090345C}" srcOrd="0" destOrd="3" presId="urn:microsoft.com/office/officeart/2005/8/layout/process1"/>
    <dgm:cxn modelId="{BD89326E-128A-4FB7-B0C1-AF7CFE08E9AE}" srcId="{C5F7EFFE-2157-4285-862E-0A1D5DB7B212}" destId="{36396F4D-C671-4A60-AFF5-538A81019031}" srcOrd="2" destOrd="0" parTransId="{137FF153-05D2-40EB-8914-1546B2EE684C}" sibTransId="{A5C14E9F-1116-4431-ACFB-25DE7F1ECFF6}"/>
    <dgm:cxn modelId="{92660551-7E7A-4DDC-A3CA-2DECCE6FE724}" type="presOf" srcId="{DA77440A-71DC-4293-B153-2590DD257440}" destId="{A6BC7B45-9A75-4DAD-BA52-1BBC2BDA03FE}" srcOrd="0" destOrd="2" presId="urn:microsoft.com/office/officeart/2005/8/layout/process1"/>
    <dgm:cxn modelId="{F55F947F-2586-47D2-8640-92C04F61E408}" srcId="{C5F7EFFE-2157-4285-862E-0A1D5DB7B212}" destId="{DA77440A-71DC-4293-B153-2590DD257440}" srcOrd="1" destOrd="0" parTransId="{9F843C05-1553-4EC3-84BE-D4281B116758}" sibTransId="{9C8165AD-368C-486B-B0F0-4197E4669BF5}"/>
    <dgm:cxn modelId="{9DAEAC9B-A3D3-4098-94FD-3A07D63D1631}" srcId="{97F55F78-F7B4-4D65-BD5B-5F42B4D81E77}" destId="{6F380314-1458-486F-B0E1-E1FB0DC01BED}" srcOrd="2" destOrd="0" parTransId="{41F7848F-FEE6-4982-9AE3-E8ABAD02ABB5}" sibTransId="{FC3527F4-6449-48CE-A8B6-638FDDC906DD}"/>
    <dgm:cxn modelId="{168158A4-5ABD-45B9-AE4B-10460B140005}" type="presOf" srcId="{C5F7EFFE-2157-4285-862E-0A1D5DB7B212}" destId="{A6BC7B45-9A75-4DAD-BA52-1BBC2BDA03FE}" srcOrd="0" destOrd="0" presId="urn:microsoft.com/office/officeart/2005/8/layout/process1"/>
    <dgm:cxn modelId="{067F6BBB-ABA3-46FE-9FF7-10FFF1F6D00E}" srcId="{97F55F78-F7B4-4D65-BD5B-5F42B4D81E77}" destId="{8517E789-9424-44C4-BBD7-1D0952B2D42F}" srcOrd="0" destOrd="0" parTransId="{D19AF3E6-C444-44CC-BA16-FC5A83898BFF}" sibTransId="{7EDDF4A2-572D-4ED2-BE40-A617902FABD5}"/>
    <dgm:cxn modelId="{2236AEC4-1FBC-473C-96D0-B7599FB2E1DF}" srcId="{97F55F78-F7B4-4D65-BD5B-5F42B4D81E77}" destId="{C6A02031-030D-4B14-9E05-74B4F595DFA0}" srcOrd="1" destOrd="0" parTransId="{316B11C9-FB82-4D91-84D5-C7188E14480D}" sibTransId="{9B68B18D-AD2E-4030-9B16-8448BDE38E05}"/>
    <dgm:cxn modelId="{5F4051C7-5DD5-4B15-9CB3-4B3353248EBB}" srcId="{7BB23B9C-D94E-450B-92EC-C84E6508DE7E}" destId="{C5F7EFFE-2157-4285-862E-0A1D5DB7B212}" srcOrd="0" destOrd="0" parTransId="{D9B52F31-1DD9-4FBF-A746-8CB6A53832C2}" sibTransId="{9F6C265E-8B73-4551-BA6E-2A55216FD181}"/>
    <dgm:cxn modelId="{832A74CD-2C20-4937-816C-6CD28EB6C390}" type="presOf" srcId="{C6A02031-030D-4B14-9E05-74B4F595DFA0}" destId="{A74EEECC-D1DB-4381-8B5E-9403C090345C}" srcOrd="0" destOrd="2" presId="urn:microsoft.com/office/officeart/2005/8/layout/process1"/>
    <dgm:cxn modelId="{FC6B21E4-C261-47B6-B2E4-0535A6E52186}" type="presOf" srcId="{68A212CA-90C7-49CC-80CF-2B7E1D99D384}" destId="{A6BC7B45-9A75-4DAD-BA52-1BBC2BDA03FE}" srcOrd="0" destOrd="1" presId="urn:microsoft.com/office/officeart/2005/8/layout/process1"/>
    <dgm:cxn modelId="{44E1B8E5-32CF-4FDA-B5DC-2C44ED0F31F8}" type="presOf" srcId="{9F6C265E-8B73-4551-BA6E-2A55216FD181}" destId="{1714F33C-E171-4075-BD56-4299290A896E}" srcOrd="0" destOrd="0" presId="urn:microsoft.com/office/officeart/2005/8/layout/process1"/>
    <dgm:cxn modelId="{1E2CC8EA-F704-4DA1-88D5-2599996F82BB}" type="presOf" srcId="{D99DCEA9-369F-432C-9FDB-D363A54399BD}" destId="{A74EEECC-D1DB-4381-8B5E-9403C090345C}" srcOrd="0" destOrd="4" presId="urn:microsoft.com/office/officeart/2005/8/layout/process1"/>
    <dgm:cxn modelId="{030EF6FB-7E47-4099-878E-1173B0C16474}" type="presOf" srcId="{97F55F78-F7B4-4D65-BD5B-5F42B4D81E77}" destId="{A74EEECC-D1DB-4381-8B5E-9403C090345C}" srcOrd="0" destOrd="0" presId="urn:microsoft.com/office/officeart/2005/8/layout/process1"/>
    <dgm:cxn modelId="{B3A6E3FF-A586-4F81-A809-036B2D41A1BB}" type="presOf" srcId="{9F6C265E-8B73-4551-BA6E-2A55216FD181}" destId="{71424E20-523F-464E-9A17-2141DACD9BDA}" srcOrd="1" destOrd="0" presId="urn:microsoft.com/office/officeart/2005/8/layout/process1"/>
    <dgm:cxn modelId="{0BA39824-5A48-494F-8DE8-4E6437C651C0}" type="presParOf" srcId="{D716AA5D-3673-46E9-B0BE-7E14F41EE0CD}" destId="{A6BC7B45-9A75-4DAD-BA52-1BBC2BDA03FE}" srcOrd="0" destOrd="0" presId="urn:microsoft.com/office/officeart/2005/8/layout/process1"/>
    <dgm:cxn modelId="{63B2F980-6717-4488-B2C5-75CBB8BEF61B}" type="presParOf" srcId="{D716AA5D-3673-46E9-B0BE-7E14F41EE0CD}" destId="{1714F33C-E171-4075-BD56-4299290A896E}" srcOrd="1" destOrd="0" presId="urn:microsoft.com/office/officeart/2005/8/layout/process1"/>
    <dgm:cxn modelId="{F958B37E-1466-4B22-8756-38A3D9AABAC2}" type="presParOf" srcId="{1714F33C-E171-4075-BD56-4299290A896E}" destId="{71424E20-523F-464E-9A17-2141DACD9BDA}" srcOrd="0" destOrd="0" presId="urn:microsoft.com/office/officeart/2005/8/layout/process1"/>
    <dgm:cxn modelId="{E6D12FAB-F6B2-4DCE-84DC-BC36BDC2F827}" type="presParOf" srcId="{D716AA5D-3673-46E9-B0BE-7E14F41EE0CD}" destId="{A74EEECC-D1DB-4381-8B5E-9403C090345C}"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134EEF-0C4C-46E0-9AB3-F10E055FDD7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B2384B84-DE2C-4989-8EE4-8C4109DD10C4}">
      <dgm:prSet/>
      <dgm:spPr/>
      <dgm:t>
        <a:bodyPr/>
        <a:lstStyle/>
        <a:p>
          <a:r>
            <a:rPr lang="en-GB"/>
            <a:t>Failing to provide necessary care, attention and meeting human needs </a:t>
          </a:r>
          <a:endParaRPr lang="en-US"/>
        </a:p>
      </dgm:t>
    </dgm:pt>
    <dgm:pt modelId="{E308857A-0ACC-4340-B204-D0B816E91D81}" type="parTrans" cxnId="{BDD99EF0-17BA-4BA1-A1F0-2DDCC1B7CD06}">
      <dgm:prSet/>
      <dgm:spPr/>
      <dgm:t>
        <a:bodyPr/>
        <a:lstStyle/>
        <a:p>
          <a:endParaRPr lang="en-US"/>
        </a:p>
      </dgm:t>
    </dgm:pt>
    <dgm:pt modelId="{04158332-E243-49C6-AC74-FC551202E21D}" type="sibTrans" cxnId="{BDD99EF0-17BA-4BA1-A1F0-2DDCC1B7CD06}">
      <dgm:prSet/>
      <dgm:spPr/>
      <dgm:t>
        <a:bodyPr/>
        <a:lstStyle/>
        <a:p>
          <a:endParaRPr lang="en-US"/>
        </a:p>
      </dgm:t>
    </dgm:pt>
    <dgm:pt modelId="{5A16CE37-6832-4426-A862-0B5BFF976175}">
      <dgm:prSet/>
      <dgm:spPr/>
      <dgm:t>
        <a:bodyPr/>
        <a:lstStyle/>
        <a:p>
          <a:r>
            <a:rPr lang="en-GB"/>
            <a:t>Physical Neglect </a:t>
          </a:r>
          <a:endParaRPr lang="en-US"/>
        </a:p>
      </dgm:t>
    </dgm:pt>
    <dgm:pt modelId="{EECF7623-BDA8-4246-A93B-789243F16F52}" type="parTrans" cxnId="{B2195CCA-B6D2-4564-AF6A-D47AF8121219}">
      <dgm:prSet/>
      <dgm:spPr/>
      <dgm:t>
        <a:bodyPr/>
        <a:lstStyle/>
        <a:p>
          <a:endParaRPr lang="en-US"/>
        </a:p>
      </dgm:t>
    </dgm:pt>
    <dgm:pt modelId="{340FE8E6-870C-4B89-A867-47B8102AFFFF}" type="sibTrans" cxnId="{B2195CCA-B6D2-4564-AF6A-D47AF8121219}">
      <dgm:prSet/>
      <dgm:spPr/>
      <dgm:t>
        <a:bodyPr/>
        <a:lstStyle/>
        <a:p>
          <a:endParaRPr lang="en-US"/>
        </a:p>
      </dgm:t>
    </dgm:pt>
    <dgm:pt modelId="{E391780D-0E83-4D07-BCF2-935690775639}">
      <dgm:prSet/>
      <dgm:spPr/>
      <dgm:t>
        <a:bodyPr/>
        <a:lstStyle/>
        <a:p>
          <a:r>
            <a:rPr lang="en-GB"/>
            <a:t>Educational Neglect </a:t>
          </a:r>
          <a:endParaRPr lang="en-US"/>
        </a:p>
      </dgm:t>
    </dgm:pt>
    <dgm:pt modelId="{4F8C66EA-27F6-48B8-94EA-89D0E96C23AD}" type="parTrans" cxnId="{68E00630-B1E3-474E-8257-73EBC86F0FF7}">
      <dgm:prSet/>
      <dgm:spPr/>
      <dgm:t>
        <a:bodyPr/>
        <a:lstStyle/>
        <a:p>
          <a:endParaRPr lang="en-US"/>
        </a:p>
      </dgm:t>
    </dgm:pt>
    <dgm:pt modelId="{A87F6BFA-618B-4626-9D2C-5D4E2AC85AB6}" type="sibTrans" cxnId="{68E00630-B1E3-474E-8257-73EBC86F0FF7}">
      <dgm:prSet/>
      <dgm:spPr/>
      <dgm:t>
        <a:bodyPr/>
        <a:lstStyle/>
        <a:p>
          <a:endParaRPr lang="en-US"/>
        </a:p>
      </dgm:t>
    </dgm:pt>
    <dgm:pt modelId="{32882571-AA25-4ADC-BE73-990BBFC7678D}">
      <dgm:prSet/>
      <dgm:spPr/>
      <dgm:t>
        <a:bodyPr/>
        <a:lstStyle/>
        <a:p>
          <a:r>
            <a:rPr lang="en-GB"/>
            <a:t>Emotional Neglect </a:t>
          </a:r>
          <a:endParaRPr lang="en-US"/>
        </a:p>
      </dgm:t>
    </dgm:pt>
    <dgm:pt modelId="{0D6C08B1-94EF-4137-BA6D-85EF18D94DB3}" type="parTrans" cxnId="{F64F3DF7-031F-4A1D-984F-40E27AF7B084}">
      <dgm:prSet/>
      <dgm:spPr/>
      <dgm:t>
        <a:bodyPr/>
        <a:lstStyle/>
        <a:p>
          <a:endParaRPr lang="en-US"/>
        </a:p>
      </dgm:t>
    </dgm:pt>
    <dgm:pt modelId="{3BBAB794-0F60-434E-A62B-0FF6FAF54AEA}" type="sibTrans" cxnId="{F64F3DF7-031F-4A1D-984F-40E27AF7B084}">
      <dgm:prSet/>
      <dgm:spPr/>
      <dgm:t>
        <a:bodyPr/>
        <a:lstStyle/>
        <a:p>
          <a:endParaRPr lang="en-US"/>
        </a:p>
      </dgm:t>
    </dgm:pt>
    <dgm:pt modelId="{4074059D-C701-4E7C-9259-E919E800DE72}">
      <dgm:prSet/>
      <dgm:spPr/>
      <dgm:t>
        <a:bodyPr/>
        <a:lstStyle/>
        <a:p>
          <a:r>
            <a:rPr lang="en-GB"/>
            <a:t>Medical Neglect </a:t>
          </a:r>
          <a:endParaRPr lang="en-US"/>
        </a:p>
      </dgm:t>
    </dgm:pt>
    <dgm:pt modelId="{16B20DC6-E9DE-42CE-A87A-B5779EEBEE4B}" type="parTrans" cxnId="{0DDDE25C-4580-4C72-9819-DBF525EA03B6}">
      <dgm:prSet/>
      <dgm:spPr/>
      <dgm:t>
        <a:bodyPr/>
        <a:lstStyle/>
        <a:p>
          <a:endParaRPr lang="en-US"/>
        </a:p>
      </dgm:t>
    </dgm:pt>
    <dgm:pt modelId="{ABA939C1-E0CC-4C50-AE3D-475515DCAD02}" type="sibTrans" cxnId="{0DDDE25C-4580-4C72-9819-DBF525EA03B6}">
      <dgm:prSet/>
      <dgm:spPr/>
      <dgm:t>
        <a:bodyPr/>
        <a:lstStyle/>
        <a:p>
          <a:endParaRPr lang="en-US"/>
        </a:p>
      </dgm:t>
    </dgm:pt>
    <dgm:pt modelId="{DCD91836-9470-4CA8-8E4B-0FE0EF9975A8}" type="pres">
      <dgm:prSet presAssocID="{1E134EEF-0C4C-46E0-9AB3-F10E055FDD73}" presName="outerComposite" presStyleCnt="0">
        <dgm:presLayoutVars>
          <dgm:chMax val="5"/>
          <dgm:dir/>
          <dgm:resizeHandles val="exact"/>
        </dgm:presLayoutVars>
      </dgm:prSet>
      <dgm:spPr/>
    </dgm:pt>
    <dgm:pt modelId="{8E4F3699-F835-4C49-B469-41D5894E298A}" type="pres">
      <dgm:prSet presAssocID="{1E134EEF-0C4C-46E0-9AB3-F10E055FDD73}" presName="dummyMaxCanvas" presStyleCnt="0">
        <dgm:presLayoutVars/>
      </dgm:prSet>
      <dgm:spPr/>
    </dgm:pt>
    <dgm:pt modelId="{B4F4A22C-A6F7-4D74-B677-B68AE853EC93}" type="pres">
      <dgm:prSet presAssocID="{1E134EEF-0C4C-46E0-9AB3-F10E055FDD73}" presName="FiveNodes_1" presStyleLbl="node1" presStyleIdx="0" presStyleCnt="5">
        <dgm:presLayoutVars>
          <dgm:bulletEnabled val="1"/>
        </dgm:presLayoutVars>
      </dgm:prSet>
      <dgm:spPr/>
    </dgm:pt>
    <dgm:pt modelId="{7B2B4ADF-D4D5-4529-A892-32D464D2A21F}" type="pres">
      <dgm:prSet presAssocID="{1E134EEF-0C4C-46E0-9AB3-F10E055FDD73}" presName="FiveNodes_2" presStyleLbl="node1" presStyleIdx="1" presStyleCnt="5">
        <dgm:presLayoutVars>
          <dgm:bulletEnabled val="1"/>
        </dgm:presLayoutVars>
      </dgm:prSet>
      <dgm:spPr/>
    </dgm:pt>
    <dgm:pt modelId="{EB9C2B03-E654-4C2D-B087-22F2B490A57F}" type="pres">
      <dgm:prSet presAssocID="{1E134EEF-0C4C-46E0-9AB3-F10E055FDD73}" presName="FiveNodes_3" presStyleLbl="node1" presStyleIdx="2" presStyleCnt="5">
        <dgm:presLayoutVars>
          <dgm:bulletEnabled val="1"/>
        </dgm:presLayoutVars>
      </dgm:prSet>
      <dgm:spPr/>
    </dgm:pt>
    <dgm:pt modelId="{478757D7-D583-48C2-81D3-F3745AF28969}" type="pres">
      <dgm:prSet presAssocID="{1E134EEF-0C4C-46E0-9AB3-F10E055FDD73}" presName="FiveNodes_4" presStyleLbl="node1" presStyleIdx="3" presStyleCnt="5">
        <dgm:presLayoutVars>
          <dgm:bulletEnabled val="1"/>
        </dgm:presLayoutVars>
      </dgm:prSet>
      <dgm:spPr/>
    </dgm:pt>
    <dgm:pt modelId="{9D12ADAB-B4D9-45F4-9F12-E77397A3B33E}" type="pres">
      <dgm:prSet presAssocID="{1E134EEF-0C4C-46E0-9AB3-F10E055FDD73}" presName="FiveNodes_5" presStyleLbl="node1" presStyleIdx="4" presStyleCnt="5">
        <dgm:presLayoutVars>
          <dgm:bulletEnabled val="1"/>
        </dgm:presLayoutVars>
      </dgm:prSet>
      <dgm:spPr/>
    </dgm:pt>
    <dgm:pt modelId="{56DC11C6-9D2A-499C-A7C4-59F4DCC6EED4}" type="pres">
      <dgm:prSet presAssocID="{1E134EEF-0C4C-46E0-9AB3-F10E055FDD73}" presName="FiveConn_1-2" presStyleLbl="fgAccFollowNode1" presStyleIdx="0" presStyleCnt="4">
        <dgm:presLayoutVars>
          <dgm:bulletEnabled val="1"/>
        </dgm:presLayoutVars>
      </dgm:prSet>
      <dgm:spPr/>
    </dgm:pt>
    <dgm:pt modelId="{5CDFBEA9-DD23-4978-B078-0BAEB65D8840}" type="pres">
      <dgm:prSet presAssocID="{1E134EEF-0C4C-46E0-9AB3-F10E055FDD73}" presName="FiveConn_2-3" presStyleLbl="fgAccFollowNode1" presStyleIdx="1" presStyleCnt="4">
        <dgm:presLayoutVars>
          <dgm:bulletEnabled val="1"/>
        </dgm:presLayoutVars>
      </dgm:prSet>
      <dgm:spPr/>
    </dgm:pt>
    <dgm:pt modelId="{97923C16-322A-4936-B7CF-C03BC45F0F84}" type="pres">
      <dgm:prSet presAssocID="{1E134EEF-0C4C-46E0-9AB3-F10E055FDD73}" presName="FiveConn_3-4" presStyleLbl="fgAccFollowNode1" presStyleIdx="2" presStyleCnt="4">
        <dgm:presLayoutVars>
          <dgm:bulletEnabled val="1"/>
        </dgm:presLayoutVars>
      </dgm:prSet>
      <dgm:spPr/>
    </dgm:pt>
    <dgm:pt modelId="{8C69586C-5175-4066-B340-2606D888BB3C}" type="pres">
      <dgm:prSet presAssocID="{1E134EEF-0C4C-46E0-9AB3-F10E055FDD73}" presName="FiveConn_4-5" presStyleLbl="fgAccFollowNode1" presStyleIdx="3" presStyleCnt="4">
        <dgm:presLayoutVars>
          <dgm:bulletEnabled val="1"/>
        </dgm:presLayoutVars>
      </dgm:prSet>
      <dgm:spPr/>
    </dgm:pt>
    <dgm:pt modelId="{A7F97016-ED8D-4D72-9003-3D2C0C477A7D}" type="pres">
      <dgm:prSet presAssocID="{1E134EEF-0C4C-46E0-9AB3-F10E055FDD73}" presName="FiveNodes_1_text" presStyleLbl="node1" presStyleIdx="4" presStyleCnt="5">
        <dgm:presLayoutVars>
          <dgm:bulletEnabled val="1"/>
        </dgm:presLayoutVars>
      </dgm:prSet>
      <dgm:spPr/>
    </dgm:pt>
    <dgm:pt modelId="{5A7061FF-C025-4E0E-A972-BAFB116FF797}" type="pres">
      <dgm:prSet presAssocID="{1E134EEF-0C4C-46E0-9AB3-F10E055FDD73}" presName="FiveNodes_2_text" presStyleLbl="node1" presStyleIdx="4" presStyleCnt="5">
        <dgm:presLayoutVars>
          <dgm:bulletEnabled val="1"/>
        </dgm:presLayoutVars>
      </dgm:prSet>
      <dgm:spPr/>
    </dgm:pt>
    <dgm:pt modelId="{3DBDC792-B220-4571-BF47-9DACE5351EBD}" type="pres">
      <dgm:prSet presAssocID="{1E134EEF-0C4C-46E0-9AB3-F10E055FDD73}" presName="FiveNodes_3_text" presStyleLbl="node1" presStyleIdx="4" presStyleCnt="5">
        <dgm:presLayoutVars>
          <dgm:bulletEnabled val="1"/>
        </dgm:presLayoutVars>
      </dgm:prSet>
      <dgm:spPr/>
    </dgm:pt>
    <dgm:pt modelId="{2BDBD656-DD52-498F-9B93-19404A498D01}" type="pres">
      <dgm:prSet presAssocID="{1E134EEF-0C4C-46E0-9AB3-F10E055FDD73}" presName="FiveNodes_4_text" presStyleLbl="node1" presStyleIdx="4" presStyleCnt="5">
        <dgm:presLayoutVars>
          <dgm:bulletEnabled val="1"/>
        </dgm:presLayoutVars>
      </dgm:prSet>
      <dgm:spPr/>
    </dgm:pt>
    <dgm:pt modelId="{08803C15-90A4-40CE-B6AC-F736ED72191A}" type="pres">
      <dgm:prSet presAssocID="{1E134EEF-0C4C-46E0-9AB3-F10E055FDD73}" presName="FiveNodes_5_text" presStyleLbl="node1" presStyleIdx="4" presStyleCnt="5">
        <dgm:presLayoutVars>
          <dgm:bulletEnabled val="1"/>
        </dgm:presLayoutVars>
      </dgm:prSet>
      <dgm:spPr/>
    </dgm:pt>
  </dgm:ptLst>
  <dgm:cxnLst>
    <dgm:cxn modelId="{01B21D23-C13E-49B6-842A-8087E3BA20B6}" type="presOf" srcId="{4074059D-C701-4E7C-9259-E919E800DE72}" destId="{9D12ADAB-B4D9-45F4-9F12-E77397A3B33E}" srcOrd="0" destOrd="0" presId="urn:microsoft.com/office/officeart/2005/8/layout/vProcess5"/>
    <dgm:cxn modelId="{58ED7B2D-1E2C-4CF9-B2EE-045B2A550A18}" type="presOf" srcId="{E391780D-0E83-4D07-BCF2-935690775639}" destId="{3DBDC792-B220-4571-BF47-9DACE5351EBD}" srcOrd="1" destOrd="0" presId="urn:microsoft.com/office/officeart/2005/8/layout/vProcess5"/>
    <dgm:cxn modelId="{68E00630-B1E3-474E-8257-73EBC86F0FF7}" srcId="{1E134EEF-0C4C-46E0-9AB3-F10E055FDD73}" destId="{E391780D-0E83-4D07-BCF2-935690775639}" srcOrd="2" destOrd="0" parTransId="{4F8C66EA-27F6-48B8-94EA-89D0E96C23AD}" sibTransId="{A87F6BFA-618B-4626-9D2C-5D4E2AC85AB6}"/>
    <dgm:cxn modelId="{0DDDE25C-4580-4C72-9819-DBF525EA03B6}" srcId="{1E134EEF-0C4C-46E0-9AB3-F10E055FDD73}" destId="{4074059D-C701-4E7C-9259-E919E800DE72}" srcOrd="4" destOrd="0" parTransId="{16B20DC6-E9DE-42CE-A87A-B5779EEBEE4B}" sibTransId="{ABA939C1-E0CC-4C50-AE3D-475515DCAD02}"/>
    <dgm:cxn modelId="{CE4D0D43-B47E-420F-9F3A-A1F4750F5760}" type="presOf" srcId="{32882571-AA25-4ADC-BE73-990BBFC7678D}" destId="{2BDBD656-DD52-498F-9B93-19404A498D01}" srcOrd="1" destOrd="0" presId="urn:microsoft.com/office/officeart/2005/8/layout/vProcess5"/>
    <dgm:cxn modelId="{7718656E-80C6-4D09-98E3-E6F97382CDD3}" type="presOf" srcId="{1E134EEF-0C4C-46E0-9AB3-F10E055FDD73}" destId="{DCD91836-9470-4CA8-8E4B-0FE0EF9975A8}" srcOrd="0" destOrd="0" presId="urn:microsoft.com/office/officeart/2005/8/layout/vProcess5"/>
    <dgm:cxn modelId="{5FCD9481-E2A4-4E89-B312-9E2B7DA88C44}" type="presOf" srcId="{E391780D-0E83-4D07-BCF2-935690775639}" destId="{EB9C2B03-E654-4C2D-B087-22F2B490A57F}" srcOrd="0" destOrd="0" presId="urn:microsoft.com/office/officeart/2005/8/layout/vProcess5"/>
    <dgm:cxn modelId="{07833D82-96D7-48D8-99BA-5D0E27FECA74}" type="presOf" srcId="{340FE8E6-870C-4B89-A867-47B8102AFFFF}" destId="{5CDFBEA9-DD23-4978-B078-0BAEB65D8840}" srcOrd="0" destOrd="0" presId="urn:microsoft.com/office/officeart/2005/8/layout/vProcess5"/>
    <dgm:cxn modelId="{4540D293-2A3D-4E7D-A05C-04932CEDF78F}" type="presOf" srcId="{32882571-AA25-4ADC-BE73-990BBFC7678D}" destId="{478757D7-D583-48C2-81D3-F3745AF28969}" srcOrd="0" destOrd="0" presId="urn:microsoft.com/office/officeart/2005/8/layout/vProcess5"/>
    <dgm:cxn modelId="{EBEED999-E6E4-4A2F-9414-BAA66A479495}" type="presOf" srcId="{B2384B84-DE2C-4989-8EE4-8C4109DD10C4}" destId="{B4F4A22C-A6F7-4D74-B677-B68AE853EC93}" srcOrd="0" destOrd="0" presId="urn:microsoft.com/office/officeart/2005/8/layout/vProcess5"/>
    <dgm:cxn modelId="{C5319FAE-C4A0-49AD-8F66-4DCAE1ECE320}" type="presOf" srcId="{04158332-E243-49C6-AC74-FC551202E21D}" destId="{56DC11C6-9D2A-499C-A7C4-59F4DCC6EED4}" srcOrd="0" destOrd="0" presId="urn:microsoft.com/office/officeart/2005/8/layout/vProcess5"/>
    <dgm:cxn modelId="{CE1013BA-08EC-436F-B033-BE583C29441B}" type="presOf" srcId="{5A16CE37-6832-4426-A862-0B5BFF976175}" destId="{5A7061FF-C025-4E0E-A972-BAFB116FF797}" srcOrd="1" destOrd="0" presId="urn:microsoft.com/office/officeart/2005/8/layout/vProcess5"/>
    <dgm:cxn modelId="{5DFB46C0-2B65-45CA-B7E5-A123ACDF2D8D}" type="presOf" srcId="{B2384B84-DE2C-4989-8EE4-8C4109DD10C4}" destId="{A7F97016-ED8D-4D72-9003-3D2C0C477A7D}" srcOrd="1" destOrd="0" presId="urn:microsoft.com/office/officeart/2005/8/layout/vProcess5"/>
    <dgm:cxn modelId="{66DA17C6-5573-44A2-A0AB-B1BB3A9C0800}" type="presOf" srcId="{3BBAB794-0F60-434E-A62B-0FF6FAF54AEA}" destId="{8C69586C-5175-4066-B340-2606D888BB3C}" srcOrd="0" destOrd="0" presId="urn:microsoft.com/office/officeart/2005/8/layout/vProcess5"/>
    <dgm:cxn modelId="{E644D2C6-1AD3-4C0C-A83E-5A2B3BB9AFA6}" type="presOf" srcId="{5A16CE37-6832-4426-A862-0B5BFF976175}" destId="{7B2B4ADF-D4D5-4529-A892-32D464D2A21F}" srcOrd="0" destOrd="0" presId="urn:microsoft.com/office/officeart/2005/8/layout/vProcess5"/>
    <dgm:cxn modelId="{B2195CCA-B6D2-4564-AF6A-D47AF8121219}" srcId="{1E134EEF-0C4C-46E0-9AB3-F10E055FDD73}" destId="{5A16CE37-6832-4426-A862-0B5BFF976175}" srcOrd="1" destOrd="0" parTransId="{EECF7623-BDA8-4246-A93B-789243F16F52}" sibTransId="{340FE8E6-870C-4B89-A867-47B8102AFFFF}"/>
    <dgm:cxn modelId="{BDD99EF0-17BA-4BA1-A1F0-2DDCC1B7CD06}" srcId="{1E134EEF-0C4C-46E0-9AB3-F10E055FDD73}" destId="{B2384B84-DE2C-4989-8EE4-8C4109DD10C4}" srcOrd="0" destOrd="0" parTransId="{E308857A-0ACC-4340-B204-D0B816E91D81}" sibTransId="{04158332-E243-49C6-AC74-FC551202E21D}"/>
    <dgm:cxn modelId="{B62D39F3-3C3D-4DE2-8AD0-E88BD250B0C9}" type="presOf" srcId="{4074059D-C701-4E7C-9259-E919E800DE72}" destId="{08803C15-90A4-40CE-B6AC-F736ED72191A}" srcOrd="1" destOrd="0" presId="urn:microsoft.com/office/officeart/2005/8/layout/vProcess5"/>
    <dgm:cxn modelId="{22443BF3-FE65-451B-90F1-726BABF49818}" type="presOf" srcId="{A87F6BFA-618B-4626-9D2C-5D4E2AC85AB6}" destId="{97923C16-322A-4936-B7CF-C03BC45F0F84}" srcOrd="0" destOrd="0" presId="urn:microsoft.com/office/officeart/2005/8/layout/vProcess5"/>
    <dgm:cxn modelId="{F64F3DF7-031F-4A1D-984F-40E27AF7B084}" srcId="{1E134EEF-0C4C-46E0-9AB3-F10E055FDD73}" destId="{32882571-AA25-4ADC-BE73-990BBFC7678D}" srcOrd="3" destOrd="0" parTransId="{0D6C08B1-94EF-4137-BA6D-85EF18D94DB3}" sibTransId="{3BBAB794-0F60-434E-A62B-0FF6FAF54AEA}"/>
    <dgm:cxn modelId="{C49303AB-FC4E-498C-AE12-13C1D106BE97}" type="presParOf" srcId="{DCD91836-9470-4CA8-8E4B-0FE0EF9975A8}" destId="{8E4F3699-F835-4C49-B469-41D5894E298A}" srcOrd="0" destOrd="0" presId="urn:microsoft.com/office/officeart/2005/8/layout/vProcess5"/>
    <dgm:cxn modelId="{230CC8C0-0AD0-4FFA-A0C7-B53632A49528}" type="presParOf" srcId="{DCD91836-9470-4CA8-8E4B-0FE0EF9975A8}" destId="{B4F4A22C-A6F7-4D74-B677-B68AE853EC93}" srcOrd="1" destOrd="0" presId="urn:microsoft.com/office/officeart/2005/8/layout/vProcess5"/>
    <dgm:cxn modelId="{52F73E50-7D15-4381-BAB9-B96F8F153B5F}" type="presParOf" srcId="{DCD91836-9470-4CA8-8E4B-0FE0EF9975A8}" destId="{7B2B4ADF-D4D5-4529-A892-32D464D2A21F}" srcOrd="2" destOrd="0" presId="urn:microsoft.com/office/officeart/2005/8/layout/vProcess5"/>
    <dgm:cxn modelId="{DB6D801D-1141-45FB-9EB3-C2DFCA31EF08}" type="presParOf" srcId="{DCD91836-9470-4CA8-8E4B-0FE0EF9975A8}" destId="{EB9C2B03-E654-4C2D-B087-22F2B490A57F}" srcOrd="3" destOrd="0" presId="urn:microsoft.com/office/officeart/2005/8/layout/vProcess5"/>
    <dgm:cxn modelId="{E8557230-0337-4D95-9743-559C9D83825C}" type="presParOf" srcId="{DCD91836-9470-4CA8-8E4B-0FE0EF9975A8}" destId="{478757D7-D583-48C2-81D3-F3745AF28969}" srcOrd="4" destOrd="0" presId="urn:microsoft.com/office/officeart/2005/8/layout/vProcess5"/>
    <dgm:cxn modelId="{E39CFFF6-FD4D-4655-8E34-198D6098F27A}" type="presParOf" srcId="{DCD91836-9470-4CA8-8E4B-0FE0EF9975A8}" destId="{9D12ADAB-B4D9-45F4-9F12-E77397A3B33E}" srcOrd="5" destOrd="0" presId="urn:microsoft.com/office/officeart/2005/8/layout/vProcess5"/>
    <dgm:cxn modelId="{0E8800EF-4828-448C-B765-5526D3EAD173}" type="presParOf" srcId="{DCD91836-9470-4CA8-8E4B-0FE0EF9975A8}" destId="{56DC11C6-9D2A-499C-A7C4-59F4DCC6EED4}" srcOrd="6" destOrd="0" presId="urn:microsoft.com/office/officeart/2005/8/layout/vProcess5"/>
    <dgm:cxn modelId="{68552FF1-78A2-46CF-BFCE-DF714F6C4CFC}" type="presParOf" srcId="{DCD91836-9470-4CA8-8E4B-0FE0EF9975A8}" destId="{5CDFBEA9-DD23-4978-B078-0BAEB65D8840}" srcOrd="7" destOrd="0" presId="urn:microsoft.com/office/officeart/2005/8/layout/vProcess5"/>
    <dgm:cxn modelId="{E06E7C7A-EB8E-472C-A8DA-606B5A434141}" type="presParOf" srcId="{DCD91836-9470-4CA8-8E4B-0FE0EF9975A8}" destId="{97923C16-322A-4936-B7CF-C03BC45F0F84}" srcOrd="8" destOrd="0" presId="urn:microsoft.com/office/officeart/2005/8/layout/vProcess5"/>
    <dgm:cxn modelId="{FA593690-1E48-4163-AEE7-C00C3F32AABD}" type="presParOf" srcId="{DCD91836-9470-4CA8-8E4B-0FE0EF9975A8}" destId="{8C69586C-5175-4066-B340-2606D888BB3C}" srcOrd="9" destOrd="0" presId="urn:microsoft.com/office/officeart/2005/8/layout/vProcess5"/>
    <dgm:cxn modelId="{C9C6EED3-E30C-4A5C-92D2-AF1FF25D6B65}" type="presParOf" srcId="{DCD91836-9470-4CA8-8E4B-0FE0EF9975A8}" destId="{A7F97016-ED8D-4D72-9003-3D2C0C477A7D}" srcOrd="10" destOrd="0" presId="urn:microsoft.com/office/officeart/2005/8/layout/vProcess5"/>
    <dgm:cxn modelId="{EBC35EB7-07BA-4428-B1EE-69A8083BBC50}" type="presParOf" srcId="{DCD91836-9470-4CA8-8E4B-0FE0EF9975A8}" destId="{5A7061FF-C025-4E0E-A972-BAFB116FF797}" srcOrd="11" destOrd="0" presId="urn:microsoft.com/office/officeart/2005/8/layout/vProcess5"/>
    <dgm:cxn modelId="{93B2F32A-47E4-4792-B11C-A0E782790EBE}" type="presParOf" srcId="{DCD91836-9470-4CA8-8E4B-0FE0EF9975A8}" destId="{3DBDC792-B220-4571-BF47-9DACE5351EBD}" srcOrd="12" destOrd="0" presId="urn:microsoft.com/office/officeart/2005/8/layout/vProcess5"/>
    <dgm:cxn modelId="{64196454-4558-40C5-84EC-C2F4631B3012}" type="presParOf" srcId="{DCD91836-9470-4CA8-8E4B-0FE0EF9975A8}" destId="{2BDBD656-DD52-498F-9B93-19404A498D01}" srcOrd="13" destOrd="0" presId="urn:microsoft.com/office/officeart/2005/8/layout/vProcess5"/>
    <dgm:cxn modelId="{EA228789-CB32-4835-A663-E9C94A97741E}" type="presParOf" srcId="{DCD91836-9470-4CA8-8E4B-0FE0EF9975A8}" destId="{08803C15-90A4-40CE-B6AC-F736ED72191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10E25CF-AC39-474D-9AC6-D6AA35AC3014}"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3041810-A34F-4DFD-81B1-542070ED6A36}">
      <dgm:prSet/>
      <dgm:spPr/>
      <dgm:t>
        <a:bodyPr/>
        <a:lstStyle/>
        <a:p>
          <a:r>
            <a:rPr lang="en-GB"/>
            <a:t>Bereavement by traumatic means can be conceptualized as a traumatic stressor that may result in the development of PTSD. </a:t>
          </a:r>
          <a:endParaRPr lang="en-US"/>
        </a:p>
      </dgm:t>
    </dgm:pt>
    <dgm:pt modelId="{5D531C03-D842-4E8B-8899-6E29DC344DA9}" type="parTrans" cxnId="{7B61714B-0AD7-48CC-A2B4-42DA64234E0E}">
      <dgm:prSet/>
      <dgm:spPr/>
      <dgm:t>
        <a:bodyPr/>
        <a:lstStyle/>
        <a:p>
          <a:endParaRPr lang="en-US"/>
        </a:p>
      </dgm:t>
    </dgm:pt>
    <dgm:pt modelId="{005D9578-3A1C-4551-975A-28FA6D38855B}" type="sibTrans" cxnId="{7B61714B-0AD7-48CC-A2B4-42DA64234E0E}">
      <dgm:prSet/>
      <dgm:spPr/>
      <dgm:t>
        <a:bodyPr/>
        <a:lstStyle/>
        <a:p>
          <a:endParaRPr lang="en-US"/>
        </a:p>
      </dgm:t>
    </dgm:pt>
    <dgm:pt modelId="{4DA60EC9-3BF7-44DB-97FD-6B56A1046CDB}">
      <dgm:prSet/>
      <dgm:spPr/>
      <dgm:t>
        <a:bodyPr/>
        <a:lstStyle/>
        <a:p>
          <a:r>
            <a:rPr lang="en-GB"/>
            <a:t>Complicated Grief </a:t>
          </a:r>
          <a:endParaRPr lang="en-US"/>
        </a:p>
      </dgm:t>
    </dgm:pt>
    <dgm:pt modelId="{53FEEB77-E339-404A-89DA-391618251CF8}" type="parTrans" cxnId="{8053A3DD-15A4-4274-A8BB-1D8EADFD8456}">
      <dgm:prSet/>
      <dgm:spPr/>
      <dgm:t>
        <a:bodyPr/>
        <a:lstStyle/>
        <a:p>
          <a:endParaRPr lang="en-US"/>
        </a:p>
      </dgm:t>
    </dgm:pt>
    <dgm:pt modelId="{DE2F6B88-9F0C-4422-A447-B2CA1726CF2A}" type="sibTrans" cxnId="{8053A3DD-15A4-4274-A8BB-1D8EADFD8456}">
      <dgm:prSet/>
      <dgm:spPr/>
      <dgm:t>
        <a:bodyPr/>
        <a:lstStyle/>
        <a:p>
          <a:endParaRPr lang="en-US"/>
        </a:p>
      </dgm:t>
    </dgm:pt>
    <dgm:pt modelId="{B9B65029-0716-4C34-BA31-7CE62BA7DE8A}">
      <dgm:prSet/>
      <dgm:spPr/>
      <dgm:t>
        <a:bodyPr/>
        <a:lstStyle/>
        <a:p>
          <a:r>
            <a:rPr lang="en-GB" dirty="0"/>
            <a:t>Traumatic Greif </a:t>
          </a:r>
          <a:endParaRPr lang="en-US" dirty="0"/>
        </a:p>
      </dgm:t>
    </dgm:pt>
    <dgm:pt modelId="{252FC36B-D099-453D-8DD0-B264A1083EAD}" type="parTrans" cxnId="{728784B3-25B1-46C2-B222-162AA598D8A0}">
      <dgm:prSet/>
      <dgm:spPr/>
      <dgm:t>
        <a:bodyPr/>
        <a:lstStyle/>
        <a:p>
          <a:endParaRPr lang="en-US"/>
        </a:p>
      </dgm:t>
    </dgm:pt>
    <dgm:pt modelId="{73B27BE6-D4D1-4263-9DD2-109E440BC58F}" type="sibTrans" cxnId="{728784B3-25B1-46C2-B222-162AA598D8A0}">
      <dgm:prSet/>
      <dgm:spPr/>
      <dgm:t>
        <a:bodyPr/>
        <a:lstStyle/>
        <a:p>
          <a:endParaRPr lang="en-US"/>
        </a:p>
      </dgm:t>
    </dgm:pt>
    <dgm:pt modelId="{0290E23A-7592-4E4F-B699-4A5A192CE43E}">
      <dgm:prSet/>
      <dgm:spPr/>
      <dgm:t>
        <a:bodyPr/>
        <a:lstStyle/>
        <a:p>
          <a:r>
            <a:rPr lang="en-GB" dirty="0"/>
            <a:t>Traumatic Greif from Violence and Mass Casualty (</a:t>
          </a:r>
          <a:r>
            <a:rPr lang="en-GB" dirty="0" err="1"/>
            <a:t>Neria</a:t>
          </a:r>
          <a:r>
            <a:rPr lang="en-GB" dirty="0"/>
            <a:t> and </a:t>
          </a:r>
          <a:r>
            <a:rPr lang="en-GB" dirty="0" err="1"/>
            <a:t>Litz</a:t>
          </a:r>
          <a:r>
            <a:rPr lang="en-GB" dirty="0"/>
            <a:t>, 2004)</a:t>
          </a:r>
          <a:endParaRPr lang="en-US" dirty="0"/>
        </a:p>
      </dgm:t>
    </dgm:pt>
    <dgm:pt modelId="{25269541-4442-428A-9A6D-265FACFA6075}" type="parTrans" cxnId="{B907F9E5-4D22-44D5-8D58-E9117045B5ED}">
      <dgm:prSet/>
      <dgm:spPr/>
      <dgm:t>
        <a:bodyPr/>
        <a:lstStyle/>
        <a:p>
          <a:endParaRPr lang="en-US"/>
        </a:p>
      </dgm:t>
    </dgm:pt>
    <dgm:pt modelId="{87F279E7-C074-4B1D-925C-2BFC54692B08}" type="sibTrans" cxnId="{B907F9E5-4D22-44D5-8D58-E9117045B5ED}">
      <dgm:prSet/>
      <dgm:spPr/>
      <dgm:t>
        <a:bodyPr/>
        <a:lstStyle/>
        <a:p>
          <a:endParaRPr lang="en-US"/>
        </a:p>
      </dgm:t>
    </dgm:pt>
    <dgm:pt modelId="{FF6B05C0-846D-480E-A215-0747ADEB2077}" type="pres">
      <dgm:prSet presAssocID="{F10E25CF-AC39-474D-9AC6-D6AA35AC3014}" presName="hierChild1" presStyleCnt="0">
        <dgm:presLayoutVars>
          <dgm:chPref val="1"/>
          <dgm:dir/>
          <dgm:animOne val="branch"/>
          <dgm:animLvl val="lvl"/>
          <dgm:resizeHandles/>
        </dgm:presLayoutVars>
      </dgm:prSet>
      <dgm:spPr/>
    </dgm:pt>
    <dgm:pt modelId="{E0628EF6-0015-4511-91FF-7BDD9E93AB4F}" type="pres">
      <dgm:prSet presAssocID="{E3041810-A34F-4DFD-81B1-542070ED6A36}" presName="hierRoot1" presStyleCnt="0"/>
      <dgm:spPr/>
    </dgm:pt>
    <dgm:pt modelId="{8E14F617-1058-4FFE-B025-06922AED0FF5}" type="pres">
      <dgm:prSet presAssocID="{E3041810-A34F-4DFD-81B1-542070ED6A36}" presName="composite" presStyleCnt="0"/>
      <dgm:spPr/>
    </dgm:pt>
    <dgm:pt modelId="{165F22BE-08F2-47DE-8858-8FBEE4C91E0F}" type="pres">
      <dgm:prSet presAssocID="{E3041810-A34F-4DFD-81B1-542070ED6A36}" presName="background" presStyleLbl="node0" presStyleIdx="0" presStyleCnt="4"/>
      <dgm:spPr/>
    </dgm:pt>
    <dgm:pt modelId="{60133CAE-ADFA-459A-921D-C83954613783}" type="pres">
      <dgm:prSet presAssocID="{E3041810-A34F-4DFD-81B1-542070ED6A36}" presName="text" presStyleLbl="fgAcc0" presStyleIdx="0" presStyleCnt="4">
        <dgm:presLayoutVars>
          <dgm:chPref val="3"/>
        </dgm:presLayoutVars>
      </dgm:prSet>
      <dgm:spPr/>
    </dgm:pt>
    <dgm:pt modelId="{C6C020E7-B7EA-451D-B36A-8FCBF24DB387}" type="pres">
      <dgm:prSet presAssocID="{E3041810-A34F-4DFD-81B1-542070ED6A36}" presName="hierChild2" presStyleCnt="0"/>
      <dgm:spPr/>
    </dgm:pt>
    <dgm:pt modelId="{A1D48606-1AA6-4E54-9ECA-11F790B26D78}" type="pres">
      <dgm:prSet presAssocID="{4DA60EC9-3BF7-44DB-97FD-6B56A1046CDB}" presName="hierRoot1" presStyleCnt="0"/>
      <dgm:spPr/>
    </dgm:pt>
    <dgm:pt modelId="{542E6E36-423C-4311-9C28-F1CD463018F2}" type="pres">
      <dgm:prSet presAssocID="{4DA60EC9-3BF7-44DB-97FD-6B56A1046CDB}" presName="composite" presStyleCnt="0"/>
      <dgm:spPr/>
    </dgm:pt>
    <dgm:pt modelId="{B2A5CD46-8A77-4C3D-9587-FD84E5A6C013}" type="pres">
      <dgm:prSet presAssocID="{4DA60EC9-3BF7-44DB-97FD-6B56A1046CDB}" presName="background" presStyleLbl="node0" presStyleIdx="1" presStyleCnt="4"/>
      <dgm:spPr/>
    </dgm:pt>
    <dgm:pt modelId="{D578385C-E7BF-4E1E-B174-C2A113B40CCB}" type="pres">
      <dgm:prSet presAssocID="{4DA60EC9-3BF7-44DB-97FD-6B56A1046CDB}" presName="text" presStyleLbl="fgAcc0" presStyleIdx="1" presStyleCnt="4">
        <dgm:presLayoutVars>
          <dgm:chPref val="3"/>
        </dgm:presLayoutVars>
      </dgm:prSet>
      <dgm:spPr/>
    </dgm:pt>
    <dgm:pt modelId="{4EC9A35A-E2F1-43B9-8AED-258BCDA22F32}" type="pres">
      <dgm:prSet presAssocID="{4DA60EC9-3BF7-44DB-97FD-6B56A1046CDB}" presName="hierChild2" presStyleCnt="0"/>
      <dgm:spPr/>
    </dgm:pt>
    <dgm:pt modelId="{FF2DB111-9FEF-4D29-AB7A-1D48D06CF1A4}" type="pres">
      <dgm:prSet presAssocID="{B9B65029-0716-4C34-BA31-7CE62BA7DE8A}" presName="hierRoot1" presStyleCnt="0"/>
      <dgm:spPr/>
    </dgm:pt>
    <dgm:pt modelId="{FBDF2356-8840-466F-A49E-CB122A977D19}" type="pres">
      <dgm:prSet presAssocID="{B9B65029-0716-4C34-BA31-7CE62BA7DE8A}" presName="composite" presStyleCnt="0"/>
      <dgm:spPr/>
    </dgm:pt>
    <dgm:pt modelId="{64B586AF-C13D-4EF5-B05B-9BF806718D25}" type="pres">
      <dgm:prSet presAssocID="{B9B65029-0716-4C34-BA31-7CE62BA7DE8A}" presName="background" presStyleLbl="node0" presStyleIdx="2" presStyleCnt="4"/>
      <dgm:spPr/>
    </dgm:pt>
    <dgm:pt modelId="{E47935B2-2F3E-4DE3-A2AE-09565ACB37F1}" type="pres">
      <dgm:prSet presAssocID="{B9B65029-0716-4C34-BA31-7CE62BA7DE8A}" presName="text" presStyleLbl="fgAcc0" presStyleIdx="2" presStyleCnt="4">
        <dgm:presLayoutVars>
          <dgm:chPref val="3"/>
        </dgm:presLayoutVars>
      </dgm:prSet>
      <dgm:spPr/>
    </dgm:pt>
    <dgm:pt modelId="{D3F6470D-F871-4B7B-AB0C-B74E819A9E49}" type="pres">
      <dgm:prSet presAssocID="{B9B65029-0716-4C34-BA31-7CE62BA7DE8A}" presName="hierChild2" presStyleCnt="0"/>
      <dgm:spPr/>
    </dgm:pt>
    <dgm:pt modelId="{A5A6E183-37A3-4404-B507-798EC690695E}" type="pres">
      <dgm:prSet presAssocID="{0290E23A-7592-4E4F-B699-4A5A192CE43E}" presName="hierRoot1" presStyleCnt="0"/>
      <dgm:spPr/>
    </dgm:pt>
    <dgm:pt modelId="{7FFBF03F-3975-4B33-8539-8A997C68E25B}" type="pres">
      <dgm:prSet presAssocID="{0290E23A-7592-4E4F-B699-4A5A192CE43E}" presName="composite" presStyleCnt="0"/>
      <dgm:spPr/>
    </dgm:pt>
    <dgm:pt modelId="{19ED1F76-C25C-472E-B892-C3C2AF74C5A2}" type="pres">
      <dgm:prSet presAssocID="{0290E23A-7592-4E4F-B699-4A5A192CE43E}" presName="background" presStyleLbl="node0" presStyleIdx="3" presStyleCnt="4"/>
      <dgm:spPr/>
    </dgm:pt>
    <dgm:pt modelId="{490D05ED-CD57-4190-8060-87CDDB4A0709}" type="pres">
      <dgm:prSet presAssocID="{0290E23A-7592-4E4F-B699-4A5A192CE43E}" presName="text" presStyleLbl="fgAcc0" presStyleIdx="3" presStyleCnt="4">
        <dgm:presLayoutVars>
          <dgm:chPref val="3"/>
        </dgm:presLayoutVars>
      </dgm:prSet>
      <dgm:spPr/>
    </dgm:pt>
    <dgm:pt modelId="{6786F68E-F38D-4581-9237-C936BB320EF8}" type="pres">
      <dgm:prSet presAssocID="{0290E23A-7592-4E4F-B699-4A5A192CE43E}" presName="hierChild2" presStyleCnt="0"/>
      <dgm:spPr/>
    </dgm:pt>
  </dgm:ptLst>
  <dgm:cxnLst>
    <dgm:cxn modelId="{C4C5695D-A16F-4B94-B7B9-B8CA397DA9B4}" type="presOf" srcId="{F10E25CF-AC39-474D-9AC6-D6AA35AC3014}" destId="{FF6B05C0-846D-480E-A215-0747ADEB2077}" srcOrd="0" destOrd="0" presId="urn:microsoft.com/office/officeart/2005/8/layout/hierarchy1"/>
    <dgm:cxn modelId="{7B61714B-0AD7-48CC-A2B4-42DA64234E0E}" srcId="{F10E25CF-AC39-474D-9AC6-D6AA35AC3014}" destId="{E3041810-A34F-4DFD-81B1-542070ED6A36}" srcOrd="0" destOrd="0" parTransId="{5D531C03-D842-4E8B-8899-6E29DC344DA9}" sibTransId="{005D9578-3A1C-4551-975A-28FA6D38855B}"/>
    <dgm:cxn modelId="{FEA0F576-A686-496C-B2D5-3DA80B29A69E}" type="presOf" srcId="{4DA60EC9-3BF7-44DB-97FD-6B56A1046CDB}" destId="{D578385C-E7BF-4E1E-B174-C2A113B40CCB}" srcOrd="0" destOrd="0" presId="urn:microsoft.com/office/officeart/2005/8/layout/hierarchy1"/>
    <dgm:cxn modelId="{04CF2D57-0F25-445F-B051-153E00BA8BA8}" type="presOf" srcId="{B9B65029-0716-4C34-BA31-7CE62BA7DE8A}" destId="{E47935B2-2F3E-4DE3-A2AE-09565ACB37F1}" srcOrd="0" destOrd="0" presId="urn:microsoft.com/office/officeart/2005/8/layout/hierarchy1"/>
    <dgm:cxn modelId="{D22AF184-67AD-42BF-ABC3-3932A36CA53C}" type="presOf" srcId="{E3041810-A34F-4DFD-81B1-542070ED6A36}" destId="{60133CAE-ADFA-459A-921D-C83954613783}" srcOrd="0" destOrd="0" presId="urn:microsoft.com/office/officeart/2005/8/layout/hierarchy1"/>
    <dgm:cxn modelId="{BBE6699A-E9EB-4487-A1F9-C3FDF765D1E6}" type="presOf" srcId="{0290E23A-7592-4E4F-B699-4A5A192CE43E}" destId="{490D05ED-CD57-4190-8060-87CDDB4A0709}" srcOrd="0" destOrd="0" presId="urn:microsoft.com/office/officeart/2005/8/layout/hierarchy1"/>
    <dgm:cxn modelId="{728784B3-25B1-46C2-B222-162AA598D8A0}" srcId="{F10E25CF-AC39-474D-9AC6-D6AA35AC3014}" destId="{B9B65029-0716-4C34-BA31-7CE62BA7DE8A}" srcOrd="2" destOrd="0" parTransId="{252FC36B-D099-453D-8DD0-B264A1083EAD}" sibTransId="{73B27BE6-D4D1-4263-9DD2-109E440BC58F}"/>
    <dgm:cxn modelId="{8053A3DD-15A4-4274-A8BB-1D8EADFD8456}" srcId="{F10E25CF-AC39-474D-9AC6-D6AA35AC3014}" destId="{4DA60EC9-3BF7-44DB-97FD-6B56A1046CDB}" srcOrd="1" destOrd="0" parTransId="{53FEEB77-E339-404A-89DA-391618251CF8}" sibTransId="{DE2F6B88-9F0C-4422-A447-B2CA1726CF2A}"/>
    <dgm:cxn modelId="{B907F9E5-4D22-44D5-8D58-E9117045B5ED}" srcId="{F10E25CF-AC39-474D-9AC6-D6AA35AC3014}" destId="{0290E23A-7592-4E4F-B699-4A5A192CE43E}" srcOrd="3" destOrd="0" parTransId="{25269541-4442-428A-9A6D-265FACFA6075}" sibTransId="{87F279E7-C074-4B1D-925C-2BFC54692B08}"/>
    <dgm:cxn modelId="{93C52F26-45F2-42B0-B739-FFA67716C16B}" type="presParOf" srcId="{FF6B05C0-846D-480E-A215-0747ADEB2077}" destId="{E0628EF6-0015-4511-91FF-7BDD9E93AB4F}" srcOrd="0" destOrd="0" presId="urn:microsoft.com/office/officeart/2005/8/layout/hierarchy1"/>
    <dgm:cxn modelId="{79A8A2C3-E9EA-45BB-996E-FFF39D122B0D}" type="presParOf" srcId="{E0628EF6-0015-4511-91FF-7BDD9E93AB4F}" destId="{8E14F617-1058-4FFE-B025-06922AED0FF5}" srcOrd="0" destOrd="0" presId="urn:microsoft.com/office/officeart/2005/8/layout/hierarchy1"/>
    <dgm:cxn modelId="{ED249B7D-3FDC-4132-A5A8-FB21B9DA10C4}" type="presParOf" srcId="{8E14F617-1058-4FFE-B025-06922AED0FF5}" destId="{165F22BE-08F2-47DE-8858-8FBEE4C91E0F}" srcOrd="0" destOrd="0" presId="urn:microsoft.com/office/officeart/2005/8/layout/hierarchy1"/>
    <dgm:cxn modelId="{DC14677A-982D-4656-A849-43DBB41818C7}" type="presParOf" srcId="{8E14F617-1058-4FFE-B025-06922AED0FF5}" destId="{60133CAE-ADFA-459A-921D-C83954613783}" srcOrd="1" destOrd="0" presId="urn:microsoft.com/office/officeart/2005/8/layout/hierarchy1"/>
    <dgm:cxn modelId="{A69199E3-D21F-4D7F-B771-E4511FD836ED}" type="presParOf" srcId="{E0628EF6-0015-4511-91FF-7BDD9E93AB4F}" destId="{C6C020E7-B7EA-451D-B36A-8FCBF24DB387}" srcOrd="1" destOrd="0" presId="urn:microsoft.com/office/officeart/2005/8/layout/hierarchy1"/>
    <dgm:cxn modelId="{F6119039-7D54-4F91-9D71-FCEA9C455CF1}" type="presParOf" srcId="{FF6B05C0-846D-480E-A215-0747ADEB2077}" destId="{A1D48606-1AA6-4E54-9ECA-11F790B26D78}" srcOrd="1" destOrd="0" presId="urn:microsoft.com/office/officeart/2005/8/layout/hierarchy1"/>
    <dgm:cxn modelId="{5200F948-9000-4F4A-AA61-0BF5E682D477}" type="presParOf" srcId="{A1D48606-1AA6-4E54-9ECA-11F790B26D78}" destId="{542E6E36-423C-4311-9C28-F1CD463018F2}" srcOrd="0" destOrd="0" presId="urn:microsoft.com/office/officeart/2005/8/layout/hierarchy1"/>
    <dgm:cxn modelId="{90E43BCD-A259-4CA3-B372-83DE9953A440}" type="presParOf" srcId="{542E6E36-423C-4311-9C28-F1CD463018F2}" destId="{B2A5CD46-8A77-4C3D-9587-FD84E5A6C013}" srcOrd="0" destOrd="0" presId="urn:microsoft.com/office/officeart/2005/8/layout/hierarchy1"/>
    <dgm:cxn modelId="{FD7F6E10-D570-4C12-91A0-78F870B5E9CF}" type="presParOf" srcId="{542E6E36-423C-4311-9C28-F1CD463018F2}" destId="{D578385C-E7BF-4E1E-B174-C2A113B40CCB}" srcOrd="1" destOrd="0" presId="urn:microsoft.com/office/officeart/2005/8/layout/hierarchy1"/>
    <dgm:cxn modelId="{8ACD0993-C608-49D6-8BCA-BE6FD53B3658}" type="presParOf" srcId="{A1D48606-1AA6-4E54-9ECA-11F790B26D78}" destId="{4EC9A35A-E2F1-43B9-8AED-258BCDA22F32}" srcOrd="1" destOrd="0" presId="urn:microsoft.com/office/officeart/2005/8/layout/hierarchy1"/>
    <dgm:cxn modelId="{8ED1DE30-3EA9-47DA-939F-8D06ECCBCACB}" type="presParOf" srcId="{FF6B05C0-846D-480E-A215-0747ADEB2077}" destId="{FF2DB111-9FEF-4D29-AB7A-1D48D06CF1A4}" srcOrd="2" destOrd="0" presId="urn:microsoft.com/office/officeart/2005/8/layout/hierarchy1"/>
    <dgm:cxn modelId="{99F5BEF1-D614-4D7A-BCEC-586B08C00A12}" type="presParOf" srcId="{FF2DB111-9FEF-4D29-AB7A-1D48D06CF1A4}" destId="{FBDF2356-8840-466F-A49E-CB122A977D19}" srcOrd="0" destOrd="0" presId="urn:microsoft.com/office/officeart/2005/8/layout/hierarchy1"/>
    <dgm:cxn modelId="{51E3C6C0-42E7-48F2-9E05-97625226B5BD}" type="presParOf" srcId="{FBDF2356-8840-466F-A49E-CB122A977D19}" destId="{64B586AF-C13D-4EF5-B05B-9BF806718D25}" srcOrd="0" destOrd="0" presId="urn:microsoft.com/office/officeart/2005/8/layout/hierarchy1"/>
    <dgm:cxn modelId="{B0EAB9F8-D21D-4B5D-882C-518181AE33C8}" type="presParOf" srcId="{FBDF2356-8840-466F-A49E-CB122A977D19}" destId="{E47935B2-2F3E-4DE3-A2AE-09565ACB37F1}" srcOrd="1" destOrd="0" presId="urn:microsoft.com/office/officeart/2005/8/layout/hierarchy1"/>
    <dgm:cxn modelId="{3D03990F-97A6-47A8-9A6F-00F321896F8D}" type="presParOf" srcId="{FF2DB111-9FEF-4D29-AB7A-1D48D06CF1A4}" destId="{D3F6470D-F871-4B7B-AB0C-B74E819A9E49}" srcOrd="1" destOrd="0" presId="urn:microsoft.com/office/officeart/2005/8/layout/hierarchy1"/>
    <dgm:cxn modelId="{2A8A556E-5D9F-4464-AACC-0294BFCE4A98}" type="presParOf" srcId="{FF6B05C0-846D-480E-A215-0747ADEB2077}" destId="{A5A6E183-37A3-4404-B507-798EC690695E}" srcOrd="3" destOrd="0" presId="urn:microsoft.com/office/officeart/2005/8/layout/hierarchy1"/>
    <dgm:cxn modelId="{921A58CD-867E-44E5-983B-A0F4189925C0}" type="presParOf" srcId="{A5A6E183-37A3-4404-B507-798EC690695E}" destId="{7FFBF03F-3975-4B33-8539-8A997C68E25B}" srcOrd="0" destOrd="0" presId="urn:microsoft.com/office/officeart/2005/8/layout/hierarchy1"/>
    <dgm:cxn modelId="{101E6CB9-3288-49B0-894B-6E55BE820C75}" type="presParOf" srcId="{7FFBF03F-3975-4B33-8539-8A997C68E25B}" destId="{19ED1F76-C25C-472E-B892-C3C2AF74C5A2}" srcOrd="0" destOrd="0" presId="urn:microsoft.com/office/officeart/2005/8/layout/hierarchy1"/>
    <dgm:cxn modelId="{6DD9125B-82BB-4CF7-9F5E-07C2B5ACE313}" type="presParOf" srcId="{7FFBF03F-3975-4B33-8539-8A997C68E25B}" destId="{490D05ED-CD57-4190-8060-87CDDB4A0709}" srcOrd="1" destOrd="0" presId="urn:microsoft.com/office/officeart/2005/8/layout/hierarchy1"/>
    <dgm:cxn modelId="{EB839A15-AF32-40B4-9C0B-4F1CE617DAFC}" type="presParOf" srcId="{A5A6E183-37A3-4404-B507-798EC690695E}" destId="{6786F68E-F38D-4581-9237-C936BB320EF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9CE1B77-92CB-4B53-A63A-EBBA43EBC984}"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1CCAFE8C-8632-46EA-A639-BD0D27E22A5E}">
      <dgm:prSet/>
      <dgm:spPr/>
      <dgm:t>
        <a:bodyPr/>
        <a:lstStyle/>
        <a:p>
          <a:pPr algn="ctr"/>
          <a:r>
            <a:rPr lang="en-GB" dirty="0"/>
            <a:t>Hirschberger (2018) defines collective trauma as “…psychological reactions to traumatic event that affects society” </a:t>
          </a:r>
          <a:endParaRPr lang="en-US" dirty="0"/>
        </a:p>
      </dgm:t>
    </dgm:pt>
    <dgm:pt modelId="{466C800E-7AE9-498C-A131-B0DFC2BA1499}" type="parTrans" cxnId="{04C5C8A1-264D-4867-863E-E4B42D18F5B2}">
      <dgm:prSet/>
      <dgm:spPr/>
      <dgm:t>
        <a:bodyPr/>
        <a:lstStyle/>
        <a:p>
          <a:endParaRPr lang="en-US"/>
        </a:p>
      </dgm:t>
    </dgm:pt>
    <dgm:pt modelId="{6BCA41FE-E47B-4F89-A39B-27BCF89A204B}" type="sibTrans" cxnId="{04C5C8A1-264D-4867-863E-E4B42D18F5B2}">
      <dgm:prSet/>
      <dgm:spPr/>
      <dgm:t>
        <a:bodyPr/>
        <a:lstStyle/>
        <a:p>
          <a:endParaRPr lang="en-US"/>
        </a:p>
      </dgm:t>
    </dgm:pt>
    <dgm:pt modelId="{85F86C92-1EF5-4881-B08C-E7D92424724C}">
      <dgm:prSet/>
      <dgm:spPr/>
      <dgm:t>
        <a:bodyPr/>
        <a:lstStyle/>
        <a:p>
          <a:r>
            <a:rPr lang="en-GB"/>
            <a:t>Natural Disasters: Tsumani (Japan) </a:t>
          </a:r>
          <a:endParaRPr lang="en-US"/>
        </a:p>
      </dgm:t>
    </dgm:pt>
    <dgm:pt modelId="{7307927A-510D-4EB9-8A3C-25CF1FF6EA51}" type="parTrans" cxnId="{B8C64739-1AC7-4F92-83F4-C86F56484B17}">
      <dgm:prSet/>
      <dgm:spPr/>
      <dgm:t>
        <a:bodyPr/>
        <a:lstStyle/>
        <a:p>
          <a:endParaRPr lang="en-US"/>
        </a:p>
      </dgm:t>
    </dgm:pt>
    <dgm:pt modelId="{D3EE49D4-B61C-41CC-BD30-669AD1D0DA31}" type="sibTrans" cxnId="{B8C64739-1AC7-4F92-83F4-C86F56484B17}">
      <dgm:prSet/>
      <dgm:spPr/>
      <dgm:t>
        <a:bodyPr/>
        <a:lstStyle/>
        <a:p>
          <a:endParaRPr lang="en-US"/>
        </a:p>
      </dgm:t>
    </dgm:pt>
    <dgm:pt modelId="{67EA9275-D4E0-4973-A570-39752B3FE2C0}">
      <dgm:prSet/>
      <dgm:spPr/>
      <dgm:t>
        <a:bodyPr/>
        <a:lstStyle/>
        <a:p>
          <a:r>
            <a:rPr lang="en-GB"/>
            <a:t>War and Conflicts (WWII, Russia and Ukraine, Israel and Palestine) </a:t>
          </a:r>
          <a:endParaRPr lang="en-US"/>
        </a:p>
      </dgm:t>
    </dgm:pt>
    <dgm:pt modelId="{A4526AF1-7FBE-48B2-80C7-F941322C47A2}" type="parTrans" cxnId="{264FE949-7796-449F-851D-DFC55BAB19A0}">
      <dgm:prSet/>
      <dgm:spPr/>
      <dgm:t>
        <a:bodyPr/>
        <a:lstStyle/>
        <a:p>
          <a:endParaRPr lang="en-US"/>
        </a:p>
      </dgm:t>
    </dgm:pt>
    <dgm:pt modelId="{9BEB713C-CA90-4A73-9D43-9FC84B30FD15}" type="sibTrans" cxnId="{264FE949-7796-449F-851D-DFC55BAB19A0}">
      <dgm:prSet/>
      <dgm:spPr/>
      <dgm:t>
        <a:bodyPr/>
        <a:lstStyle/>
        <a:p>
          <a:endParaRPr lang="en-US"/>
        </a:p>
      </dgm:t>
    </dgm:pt>
    <dgm:pt modelId="{9448A3C6-18A9-40C6-B6FF-5CBEE591020E}">
      <dgm:prSet/>
      <dgm:spPr/>
      <dgm:t>
        <a:bodyPr/>
        <a:lstStyle/>
        <a:p>
          <a:r>
            <a:rPr lang="en-GB"/>
            <a:t>Pandemics (Covid-19) </a:t>
          </a:r>
          <a:endParaRPr lang="en-US"/>
        </a:p>
      </dgm:t>
    </dgm:pt>
    <dgm:pt modelId="{DF889518-84D4-451A-B7AE-92ADA67D9CD0}" type="parTrans" cxnId="{2EFD6298-E299-463F-8FD3-6A1C6E48464E}">
      <dgm:prSet/>
      <dgm:spPr/>
      <dgm:t>
        <a:bodyPr/>
        <a:lstStyle/>
        <a:p>
          <a:endParaRPr lang="en-US"/>
        </a:p>
      </dgm:t>
    </dgm:pt>
    <dgm:pt modelId="{7C269C71-D64A-4715-9AF9-BEB799F11D28}" type="sibTrans" cxnId="{2EFD6298-E299-463F-8FD3-6A1C6E48464E}">
      <dgm:prSet/>
      <dgm:spPr/>
      <dgm:t>
        <a:bodyPr/>
        <a:lstStyle/>
        <a:p>
          <a:endParaRPr lang="en-US"/>
        </a:p>
      </dgm:t>
    </dgm:pt>
    <dgm:pt modelId="{2C61FBD8-B688-4E97-BE09-2587FB8BBBBC}">
      <dgm:prSet/>
      <dgm:spPr/>
      <dgm:t>
        <a:bodyPr/>
        <a:lstStyle/>
        <a:p>
          <a:r>
            <a:rPr lang="en-GB"/>
            <a:t>Terrorism (USA [School shootings, 911]; UK: [2007 September Bombings])</a:t>
          </a:r>
          <a:endParaRPr lang="en-US"/>
        </a:p>
      </dgm:t>
    </dgm:pt>
    <dgm:pt modelId="{E216BA49-7623-4466-BB93-1F1FE6459152}" type="parTrans" cxnId="{78221A7F-C670-43B9-8AB0-95EFD98A63D1}">
      <dgm:prSet/>
      <dgm:spPr/>
      <dgm:t>
        <a:bodyPr/>
        <a:lstStyle/>
        <a:p>
          <a:endParaRPr lang="en-US"/>
        </a:p>
      </dgm:t>
    </dgm:pt>
    <dgm:pt modelId="{82A40163-1BCF-4CFB-BD7B-74B0378C318C}" type="sibTrans" cxnId="{78221A7F-C670-43B9-8AB0-95EFD98A63D1}">
      <dgm:prSet/>
      <dgm:spPr/>
      <dgm:t>
        <a:bodyPr/>
        <a:lstStyle/>
        <a:p>
          <a:endParaRPr lang="en-US"/>
        </a:p>
      </dgm:t>
    </dgm:pt>
    <dgm:pt modelId="{930CC665-ED87-4A44-A225-51A13EE53E06}">
      <dgm:prSet/>
      <dgm:spPr/>
      <dgm:t>
        <a:bodyPr/>
        <a:lstStyle/>
        <a:p>
          <a:r>
            <a:rPr lang="en-GB"/>
            <a:t>Genocide and Ethnic Cleansing (WWII)</a:t>
          </a:r>
          <a:endParaRPr lang="en-US"/>
        </a:p>
      </dgm:t>
    </dgm:pt>
    <dgm:pt modelId="{C4FE14D4-E72D-4E0F-9607-D190C4F747C0}" type="parTrans" cxnId="{589FD869-96CD-4B77-91EC-261AAC7361A9}">
      <dgm:prSet/>
      <dgm:spPr/>
      <dgm:t>
        <a:bodyPr/>
        <a:lstStyle/>
        <a:p>
          <a:endParaRPr lang="en-US"/>
        </a:p>
      </dgm:t>
    </dgm:pt>
    <dgm:pt modelId="{0A995B1A-47AE-4EF7-803E-C3984D66FE9C}" type="sibTrans" cxnId="{589FD869-96CD-4B77-91EC-261AAC7361A9}">
      <dgm:prSet/>
      <dgm:spPr/>
      <dgm:t>
        <a:bodyPr/>
        <a:lstStyle/>
        <a:p>
          <a:endParaRPr lang="en-US"/>
        </a:p>
      </dgm:t>
    </dgm:pt>
    <dgm:pt modelId="{363E83EA-0760-49CD-8CE3-BE5F4F24F393}" type="pres">
      <dgm:prSet presAssocID="{39CE1B77-92CB-4B53-A63A-EBBA43EBC984}" presName="vert0" presStyleCnt="0">
        <dgm:presLayoutVars>
          <dgm:dir/>
          <dgm:animOne val="branch"/>
          <dgm:animLvl val="lvl"/>
        </dgm:presLayoutVars>
      </dgm:prSet>
      <dgm:spPr/>
    </dgm:pt>
    <dgm:pt modelId="{F8EA398C-8B13-43BA-843F-7F5688A090AE}" type="pres">
      <dgm:prSet presAssocID="{1CCAFE8C-8632-46EA-A639-BD0D27E22A5E}" presName="thickLine" presStyleLbl="alignNode1" presStyleIdx="0" presStyleCnt="1"/>
      <dgm:spPr/>
    </dgm:pt>
    <dgm:pt modelId="{A51D67BE-3785-4458-A0CE-305C73015291}" type="pres">
      <dgm:prSet presAssocID="{1CCAFE8C-8632-46EA-A639-BD0D27E22A5E}" presName="horz1" presStyleCnt="0"/>
      <dgm:spPr/>
    </dgm:pt>
    <dgm:pt modelId="{D94396D5-D1EA-4762-B728-A6ABB8F301C5}" type="pres">
      <dgm:prSet presAssocID="{1CCAFE8C-8632-46EA-A639-BD0D27E22A5E}" presName="tx1" presStyleLbl="revTx" presStyleIdx="0" presStyleCnt="6"/>
      <dgm:spPr/>
    </dgm:pt>
    <dgm:pt modelId="{B0DBC75C-C4CF-4C29-893F-1A901F064B5D}" type="pres">
      <dgm:prSet presAssocID="{1CCAFE8C-8632-46EA-A639-BD0D27E22A5E}" presName="vert1" presStyleCnt="0"/>
      <dgm:spPr/>
    </dgm:pt>
    <dgm:pt modelId="{D9ED0027-3AB2-451D-B219-96BE35DBEA6B}" type="pres">
      <dgm:prSet presAssocID="{85F86C92-1EF5-4881-B08C-E7D92424724C}" presName="vertSpace2a" presStyleCnt="0"/>
      <dgm:spPr/>
    </dgm:pt>
    <dgm:pt modelId="{F3E2D9CE-18EC-47B3-8DAE-F018810604F2}" type="pres">
      <dgm:prSet presAssocID="{85F86C92-1EF5-4881-B08C-E7D92424724C}" presName="horz2" presStyleCnt="0"/>
      <dgm:spPr/>
    </dgm:pt>
    <dgm:pt modelId="{926867EF-7011-487F-91B3-719A7A4509FE}" type="pres">
      <dgm:prSet presAssocID="{85F86C92-1EF5-4881-B08C-E7D92424724C}" presName="horzSpace2" presStyleCnt="0"/>
      <dgm:spPr/>
    </dgm:pt>
    <dgm:pt modelId="{6D5B33CA-5C75-4948-BE72-CBD4D0832889}" type="pres">
      <dgm:prSet presAssocID="{85F86C92-1EF5-4881-B08C-E7D92424724C}" presName="tx2" presStyleLbl="revTx" presStyleIdx="1" presStyleCnt="6"/>
      <dgm:spPr/>
    </dgm:pt>
    <dgm:pt modelId="{CAC75C01-2F32-408E-8BAA-833B37EB7BE6}" type="pres">
      <dgm:prSet presAssocID="{85F86C92-1EF5-4881-B08C-E7D92424724C}" presName="vert2" presStyleCnt="0"/>
      <dgm:spPr/>
    </dgm:pt>
    <dgm:pt modelId="{64228922-D9FF-4104-8FAD-5A687101BBA2}" type="pres">
      <dgm:prSet presAssocID="{85F86C92-1EF5-4881-B08C-E7D92424724C}" presName="thinLine2b" presStyleLbl="callout" presStyleIdx="0" presStyleCnt="5"/>
      <dgm:spPr/>
    </dgm:pt>
    <dgm:pt modelId="{5DFF8C4A-9BCD-4F80-9B83-E1528ACF7906}" type="pres">
      <dgm:prSet presAssocID="{85F86C92-1EF5-4881-B08C-E7D92424724C}" presName="vertSpace2b" presStyleCnt="0"/>
      <dgm:spPr/>
    </dgm:pt>
    <dgm:pt modelId="{81DBFA57-3B42-4497-86AB-816E9E1F5C4D}" type="pres">
      <dgm:prSet presAssocID="{67EA9275-D4E0-4973-A570-39752B3FE2C0}" presName="horz2" presStyleCnt="0"/>
      <dgm:spPr/>
    </dgm:pt>
    <dgm:pt modelId="{7D28B81E-D860-4067-8E4E-75ACCAAC60F5}" type="pres">
      <dgm:prSet presAssocID="{67EA9275-D4E0-4973-A570-39752B3FE2C0}" presName="horzSpace2" presStyleCnt="0"/>
      <dgm:spPr/>
    </dgm:pt>
    <dgm:pt modelId="{FB51D86B-AB99-41E5-B42F-12674A0C4877}" type="pres">
      <dgm:prSet presAssocID="{67EA9275-D4E0-4973-A570-39752B3FE2C0}" presName="tx2" presStyleLbl="revTx" presStyleIdx="2" presStyleCnt="6"/>
      <dgm:spPr/>
    </dgm:pt>
    <dgm:pt modelId="{BD7F4E95-0012-42B3-A63E-274404091AFE}" type="pres">
      <dgm:prSet presAssocID="{67EA9275-D4E0-4973-A570-39752B3FE2C0}" presName="vert2" presStyleCnt="0"/>
      <dgm:spPr/>
    </dgm:pt>
    <dgm:pt modelId="{8F5710ED-3E6F-4EEA-8B6D-53F9F5A6B0D2}" type="pres">
      <dgm:prSet presAssocID="{67EA9275-D4E0-4973-A570-39752B3FE2C0}" presName="thinLine2b" presStyleLbl="callout" presStyleIdx="1" presStyleCnt="5"/>
      <dgm:spPr/>
    </dgm:pt>
    <dgm:pt modelId="{5124CBD9-D5C0-4C98-A9AE-2C2142648781}" type="pres">
      <dgm:prSet presAssocID="{67EA9275-D4E0-4973-A570-39752B3FE2C0}" presName="vertSpace2b" presStyleCnt="0"/>
      <dgm:spPr/>
    </dgm:pt>
    <dgm:pt modelId="{10F9969E-D21D-43B6-BC97-ECA8A468CE61}" type="pres">
      <dgm:prSet presAssocID="{9448A3C6-18A9-40C6-B6FF-5CBEE591020E}" presName="horz2" presStyleCnt="0"/>
      <dgm:spPr/>
    </dgm:pt>
    <dgm:pt modelId="{4E55CA15-3766-4B24-A192-43D62BFE6E3D}" type="pres">
      <dgm:prSet presAssocID="{9448A3C6-18A9-40C6-B6FF-5CBEE591020E}" presName="horzSpace2" presStyleCnt="0"/>
      <dgm:spPr/>
    </dgm:pt>
    <dgm:pt modelId="{30616B17-5FE4-4414-AA75-8DFE5ECA565C}" type="pres">
      <dgm:prSet presAssocID="{9448A3C6-18A9-40C6-B6FF-5CBEE591020E}" presName="tx2" presStyleLbl="revTx" presStyleIdx="3" presStyleCnt="6"/>
      <dgm:spPr/>
    </dgm:pt>
    <dgm:pt modelId="{998AD2C7-4469-4B78-B953-CCB861B81472}" type="pres">
      <dgm:prSet presAssocID="{9448A3C6-18A9-40C6-B6FF-5CBEE591020E}" presName="vert2" presStyleCnt="0"/>
      <dgm:spPr/>
    </dgm:pt>
    <dgm:pt modelId="{58D68C6E-46B9-4628-8610-10EBB99475FE}" type="pres">
      <dgm:prSet presAssocID="{9448A3C6-18A9-40C6-B6FF-5CBEE591020E}" presName="thinLine2b" presStyleLbl="callout" presStyleIdx="2" presStyleCnt="5"/>
      <dgm:spPr/>
    </dgm:pt>
    <dgm:pt modelId="{AAD4BB63-9948-4338-9021-B1A73CEB7A16}" type="pres">
      <dgm:prSet presAssocID="{9448A3C6-18A9-40C6-B6FF-5CBEE591020E}" presName="vertSpace2b" presStyleCnt="0"/>
      <dgm:spPr/>
    </dgm:pt>
    <dgm:pt modelId="{E4711B58-AF51-411A-A6A1-8E727D68DD18}" type="pres">
      <dgm:prSet presAssocID="{2C61FBD8-B688-4E97-BE09-2587FB8BBBBC}" presName="horz2" presStyleCnt="0"/>
      <dgm:spPr/>
    </dgm:pt>
    <dgm:pt modelId="{E86F8729-885A-4C37-A02D-5202981EEF9A}" type="pres">
      <dgm:prSet presAssocID="{2C61FBD8-B688-4E97-BE09-2587FB8BBBBC}" presName="horzSpace2" presStyleCnt="0"/>
      <dgm:spPr/>
    </dgm:pt>
    <dgm:pt modelId="{8DC2E86C-6CA0-4330-BD03-5047968CEC97}" type="pres">
      <dgm:prSet presAssocID="{2C61FBD8-B688-4E97-BE09-2587FB8BBBBC}" presName="tx2" presStyleLbl="revTx" presStyleIdx="4" presStyleCnt="6"/>
      <dgm:spPr/>
    </dgm:pt>
    <dgm:pt modelId="{81725DA3-1E10-42D8-8689-881CDB7E815F}" type="pres">
      <dgm:prSet presAssocID="{2C61FBD8-B688-4E97-BE09-2587FB8BBBBC}" presName="vert2" presStyleCnt="0"/>
      <dgm:spPr/>
    </dgm:pt>
    <dgm:pt modelId="{0BAED3A2-7951-447E-B59A-A71D2D9E4960}" type="pres">
      <dgm:prSet presAssocID="{2C61FBD8-B688-4E97-BE09-2587FB8BBBBC}" presName="thinLine2b" presStyleLbl="callout" presStyleIdx="3" presStyleCnt="5"/>
      <dgm:spPr/>
    </dgm:pt>
    <dgm:pt modelId="{329D981D-B0EC-4718-98ED-E81A1B7C042C}" type="pres">
      <dgm:prSet presAssocID="{2C61FBD8-B688-4E97-BE09-2587FB8BBBBC}" presName="vertSpace2b" presStyleCnt="0"/>
      <dgm:spPr/>
    </dgm:pt>
    <dgm:pt modelId="{E812AEFB-764D-4B45-B601-73FC2ADB18CB}" type="pres">
      <dgm:prSet presAssocID="{930CC665-ED87-4A44-A225-51A13EE53E06}" presName="horz2" presStyleCnt="0"/>
      <dgm:spPr/>
    </dgm:pt>
    <dgm:pt modelId="{4606034C-48EB-46DD-8E0A-4355997663ED}" type="pres">
      <dgm:prSet presAssocID="{930CC665-ED87-4A44-A225-51A13EE53E06}" presName="horzSpace2" presStyleCnt="0"/>
      <dgm:spPr/>
    </dgm:pt>
    <dgm:pt modelId="{D5E39B8D-9840-4F9D-8B54-4EBFD5DBF77A}" type="pres">
      <dgm:prSet presAssocID="{930CC665-ED87-4A44-A225-51A13EE53E06}" presName="tx2" presStyleLbl="revTx" presStyleIdx="5" presStyleCnt="6"/>
      <dgm:spPr/>
    </dgm:pt>
    <dgm:pt modelId="{EB22625E-FF24-430C-B0C8-F99798E8CFB5}" type="pres">
      <dgm:prSet presAssocID="{930CC665-ED87-4A44-A225-51A13EE53E06}" presName="vert2" presStyleCnt="0"/>
      <dgm:spPr/>
    </dgm:pt>
    <dgm:pt modelId="{CA0C484F-5033-476E-A0CA-6BDBC0DC101B}" type="pres">
      <dgm:prSet presAssocID="{930CC665-ED87-4A44-A225-51A13EE53E06}" presName="thinLine2b" presStyleLbl="callout" presStyleIdx="4" presStyleCnt="5"/>
      <dgm:spPr/>
    </dgm:pt>
    <dgm:pt modelId="{D2D454FB-F862-4C70-B912-220B812BA3D8}" type="pres">
      <dgm:prSet presAssocID="{930CC665-ED87-4A44-A225-51A13EE53E06}" presName="vertSpace2b" presStyleCnt="0"/>
      <dgm:spPr/>
    </dgm:pt>
  </dgm:ptLst>
  <dgm:cxnLst>
    <dgm:cxn modelId="{D5292F20-34C7-4E48-86AD-8486065BC573}" type="presOf" srcId="{85F86C92-1EF5-4881-B08C-E7D92424724C}" destId="{6D5B33CA-5C75-4948-BE72-CBD4D0832889}" srcOrd="0" destOrd="0" presId="urn:microsoft.com/office/officeart/2008/layout/LinedList"/>
    <dgm:cxn modelId="{E9A1F721-FD6E-413F-9156-519FEC45912C}" type="presOf" srcId="{2C61FBD8-B688-4E97-BE09-2587FB8BBBBC}" destId="{8DC2E86C-6CA0-4330-BD03-5047968CEC97}" srcOrd="0" destOrd="0" presId="urn:microsoft.com/office/officeart/2008/layout/LinedList"/>
    <dgm:cxn modelId="{D7545C34-16B3-4938-B14E-9EEE7E53CFD9}" type="presOf" srcId="{39CE1B77-92CB-4B53-A63A-EBBA43EBC984}" destId="{363E83EA-0760-49CD-8CE3-BE5F4F24F393}" srcOrd="0" destOrd="0" presId="urn:microsoft.com/office/officeart/2008/layout/LinedList"/>
    <dgm:cxn modelId="{B8C64739-1AC7-4F92-83F4-C86F56484B17}" srcId="{1CCAFE8C-8632-46EA-A639-BD0D27E22A5E}" destId="{85F86C92-1EF5-4881-B08C-E7D92424724C}" srcOrd="0" destOrd="0" parTransId="{7307927A-510D-4EB9-8A3C-25CF1FF6EA51}" sibTransId="{D3EE49D4-B61C-41CC-BD30-669AD1D0DA31}"/>
    <dgm:cxn modelId="{C149A569-20E1-4065-BB09-563B287719E4}" type="presOf" srcId="{9448A3C6-18A9-40C6-B6FF-5CBEE591020E}" destId="{30616B17-5FE4-4414-AA75-8DFE5ECA565C}" srcOrd="0" destOrd="0" presId="urn:microsoft.com/office/officeart/2008/layout/LinedList"/>
    <dgm:cxn modelId="{589FD869-96CD-4B77-91EC-261AAC7361A9}" srcId="{1CCAFE8C-8632-46EA-A639-BD0D27E22A5E}" destId="{930CC665-ED87-4A44-A225-51A13EE53E06}" srcOrd="4" destOrd="0" parTransId="{C4FE14D4-E72D-4E0F-9607-D190C4F747C0}" sibTransId="{0A995B1A-47AE-4EF7-803E-C3984D66FE9C}"/>
    <dgm:cxn modelId="{264FE949-7796-449F-851D-DFC55BAB19A0}" srcId="{1CCAFE8C-8632-46EA-A639-BD0D27E22A5E}" destId="{67EA9275-D4E0-4973-A570-39752B3FE2C0}" srcOrd="1" destOrd="0" parTransId="{A4526AF1-7FBE-48B2-80C7-F941322C47A2}" sibTransId="{9BEB713C-CA90-4A73-9D43-9FC84B30FD15}"/>
    <dgm:cxn modelId="{78221A7F-C670-43B9-8AB0-95EFD98A63D1}" srcId="{1CCAFE8C-8632-46EA-A639-BD0D27E22A5E}" destId="{2C61FBD8-B688-4E97-BE09-2587FB8BBBBC}" srcOrd="3" destOrd="0" parTransId="{E216BA49-7623-4466-BB93-1F1FE6459152}" sibTransId="{82A40163-1BCF-4CFB-BD7B-74B0378C318C}"/>
    <dgm:cxn modelId="{2EFD6298-E299-463F-8FD3-6A1C6E48464E}" srcId="{1CCAFE8C-8632-46EA-A639-BD0D27E22A5E}" destId="{9448A3C6-18A9-40C6-B6FF-5CBEE591020E}" srcOrd="2" destOrd="0" parTransId="{DF889518-84D4-451A-B7AE-92ADA67D9CD0}" sibTransId="{7C269C71-D64A-4715-9AF9-BEB799F11D28}"/>
    <dgm:cxn modelId="{A3D2D29C-7DD8-4675-AF89-4D7C06944005}" type="presOf" srcId="{67EA9275-D4E0-4973-A570-39752B3FE2C0}" destId="{FB51D86B-AB99-41E5-B42F-12674A0C4877}" srcOrd="0" destOrd="0" presId="urn:microsoft.com/office/officeart/2008/layout/LinedList"/>
    <dgm:cxn modelId="{04C5C8A1-264D-4867-863E-E4B42D18F5B2}" srcId="{39CE1B77-92CB-4B53-A63A-EBBA43EBC984}" destId="{1CCAFE8C-8632-46EA-A639-BD0D27E22A5E}" srcOrd="0" destOrd="0" parTransId="{466C800E-7AE9-498C-A131-B0DFC2BA1499}" sibTransId="{6BCA41FE-E47B-4F89-A39B-27BCF89A204B}"/>
    <dgm:cxn modelId="{F8B642C1-E1A6-4EB9-80CA-4E250D3A55BA}" type="presOf" srcId="{1CCAFE8C-8632-46EA-A639-BD0D27E22A5E}" destId="{D94396D5-D1EA-4762-B728-A6ABB8F301C5}" srcOrd="0" destOrd="0" presId="urn:microsoft.com/office/officeart/2008/layout/LinedList"/>
    <dgm:cxn modelId="{096A37DC-C493-4FA0-A77D-1B6D5B5B422F}" type="presOf" srcId="{930CC665-ED87-4A44-A225-51A13EE53E06}" destId="{D5E39B8D-9840-4F9D-8B54-4EBFD5DBF77A}" srcOrd="0" destOrd="0" presId="urn:microsoft.com/office/officeart/2008/layout/LinedList"/>
    <dgm:cxn modelId="{52C3DF75-E983-4EC8-B1E7-66C94724ECE7}" type="presParOf" srcId="{363E83EA-0760-49CD-8CE3-BE5F4F24F393}" destId="{F8EA398C-8B13-43BA-843F-7F5688A090AE}" srcOrd="0" destOrd="0" presId="urn:microsoft.com/office/officeart/2008/layout/LinedList"/>
    <dgm:cxn modelId="{D4CFDA4A-6158-4544-942D-0F63F2C15A36}" type="presParOf" srcId="{363E83EA-0760-49CD-8CE3-BE5F4F24F393}" destId="{A51D67BE-3785-4458-A0CE-305C73015291}" srcOrd="1" destOrd="0" presId="urn:microsoft.com/office/officeart/2008/layout/LinedList"/>
    <dgm:cxn modelId="{42593810-4430-4F75-AFB5-DD96B42CCA46}" type="presParOf" srcId="{A51D67BE-3785-4458-A0CE-305C73015291}" destId="{D94396D5-D1EA-4762-B728-A6ABB8F301C5}" srcOrd="0" destOrd="0" presId="urn:microsoft.com/office/officeart/2008/layout/LinedList"/>
    <dgm:cxn modelId="{6BAB70F5-E307-4168-BC57-0C60630A6420}" type="presParOf" srcId="{A51D67BE-3785-4458-A0CE-305C73015291}" destId="{B0DBC75C-C4CF-4C29-893F-1A901F064B5D}" srcOrd="1" destOrd="0" presId="urn:microsoft.com/office/officeart/2008/layout/LinedList"/>
    <dgm:cxn modelId="{510D753E-D26F-4A80-B7B9-A5A68ADAA495}" type="presParOf" srcId="{B0DBC75C-C4CF-4C29-893F-1A901F064B5D}" destId="{D9ED0027-3AB2-451D-B219-96BE35DBEA6B}" srcOrd="0" destOrd="0" presId="urn:microsoft.com/office/officeart/2008/layout/LinedList"/>
    <dgm:cxn modelId="{CE48C2ED-AA43-4719-968C-41881A21049F}" type="presParOf" srcId="{B0DBC75C-C4CF-4C29-893F-1A901F064B5D}" destId="{F3E2D9CE-18EC-47B3-8DAE-F018810604F2}" srcOrd="1" destOrd="0" presId="urn:microsoft.com/office/officeart/2008/layout/LinedList"/>
    <dgm:cxn modelId="{3DE83274-D837-466D-B6DC-349D471C7B5A}" type="presParOf" srcId="{F3E2D9CE-18EC-47B3-8DAE-F018810604F2}" destId="{926867EF-7011-487F-91B3-719A7A4509FE}" srcOrd="0" destOrd="0" presId="urn:microsoft.com/office/officeart/2008/layout/LinedList"/>
    <dgm:cxn modelId="{E43F802D-670A-42F7-B463-F17F4CE81A9F}" type="presParOf" srcId="{F3E2D9CE-18EC-47B3-8DAE-F018810604F2}" destId="{6D5B33CA-5C75-4948-BE72-CBD4D0832889}" srcOrd="1" destOrd="0" presId="urn:microsoft.com/office/officeart/2008/layout/LinedList"/>
    <dgm:cxn modelId="{A4F8817B-19F2-4B86-AE34-D3CBF8512ACC}" type="presParOf" srcId="{F3E2D9CE-18EC-47B3-8DAE-F018810604F2}" destId="{CAC75C01-2F32-408E-8BAA-833B37EB7BE6}" srcOrd="2" destOrd="0" presId="urn:microsoft.com/office/officeart/2008/layout/LinedList"/>
    <dgm:cxn modelId="{0DD9D5FD-B065-455E-BA11-B68B5902AEAA}" type="presParOf" srcId="{B0DBC75C-C4CF-4C29-893F-1A901F064B5D}" destId="{64228922-D9FF-4104-8FAD-5A687101BBA2}" srcOrd="2" destOrd="0" presId="urn:microsoft.com/office/officeart/2008/layout/LinedList"/>
    <dgm:cxn modelId="{03A7E4F7-F987-439F-B1C2-CFF215181B9E}" type="presParOf" srcId="{B0DBC75C-C4CF-4C29-893F-1A901F064B5D}" destId="{5DFF8C4A-9BCD-4F80-9B83-E1528ACF7906}" srcOrd="3" destOrd="0" presId="urn:microsoft.com/office/officeart/2008/layout/LinedList"/>
    <dgm:cxn modelId="{50E8279A-BAA7-48D4-8681-F2EB308A6F22}" type="presParOf" srcId="{B0DBC75C-C4CF-4C29-893F-1A901F064B5D}" destId="{81DBFA57-3B42-4497-86AB-816E9E1F5C4D}" srcOrd="4" destOrd="0" presId="urn:microsoft.com/office/officeart/2008/layout/LinedList"/>
    <dgm:cxn modelId="{85612EF4-E1DF-49BE-816D-188CE106C987}" type="presParOf" srcId="{81DBFA57-3B42-4497-86AB-816E9E1F5C4D}" destId="{7D28B81E-D860-4067-8E4E-75ACCAAC60F5}" srcOrd="0" destOrd="0" presId="urn:microsoft.com/office/officeart/2008/layout/LinedList"/>
    <dgm:cxn modelId="{33B087D9-9048-4B51-BD95-B156C6447AF1}" type="presParOf" srcId="{81DBFA57-3B42-4497-86AB-816E9E1F5C4D}" destId="{FB51D86B-AB99-41E5-B42F-12674A0C4877}" srcOrd="1" destOrd="0" presId="urn:microsoft.com/office/officeart/2008/layout/LinedList"/>
    <dgm:cxn modelId="{E6F58860-B37A-4FB9-BE29-EF4783D21B5D}" type="presParOf" srcId="{81DBFA57-3B42-4497-86AB-816E9E1F5C4D}" destId="{BD7F4E95-0012-42B3-A63E-274404091AFE}" srcOrd="2" destOrd="0" presId="urn:microsoft.com/office/officeart/2008/layout/LinedList"/>
    <dgm:cxn modelId="{81AA1F47-3C52-4C33-B68A-3FFB0CF93D8B}" type="presParOf" srcId="{B0DBC75C-C4CF-4C29-893F-1A901F064B5D}" destId="{8F5710ED-3E6F-4EEA-8B6D-53F9F5A6B0D2}" srcOrd="5" destOrd="0" presId="urn:microsoft.com/office/officeart/2008/layout/LinedList"/>
    <dgm:cxn modelId="{615F797E-5046-4D78-8675-C26BDFF5BF42}" type="presParOf" srcId="{B0DBC75C-C4CF-4C29-893F-1A901F064B5D}" destId="{5124CBD9-D5C0-4C98-A9AE-2C2142648781}" srcOrd="6" destOrd="0" presId="urn:microsoft.com/office/officeart/2008/layout/LinedList"/>
    <dgm:cxn modelId="{24F9C68D-0E37-4510-B045-DEB60E035895}" type="presParOf" srcId="{B0DBC75C-C4CF-4C29-893F-1A901F064B5D}" destId="{10F9969E-D21D-43B6-BC97-ECA8A468CE61}" srcOrd="7" destOrd="0" presId="urn:microsoft.com/office/officeart/2008/layout/LinedList"/>
    <dgm:cxn modelId="{781C28CB-E4E1-4ED8-BBB6-C60086F35528}" type="presParOf" srcId="{10F9969E-D21D-43B6-BC97-ECA8A468CE61}" destId="{4E55CA15-3766-4B24-A192-43D62BFE6E3D}" srcOrd="0" destOrd="0" presId="urn:microsoft.com/office/officeart/2008/layout/LinedList"/>
    <dgm:cxn modelId="{6BB4F74A-CDD2-47F5-A587-1EC79BD9BB73}" type="presParOf" srcId="{10F9969E-D21D-43B6-BC97-ECA8A468CE61}" destId="{30616B17-5FE4-4414-AA75-8DFE5ECA565C}" srcOrd="1" destOrd="0" presId="urn:microsoft.com/office/officeart/2008/layout/LinedList"/>
    <dgm:cxn modelId="{43091F18-ED47-49D9-8BCF-4660242B19C4}" type="presParOf" srcId="{10F9969E-D21D-43B6-BC97-ECA8A468CE61}" destId="{998AD2C7-4469-4B78-B953-CCB861B81472}" srcOrd="2" destOrd="0" presId="urn:microsoft.com/office/officeart/2008/layout/LinedList"/>
    <dgm:cxn modelId="{BBA9589D-88A4-4880-B0E0-8034E5A28E05}" type="presParOf" srcId="{B0DBC75C-C4CF-4C29-893F-1A901F064B5D}" destId="{58D68C6E-46B9-4628-8610-10EBB99475FE}" srcOrd="8" destOrd="0" presId="urn:microsoft.com/office/officeart/2008/layout/LinedList"/>
    <dgm:cxn modelId="{D87D0696-51A2-4858-A597-F521BB2F7967}" type="presParOf" srcId="{B0DBC75C-C4CF-4C29-893F-1A901F064B5D}" destId="{AAD4BB63-9948-4338-9021-B1A73CEB7A16}" srcOrd="9" destOrd="0" presId="urn:microsoft.com/office/officeart/2008/layout/LinedList"/>
    <dgm:cxn modelId="{1ECAC606-1E65-43A0-8A24-06BA41C57473}" type="presParOf" srcId="{B0DBC75C-C4CF-4C29-893F-1A901F064B5D}" destId="{E4711B58-AF51-411A-A6A1-8E727D68DD18}" srcOrd="10" destOrd="0" presId="urn:microsoft.com/office/officeart/2008/layout/LinedList"/>
    <dgm:cxn modelId="{51C58655-DD6D-440A-B698-2A201D2788E8}" type="presParOf" srcId="{E4711B58-AF51-411A-A6A1-8E727D68DD18}" destId="{E86F8729-885A-4C37-A02D-5202981EEF9A}" srcOrd="0" destOrd="0" presId="urn:microsoft.com/office/officeart/2008/layout/LinedList"/>
    <dgm:cxn modelId="{CB6A1521-5206-428F-A286-7608499BD173}" type="presParOf" srcId="{E4711B58-AF51-411A-A6A1-8E727D68DD18}" destId="{8DC2E86C-6CA0-4330-BD03-5047968CEC97}" srcOrd="1" destOrd="0" presId="urn:microsoft.com/office/officeart/2008/layout/LinedList"/>
    <dgm:cxn modelId="{E4A09BE9-8198-4157-891F-98FF33A6F571}" type="presParOf" srcId="{E4711B58-AF51-411A-A6A1-8E727D68DD18}" destId="{81725DA3-1E10-42D8-8689-881CDB7E815F}" srcOrd="2" destOrd="0" presId="urn:microsoft.com/office/officeart/2008/layout/LinedList"/>
    <dgm:cxn modelId="{3FEE88B8-4A1F-428F-8F2F-C599B3D5810F}" type="presParOf" srcId="{B0DBC75C-C4CF-4C29-893F-1A901F064B5D}" destId="{0BAED3A2-7951-447E-B59A-A71D2D9E4960}" srcOrd="11" destOrd="0" presId="urn:microsoft.com/office/officeart/2008/layout/LinedList"/>
    <dgm:cxn modelId="{23116A34-8B93-4259-BD82-43043C438E43}" type="presParOf" srcId="{B0DBC75C-C4CF-4C29-893F-1A901F064B5D}" destId="{329D981D-B0EC-4718-98ED-E81A1B7C042C}" srcOrd="12" destOrd="0" presId="urn:microsoft.com/office/officeart/2008/layout/LinedList"/>
    <dgm:cxn modelId="{E882D910-AA63-485F-BE58-7DE3607E05B8}" type="presParOf" srcId="{B0DBC75C-C4CF-4C29-893F-1A901F064B5D}" destId="{E812AEFB-764D-4B45-B601-73FC2ADB18CB}" srcOrd="13" destOrd="0" presId="urn:microsoft.com/office/officeart/2008/layout/LinedList"/>
    <dgm:cxn modelId="{EB1E0CDC-6A75-4CBF-8A6F-5EE253CA6FDA}" type="presParOf" srcId="{E812AEFB-764D-4B45-B601-73FC2ADB18CB}" destId="{4606034C-48EB-46DD-8E0A-4355997663ED}" srcOrd="0" destOrd="0" presId="urn:microsoft.com/office/officeart/2008/layout/LinedList"/>
    <dgm:cxn modelId="{0524F165-B0A7-4869-8FD2-9DD7A4608EE8}" type="presParOf" srcId="{E812AEFB-764D-4B45-B601-73FC2ADB18CB}" destId="{D5E39B8D-9840-4F9D-8B54-4EBFD5DBF77A}" srcOrd="1" destOrd="0" presId="urn:microsoft.com/office/officeart/2008/layout/LinedList"/>
    <dgm:cxn modelId="{65BAABBE-408E-469E-85CF-BFEE65DA142C}" type="presParOf" srcId="{E812AEFB-764D-4B45-B601-73FC2ADB18CB}" destId="{EB22625E-FF24-430C-B0C8-F99798E8CFB5}" srcOrd="2" destOrd="0" presId="urn:microsoft.com/office/officeart/2008/layout/LinedList"/>
    <dgm:cxn modelId="{3341A706-FD1B-41FA-9E30-FA1E4F534555}" type="presParOf" srcId="{B0DBC75C-C4CF-4C29-893F-1A901F064B5D}" destId="{CA0C484F-5033-476E-A0CA-6BDBC0DC101B}" srcOrd="14" destOrd="0" presId="urn:microsoft.com/office/officeart/2008/layout/LinedList"/>
    <dgm:cxn modelId="{B5A20B06-BDEC-4090-8F7E-512723EAE94F}" type="presParOf" srcId="{B0DBC75C-C4CF-4C29-893F-1A901F064B5D}" destId="{D2D454FB-F862-4C70-B912-220B812BA3D8}" srcOrd="15"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83A492-9889-4BAD-917D-F2E474EB46A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8B46C329-DD66-42DF-B227-A8600CBCE148}">
      <dgm:prSet/>
      <dgm:spPr/>
      <dgm:t>
        <a:bodyPr/>
        <a:lstStyle/>
        <a:p>
          <a:r>
            <a:rPr lang="en-GB" dirty="0"/>
            <a:t>Transgenerational or intergenerational refers to inherited trauma and transmitted onto one generation to another (</a:t>
          </a:r>
          <a:r>
            <a:rPr lang="en-GB" dirty="0" err="1"/>
            <a:t>Kostova</a:t>
          </a:r>
          <a:r>
            <a:rPr lang="en-GB" dirty="0"/>
            <a:t> and </a:t>
          </a:r>
          <a:r>
            <a:rPr lang="en-GB" dirty="0" err="1"/>
            <a:t>Matanova</a:t>
          </a:r>
          <a:r>
            <a:rPr lang="en-GB" dirty="0"/>
            <a:t>, 2024).</a:t>
          </a:r>
          <a:endParaRPr lang="en-US" dirty="0"/>
        </a:p>
      </dgm:t>
    </dgm:pt>
    <dgm:pt modelId="{C7FD4C65-FBCB-4FA0-BBCA-0DF27EC39C80}" type="parTrans" cxnId="{4786C56C-21B5-4CB4-95EF-51C5DF89E244}">
      <dgm:prSet/>
      <dgm:spPr/>
      <dgm:t>
        <a:bodyPr/>
        <a:lstStyle/>
        <a:p>
          <a:endParaRPr lang="en-US"/>
        </a:p>
      </dgm:t>
    </dgm:pt>
    <dgm:pt modelId="{8D89A315-7DC8-4940-90B8-B31D934422FC}" type="sibTrans" cxnId="{4786C56C-21B5-4CB4-95EF-51C5DF89E244}">
      <dgm:prSet/>
      <dgm:spPr/>
      <dgm:t>
        <a:bodyPr/>
        <a:lstStyle/>
        <a:p>
          <a:endParaRPr lang="en-US"/>
        </a:p>
      </dgm:t>
    </dgm:pt>
    <dgm:pt modelId="{7CD69824-71A5-4A4F-8D08-EA7F193FC6BA}">
      <dgm:prSet/>
      <dgm:spPr/>
      <dgm:t>
        <a:bodyPr/>
        <a:lstStyle/>
        <a:p>
          <a:r>
            <a:rPr lang="en-GB"/>
            <a:t>Holocaust Survivors (Children and grandchildren of Holocaust survivors often experience psychological effects related to the trauma their ancestors endured)  </a:t>
          </a:r>
          <a:endParaRPr lang="en-US"/>
        </a:p>
      </dgm:t>
    </dgm:pt>
    <dgm:pt modelId="{054E71CA-0F8E-4C47-939C-A8F6B9CBF51A}" type="parTrans" cxnId="{556CB08C-1AED-4A63-BF5A-1F7E8585BAD0}">
      <dgm:prSet/>
      <dgm:spPr/>
      <dgm:t>
        <a:bodyPr/>
        <a:lstStyle/>
        <a:p>
          <a:endParaRPr lang="en-US"/>
        </a:p>
      </dgm:t>
    </dgm:pt>
    <dgm:pt modelId="{894671FD-A06F-48B3-B331-8C218ECAF139}" type="sibTrans" cxnId="{556CB08C-1AED-4A63-BF5A-1F7E8585BAD0}">
      <dgm:prSet/>
      <dgm:spPr/>
      <dgm:t>
        <a:bodyPr/>
        <a:lstStyle/>
        <a:p>
          <a:endParaRPr lang="en-US"/>
        </a:p>
      </dgm:t>
    </dgm:pt>
    <dgm:pt modelId="{FC920CA9-AC3C-468E-88F7-CDE13282FE4A}">
      <dgm:prSet/>
      <dgm:spPr/>
      <dgm:t>
        <a:bodyPr/>
        <a:lstStyle/>
        <a:p>
          <a:r>
            <a:rPr lang="en-GB"/>
            <a:t>Indigenous populations (Forced to assimilate) </a:t>
          </a:r>
          <a:endParaRPr lang="en-US"/>
        </a:p>
      </dgm:t>
    </dgm:pt>
    <dgm:pt modelId="{4DE435DF-4D1D-47C4-A803-98C3ED21E0D1}" type="parTrans" cxnId="{6F12E1DA-11B6-457C-A53C-3D9AF53999B5}">
      <dgm:prSet/>
      <dgm:spPr/>
      <dgm:t>
        <a:bodyPr/>
        <a:lstStyle/>
        <a:p>
          <a:endParaRPr lang="en-US"/>
        </a:p>
      </dgm:t>
    </dgm:pt>
    <dgm:pt modelId="{562D87F2-F672-41E9-B303-B2D578C4968E}" type="sibTrans" cxnId="{6F12E1DA-11B6-457C-A53C-3D9AF53999B5}">
      <dgm:prSet/>
      <dgm:spPr/>
      <dgm:t>
        <a:bodyPr/>
        <a:lstStyle/>
        <a:p>
          <a:endParaRPr lang="en-US"/>
        </a:p>
      </dgm:t>
    </dgm:pt>
    <dgm:pt modelId="{DBAC166E-A527-44E6-B201-935E3D9E29C7}">
      <dgm:prSet/>
      <dgm:spPr/>
      <dgm:t>
        <a:bodyPr/>
        <a:lstStyle/>
        <a:p>
          <a:r>
            <a:rPr lang="en-GB"/>
            <a:t>Refugee Families: Children fleeing war-torn countries </a:t>
          </a:r>
          <a:endParaRPr lang="en-US"/>
        </a:p>
      </dgm:t>
    </dgm:pt>
    <dgm:pt modelId="{76273E3C-1853-4779-BAF3-128F3DA0EC23}" type="parTrans" cxnId="{AEAA6F0E-515A-42D5-9F1C-3D87336EBAD6}">
      <dgm:prSet/>
      <dgm:spPr/>
      <dgm:t>
        <a:bodyPr/>
        <a:lstStyle/>
        <a:p>
          <a:endParaRPr lang="en-US"/>
        </a:p>
      </dgm:t>
    </dgm:pt>
    <dgm:pt modelId="{F05301C6-2C68-4204-B8E9-9BBA4EF94599}" type="sibTrans" cxnId="{AEAA6F0E-515A-42D5-9F1C-3D87336EBAD6}">
      <dgm:prSet/>
      <dgm:spPr/>
      <dgm:t>
        <a:bodyPr/>
        <a:lstStyle/>
        <a:p>
          <a:endParaRPr lang="en-US"/>
        </a:p>
      </dgm:t>
    </dgm:pt>
    <dgm:pt modelId="{B855D167-B0DE-4388-A79E-EA184D19F270}">
      <dgm:prSet/>
      <dgm:spPr/>
      <dgm:t>
        <a:bodyPr/>
        <a:lstStyle/>
        <a:p>
          <a:r>
            <a:rPr lang="en-GB"/>
            <a:t>Slavery and Racism (Communities, particularly within the states experience racism) </a:t>
          </a:r>
          <a:endParaRPr lang="en-US"/>
        </a:p>
      </dgm:t>
    </dgm:pt>
    <dgm:pt modelId="{307521F5-97C6-4684-94B9-9048F73753A7}" type="parTrans" cxnId="{C4F69EC7-54C1-4A58-8481-55E9FFFED846}">
      <dgm:prSet/>
      <dgm:spPr/>
      <dgm:t>
        <a:bodyPr/>
        <a:lstStyle/>
        <a:p>
          <a:endParaRPr lang="en-US"/>
        </a:p>
      </dgm:t>
    </dgm:pt>
    <dgm:pt modelId="{4DC1F3FD-78B5-42B0-B4B3-2608807D114A}" type="sibTrans" cxnId="{C4F69EC7-54C1-4A58-8481-55E9FFFED846}">
      <dgm:prSet/>
      <dgm:spPr/>
      <dgm:t>
        <a:bodyPr/>
        <a:lstStyle/>
        <a:p>
          <a:endParaRPr lang="en-US"/>
        </a:p>
      </dgm:t>
    </dgm:pt>
    <dgm:pt modelId="{926999B4-4993-469B-B6DD-E2DCD054A859}" type="pres">
      <dgm:prSet presAssocID="{2183A492-9889-4BAD-917D-F2E474EB46A9}" presName="outerComposite" presStyleCnt="0">
        <dgm:presLayoutVars>
          <dgm:chMax val="5"/>
          <dgm:dir/>
          <dgm:resizeHandles val="exact"/>
        </dgm:presLayoutVars>
      </dgm:prSet>
      <dgm:spPr/>
    </dgm:pt>
    <dgm:pt modelId="{0BE1BEEE-395B-4B63-9CB4-3B1F230DAC4E}" type="pres">
      <dgm:prSet presAssocID="{2183A492-9889-4BAD-917D-F2E474EB46A9}" presName="dummyMaxCanvas" presStyleCnt="0">
        <dgm:presLayoutVars/>
      </dgm:prSet>
      <dgm:spPr/>
    </dgm:pt>
    <dgm:pt modelId="{15850AC9-283C-44B9-8600-50F1F9574121}" type="pres">
      <dgm:prSet presAssocID="{2183A492-9889-4BAD-917D-F2E474EB46A9}" presName="FiveNodes_1" presStyleLbl="node1" presStyleIdx="0" presStyleCnt="5">
        <dgm:presLayoutVars>
          <dgm:bulletEnabled val="1"/>
        </dgm:presLayoutVars>
      </dgm:prSet>
      <dgm:spPr/>
    </dgm:pt>
    <dgm:pt modelId="{40B3E986-582F-4F51-BE2E-D101D3CC1FAE}" type="pres">
      <dgm:prSet presAssocID="{2183A492-9889-4BAD-917D-F2E474EB46A9}" presName="FiveNodes_2" presStyleLbl="node1" presStyleIdx="1" presStyleCnt="5">
        <dgm:presLayoutVars>
          <dgm:bulletEnabled val="1"/>
        </dgm:presLayoutVars>
      </dgm:prSet>
      <dgm:spPr/>
    </dgm:pt>
    <dgm:pt modelId="{DDEFE2DE-9882-45D5-9EE9-EA7E167B1501}" type="pres">
      <dgm:prSet presAssocID="{2183A492-9889-4BAD-917D-F2E474EB46A9}" presName="FiveNodes_3" presStyleLbl="node1" presStyleIdx="2" presStyleCnt="5">
        <dgm:presLayoutVars>
          <dgm:bulletEnabled val="1"/>
        </dgm:presLayoutVars>
      </dgm:prSet>
      <dgm:spPr/>
    </dgm:pt>
    <dgm:pt modelId="{7A16F6D5-E9BA-4A94-8AC7-5111C05C0AD5}" type="pres">
      <dgm:prSet presAssocID="{2183A492-9889-4BAD-917D-F2E474EB46A9}" presName="FiveNodes_4" presStyleLbl="node1" presStyleIdx="3" presStyleCnt="5">
        <dgm:presLayoutVars>
          <dgm:bulletEnabled val="1"/>
        </dgm:presLayoutVars>
      </dgm:prSet>
      <dgm:spPr/>
    </dgm:pt>
    <dgm:pt modelId="{F8E61E5D-320F-4C35-B440-325B0516EEF8}" type="pres">
      <dgm:prSet presAssocID="{2183A492-9889-4BAD-917D-F2E474EB46A9}" presName="FiveNodes_5" presStyleLbl="node1" presStyleIdx="4" presStyleCnt="5">
        <dgm:presLayoutVars>
          <dgm:bulletEnabled val="1"/>
        </dgm:presLayoutVars>
      </dgm:prSet>
      <dgm:spPr/>
    </dgm:pt>
    <dgm:pt modelId="{885D49C4-F413-41A4-A7EB-D66215BBD78D}" type="pres">
      <dgm:prSet presAssocID="{2183A492-9889-4BAD-917D-F2E474EB46A9}" presName="FiveConn_1-2" presStyleLbl="fgAccFollowNode1" presStyleIdx="0" presStyleCnt="4">
        <dgm:presLayoutVars>
          <dgm:bulletEnabled val="1"/>
        </dgm:presLayoutVars>
      </dgm:prSet>
      <dgm:spPr/>
    </dgm:pt>
    <dgm:pt modelId="{B5F79EB8-02DD-4E4A-BBD5-D1C3A4B5AF6A}" type="pres">
      <dgm:prSet presAssocID="{2183A492-9889-4BAD-917D-F2E474EB46A9}" presName="FiveConn_2-3" presStyleLbl="fgAccFollowNode1" presStyleIdx="1" presStyleCnt="4">
        <dgm:presLayoutVars>
          <dgm:bulletEnabled val="1"/>
        </dgm:presLayoutVars>
      </dgm:prSet>
      <dgm:spPr/>
    </dgm:pt>
    <dgm:pt modelId="{1B9A350C-A1C0-4D8D-B4E7-F2D03A16316D}" type="pres">
      <dgm:prSet presAssocID="{2183A492-9889-4BAD-917D-F2E474EB46A9}" presName="FiveConn_3-4" presStyleLbl="fgAccFollowNode1" presStyleIdx="2" presStyleCnt="4">
        <dgm:presLayoutVars>
          <dgm:bulletEnabled val="1"/>
        </dgm:presLayoutVars>
      </dgm:prSet>
      <dgm:spPr/>
    </dgm:pt>
    <dgm:pt modelId="{8FE27A16-FCE5-4AFD-ACE7-D3C84B143354}" type="pres">
      <dgm:prSet presAssocID="{2183A492-9889-4BAD-917D-F2E474EB46A9}" presName="FiveConn_4-5" presStyleLbl="fgAccFollowNode1" presStyleIdx="3" presStyleCnt="4">
        <dgm:presLayoutVars>
          <dgm:bulletEnabled val="1"/>
        </dgm:presLayoutVars>
      </dgm:prSet>
      <dgm:spPr/>
    </dgm:pt>
    <dgm:pt modelId="{96AD8A96-35F9-4063-9DA4-9339350178FC}" type="pres">
      <dgm:prSet presAssocID="{2183A492-9889-4BAD-917D-F2E474EB46A9}" presName="FiveNodes_1_text" presStyleLbl="node1" presStyleIdx="4" presStyleCnt="5">
        <dgm:presLayoutVars>
          <dgm:bulletEnabled val="1"/>
        </dgm:presLayoutVars>
      </dgm:prSet>
      <dgm:spPr/>
    </dgm:pt>
    <dgm:pt modelId="{4DB94AF6-45D0-407E-AC30-8C1278EA32BA}" type="pres">
      <dgm:prSet presAssocID="{2183A492-9889-4BAD-917D-F2E474EB46A9}" presName="FiveNodes_2_text" presStyleLbl="node1" presStyleIdx="4" presStyleCnt="5">
        <dgm:presLayoutVars>
          <dgm:bulletEnabled val="1"/>
        </dgm:presLayoutVars>
      </dgm:prSet>
      <dgm:spPr/>
    </dgm:pt>
    <dgm:pt modelId="{08D6D82C-24AE-48D0-9DCC-616F02892964}" type="pres">
      <dgm:prSet presAssocID="{2183A492-9889-4BAD-917D-F2E474EB46A9}" presName="FiveNodes_3_text" presStyleLbl="node1" presStyleIdx="4" presStyleCnt="5">
        <dgm:presLayoutVars>
          <dgm:bulletEnabled val="1"/>
        </dgm:presLayoutVars>
      </dgm:prSet>
      <dgm:spPr/>
    </dgm:pt>
    <dgm:pt modelId="{0CD38084-21E7-4574-AF54-11C8E05834CC}" type="pres">
      <dgm:prSet presAssocID="{2183A492-9889-4BAD-917D-F2E474EB46A9}" presName="FiveNodes_4_text" presStyleLbl="node1" presStyleIdx="4" presStyleCnt="5">
        <dgm:presLayoutVars>
          <dgm:bulletEnabled val="1"/>
        </dgm:presLayoutVars>
      </dgm:prSet>
      <dgm:spPr/>
    </dgm:pt>
    <dgm:pt modelId="{DD4CE2B4-2BFA-4C00-8D9E-B5126669D472}" type="pres">
      <dgm:prSet presAssocID="{2183A492-9889-4BAD-917D-F2E474EB46A9}" presName="FiveNodes_5_text" presStyleLbl="node1" presStyleIdx="4" presStyleCnt="5">
        <dgm:presLayoutVars>
          <dgm:bulletEnabled val="1"/>
        </dgm:presLayoutVars>
      </dgm:prSet>
      <dgm:spPr/>
    </dgm:pt>
  </dgm:ptLst>
  <dgm:cxnLst>
    <dgm:cxn modelId="{AEAA6F0E-515A-42D5-9F1C-3D87336EBAD6}" srcId="{2183A492-9889-4BAD-917D-F2E474EB46A9}" destId="{DBAC166E-A527-44E6-B201-935E3D9E29C7}" srcOrd="3" destOrd="0" parTransId="{76273E3C-1853-4779-BAF3-128F3DA0EC23}" sibTransId="{F05301C6-2C68-4204-B8E9-9BBA4EF94599}"/>
    <dgm:cxn modelId="{95D74C15-4828-45EF-A26E-2E16905A8313}" type="presOf" srcId="{B855D167-B0DE-4388-A79E-EA184D19F270}" destId="{F8E61E5D-320F-4C35-B440-325B0516EEF8}" srcOrd="0" destOrd="0" presId="urn:microsoft.com/office/officeart/2005/8/layout/vProcess5"/>
    <dgm:cxn modelId="{C7A3C718-4EAC-45C5-9055-56E4DE54E917}" type="presOf" srcId="{DBAC166E-A527-44E6-B201-935E3D9E29C7}" destId="{7A16F6D5-E9BA-4A94-8AC7-5111C05C0AD5}" srcOrd="0" destOrd="0" presId="urn:microsoft.com/office/officeart/2005/8/layout/vProcess5"/>
    <dgm:cxn modelId="{4D0DCF61-B0BE-42F3-BE3A-397317879537}" type="presOf" srcId="{DBAC166E-A527-44E6-B201-935E3D9E29C7}" destId="{0CD38084-21E7-4574-AF54-11C8E05834CC}" srcOrd="1" destOrd="0" presId="urn:microsoft.com/office/officeart/2005/8/layout/vProcess5"/>
    <dgm:cxn modelId="{33DD6969-7C4E-4570-8BF2-3AEA45193A9A}" type="presOf" srcId="{FC920CA9-AC3C-468E-88F7-CDE13282FE4A}" destId="{DDEFE2DE-9882-45D5-9EE9-EA7E167B1501}" srcOrd="0" destOrd="0" presId="urn:microsoft.com/office/officeart/2005/8/layout/vProcess5"/>
    <dgm:cxn modelId="{4786C56C-21B5-4CB4-95EF-51C5DF89E244}" srcId="{2183A492-9889-4BAD-917D-F2E474EB46A9}" destId="{8B46C329-DD66-42DF-B227-A8600CBCE148}" srcOrd="0" destOrd="0" parTransId="{C7FD4C65-FBCB-4FA0-BBCA-0DF27EC39C80}" sibTransId="{8D89A315-7DC8-4940-90B8-B31D934422FC}"/>
    <dgm:cxn modelId="{B472CD56-3236-45A2-ADD5-9054DB83A98E}" type="presOf" srcId="{8D89A315-7DC8-4940-90B8-B31D934422FC}" destId="{885D49C4-F413-41A4-A7EB-D66215BBD78D}" srcOrd="0" destOrd="0" presId="urn:microsoft.com/office/officeart/2005/8/layout/vProcess5"/>
    <dgm:cxn modelId="{9A19F37B-5507-43AB-BA1A-7D24B59528B5}" type="presOf" srcId="{894671FD-A06F-48B3-B331-8C218ECAF139}" destId="{B5F79EB8-02DD-4E4A-BBD5-D1C3A4B5AF6A}" srcOrd="0" destOrd="0" presId="urn:microsoft.com/office/officeart/2005/8/layout/vProcess5"/>
    <dgm:cxn modelId="{6B428C7D-0B76-4A8C-A7FA-89D15BD53F82}" type="presOf" srcId="{562D87F2-F672-41E9-B303-B2D578C4968E}" destId="{1B9A350C-A1C0-4D8D-B4E7-F2D03A16316D}" srcOrd="0" destOrd="0" presId="urn:microsoft.com/office/officeart/2005/8/layout/vProcess5"/>
    <dgm:cxn modelId="{7CEDC87F-8E36-4854-AAAD-EBCDED85FE9B}" type="presOf" srcId="{7CD69824-71A5-4A4F-8D08-EA7F193FC6BA}" destId="{4DB94AF6-45D0-407E-AC30-8C1278EA32BA}" srcOrd="1" destOrd="0" presId="urn:microsoft.com/office/officeart/2005/8/layout/vProcess5"/>
    <dgm:cxn modelId="{556CB08C-1AED-4A63-BF5A-1F7E8585BAD0}" srcId="{2183A492-9889-4BAD-917D-F2E474EB46A9}" destId="{7CD69824-71A5-4A4F-8D08-EA7F193FC6BA}" srcOrd="1" destOrd="0" parTransId="{054E71CA-0F8E-4C47-939C-A8F6B9CBF51A}" sibTransId="{894671FD-A06F-48B3-B331-8C218ECAF139}"/>
    <dgm:cxn modelId="{4158EB94-CBD2-4C8F-A427-B405DAAC6CB8}" type="presOf" srcId="{8B46C329-DD66-42DF-B227-A8600CBCE148}" destId="{96AD8A96-35F9-4063-9DA4-9339350178FC}" srcOrd="1" destOrd="0" presId="urn:microsoft.com/office/officeart/2005/8/layout/vProcess5"/>
    <dgm:cxn modelId="{6C4099BB-D40A-4C17-94CB-F72161334DE2}" type="presOf" srcId="{8B46C329-DD66-42DF-B227-A8600CBCE148}" destId="{15850AC9-283C-44B9-8600-50F1F9574121}" srcOrd="0" destOrd="0" presId="urn:microsoft.com/office/officeart/2005/8/layout/vProcess5"/>
    <dgm:cxn modelId="{F1DFBCBE-3749-4E90-8E5C-BDADCEF607B5}" type="presOf" srcId="{F05301C6-2C68-4204-B8E9-9BBA4EF94599}" destId="{8FE27A16-FCE5-4AFD-ACE7-D3C84B143354}" srcOrd="0" destOrd="0" presId="urn:microsoft.com/office/officeart/2005/8/layout/vProcess5"/>
    <dgm:cxn modelId="{4014D0BF-3ECF-4CDB-A330-5AB6090064F1}" type="presOf" srcId="{B855D167-B0DE-4388-A79E-EA184D19F270}" destId="{DD4CE2B4-2BFA-4C00-8D9E-B5126669D472}" srcOrd="1" destOrd="0" presId="urn:microsoft.com/office/officeart/2005/8/layout/vProcess5"/>
    <dgm:cxn modelId="{C4F69EC7-54C1-4A58-8481-55E9FFFED846}" srcId="{2183A492-9889-4BAD-917D-F2E474EB46A9}" destId="{B855D167-B0DE-4388-A79E-EA184D19F270}" srcOrd="4" destOrd="0" parTransId="{307521F5-97C6-4684-94B9-9048F73753A7}" sibTransId="{4DC1F3FD-78B5-42B0-B4B3-2608807D114A}"/>
    <dgm:cxn modelId="{D5D430D0-335C-4568-A165-7DB176615B2B}" type="presOf" srcId="{FC920CA9-AC3C-468E-88F7-CDE13282FE4A}" destId="{08D6D82C-24AE-48D0-9DCC-616F02892964}" srcOrd="1" destOrd="0" presId="urn:microsoft.com/office/officeart/2005/8/layout/vProcess5"/>
    <dgm:cxn modelId="{6F12E1DA-11B6-457C-A53C-3D9AF53999B5}" srcId="{2183A492-9889-4BAD-917D-F2E474EB46A9}" destId="{FC920CA9-AC3C-468E-88F7-CDE13282FE4A}" srcOrd="2" destOrd="0" parTransId="{4DE435DF-4D1D-47C4-A803-98C3ED21E0D1}" sibTransId="{562D87F2-F672-41E9-B303-B2D578C4968E}"/>
    <dgm:cxn modelId="{AAC04CE0-1FBB-47D8-803D-CA2DA349E6BD}" type="presOf" srcId="{2183A492-9889-4BAD-917D-F2E474EB46A9}" destId="{926999B4-4993-469B-B6DD-E2DCD054A859}" srcOrd="0" destOrd="0" presId="urn:microsoft.com/office/officeart/2005/8/layout/vProcess5"/>
    <dgm:cxn modelId="{9A4E0BE9-3143-4647-A276-3D8B383D1BC9}" type="presOf" srcId="{7CD69824-71A5-4A4F-8D08-EA7F193FC6BA}" destId="{40B3E986-582F-4F51-BE2E-D101D3CC1FAE}" srcOrd="0" destOrd="0" presId="urn:microsoft.com/office/officeart/2005/8/layout/vProcess5"/>
    <dgm:cxn modelId="{E253B9FE-5060-4821-A938-66C5B866EF91}" type="presParOf" srcId="{926999B4-4993-469B-B6DD-E2DCD054A859}" destId="{0BE1BEEE-395B-4B63-9CB4-3B1F230DAC4E}" srcOrd="0" destOrd="0" presId="urn:microsoft.com/office/officeart/2005/8/layout/vProcess5"/>
    <dgm:cxn modelId="{20D5B235-056A-4AFF-97B6-6CC8D640FBD3}" type="presParOf" srcId="{926999B4-4993-469B-B6DD-E2DCD054A859}" destId="{15850AC9-283C-44B9-8600-50F1F9574121}" srcOrd="1" destOrd="0" presId="urn:microsoft.com/office/officeart/2005/8/layout/vProcess5"/>
    <dgm:cxn modelId="{864C1BC1-5F91-4E86-A364-22140CC753B3}" type="presParOf" srcId="{926999B4-4993-469B-B6DD-E2DCD054A859}" destId="{40B3E986-582F-4F51-BE2E-D101D3CC1FAE}" srcOrd="2" destOrd="0" presId="urn:microsoft.com/office/officeart/2005/8/layout/vProcess5"/>
    <dgm:cxn modelId="{AFAFC606-AD8B-4008-8C70-EA1CDE2E45AA}" type="presParOf" srcId="{926999B4-4993-469B-B6DD-E2DCD054A859}" destId="{DDEFE2DE-9882-45D5-9EE9-EA7E167B1501}" srcOrd="3" destOrd="0" presId="urn:microsoft.com/office/officeart/2005/8/layout/vProcess5"/>
    <dgm:cxn modelId="{B951C1F7-1875-44BD-B29E-160A0B9810E5}" type="presParOf" srcId="{926999B4-4993-469B-B6DD-E2DCD054A859}" destId="{7A16F6D5-E9BA-4A94-8AC7-5111C05C0AD5}" srcOrd="4" destOrd="0" presId="urn:microsoft.com/office/officeart/2005/8/layout/vProcess5"/>
    <dgm:cxn modelId="{59315E1C-E49E-4897-BBE2-6486D9136D41}" type="presParOf" srcId="{926999B4-4993-469B-B6DD-E2DCD054A859}" destId="{F8E61E5D-320F-4C35-B440-325B0516EEF8}" srcOrd="5" destOrd="0" presId="urn:microsoft.com/office/officeart/2005/8/layout/vProcess5"/>
    <dgm:cxn modelId="{DA479AF8-681A-4F40-84BD-C87B8D12F223}" type="presParOf" srcId="{926999B4-4993-469B-B6DD-E2DCD054A859}" destId="{885D49C4-F413-41A4-A7EB-D66215BBD78D}" srcOrd="6" destOrd="0" presId="urn:microsoft.com/office/officeart/2005/8/layout/vProcess5"/>
    <dgm:cxn modelId="{AB1B3780-630E-4FE3-A342-EE16F1D31378}" type="presParOf" srcId="{926999B4-4993-469B-B6DD-E2DCD054A859}" destId="{B5F79EB8-02DD-4E4A-BBD5-D1C3A4B5AF6A}" srcOrd="7" destOrd="0" presId="urn:microsoft.com/office/officeart/2005/8/layout/vProcess5"/>
    <dgm:cxn modelId="{4E93DD1A-C8F0-4B43-9B86-64CB6B51BA46}" type="presParOf" srcId="{926999B4-4993-469B-B6DD-E2DCD054A859}" destId="{1B9A350C-A1C0-4D8D-B4E7-F2D03A16316D}" srcOrd="8" destOrd="0" presId="urn:microsoft.com/office/officeart/2005/8/layout/vProcess5"/>
    <dgm:cxn modelId="{F5E59E45-76C9-4B07-B982-A157822D36A9}" type="presParOf" srcId="{926999B4-4993-469B-B6DD-E2DCD054A859}" destId="{8FE27A16-FCE5-4AFD-ACE7-D3C84B143354}" srcOrd="9" destOrd="0" presId="urn:microsoft.com/office/officeart/2005/8/layout/vProcess5"/>
    <dgm:cxn modelId="{910B8029-3947-48CE-AF6F-B22E0353B318}" type="presParOf" srcId="{926999B4-4993-469B-B6DD-E2DCD054A859}" destId="{96AD8A96-35F9-4063-9DA4-9339350178FC}" srcOrd="10" destOrd="0" presId="urn:microsoft.com/office/officeart/2005/8/layout/vProcess5"/>
    <dgm:cxn modelId="{A3C35095-3229-4C1B-8E0B-0B6B914F8E89}" type="presParOf" srcId="{926999B4-4993-469B-B6DD-E2DCD054A859}" destId="{4DB94AF6-45D0-407E-AC30-8C1278EA32BA}" srcOrd="11" destOrd="0" presId="urn:microsoft.com/office/officeart/2005/8/layout/vProcess5"/>
    <dgm:cxn modelId="{D55797D0-A012-4E39-9418-6C57B36DEF68}" type="presParOf" srcId="{926999B4-4993-469B-B6DD-E2DCD054A859}" destId="{08D6D82C-24AE-48D0-9DCC-616F02892964}" srcOrd="12" destOrd="0" presId="urn:microsoft.com/office/officeart/2005/8/layout/vProcess5"/>
    <dgm:cxn modelId="{E51EFF18-0327-4A1E-ACB5-F12EFE67FB85}" type="presParOf" srcId="{926999B4-4993-469B-B6DD-E2DCD054A859}" destId="{0CD38084-21E7-4574-AF54-11C8E05834CC}" srcOrd="13" destOrd="0" presId="urn:microsoft.com/office/officeart/2005/8/layout/vProcess5"/>
    <dgm:cxn modelId="{0B56CD89-67D5-4932-B5C9-E075EE340A9D}" type="presParOf" srcId="{926999B4-4993-469B-B6DD-E2DCD054A859}" destId="{DD4CE2B4-2BFA-4C00-8D9E-B5126669D47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736725C-80FF-4462-A350-65090C68DE16}" type="doc">
      <dgm:prSet loTypeId="urn:microsoft.com/office/officeart/2016/7/layout/ChevronBlockProcess" loCatId="process" qsTypeId="urn:microsoft.com/office/officeart/2005/8/quickstyle/simple1" qsCatId="simple" csTypeId="urn:microsoft.com/office/officeart/2005/8/colors/accent1_2" csCatId="accent1"/>
      <dgm:spPr/>
      <dgm:t>
        <a:bodyPr/>
        <a:lstStyle/>
        <a:p>
          <a:endParaRPr lang="en-US"/>
        </a:p>
      </dgm:t>
    </dgm:pt>
    <dgm:pt modelId="{8A24D917-3D2E-452B-8C72-09AB6A2DFE80}">
      <dgm:prSet/>
      <dgm:spPr/>
      <dgm:t>
        <a:bodyPr/>
        <a:lstStyle/>
        <a:p>
          <a:r>
            <a:rPr lang="en-US"/>
            <a:t>Using</a:t>
          </a:r>
        </a:p>
      </dgm:t>
    </dgm:pt>
    <dgm:pt modelId="{601A56EB-2904-4982-BD56-47327490C710}" type="parTrans" cxnId="{43F133E0-31A0-42B7-B385-605823267563}">
      <dgm:prSet/>
      <dgm:spPr/>
      <dgm:t>
        <a:bodyPr/>
        <a:lstStyle/>
        <a:p>
          <a:endParaRPr lang="en-US"/>
        </a:p>
      </dgm:t>
    </dgm:pt>
    <dgm:pt modelId="{C2CEA7BA-BE46-4FDE-B4B3-F7E7CA8A4434}" type="sibTrans" cxnId="{43F133E0-31A0-42B7-B385-605823267563}">
      <dgm:prSet/>
      <dgm:spPr/>
      <dgm:t>
        <a:bodyPr/>
        <a:lstStyle/>
        <a:p>
          <a:endParaRPr lang="en-US"/>
        </a:p>
      </dgm:t>
    </dgm:pt>
    <dgm:pt modelId="{AD52FE64-0B30-42E7-90AE-F47152799148}">
      <dgm:prSet/>
      <dgm:spPr/>
      <dgm:t>
        <a:bodyPr/>
        <a:lstStyle/>
        <a:p>
          <a:r>
            <a:rPr lang="en-US" dirty="0"/>
            <a:t>Using AI, please conduct the following :</a:t>
          </a:r>
        </a:p>
      </dgm:t>
    </dgm:pt>
    <dgm:pt modelId="{8DDB8241-68DE-4A3E-A2D5-FA567B6FC708}" type="parTrans" cxnId="{C65CF4AD-38B0-425B-A5DD-B35EF04908E7}">
      <dgm:prSet/>
      <dgm:spPr/>
      <dgm:t>
        <a:bodyPr/>
        <a:lstStyle/>
        <a:p>
          <a:endParaRPr lang="en-US"/>
        </a:p>
      </dgm:t>
    </dgm:pt>
    <dgm:pt modelId="{81C6D585-A8AD-4BCC-9C22-287232603757}" type="sibTrans" cxnId="{C65CF4AD-38B0-425B-A5DD-B35EF04908E7}">
      <dgm:prSet/>
      <dgm:spPr/>
      <dgm:t>
        <a:bodyPr/>
        <a:lstStyle/>
        <a:p>
          <a:endParaRPr lang="en-US"/>
        </a:p>
      </dgm:t>
    </dgm:pt>
    <dgm:pt modelId="{39B40B65-291C-4571-AB3B-40CFB6212472}">
      <dgm:prSet/>
      <dgm:spPr/>
      <dgm:t>
        <a:bodyPr/>
        <a:lstStyle/>
        <a:p>
          <a:r>
            <a:rPr lang="en-US"/>
            <a:t>Type</a:t>
          </a:r>
        </a:p>
      </dgm:t>
    </dgm:pt>
    <dgm:pt modelId="{7CB1FBDE-C438-49B4-BA48-511B0BEAE239}" type="parTrans" cxnId="{689156EB-3238-4EDB-A42A-F418EAC18C17}">
      <dgm:prSet/>
      <dgm:spPr/>
      <dgm:t>
        <a:bodyPr/>
        <a:lstStyle/>
        <a:p>
          <a:endParaRPr lang="en-US"/>
        </a:p>
      </dgm:t>
    </dgm:pt>
    <dgm:pt modelId="{F62D1918-9A3A-4EC7-937D-DA3929125651}" type="sibTrans" cxnId="{689156EB-3238-4EDB-A42A-F418EAC18C17}">
      <dgm:prSet/>
      <dgm:spPr/>
      <dgm:t>
        <a:bodyPr/>
        <a:lstStyle/>
        <a:p>
          <a:endParaRPr lang="en-US"/>
        </a:p>
      </dgm:t>
    </dgm:pt>
    <dgm:pt modelId="{5DB13FD1-A097-4CC7-AC7D-53AFD78AA1D1}">
      <dgm:prSet/>
      <dgm:spPr/>
      <dgm:t>
        <a:bodyPr/>
        <a:lstStyle/>
        <a:p>
          <a:r>
            <a:rPr lang="en-US"/>
            <a:t>Type your given abuse/trauma form into AI</a:t>
          </a:r>
        </a:p>
      </dgm:t>
    </dgm:pt>
    <dgm:pt modelId="{C8FC8727-0007-4165-8186-226DA898197F}" type="parTrans" cxnId="{8FE1C7B8-F626-46E8-B174-2C6DE0C99977}">
      <dgm:prSet/>
      <dgm:spPr/>
      <dgm:t>
        <a:bodyPr/>
        <a:lstStyle/>
        <a:p>
          <a:endParaRPr lang="en-US"/>
        </a:p>
      </dgm:t>
    </dgm:pt>
    <dgm:pt modelId="{B85EF3CE-95E6-4502-BC72-F83D1805CF0A}" type="sibTrans" cxnId="{8FE1C7B8-F626-46E8-B174-2C6DE0C99977}">
      <dgm:prSet/>
      <dgm:spPr/>
      <dgm:t>
        <a:bodyPr/>
        <a:lstStyle/>
        <a:p>
          <a:endParaRPr lang="en-US"/>
        </a:p>
      </dgm:t>
    </dgm:pt>
    <dgm:pt modelId="{0C00908B-B8E3-40BA-8ADC-D8E176CDCC27}">
      <dgm:prSet/>
      <dgm:spPr/>
      <dgm:t>
        <a:bodyPr/>
        <a:lstStyle/>
        <a:p>
          <a:r>
            <a:rPr lang="en-US"/>
            <a:t>Make</a:t>
          </a:r>
        </a:p>
      </dgm:t>
    </dgm:pt>
    <dgm:pt modelId="{3CB45E34-3EB3-40A0-B243-EADAF9D39DD5}" type="parTrans" cxnId="{E7464C1A-95CD-402C-A98B-13FC80A31361}">
      <dgm:prSet/>
      <dgm:spPr/>
      <dgm:t>
        <a:bodyPr/>
        <a:lstStyle/>
        <a:p>
          <a:endParaRPr lang="en-US"/>
        </a:p>
      </dgm:t>
    </dgm:pt>
    <dgm:pt modelId="{2D7EE0DC-484F-43CA-9068-FA1903E241EA}" type="sibTrans" cxnId="{E7464C1A-95CD-402C-A98B-13FC80A31361}">
      <dgm:prSet/>
      <dgm:spPr/>
      <dgm:t>
        <a:bodyPr/>
        <a:lstStyle/>
        <a:p>
          <a:endParaRPr lang="en-US"/>
        </a:p>
      </dgm:t>
    </dgm:pt>
    <dgm:pt modelId="{3BC3CB5B-BD26-403C-94EC-05F225E2E05A}">
      <dgm:prSet/>
      <dgm:spPr/>
      <dgm:t>
        <a:bodyPr/>
        <a:lstStyle/>
        <a:p>
          <a:r>
            <a:rPr lang="en-US"/>
            <a:t>Make a note of its answer and what you think</a:t>
          </a:r>
        </a:p>
      </dgm:t>
    </dgm:pt>
    <dgm:pt modelId="{787D8FBF-688C-4411-B513-69D662C67D7D}" type="parTrans" cxnId="{A6BB93AB-77DF-47E2-8944-C4521B09168B}">
      <dgm:prSet/>
      <dgm:spPr/>
      <dgm:t>
        <a:bodyPr/>
        <a:lstStyle/>
        <a:p>
          <a:endParaRPr lang="en-US"/>
        </a:p>
      </dgm:t>
    </dgm:pt>
    <dgm:pt modelId="{0BEA628B-6828-42B0-BCEB-D61EF149283A}" type="sibTrans" cxnId="{A6BB93AB-77DF-47E2-8944-C4521B09168B}">
      <dgm:prSet/>
      <dgm:spPr/>
      <dgm:t>
        <a:bodyPr/>
        <a:lstStyle/>
        <a:p>
          <a:endParaRPr lang="en-US"/>
        </a:p>
      </dgm:t>
    </dgm:pt>
    <dgm:pt modelId="{0A02CE77-329B-431B-911D-9128759EB7D3}">
      <dgm:prSet/>
      <dgm:spPr/>
      <dgm:t>
        <a:bodyPr/>
        <a:lstStyle/>
        <a:p>
          <a:r>
            <a:rPr lang="en-US"/>
            <a:t>Find</a:t>
          </a:r>
        </a:p>
      </dgm:t>
    </dgm:pt>
    <dgm:pt modelId="{A7F011C6-0599-471A-B088-2E73CACB0469}" type="parTrans" cxnId="{7576627B-11E2-4049-9DF9-22FA0A248FD5}">
      <dgm:prSet/>
      <dgm:spPr/>
      <dgm:t>
        <a:bodyPr/>
        <a:lstStyle/>
        <a:p>
          <a:endParaRPr lang="en-US"/>
        </a:p>
      </dgm:t>
    </dgm:pt>
    <dgm:pt modelId="{23812898-6585-479D-BECD-4812C021FFD7}" type="sibTrans" cxnId="{7576627B-11E2-4049-9DF9-22FA0A248FD5}">
      <dgm:prSet/>
      <dgm:spPr/>
      <dgm:t>
        <a:bodyPr/>
        <a:lstStyle/>
        <a:p>
          <a:endParaRPr lang="en-US"/>
        </a:p>
      </dgm:t>
    </dgm:pt>
    <dgm:pt modelId="{6C637E08-65C6-4E12-B3D0-1002870ADFB6}">
      <dgm:prSet/>
      <dgm:spPr/>
      <dgm:t>
        <a:bodyPr/>
        <a:lstStyle/>
        <a:p>
          <a:r>
            <a:rPr lang="en-US" dirty="0"/>
            <a:t>Find a book, journal or appropriate website</a:t>
          </a:r>
        </a:p>
      </dgm:t>
    </dgm:pt>
    <dgm:pt modelId="{881B064E-2C3E-4E09-99A1-6CDFDF250B11}" type="parTrans" cxnId="{CE3CDDDE-0596-4B30-90DE-361467D8F52A}">
      <dgm:prSet/>
      <dgm:spPr/>
      <dgm:t>
        <a:bodyPr/>
        <a:lstStyle/>
        <a:p>
          <a:endParaRPr lang="en-US"/>
        </a:p>
      </dgm:t>
    </dgm:pt>
    <dgm:pt modelId="{97B3A6F8-B8E3-4854-BD5C-5FB2D2A6C161}" type="sibTrans" cxnId="{CE3CDDDE-0596-4B30-90DE-361467D8F52A}">
      <dgm:prSet/>
      <dgm:spPr/>
      <dgm:t>
        <a:bodyPr/>
        <a:lstStyle/>
        <a:p>
          <a:endParaRPr lang="en-US"/>
        </a:p>
      </dgm:t>
    </dgm:pt>
    <dgm:pt modelId="{52DDB363-3A78-40B0-B6C6-A82BACA383A7}">
      <dgm:prSet/>
      <dgm:spPr/>
      <dgm:t>
        <a:bodyPr/>
        <a:lstStyle/>
        <a:p>
          <a:r>
            <a:rPr lang="en-US"/>
            <a:t>Compare</a:t>
          </a:r>
        </a:p>
      </dgm:t>
    </dgm:pt>
    <dgm:pt modelId="{011DCD15-A9E4-41B1-BAD7-452DA6150316}" type="parTrans" cxnId="{A68414D9-13C4-43B6-9C4F-6640938DBC46}">
      <dgm:prSet/>
      <dgm:spPr/>
      <dgm:t>
        <a:bodyPr/>
        <a:lstStyle/>
        <a:p>
          <a:endParaRPr lang="en-US"/>
        </a:p>
      </dgm:t>
    </dgm:pt>
    <dgm:pt modelId="{A7D1DE6F-F7B4-44DE-BDD0-6FC6E5E5B350}" type="sibTrans" cxnId="{A68414D9-13C4-43B6-9C4F-6640938DBC46}">
      <dgm:prSet/>
      <dgm:spPr/>
      <dgm:t>
        <a:bodyPr/>
        <a:lstStyle/>
        <a:p>
          <a:endParaRPr lang="en-US"/>
        </a:p>
      </dgm:t>
    </dgm:pt>
    <dgm:pt modelId="{C9B1750D-20D3-4765-BB59-6B54BC43517D}">
      <dgm:prSet/>
      <dgm:spPr/>
      <dgm:t>
        <a:bodyPr/>
        <a:lstStyle/>
        <a:p>
          <a:r>
            <a:rPr lang="en-US" dirty="0"/>
            <a:t>Compare information</a:t>
          </a:r>
        </a:p>
      </dgm:t>
    </dgm:pt>
    <dgm:pt modelId="{497F2FF5-AF09-467D-BEB9-1C9CDDA7EB4D}" type="parTrans" cxnId="{0F22258B-9BA2-40F2-AD1C-15029261D640}">
      <dgm:prSet/>
      <dgm:spPr/>
      <dgm:t>
        <a:bodyPr/>
        <a:lstStyle/>
        <a:p>
          <a:endParaRPr lang="en-US"/>
        </a:p>
      </dgm:t>
    </dgm:pt>
    <dgm:pt modelId="{2C37CEAB-E74C-41CE-9514-EB50948E72CA}" type="sibTrans" cxnId="{0F22258B-9BA2-40F2-AD1C-15029261D640}">
      <dgm:prSet/>
      <dgm:spPr/>
      <dgm:t>
        <a:bodyPr/>
        <a:lstStyle/>
        <a:p>
          <a:endParaRPr lang="en-US"/>
        </a:p>
      </dgm:t>
    </dgm:pt>
    <dgm:pt modelId="{AC8750D6-D249-414A-834E-BE9AF0C95EA5}">
      <dgm:prSet/>
      <dgm:spPr/>
      <dgm:t>
        <a:bodyPr/>
        <a:lstStyle/>
        <a:p>
          <a:r>
            <a:rPr lang="en-US"/>
            <a:t>Share</a:t>
          </a:r>
        </a:p>
      </dgm:t>
    </dgm:pt>
    <dgm:pt modelId="{8C97F861-6BDF-40C0-804B-2FA1A037C9F4}" type="parTrans" cxnId="{28A4C49D-9B49-43FD-AEA6-875FC73406FE}">
      <dgm:prSet/>
      <dgm:spPr/>
      <dgm:t>
        <a:bodyPr/>
        <a:lstStyle/>
        <a:p>
          <a:endParaRPr lang="en-US"/>
        </a:p>
      </dgm:t>
    </dgm:pt>
    <dgm:pt modelId="{947C7D50-5329-4804-97B1-73D339700A68}" type="sibTrans" cxnId="{28A4C49D-9B49-43FD-AEA6-875FC73406FE}">
      <dgm:prSet/>
      <dgm:spPr/>
      <dgm:t>
        <a:bodyPr/>
        <a:lstStyle/>
        <a:p>
          <a:endParaRPr lang="en-US"/>
        </a:p>
      </dgm:t>
    </dgm:pt>
    <dgm:pt modelId="{9785D9B7-A4FA-4CD9-A5E1-DC1BDC1E458E}">
      <dgm:prSet/>
      <dgm:spPr/>
      <dgm:t>
        <a:bodyPr/>
        <a:lstStyle/>
        <a:p>
          <a:r>
            <a:rPr lang="en-US" dirty="0"/>
            <a:t>Share findings with groups</a:t>
          </a:r>
        </a:p>
      </dgm:t>
    </dgm:pt>
    <dgm:pt modelId="{607F34B8-334A-4C5D-82AA-9ABF01081F0E}" type="parTrans" cxnId="{E0110487-9846-434F-99ED-4A4F7C569D28}">
      <dgm:prSet/>
      <dgm:spPr/>
      <dgm:t>
        <a:bodyPr/>
        <a:lstStyle/>
        <a:p>
          <a:endParaRPr lang="en-US"/>
        </a:p>
      </dgm:t>
    </dgm:pt>
    <dgm:pt modelId="{57997AFB-777F-4ED1-A055-9674F2A18626}" type="sibTrans" cxnId="{E0110487-9846-434F-99ED-4A4F7C569D28}">
      <dgm:prSet/>
      <dgm:spPr/>
      <dgm:t>
        <a:bodyPr/>
        <a:lstStyle/>
        <a:p>
          <a:endParaRPr lang="en-US"/>
        </a:p>
      </dgm:t>
    </dgm:pt>
    <dgm:pt modelId="{55FCC8A3-F685-4F41-82C9-0C41F6BB1969}" type="pres">
      <dgm:prSet presAssocID="{7736725C-80FF-4462-A350-65090C68DE16}" presName="Name0" presStyleCnt="0">
        <dgm:presLayoutVars>
          <dgm:dir/>
          <dgm:animLvl val="lvl"/>
          <dgm:resizeHandles val="exact"/>
        </dgm:presLayoutVars>
      </dgm:prSet>
      <dgm:spPr/>
    </dgm:pt>
    <dgm:pt modelId="{EFA392A4-0487-4E48-A1DD-665305DA0672}" type="pres">
      <dgm:prSet presAssocID="{8A24D917-3D2E-452B-8C72-09AB6A2DFE80}" presName="composite" presStyleCnt="0"/>
      <dgm:spPr/>
    </dgm:pt>
    <dgm:pt modelId="{689595BA-2716-4234-B4F0-9E003A44EB81}" type="pres">
      <dgm:prSet presAssocID="{8A24D917-3D2E-452B-8C72-09AB6A2DFE80}" presName="parTx" presStyleLbl="alignNode1" presStyleIdx="0" presStyleCnt="6">
        <dgm:presLayoutVars>
          <dgm:chMax val="0"/>
          <dgm:chPref val="0"/>
        </dgm:presLayoutVars>
      </dgm:prSet>
      <dgm:spPr/>
    </dgm:pt>
    <dgm:pt modelId="{6D3FFAD7-C536-4CBC-95CB-13A5BACC550A}" type="pres">
      <dgm:prSet presAssocID="{8A24D917-3D2E-452B-8C72-09AB6A2DFE80}" presName="desTx" presStyleLbl="alignAccFollowNode1" presStyleIdx="0" presStyleCnt="6">
        <dgm:presLayoutVars/>
      </dgm:prSet>
      <dgm:spPr/>
    </dgm:pt>
    <dgm:pt modelId="{04B69799-B850-439D-8ABC-BCFB832918EE}" type="pres">
      <dgm:prSet presAssocID="{C2CEA7BA-BE46-4FDE-B4B3-F7E7CA8A4434}" presName="space" presStyleCnt="0"/>
      <dgm:spPr/>
    </dgm:pt>
    <dgm:pt modelId="{CE7A622C-A845-4731-8F5F-13548D26D2A0}" type="pres">
      <dgm:prSet presAssocID="{39B40B65-291C-4571-AB3B-40CFB6212472}" presName="composite" presStyleCnt="0"/>
      <dgm:spPr/>
    </dgm:pt>
    <dgm:pt modelId="{5379F0C7-F7D4-497D-8BCD-A0230D4C84AB}" type="pres">
      <dgm:prSet presAssocID="{39B40B65-291C-4571-AB3B-40CFB6212472}" presName="parTx" presStyleLbl="alignNode1" presStyleIdx="1" presStyleCnt="6">
        <dgm:presLayoutVars>
          <dgm:chMax val="0"/>
          <dgm:chPref val="0"/>
        </dgm:presLayoutVars>
      </dgm:prSet>
      <dgm:spPr/>
    </dgm:pt>
    <dgm:pt modelId="{55A029DD-B0D2-4536-9D2E-8760C61AF283}" type="pres">
      <dgm:prSet presAssocID="{39B40B65-291C-4571-AB3B-40CFB6212472}" presName="desTx" presStyleLbl="alignAccFollowNode1" presStyleIdx="1" presStyleCnt="6">
        <dgm:presLayoutVars/>
      </dgm:prSet>
      <dgm:spPr/>
    </dgm:pt>
    <dgm:pt modelId="{E27C99A6-4761-4C18-ABB6-B8C079BB99DF}" type="pres">
      <dgm:prSet presAssocID="{F62D1918-9A3A-4EC7-937D-DA3929125651}" presName="space" presStyleCnt="0"/>
      <dgm:spPr/>
    </dgm:pt>
    <dgm:pt modelId="{E5C43A2E-B40C-41CA-B467-C8CB3902531A}" type="pres">
      <dgm:prSet presAssocID="{0C00908B-B8E3-40BA-8ADC-D8E176CDCC27}" presName="composite" presStyleCnt="0"/>
      <dgm:spPr/>
    </dgm:pt>
    <dgm:pt modelId="{3DBA40C5-C8B6-4757-A801-5D8C61B0696E}" type="pres">
      <dgm:prSet presAssocID="{0C00908B-B8E3-40BA-8ADC-D8E176CDCC27}" presName="parTx" presStyleLbl="alignNode1" presStyleIdx="2" presStyleCnt="6">
        <dgm:presLayoutVars>
          <dgm:chMax val="0"/>
          <dgm:chPref val="0"/>
        </dgm:presLayoutVars>
      </dgm:prSet>
      <dgm:spPr/>
    </dgm:pt>
    <dgm:pt modelId="{95A431FE-92D4-487D-9E5C-02EFA17D2A31}" type="pres">
      <dgm:prSet presAssocID="{0C00908B-B8E3-40BA-8ADC-D8E176CDCC27}" presName="desTx" presStyleLbl="alignAccFollowNode1" presStyleIdx="2" presStyleCnt="6">
        <dgm:presLayoutVars/>
      </dgm:prSet>
      <dgm:spPr/>
    </dgm:pt>
    <dgm:pt modelId="{DB562645-46AC-4C30-AE8D-327A80502567}" type="pres">
      <dgm:prSet presAssocID="{2D7EE0DC-484F-43CA-9068-FA1903E241EA}" presName="space" presStyleCnt="0"/>
      <dgm:spPr/>
    </dgm:pt>
    <dgm:pt modelId="{3BC35728-3161-4AB7-82C3-D4E21883F076}" type="pres">
      <dgm:prSet presAssocID="{0A02CE77-329B-431B-911D-9128759EB7D3}" presName="composite" presStyleCnt="0"/>
      <dgm:spPr/>
    </dgm:pt>
    <dgm:pt modelId="{9992AA5C-B987-44A7-85D3-747B45466E33}" type="pres">
      <dgm:prSet presAssocID="{0A02CE77-329B-431B-911D-9128759EB7D3}" presName="parTx" presStyleLbl="alignNode1" presStyleIdx="3" presStyleCnt="6">
        <dgm:presLayoutVars>
          <dgm:chMax val="0"/>
          <dgm:chPref val="0"/>
        </dgm:presLayoutVars>
      </dgm:prSet>
      <dgm:spPr/>
    </dgm:pt>
    <dgm:pt modelId="{EB227A3E-4D77-4C0A-8A8F-370B2E872D07}" type="pres">
      <dgm:prSet presAssocID="{0A02CE77-329B-431B-911D-9128759EB7D3}" presName="desTx" presStyleLbl="alignAccFollowNode1" presStyleIdx="3" presStyleCnt="6">
        <dgm:presLayoutVars/>
      </dgm:prSet>
      <dgm:spPr/>
    </dgm:pt>
    <dgm:pt modelId="{936CB3C2-19D3-4645-A979-A2C4C96B2C1A}" type="pres">
      <dgm:prSet presAssocID="{23812898-6585-479D-BECD-4812C021FFD7}" presName="space" presStyleCnt="0"/>
      <dgm:spPr/>
    </dgm:pt>
    <dgm:pt modelId="{98A7A7ED-1D8D-4DA4-BC5D-2D1FD74E1534}" type="pres">
      <dgm:prSet presAssocID="{52DDB363-3A78-40B0-B6C6-A82BACA383A7}" presName="composite" presStyleCnt="0"/>
      <dgm:spPr/>
    </dgm:pt>
    <dgm:pt modelId="{678246C2-19E2-4575-997E-6B89E8328C66}" type="pres">
      <dgm:prSet presAssocID="{52DDB363-3A78-40B0-B6C6-A82BACA383A7}" presName="parTx" presStyleLbl="alignNode1" presStyleIdx="4" presStyleCnt="6">
        <dgm:presLayoutVars>
          <dgm:chMax val="0"/>
          <dgm:chPref val="0"/>
        </dgm:presLayoutVars>
      </dgm:prSet>
      <dgm:spPr/>
    </dgm:pt>
    <dgm:pt modelId="{95286EED-65C9-498C-A704-2EA138F72806}" type="pres">
      <dgm:prSet presAssocID="{52DDB363-3A78-40B0-B6C6-A82BACA383A7}" presName="desTx" presStyleLbl="alignAccFollowNode1" presStyleIdx="4" presStyleCnt="6">
        <dgm:presLayoutVars/>
      </dgm:prSet>
      <dgm:spPr/>
    </dgm:pt>
    <dgm:pt modelId="{2F42C469-E0D3-4AF5-85B8-AB822D2E2C30}" type="pres">
      <dgm:prSet presAssocID="{A7D1DE6F-F7B4-44DE-BDD0-6FC6E5E5B350}" presName="space" presStyleCnt="0"/>
      <dgm:spPr/>
    </dgm:pt>
    <dgm:pt modelId="{A9FE11F1-DFA1-4122-88CB-960407157271}" type="pres">
      <dgm:prSet presAssocID="{AC8750D6-D249-414A-834E-BE9AF0C95EA5}" presName="composite" presStyleCnt="0"/>
      <dgm:spPr/>
    </dgm:pt>
    <dgm:pt modelId="{A800CA98-50A6-4976-B585-27C1A8665D67}" type="pres">
      <dgm:prSet presAssocID="{AC8750D6-D249-414A-834E-BE9AF0C95EA5}" presName="parTx" presStyleLbl="alignNode1" presStyleIdx="5" presStyleCnt="6">
        <dgm:presLayoutVars>
          <dgm:chMax val="0"/>
          <dgm:chPref val="0"/>
        </dgm:presLayoutVars>
      </dgm:prSet>
      <dgm:spPr/>
    </dgm:pt>
    <dgm:pt modelId="{58430E07-51A2-43C1-A8AE-2942E72E9AE2}" type="pres">
      <dgm:prSet presAssocID="{AC8750D6-D249-414A-834E-BE9AF0C95EA5}" presName="desTx" presStyleLbl="alignAccFollowNode1" presStyleIdx="5" presStyleCnt="6">
        <dgm:presLayoutVars/>
      </dgm:prSet>
      <dgm:spPr/>
    </dgm:pt>
  </dgm:ptLst>
  <dgm:cxnLst>
    <dgm:cxn modelId="{A5EC3214-9221-42D4-9700-5D0E7D654DCD}" type="presOf" srcId="{52DDB363-3A78-40B0-B6C6-A82BACA383A7}" destId="{678246C2-19E2-4575-997E-6B89E8328C66}" srcOrd="0" destOrd="0" presId="urn:microsoft.com/office/officeart/2016/7/layout/ChevronBlockProcess"/>
    <dgm:cxn modelId="{E7464C1A-95CD-402C-A98B-13FC80A31361}" srcId="{7736725C-80FF-4462-A350-65090C68DE16}" destId="{0C00908B-B8E3-40BA-8ADC-D8E176CDCC27}" srcOrd="2" destOrd="0" parTransId="{3CB45E34-3EB3-40A0-B243-EADAF9D39DD5}" sibTransId="{2D7EE0DC-484F-43CA-9068-FA1903E241EA}"/>
    <dgm:cxn modelId="{47637B38-FA43-4467-A75B-BFC9B162E2DB}" type="presOf" srcId="{AD52FE64-0B30-42E7-90AE-F47152799148}" destId="{6D3FFAD7-C536-4CBC-95CB-13A5BACC550A}" srcOrd="0" destOrd="0" presId="urn:microsoft.com/office/officeart/2016/7/layout/ChevronBlockProcess"/>
    <dgm:cxn modelId="{9BB2994F-1904-46B0-AA8D-7BEB791F05B6}" type="presOf" srcId="{6C637E08-65C6-4E12-B3D0-1002870ADFB6}" destId="{EB227A3E-4D77-4C0A-8A8F-370B2E872D07}" srcOrd="0" destOrd="0" presId="urn:microsoft.com/office/officeart/2016/7/layout/ChevronBlockProcess"/>
    <dgm:cxn modelId="{B30E8B58-C172-4898-B54F-AE47119E9372}" type="presOf" srcId="{39B40B65-291C-4571-AB3B-40CFB6212472}" destId="{5379F0C7-F7D4-497D-8BCD-A0230D4C84AB}" srcOrd="0" destOrd="0" presId="urn:microsoft.com/office/officeart/2016/7/layout/ChevronBlockProcess"/>
    <dgm:cxn modelId="{8EAB3079-0029-4297-BAF2-33008963CCDB}" type="presOf" srcId="{9785D9B7-A4FA-4CD9-A5E1-DC1BDC1E458E}" destId="{58430E07-51A2-43C1-A8AE-2942E72E9AE2}" srcOrd="0" destOrd="0" presId="urn:microsoft.com/office/officeart/2016/7/layout/ChevronBlockProcess"/>
    <dgm:cxn modelId="{7576627B-11E2-4049-9DF9-22FA0A248FD5}" srcId="{7736725C-80FF-4462-A350-65090C68DE16}" destId="{0A02CE77-329B-431B-911D-9128759EB7D3}" srcOrd="3" destOrd="0" parTransId="{A7F011C6-0599-471A-B088-2E73CACB0469}" sibTransId="{23812898-6585-479D-BECD-4812C021FFD7}"/>
    <dgm:cxn modelId="{3B6DFA7B-6E7A-4825-BFE2-3C0875F60033}" type="presOf" srcId="{7736725C-80FF-4462-A350-65090C68DE16}" destId="{55FCC8A3-F685-4F41-82C9-0C41F6BB1969}" srcOrd="0" destOrd="0" presId="urn:microsoft.com/office/officeart/2016/7/layout/ChevronBlockProcess"/>
    <dgm:cxn modelId="{CAE09C82-1D4D-47D0-83C2-C654BBF4A4FB}" type="presOf" srcId="{0A02CE77-329B-431B-911D-9128759EB7D3}" destId="{9992AA5C-B987-44A7-85D3-747B45466E33}" srcOrd="0" destOrd="0" presId="urn:microsoft.com/office/officeart/2016/7/layout/ChevronBlockProcess"/>
    <dgm:cxn modelId="{E0110487-9846-434F-99ED-4A4F7C569D28}" srcId="{AC8750D6-D249-414A-834E-BE9AF0C95EA5}" destId="{9785D9B7-A4FA-4CD9-A5E1-DC1BDC1E458E}" srcOrd="0" destOrd="0" parTransId="{607F34B8-334A-4C5D-82AA-9ABF01081F0E}" sibTransId="{57997AFB-777F-4ED1-A055-9674F2A18626}"/>
    <dgm:cxn modelId="{0F22258B-9BA2-40F2-AD1C-15029261D640}" srcId="{52DDB363-3A78-40B0-B6C6-A82BACA383A7}" destId="{C9B1750D-20D3-4765-BB59-6B54BC43517D}" srcOrd="0" destOrd="0" parTransId="{497F2FF5-AF09-467D-BEB9-1C9CDDA7EB4D}" sibTransId="{2C37CEAB-E74C-41CE-9514-EB50948E72CA}"/>
    <dgm:cxn modelId="{E85D858F-63D4-4C47-9F31-3054BC704CB3}" type="presOf" srcId="{3BC3CB5B-BD26-403C-94EC-05F225E2E05A}" destId="{95A431FE-92D4-487D-9E5C-02EFA17D2A31}" srcOrd="0" destOrd="0" presId="urn:microsoft.com/office/officeart/2016/7/layout/ChevronBlockProcess"/>
    <dgm:cxn modelId="{0CB28D90-779D-4033-942F-6E5480B598C5}" type="presOf" srcId="{0C00908B-B8E3-40BA-8ADC-D8E176CDCC27}" destId="{3DBA40C5-C8B6-4757-A801-5D8C61B0696E}" srcOrd="0" destOrd="0" presId="urn:microsoft.com/office/officeart/2016/7/layout/ChevronBlockProcess"/>
    <dgm:cxn modelId="{034A0B9C-5A56-49F0-B26A-12A59E3857E5}" type="presOf" srcId="{8A24D917-3D2E-452B-8C72-09AB6A2DFE80}" destId="{689595BA-2716-4234-B4F0-9E003A44EB81}" srcOrd="0" destOrd="0" presId="urn:microsoft.com/office/officeart/2016/7/layout/ChevronBlockProcess"/>
    <dgm:cxn modelId="{28A4C49D-9B49-43FD-AEA6-875FC73406FE}" srcId="{7736725C-80FF-4462-A350-65090C68DE16}" destId="{AC8750D6-D249-414A-834E-BE9AF0C95EA5}" srcOrd="5" destOrd="0" parTransId="{8C97F861-6BDF-40C0-804B-2FA1A037C9F4}" sibTransId="{947C7D50-5329-4804-97B1-73D339700A68}"/>
    <dgm:cxn modelId="{B1C493A5-EE09-4653-8DB0-93FB3983B5B6}" type="presOf" srcId="{5DB13FD1-A097-4CC7-AC7D-53AFD78AA1D1}" destId="{55A029DD-B0D2-4536-9D2E-8760C61AF283}" srcOrd="0" destOrd="0" presId="urn:microsoft.com/office/officeart/2016/7/layout/ChevronBlockProcess"/>
    <dgm:cxn modelId="{A6BB93AB-77DF-47E2-8944-C4521B09168B}" srcId="{0C00908B-B8E3-40BA-8ADC-D8E176CDCC27}" destId="{3BC3CB5B-BD26-403C-94EC-05F225E2E05A}" srcOrd="0" destOrd="0" parTransId="{787D8FBF-688C-4411-B513-69D662C67D7D}" sibTransId="{0BEA628B-6828-42B0-BCEB-D61EF149283A}"/>
    <dgm:cxn modelId="{C65CF4AD-38B0-425B-A5DD-B35EF04908E7}" srcId="{8A24D917-3D2E-452B-8C72-09AB6A2DFE80}" destId="{AD52FE64-0B30-42E7-90AE-F47152799148}" srcOrd="0" destOrd="0" parTransId="{8DDB8241-68DE-4A3E-A2D5-FA567B6FC708}" sibTransId="{81C6D585-A8AD-4BCC-9C22-287232603757}"/>
    <dgm:cxn modelId="{8FE1C7B8-F626-46E8-B174-2C6DE0C99977}" srcId="{39B40B65-291C-4571-AB3B-40CFB6212472}" destId="{5DB13FD1-A097-4CC7-AC7D-53AFD78AA1D1}" srcOrd="0" destOrd="0" parTransId="{C8FC8727-0007-4165-8186-226DA898197F}" sibTransId="{B85EF3CE-95E6-4502-BC72-F83D1805CF0A}"/>
    <dgm:cxn modelId="{C2EEBACE-94BD-45F9-AB6C-6B4ED2999755}" type="presOf" srcId="{C9B1750D-20D3-4765-BB59-6B54BC43517D}" destId="{95286EED-65C9-498C-A704-2EA138F72806}" srcOrd="0" destOrd="0" presId="urn:microsoft.com/office/officeart/2016/7/layout/ChevronBlockProcess"/>
    <dgm:cxn modelId="{A68414D9-13C4-43B6-9C4F-6640938DBC46}" srcId="{7736725C-80FF-4462-A350-65090C68DE16}" destId="{52DDB363-3A78-40B0-B6C6-A82BACA383A7}" srcOrd="4" destOrd="0" parTransId="{011DCD15-A9E4-41B1-BAD7-452DA6150316}" sibTransId="{A7D1DE6F-F7B4-44DE-BDD0-6FC6E5E5B350}"/>
    <dgm:cxn modelId="{CE3CDDDE-0596-4B30-90DE-361467D8F52A}" srcId="{0A02CE77-329B-431B-911D-9128759EB7D3}" destId="{6C637E08-65C6-4E12-B3D0-1002870ADFB6}" srcOrd="0" destOrd="0" parTransId="{881B064E-2C3E-4E09-99A1-6CDFDF250B11}" sibTransId="{97B3A6F8-B8E3-4854-BD5C-5FB2D2A6C161}"/>
    <dgm:cxn modelId="{43F133E0-31A0-42B7-B385-605823267563}" srcId="{7736725C-80FF-4462-A350-65090C68DE16}" destId="{8A24D917-3D2E-452B-8C72-09AB6A2DFE80}" srcOrd="0" destOrd="0" parTransId="{601A56EB-2904-4982-BD56-47327490C710}" sibTransId="{C2CEA7BA-BE46-4FDE-B4B3-F7E7CA8A4434}"/>
    <dgm:cxn modelId="{689156EB-3238-4EDB-A42A-F418EAC18C17}" srcId="{7736725C-80FF-4462-A350-65090C68DE16}" destId="{39B40B65-291C-4571-AB3B-40CFB6212472}" srcOrd="1" destOrd="0" parTransId="{7CB1FBDE-C438-49B4-BA48-511B0BEAE239}" sibTransId="{F62D1918-9A3A-4EC7-937D-DA3929125651}"/>
    <dgm:cxn modelId="{9C6A00F9-5B4A-4D3B-9BBA-249C9C8411CB}" type="presOf" srcId="{AC8750D6-D249-414A-834E-BE9AF0C95EA5}" destId="{A800CA98-50A6-4976-B585-27C1A8665D67}" srcOrd="0" destOrd="0" presId="urn:microsoft.com/office/officeart/2016/7/layout/ChevronBlockProcess"/>
    <dgm:cxn modelId="{9987F38F-62DE-42F6-AA37-CEFC012D7D93}" type="presParOf" srcId="{55FCC8A3-F685-4F41-82C9-0C41F6BB1969}" destId="{EFA392A4-0487-4E48-A1DD-665305DA0672}" srcOrd="0" destOrd="0" presId="urn:microsoft.com/office/officeart/2016/7/layout/ChevronBlockProcess"/>
    <dgm:cxn modelId="{15B836B5-70A1-4C68-8A91-1DEDE10DA5A9}" type="presParOf" srcId="{EFA392A4-0487-4E48-A1DD-665305DA0672}" destId="{689595BA-2716-4234-B4F0-9E003A44EB81}" srcOrd="0" destOrd="0" presId="urn:microsoft.com/office/officeart/2016/7/layout/ChevronBlockProcess"/>
    <dgm:cxn modelId="{EA57A5E1-4415-45EA-B2FE-B1166E05B05C}" type="presParOf" srcId="{EFA392A4-0487-4E48-A1DD-665305DA0672}" destId="{6D3FFAD7-C536-4CBC-95CB-13A5BACC550A}" srcOrd="1" destOrd="0" presId="urn:microsoft.com/office/officeart/2016/7/layout/ChevronBlockProcess"/>
    <dgm:cxn modelId="{DD5CD85A-297C-4D12-BEDF-D373BEA92939}" type="presParOf" srcId="{55FCC8A3-F685-4F41-82C9-0C41F6BB1969}" destId="{04B69799-B850-439D-8ABC-BCFB832918EE}" srcOrd="1" destOrd="0" presId="urn:microsoft.com/office/officeart/2016/7/layout/ChevronBlockProcess"/>
    <dgm:cxn modelId="{9DDB34A5-AB74-4894-B8CC-B3086E519D0B}" type="presParOf" srcId="{55FCC8A3-F685-4F41-82C9-0C41F6BB1969}" destId="{CE7A622C-A845-4731-8F5F-13548D26D2A0}" srcOrd="2" destOrd="0" presId="urn:microsoft.com/office/officeart/2016/7/layout/ChevronBlockProcess"/>
    <dgm:cxn modelId="{FE595636-46A4-47A8-9F56-2AFB2F54AB20}" type="presParOf" srcId="{CE7A622C-A845-4731-8F5F-13548D26D2A0}" destId="{5379F0C7-F7D4-497D-8BCD-A0230D4C84AB}" srcOrd="0" destOrd="0" presId="urn:microsoft.com/office/officeart/2016/7/layout/ChevronBlockProcess"/>
    <dgm:cxn modelId="{5CC394BF-2712-48B4-BA38-D5DD1F7EC53E}" type="presParOf" srcId="{CE7A622C-A845-4731-8F5F-13548D26D2A0}" destId="{55A029DD-B0D2-4536-9D2E-8760C61AF283}" srcOrd="1" destOrd="0" presId="urn:microsoft.com/office/officeart/2016/7/layout/ChevronBlockProcess"/>
    <dgm:cxn modelId="{0F26CE9C-CCAA-4CCE-B4F1-C4B6027DC00D}" type="presParOf" srcId="{55FCC8A3-F685-4F41-82C9-0C41F6BB1969}" destId="{E27C99A6-4761-4C18-ABB6-B8C079BB99DF}" srcOrd="3" destOrd="0" presId="urn:microsoft.com/office/officeart/2016/7/layout/ChevronBlockProcess"/>
    <dgm:cxn modelId="{4A48C395-7AF6-4931-89C2-E889FE40A755}" type="presParOf" srcId="{55FCC8A3-F685-4F41-82C9-0C41F6BB1969}" destId="{E5C43A2E-B40C-41CA-B467-C8CB3902531A}" srcOrd="4" destOrd="0" presId="urn:microsoft.com/office/officeart/2016/7/layout/ChevronBlockProcess"/>
    <dgm:cxn modelId="{B5C59E23-7ECF-48E9-97A9-CA5971EB933C}" type="presParOf" srcId="{E5C43A2E-B40C-41CA-B467-C8CB3902531A}" destId="{3DBA40C5-C8B6-4757-A801-5D8C61B0696E}" srcOrd="0" destOrd="0" presId="urn:microsoft.com/office/officeart/2016/7/layout/ChevronBlockProcess"/>
    <dgm:cxn modelId="{D27B5BFC-B935-416F-90F1-8C1E354FD66D}" type="presParOf" srcId="{E5C43A2E-B40C-41CA-B467-C8CB3902531A}" destId="{95A431FE-92D4-487D-9E5C-02EFA17D2A31}" srcOrd="1" destOrd="0" presId="urn:microsoft.com/office/officeart/2016/7/layout/ChevronBlockProcess"/>
    <dgm:cxn modelId="{C05E7FC5-AF83-4189-9756-D4FCA244F902}" type="presParOf" srcId="{55FCC8A3-F685-4F41-82C9-0C41F6BB1969}" destId="{DB562645-46AC-4C30-AE8D-327A80502567}" srcOrd="5" destOrd="0" presId="urn:microsoft.com/office/officeart/2016/7/layout/ChevronBlockProcess"/>
    <dgm:cxn modelId="{B3E3D701-A643-45C9-A16A-88F8EB77E2D0}" type="presParOf" srcId="{55FCC8A3-F685-4F41-82C9-0C41F6BB1969}" destId="{3BC35728-3161-4AB7-82C3-D4E21883F076}" srcOrd="6" destOrd="0" presId="urn:microsoft.com/office/officeart/2016/7/layout/ChevronBlockProcess"/>
    <dgm:cxn modelId="{701C83D2-ACD1-477C-AB18-D7792755D06E}" type="presParOf" srcId="{3BC35728-3161-4AB7-82C3-D4E21883F076}" destId="{9992AA5C-B987-44A7-85D3-747B45466E33}" srcOrd="0" destOrd="0" presId="urn:microsoft.com/office/officeart/2016/7/layout/ChevronBlockProcess"/>
    <dgm:cxn modelId="{4DDACBD5-160F-48FF-9363-E0AE7996431A}" type="presParOf" srcId="{3BC35728-3161-4AB7-82C3-D4E21883F076}" destId="{EB227A3E-4D77-4C0A-8A8F-370B2E872D07}" srcOrd="1" destOrd="0" presId="urn:microsoft.com/office/officeart/2016/7/layout/ChevronBlockProcess"/>
    <dgm:cxn modelId="{9844E00E-E16E-4138-B232-F311469FEB1A}" type="presParOf" srcId="{55FCC8A3-F685-4F41-82C9-0C41F6BB1969}" destId="{936CB3C2-19D3-4645-A979-A2C4C96B2C1A}" srcOrd="7" destOrd="0" presId="urn:microsoft.com/office/officeart/2016/7/layout/ChevronBlockProcess"/>
    <dgm:cxn modelId="{61545BC7-6A3A-4AEF-B815-10EA70C7AC88}" type="presParOf" srcId="{55FCC8A3-F685-4F41-82C9-0C41F6BB1969}" destId="{98A7A7ED-1D8D-4DA4-BC5D-2D1FD74E1534}" srcOrd="8" destOrd="0" presId="urn:microsoft.com/office/officeart/2016/7/layout/ChevronBlockProcess"/>
    <dgm:cxn modelId="{4A228F99-5D9F-4650-8F54-DB9F4233636B}" type="presParOf" srcId="{98A7A7ED-1D8D-4DA4-BC5D-2D1FD74E1534}" destId="{678246C2-19E2-4575-997E-6B89E8328C66}" srcOrd="0" destOrd="0" presId="urn:microsoft.com/office/officeart/2016/7/layout/ChevronBlockProcess"/>
    <dgm:cxn modelId="{A889E661-0360-478F-8B4D-EE78106FE6BC}" type="presParOf" srcId="{98A7A7ED-1D8D-4DA4-BC5D-2D1FD74E1534}" destId="{95286EED-65C9-498C-A704-2EA138F72806}" srcOrd="1" destOrd="0" presId="urn:microsoft.com/office/officeart/2016/7/layout/ChevronBlockProcess"/>
    <dgm:cxn modelId="{40A084D3-74CA-4FFD-AD2E-3D7AE7ABA830}" type="presParOf" srcId="{55FCC8A3-F685-4F41-82C9-0C41F6BB1969}" destId="{2F42C469-E0D3-4AF5-85B8-AB822D2E2C30}" srcOrd="9" destOrd="0" presId="urn:microsoft.com/office/officeart/2016/7/layout/ChevronBlockProcess"/>
    <dgm:cxn modelId="{D15194EB-82D9-42AB-BD60-57C4853F32D8}" type="presParOf" srcId="{55FCC8A3-F685-4F41-82C9-0C41F6BB1969}" destId="{A9FE11F1-DFA1-4122-88CB-960407157271}" srcOrd="10" destOrd="0" presId="urn:microsoft.com/office/officeart/2016/7/layout/ChevronBlockProcess"/>
    <dgm:cxn modelId="{7B92C3C6-BD10-40D1-B431-1595EF82DF31}" type="presParOf" srcId="{A9FE11F1-DFA1-4122-88CB-960407157271}" destId="{A800CA98-50A6-4976-B585-27C1A8665D67}" srcOrd="0" destOrd="0" presId="urn:microsoft.com/office/officeart/2016/7/layout/ChevronBlockProcess"/>
    <dgm:cxn modelId="{445853FA-4C27-4C8A-B055-58F7DC9E7639}" type="presParOf" srcId="{A9FE11F1-DFA1-4122-88CB-960407157271}" destId="{58430E07-51A2-43C1-A8AE-2942E72E9AE2}"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8A5A117-A51C-4C26-BEF7-BB48D52D844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19E4272-310E-40E2-9F82-7443E02E486F}">
      <dgm:prSet/>
      <dgm:spPr/>
      <dgm:t>
        <a:bodyPr/>
        <a:lstStyle/>
        <a:p>
          <a:pPr>
            <a:defRPr cap="all"/>
          </a:pPr>
          <a:r>
            <a:rPr lang="en-GB"/>
            <a:t>Structural Changes</a:t>
          </a:r>
          <a:endParaRPr lang="en-US"/>
        </a:p>
      </dgm:t>
    </dgm:pt>
    <dgm:pt modelId="{4B014685-96D5-4651-B5BE-16AEF27D6A58}" type="parTrans" cxnId="{3D65922D-F6E6-4EA2-B95D-DEDA00D13D23}">
      <dgm:prSet/>
      <dgm:spPr/>
      <dgm:t>
        <a:bodyPr/>
        <a:lstStyle/>
        <a:p>
          <a:endParaRPr lang="en-US"/>
        </a:p>
      </dgm:t>
    </dgm:pt>
    <dgm:pt modelId="{944C1AD8-DD36-4F83-B0E3-88A8635B2F9F}" type="sibTrans" cxnId="{3D65922D-F6E6-4EA2-B95D-DEDA00D13D23}">
      <dgm:prSet/>
      <dgm:spPr/>
      <dgm:t>
        <a:bodyPr/>
        <a:lstStyle/>
        <a:p>
          <a:endParaRPr lang="en-US"/>
        </a:p>
      </dgm:t>
    </dgm:pt>
    <dgm:pt modelId="{2F98D4D2-4A07-4AC5-8E1B-5951FBEF07EC}">
      <dgm:prSet/>
      <dgm:spPr/>
      <dgm:t>
        <a:bodyPr/>
        <a:lstStyle/>
        <a:p>
          <a:pPr>
            <a:defRPr cap="all"/>
          </a:pPr>
          <a:r>
            <a:rPr lang="en-GB"/>
            <a:t>Functional Changes </a:t>
          </a:r>
          <a:endParaRPr lang="en-US"/>
        </a:p>
      </dgm:t>
    </dgm:pt>
    <dgm:pt modelId="{4D490FC9-6360-44C7-B475-FF16C2EBA58A}" type="parTrans" cxnId="{CB115BC3-2B1F-4A34-A996-3DDD29BABB39}">
      <dgm:prSet/>
      <dgm:spPr/>
      <dgm:t>
        <a:bodyPr/>
        <a:lstStyle/>
        <a:p>
          <a:endParaRPr lang="en-US"/>
        </a:p>
      </dgm:t>
    </dgm:pt>
    <dgm:pt modelId="{08CFCA53-F9D8-4CF4-AE70-ACF863B177E2}" type="sibTrans" cxnId="{CB115BC3-2B1F-4A34-A996-3DDD29BABB39}">
      <dgm:prSet/>
      <dgm:spPr/>
      <dgm:t>
        <a:bodyPr/>
        <a:lstStyle/>
        <a:p>
          <a:endParaRPr lang="en-US"/>
        </a:p>
      </dgm:t>
    </dgm:pt>
    <dgm:pt modelId="{DEE16F33-3C6F-458F-9B6C-5F66285DC948}">
      <dgm:prSet/>
      <dgm:spPr/>
      <dgm:t>
        <a:bodyPr/>
        <a:lstStyle/>
        <a:p>
          <a:pPr>
            <a:defRPr cap="all"/>
          </a:pPr>
          <a:r>
            <a:rPr lang="en-GB"/>
            <a:t>Neurochemical Changes </a:t>
          </a:r>
          <a:endParaRPr lang="en-US"/>
        </a:p>
      </dgm:t>
    </dgm:pt>
    <dgm:pt modelId="{4D32950C-B02D-4807-8EDC-A6A9238248F3}" type="parTrans" cxnId="{406CE6B6-CDD2-4A09-8261-9680EEC4B9B4}">
      <dgm:prSet/>
      <dgm:spPr/>
      <dgm:t>
        <a:bodyPr/>
        <a:lstStyle/>
        <a:p>
          <a:endParaRPr lang="en-US"/>
        </a:p>
      </dgm:t>
    </dgm:pt>
    <dgm:pt modelId="{C105E03B-EBA1-41A0-AE32-26F45A511D4C}" type="sibTrans" cxnId="{406CE6B6-CDD2-4A09-8261-9680EEC4B9B4}">
      <dgm:prSet/>
      <dgm:spPr/>
      <dgm:t>
        <a:bodyPr/>
        <a:lstStyle/>
        <a:p>
          <a:endParaRPr lang="en-US"/>
        </a:p>
      </dgm:t>
    </dgm:pt>
    <dgm:pt modelId="{7A6138FD-2CAE-477D-8BF0-6ABD4A65E5BF}" type="pres">
      <dgm:prSet presAssocID="{08A5A117-A51C-4C26-BEF7-BB48D52D844C}" presName="root" presStyleCnt="0">
        <dgm:presLayoutVars>
          <dgm:dir/>
          <dgm:resizeHandles val="exact"/>
        </dgm:presLayoutVars>
      </dgm:prSet>
      <dgm:spPr/>
    </dgm:pt>
    <dgm:pt modelId="{C42C521A-858A-4F00-AF5A-7E055B723E8C}" type="pres">
      <dgm:prSet presAssocID="{319E4272-310E-40E2-9F82-7443E02E486F}" presName="compNode" presStyleCnt="0"/>
      <dgm:spPr/>
    </dgm:pt>
    <dgm:pt modelId="{25D50A1B-C63E-44B1-BC3C-7CA81698D66E}" type="pres">
      <dgm:prSet presAssocID="{319E4272-310E-40E2-9F82-7443E02E486F}" presName="iconBgRect" presStyleLbl="bgShp" presStyleIdx="0" presStyleCnt="3"/>
      <dgm:spPr>
        <a:prstGeom prst="round2DiagRect">
          <a:avLst>
            <a:gd name="adj1" fmla="val 29727"/>
            <a:gd name="adj2" fmla="val 0"/>
          </a:avLst>
        </a:prstGeom>
      </dgm:spPr>
    </dgm:pt>
    <dgm:pt modelId="{09ECCD76-57E2-4BA3-A018-A2C7BC267654}" type="pres">
      <dgm:prSet presAssocID="{319E4272-310E-40E2-9F82-7443E02E486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asInPod"/>
        </a:ext>
      </dgm:extLst>
    </dgm:pt>
    <dgm:pt modelId="{569EA904-60E0-4249-808F-2E99BAFAC36A}" type="pres">
      <dgm:prSet presAssocID="{319E4272-310E-40E2-9F82-7443E02E486F}" presName="spaceRect" presStyleCnt="0"/>
      <dgm:spPr/>
    </dgm:pt>
    <dgm:pt modelId="{9C1579E4-20F8-48F9-BF92-DCA61EE77DF5}" type="pres">
      <dgm:prSet presAssocID="{319E4272-310E-40E2-9F82-7443E02E486F}" presName="textRect" presStyleLbl="revTx" presStyleIdx="0" presStyleCnt="3">
        <dgm:presLayoutVars>
          <dgm:chMax val="1"/>
          <dgm:chPref val="1"/>
        </dgm:presLayoutVars>
      </dgm:prSet>
      <dgm:spPr/>
    </dgm:pt>
    <dgm:pt modelId="{319017F5-CB1B-49AB-B411-4934CFF78760}" type="pres">
      <dgm:prSet presAssocID="{944C1AD8-DD36-4F83-B0E3-88A8635B2F9F}" presName="sibTrans" presStyleCnt="0"/>
      <dgm:spPr/>
    </dgm:pt>
    <dgm:pt modelId="{E273F6E9-BA8D-4022-B022-DCBBF867478E}" type="pres">
      <dgm:prSet presAssocID="{2F98D4D2-4A07-4AC5-8E1B-5951FBEF07EC}" presName="compNode" presStyleCnt="0"/>
      <dgm:spPr/>
    </dgm:pt>
    <dgm:pt modelId="{FFF70F56-84E7-4DAD-91A1-29DCD3AB083C}" type="pres">
      <dgm:prSet presAssocID="{2F98D4D2-4A07-4AC5-8E1B-5951FBEF07EC}" presName="iconBgRect" presStyleLbl="bgShp" presStyleIdx="1" presStyleCnt="3"/>
      <dgm:spPr>
        <a:prstGeom prst="round2DiagRect">
          <a:avLst>
            <a:gd name="adj1" fmla="val 29727"/>
            <a:gd name="adj2" fmla="val 0"/>
          </a:avLst>
        </a:prstGeom>
      </dgm:spPr>
    </dgm:pt>
    <dgm:pt modelId="{C95371E2-3DDE-4482-B59B-3BBB6CFD2537}" type="pres">
      <dgm:prSet presAssocID="{2F98D4D2-4A07-4AC5-8E1B-5951FBEF07E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7252FCB-436C-4517-84FB-9E8724AD2E36}" type="pres">
      <dgm:prSet presAssocID="{2F98D4D2-4A07-4AC5-8E1B-5951FBEF07EC}" presName="spaceRect" presStyleCnt="0"/>
      <dgm:spPr/>
    </dgm:pt>
    <dgm:pt modelId="{3541E3C3-01D2-41F4-A0D8-D7D3514DF22B}" type="pres">
      <dgm:prSet presAssocID="{2F98D4D2-4A07-4AC5-8E1B-5951FBEF07EC}" presName="textRect" presStyleLbl="revTx" presStyleIdx="1" presStyleCnt="3">
        <dgm:presLayoutVars>
          <dgm:chMax val="1"/>
          <dgm:chPref val="1"/>
        </dgm:presLayoutVars>
      </dgm:prSet>
      <dgm:spPr/>
    </dgm:pt>
    <dgm:pt modelId="{1179D6F8-1889-4386-BB0C-FC808591EEF8}" type="pres">
      <dgm:prSet presAssocID="{08CFCA53-F9D8-4CF4-AE70-ACF863B177E2}" presName="sibTrans" presStyleCnt="0"/>
      <dgm:spPr/>
    </dgm:pt>
    <dgm:pt modelId="{1A1DD841-BA74-44E7-A13D-F7811ED8889A}" type="pres">
      <dgm:prSet presAssocID="{DEE16F33-3C6F-458F-9B6C-5F66285DC948}" presName="compNode" presStyleCnt="0"/>
      <dgm:spPr/>
    </dgm:pt>
    <dgm:pt modelId="{7F998916-7989-4498-BD91-6C5BEE2F7BE3}" type="pres">
      <dgm:prSet presAssocID="{DEE16F33-3C6F-458F-9B6C-5F66285DC948}" presName="iconBgRect" presStyleLbl="bgShp" presStyleIdx="2" presStyleCnt="3"/>
      <dgm:spPr>
        <a:prstGeom prst="round2DiagRect">
          <a:avLst>
            <a:gd name="adj1" fmla="val 29727"/>
            <a:gd name="adj2" fmla="val 0"/>
          </a:avLst>
        </a:prstGeom>
      </dgm:spPr>
    </dgm:pt>
    <dgm:pt modelId="{B5BBA7E1-C755-4E74-A9F7-C62103767756}" type="pres">
      <dgm:prSet presAssocID="{DEE16F33-3C6F-458F-9B6C-5F66285DC9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DC12D345-E9A7-4583-97BB-D9A6919B60BF}" type="pres">
      <dgm:prSet presAssocID="{DEE16F33-3C6F-458F-9B6C-5F66285DC948}" presName="spaceRect" presStyleCnt="0"/>
      <dgm:spPr/>
    </dgm:pt>
    <dgm:pt modelId="{54C10EA8-1884-45AE-9DB6-A2F188D34525}" type="pres">
      <dgm:prSet presAssocID="{DEE16F33-3C6F-458F-9B6C-5F66285DC948}" presName="textRect" presStyleLbl="revTx" presStyleIdx="2" presStyleCnt="3">
        <dgm:presLayoutVars>
          <dgm:chMax val="1"/>
          <dgm:chPref val="1"/>
        </dgm:presLayoutVars>
      </dgm:prSet>
      <dgm:spPr/>
    </dgm:pt>
  </dgm:ptLst>
  <dgm:cxnLst>
    <dgm:cxn modelId="{3D65922D-F6E6-4EA2-B95D-DEDA00D13D23}" srcId="{08A5A117-A51C-4C26-BEF7-BB48D52D844C}" destId="{319E4272-310E-40E2-9F82-7443E02E486F}" srcOrd="0" destOrd="0" parTransId="{4B014685-96D5-4651-B5BE-16AEF27D6A58}" sibTransId="{944C1AD8-DD36-4F83-B0E3-88A8635B2F9F}"/>
    <dgm:cxn modelId="{8539D36B-6F13-41BA-8DE7-FD34F6667E41}" type="presOf" srcId="{08A5A117-A51C-4C26-BEF7-BB48D52D844C}" destId="{7A6138FD-2CAE-477D-8BF0-6ABD4A65E5BF}" srcOrd="0" destOrd="0" presId="urn:microsoft.com/office/officeart/2018/5/layout/IconLeafLabelList"/>
    <dgm:cxn modelId="{982909AB-0E4A-4E5A-A736-190BACB8DA2F}" type="presOf" srcId="{DEE16F33-3C6F-458F-9B6C-5F66285DC948}" destId="{54C10EA8-1884-45AE-9DB6-A2F188D34525}" srcOrd="0" destOrd="0" presId="urn:microsoft.com/office/officeart/2018/5/layout/IconLeafLabelList"/>
    <dgm:cxn modelId="{232820B5-53F4-45BC-9952-AF56E3DFF688}" type="presOf" srcId="{2F98D4D2-4A07-4AC5-8E1B-5951FBEF07EC}" destId="{3541E3C3-01D2-41F4-A0D8-D7D3514DF22B}" srcOrd="0" destOrd="0" presId="urn:microsoft.com/office/officeart/2018/5/layout/IconLeafLabelList"/>
    <dgm:cxn modelId="{406CE6B6-CDD2-4A09-8261-9680EEC4B9B4}" srcId="{08A5A117-A51C-4C26-BEF7-BB48D52D844C}" destId="{DEE16F33-3C6F-458F-9B6C-5F66285DC948}" srcOrd="2" destOrd="0" parTransId="{4D32950C-B02D-4807-8EDC-A6A9238248F3}" sibTransId="{C105E03B-EBA1-41A0-AE32-26F45A511D4C}"/>
    <dgm:cxn modelId="{CB115BC3-2B1F-4A34-A996-3DDD29BABB39}" srcId="{08A5A117-A51C-4C26-BEF7-BB48D52D844C}" destId="{2F98D4D2-4A07-4AC5-8E1B-5951FBEF07EC}" srcOrd="1" destOrd="0" parTransId="{4D490FC9-6360-44C7-B475-FF16C2EBA58A}" sibTransId="{08CFCA53-F9D8-4CF4-AE70-ACF863B177E2}"/>
    <dgm:cxn modelId="{DFF395DF-257E-4764-B621-1B6B94C29864}" type="presOf" srcId="{319E4272-310E-40E2-9F82-7443E02E486F}" destId="{9C1579E4-20F8-48F9-BF92-DCA61EE77DF5}" srcOrd="0" destOrd="0" presId="urn:microsoft.com/office/officeart/2018/5/layout/IconLeafLabelList"/>
    <dgm:cxn modelId="{4D804FA2-0CDD-49FA-A631-BFCC04AA33F5}" type="presParOf" srcId="{7A6138FD-2CAE-477D-8BF0-6ABD4A65E5BF}" destId="{C42C521A-858A-4F00-AF5A-7E055B723E8C}" srcOrd="0" destOrd="0" presId="urn:microsoft.com/office/officeart/2018/5/layout/IconLeafLabelList"/>
    <dgm:cxn modelId="{7B9423FA-8EEF-4FFF-A282-58FBFC496DC5}" type="presParOf" srcId="{C42C521A-858A-4F00-AF5A-7E055B723E8C}" destId="{25D50A1B-C63E-44B1-BC3C-7CA81698D66E}" srcOrd="0" destOrd="0" presId="urn:microsoft.com/office/officeart/2018/5/layout/IconLeafLabelList"/>
    <dgm:cxn modelId="{4F12E452-1B6A-4FDB-BC8D-095878A3518E}" type="presParOf" srcId="{C42C521A-858A-4F00-AF5A-7E055B723E8C}" destId="{09ECCD76-57E2-4BA3-A018-A2C7BC267654}" srcOrd="1" destOrd="0" presId="urn:microsoft.com/office/officeart/2018/5/layout/IconLeafLabelList"/>
    <dgm:cxn modelId="{7971FB17-6B09-4D2F-83A7-AD13016B4374}" type="presParOf" srcId="{C42C521A-858A-4F00-AF5A-7E055B723E8C}" destId="{569EA904-60E0-4249-808F-2E99BAFAC36A}" srcOrd="2" destOrd="0" presId="urn:microsoft.com/office/officeart/2018/5/layout/IconLeafLabelList"/>
    <dgm:cxn modelId="{E417D8B5-A673-4A43-B490-23EAA2E09FD1}" type="presParOf" srcId="{C42C521A-858A-4F00-AF5A-7E055B723E8C}" destId="{9C1579E4-20F8-48F9-BF92-DCA61EE77DF5}" srcOrd="3" destOrd="0" presId="urn:microsoft.com/office/officeart/2018/5/layout/IconLeafLabelList"/>
    <dgm:cxn modelId="{1CC1EA2E-4177-4986-BB0F-5FA8F9747342}" type="presParOf" srcId="{7A6138FD-2CAE-477D-8BF0-6ABD4A65E5BF}" destId="{319017F5-CB1B-49AB-B411-4934CFF78760}" srcOrd="1" destOrd="0" presId="urn:microsoft.com/office/officeart/2018/5/layout/IconLeafLabelList"/>
    <dgm:cxn modelId="{F8E7A7A3-2B78-4C04-9F8A-12971EF54EB4}" type="presParOf" srcId="{7A6138FD-2CAE-477D-8BF0-6ABD4A65E5BF}" destId="{E273F6E9-BA8D-4022-B022-DCBBF867478E}" srcOrd="2" destOrd="0" presId="urn:microsoft.com/office/officeart/2018/5/layout/IconLeafLabelList"/>
    <dgm:cxn modelId="{EDA0A339-2C91-4760-B908-D5AB760D4047}" type="presParOf" srcId="{E273F6E9-BA8D-4022-B022-DCBBF867478E}" destId="{FFF70F56-84E7-4DAD-91A1-29DCD3AB083C}" srcOrd="0" destOrd="0" presId="urn:microsoft.com/office/officeart/2018/5/layout/IconLeafLabelList"/>
    <dgm:cxn modelId="{73D71E71-DF57-452E-B9CB-259CE475DE58}" type="presParOf" srcId="{E273F6E9-BA8D-4022-B022-DCBBF867478E}" destId="{C95371E2-3DDE-4482-B59B-3BBB6CFD2537}" srcOrd="1" destOrd="0" presId="urn:microsoft.com/office/officeart/2018/5/layout/IconLeafLabelList"/>
    <dgm:cxn modelId="{6BCC7D4A-2069-4617-A4FD-7327AA0C25A6}" type="presParOf" srcId="{E273F6E9-BA8D-4022-B022-DCBBF867478E}" destId="{07252FCB-436C-4517-84FB-9E8724AD2E36}" srcOrd="2" destOrd="0" presId="urn:microsoft.com/office/officeart/2018/5/layout/IconLeafLabelList"/>
    <dgm:cxn modelId="{63793FDA-F0D5-49BA-9E62-41A805829A8E}" type="presParOf" srcId="{E273F6E9-BA8D-4022-B022-DCBBF867478E}" destId="{3541E3C3-01D2-41F4-A0D8-D7D3514DF22B}" srcOrd="3" destOrd="0" presId="urn:microsoft.com/office/officeart/2018/5/layout/IconLeafLabelList"/>
    <dgm:cxn modelId="{DBBD4361-5071-4126-BDF4-6F1B596B944F}" type="presParOf" srcId="{7A6138FD-2CAE-477D-8BF0-6ABD4A65E5BF}" destId="{1179D6F8-1889-4386-BB0C-FC808591EEF8}" srcOrd="3" destOrd="0" presId="urn:microsoft.com/office/officeart/2018/5/layout/IconLeafLabelList"/>
    <dgm:cxn modelId="{E301B962-E61F-461B-88DC-DDCF9D5FDA32}" type="presParOf" srcId="{7A6138FD-2CAE-477D-8BF0-6ABD4A65E5BF}" destId="{1A1DD841-BA74-44E7-A13D-F7811ED8889A}" srcOrd="4" destOrd="0" presId="urn:microsoft.com/office/officeart/2018/5/layout/IconLeafLabelList"/>
    <dgm:cxn modelId="{EF56F38D-AE60-4237-9599-AED69710000A}" type="presParOf" srcId="{1A1DD841-BA74-44E7-A13D-F7811ED8889A}" destId="{7F998916-7989-4498-BD91-6C5BEE2F7BE3}" srcOrd="0" destOrd="0" presId="urn:microsoft.com/office/officeart/2018/5/layout/IconLeafLabelList"/>
    <dgm:cxn modelId="{BD1E3BC3-B063-4503-B087-08B5F99B94D2}" type="presParOf" srcId="{1A1DD841-BA74-44E7-A13D-F7811ED8889A}" destId="{B5BBA7E1-C755-4E74-A9F7-C62103767756}" srcOrd="1" destOrd="0" presId="urn:microsoft.com/office/officeart/2018/5/layout/IconLeafLabelList"/>
    <dgm:cxn modelId="{D87EE05F-1186-4EFB-9667-922E8F5C9F5F}" type="presParOf" srcId="{1A1DD841-BA74-44E7-A13D-F7811ED8889A}" destId="{DC12D345-E9A7-4583-97BB-D9A6919B60BF}" srcOrd="2" destOrd="0" presId="urn:microsoft.com/office/officeart/2018/5/layout/IconLeafLabelList"/>
    <dgm:cxn modelId="{2407183C-5182-4C49-A0A0-4585A4EFB4E8}" type="presParOf" srcId="{1A1DD841-BA74-44E7-A13D-F7811ED8889A}" destId="{54C10EA8-1884-45AE-9DB6-A2F188D3452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A030649-69E2-416D-B0B7-77AAC9816D4C}"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F246F9D8-4A2C-458E-8877-B64708077A6F}">
      <dgm:prSet/>
      <dgm:spPr/>
      <dgm:t>
        <a:bodyPr/>
        <a:lstStyle/>
        <a:p>
          <a:r>
            <a:rPr lang="en-GB"/>
            <a:t>Hippocampus decreases in size </a:t>
          </a:r>
          <a:endParaRPr lang="en-US"/>
        </a:p>
      </dgm:t>
    </dgm:pt>
    <dgm:pt modelId="{98DF0136-F2D6-44F1-8688-9D7FC4860A01}" type="parTrans" cxnId="{4C221D68-6FDF-44CF-ACF5-400285CCDDBA}">
      <dgm:prSet/>
      <dgm:spPr/>
      <dgm:t>
        <a:bodyPr/>
        <a:lstStyle/>
        <a:p>
          <a:endParaRPr lang="en-US"/>
        </a:p>
      </dgm:t>
    </dgm:pt>
    <dgm:pt modelId="{689944E3-6F33-4069-81E4-4BB433770722}" type="sibTrans" cxnId="{4C221D68-6FDF-44CF-ACF5-400285CCDDBA}">
      <dgm:prSet/>
      <dgm:spPr/>
      <dgm:t>
        <a:bodyPr/>
        <a:lstStyle/>
        <a:p>
          <a:endParaRPr lang="en-US"/>
        </a:p>
      </dgm:t>
    </dgm:pt>
    <dgm:pt modelId="{B6C8885C-C1D4-404A-92D3-4E11985246C3}">
      <dgm:prSet/>
      <dgm:spPr/>
      <dgm:t>
        <a:bodyPr/>
        <a:lstStyle/>
        <a:p>
          <a:r>
            <a:rPr lang="en-GB"/>
            <a:t>Amygdala becomes overactive </a:t>
          </a:r>
          <a:endParaRPr lang="en-US"/>
        </a:p>
      </dgm:t>
    </dgm:pt>
    <dgm:pt modelId="{86B73407-35C8-4C5E-ABCE-91022F9009AC}" type="parTrans" cxnId="{BF29E153-D323-4F40-8595-D25DE6B006CB}">
      <dgm:prSet/>
      <dgm:spPr/>
      <dgm:t>
        <a:bodyPr/>
        <a:lstStyle/>
        <a:p>
          <a:endParaRPr lang="en-US"/>
        </a:p>
      </dgm:t>
    </dgm:pt>
    <dgm:pt modelId="{D932F70F-4D93-48C3-B69E-94C463EB24C2}" type="sibTrans" cxnId="{BF29E153-D323-4F40-8595-D25DE6B006CB}">
      <dgm:prSet/>
      <dgm:spPr/>
      <dgm:t>
        <a:bodyPr/>
        <a:lstStyle/>
        <a:p>
          <a:endParaRPr lang="en-US"/>
        </a:p>
      </dgm:t>
    </dgm:pt>
    <dgm:pt modelId="{0389BBAC-E682-46D4-B3F0-414FD211DB4D}">
      <dgm:prSet/>
      <dgm:spPr/>
      <dgm:t>
        <a:bodyPr/>
        <a:lstStyle/>
        <a:p>
          <a:r>
            <a:rPr lang="en-GB"/>
            <a:t>Prefrontal cortex reduces in volume </a:t>
          </a:r>
          <a:endParaRPr lang="en-US"/>
        </a:p>
      </dgm:t>
    </dgm:pt>
    <dgm:pt modelId="{DB929F0F-FEE0-4D0E-8763-6762450ABF8D}" type="parTrans" cxnId="{5CFEDEF1-23FD-4227-8948-D8A6771D70DC}">
      <dgm:prSet/>
      <dgm:spPr/>
      <dgm:t>
        <a:bodyPr/>
        <a:lstStyle/>
        <a:p>
          <a:endParaRPr lang="en-US"/>
        </a:p>
      </dgm:t>
    </dgm:pt>
    <dgm:pt modelId="{BE17C45D-1F57-4135-8364-210E4FF15361}" type="sibTrans" cxnId="{5CFEDEF1-23FD-4227-8948-D8A6771D70DC}">
      <dgm:prSet/>
      <dgm:spPr/>
      <dgm:t>
        <a:bodyPr/>
        <a:lstStyle/>
        <a:p>
          <a:endParaRPr lang="en-US"/>
        </a:p>
      </dgm:t>
    </dgm:pt>
    <dgm:pt modelId="{F24069FD-4CD0-4952-B56B-8552C4F85BE7}" type="pres">
      <dgm:prSet presAssocID="{6A030649-69E2-416D-B0B7-77AAC9816D4C}" presName="diagram" presStyleCnt="0">
        <dgm:presLayoutVars>
          <dgm:chPref val="1"/>
          <dgm:dir/>
          <dgm:animOne val="branch"/>
          <dgm:animLvl val="lvl"/>
          <dgm:resizeHandles/>
        </dgm:presLayoutVars>
      </dgm:prSet>
      <dgm:spPr/>
    </dgm:pt>
    <dgm:pt modelId="{D218B978-15B9-4F5F-8493-7AB01D367D22}" type="pres">
      <dgm:prSet presAssocID="{F246F9D8-4A2C-458E-8877-B64708077A6F}" presName="root" presStyleCnt="0"/>
      <dgm:spPr/>
    </dgm:pt>
    <dgm:pt modelId="{A7439B74-25CE-4711-AFAD-0B04ADB7FEE3}" type="pres">
      <dgm:prSet presAssocID="{F246F9D8-4A2C-458E-8877-B64708077A6F}" presName="rootComposite" presStyleCnt="0"/>
      <dgm:spPr/>
    </dgm:pt>
    <dgm:pt modelId="{9CFF18FB-3146-43E2-9DF5-EEEFAD34B8FD}" type="pres">
      <dgm:prSet presAssocID="{F246F9D8-4A2C-458E-8877-B64708077A6F}" presName="rootText" presStyleLbl="node1" presStyleIdx="0" presStyleCnt="3"/>
      <dgm:spPr/>
    </dgm:pt>
    <dgm:pt modelId="{0A76ACB0-F518-4120-9176-AA15876DF1E7}" type="pres">
      <dgm:prSet presAssocID="{F246F9D8-4A2C-458E-8877-B64708077A6F}" presName="rootConnector" presStyleLbl="node1" presStyleIdx="0" presStyleCnt="3"/>
      <dgm:spPr/>
    </dgm:pt>
    <dgm:pt modelId="{F17AFA79-799D-41B3-A090-507A0A404645}" type="pres">
      <dgm:prSet presAssocID="{F246F9D8-4A2C-458E-8877-B64708077A6F}" presName="childShape" presStyleCnt="0"/>
      <dgm:spPr/>
    </dgm:pt>
    <dgm:pt modelId="{504F5205-4CFE-4922-9845-467CC7E391F9}" type="pres">
      <dgm:prSet presAssocID="{B6C8885C-C1D4-404A-92D3-4E11985246C3}" presName="root" presStyleCnt="0"/>
      <dgm:spPr/>
    </dgm:pt>
    <dgm:pt modelId="{2A47A109-B578-4073-9662-2E74FB71AE1D}" type="pres">
      <dgm:prSet presAssocID="{B6C8885C-C1D4-404A-92D3-4E11985246C3}" presName="rootComposite" presStyleCnt="0"/>
      <dgm:spPr/>
    </dgm:pt>
    <dgm:pt modelId="{D9DA9DE5-3AE4-4C62-8C61-47F0CEC0D7D1}" type="pres">
      <dgm:prSet presAssocID="{B6C8885C-C1D4-404A-92D3-4E11985246C3}" presName="rootText" presStyleLbl="node1" presStyleIdx="1" presStyleCnt="3"/>
      <dgm:spPr/>
    </dgm:pt>
    <dgm:pt modelId="{B70DC1A0-2DD9-41A5-AD77-27C62DEE0815}" type="pres">
      <dgm:prSet presAssocID="{B6C8885C-C1D4-404A-92D3-4E11985246C3}" presName="rootConnector" presStyleLbl="node1" presStyleIdx="1" presStyleCnt="3"/>
      <dgm:spPr/>
    </dgm:pt>
    <dgm:pt modelId="{15F68EC7-7286-4FA0-B188-95385AEDE6BB}" type="pres">
      <dgm:prSet presAssocID="{B6C8885C-C1D4-404A-92D3-4E11985246C3}" presName="childShape" presStyleCnt="0"/>
      <dgm:spPr/>
    </dgm:pt>
    <dgm:pt modelId="{56A0966D-1473-4D50-8782-2990167D25E7}" type="pres">
      <dgm:prSet presAssocID="{0389BBAC-E682-46D4-B3F0-414FD211DB4D}" presName="root" presStyleCnt="0"/>
      <dgm:spPr/>
    </dgm:pt>
    <dgm:pt modelId="{B290C07B-547A-4DE5-8508-40B5EA64F69E}" type="pres">
      <dgm:prSet presAssocID="{0389BBAC-E682-46D4-B3F0-414FD211DB4D}" presName="rootComposite" presStyleCnt="0"/>
      <dgm:spPr/>
    </dgm:pt>
    <dgm:pt modelId="{F76A34C2-D5D8-46BE-94E0-F1A5323DCB89}" type="pres">
      <dgm:prSet presAssocID="{0389BBAC-E682-46D4-B3F0-414FD211DB4D}" presName="rootText" presStyleLbl="node1" presStyleIdx="2" presStyleCnt="3"/>
      <dgm:spPr/>
    </dgm:pt>
    <dgm:pt modelId="{D493FAAC-8D77-4149-9B61-EBEC875642B8}" type="pres">
      <dgm:prSet presAssocID="{0389BBAC-E682-46D4-B3F0-414FD211DB4D}" presName="rootConnector" presStyleLbl="node1" presStyleIdx="2" presStyleCnt="3"/>
      <dgm:spPr/>
    </dgm:pt>
    <dgm:pt modelId="{D6D024E6-612D-4C86-9E7D-878FD448C6ED}" type="pres">
      <dgm:prSet presAssocID="{0389BBAC-E682-46D4-B3F0-414FD211DB4D}" presName="childShape" presStyleCnt="0"/>
      <dgm:spPr/>
    </dgm:pt>
  </dgm:ptLst>
  <dgm:cxnLst>
    <dgm:cxn modelId="{23C59529-A5D8-4E21-87F3-2820A4F29346}" type="presOf" srcId="{F246F9D8-4A2C-458E-8877-B64708077A6F}" destId="{0A76ACB0-F518-4120-9176-AA15876DF1E7}" srcOrd="1" destOrd="0" presId="urn:microsoft.com/office/officeart/2005/8/layout/hierarchy3"/>
    <dgm:cxn modelId="{BA936360-A493-44B6-B07E-CF2F95878E00}" type="presOf" srcId="{B6C8885C-C1D4-404A-92D3-4E11985246C3}" destId="{D9DA9DE5-3AE4-4C62-8C61-47F0CEC0D7D1}" srcOrd="0" destOrd="0" presId="urn:microsoft.com/office/officeart/2005/8/layout/hierarchy3"/>
    <dgm:cxn modelId="{4C221D68-6FDF-44CF-ACF5-400285CCDDBA}" srcId="{6A030649-69E2-416D-B0B7-77AAC9816D4C}" destId="{F246F9D8-4A2C-458E-8877-B64708077A6F}" srcOrd="0" destOrd="0" parTransId="{98DF0136-F2D6-44F1-8688-9D7FC4860A01}" sibTransId="{689944E3-6F33-4069-81E4-4BB433770722}"/>
    <dgm:cxn modelId="{1A191A73-AF25-4670-AF01-07FB9DF9F0C7}" type="presOf" srcId="{F246F9D8-4A2C-458E-8877-B64708077A6F}" destId="{9CFF18FB-3146-43E2-9DF5-EEEFAD34B8FD}" srcOrd="0" destOrd="0" presId="urn:microsoft.com/office/officeart/2005/8/layout/hierarchy3"/>
    <dgm:cxn modelId="{BF29E153-D323-4F40-8595-D25DE6B006CB}" srcId="{6A030649-69E2-416D-B0B7-77AAC9816D4C}" destId="{B6C8885C-C1D4-404A-92D3-4E11985246C3}" srcOrd="1" destOrd="0" parTransId="{86B73407-35C8-4C5E-ABCE-91022F9009AC}" sibTransId="{D932F70F-4D93-48C3-B69E-94C463EB24C2}"/>
    <dgm:cxn modelId="{618FD9B6-EF51-468B-84BA-54959EA714EA}" type="presOf" srcId="{0389BBAC-E682-46D4-B3F0-414FD211DB4D}" destId="{F76A34C2-D5D8-46BE-94E0-F1A5323DCB89}" srcOrd="0" destOrd="0" presId="urn:microsoft.com/office/officeart/2005/8/layout/hierarchy3"/>
    <dgm:cxn modelId="{51645BCA-3474-4137-9DC9-4816C8B8AADC}" type="presOf" srcId="{6A030649-69E2-416D-B0B7-77AAC9816D4C}" destId="{F24069FD-4CD0-4952-B56B-8552C4F85BE7}" srcOrd="0" destOrd="0" presId="urn:microsoft.com/office/officeart/2005/8/layout/hierarchy3"/>
    <dgm:cxn modelId="{5CFEDEF1-23FD-4227-8948-D8A6771D70DC}" srcId="{6A030649-69E2-416D-B0B7-77AAC9816D4C}" destId="{0389BBAC-E682-46D4-B3F0-414FD211DB4D}" srcOrd="2" destOrd="0" parTransId="{DB929F0F-FEE0-4D0E-8763-6762450ABF8D}" sibTransId="{BE17C45D-1F57-4135-8364-210E4FF15361}"/>
    <dgm:cxn modelId="{A6DFB1F2-FEF8-4D8D-B120-0FF410050FA4}" type="presOf" srcId="{0389BBAC-E682-46D4-B3F0-414FD211DB4D}" destId="{D493FAAC-8D77-4149-9B61-EBEC875642B8}" srcOrd="1" destOrd="0" presId="urn:microsoft.com/office/officeart/2005/8/layout/hierarchy3"/>
    <dgm:cxn modelId="{5FFAABFD-DDEF-45D8-B01D-866FBE28264B}" type="presOf" srcId="{B6C8885C-C1D4-404A-92D3-4E11985246C3}" destId="{B70DC1A0-2DD9-41A5-AD77-27C62DEE0815}" srcOrd="1" destOrd="0" presId="urn:microsoft.com/office/officeart/2005/8/layout/hierarchy3"/>
    <dgm:cxn modelId="{0016AA36-5D10-4A32-B901-EEBB90AD78BA}" type="presParOf" srcId="{F24069FD-4CD0-4952-B56B-8552C4F85BE7}" destId="{D218B978-15B9-4F5F-8493-7AB01D367D22}" srcOrd="0" destOrd="0" presId="urn:microsoft.com/office/officeart/2005/8/layout/hierarchy3"/>
    <dgm:cxn modelId="{F1DA073E-7147-4876-949B-646C52F43AF4}" type="presParOf" srcId="{D218B978-15B9-4F5F-8493-7AB01D367D22}" destId="{A7439B74-25CE-4711-AFAD-0B04ADB7FEE3}" srcOrd="0" destOrd="0" presId="urn:microsoft.com/office/officeart/2005/8/layout/hierarchy3"/>
    <dgm:cxn modelId="{C42B1B50-F422-4693-8FF2-7058C493752B}" type="presParOf" srcId="{A7439B74-25CE-4711-AFAD-0B04ADB7FEE3}" destId="{9CFF18FB-3146-43E2-9DF5-EEEFAD34B8FD}" srcOrd="0" destOrd="0" presId="urn:microsoft.com/office/officeart/2005/8/layout/hierarchy3"/>
    <dgm:cxn modelId="{2A891AB5-4231-46EF-9C6F-FBEE01F7F115}" type="presParOf" srcId="{A7439B74-25CE-4711-AFAD-0B04ADB7FEE3}" destId="{0A76ACB0-F518-4120-9176-AA15876DF1E7}" srcOrd="1" destOrd="0" presId="urn:microsoft.com/office/officeart/2005/8/layout/hierarchy3"/>
    <dgm:cxn modelId="{5E3281E4-2CB1-4D0B-903D-3DFB7532BD43}" type="presParOf" srcId="{D218B978-15B9-4F5F-8493-7AB01D367D22}" destId="{F17AFA79-799D-41B3-A090-507A0A404645}" srcOrd="1" destOrd="0" presId="urn:microsoft.com/office/officeart/2005/8/layout/hierarchy3"/>
    <dgm:cxn modelId="{9320B046-1251-43D9-A4F1-D335AC5338D8}" type="presParOf" srcId="{F24069FD-4CD0-4952-B56B-8552C4F85BE7}" destId="{504F5205-4CFE-4922-9845-467CC7E391F9}" srcOrd="1" destOrd="0" presId="urn:microsoft.com/office/officeart/2005/8/layout/hierarchy3"/>
    <dgm:cxn modelId="{8643C74E-D4B8-4764-8928-F93269CDE887}" type="presParOf" srcId="{504F5205-4CFE-4922-9845-467CC7E391F9}" destId="{2A47A109-B578-4073-9662-2E74FB71AE1D}" srcOrd="0" destOrd="0" presId="urn:microsoft.com/office/officeart/2005/8/layout/hierarchy3"/>
    <dgm:cxn modelId="{70CCEF1F-F43B-416D-8560-C787CF3EC1DE}" type="presParOf" srcId="{2A47A109-B578-4073-9662-2E74FB71AE1D}" destId="{D9DA9DE5-3AE4-4C62-8C61-47F0CEC0D7D1}" srcOrd="0" destOrd="0" presId="urn:microsoft.com/office/officeart/2005/8/layout/hierarchy3"/>
    <dgm:cxn modelId="{4EC65498-A756-4DB7-860D-3B8913802166}" type="presParOf" srcId="{2A47A109-B578-4073-9662-2E74FB71AE1D}" destId="{B70DC1A0-2DD9-41A5-AD77-27C62DEE0815}" srcOrd="1" destOrd="0" presId="urn:microsoft.com/office/officeart/2005/8/layout/hierarchy3"/>
    <dgm:cxn modelId="{68E73CF4-1B68-4373-BEF1-22AE8C6D22BD}" type="presParOf" srcId="{504F5205-4CFE-4922-9845-467CC7E391F9}" destId="{15F68EC7-7286-4FA0-B188-95385AEDE6BB}" srcOrd="1" destOrd="0" presId="urn:microsoft.com/office/officeart/2005/8/layout/hierarchy3"/>
    <dgm:cxn modelId="{1D93BDBE-5B0D-471C-B43B-B1FF41416C3E}" type="presParOf" srcId="{F24069FD-4CD0-4952-B56B-8552C4F85BE7}" destId="{56A0966D-1473-4D50-8782-2990167D25E7}" srcOrd="2" destOrd="0" presId="urn:microsoft.com/office/officeart/2005/8/layout/hierarchy3"/>
    <dgm:cxn modelId="{C3CE7C10-891B-449E-AF93-F79DDFD00B79}" type="presParOf" srcId="{56A0966D-1473-4D50-8782-2990167D25E7}" destId="{B290C07B-547A-4DE5-8508-40B5EA64F69E}" srcOrd="0" destOrd="0" presId="urn:microsoft.com/office/officeart/2005/8/layout/hierarchy3"/>
    <dgm:cxn modelId="{BC3A34E3-72E7-4701-AD01-2203EDCFD77D}" type="presParOf" srcId="{B290C07B-547A-4DE5-8508-40B5EA64F69E}" destId="{F76A34C2-D5D8-46BE-94E0-F1A5323DCB89}" srcOrd="0" destOrd="0" presId="urn:microsoft.com/office/officeart/2005/8/layout/hierarchy3"/>
    <dgm:cxn modelId="{1302ADF2-833E-4378-BD10-6A57B2132A24}" type="presParOf" srcId="{B290C07B-547A-4DE5-8508-40B5EA64F69E}" destId="{D493FAAC-8D77-4149-9B61-EBEC875642B8}" srcOrd="1" destOrd="0" presId="urn:microsoft.com/office/officeart/2005/8/layout/hierarchy3"/>
    <dgm:cxn modelId="{34580AE0-FAC0-4D9F-A5C0-EA11C4DBD9A6}" type="presParOf" srcId="{56A0966D-1473-4D50-8782-2990167D25E7}" destId="{D6D024E6-612D-4C86-9E7D-878FD448C6ED}"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6A05B79-83C0-4B13-B07D-B5A5086BDC6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BA4CBBE-55D3-4E39-A905-10A0A901235E}">
      <dgm:prSet/>
      <dgm:spPr/>
      <dgm:t>
        <a:bodyPr/>
        <a:lstStyle/>
        <a:p>
          <a:r>
            <a:rPr lang="en-GB"/>
            <a:t>Hippocampus: Reduction in memory capacity, inability to regulate emotions and process conflict  </a:t>
          </a:r>
          <a:endParaRPr lang="en-US"/>
        </a:p>
      </dgm:t>
    </dgm:pt>
    <dgm:pt modelId="{1EC1D186-D611-48EB-AAAE-AF3CB07C5B45}" type="parTrans" cxnId="{66A54B81-49F1-4E60-91FF-A14CAF0ACF07}">
      <dgm:prSet/>
      <dgm:spPr/>
      <dgm:t>
        <a:bodyPr/>
        <a:lstStyle/>
        <a:p>
          <a:endParaRPr lang="en-US"/>
        </a:p>
      </dgm:t>
    </dgm:pt>
    <dgm:pt modelId="{0B689B91-54B6-489A-875C-5747D4D9F929}" type="sibTrans" cxnId="{66A54B81-49F1-4E60-91FF-A14CAF0ACF07}">
      <dgm:prSet/>
      <dgm:spPr/>
      <dgm:t>
        <a:bodyPr/>
        <a:lstStyle/>
        <a:p>
          <a:endParaRPr lang="en-US"/>
        </a:p>
      </dgm:t>
    </dgm:pt>
    <dgm:pt modelId="{A7EECCEA-295F-41D7-A6F1-3D306FE5C04D}">
      <dgm:prSet/>
      <dgm:spPr/>
      <dgm:t>
        <a:bodyPr/>
        <a:lstStyle/>
        <a:p>
          <a:r>
            <a:rPr lang="en-GB"/>
            <a:t>Amygdala: Difficulty in processing emotions and determines responses to stressful or dangerous situations</a:t>
          </a:r>
          <a:endParaRPr lang="en-US"/>
        </a:p>
      </dgm:t>
    </dgm:pt>
    <dgm:pt modelId="{CA82F62A-6944-42D2-BE44-D0C8E9966884}" type="parTrans" cxnId="{A6DE2D85-48AC-46D4-A399-AF543E41F85F}">
      <dgm:prSet/>
      <dgm:spPr/>
      <dgm:t>
        <a:bodyPr/>
        <a:lstStyle/>
        <a:p>
          <a:endParaRPr lang="en-US"/>
        </a:p>
      </dgm:t>
    </dgm:pt>
    <dgm:pt modelId="{8CFB37C8-B40F-4A0B-8E0A-BDD918AE9F8A}" type="sibTrans" cxnId="{A6DE2D85-48AC-46D4-A399-AF543E41F85F}">
      <dgm:prSet/>
      <dgm:spPr/>
      <dgm:t>
        <a:bodyPr/>
        <a:lstStyle/>
        <a:p>
          <a:endParaRPr lang="en-US"/>
        </a:p>
      </dgm:t>
    </dgm:pt>
    <dgm:pt modelId="{1146E36F-FB28-4316-838E-5E5DE2A872B9}">
      <dgm:prSet/>
      <dgm:spPr/>
      <dgm:t>
        <a:bodyPr/>
        <a:lstStyle/>
        <a:p>
          <a:r>
            <a:rPr lang="en-GB"/>
            <a:t>Prefrontal cortex: : Affects behaviour, perception, decision making, emotional balance, and social regulation</a:t>
          </a:r>
          <a:endParaRPr lang="en-US"/>
        </a:p>
      </dgm:t>
    </dgm:pt>
    <dgm:pt modelId="{236FD561-B9A4-4C90-832C-86F678A0BA2F}" type="parTrans" cxnId="{8722D7FE-DBBB-4D1F-8E13-F26BFBE7FB50}">
      <dgm:prSet/>
      <dgm:spPr/>
      <dgm:t>
        <a:bodyPr/>
        <a:lstStyle/>
        <a:p>
          <a:endParaRPr lang="en-US"/>
        </a:p>
      </dgm:t>
    </dgm:pt>
    <dgm:pt modelId="{0B8CFA1D-D88E-43AE-A177-39DC91455A82}" type="sibTrans" cxnId="{8722D7FE-DBBB-4D1F-8E13-F26BFBE7FB50}">
      <dgm:prSet/>
      <dgm:spPr/>
      <dgm:t>
        <a:bodyPr/>
        <a:lstStyle/>
        <a:p>
          <a:endParaRPr lang="en-US"/>
        </a:p>
      </dgm:t>
    </dgm:pt>
    <dgm:pt modelId="{8538A1AB-D98E-4996-A3AC-D934C154C77C}">
      <dgm:prSet/>
      <dgm:spPr/>
      <dgm:t>
        <a:bodyPr/>
        <a:lstStyle/>
        <a:p>
          <a:r>
            <a:rPr lang="en-GB"/>
            <a:t>Cerebellum: Affects motor skills and coordination.</a:t>
          </a:r>
          <a:endParaRPr lang="en-US"/>
        </a:p>
      </dgm:t>
    </dgm:pt>
    <dgm:pt modelId="{28B8A4DF-3374-4896-8D46-CEF762820FFA}" type="parTrans" cxnId="{22C030B2-937D-476E-BD82-6E5BFD7A3DD5}">
      <dgm:prSet/>
      <dgm:spPr/>
      <dgm:t>
        <a:bodyPr/>
        <a:lstStyle/>
        <a:p>
          <a:endParaRPr lang="en-US"/>
        </a:p>
      </dgm:t>
    </dgm:pt>
    <dgm:pt modelId="{87AC9503-BC1A-469B-9FBD-E456C3FB3C4F}" type="sibTrans" cxnId="{22C030B2-937D-476E-BD82-6E5BFD7A3DD5}">
      <dgm:prSet/>
      <dgm:spPr/>
      <dgm:t>
        <a:bodyPr/>
        <a:lstStyle/>
        <a:p>
          <a:endParaRPr lang="en-US"/>
        </a:p>
      </dgm:t>
    </dgm:pt>
    <dgm:pt modelId="{D07A43B9-BA1B-4992-BEAF-4FC7B741A584}" type="pres">
      <dgm:prSet presAssocID="{76A05B79-83C0-4B13-B07D-B5A5086BDC68}" presName="hierChild1" presStyleCnt="0">
        <dgm:presLayoutVars>
          <dgm:chPref val="1"/>
          <dgm:dir/>
          <dgm:animOne val="branch"/>
          <dgm:animLvl val="lvl"/>
          <dgm:resizeHandles/>
        </dgm:presLayoutVars>
      </dgm:prSet>
      <dgm:spPr/>
    </dgm:pt>
    <dgm:pt modelId="{74F87FC0-B74C-41CB-BC27-E73BF9BE7E3B}" type="pres">
      <dgm:prSet presAssocID="{ABA4CBBE-55D3-4E39-A905-10A0A901235E}" presName="hierRoot1" presStyleCnt="0"/>
      <dgm:spPr/>
    </dgm:pt>
    <dgm:pt modelId="{819C0A06-492A-4A40-9E6E-9F5208D198E9}" type="pres">
      <dgm:prSet presAssocID="{ABA4CBBE-55D3-4E39-A905-10A0A901235E}" presName="composite" presStyleCnt="0"/>
      <dgm:spPr/>
    </dgm:pt>
    <dgm:pt modelId="{B9C376C0-480F-4818-88F8-A3DD2D1FF1DE}" type="pres">
      <dgm:prSet presAssocID="{ABA4CBBE-55D3-4E39-A905-10A0A901235E}" presName="background" presStyleLbl="node0" presStyleIdx="0" presStyleCnt="4"/>
      <dgm:spPr/>
    </dgm:pt>
    <dgm:pt modelId="{1DF995DB-892A-4C82-A7C4-6031DAFB4272}" type="pres">
      <dgm:prSet presAssocID="{ABA4CBBE-55D3-4E39-A905-10A0A901235E}" presName="text" presStyleLbl="fgAcc0" presStyleIdx="0" presStyleCnt="4">
        <dgm:presLayoutVars>
          <dgm:chPref val="3"/>
        </dgm:presLayoutVars>
      </dgm:prSet>
      <dgm:spPr/>
    </dgm:pt>
    <dgm:pt modelId="{1A984F14-5D3C-4792-9827-AC8D2543BEC7}" type="pres">
      <dgm:prSet presAssocID="{ABA4CBBE-55D3-4E39-A905-10A0A901235E}" presName="hierChild2" presStyleCnt="0"/>
      <dgm:spPr/>
    </dgm:pt>
    <dgm:pt modelId="{914AE654-1595-4A39-9F00-0A4281AAECF6}" type="pres">
      <dgm:prSet presAssocID="{A7EECCEA-295F-41D7-A6F1-3D306FE5C04D}" presName="hierRoot1" presStyleCnt="0"/>
      <dgm:spPr/>
    </dgm:pt>
    <dgm:pt modelId="{6F463D38-14B6-4DF0-A252-0634EFB391D5}" type="pres">
      <dgm:prSet presAssocID="{A7EECCEA-295F-41D7-A6F1-3D306FE5C04D}" presName="composite" presStyleCnt="0"/>
      <dgm:spPr/>
    </dgm:pt>
    <dgm:pt modelId="{57F546FC-4AD8-4303-B070-77FD19570CB9}" type="pres">
      <dgm:prSet presAssocID="{A7EECCEA-295F-41D7-A6F1-3D306FE5C04D}" presName="background" presStyleLbl="node0" presStyleIdx="1" presStyleCnt="4"/>
      <dgm:spPr/>
    </dgm:pt>
    <dgm:pt modelId="{E47D954B-9E70-414B-9E29-4CB0532B3F06}" type="pres">
      <dgm:prSet presAssocID="{A7EECCEA-295F-41D7-A6F1-3D306FE5C04D}" presName="text" presStyleLbl="fgAcc0" presStyleIdx="1" presStyleCnt="4">
        <dgm:presLayoutVars>
          <dgm:chPref val="3"/>
        </dgm:presLayoutVars>
      </dgm:prSet>
      <dgm:spPr/>
    </dgm:pt>
    <dgm:pt modelId="{D6D8E1CF-7690-491C-8BAB-3283790841B1}" type="pres">
      <dgm:prSet presAssocID="{A7EECCEA-295F-41D7-A6F1-3D306FE5C04D}" presName="hierChild2" presStyleCnt="0"/>
      <dgm:spPr/>
    </dgm:pt>
    <dgm:pt modelId="{FB5CBC47-75CE-4596-A6D3-2BA3C0B52758}" type="pres">
      <dgm:prSet presAssocID="{1146E36F-FB28-4316-838E-5E5DE2A872B9}" presName="hierRoot1" presStyleCnt="0"/>
      <dgm:spPr/>
    </dgm:pt>
    <dgm:pt modelId="{E18229A8-9ED2-4AC5-A895-A02D75660694}" type="pres">
      <dgm:prSet presAssocID="{1146E36F-FB28-4316-838E-5E5DE2A872B9}" presName="composite" presStyleCnt="0"/>
      <dgm:spPr/>
    </dgm:pt>
    <dgm:pt modelId="{7F72C91C-2003-4619-BDBD-7A6BF820F2A4}" type="pres">
      <dgm:prSet presAssocID="{1146E36F-FB28-4316-838E-5E5DE2A872B9}" presName="background" presStyleLbl="node0" presStyleIdx="2" presStyleCnt="4"/>
      <dgm:spPr/>
    </dgm:pt>
    <dgm:pt modelId="{0A35722F-FAAB-4E3F-8BCF-1AFD9206EEE7}" type="pres">
      <dgm:prSet presAssocID="{1146E36F-FB28-4316-838E-5E5DE2A872B9}" presName="text" presStyleLbl="fgAcc0" presStyleIdx="2" presStyleCnt="4">
        <dgm:presLayoutVars>
          <dgm:chPref val="3"/>
        </dgm:presLayoutVars>
      </dgm:prSet>
      <dgm:spPr/>
    </dgm:pt>
    <dgm:pt modelId="{07962370-7433-430C-9B3F-563041952370}" type="pres">
      <dgm:prSet presAssocID="{1146E36F-FB28-4316-838E-5E5DE2A872B9}" presName="hierChild2" presStyleCnt="0"/>
      <dgm:spPr/>
    </dgm:pt>
    <dgm:pt modelId="{2228214C-AF33-47BF-8935-CCDCF6449DB9}" type="pres">
      <dgm:prSet presAssocID="{8538A1AB-D98E-4996-A3AC-D934C154C77C}" presName="hierRoot1" presStyleCnt="0"/>
      <dgm:spPr/>
    </dgm:pt>
    <dgm:pt modelId="{A23B5F9E-680E-4941-A97B-09970B36F37B}" type="pres">
      <dgm:prSet presAssocID="{8538A1AB-D98E-4996-A3AC-D934C154C77C}" presName="composite" presStyleCnt="0"/>
      <dgm:spPr/>
    </dgm:pt>
    <dgm:pt modelId="{D7349AF4-C1AD-4382-970D-72B8FB92D5F8}" type="pres">
      <dgm:prSet presAssocID="{8538A1AB-D98E-4996-A3AC-D934C154C77C}" presName="background" presStyleLbl="node0" presStyleIdx="3" presStyleCnt="4"/>
      <dgm:spPr/>
    </dgm:pt>
    <dgm:pt modelId="{F6FD89D9-39CA-4E91-913F-B3090D1C3A5D}" type="pres">
      <dgm:prSet presAssocID="{8538A1AB-D98E-4996-A3AC-D934C154C77C}" presName="text" presStyleLbl="fgAcc0" presStyleIdx="3" presStyleCnt="4">
        <dgm:presLayoutVars>
          <dgm:chPref val="3"/>
        </dgm:presLayoutVars>
      </dgm:prSet>
      <dgm:spPr/>
    </dgm:pt>
    <dgm:pt modelId="{8A6916E1-C462-4E53-8DC0-E624CC2B45A6}" type="pres">
      <dgm:prSet presAssocID="{8538A1AB-D98E-4996-A3AC-D934C154C77C}" presName="hierChild2" presStyleCnt="0"/>
      <dgm:spPr/>
    </dgm:pt>
  </dgm:ptLst>
  <dgm:cxnLst>
    <dgm:cxn modelId="{C57FB010-E841-48E7-B0A3-FED1EC2735C2}" type="presOf" srcId="{A7EECCEA-295F-41D7-A6F1-3D306FE5C04D}" destId="{E47D954B-9E70-414B-9E29-4CB0532B3F06}" srcOrd="0" destOrd="0" presId="urn:microsoft.com/office/officeart/2005/8/layout/hierarchy1"/>
    <dgm:cxn modelId="{F559A773-0319-420F-8B88-F441081F5AF8}" type="presOf" srcId="{1146E36F-FB28-4316-838E-5E5DE2A872B9}" destId="{0A35722F-FAAB-4E3F-8BCF-1AFD9206EEE7}" srcOrd="0" destOrd="0" presId="urn:microsoft.com/office/officeart/2005/8/layout/hierarchy1"/>
    <dgm:cxn modelId="{E4DEC057-8688-43FB-A1F3-930218295C45}" type="presOf" srcId="{ABA4CBBE-55D3-4E39-A905-10A0A901235E}" destId="{1DF995DB-892A-4C82-A7C4-6031DAFB4272}" srcOrd="0" destOrd="0" presId="urn:microsoft.com/office/officeart/2005/8/layout/hierarchy1"/>
    <dgm:cxn modelId="{F5F32E7F-F602-4A5B-BAEC-9B0A341C9B77}" type="presOf" srcId="{8538A1AB-D98E-4996-A3AC-D934C154C77C}" destId="{F6FD89D9-39CA-4E91-913F-B3090D1C3A5D}" srcOrd="0" destOrd="0" presId="urn:microsoft.com/office/officeart/2005/8/layout/hierarchy1"/>
    <dgm:cxn modelId="{66A54B81-49F1-4E60-91FF-A14CAF0ACF07}" srcId="{76A05B79-83C0-4B13-B07D-B5A5086BDC68}" destId="{ABA4CBBE-55D3-4E39-A905-10A0A901235E}" srcOrd="0" destOrd="0" parTransId="{1EC1D186-D611-48EB-AAAE-AF3CB07C5B45}" sibTransId="{0B689B91-54B6-489A-875C-5747D4D9F929}"/>
    <dgm:cxn modelId="{A6DE2D85-48AC-46D4-A399-AF543E41F85F}" srcId="{76A05B79-83C0-4B13-B07D-B5A5086BDC68}" destId="{A7EECCEA-295F-41D7-A6F1-3D306FE5C04D}" srcOrd="1" destOrd="0" parTransId="{CA82F62A-6944-42D2-BE44-D0C8E9966884}" sibTransId="{8CFB37C8-B40F-4A0B-8E0A-BDD918AE9F8A}"/>
    <dgm:cxn modelId="{883F008A-D86E-44F4-8D20-A3617F7014A1}" type="presOf" srcId="{76A05B79-83C0-4B13-B07D-B5A5086BDC68}" destId="{D07A43B9-BA1B-4992-BEAF-4FC7B741A584}" srcOrd="0" destOrd="0" presId="urn:microsoft.com/office/officeart/2005/8/layout/hierarchy1"/>
    <dgm:cxn modelId="{22C030B2-937D-476E-BD82-6E5BFD7A3DD5}" srcId="{76A05B79-83C0-4B13-B07D-B5A5086BDC68}" destId="{8538A1AB-D98E-4996-A3AC-D934C154C77C}" srcOrd="3" destOrd="0" parTransId="{28B8A4DF-3374-4896-8D46-CEF762820FFA}" sibTransId="{87AC9503-BC1A-469B-9FBD-E456C3FB3C4F}"/>
    <dgm:cxn modelId="{8722D7FE-DBBB-4D1F-8E13-F26BFBE7FB50}" srcId="{76A05B79-83C0-4B13-B07D-B5A5086BDC68}" destId="{1146E36F-FB28-4316-838E-5E5DE2A872B9}" srcOrd="2" destOrd="0" parTransId="{236FD561-B9A4-4C90-832C-86F678A0BA2F}" sibTransId="{0B8CFA1D-D88E-43AE-A177-39DC91455A82}"/>
    <dgm:cxn modelId="{730CC117-B610-4F19-BEB3-DCF9C37765D3}" type="presParOf" srcId="{D07A43B9-BA1B-4992-BEAF-4FC7B741A584}" destId="{74F87FC0-B74C-41CB-BC27-E73BF9BE7E3B}" srcOrd="0" destOrd="0" presId="urn:microsoft.com/office/officeart/2005/8/layout/hierarchy1"/>
    <dgm:cxn modelId="{AAA1478D-FFB2-43A1-A194-1F91CD27B1D2}" type="presParOf" srcId="{74F87FC0-B74C-41CB-BC27-E73BF9BE7E3B}" destId="{819C0A06-492A-4A40-9E6E-9F5208D198E9}" srcOrd="0" destOrd="0" presId="urn:microsoft.com/office/officeart/2005/8/layout/hierarchy1"/>
    <dgm:cxn modelId="{5B20C3D5-8594-44A6-928E-208210FEFA02}" type="presParOf" srcId="{819C0A06-492A-4A40-9E6E-9F5208D198E9}" destId="{B9C376C0-480F-4818-88F8-A3DD2D1FF1DE}" srcOrd="0" destOrd="0" presId="urn:microsoft.com/office/officeart/2005/8/layout/hierarchy1"/>
    <dgm:cxn modelId="{0549B143-EE84-4C31-91D1-D085FB045417}" type="presParOf" srcId="{819C0A06-492A-4A40-9E6E-9F5208D198E9}" destId="{1DF995DB-892A-4C82-A7C4-6031DAFB4272}" srcOrd="1" destOrd="0" presId="urn:microsoft.com/office/officeart/2005/8/layout/hierarchy1"/>
    <dgm:cxn modelId="{C9D55C31-7C01-458F-A58E-C6CCFF288D70}" type="presParOf" srcId="{74F87FC0-B74C-41CB-BC27-E73BF9BE7E3B}" destId="{1A984F14-5D3C-4792-9827-AC8D2543BEC7}" srcOrd="1" destOrd="0" presId="urn:microsoft.com/office/officeart/2005/8/layout/hierarchy1"/>
    <dgm:cxn modelId="{B0F85919-DB30-4C6E-96B8-5D42510B1AE3}" type="presParOf" srcId="{D07A43B9-BA1B-4992-BEAF-4FC7B741A584}" destId="{914AE654-1595-4A39-9F00-0A4281AAECF6}" srcOrd="1" destOrd="0" presId="urn:microsoft.com/office/officeart/2005/8/layout/hierarchy1"/>
    <dgm:cxn modelId="{9EFA3841-EFAF-4432-8807-9F7B7DDD2535}" type="presParOf" srcId="{914AE654-1595-4A39-9F00-0A4281AAECF6}" destId="{6F463D38-14B6-4DF0-A252-0634EFB391D5}" srcOrd="0" destOrd="0" presId="urn:microsoft.com/office/officeart/2005/8/layout/hierarchy1"/>
    <dgm:cxn modelId="{0B55AB7E-54B2-4D68-B7E2-6CD7B963D991}" type="presParOf" srcId="{6F463D38-14B6-4DF0-A252-0634EFB391D5}" destId="{57F546FC-4AD8-4303-B070-77FD19570CB9}" srcOrd="0" destOrd="0" presId="urn:microsoft.com/office/officeart/2005/8/layout/hierarchy1"/>
    <dgm:cxn modelId="{7B1CEB58-C766-4E29-A4CC-A51071B63CD1}" type="presParOf" srcId="{6F463D38-14B6-4DF0-A252-0634EFB391D5}" destId="{E47D954B-9E70-414B-9E29-4CB0532B3F06}" srcOrd="1" destOrd="0" presId="urn:microsoft.com/office/officeart/2005/8/layout/hierarchy1"/>
    <dgm:cxn modelId="{385EB140-8FCA-42A5-956C-4D271350FA2B}" type="presParOf" srcId="{914AE654-1595-4A39-9F00-0A4281AAECF6}" destId="{D6D8E1CF-7690-491C-8BAB-3283790841B1}" srcOrd="1" destOrd="0" presId="urn:microsoft.com/office/officeart/2005/8/layout/hierarchy1"/>
    <dgm:cxn modelId="{99A02972-9313-4EFE-9D67-0DAE65D7EDDA}" type="presParOf" srcId="{D07A43B9-BA1B-4992-BEAF-4FC7B741A584}" destId="{FB5CBC47-75CE-4596-A6D3-2BA3C0B52758}" srcOrd="2" destOrd="0" presId="urn:microsoft.com/office/officeart/2005/8/layout/hierarchy1"/>
    <dgm:cxn modelId="{E19D6457-90CB-4EA4-9735-2D61D401B091}" type="presParOf" srcId="{FB5CBC47-75CE-4596-A6D3-2BA3C0B52758}" destId="{E18229A8-9ED2-4AC5-A895-A02D75660694}" srcOrd="0" destOrd="0" presId="urn:microsoft.com/office/officeart/2005/8/layout/hierarchy1"/>
    <dgm:cxn modelId="{C8D8B865-90AD-432F-86E0-B3C746A79212}" type="presParOf" srcId="{E18229A8-9ED2-4AC5-A895-A02D75660694}" destId="{7F72C91C-2003-4619-BDBD-7A6BF820F2A4}" srcOrd="0" destOrd="0" presId="urn:microsoft.com/office/officeart/2005/8/layout/hierarchy1"/>
    <dgm:cxn modelId="{079098C9-693B-4D7F-86C1-424A9EEF28F2}" type="presParOf" srcId="{E18229A8-9ED2-4AC5-A895-A02D75660694}" destId="{0A35722F-FAAB-4E3F-8BCF-1AFD9206EEE7}" srcOrd="1" destOrd="0" presId="urn:microsoft.com/office/officeart/2005/8/layout/hierarchy1"/>
    <dgm:cxn modelId="{D0F6F148-6CEE-49F3-B344-A04978D548FE}" type="presParOf" srcId="{FB5CBC47-75CE-4596-A6D3-2BA3C0B52758}" destId="{07962370-7433-430C-9B3F-563041952370}" srcOrd="1" destOrd="0" presId="urn:microsoft.com/office/officeart/2005/8/layout/hierarchy1"/>
    <dgm:cxn modelId="{364F13D8-FCDC-4C49-BEF8-A29E5FB63A30}" type="presParOf" srcId="{D07A43B9-BA1B-4992-BEAF-4FC7B741A584}" destId="{2228214C-AF33-47BF-8935-CCDCF6449DB9}" srcOrd="3" destOrd="0" presId="urn:microsoft.com/office/officeart/2005/8/layout/hierarchy1"/>
    <dgm:cxn modelId="{3DB43545-C6EF-488A-BFBE-799CC9A21942}" type="presParOf" srcId="{2228214C-AF33-47BF-8935-CCDCF6449DB9}" destId="{A23B5F9E-680E-4941-A97B-09970B36F37B}" srcOrd="0" destOrd="0" presId="urn:microsoft.com/office/officeart/2005/8/layout/hierarchy1"/>
    <dgm:cxn modelId="{2FF149B3-D00D-4CAD-B1CD-992CDA8A9095}" type="presParOf" srcId="{A23B5F9E-680E-4941-A97B-09970B36F37B}" destId="{D7349AF4-C1AD-4382-970D-72B8FB92D5F8}" srcOrd="0" destOrd="0" presId="urn:microsoft.com/office/officeart/2005/8/layout/hierarchy1"/>
    <dgm:cxn modelId="{6B5B38F8-7738-4B25-947F-B66E5D84C971}" type="presParOf" srcId="{A23B5F9E-680E-4941-A97B-09970B36F37B}" destId="{F6FD89D9-39CA-4E91-913F-B3090D1C3A5D}" srcOrd="1" destOrd="0" presId="urn:microsoft.com/office/officeart/2005/8/layout/hierarchy1"/>
    <dgm:cxn modelId="{872DEA0C-4DC4-4470-A5E9-699188F4824B}" type="presParOf" srcId="{2228214C-AF33-47BF-8935-CCDCF6449DB9}" destId="{8A6916E1-C462-4E53-8DC0-E624CC2B45A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9816C4C-0E84-41EF-83F2-026FAF5B6AB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4BFCD3A-3DD8-406B-B172-D1522DD69133}">
      <dgm:prSet/>
      <dgm:spPr/>
      <dgm:t>
        <a:bodyPr/>
        <a:lstStyle/>
        <a:p>
          <a:r>
            <a:rPr lang="en-GB"/>
            <a:t>Creates a neurochemical imbalance in the brain: </a:t>
          </a:r>
          <a:endParaRPr lang="en-US"/>
        </a:p>
      </dgm:t>
    </dgm:pt>
    <dgm:pt modelId="{487947B2-B505-454D-A0CE-8C9C66A3E960}" type="parTrans" cxnId="{C859C3D0-8EEE-4F7B-B999-084267AC0157}">
      <dgm:prSet/>
      <dgm:spPr/>
      <dgm:t>
        <a:bodyPr/>
        <a:lstStyle/>
        <a:p>
          <a:endParaRPr lang="en-US"/>
        </a:p>
      </dgm:t>
    </dgm:pt>
    <dgm:pt modelId="{5EFC98B0-A6ED-4B53-9DDB-6CC7AB5A66E0}" type="sibTrans" cxnId="{C859C3D0-8EEE-4F7B-B999-084267AC0157}">
      <dgm:prSet/>
      <dgm:spPr/>
      <dgm:t>
        <a:bodyPr/>
        <a:lstStyle/>
        <a:p>
          <a:endParaRPr lang="en-US"/>
        </a:p>
      </dgm:t>
    </dgm:pt>
    <dgm:pt modelId="{9E0D95C4-4655-4B29-85AF-CC5E7B918F3D}">
      <dgm:prSet/>
      <dgm:spPr/>
      <dgm:t>
        <a:bodyPr/>
        <a:lstStyle/>
        <a:p>
          <a:r>
            <a:rPr lang="en-GB"/>
            <a:t>Serotonin (Chemical that carries messages around the body which impacts mood, sleep, digestion, nausea)</a:t>
          </a:r>
          <a:endParaRPr lang="en-US"/>
        </a:p>
      </dgm:t>
    </dgm:pt>
    <dgm:pt modelId="{0AE3F5AC-292E-41C9-869B-F1751F6AACF9}" type="parTrans" cxnId="{326FC0A7-6846-49A4-BA7E-69DE82CF7499}">
      <dgm:prSet/>
      <dgm:spPr/>
      <dgm:t>
        <a:bodyPr/>
        <a:lstStyle/>
        <a:p>
          <a:endParaRPr lang="en-US"/>
        </a:p>
      </dgm:t>
    </dgm:pt>
    <dgm:pt modelId="{6CC924EE-72E4-465C-AF73-6A424629DD61}" type="sibTrans" cxnId="{326FC0A7-6846-49A4-BA7E-69DE82CF7499}">
      <dgm:prSet/>
      <dgm:spPr/>
      <dgm:t>
        <a:bodyPr/>
        <a:lstStyle/>
        <a:p>
          <a:endParaRPr lang="en-US"/>
        </a:p>
      </dgm:t>
    </dgm:pt>
    <dgm:pt modelId="{3BD76EDD-5190-4164-8708-5ADC6BFD5EE5}">
      <dgm:prSet/>
      <dgm:spPr/>
      <dgm:t>
        <a:bodyPr/>
        <a:lstStyle/>
        <a:p>
          <a:r>
            <a:rPr lang="en-GB"/>
            <a:t>Dopamine (Feel good hormone)</a:t>
          </a:r>
          <a:endParaRPr lang="en-US"/>
        </a:p>
      </dgm:t>
    </dgm:pt>
    <dgm:pt modelId="{424AACE9-B257-4D2C-9E4A-B0F770EABC78}" type="parTrans" cxnId="{361F66A4-DFCF-455D-9971-8AECF58AA102}">
      <dgm:prSet/>
      <dgm:spPr/>
      <dgm:t>
        <a:bodyPr/>
        <a:lstStyle/>
        <a:p>
          <a:endParaRPr lang="en-US"/>
        </a:p>
      </dgm:t>
    </dgm:pt>
    <dgm:pt modelId="{4CE4D965-8287-4593-910C-80DB19E89332}" type="sibTrans" cxnId="{361F66A4-DFCF-455D-9971-8AECF58AA102}">
      <dgm:prSet/>
      <dgm:spPr/>
      <dgm:t>
        <a:bodyPr/>
        <a:lstStyle/>
        <a:p>
          <a:endParaRPr lang="en-US"/>
        </a:p>
      </dgm:t>
    </dgm:pt>
    <dgm:pt modelId="{0129464D-4A77-4CFB-9932-839BE095EDF5}">
      <dgm:prSet/>
      <dgm:spPr/>
      <dgm:t>
        <a:bodyPr/>
        <a:lstStyle/>
        <a:p>
          <a:r>
            <a:rPr lang="en-GB"/>
            <a:t>Cortisol (Stress hormone)</a:t>
          </a:r>
          <a:endParaRPr lang="en-US"/>
        </a:p>
      </dgm:t>
    </dgm:pt>
    <dgm:pt modelId="{206615B0-DB90-41EA-8A37-92102F810A5C}" type="parTrans" cxnId="{D638BD9B-65AF-410B-8BF3-D7D6F8FB0C79}">
      <dgm:prSet/>
      <dgm:spPr/>
      <dgm:t>
        <a:bodyPr/>
        <a:lstStyle/>
        <a:p>
          <a:endParaRPr lang="en-US"/>
        </a:p>
      </dgm:t>
    </dgm:pt>
    <dgm:pt modelId="{0580D596-3224-4D89-85A2-B2C974514B35}" type="sibTrans" cxnId="{D638BD9B-65AF-410B-8BF3-D7D6F8FB0C79}">
      <dgm:prSet/>
      <dgm:spPr/>
      <dgm:t>
        <a:bodyPr/>
        <a:lstStyle/>
        <a:p>
          <a:endParaRPr lang="en-US"/>
        </a:p>
      </dgm:t>
    </dgm:pt>
    <dgm:pt modelId="{B147B84B-6AF8-419A-A4B0-411435249DDB}">
      <dgm:prSet/>
      <dgm:spPr/>
      <dgm:t>
        <a:bodyPr/>
        <a:lstStyle/>
        <a:p>
          <a:r>
            <a:rPr lang="en-GB"/>
            <a:t>Imbalances can lead to the development of ill-mental health: </a:t>
          </a:r>
          <a:endParaRPr lang="en-US"/>
        </a:p>
      </dgm:t>
    </dgm:pt>
    <dgm:pt modelId="{D09711CB-6FCB-4A25-9D49-193FD3FECF13}" type="parTrans" cxnId="{A3F2561D-6951-4CCC-9908-9FECB829C88A}">
      <dgm:prSet/>
      <dgm:spPr/>
      <dgm:t>
        <a:bodyPr/>
        <a:lstStyle/>
        <a:p>
          <a:endParaRPr lang="en-US"/>
        </a:p>
      </dgm:t>
    </dgm:pt>
    <dgm:pt modelId="{997008D7-3A17-44F2-9007-0BB04AB9AA38}" type="sibTrans" cxnId="{A3F2561D-6951-4CCC-9908-9FECB829C88A}">
      <dgm:prSet/>
      <dgm:spPr/>
      <dgm:t>
        <a:bodyPr/>
        <a:lstStyle/>
        <a:p>
          <a:endParaRPr lang="en-US"/>
        </a:p>
      </dgm:t>
    </dgm:pt>
    <dgm:pt modelId="{3B6AD614-7E85-4FD0-9CF1-989DD807591A}">
      <dgm:prSet/>
      <dgm:spPr/>
      <dgm:t>
        <a:bodyPr/>
        <a:lstStyle/>
        <a:p>
          <a:r>
            <a:rPr lang="en-GB"/>
            <a:t>Anxiety</a:t>
          </a:r>
          <a:endParaRPr lang="en-US"/>
        </a:p>
      </dgm:t>
    </dgm:pt>
    <dgm:pt modelId="{1EE4268D-9FAB-475C-9289-FDD5D03380E4}" type="parTrans" cxnId="{0EC2A05E-22EA-4959-9D4D-074C8A845C0B}">
      <dgm:prSet/>
      <dgm:spPr/>
      <dgm:t>
        <a:bodyPr/>
        <a:lstStyle/>
        <a:p>
          <a:endParaRPr lang="en-US"/>
        </a:p>
      </dgm:t>
    </dgm:pt>
    <dgm:pt modelId="{C80D71E8-764F-4E38-9787-80F3AC502F45}" type="sibTrans" cxnId="{0EC2A05E-22EA-4959-9D4D-074C8A845C0B}">
      <dgm:prSet/>
      <dgm:spPr/>
      <dgm:t>
        <a:bodyPr/>
        <a:lstStyle/>
        <a:p>
          <a:endParaRPr lang="en-US"/>
        </a:p>
      </dgm:t>
    </dgm:pt>
    <dgm:pt modelId="{AF4B8CD5-64CE-47DD-8E21-DCF78E5ADA3B}">
      <dgm:prSet/>
      <dgm:spPr/>
      <dgm:t>
        <a:bodyPr/>
        <a:lstStyle/>
        <a:p>
          <a:r>
            <a:rPr lang="en-GB"/>
            <a:t>Depression </a:t>
          </a:r>
          <a:endParaRPr lang="en-US"/>
        </a:p>
      </dgm:t>
    </dgm:pt>
    <dgm:pt modelId="{01D5375A-6036-4959-861A-6B4128AEA10F}" type="parTrans" cxnId="{22512C23-CB11-4CE6-B6F5-BFB52556D14F}">
      <dgm:prSet/>
      <dgm:spPr/>
      <dgm:t>
        <a:bodyPr/>
        <a:lstStyle/>
        <a:p>
          <a:endParaRPr lang="en-US"/>
        </a:p>
      </dgm:t>
    </dgm:pt>
    <dgm:pt modelId="{C55BFADB-9B03-4180-AB3F-B06D2250BA3B}" type="sibTrans" cxnId="{22512C23-CB11-4CE6-B6F5-BFB52556D14F}">
      <dgm:prSet/>
      <dgm:spPr/>
      <dgm:t>
        <a:bodyPr/>
        <a:lstStyle/>
        <a:p>
          <a:endParaRPr lang="en-US"/>
        </a:p>
      </dgm:t>
    </dgm:pt>
    <dgm:pt modelId="{6757823A-DA7F-4616-9AAD-A51969B4E42A}" type="pres">
      <dgm:prSet presAssocID="{69816C4C-0E84-41EF-83F2-026FAF5B6AB6}" presName="diagram" presStyleCnt="0">
        <dgm:presLayoutVars>
          <dgm:dir/>
          <dgm:resizeHandles val="exact"/>
        </dgm:presLayoutVars>
      </dgm:prSet>
      <dgm:spPr/>
    </dgm:pt>
    <dgm:pt modelId="{909172DE-B4BE-4BDF-AAEE-79F1B7CDDCA5}" type="pres">
      <dgm:prSet presAssocID="{04BFCD3A-3DD8-406B-B172-D1522DD69133}" presName="node" presStyleLbl="node1" presStyleIdx="0" presStyleCnt="2">
        <dgm:presLayoutVars>
          <dgm:bulletEnabled val="1"/>
        </dgm:presLayoutVars>
      </dgm:prSet>
      <dgm:spPr/>
    </dgm:pt>
    <dgm:pt modelId="{53231191-D329-4378-9A14-1EDA8BDD32A4}" type="pres">
      <dgm:prSet presAssocID="{5EFC98B0-A6ED-4B53-9DDB-6CC7AB5A66E0}" presName="sibTrans" presStyleCnt="0"/>
      <dgm:spPr/>
    </dgm:pt>
    <dgm:pt modelId="{07F1D394-F19C-42C7-BA06-169ADE67F0E4}" type="pres">
      <dgm:prSet presAssocID="{B147B84B-6AF8-419A-A4B0-411435249DDB}" presName="node" presStyleLbl="node1" presStyleIdx="1" presStyleCnt="2">
        <dgm:presLayoutVars>
          <dgm:bulletEnabled val="1"/>
        </dgm:presLayoutVars>
      </dgm:prSet>
      <dgm:spPr/>
    </dgm:pt>
  </dgm:ptLst>
  <dgm:cxnLst>
    <dgm:cxn modelId="{B077661D-9BBA-48E9-8527-FA3C0FE212E5}" type="presOf" srcId="{3BD76EDD-5190-4164-8708-5ADC6BFD5EE5}" destId="{909172DE-B4BE-4BDF-AAEE-79F1B7CDDCA5}" srcOrd="0" destOrd="2" presId="urn:microsoft.com/office/officeart/2005/8/layout/default"/>
    <dgm:cxn modelId="{A3F2561D-6951-4CCC-9908-9FECB829C88A}" srcId="{69816C4C-0E84-41EF-83F2-026FAF5B6AB6}" destId="{B147B84B-6AF8-419A-A4B0-411435249DDB}" srcOrd="1" destOrd="0" parTransId="{D09711CB-6FCB-4A25-9D49-193FD3FECF13}" sibTransId="{997008D7-3A17-44F2-9007-0BB04AB9AA38}"/>
    <dgm:cxn modelId="{2B14C81E-5EA5-4D92-8627-5DCAB92EF4B3}" type="presOf" srcId="{B147B84B-6AF8-419A-A4B0-411435249DDB}" destId="{07F1D394-F19C-42C7-BA06-169ADE67F0E4}" srcOrd="0" destOrd="0" presId="urn:microsoft.com/office/officeart/2005/8/layout/default"/>
    <dgm:cxn modelId="{22512C23-CB11-4CE6-B6F5-BFB52556D14F}" srcId="{B147B84B-6AF8-419A-A4B0-411435249DDB}" destId="{AF4B8CD5-64CE-47DD-8E21-DCF78E5ADA3B}" srcOrd="1" destOrd="0" parTransId="{01D5375A-6036-4959-861A-6B4128AEA10F}" sibTransId="{C55BFADB-9B03-4180-AB3F-B06D2250BA3B}"/>
    <dgm:cxn modelId="{0EC2A05E-22EA-4959-9D4D-074C8A845C0B}" srcId="{B147B84B-6AF8-419A-A4B0-411435249DDB}" destId="{3B6AD614-7E85-4FD0-9CF1-989DD807591A}" srcOrd="0" destOrd="0" parTransId="{1EE4268D-9FAB-475C-9289-FDD5D03380E4}" sibTransId="{C80D71E8-764F-4E38-9787-80F3AC502F45}"/>
    <dgm:cxn modelId="{397D3477-8F01-411E-8360-C5ED424F45C3}" type="presOf" srcId="{69816C4C-0E84-41EF-83F2-026FAF5B6AB6}" destId="{6757823A-DA7F-4616-9AAD-A51969B4E42A}" srcOrd="0" destOrd="0" presId="urn:microsoft.com/office/officeart/2005/8/layout/default"/>
    <dgm:cxn modelId="{302D707E-1BE4-420E-B80C-EE9F06737497}" type="presOf" srcId="{AF4B8CD5-64CE-47DD-8E21-DCF78E5ADA3B}" destId="{07F1D394-F19C-42C7-BA06-169ADE67F0E4}" srcOrd="0" destOrd="2" presId="urn:microsoft.com/office/officeart/2005/8/layout/default"/>
    <dgm:cxn modelId="{7CCD4A81-B1E2-4C55-A072-52A7A515151C}" type="presOf" srcId="{04BFCD3A-3DD8-406B-B172-D1522DD69133}" destId="{909172DE-B4BE-4BDF-AAEE-79F1B7CDDCA5}" srcOrd="0" destOrd="0" presId="urn:microsoft.com/office/officeart/2005/8/layout/default"/>
    <dgm:cxn modelId="{55F21194-3D24-4ABA-9E7B-4A777120E673}" type="presOf" srcId="{0129464D-4A77-4CFB-9932-839BE095EDF5}" destId="{909172DE-B4BE-4BDF-AAEE-79F1B7CDDCA5}" srcOrd="0" destOrd="3" presId="urn:microsoft.com/office/officeart/2005/8/layout/default"/>
    <dgm:cxn modelId="{D638BD9B-65AF-410B-8BF3-D7D6F8FB0C79}" srcId="{04BFCD3A-3DD8-406B-B172-D1522DD69133}" destId="{0129464D-4A77-4CFB-9932-839BE095EDF5}" srcOrd="2" destOrd="0" parTransId="{206615B0-DB90-41EA-8A37-92102F810A5C}" sibTransId="{0580D596-3224-4D89-85A2-B2C974514B35}"/>
    <dgm:cxn modelId="{361F66A4-DFCF-455D-9971-8AECF58AA102}" srcId="{04BFCD3A-3DD8-406B-B172-D1522DD69133}" destId="{3BD76EDD-5190-4164-8708-5ADC6BFD5EE5}" srcOrd="1" destOrd="0" parTransId="{424AACE9-B257-4D2C-9E4A-B0F770EABC78}" sibTransId="{4CE4D965-8287-4593-910C-80DB19E89332}"/>
    <dgm:cxn modelId="{326FC0A7-6846-49A4-BA7E-69DE82CF7499}" srcId="{04BFCD3A-3DD8-406B-B172-D1522DD69133}" destId="{9E0D95C4-4655-4B29-85AF-CC5E7B918F3D}" srcOrd="0" destOrd="0" parTransId="{0AE3F5AC-292E-41C9-869B-F1751F6AACF9}" sibTransId="{6CC924EE-72E4-465C-AF73-6A424629DD61}"/>
    <dgm:cxn modelId="{C859C3D0-8EEE-4F7B-B999-084267AC0157}" srcId="{69816C4C-0E84-41EF-83F2-026FAF5B6AB6}" destId="{04BFCD3A-3DD8-406B-B172-D1522DD69133}" srcOrd="0" destOrd="0" parTransId="{487947B2-B505-454D-A0CE-8C9C66A3E960}" sibTransId="{5EFC98B0-A6ED-4B53-9DDB-6CC7AB5A66E0}"/>
    <dgm:cxn modelId="{088627DA-5E84-4814-8979-CFA1F4DF55F9}" type="presOf" srcId="{3B6AD614-7E85-4FD0-9CF1-989DD807591A}" destId="{07F1D394-F19C-42C7-BA06-169ADE67F0E4}" srcOrd="0" destOrd="1" presId="urn:microsoft.com/office/officeart/2005/8/layout/default"/>
    <dgm:cxn modelId="{C163FCE1-5EBB-44DB-AB72-99592B71EA1F}" type="presOf" srcId="{9E0D95C4-4655-4B29-85AF-CC5E7B918F3D}" destId="{909172DE-B4BE-4BDF-AAEE-79F1B7CDDCA5}" srcOrd="0" destOrd="1" presId="urn:microsoft.com/office/officeart/2005/8/layout/default"/>
    <dgm:cxn modelId="{FFDD61CB-BAC8-46E9-8AC4-AC5D33C2DAFA}" type="presParOf" srcId="{6757823A-DA7F-4616-9AAD-A51969B4E42A}" destId="{909172DE-B4BE-4BDF-AAEE-79F1B7CDDCA5}" srcOrd="0" destOrd="0" presId="urn:microsoft.com/office/officeart/2005/8/layout/default"/>
    <dgm:cxn modelId="{B0362539-F012-44A8-9A51-1C6133664BCC}" type="presParOf" srcId="{6757823A-DA7F-4616-9AAD-A51969B4E42A}" destId="{53231191-D329-4378-9A14-1EDA8BDD32A4}" srcOrd="1" destOrd="0" presId="urn:microsoft.com/office/officeart/2005/8/layout/default"/>
    <dgm:cxn modelId="{BC693C25-27A5-405D-BBE7-5F512D023EA7}" type="presParOf" srcId="{6757823A-DA7F-4616-9AAD-A51969B4E42A}" destId="{07F1D394-F19C-42C7-BA06-169ADE67F0E4}"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10BEC00-0C40-4970-8F92-DAF3AFDBF47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8EA83B6-4DEF-488A-9C23-D65A920531AC}">
      <dgm:prSet/>
      <dgm:spPr/>
      <dgm:t>
        <a:bodyPr/>
        <a:lstStyle/>
        <a:p>
          <a:r>
            <a:rPr lang="en-GB"/>
            <a:t>Sexual abuse can lead to alterations in brain regions such as the hippocampus, amygdala, and prefrontal cortex. Changes in these regions can result in: </a:t>
          </a:r>
          <a:endParaRPr lang="en-US"/>
        </a:p>
      </dgm:t>
    </dgm:pt>
    <dgm:pt modelId="{5457F1EF-A43D-4252-BCB3-5F6ADE0B6155}" type="parTrans" cxnId="{2F18ABC6-8B55-47DC-B7BB-F676FAB8A788}">
      <dgm:prSet/>
      <dgm:spPr/>
      <dgm:t>
        <a:bodyPr/>
        <a:lstStyle/>
        <a:p>
          <a:endParaRPr lang="en-US"/>
        </a:p>
      </dgm:t>
    </dgm:pt>
    <dgm:pt modelId="{38478CF3-DBFF-44D9-B0BE-6EB297D38DB7}" type="sibTrans" cxnId="{2F18ABC6-8B55-47DC-B7BB-F676FAB8A788}">
      <dgm:prSet/>
      <dgm:spPr/>
      <dgm:t>
        <a:bodyPr/>
        <a:lstStyle/>
        <a:p>
          <a:endParaRPr lang="en-US"/>
        </a:p>
      </dgm:t>
    </dgm:pt>
    <dgm:pt modelId="{29921A91-5D5B-487D-8652-BE4FE8740F58}">
      <dgm:prSet/>
      <dgm:spPr/>
      <dgm:t>
        <a:bodyPr/>
        <a:lstStyle/>
        <a:p>
          <a:r>
            <a:rPr lang="en-GB"/>
            <a:t>difficulties with learning</a:t>
          </a:r>
          <a:endParaRPr lang="en-US"/>
        </a:p>
      </dgm:t>
    </dgm:pt>
    <dgm:pt modelId="{0867DC2C-5A9B-4728-B785-2FB4DA134F18}" type="parTrans" cxnId="{1DABEB68-BDA6-4BD6-800B-59DAC64394FE}">
      <dgm:prSet/>
      <dgm:spPr/>
      <dgm:t>
        <a:bodyPr/>
        <a:lstStyle/>
        <a:p>
          <a:endParaRPr lang="en-US"/>
        </a:p>
      </dgm:t>
    </dgm:pt>
    <dgm:pt modelId="{E976F2E4-CA49-4999-AC2E-22FF9FA1C5DD}" type="sibTrans" cxnId="{1DABEB68-BDA6-4BD6-800B-59DAC64394FE}">
      <dgm:prSet/>
      <dgm:spPr/>
      <dgm:t>
        <a:bodyPr/>
        <a:lstStyle/>
        <a:p>
          <a:endParaRPr lang="en-US"/>
        </a:p>
      </dgm:t>
    </dgm:pt>
    <dgm:pt modelId="{CA58DBA8-0639-41D3-BCFE-E13608C39F96}">
      <dgm:prSet/>
      <dgm:spPr/>
      <dgm:t>
        <a:bodyPr/>
        <a:lstStyle/>
        <a:p>
          <a:r>
            <a:rPr lang="en-GB"/>
            <a:t>emotional regulation</a:t>
          </a:r>
          <a:endParaRPr lang="en-US"/>
        </a:p>
      </dgm:t>
    </dgm:pt>
    <dgm:pt modelId="{AE659D97-EC2B-435B-BAF8-BE5A9B46EF0C}" type="parTrans" cxnId="{C437C1CD-ECCF-477F-91AA-B4320FB58621}">
      <dgm:prSet/>
      <dgm:spPr/>
      <dgm:t>
        <a:bodyPr/>
        <a:lstStyle/>
        <a:p>
          <a:endParaRPr lang="en-US"/>
        </a:p>
      </dgm:t>
    </dgm:pt>
    <dgm:pt modelId="{26906DD2-7298-4673-8B56-3715DC1DEF92}" type="sibTrans" cxnId="{C437C1CD-ECCF-477F-91AA-B4320FB58621}">
      <dgm:prSet/>
      <dgm:spPr/>
      <dgm:t>
        <a:bodyPr/>
        <a:lstStyle/>
        <a:p>
          <a:endParaRPr lang="en-US"/>
        </a:p>
      </dgm:t>
    </dgm:pt>
    <dgm:pt modelId="{CF82D66B-5684-4E34-9880-E075E8BE90C2}">
      <dgm:prSet/>
      <dgm:spPr/>
      <dgm:t>
        <a:bodyPr/>
        <a:lstStyle/>
        <a:p>
          <a:r>
            <a:rPr lang="en-GB"/>
            <a:t>impulse control</a:t>
          </a:r>
          <a:endParaRPr lang="en-US"/>
        </a:p>
      </dgm:t>
    </dgm:pt>
    <dgm:pt modelId="{E72A1B8E-129D-4751-B8CB-7FF62D767B8F}" type="parTrans" cxnId="{FDEA0802-48F2-4415-885A-9D95563E462D}">
      <dgm:prSet/>
      <dgm:spPr/>
      <dgm:t>
        <a:bodyPr/>
        <a:lstStyle/>
        <a:p>
          <a:endParaRPr lang="en-US"/>
        </a:p>
      </dgm:t>
    </dgm:pt>
    <dgm:pt modelId="{3705DADE-3F0C-455E-8351-E13BAE281506}" type="sibTrans" cxnId="{FDEA0802-48F2-4415-885A-9D95563E462D}">
      <dgm:prSet/>
      <dgm:spPr/>
      <dgm:t>
        <a:bodyPr/>
        <a:lstStyle/>
        <a:p>
          <a:endParaRPr lang="en-US"/>
        </a:p>
      </dgm:t>
    </dgm:pt>
    <dgm:pt modelId="{CCCFC52C-E5CA-4259-A06A-C3DCE6396D7E}" type="pres">
      <dgm:prSet presAssocID="{410BEC00-0C40-4970-8F92-DAF3AFDBF472}" presName="hierChild1" presStyleCnt="0">
        <dgm:presLayoutVars>
          <dgm:chPref val="1"/>
          <dgm:dir/>
          <dgm:animOne val="branch"/>
          <dgm:animLvl val="lvl"/>
          <dgm:resizeHandles/>
        </dgm:presLayoutVars>
      </dgm:prSet>
      <dgm:spPr/>
    </dgm:pt>
    <dgm:pt modelId="{5AE158F7-6EDD-4FB4-B978-AD9603FFE98A}" type="pres">
      <dgm:prSet presAssocID="{B8EA83B6-4DEF-488A-9C23-D65A920531AC}" presName="hierRoot1" presStyleCnt="0"/>
      <dgm:spPr/>
    </dgm:pt>
    <dgm:pt modelId="{E6D43D97-743B-4D74-84F2-B2888119E208}" type="pres">
      <dgm:prSet presAssocID="{B8EA83B6-4DEF-488A-9C23-D65A920531AC}" presName="composite" presStyleCnt="0"/>
      <dgm:spPr/>
    </dgm:pt>
    <dgm:pt modelId="{13A7B7E3-AB28-448B-9B7A-2CA9730C2AB4}" type="pres">
      <dgm:prSet presAssocID="{B8EA83B6-4DEF-488A-9C23-D65A920531AC}" presName="background" presStyleLbl="node0" presStyleIdx="0" presStyleCnt="1"/>
      <dgm:spPr/>
    </dgm:pt>
    <dgm:pt modelId="{447228C6-2749-4A37-B911-93916447B91E}" type="pres">
      <dgm:prSet presAssocID="{B8EA83B6-4DEF-488A-9C23-D65A920531AC}" presName="text" presStyleLbl="fgAcc0" presStyleIdx="0" presStyleCnt="1">
        <dgm:presLayoutVars>
          <dgm:chPref val="3"/>
        </dgm:presLayoutVars>
      </dgm:prSet>
      <dgm:spPr/>
    </dgm:pt>
    <dgm:pt modelId="{76206749-7FDC-45BD-B619-B855E43DB34F}" type="pres">
      <dgm:prSet presAssocID="{B8EA83B6-4DEF-488A-9C23-D65A920531AC}" presName="hierChild2" presStyleCnt="0"/>
      <dgm:spPr/>
    </dgm:pt>
    <dgm:pt modelId="{4A9DA342-2ACA-464A-8BA5-1DF1281A1773}" type="pres">
      <dgm:prSet presAssocID="{0867DC2C-5A9B-4728-B785-2FB4DA134F18}" presName="Name10" presStyleLbl="parChTrans1D2" presStyleIdx="0" presStyleCnt="3"/>
      <dgm:spPr/>
    </dgm:pt>
    <dgm:pt modelId="{24096437-8816-455F-AADD-B61C7557A6C9}" type="pres">
      <dgm:prSet presAssocID="{29921A91-5D5B-487D-8652-BE4FE8740F58}" presName="hierRoot2" presStyleCnt="0"/>
      <dgm:spPr/>
    </dgm:pt>
    <dgm:pt modelId="{9D89ECFE-C535-49CB-BFF4-15E5DFC952B4}" type="pres">
      <dgm:prSet presAssocID="{29921A91-5D5B-487D-8652-BE4FE8740F58}" presName="composite2" presStyleCnt="0"/>
      <dgm:spPr/>
    </dgm:pt>
    <dgm:pt modelId="{85D556DB-0646-4D6A-AB61-539C747C0B46}" type="pres">
      <dgm:prSet presAssocID="{29921A91-5D5B-487D-8652-BE4FE8740F58}" presName="background2" presStyleLbl="node2" presStyleIdx="0" presStyleCnt="3"/>
      <dgm:spPr/>
    </dgm:pt>
    <dgm:pt modelId="{36488E8E-0139-441E-9563-BAF57C11A7C4}" type="pres">
      <dgm:prSet presAssocID="{29921A91-5D5B-487D-8652-BE4FE8740F58}" presName="text2" presStyleLbl="fgAcc2" presStyleIdx="0" presStyleCnt="3">
        <dgm:presLayoutVars>
          <dgm:chPref val="3"/>
        </dgm:presLayoutVars>
      </dgm:prSet>
      <dgm:spPr/>
    </dgm:pt>
    <dgm:pt modelId="{C5F99A32-3FD4-48E1-BA58-CE17E13F5E1A}" type="pres">
      <dgm:prSet presAssocID="{29921A91-5D5B-487D-8652-BE4FE8740F58}" presName="hierChild3" presStyleCnt="0"/>
      <dgm:spPr/>
    </dgm:pt>
    <dgm:pt modelId="{FAD058B6-0484-4E24-8ECD-0A3EC83743A2}" type="pres">
      <dgm:prSet presAssocID="{AE659D97-EC2B-435B-BAF8-BE5A9B46EF0C}" presName="Name10" presStyleLbl="parChTrans1D2" presStyleIdx="1" presStyleCnt="3"/>
      <dgm:spPr/>
    </dgm:pt>
    <dgm:pt modelId="{2FE88D51-07BA-4D8E-91C7-3FC705CE56D7}" type="pres">
      <dgm:prSet presAssocID="{CA58DBA8-0639-41D3-BCFE-E13608C39F96}" presName="hierRoot2" presStyleCnt="0"/>
      <dgm:spPr/>
    </dgm:pt>
    <dgm:pt modelId="{C47F37E3-DEC0-47E3-9D0B-5A9C00834F94}" type="pres">
      <dgm:prSet presAssocID="{CA58DBA8-0639-41D3-BCFE-E13608C39F96}" presName="composite2" presStyleCnt="0"/>
      <dgm:spPr/>
    </dgm:pt>
    <dgm:pt modelId="{D1245085-71AB-4E6B-906A-583FFDA314BC}" type="pres">
      <dgm:prSet presAssocID="{CA58DBA8-0639-41D3-BCFE-E13608C39F96}" presName="background2" presStyleLbl="node2" presStyleIdx="1" presStyleCnt="3"/>
      <dgm:spPr/>
    </dgm:pt>
    <dgm:pt modelId="{A95DEBCC-2D30-45F1-9495-A8E3313C9EFC}" type="pres">
      <dgm:prSet presAssocID="{CA58DBA8-0639-41D3-BCFE-E13608C39F96}" presName="text2" presStyleLbl="fgAcc2" presStyleIdx="1" presStyleCnt="3">
        <dgm:presLayoutVars>
          <dgm:chPref val="3"/>
        </dgm:presLayoutVars>
      </dgm:prSet>
      <dgm:spPr/>
    </dgm:pt>
    <dgm:pt modelId="{5876E8A4-6805-4F6D-B64E-980DA6739622}" type="pres">
      <dgm:prSet presAssocID="{CA58DBA8-0639-41D3-BCFE-E13608C39F96}" presName="hierChild3" presStyleCnt="0"/>
      <dgm:spPr/>
    </dgm:pt>
    <dgm:pt modelId="{87FADBB7-5036-4AF0-A442-B514FC5DBB70}" type="pres">
      <dgm:prSet presAssocID="{E72A1B8E-129D-4751-B8CB-7FF62D767B8F}" presName="Name10" presStyleLbl="parChTrans1D2" presStyleIdx="2" presStyleCnt="3"/>
      <dgm:spPr/>
    </dgm:pt>
    <dgm:pt modelId="{8A0C8FBE-8D80-4C7A-992E-0AB2050E2CAC}" type="pres">
      <dgm:prSet presAssocID="{CF82D66B-5684-4E34-9880-E075E8BE90C2}" presName="hierRoot2" presStyleCnt="0"/>
      <dgm:spPr/>
    </dgm:pt>
    <dgm:pt modelId="{A7371809-3DAD-41E9-9861-4BCEC4BF5721}" type="pres">
      <dgm:prSet presAssocID="{CF82D66B-5684-4E34-9880-E075E8BE90C2}" presName="composite2" presStyleCnt="0"/>
      <dgm:spPr/>
    </dgm:pt>
    <dgm:pt modelId="{FC91CC60-958F-45BA-83A4-5360CB358B22}" type="pres">
      <dgm:prSet presAssocID="{CF82D66B-5684-4E34-9880-E075E8BE90C2}" presName="background2" presStyleLbl="node2" presStyleIdx="2" presStyleCnt="3"/>
      <dgm:spPr/>
    </dgm:pt>
    <dgm:pt modelId="{6229EE37-D75E-479E-A6F9-AC9666696D02}" type="pres">
      <dgm:prSet presAssocID="{CF82D66B-5684-4E34-9880-E075E8BE90C2}" presName="text2" presStyleLbl="fgAcc2" presStyleIdx="2" presStyleCnt="3">
        <dgm:presLayoutVars>
          <dgm:chPref val="3"/>
        </dgm:presLayoutVars>
      </dgm:prSet>
      <dgm:spPr/>
    </dgm:pt>
    <dgm:pt modelId="{09664611-2323-475E-9285-583B8E5A96DD}" type="pres">
      <dgm:prSet presAssocID="{CF82D66B-5684-4E34-9880-E075E8BE90C2}" presName="hierChild3" presStyleCnt="0"/>
      <dgm:spPr/>
    </dgm:pt>
  </dgm:ptLst>
  <dgm:cxnLst>
    <dgm:cxn modelId="{FDEA0802-48F2-4415-885A-9D95563E462D}" srcId="{B8EA83B6-4DEF-488A-9C23-D65A920531AC}" destId="{CF82D66B-5684-4E34-9880-E075E8BE90C2}" srcOrd="2" destOrd="0" parTransId="{E72A1B8E-129D-4751-B8CB-7FF62D767B8F}" sibTransId="{3705DADE-3F0C-455E-8351-E13BAE281506}"/>
    <dgm:cxn modelId="{A424180C-C4CA-4D8A-A612-67A3EE464A1B}" type="presOf" srcId="{E72A1B8E-129D-4751-B8CB-7FF62D767B8F}" destId="{87FADBB7-5036-4AF0-A442-B514FC5DBB70}" srcOrd="0" destOrd="0" presId="urn:microsoft.com/office/officeart/2005/8/layout/hierarchy1"/>
    <dgm:cxn modelId="{EB62992E-1C05-49F1-ABA6-F82B32265EC4}" type="presOf" srcId="{CF82D66B-5684-4E34-9880-E075E8BE90C2}" destId="{6229EE37-D75E-479E-A6F9-AC9666696D02}" srcOrd="0" destOrd="0" presId="urn:microsoft.com/office/officeart/2005/8/layout/hierarchy1"/>
    <dgm:cxn modelId="{B359313D-6647-4976-A158-33D32517B08C}" type="presOf" srcId="{0867DC2C-5A9B-4728-B785-2FB4DA134F18}" destId="{4A9DA342-2ACA-464A-8BA5-1DF1281A1773}" srcOrd="0" destOrd="0" presId="urn:microsoft.com/office/officeart/2005/8/layout/hierarchy1"/>
    <dgm:cxn modelId="{1DABEB68-BDA6-4BD6-800B-59DAC64394FE}" srcId="{B8EA83B6-4DEF-488A-9C23-D65A920531AC}" destId="{29921A91-5D5B-487D-8652-BE4FE8740F58}" srcOrd="0" destOrd="0" parTransId="{0867DC2C-5A9B-4728-B785-2FB4DA134F18}" sibTransId="{E976F2E4-CA49-4999-AC2E-22FF9FA1C5DD}"/>
    <dgm:cxn modelId="{1D57B550-E59B-4F51-A7AA-EE194F89A83A}" type="presOf" srcId="{CA58DBA8-0639-41D3-BCFE-E13608C39F96}" destId="{A95DEBCC-2D30-45F1-9495-A8E3313C9EFC}" srcOrd="0" destOrd="0" presId="urn:microsoft.com/office/officeart/2005/8/layout/hierarchy1"/>
    <dgm:cxn modelId="{06B93D81-E633-4A63-BCBB-75222E650AF2}" type="presOf" srcId="{AE659D97-EC2B-435B-BAF8-BE5A9B46EF0C}" destId="{FAD058B6-0484-4E24-8ECD-0A3EC83743A2}" srcOrd="0" destOrd="0" presId="urn:microsoft.com/office/officeart/2005/8/layout/hierarchy1"/>
    <dgm:cxn modelId="{7B7FB88C-4BF7-4FDA-9082-17E08C18C3CA}" type="presOf" srcId="{410BEC00-0C40-4970-8F92-DAF3AFDBF472}" destId="{CCCFC52C-E5CA-4259-A06A-C3DCE6396D7E}" srcOrd="0" destOrd="0" presId="urn:microsoft.com/office/officeart/2005/8/layout/hierarchy1"/>
    <dgm:cxn modelId="{2DC903B0-DE2E-4357-9A4E-2A7240D87332}" type="presOf" srcId="{29921A91-5D5B-487D-8652-BE4FE8740F58}" destId="{36488E8E-0139-441E-9563-BAF57C11A7C4}" srcOrd="0" destOrd="0" presId="urn:microsoft.com/office/officeart/2005/8/layout/hierarchy1"/>
    <dgm:cxn modelId="{2F18ABC6-8B55-47DC-B7BB-F676FAB8A788}" srcId="{410BEC00-0C40-4970-8F92-DAF3AFDBF472}" destId="{B8EA83B6-4DEF-488A-9C23-D65A920531AC}" srcOrd="0" destOrd="0" parTransId="{5457F1EF-A43D-4252-BCB3-5F6ADE0B6155}" sibTransId="{38478CF3-DBFF-44D9-B0BE-6EB297D38DB7}"/>
    <dgm:cxn modelId="{C437C1CD-ECCF-477F-91AA-B4320FB58621}" srcId="{B8EA83B6-4DEF-488A-9C23-D65A920531AC}" destId="{CA58DBA8-0639-41D3-BCFE-E13608C39F96}" srcOrd="1" destOrd="0" parTransId="{AE659D97-EC2B-435B-BAF8-BE5A9B46EF0C}" sibTransId="{26906DD2-7298-4673-8B56-3715DC1DEF92}"/>
    <dgm:cxn modelId="{592416D9-4F07-4319-B8EC-E0379987599A}" type="presOf" srcId="{B8EA83B6-4DEF-488A-9C23-D65A920531AC}" destId="{447228C6-2749-4A37-B911-93916447B91E}" srcOrd="0" destOrd="0" presId="urn:microsoft.com/office/officeart/2005/8/layout/hierarchy1"/>
    <dgm:cxn modelId="{EEFE16CE-183B-47A5-98ED-ABDEBB2916C0}" type="presParOf" srcId="{CCCFC52C-E5CA-4259-A06A-C3DCE6396D7E}" destId="{5AE158F7-6EDD-4FB4-B978-AD9603FFE98A}" srcOrd="0" destOrd="0" presId="urn:microsoft.com/office/officeart/2005/8/layout/hierarchy1"/>
    <dgm:cxn modelId="{251C8DEF-2E46-4D41-B3E1-FBED730E47F2}" type="presParOf" srcId="{5AE158F7-6EDD-4FB4-B978-AD9603FFE98A}" destId="{E6D43D97-743B-4D74-84F2-B2888119E208}" srcOrd="0" destOrd="0" presId="urn:microsoft.com/office/officeart/2005/8/layout/hierarchy1"/>
    <dgm:cxn modelId="{FD731521-685B-49F2-89BB-92A19BB61FEB}" type="presParOf" srcId="{E6D43D97-743B-4D74-84F2-B2888119E208}" destId="{13A7B7E3-AB28-448B-9B7A-2CA9730C2AB4}" srcOrd="0" destOrd="0" presId="urn:microsoft.com/office/officeart/2005/8/layout/hierarchy1"/>
    <dgm:cxn modelId="{A0B4B818-1CF2-48C7-9AB8-DFD7A4C2F739}" type="presParOf" srcId="{E6D43D97-743B-4D74-84F2-B2888119E208}" destId="{447228C6-2749-4A37-B911-93916447B91E}" srcOrd="1" destOrd="0" presId="urn:microsoft.com/office/officeart/2005/8/layout/hierarchy1"/>
    <dgm:cxn modelId="{0DB8FA9F-058D-4C2D-BFD6-C4826DA2AC1A}" type="presParOf" srcId="{5AE158F7-6EDD-4FB4-B978-AD9603FFE98A}" destId="{76206749-7FDC-45BD-B619-B855E43DB34F}" srcOrd="1" destOrd="0" presId="urn:microsoft.com/office/officeart/2005/8/layout/hierarchy1"/>
    <dgm:cxn modelId="{2DDCDEF2-9E08-4BAB-9C6F-555717D7EA4E}" type="presParOf" srcId="{76206749-7FDC-45BD-B619-B855E43DB34F}" destId="{4A9DA342-2ACA-464A-8BA5-1DF1281A1773}" srcOrd="0" destOrd="0" presId="urn:microsoft.com/office/officeart/2005/8/layout/hierarchy1"/>
    <dgm:cxn modelId="{98DFE8A5-38B1-4FED-A9D2-4778F25B4879}" type="presParOf" srcId="{76206749-7FDC-45BD-B619-B855E43DB34F}" destId="{24096437-8816-455F-AADD-B61C7557A6C9}" srcOrd="1" destOrd="0" presId="urn:microsoft.com/office/officeart/2005/8/layout/hierarchy1"/>
    <dgm:cxn modelId="{360F76CB-A60E-4FB7-8AF1-C48B483963D7}" type="presParOf" srcId="{24096437-8816-455F-AADD-B61C7557A6C9}" destId="{9D89ECFE-C535-49CB-BFF4-15E5DFC952B4}" srcOrd="0" destOrd="0" presId="urn:microsoft.com/office/officeart/2005/8/layout/hierarchy1"/>
    <dgm:cxn modelId="{53510D52-D80D-4A32-A1A8-7AFBB503ED91}" type="presParOf" srcId="{9D89ECFE-C535-49CB-BFF4-15E5DFC952B4}" destId="{85D556DB-0646-4D6A-AB61-539C747C0B46}" srcOrd="0" destOrd="0" presId="urn:microsoft.com/office/officeart/2005/8/layout/hierarchy1"/>
    <dgm:cxn modelId="{CD040BB7-BC77-405A-9280-718E50608DA0}" type="presParOf" srcId="{9D89ECFE-C535-49CB-BFF4-15E5DFC952B4}" destId="{36488E8E-0139-441E-9563-BAF57C11A7C4}" srcOrd="1" destOrd="0" presId="urn:microsoft.com/office/officeart/2005/8/layout/hierarchy1"/>
    <dgm:cxn modelId="{2FD06DC4-3EBD-43B3-818D-17522C5F0A3D}" type="presParOf" srcId="{24096437-8816-455F-AADD-B61C7557A6C9}" destId="{C5F99A32-3FD4-48E1-BA58-CE17E13F5E1A}" srcOrd="1" destOrd="0" presId="urn:microsoft.com/office/officeart/2005/8/layout/hierarchy1"/>
    <dgm:cxn modelId="{B3DFED28-CF9E-4281-BA3D-09057D762076}" type="presParOf" srcId="{76206749-7FDC-45BD-B619-B855E43DB34F}" destId="{FAD058B6-0484-4E24-8ECD-0A3EC83743A2}" srcOrd="2" destOrd="0" presId="urn:microsoft.com/office/officeart/2005/8/layout/hierarchy1"/>
    <dgm:cxn modelId="{3F5A954B-2B53-4D75-90A0-D6EC8EEFF24B}" type="presParOf" srcId="{76206749-7FDC-45BD-B619-B855E43DB34F}" destId="{2FE88D51-07BA-4D8E-91C7-3FC705CE56D7}" srcOrd="3" destOrd="0" presId="urn:microsoft.com/office/officeart/2005/8/layout/hierarchy1"/>
    <dgm:cxn modelId="{6DD63F73-B722-44D4-B5AB-D0EC1965C5F2}" type="presParOf" srcId="{2FE88D51-07BA-4D8E-91C7-3FC705CE56D7}" destId="{C47F37E3-DEC0-47E3-9D0B-5A9C00834F94}" srcOrd="0" destOrd="0" presId="urn:microsoft.com/office/officeart/2005/8/layout/hierarchy1"/>
    <dgm:cxn modelId="{51FFC18A-7FAA-4AE7-805B-4F7225D85EB3}" type="presParOf" srcId="{C47F37E3-DEC0-47E3-9D0B-5A9C00834F94}" destId="{D1245085-71AB-4E6B-906A-583FFDA314BC}" srcOrd="0" destOrd="0" presId="urn:microsoft.com/office/officeart/2005/8/layout/hierarchy1"/>
    <dgm:cxn modelId="{354665D3-B15C-46EA-A10A-78A35CC5F271}" type="presParOf" srcId="{C47F37E3-DEC0-47E3-9D0B-5A9C00834F94}" destId="{A95DEBCC-2D30-45F1-9495-A8E3313C9EFC}" srcOrd="1" destOrd="0" presId="urn:microsoft.com/office/officeart/2005/8/layout/hierarchy1"/>
    <dgm:cxn modelId="{08E17A5F-7423-448F-B728-83DA712E0112}" type="presParOf" srcId="{2FE88D51-07BA-4D8E-91C7-3FC705CE56D7}" destId="{5876E8A4-6805-4F6D-B64E-980DA6739622}" srcOrd="1" destOrd="0" presId="urn:microsoft.com/office/officeart/2005/8/layout/hierarchy1"/>
    <dgm:cxn modelId="{CE3BB8D2-91BB-4DA7-A8F0-20A04FCC2B01}" type="presParOf" srcId="{76206749-7FDC-45BD-B619-B855E43DB34F}" destId="{87FADBB7-5036-4AF0-A442-B514FC5DBB70}" srcOrd="4" destOrd="0" presId="urn:microsoft.com/office/officeart/2005/8/layout/hierarchy1"/>
    <dgm:cxn modelId="{337CF578-A88C-4BF0-BBAA-6203F3C10E91}" type="presParOf" srcId="{76206749-7FDC-45BD-B619-B855E43DB34F}" destId="{8A0C8FBE-8D80-4C7A-992E-0AB2050E2CAC}" srcOrd="5" destOrd="0" presId="urn:microsoft.com/office/officeart/2005/8/layout/hierarchy1"/>
    <dgm:cxn modelId="{B8C8D51B-67E2-4FBF-A33D-73DF10D0D22E}" type="presParOf" srcId="{8A0C8FBE-8D80-4C7A-992E-0AB2050E2CAC}" destId="{A7371809-3DAD-41E9-9861-4BCEC4BF5721}" srcOrd="0" destOrd="0" presId="urn:microsoft.com/office/officeart/2005/8/layout/hierarchy1"/>
    <dgm:cxn modelId="{069C15A9-11EB-4986-9E7B-98958B7F0F5E}" type="presParOf" srcId="{A7371809-3DAD-41E9-9861-4BCEC4BF5721}" destId="{FC91CC60-958F-45BA-83A4-5360CB358B22}" srcOrd="0" destOrd="0" presId="urn:microsoft.com/office/officeart/2005/8/layout/hierarchy1"/>
    <dgm:cxn modelId="{C7A13D0F-7ADD-41C1-B906-CC9101ED2F5A}" type="presParOf" srcId="{A7371809-3DAD-41E9-9861-4BCEC4BF5721}" destId="{6229EE37-D75E-479E-A6F9-AC9666696D02}" srcOrd="1" destOrd="0" presId="urn:microsoft.com/office/officeart/2005/8/layout/hierarchy1"/>
    <dgm:cxn modelId="{B95861F2-01C2-47C2-83ED-3C519A146E01}" type="presParOf" srcId="{8A0C8FBE-8D80-4C7A-992E-0AB2050E2CAC}" destId="{09664611-2323-475E-9285-583B8E5A96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35ACDF0-8A5E-4711-831F-C19034288E7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E03ACA9-19A5-4767-BD58-8D9326D7D55C}">
      <dgm:prSet/>
      <dgm:spPr/>
      <dgm:t>
        <a:bodyPr/>
        <a:lstStyle/>
        <a:p>
          <a:r>
            <a:rPr lang="en-GB"/>
            <a:t>The brain’s ability to process information and regulate emotions can be significantly affected.Children who experience sexual abuse often:</a:t>
          </a:r>
          <a:endParaRPr lang="en-US"/>
        </a:p>
      </dgm:t>
    </dgm:pt>
    <dgm:pt modelId="{0F91711D-19B7-48C3-94E0-C386865A16FF}" type="parTrans" cxnId="{04F56769-0A95-4A01-9245-FAA964CBA63A}">
      <dgm:prSet/>
      <dgm:spPr/>
      <dgm:t>
        <a:bodyPr/>
        <a:lstStyle/>
        <a:p>
          <a:endParaRPr lang="en-US"/>
        </a:p>
      </dgm:t>
    </dgm:pt>
    <dgm:pt modelId="{21BE199B-5DAD-43B0-AE1D-67CBF117ACB2}" type="sibTrans" cxnId="{04F56769-0A95-4A01-9245-FAA964CBA63A}">
      <dgm:prSet/>
      <dgm:spPr/>
      <dgm:t>
        <a:bodyPr/>
        <a:lstStyle/>
        <a:p>
          <a:endParaRPr lang="en-US"/>
        </a:p>
      </dgm:t>
    </dgm:pt>
    <dgm:pt modelId="{062A217F-A4CB-4F6E-BF25-C79F725B2527}">
      <dgm:prSet/>
      <dgm:spPr/>
      <dgm:t>
        <a:bodyPr/>
        <a:lstStyle/>
        <a:p>
          <a:r>
            <a:rPr lang="en-GB"/>
            <a:t>have heightened stress responses</a:t>
          </a:r>
          <a:endParaRPr lang="en-US"/>
        </a:p>
      </dgm:t>
    </dgm:pt>
    <dgm:pt modelId="{0109F920-72D7-4A09-B977-5103481E3BE3}" type="parTrans" cxnId="{93CB8725-6EA8-4F63-A4CE-8AB8CAE5E710}">
      <dgm:prSet/>
      <dgm:spPr/>
      <dgm:t>
        <a:bodyPr/>
        <a:lstStyle/>
        <a:p>
          <a:endParaRPr lang="en-US"/>
        </a:p>
      </dgm:t>
    </dgm:pt>
    <dgm:pt modelId="{0FABD7AC-EE94-4735-BCD2-6AA2EE561DD2}" type="sibTrans" cxnId="{93CB8725-6EA8-4F63-A4CE-8AB8CAE5E710}">
      <dgm:prSet/>
      <dgm:spPr/>
      <dgm:t>
        <a:bodyPr/>
        <a:lstStyle/>
        <a:p>
          <a:endParaRPr lang="en-US"/>
        </a:p>
      </dgm:t>
    </dgm:pt>
    <dgm:pt modelId="{E442EA11-D7F0-487E-93F0-3118AA448322}">
      <dgm:prSet/>
      <dgm:spPr/>
      <dgm:t>
        <a:bodyPr/>
        <a:lstStyle/>
        <a:p>
          <a:r>
            <a:rPr lang="en-GB"/>
            <a:t>struggle with anxiety, depression, and PTSD.</a:t>
          </a:r>
          <a:endParaRPr lang="en-US"/>
        </a:p>
      </dgm:t>
    </dgm:pt>
    <dgm:pt modelId="{5AFBDBB2-B06C-4A41-92E4-376C72BBA69E}" type="parTrans" cxnId="{855D1AB6-A6DE-4AD5-AE7D-C34A50ACD1D6}">
      <dgm:prSet/>
      <dgm:spPr/>
      <dgm:t>
        <a:bodyPr/>
        <a:lstStyle/>
        <a:p>
          <a:endParaRPr lang="en-US"/>
        </a:p>
      </dgm:t>
    </dgm:pt>
    <dgm:pt modelId="{61EA9C1A-3AE7-4C61-B578-A7CF19339F83}" type="sibTrans" cxnId="{855D1AB6-A6DE-4AD5-AE7D-C34A50ACD1D6}">
      <dgm:prSet/>
      <dgm:spPr/>
      <dgm:t>
        <a:bodyPr/>
        <a:lstStyle/>
        <a:p>
          <a:endParaRPr lang="en-US"/>
        </a:p>
      </dgm:t>
    </dgm:pt>
    <dgm:pt modelId="{727EED01-F82B-4269-B638-756492C8709E}">
      <dgm:prSet/>
      <dgm:spPr/>
      <dgm:t>
        <a:bodyPr/>
        <a:lstStyle/>
        <a:p>
          <a:r>
            <a:rPr lang="en-GB"/>
            <a:t>may exhibited similar behaviour</a:t>
          </a:r>
          <a:endParaRPr lang="en-US"/>
        </a:p>
      </dgm:t>
    </dgm:pt>
    <dgm:pt modelId="{8550EB2E-13AD-4330-ADDD-CDE52943C47D}" type="parTrans" cxnId="{4F5517A5-5EE3-4E5C-81D3-85D0F72DAB63}">
      <dgm:prSet/>
      <dgm:spPr/>
      <dgm:t>
        <a:bodyPr/>
        <a:lstStyle/>
        <a:p>
          <a:endParaRPr lang="en-US"/>
        </a:p>
      </dgm:t>
    </dgm:pt>
    <dgm:pt modelId="{28406720-284C-411B-B72A-ACA07C6C8D89}" type="sibTrans" cxnId="{4F5517A5-5EE3-4E5C-81D3-85D0F72DAB63}">
      <dgm:prSet/>
      <dgm:spPr/>
      <dgm:t>
        <a:bodyPr/>
        <a:lstStyle/>
        <a:p>
          <a:endParaRPr lang="en-US"/>
        </a:p>
      </dgm:t>
    </dgm:pt>
    <dgm:pt modelId="{CC455F05-1858-498D-8FB5-BE1E14A67467}" type="pres">
      <dgm:prSet presAssocID="{735ACDF0-8A5E-4711-831F-C19034288E75}" presName="outerComposite" presStyleCnt="0">
        <dgm:presLayoutVars>
          <dgm:chMax val="5"/>
          <dgm:dir/>
          <dgm:resizeHandles val="exact"/>
        </dgm:presLayoutVars>
      </dgm:prSet>
      <dgm:spPr/>
    </dgm:pt>
    <dgm:pt modelId="{D75B8C74-5A63-45EA-A94F-25BF54FBA096}" type="pres">
      <dgm:prSet presAssocID="{735ACDF0-8A5E-4711-831F-C19034288E75}" presName="dummyMaxCanvas" presStyleCnt="0">
        <dgm:presLayoutVars/>
      </dgm:prSet>
      <dgm:spPr/>
    </dgm:pt>
    <dgm:pt modelId="{254ADE78-E424-4EBC-B2F9-F5F9D0356DE3}" type="pres">
      <dgm:prSet presAssocID="{735ACDF0-8A5E-4711-831F-C19034288E75}" presName="FourNodes_1" presStyleLbl="node1" presStyleIdx="0" presStyleCnt="4">
        <dgm:presLayoutVars>
          <dgm:bulletEnabled val="1"/>
        </dgm:presLayoutVars>
      </dgm:prSet>
      <dgm:spPr/>
    </dgm:pt>
    <dgm:pt modelId="{911F066E-D684-4DC2-93FC-816F8E42B915}" type="pres">
      <dgm:prSet presAssocID="{735ACDF0-8A5E-4711-831F-C19034288E75}" presName="FourNodes_2" presStyleLbl="node1" presStyleIdx="1" presStyleCnt="4">
        <dgm:presLayoutVars>
          <dgm:bulletEnabled val="1"/>
        </dgm:presLayoutVars>
      </dgm:prSet>
      <dgm:spPr/>
    </dgm:pt>
    <dgm:pt modelId="{8FAE8F3F-7C39-4B5E-81FA-CA563348B249}" type="pres">
      <dgm:prSet presAssocID="{735ACDF0-8A5E-4711-831F-C19034288E75}" presName="FourNodes_3" presStyleLbl="node1" presStyleIdx="2" presStyleCnt="4">
        <dgm:presLayoutVars>
          <dgm:bulletEnabled val="1"/>
        </dgm:presLayoutVars>
      </dgm:prSet>
      <dgm:spPr/>
    </dgm:pt>
    <dgm:pt modelId="{E6B44A89-569D-41F4-9FB5-445059597FC3}" type="pres">
      <dgm:prSet presAssocID="{735ACDF0-8A5E-4711-831F-C19034288E75}" presName="FourNodes_4" presStyleLbl="node1" presStyleIdx="3" presStyleCnt="4">
        <dgm:presLayoutVars>
          <dgm:bulletEnabled val="1"/>
        </dgm:presLayoutVars>
      </dgm:prSet>
      <dgm:spPr/>
    </dgm:pt>
    <dgm:pt modelId="{0835A361-F2C6-4363-9618-DE414305AD53}" type="pres">
      <dgm:prSet presAssocID="{735ACDF0-8A5E-4711-831F-C19034288E75}" presName="FourConn_1-2" presStyleLbl="fgAccFollowNode1" presStyleIdx="0" presStyleCnt="3">
        <dgm:presLayoutVars>
          <dgm:bulletEnabled val="1"/>
        </dgm:presLayoutVars>
      </dgm:prSet>
      <dgm:spPr/>
    </dgm:pt>
    <dgm:pt modelId="{AAC22AC9-3F7D-4CA9-B0B9-D314DC57F3F9}" type="pres">
      <dgm:prSet presAssocID="{735ACDF0-8A5E-4711-831F-C19034288E75}" presName="FourConn_2-3" presStyleLbl="fgAccFollowNode1" presStyleIdx="1" presStyleCnt="3">
        <dgm:presLayoutVars>
          <dgm:bulletEnabled val="1"/>
        </dgm:presLayoutVars>
      </dgm:prSet>
      <dgm:spPr/>
    </dgm:pt>
    <dgm:pt modelId="{794101BC-24E7-4527-9C09-64C6FF8D23DF}" type="pres">
      <dgm:prSet presAssocID="{735ACDF0-8A5E-4711-831F-C19034288E75}" presName="FourConn_3-4" presStyleLbl="fgAccFollowNode1" presStyleIdx="2" presStyleCnt="3">
        <dgm:presLayoutVars>
          <dgm:bulletEnabled val="1"/>
        </dgm:presLayoutVars>
      </dgm:prSet>
      <dgm:spPr/>
    </dgm:pt>
    <dgm:pt modelId="{5B8170EF-BD6B-4428-A0BF-353C48880ED8}" type="pres">
      <dgm:prSet presAssocID="{735ACDF0-8A5E-4711-831F-C19034288E75}" presName="FourNodes_1_text" presStyleLbl="node1" presStyleIdx="3" presStyleCnt="4">
        <dgm:presLayoutVars>
          <dgm:bulletEnabled val="1"/>
        </dgm:presLayoutVars>
      </dgm:prSet>
      <dgm:spPr/>
    </dgm:pt>
    <dgm:pt modelId="{7F5C4C6E-87F5-4EB8-A647-E28D6301D75E}" type="pres">
      <dgm:prSet presAssocID="{735ACDF0-8A5E-4711-831F-C19034288E75}" presName="FourNodes_2_text" presStyleLbl="node1" presStyleIdx="3" presStyleCnt="4">
        <dgm:presLayoutVars>
          <dgm:bulletEnabled val="1"/>
        </dgm:presLayoutVars>
      </dgm:prSet>
      <dgm:spPr/>
    </dgm:pt>
    <dgm:pt modelId="{56D5E67F-FCD2-402D-B463-9514354DA89A}" type="pres">
      <dgm:prSet presAssocID="{735ACDF0-8A5E-4711-831F-C19034288E75}" presName="FourNodes_3_text" presStyleLbl="node1" presStyleIdx="3" presStyleCnt="4">
        <dgm:presLayoutVars>
          <dgm:bulletEnabled val="1"/>
        </dgm:presLayoutVars>
      </dgm:prSet>
      <dgm:spPr/>
    </dgm:pt>
    <dgm:pt modelId="{A12E663B-9AAA-4D5A-B614-841FE01D9BB6}" type="pres">
      <dgm:prSet presAssocID="{735ACDF0-8A5E-4711-831F-C19034288E75}" presName="FourNodes_4_text" presStyleLbl="node1" presStyleIdx="3" presStyleCnt="4">
        <dgm:presLayoutVars>
          <dgm:bulletEnabled val="1"/>
        </dgm:presLayoutVars>
      </dgm:prSet>
      <dgm:spPr/>
    </dgm:pt>
  </dgm:ptLst>
  <dgm:cxnLst>
    <dgm:cxn modelId="{E5F3430D-C92C-4253-9776-CAB174044F96}" type="presOf" srcId="{61EA9C1A-3AE7-4C61-B578-A7CF19339F83}" destId="{794101BC-24E7-4527-9C09-64C6FF8D23DF}" srcOrd="0" destOrd="0" presId="urn:microsoft.com/office/officeart/2005/8/layout/vProcess5"/>
    <dgm:cxn modelId="{93CB8725-6EA8-4F63-A4CE-8AB8CAE5E710}" srcId="{735ACDF0-8A5E-4711-831F-C19034288E75}" destId="{062A217F-A4CB-4F6E-BF25-C79F725B2527}" srcOrd="1" destOrd="0" parTransId="{0109F920-72D7-4A09-B977-5103481E3BE3}" sibTransId="{0FABD7AC-EE94-4735-BCD2-6AA2EE561DD2}"/>
    <dgm:cxn modelId="{F22BFC31-7467-4594-89F8-EDC27523D928}" type="presOf" srcId="{727EED01-F82B-4269-B638-756492C8709E}" destId="{E6B44A89-569D-41F4-9FB5-445059597FC3}" srcOrd="0" destOrd="0" presId="urn:microsoft.com/office/officeart/2005/8/layout/vProcess5"/>
    <dgm:cxn modelId="{E5BEE236-BFF3-4ED0-B546-730BE6FB20B0}" type="presOf" srcId="{735ACDF0-8A5E-4711-831F-C19034288E75}" destId="{CC455F05-1858-498D-8FB5-BE1E14A67467}" srcOrd="0" destOrd="0" presId="urn:microsoft.com/office/officeart/2005/8/layout/vProcess5"/>
    <dgm:cxn modelId="{C40D1B3E-A270-43DB-ADFD-A5785DD7E76D}" type="presOf" srcId="{062A217F-A4CB-4F6E-BF25-C79F725B2527}" destId="{7F5C4C6E-87F5-4EB8-A647-E28D6301D75E}" srcOrd="1" destOrd="0" presId="urn:microsoft.com/office/officeart/2005/8/layout/vProcess5"/>
    <dgm:cxn modelId="{04F56769-0A95-4A01-9245-FAA964CBA63A}" srcId="{735ACDF0-8A5E-4711-831F-C19034288E75}" destId="{FE03ACA9-19A5-4767-BD58-8D9326D7D55C}" srcOrd="0" destOrd="0" parTransId="{0F91711D-19B7-48C3-94E0-C386865A16FF}" sibTransId="{21BE199B-5DAD-43B0-AE1D-67CBF117ACB2}"/>
    <dgm:cxn modelId="{3FA29E82-480F-4D7D-A9DA-EAC3964ECEDC}" type="presOf" srcId="{062A217F-A4CB-4F6E-BF25-C79F725B2527}" destId="{911F066E-D684-4DC2-93FC-816F8E42B915}" srcOrd="0" destOrd="0" presId="urn:microsoft.com/office/officeart/2005/8/layout/vProcess5"/>
    <dgm:cxn modelId="{F8506794-DF43-46A7-8DFE-7B3E52AF3FED}" type="presOf" srcId="{E442EA11-D7F0-487E-93F0-3118AA448322}" destId="{56D5E67F-FCD2-402D-B463-9514354DA89A}" srcOrd="1" destOrd="0" presId="urn:microsoft.com/office/officeart/2005/8/layout/vProcess5"/>
    <dgm:cxn modelId="{C73DA398-7918-4E0B-B38A-0BE958CEF686}" type="presOf" srcId="{FE03ACA9-19A5-4767-BD58-8D9326D7D55C}" destId="{5B8170EF-BD6B-4428-A0BF-353C48880ED8}" srcOrd="1" destOrd="0" presId="urn:microsoft.com/office/officeart/2005/8/layout/vProcess5"/>
    <dgm:cxn modelId="{4F5517A5-5EE3-4E5C-81D3-85D0F72DAB63}" srcId="{735ACDF0-8A5E-4711-831F-C19034288E75}" destId="{727EED01-F82B-4269-B638-756492C8709E}" srcOrd="3" destOrd="0" parTransId="{8550EB2E-13AD-4330-ADDD-CDE52943C47D}" sibTransId="{28406720-284C-411B-B72A-ACA07C6C8D89}"/>
    <dgm:cxn modelId="{736C0EAE-6355-4D6A-B416-C89D4ECB3C01}" type="presOf" srcId="{21BE199B-5DAD-43B0-AE1D-67CBF117ACB2}" destId="{0835A361-F2C6-4363-9618-DE414305AD53}" srcOrd="0" destOrd="0" presId="urn:microsoft.com/office/officeart/2005/8/layout/vProcess5"/>
    <dgm:cxn modelId="{855D1AB6-A6DE-4AD5-AE7D-C34A50ACD1D6}" srcId="{735ACDF0-8A5E-4711-831F-C19034288E75}" destId="{E442EA11-D7F0-487E-93F0-3118AA448322}" srcOrd="2" destOrd="0" parTransId="{5AFBDBB2-B06C-4A41-92E4-376C72BBA69E}" sibTransId="{61EA9C1A-3AE7-4C61-B578-A7CF19339F83}"/>
    <dgm:cxn modelId="{ACA53CBA-E63B-4109-A8FE-3EC387C5490F}" type="presOf" srcId="{FE03ACA9-19A5-4767-BD58-8D9326D7D55C}" destId="{254ADE78-E424-4EBC-B2F9-F5F9D0356DE3}" srcOrd="0" destOrd="0" presId="urn:microsoft.com/office/officeart/2005/8/layout/vProcess5"/>
    <dgm:cxn modelId="{FFB4CFBF-3D41-4DD7-832A-44CF0559227A}" type="presOf" srcId="{727EED01-F82B-4269-B638-756492C8709E}" destId="{A12E663B-9AAA-4D5A-B614-841FE01D9BB6}" srcOrd="1" destOrd="0" presId="urn:microsoft.com/office/officeart/2005/8/layout/vProcess5"/>
    <dgm:cxn modelId="{1B2C3FD4-A356-4A34-8267-2AD2A34993FB}" type="presOf" srcId="{E442EA11-D7F0-487E-93F0-3118AA448322}" destId="{8FAE8F3F-7C39-4B5E-81FA-CA563348B249}" srcOrd="0" destOrd="0" presId="urn:microsoft.com/office/officeart/2005/8/layout/vProcess5"/>
    <dgm:cxn modelId="{AC59ECD8-02C5-4EF4-8754-F38BC69B773B}" type="presOf" srcId="{0FABD7AC-EE94-4735-BCD2-6AA2EE561DD2}" destId="{AAC22AC9-3F7D-4CA9-B0B9-D314DC57F3F9}" srcOrd="0" destOrd="0" presId="urn:microsoft.com/office/officeart/2005/8/layout/vProcess5"/>
    <dgm:cxn modelId="{2C52C986-FA7D-45EC-B210-4C1B199AE1E9}" type="presParOf" srcId="{CC455F05-1858-498D-8FB5-BE1E14A67467}" destId="{D75B8C74-5A63-45EA-A94F-25BF54FBA096}" srcOrd="0" destOrd="0" presId="urn:microsoft.com/office/officeart/2005/8/layout/vProcess5"/>
    <dgm:cxn modelId="{1D18800F-4258-4C7B-BDE9-0DF29AEF0F17}" type="presParOf" srcId="{CC455F05-1858-498D-8FB5-BE1E14A67467}" destId="{254ADE78-E424-4EBC-B2F9-F5F9D0356DE3}" srcOrd="1" destOrd="0" presId="urn:microsoft.com/office/officeart/2005/8/layout/vProcess5"/>
    <dgm:cxn modelId="{1DF91FB7-9DF6-4D0E-ADDC-CE20EA42B9E1}" type="presParOf" srcId="{CC455F05-1858-498D-8FB5-BE1E14A67467}" destId="{911F066E-D684-4DC2-93FC-816F8E42B915}" srcOrd="2" destOrd="0" presId="urn:microsoft.com/office/officeart/2005/8/layout/vProcess5"/>
    <dgm:cxn modelId="{6E83BEC2-8FD3-4E9A-85A4-37419AEC5177}" type="presParOf" srcId="{CC455F05-1858-498D-8FB5-BE1E14A67467}" destId="{8FAE8F3F-7C39-4B5E-81FA-CA563348B249}" srcOrd="3" destOrd="0" presId="urn:microsoft.com/office/officeart/2005/8/layout/vProcess5"/>
    <dgm:cxn modelId="{86BA9E4E-9994-4FD8-8A65-4D2B2688956E}" type="presParOf" srcId="{CC455F05-1858-498D-8FB5-BE1E14A67467}" destId="{E6B44A89-569D-41F4-9FB5-445059597FC3}" srcOrd="4" destOrd="0" presId="urn:microsoft.com/office/officeart/2005/8/layout/vProcess5"/>
    <dgm:cxn modelId="{79653200-E1C5-4BD2-AE3E-80065D713867}" type="presParOf" srcId="{CC455F05-1858-498D-8FB5-BE1E14A67467}" destId="{0835A361-F2C6-4363-9618-DE414305AD53}" srcOrd="5" destOrd="0" presId="urn:microsoft.com/office/officeart/2005/8/layout/vProcess5"/>
    <dgm:cxn modelId="{5B98C687-F143-4FF1-9939-893A1C68E4ED}" type="presParOf" srcId="{CC455F05-1858-498D-8FB5-BE1E14A67467}" destId="{AAC22AC9-3F7D-4CA9-B0B9-D314DC57F3F9}" srcOrd="6" destOrd="0" presId="urn:microsoft.com/office/officeart/2005/8/layout/vProcess5"/>
    <dgm:cxn modelId="{6A23C5A4-C13D-4BA9-ABCA-4F49160D1339}" type="presParOf" srcId="{CC455F05-1858-498D-8FB5-BE1E14A67467}" destId="{794101BC-24E7-4527-9C09-64C6FF8D23DF}" srcOrd="7" destOrd="0" presId="urn:microsoft.com/office/officeart/2005/8/layout/vProcess5"/>
    <dgm:cxn modelId="{EBA730BE-E6B9-4F94-A4BE-48F6FC20F573}" type="presParOf" srcId="{CC455F05-1858-498D-8FB5-BE1E14A67467}" destId="{5B8170EF-BD6B-4428-A0BF-353C48880ED8}" srcOrd="8" destOrd="0" presId="urn:microsoft.com/office/officeart/2005/8/layout/vProcess5"/>
    <dgm:cxn modelId="{84C2F307-100A-42E5-8516-5042536F7D60}" type="presParOf" srcId="{CC455F05-1858-498D-8FB5-BE1E14A67467}" destId="{7F5C4C6E-87F5-4EB8-A647-E28D6301D75E}" srcOrd="9" destOrd="0" presId="urn:microsoft.com/office/officeart/2005/8/layout/vProcess5"/>
    <dgm:cxn modelId="{F2B0DC29-48A6-4F18-8206-0B6D0709149A}" type="presParOf" srcId="{CC455F05-1858-498D-8FB5-BE1E14A67467}" destId="{56D5E67F-FCD2-402D-B463-9514354DA89A}" srcOrd="10" destOrd="0" presId="urn:microsoft.com/office/officeart/2005/8/layout/vProcess5"/>
    <dgm:cxn modelId="{83DA42AE-2944-4BB5-B4D2-7EE12907C62F}" type="presParOf" srcId="{CC455F05-1858-498D-8FB5-BE1E14A67467}" destId="{A12E663B-9AAA-4D5A-B614-841FE01D9BB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B6F8A2D-75D0-4D01-810B-553EA6CEBBC9}"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F255B46-6F30-44A1-A9F4-90980A69B41F}">
      <dgm:prSet/>
      <dgm:spPr/>
      <dgm:t>
        <a:bodyPr/>
        <a:lstStyle/>
        <a:p>
          <a:r>
            <a:rPr lang="en-GB"/>
            <a:t>Behavioural changes include: </a:t>
          </a:r>
          <a:endParaRPr lang="en-US"/>
        </a:p>
      </dgm:t>
    </dgm:pt>
    <dgm:pt modelId="{DBDA24C7-5614-4E9E-ACB0-39D32079B790}" type="parTrans" cxnId="{C055E073-D7D9-4CF8-8B4B-EEC9965E1436}">
      <dgm:prSet/>
      <dgm:spPr/>
      <dgm:t>
        <a:bodyPr/>
        <a:lstStyle/>
        <a:p>
          <a:endParaRPr lang="en-US"/>
        </a:p>
      </dgm:t>
    </dgm:pt>
    <dgm:pt modelId="{15AFC764-5D50-412E-BD1B-F8BD92BF845E}" type="sibTrans" cxnId="{C055E073-D7D9-4CF8-8B4B-EEC9965E1436}">
      <dgm:prSet/>
      <dgm:spPr/>
      <dgm:t>
        <a:bodyPr/>
        <a:lstStyle/>
        <a:p>
          <a:endParaRPr lang="en-US"/>
        </a:p>
      </dgm:t>
    </dgm:pt>
    <dgm:pt modelId="{EAA4CBCF-FDC4-445E-8673-E11B40D5EB79}">
      <dgm:prSet/>
      <dgm:spPr/>
      <dgm:t>
        <a:bodyPr/>
        <a:lstStyle/>
        <a:p>
          <a:r>
            <a:rPr lang="en-GB"/>
            <a:t>Withdrawal (social interactions)</a:t>
          </a:r>
          <a:endParaRPr lang="en-US"/>
        </a:p>
      </dgm:t>
    </dgm:pt>
    <dgm:pt modelId="{9DF91FC1-BBAB-48C3-8EB8-A11D92D86AAA}" type="parTrans" cxnId="{E15D137F-A7F4-40EC-845F-A932F08E854D}">
      <dgm:prSet/>
      <dgm:spPr/>
      <dgm:t>
        <a:bodyPr/>
        <a:lstStyle/>
        <a:p>
          <a:endParaRPr lang="en-US"/>
        </a:p>
      </dgm:t>
    </dgm:pt>
    <dgm:pt modelId="{8370AB46-6108-4B2E-A3DE-77E8C239D0CA}" type="sibTrans" cxnId="{E15D137F-A7F4-40EC-845F-A932F08E854D}">
      <dgm:prSet/>
      <dgm:spPr/>
      <dgm:t>
        <a:bodyPr/>
        <a:lstStyle/>
        <a:p>
          <a:endParaRPr lang="en-US"/>
        </a:p>
      </dgm:t>
    </dgm:pt>
    <dgm:pt modelId="{7BECD7B6-823B-4410-988E-408E3013115D}">
      <dgm:prSet/>
      <dgm:spPr/>
      <dgm:t>
        <a:bodyPr/>
        <a:lstStyle/>
        <a:p>
          <a:r>
            <a:rPr lang="en-GB"/>
            <a:t>Aggression (fighting or lashing out) </a:t>
          </a:r>
          <a:endParaRPr lang="en-US"/>
        </a:p>
      </dgm:t>
    </dgm:pt>
    <dgm:pt modelId="{B75D6AFC-B435-4416-85D0-C91910403734}" type="parTrans" cxnId="{4E3EFEA6-0812-443D-BC36-93A65CD8868C}">
      <dgm:prSet/>
      <dgm:spPr/>
      <dgm:t>
        <a:bodyPr/>
        <a:lstStyle/>
        <a:p>
          <a:endParaRPr lang="en-US"/>
        </a:p>
      </dgm:t>
    </dgm:pt>
    <dgm:pt modelId="{91F170D4-83CE-4AB0-BA41-943D071ACE95}" type="sibTrans" cxnId="{4E3EFEA6-0812-443D-BC36-93A65CD8868C}">
      <dgm:prSet/>
      <dgm:spPr/>
      <dgm:t>
        <a:bodyPr/>
        <a:lstStyle/>
        <a:p>
          <a:endParaRPr lang="en-US"/>
        </a:p>
      </dgm:t>
    </dgm:pt>
    <dgm:pt modelId="{0AA16316-6265-49BA-96F6-E69A5F1CFE22}">
      <dgm:prSet/>
      <dgm:spPr/>
      <dgm:t>
        <a:bodyPr/>
        <a:lstStyle/>
        <a:p>
          <a:r>
            <a:rPr lang="en-GB"/>
            <a:t>regression to earlier developmental stages (may not meet milestones)</a:t>
          </a:r>
          <a:endParaRPr lang="en-US"/>
        </a:p>
      </dgm:t>
    </dgm:pt>
    <dgm:pt modelId="{EA8DE551-EBEC-4D05-906A-1F638F93FFBF}" type="parTrans" cxnId="{C09EA847-87FE-4858-B864-B735800EC7EB}">
      <dgm:prSet/>
      <dgm:spPr/>
      <dgm:t>
        <a:bodyPr/>
        <a:lstStyle/>
        <a:p>
          <a:endParaRPr lang="en-US"/>
        </a:p>
      </dgm:t>
    </dgm:pt>
    <dgm:pt modelId="{27B89092-633F-42DC-B493-01B357ABD04D}" type="sibTrans" cxnId="{C09EA847-87FE-4858-B864-B735800EC7EB}">
      <dgm:prSet/>
      <dgm:spPr/>
      <dgm:t>
        <a:bodyPr/>
        <a:lstStyle/>
        <a:p>
          <a:endParaRPr lang="en-US"/>
        </a:p>
      </dgm:t>
    </dgm:pt>
    <dgm:pt modelId="{2DDBA02A-A770-429F-B055-BD0BDCD0AAA9}">
      <dgm:prSet/>
      <dgm:spPr/>
      <dgm:t>
        <a:bodyPr/>
        <a:lstStyle/>
        <a:p>
          <a:r>
            <a:rPr lang="en-GB"/>
            <a:t>Develop coping mechanisms to deal with their grief (masking)</a:t>
          </a:r>
          <a:endParaRPr lang="en-US"/>
        </a:p>
      </dgm:t>
    </dgm:pt>
    <dgm:pt modelId="{D93931B8-4038-4BD8-9633-CFC7FBB258B9}" type="parTrans" cxnId="{5723D3B4-18B6-4D95-9DC6-3EBAC356A61D}">
      <dgm:prSet/>
      <dgm:spPr/>
      <dgm:t>
        <a:bodyPr/>
        <a:lstStyle/>
        <a:p>
          <a:endParaRPr lang="en-US"/>
        </a:p>
      </dgm:t>
    </dgm:pt>
    <dgm:pt modelId="{5C5EADF7-97D6-4034-9E5B-5FE32ADDFA27}" type="sibTrans" cxnId="{5723D3B4-18B6-4D95-9DC6-3EBAC356A61D}">
      <dgm:prSet/>
      <dgm:spPr/>
      <dgm:t>
        <a:bodyPr/>
        <a:lstStyle/>
        <a:p>
          <a:endParaRPr lang="en-US"/>
        </a:p>
      </dgm:t>
    </dgm:pt>
    <dgm:pt modelId="{9B4DBB47-CF3D-4C78-BEA1-0AEE14B97B8B}" type="pres">
      <dgm:prSet presAssocID="{BB6F8A2D-75D0-4D01-810B-553EA6CEBBC9}" presName="linear" presStyleCnt="0">
        <dgm:presLayoutVars>
          <dgm:animLvl val="lvl"/>
          <dgm:resizeHandles val="exact"/>
        </dgm:presLayoutVars>
      </dgm:prSet>
      <dgm:spPr/>
    </dgm:pt>
    <dgm:pt modelId="{D897D2C7-90F9-4BDF-B23E-AD2572756B61}" type="pres">
      <dgm:prSet presAssocID="{6F255B46-6F30-44A1-A9F4-90980A69B41F}" presName="parentText" presStyleLbl="node1" presStyleIdx="0" presStyleCnt="1">
        <dgm:presLayoutVars>
          <dgm:chMax val="0"/>
          <dgm:bulletEnabled val="1"/>
        </dgm:presLayoutVars>
      </dgm:prSet>
      <dgm:spPr/>
    </dgm:pt>
    <dgm:pt modelId="{6136A604-C669-4574-A2AB-BBC00F7221B9}" type="pres">
      <dgm:prSet presAssocID="{6F255B46-6F30-44A1-A9F4-90980A69B41F}" presName="childText" presStyleLbl="revTx" presStyleIdx="0" presStyleCnt="1">
        <dgm:presLayoutVars>
          <dgm:bulletEnabled val="1"/>
        </dgm:presLayoutVars>
      </dgm:prSet>
      <dgm:spPr/>
    </dgm:pt>
  </dgm:ptLst>
  <dgm:cxnLst>
    <dgm:cxn modelId="{8D4E7E07-8863-433F-8F00-77AE1FB22823}" type="presOf" srcId="{2DDBA02A-A770-429F-B055-BD0BDCD0AAA9}" destId="{6136A604-C669-4574-A2AB-BBC00F7221B9}" srcOrd="0" destOrd="3" presId="urn:microsoft.com/office/officeart/2005/8/layout/vList2"/>
    <dgm:cxn modelId="{6B45941C-0A2C-449D-A662-9CA72941ED6C}" type="presOf" srcId="{EAA4CBCF-FDC4-445E-8673-E11B40D5EB79}" destId="{6136A604-C669-4574-A2AB-BBC00F7221B9}" srcOrd="0" destOrd="0" presId="urn:microsoft.com/office/officeart/2005/8/layout/vList2"/>
    <dgm:cxn modelId="{5F441A2C-3C10-484D-A138-FB41BF555C51}" type="presOf" srcId="{6F255B46-6F30-44A1-A9F4-90980A69B41F}" destId="{D897D2C7-90F9-4BDF-B23E-AD2572756B61}" srcOrd="0" destOrd="0" presId="urn:microsoft.com/office/officeart/2005/8/layout/vList2"/>
    <dgm:cxn modelId="{C09EA847-87FE-4858-B864-B735800EC7EB}" srcId="{6F255B46-6F30-44A1-A9F4-90980A69B41F}" destId="{0AA16316-6265-49BA-96F6-E69A5F1CFE22}" srcOrd="2" destOrd="0" parTransId="{EA8DE551-EBEC-4D05-906A-1F638F93FFBF}" sibTransId="{27B89092-633F-42DC-B493-01B357ABD04D}"/>
    <dgm:cxn modelId="{89531869-0AB8-4EE7-8F6C-97CA77BF4170}" type="presOf" srcId="{7BECD7B6-823B-4410-988E-408E3013115D}" destId="{6136A604-C669-4574-A2AB-BBC00F7221B9}" srcOrd="0" destOrd="1" presId="urn:microsoft.com/office/officeart/2005/8/layout/vList2"/>
    <dgm:cxn modelId="{C055E073-D7D9-4CF8-8B4B-EEC9965E1436}" srcId="{BB6F8A2D-75D0-4D01-810B-553EA6CEBBC9}" destId="{6F255B46-6F30-44A1-A9F4-90980A69B41F}" srcOrd="0" destOrd="0" parTransId="{DBDA24C7-5614-4E9E-ACB0-39D32079B790}" sibTransId="{15AFC764-5D50-412E-BD1B-F8BD92BF845E}"/>
    <dgm:cxn modelId="{E15D137F-A7F4-40EC-845F-A932F08E854D}" srcId="{6F255B46-6F30-44A1-A9F4-90980A69B41F}" destId="{EAA4CBCF-FDC4-445E-8673-E11B40D5EB79}" srcOrd="0" destOrd="0" parTransId="{9DF91FC1-BBAB-48C3-8EB8-A11D92D86AAA}" sibTransId="{8370AB46-6108-4B2E-A3DE-77E8C239D0CA}"/>
    <dgm:cxn modelId="{4E3EFEA6-0812-443D-BC36-93A65CD8868C}" srcId="{6F255B46-6F30-44A1-A9F4-90980A69B41F}" destId="{7BECD7B6-823B-4410-988E-408E3013115D}" srcOrd="1" destOrd="0" parTransId="{B75D6AFC-B435-4416-85D0-C91910403734}" sibTransId="{91F170D4-83CE-4AB0-BA41-943D071ACE95}"/>
    <dgm:cxn modelId="{5723D3B4-18B6-4D95-9DC6-3EBAC356A61D}" srcId="{6F255B46-6F30-44A1-A9F4-90980A69B41F}" destId="{2DDBA02A-A770-429F-B055-BD0BDCD0AAA9}" srcOrd="3" destOrd="0" parTransId="{D93931B8-4038-4BD8-9633-CFC7FBB258B9}" sibTransId="{5C5EADF7-97D6-4034-9E5B-5FE32ADDFA27}"/>
    <dgm:cxn modelId="{991D6EBB-149C-4CCF-9143-06FCF916D8D2}" type="presOf" srcId="{BB6F8A2D-75D0-4D01-810B-553EA6CEBBC9}" destId="{9B4DBB47-CF3D-4C78-BEA1-0AEE14B97B8B}" srcOrd="0" destOrd="0" presId="urn:microsoft.com/office/officeart/2005/8/layout/vList2"/>
    <dgm:cxn modelId="{6144C8CD-E93A-48EC-8574-61B070B02F8F}" type="presOf" srcId="{0AA16316-6265-49BA-96F6-E69A5F1CFE22}" destId="{6136A604-C669-4574-A2AB-BBC00F7221B9}" srcOrd="0" destOrd="2" presId="urn:microsoft.com/office/officeart/2005/8/layout/vList2"/>
    <dgm:cxn modelId="{2C4A546A-FF95-4733-908A-136D9FDF4DC0}" type="presParOf" srcId="{9B4DBB47-CF3D-4C78-BEA1-0AEE14B97B8B}" destId="{D897D2C7-90F9-4BDF-B23E-AD2572756B61}" srcOrd="0" destOrd="0" presId="urn:microsoft.com/office/officeart/2005/8/layout/vList2"/>
    <dgm:cxn modelId="{13B8AC29-7891-4886-A3E9-3DFFF78F4BB6}" type="presParOf" srcId="{9B4DBB47-CF3D-4C78-BEA1-0AEE14B97B8B}" destId="{6136A604-C669-4574-A2AB-BBC00F7221B9}"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F9A20F0-86A4-4F88-AD18-05FE25DFF28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8071B5C-9066-4FA0-AB48-1428638E7BC9}">
      <dgm:prSet/>
      <dgm:spPr/>
      <dgm:t>
        <a:bodyPr/>
        <a:lstStyle/>
        <a:p>
          <a:r>
            <a:rPr lang="en-GB"/>
            <a:t>The long-term consequences to the exposure of early trauma has increased, with a body of literature that highlights negative consequences. Campbell (2022) argues that childhood trauma has a greater impact compared to trauma experienced during adulthood due to development structures (such as the amygdala) being vulnerable during sensitive e periods. </a:t>
          </a:r>
          <a:endParaRPr lang="en-US"/>
        </a:p>
      </dgm:t>
    </dgm:pt>
    <dgm:pt modelId="{5F87D3E0-847D-4C45-BBDB-4DCDB0B59960}" type="parTrans" cxnId="{6E79429F-8591-47A8-BE08-0DA5E6BB19B6}">
      <dgm:prSet/>
      <dgm:spPr/>
      <dgm:t>
        <a:bodyPr/>
        <a:lstStyle/>
        <a:p>
          <a:endParaRPr lang="en-US"/>
        </a:p>
      </dgm:t>
    </dgm:pt>
    <dgm:pt modelId="{EA5D851C-07A6-428D-8944-56E4FFEB2477}" type="sibTrans" cxnId="{6E79429F-8591-47A8-BE08-0DA5E6BB19B6}">
      <dgm:prSet/>
      <dgm:spPr/>
      <dgm:t>
        <a:bodyPr/>
        <a:lstStyle/>
        <a:p>
          <a:endParaRPr lang="en-US"/>
        </a:p>
      </dgm:t>
    </dgm:pt>
    <dgm:pt modelId="{B7E16D6D-0A0A-4336-B2FE-4BBFDECEEF28}">
      <dgm:prSet/>
      <dgm:spPr/>
      <dgm:t>
        <a:bodyPr/>
        <a:lstStyle/>
        <a:p>
          <a:r>
            <a:rPr lang="en-GB"/>
            <a:t>Studies investigating this area have found casual links to: </a:t>
          </a:r>
          <a:endParaRPr lang="en-US"/>
        </a:p>
      </dgm:t>
    </dgm:pt>
    <dgm:pt modelId="{E6BC94DF-F7A0-4832-A449-C8E08DC2A377}" type="parTrans" cxnId="{7A8D7519-6274-4642-B427-78AABD10C763}">
      <dgm:prSet/>
      <dgm:spPr/>
      <dgm:t>
        <a:bodyPr/>
        <a:lstStyle/>
        <a:p>
          <a:endParaRPr lang="en-US"/>
        </a:p>
      </dgm:t>
    </dgm:pt>
    <dgm:pt modelId="{FAA1A28D-B0AD-4C9F-9B8D-2CF814B668FB}" type="sibTrans" cxnId="{7A8D7519-6274-4642-B427-78AABD10C763}">
      <dgm:prSet/>
      <dgm:spPr/>
      <dgm:t>
        <a:bodyPr/>
        <a:lstStyle/>
        <a:p>
          <a:endParaRPr lang="en-US"/>
        </a:p>
      </dgm:t>
    </dgm:pt>
    <dgm:pt modelId="{263A2373-8F75-4B63-9618-47F0B45D1951}">
      <dgm:prSet/>
      <dgm:spPr/>
      <dgm:t>
        <a:bodyPr/>
        <a:lstStyle/>
        <a:p>
          <a:r>
            <a:rPr lang="en-GB"/>
            <a:t>Alcohol dependencies</a:t>
          </a:r>
          <a:endParaRPr lang="en-US"/>
        </a:p>
      </dgm:t>
    </dgm:pt>
    <dgm:pt modelId="{0E61EB02-A80C-4B86-AD95-B795DA519C38}" type="parTrans" cxnId="{D0C08645-ED46-4199-807F-DB404358DF02}">
      <dgm:prSet/>
      <dgm:spPr/>
      <dgm:t>
        <a:bodyPr/>
        <a:lstStyle/>
        <a:p>
          <a:endParaRPr lang="en-US"/>
        </a:p>
      </dgm:t>
    </dgm:pt>
    <dgm:pt modelId="{B83EA802-1B53-44B6-9AB1-943FDD85ACC4}" type="sibTrans" cxnId="{D0C08645-ED46-4199-807F-DB404358DF02}">
      <dgm:prSet/>
      <dgm:spPr/>
      <dgm:t>
        <a:bodyPr/>
        <a:lstStyle/>
        <a:p>
          <a:endParaRPr lang="en-US"/>
        </a:p>
      </dgm:t>
    </dgm:pt>
    <dgm:pt modelId="{FAA6736E-A5C9-4AE8-B239-C05CA2650525}">
      <dgm:prSet/>
      <dgm:spPr/>
      <dgm:t>
        <a:bodyPr/>
        <a:lstStyle/>
        <a:p>
          <a:r>
            <a:rPr lang="en-GB" dirty="0"/>
            <a:t>Development of mental health disorders (ADHD, Anxiety, Depression) </a:t>
          </a:r>
        </a:p>
        <a:p>
          <a:r>
            <a:rPr lang="en-GB" dirty="0"/>
            <a:t> </a:t>
          </a:r>
          <a:endParaRPr lang="en-US" dirty="0"/>
        </a:p>
      </dgm:t>
    </dgm:pt>
    <dgm:pt modelId="{EF08ECC1-FD8D-4E18-A8AF-791BAF447C27}" type="parTrans" cxnId="{CC0A9F6A-F8D2-406A-81C5-749FD450CFAC}">
      <dgm:prSet/>
      <dgm:spPr/>
      <dgm:t>
        <a:bodyPr/>
        <a:lstStyle/>
        <a:p>
          <a:endParaRPr lang="en-US"/>
        </a:p>
      </dgm:t>
    </dgm:pt>
    <dgm:pt modelId="{4BD61E45-490B-46E9-AC65-24BA94179CB0}" type="sibTrans" cxnId="{CC0A9F6A-F8D2-406A-81C5-749FD450CFAC}">
      <dgm:prSet/>
      <dgm:spPr/>
      <dgm:t>
        <a:bodyPr/>
        <a:lstStyle/>
        <a:p>
          <a:endParaRPr lang="en-US"/>
        </a:p>
      </dgm:t>
    </dgm:pt>
    <dgm:pt modelId="{ECA29FFB-5ED7-4F5A-8EF9-C7004307BCCE}">
      <dgm:prSet/>
      <dgm:spPr/>
      <dgm:t>
        <a:bodyPr/>
        <a:lstStyle/>
        <a:p>
          <a:r>
            <a:rPr lang="en-GB"/>
            <a:t>Aggressive and/or violent behaviours </a:t>
          </a:r>
          <a:endParaRPr lang="en-US"/>
        </a:p>
      </dgm:t>
    </dgm:pt>
    <dgm:pt modelId="{A76EDA3C-1872-4777-AA20-393C178CD3B5}" type="parTrans" cxnId="{1D25AA3B-EF99-4A2A-AA9A-815F9069E15C}">
      <dgm:prSet/>
      <dgm:spPr/>
      <dgm:t>
        <a:bodyPr/>
        <a:lstStyle/>
        <a:p>
          <a:endParaRPr lang="en-US"/>
        </a:p>
      </dgm:t>
    </dgm:pt>
    <dgm:pt modelId="{0CFB6C52-79DB-437C-AC32-3CE997C4032A}" type="sibTrans" cxnId="{1D25AA3B-EF99-4A2A-AA9A-815F9069E15C}">
      <dgm:prSet/>
      <dgm:spPr/>
      <dgm:t>
        <a:bodyPr/>
        <a:lstStyle/>
        <a:p>
          <a:endParaRPr lang="en-US"/>
        </a:p>
      </dgm:t>
    </dgm:pt>
    <dgm:pt modelId="{6C2AB999-5402-4EB2-9969-AE183660DFF0}">
      <dgm:prSet/>
      <dgm:spPr/>
      <dgm:t>
        <a:bodyPr/>
        <a:lstStyle/>
        <a:p>
          <a:r>
            <a:rPr lang="en-GB" dirty="0"/>
            <a:t>Sexual behaviours  </a:t>
          </a:r>
          <a:endParaRPr lang="en-US" dirty="0"/>
        </a:p>
      </dgm:t>
    </dgm:pt>
    <dgm:pt modelId="{2125B291-9DC4-4D1C-9CBD-3D29E2096063}" type="parTrans" cxnId="{9FEB5BC3-3697-4A76-9C75-2179F5BC23CB}">
      <dgm:prSet/>
      <dgm:spPr/>
      <dgm:t>
        <a:bodyPr/>
        <a:lstStyle/>
        <a:p>
          <a:endParaRPr lang="en-US"/>
        </a:p>
      </dgm:t>
    </dgm:pt>
    <dgm:pt modelId="{70899FCB-66E6-4C9C-BBF9-7D5E3F888DB3}" type="sibTrans" cxnId="{9FEB5BC3-3697-4A76-9C75-2179F5BC23CB}">
      <dgm:prSet/>
      <dgm:spPr/>
      <dgm:t>
        <a:bodyPr/>
        <a:lstStyle/>
        <a:p>
          <a:endParaRPr lang="en-US"/>
        </a:p>
      </dgm:t>
    </dgm:pt>
    <dgm:pt modelId="{6031872F-9AB1-4A41-AE50-B37DB7C219AF}">
      <dgm:prSet/>
      <dgm:spPr/>
      <dgm:t>
        <a:bodyPr/>
        <a:lstStyle/>
        <a:p>
          <a:r>
            <a:rPr lang="en-US" dirty="0"/>
            <a:t>Physiological problems </a:t>
          </a:r>
        </a:p>
      </dgm:t>
    </dgm:pt>
    <dgm:pt modelId="{E372263F-BCDD-408E-9EA3-4851BC7F236B}" type="parTrans" cxnId="{E468B037-11EB-417F-B793-987BA4CD7A51}">
      <dgm:prSet/>
      <dgm:spPr/>
      <dgm:t>
        <a:bodyPr/>
        <a:lstStyle/>
        <a:p>
          <a:endParaRPr lang="en-GB"/>
        </a:p>
      </dgm:t>
    </dgm:pt>
    <dgm:pt modelId="{7E1DB862-1297-4A63-9824-EBC7D20CB98C}" type="sibTrans" cxnId="{E468B037-11EB-417F-B793-987BA4CD7A51}">
      <dgm:prSet/>
      <dgm:spPr/>
      <dgm:t>
        <a:bodyPr/>
        <a:lstStyle/>
        <a:p>
          <a:endParaRPr lang="en-GB"/>
        </a:p>
      </dgm:t>
    </dgm:pt>
    <dgm:pt modelId="{8C79CFB7-748B-421E-957A-AFA910B2C8BB}" type="pres">
      <dgm:prSet presAssocID="{DF9A20F0-86A4-4F88-AD18-05FE25DFF28E}" presName="linear" presStyleCnt="0">
        <dgm:presLayoutVars>
          <dgm:animLvl val="lvl"/>
          <dgm:resizeHandles val="exact"/>
        </dgm:presLayoutVars>
      </dgm:prSet>
      <dgm:spPr/>
    </dgm:pt>
    <dgm:pt modelId="{62FAB046-99D8-4106-AD32-14F93D3A19B2}" type="pres">
      <dgm:prSet presAssocID="{E8071B5C-9066-4FA0-AB48-1428638E7BC9}" presName="parentText" presStyleLbl="node1" presStyleIdx="0" presStyleCnt="7">
        <dgm:presLayoutVars>
          <dgm:chMax val="0"/>
          <dgm:bulletEnabled val="1"/>
        </dgm:presLayoutVars>
      </dgm:prSet>
      <dgm:spPr/>
    </dgm:pt>
    <dgm:pt modelId="{D5591221-44EA-4761-B761-4BCADF3CAD59}" type="pres">
      <dgm:prSet presAssocID="{EA5D851C-07A6-428D-8944-56E4FFEB2477}" presName="spacer" presStyleCnt="0"/>
      <dgm:spPr/>
    </dgm:pt>
    <dgm:pt modelId="{7BC62856-0B01-4209-A7BF-9B1B74EB7F9C}" type="pres">
      <dgm:prSet presAssocID="{B7E16D6D-0A0A-4336-B2FE-4BBFDECEEF28}" presName="parentText" presStyleLbl="node1" presStyleIdx="1" presStyleCnt="7">
        <dgm:presLayoutVars>
          <dgm:chMax val="0"/>
          <dgm:bulletEnabled val="1"/>
        </dgm:presLayoutVars>
      </dgm:prSet>
      <dgm:spPr/>
    </dgm:pt>
    <dgm:pt modelId="{1B960A2C-551C-4666-BDBD-C890DC055D69}" type="pres">
      <dgm:prSet presAssocID="{FAA1A28D-B0AD-4C9F-9B8D-2CF814B668FB}" presName="spacer" presStyleCnt="0"/>
      <dgm:spPr/>
    </dgm:pt>
    <dgm:pt modelId="{2718E6F9-A44D-49A7-91DB-A25B6862611F}" type="pres">
      <dgm:prSet presAssocID="{263A2373-8F75-4B63-9618-47F0B45D1951}" presName="parentText" presStyleLbl="node1" presStyleIdx="2" presStyleCnt="7">
        <dgm:presLayoutVars>
          <dgm:chMax val="0"/>
          <dgm:bulletEnabled val="1"/>
        </dgm:presLayoutVars>
      </dgm:prSet>
      <dgm:spPr/>
    </dgm:pt>
    <dgm:pt modelId="{B56B525F-1512-44F6-941E-3F124B6329C3}" type="pres">
      <dgm:prSet presAssocID="{B83EA802-1B53-44B6-9AB1-943FDD85ACC4}" presName="spacer" presStyleCnt="0"/>
      <dgm:spPr/>
    </dgm:pt>
    <dgm:pt modelId="{8C684AEE-7BF1-4359-961E-092AD19494D6}" type="pres">
      <dgm:prSet presAssocID="{FAA6736E-A5C9-4AE8-B239-C05CA2650525}" presName="parentText" presStyleLbl="node1" presStyleIdx="3" presStyleCnt="7">
        <dgm:presLayoutVars>
          <dgm:chMax val="0"/>
          <dgm:bulletEnabled val="1"/>
        </dgm:presLayoutVars>
      </dgm:prSet>
      <dgm:spPr/>
    </dgm:pt>
    <dgm:pt modelId="{D8CF4708-2A01-4038-ABA4-1F741129043D}" type="pres">
      <dgm:prSet presAssocID="{4BD61E45-490B-46E9-AC65-24BA94179CB0}" presName="spacer" presStyleCnt="0"/>
      <dgm:spPr/>
    </dgm:pt>
    <dgm:pt modelId="{EC0A731F-9B1A-4819-8A02-E320D2180277}" type="pres">
      <dgm:prSet presAssocID="{ECA29FFB-5ED7-4F5A-8EF9-C7004307BCCE}" presName="parentText" presStyleLbl="node1" presStyleIdx="4" presStyleCnt="7">
        <dgm:presLayoutVars>
          <dgm:chMax val="0"/>
          <dgm:bulletEnabled val="1"/>
        </dgm:presLayoutVars>
      </dgm:prSet>
      <dgm:spPr/>
    </dgm:pt>
    <dgm:pt modelId="{422C91F3-F695-4E12-B246-37EC26BE8B22}" type="pres">
      <dgm:prSet presAssocID="{0CFB6C52-79DB-437C-AC32-3CE997C4032A}" presName="spacer" presStyleCnt="0"/>
      <dgm:spPr/>
    </dgm:pt>
    <dgm:pt modelId="{CEAB9233-F591-4331-91DD-59D764882406}" type="pres">
      <dgm:prSet presAssocID="{6C2AB999-5402-4EB2-9969-AE183660DFF0}" presName="parentText" presStyleLbl="node1" presStyleIdx="5" presStyleCnt="7">
        <dgm:presLayoutVars>
          <dgm:chMax val="0"/>
          <dgm:bulletEnabled val="1"/>
        </dgm:presLayoutVars>
      </dgm:prSet>
      <dgm:spPr/>
    </dgm:pt>
    <dgm:pt modelId="{4BE303ED-38D0-493D-8BCE-5542A85AE7EA}" type="pres">
      <dgm:prSet presAssocID="{70899FCB-66E6-4C9C-BBF9-7D5E3F888DB3}" presName="spacer" presStyleCnt="0"/>
      <dgm:spPr/>
    </dgm:pt>
    <dgm:pt modelId="{4777D764-42A9-49AF-863F-879AC535466B}" type="pres">
      <dgm:prSet presAssocID="{6031872F-9AB1-4A41-AE50-B37DB7C219AF}" presName="parentText" presStyleLbl="node1" presStyleIdx="6" presStyleCnt="7">
        <dgm:presLayoutVars>
          <dgm:chMax val="0"/>
          <dgm:bulletEnabled val="1"/>
        </dgm:presLayoutVars>
      </dgm:prSet>
      <dgm:spPr/>
    </dgm:pt>
  </dgm:ptLst>
  <dgm:cxnLst>
    <dgm:cxn modelId="{70B97614-F287-48C5-8AB0-EAB268DB418A}" type="presOf" srcId="{6C2AB999-5402-4EB2-9969-AE183660DFF0}" destId="{CEAB9233-F591-4331-91DD-59D764882406}" srcOrd="0" destOrd="0" presId="urn:microsoft.com/office/officeart/2005/8/layout/vList2"/>
    <dgm:cxn modelId="{7A8D7519-6274-4642-B427-78AABD10C763}" srcId="{DF9A20F0-86A4-4F88-AD18-05FE25DFF28E}" destId="{B7E16D6D-0A0A-4336-B2FE-4BBFDECEEF28}" srcOrd="1" destOrd="0" parTransId="{E6BC94DF-F7A0-4832-A449-C8E08DC2A377}" sibTransId="{FAA1A28D-B0AD-4C9F-9B8D-2CF814B668FB}"/>
    <dgm:cxn modelId="{0AA7DD1B-990B-4EE5-852A-DE239E822F9E}" type="presOf" srcId="{FAA6736E-A5C9-4AE8-B239-C05CA2650525}" destId="{8C684AEE-7BF1-4359-961E-092AD19494D6}" srcOrd="0" destOrd="0" presId="urn:microsoft.com/office/officeart/2005/8/layout/vList2"/>
    <dgm:cxn modelId="{D39B0E28-EF5C-4E11-9D2F-90107F489968}" type="presOf" srcId="{ECA29FFB-5ED7-4F5A-8EF9-C7004307BCCE}" destId="{EC0A731F-9B1A-4819-8A02-E320D2180277}" srcOrd="0" destOrd="0" presId="urn:microsoft.com/office/officeart/2005/8/layout/vList2"/>
    <dgm:cxn modelId="{E468B037-11EB-417F-B793-987BA4CD7A51}" srcId="{DF9A20F0-86A4-4F88-AD18-05FE25DFF28E}" destId="{6031872F-9AB1-4A41-AE50-B37DB7C219AF}" srcOrd="6" destOrd="0" parTransId="{E372263F-BCDD-408E-9EA3-4851BC7F236B}" sibTransId="{7E1DB862-1297-4A63-9824-EBC7D20CB98C}"/>
    <dgm:cxn modelId="{1D25AA3B-EF99-4A2A-AA9A-815F9069E15C}" srcId="{DF9A20F0-86A4-4F88-AD18-05FE25DFF28E}" destId="{ECA29FFB-5ED7-4F5A-8EF9-C7004307BCCE}" srcOrd="4" destOrd="0" parTransId="{A76EDA3C-1872-4777-AA20-393C178CD3B5}" sibTransId="{0CFB6C52-79DB-437C-AC32-3CE997C4032A}"/>
    <dgm:cxn modelId="{D0C08645-ED46-4199-807F-DB404358DF02}" srcId="{DF9A20F0-86A4-4F88-AD18-05FE25DFF28E}" destId="{263A2373-8F75-4B63-9618-47F0B45D1951}" srcOrd="2" destOrd="0" parTransId="{0E61EB02-A80C-4B86-AD95-B795DA519C38}" sibTransId="{B83EA802-1B53-44B6-9AB1-943FDD85ACC4}"/>
    <dgm:cxn modelId="{CC0A9F6A-F8D2-406A-81C5-749FD450CFAC}" srcId="{DF9A20F0-86A4-4F88-AD18-05FE25DFF28E}" destId="{FAA6736E-A5C9-4AE8-B239-C05CA2650525}" srcOrd="3" destOrd="0" parTransId="{EF08ECC1-FD8D-4E18-A8AF-791BAF447C27}" sibTransId="{4BD61E45-490B-46E9-AC65-24BA94179CB0}"/>
    <dgm:cxn modelId="{6B71564E-06C1-4C80-BFC7-B07B8937B460}" type="presOf" srcId="{DF9A20F0-86A4-4F88-AD18-05FE25DFF28E}" destId="{8C79CFB7-748B-421E-957A-AFA910B2C8BB}" srcOrd="0" destOrd="0" presId="urn:microsoft.com/office/officeart/2005/8/layout/vList2"/>
    <dgm:cxn modelId="{55D9A876-262F-4BCF-88E7-1A9D3E0B558A}" type="presOf" srcId="{B7E16D6D-0A0A-4336-B2FE-4BBFDECEEF28}" destId="{7BC62856-0B01-4209-A7BF-9B1B74EB7F9C}" srcOrd="0" destOrd="0" presId="urn:microsoft.com/office/officeart/2005/8/layout/vList2"/>
    <dgm:cxn modelId="{6E79429F-8591-47A8-BE08-0DA5E6BB19B6}" srcId="{DF9A20F0-86A4-4F88-AD18-05FE25DFF28E}" destId="{E8071B5C-9066-4FA0-AB48-1428638E7BC9}" srcOrd="0" destOrd="0" parTransId="{5F87D3E0-847D-4C45-BBDB-4DCDB0B59960}" sibTransId="{EA5D851C-07A6-428D-8944-56E4FFEB2477}"/>
    <dgm:cxn modelId="{AE83F5BC-AA4E-4604-896A-3EC0867B8E66}" type="presOf" srcId="{263A2373-8F75-4B63-9618-47F0B45D1951}" destId="{2718E6F9-A44D-49A7-91DB-A25B6862611F}" srcOrd="0" destOrd="0" presId="urn:microsoft.com/office/officeart/2005/8/layout/vList2"/>
    <dgm:cxn modelId="{A1F41AC1-1FAF-43DB-8E43-70D2623FDA3F}" type="presOf" srcId="{6031872F-9AB1-4A41-AE50-B37DB7C219AF}" destId="{4777D764-42A9-49AF-863F-879AC535466B}" srcOrd="0" destOrd="0" presId="urn:microsoft.com/office/officeart/2005/8/layout/vList2"/>
    <dgm:cxn modelId="{9FEB5BC3-3697-4A76-9C75-2179F5BC23CB}" srcId="{DF9A20F0-86A4-4F88-AD18-05FE25DFF28E}" destId="{6C2AB999-5402-4EB2-9969-AE183660DFF0}" srcOrd="5" destOrd="0" parTransId="{2125B291-9DC4-4D1C-9CBD-3D29E2096063}" sibTransId="{70899FCB-66E6-4C9C-BBF9-7D5E3F888DB3}"/>
    <dgm:cxn modelId="{058C58D2-5FA3-4294-845A-D8816F10457B}" type="presOf" srcId="{E8071B5C-9066-4FA0-AB48-1428638E7BC9}" destId="{62FAB046-99D8-4106-AD32-14F93D3A19B2}" srcOrd="0" destOrd="0" presId="urn:microsoft.com/office/officeart/2005/8/layout/vList2"/>
    <dgm:cxn modelId="{84E1C4E6-D4FD-4063-A7CD-96B868C67AEA}" type="presParOf" srcId="{8C79CFB7-748B-421E-957A-AFA910B2C8BB}" destId="{62FAB046-99D8-4106-AD32-14F93D3A19B2}" srcOrd="0" destOrd="0" presId="urn:microsoft.com/office/officeart/2005/8/layout/vList2"/>
    <dgm:cxn modelId="{1780404C-517D-4DE5-8487-719111D0FEE7}" type="presParOf" srcId="{8C79CFB7-748B-421E-957A-AFA910B2C8BB}" destId="{D5591221-44EA-4761-B761-4BCADF3CAD59}" srcOrd="1" destOrd="0" presId="urn:microsoft.com/office/officeart/2005/8/layout/vList2"/>
    <dgm:cxn modelId="{74FAAFE9-0A4B-4E1E-869A-BFD061B72C14}" type="presParOf" srcId="{8C79CFB7-748B-421E-957A-AFA910B2C8BB}" destId="{7BC62856-0B01-4209-A7BF-9B1B74EB7F9C}" srcOrd="2" destOrd="0" presId="urn:microsoft.com/office/officeart/2005/8/layout/vList2"/>
    <dgm:cxn modelId="{69F222AC-B041-41D4-8579-58568974751B}" type="presParOf" srcId="{8C79CFB7-748B-421E-957A-AFA910B2C8BB}" destId="{1B960A2C-551C-4666-BDBD-C890DC055D69}" srcOrd="3" destOrd="0" presId="urn:microsoft.com/office/officeart/2005/8/layout/vList2"/>
    <dgm:cxn modelId="{05FF7B4A-CF9E-44D4-8223-849362C6CDD8}" type="presParOf" srcId="{8C79CFB7-748B-421E-957A-AFA910B2C8BB}" destId="{2718E6F9-A44D-49A7-91DB-A25B6862611F}" srcOrd="4" destOrd="0" presId="urn:microsoft.com/office/officeart/2005/8/layout/vList2"/>
    <dgm:cxn modelId="{B08931A9-6FD0-497E-92EC-438DB8983E13}" type="presParOf" srcId="{8C79CFB7-748B-421E-957A-AFA910B2C8BB}" destId="{B56B525F-1512-44F6-941E-3F124B6329C3}" srcOrd="5" destOrd="0" presId="urn:microsoft.com/office/officeart/2005/8/layout/vList2"/>
    <dgm:cxn modelId="{D8A08070-4B1C-4BBF-81DD-EC710155761F}" type="presParOf" srcId="{8C79CFB7-748B-421E-957A-AFA910B2C8BB}" destId="{8C684AEE-7BF1-4359-961E-092AD19494D6}" srcOrd="6" destOrd="0" presId="urn:microsoft.com/office/officeart/2005/8/layout/vList2"/>
    <dgm:cxn modelId="{F70E356E-B62C-49BB-A403-89FC7DB63D5E}" type="presParOf" srcId="{8C79CFB7-748B-421E-957A-AFA910B2C8BB}" destId="{D8CF4708-2A01-4038-ABA4-1F741129043D}" srcOrd="7" destOrd="0" presId="urn:microsoft.com/office/officeart/2005/8/layout/vList2"/>
    <dgm:cxn modelId="{502E310E-8604-41CC-8B01-0C5A9E77301E}" type="presParOf" srcId="{8C79CFB7-748B-421E-957A-AFA910B2C8BB}" destId="{EC0A731F-9B1A-4819-8A02-E320D2180277}" srcOrd="8" destOrd="0" presId="urn:microsoft.com/office/officeart/2005/8/layout/vList2"/>
    <dgm:cxn modelId="{FC9A0A1C-3E8E-425B-829A-88D279A979D2}" type="presParOf" srcId="{8C79CFB7-748B-421E-957A-AFA910B2C8BB}" destId="{422C91F3-F695-4E12-B246-37EC26BE8B22}" srcOrd="9" destOrd="0" presId="urn:microsoft.com/office/officeart/2005/8/layout/vList2"/>
    <dgm:cxn modelId="{7EBA3235-D8B5-4A09-887F-08AAD44A6A1F}" type="presParOf" srcId="{8C79CFB7-748B-421E-957A-AFA910B2C8BB}" destId="{CEAB9233-F591-4331-91DD-59D764882406}" srcOrd="10" destOrd="0" presId="urn:microsoft.com/office/officeart/2005/8/layout/vList2"/>
    <dgm:cxn modelId="{1AE96AF2-B498-46E9-9336-2EA17FED9C31}" type="presParOf" srcId="{8C79CFB7-748B-421E-957A-AFA910B2C8BB}" destId="{4BE303ED-38D0-493D-8BCE-5542A85AE7EA}" srcOrd="11" destOrd="0" presId="urn:microsoft.com/office/officeart/2005/8/layout/vList2"/>
    <dgm:cxn modelId="{1F48C97D-D25A-4125-811F-82A980B6DBB0}" type="presParOf" srcId="{8C79CFB7-748B-421E-957A-AFA910B2C8BB}" destId="{4777D764-42A9-49AF-863F-879AC535466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E1550EA-C331-4F66-B68C-AE59D32FDDE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F329B82-5191-4F72-B403-59AF042711C1}">
      <dgm:prSet/>
      <dgm:spPr/>
      <dgm:t>
        <a:bodyPr/>
        <a:lstStyle/>
        <a:p>
          <a:r>
            <a:rPr lang="en-GB"/>
            <a:t>Linked to sexual behaviours such as  hypersexual (increased sexual desires) and hyposexual (decreased sexual desires) behaviours. </a:t>
          </a:r>
          <a:endParaRPr lang="en-US"/>
        </a:p>
      </dgm:t>
    </dgm:pt>
    <dgm:pt modelId="{404D23A3-92E3-45CA-94F2-73E3135251F9}" type="parTrans" cxnId="{C3D12622-BC12-42A8-BF52-417A22C4D561}">
      <dgm:prSet/>
      <dgm:spPr/>
      <dgm:t>
        <a:bodyPr/>
        <a:lstStyle/>
        <a:p>
          <a:endParaRPr lang="en-US"/>
        </a:p>
      </dgm:t>
    </dgm:pt>
    <dgm:pt modelId="{4EF01003-A971-4850-B502-F7721339759B}" type="sibTrans" cxnId="{C3D12622-BC12-42A8-BF52-417A22C4D561}">
      <dgm:prSet/>
      <dgm:spPr/>
      <dgm:t>
        <a:bodyPr/>
        <a:lstStyle/>
        <a:p>
          <a:endParaRPr lang="en-US"/>
        </a:p>
      </dgm:t>
    </dgm:pt>
    <dgm:pt modelId="{B6EED501-6D63-443E-92E0-1193A213C20A}">
      <dgm:prSet/>
      <dgm:spPr/>
      <dgm:t>
        <a:bodyPr/>
        <a:lstStyle/>
        <a:p>
          <a:r>
            <a:rPr lang="en-GB"/>
            <a:t>Arguments have been made that research has lacked population type, number of traumas inquired about (Sansone, et al, 2009). </a:t>
          </a:r>
          <a:endParaRPr lang="en-US"/>
        </a:p>
      </dgm:t>
    </dgm:pt>
    <dgm:pt modelId="{95E90DA7-E2C1-4D9B-8628-DE07739E29C7}" type="parTrans" cxnId="{3E091DB4-E543-4188-8464-33C55AE05850}">
      <dgm:prSet/>
      <dgm:spPr/>
      <dgm:t>
        <a:bodyPr/>
        <a:lstStyle/>
        <a:p>
          <a:endParaRPr lang="en-US"/>
        </a:p>
      </dgm:t>
    </dgm:pt>
    <dgm:pt modelId="{8B29A1EF-C040-4A2B-A20B-ACCB0035CAC3}" type="sibTrans" cxnId="{3E091DB4-E543-4188-8464-33C55AE05850}">
      <dgm:prSet/>
      <dgm:spPr/>
      <dgm:t>
        <a:bodyPr/>
        <a:lstStyle/>
        <a:p>
          <a:endParaRPr lang="en-US"/>
        </a:p>
      </dgm:t>
    </dgm:pt>
    <dgm:pt modelId="{6171B72D-F031-48A5-9DAF-8018FFAF398A}" type="pres">
      <dgm:prSet presAssocID="{9E1550EA-C331-4F66-B68C-AE59D32FDDE0}" presName="hierChild1" presStyleCnt="0">
        <dgm:presLayoutVars>
          <dgm:chPref val="1"/>
          <dgm:dir/>
          <dgm:animOne val="branch"/>
          <dgm:animLvl val="lvl"/>
          <dgm:resizeHandles/>
        </dgm:presLayoutVars>
      </dgm:prSet>
      <dgm:spPr/>
    </dgm:pt>
    <dgm:pt modelId="{ED6A2A65-2C13-4567-9B12-801E61B0435F}" type="pres">
      <dgm:prSet presAssocID="{EF329B82-5191-4F72-B403-59AF042711C1}" presName="hierRoot1" presStyleCnt="0"/>
      <dgm:spPr/>
    </dgm:pt>
    <dgm:pt modelId="{43C1A4FB-39AA-4EBF-8821-7A882CECCC83}" type="pres">
      <dgm:prSet presAssocID="{EF329B82-5191-4F72-B403-59AF042711C1}" presName="composite" presStyleCnt="0"/>
      <dgm:spPr/>
    </dgm:pt>
    <dgm:pt modelId="{83F4DAF2-E966-480D-ADDA-DEB5C2C3B598}" type="pres">
      <dgm:prSet presAssocID="{EF329B82-5191-4F72-B403-59AF042711C1}" presName="background" presStyleLbl="node0" presStyleIdx="0" presStyleCnt="2"/>
      <dgm:spPr/>
    </dgm:pt>
    <dgm:pt modelId="{1BDD647F-7922-4D32-AA89-68EA8100118E}" type="pres">
      <dgm:prSet presAssocID="{EF329B82-5191-4F72-B403-59AF042711C1}" presName="text" presStyleLbl="fgAcc0" presStyleIdx="0" presStyleCnt="2">
        <dgm:presLayoutVars>
          <dgm:chPref val="3"/>
        </dgm:presLayoutVars>
      </dgm:prSet>
      <dgm:spPr/>
    </dgm:pt>
    <dgm:pt modelId="{68C43444-20D0-40DF-8967-6D1359401AA4}" type="pres">
      <dgm:prSet presAssocID="{EF329B82-5191-4F72-B403-59AF042711C1}" presName="hierChild2" presStyleCnt="0"/>
      <dgm:spPr/>
    </dgm:pt>
    <dgm:pt modelId="{DF66C352-45FB-45A5-9DFC-B2DB80707BDC}" type="pres">
      <dgm:prSet presAssocID="{B6EED501-6D63-443E-92E0-1193A213C20A}" presName="hierRoot1" presStyleCnt="0"/>
      <dgm:spPr/>
    </dgm:pt>
    <dgm:pt modelId="{CF57F72F-3EF1-4EB7-B66E-2588EAEAF594}" type="pres">
      <dgm:prSet presAssocID="{B6EED501-6D63-443E-92E0-1193A213C20A}" presName="composite" presStyleCnt="0"/>
      <dgm:spPr/>
    </dgm:pt>
    <dgm:pt modelId="{9C4F01AA-F773-4267-9521-B03D580CD292}" type="pres">
      <dgm:prSet presAssocID="{B6EED501-6D63-443E-92E0-1193A213C20A}" presName="background" presStyleLbl="node0" presStyleIdx="1" presStyleCnt="2"/>
      <dgm:spPr/>
    </dgm:pt>
    <dgm:pt modelId="{BD4933A9-4295-4D33-87E2-A424F68543D9}" type="pres">
      <dgm:prSet presAssocID="{B6EED501-6D63-443E-92E0-1193A213C20A}" presName="text" presStyleLbl="fgAcc0" presStyleIdx="1" presStyleCnt="2">
        <dgm:presLayoutVars>
          <dgm:chPref val="3"/>
        </dgm:presLayoutVars>
      </dgm:prSet>
      <dgm:spPr/>
    </dgm:pt>
    <dgm:pt modelId="{557505E4-CA28-4C22-A3CB-3176251F3048}" type="pres">
      <dgm:prSet presAssocID="{B6EED501-6D63-443E-92E0-1193A213C20A}" presName="hierChild2" presStyleCnt="0"/>
      <dgm:spPr/>
    </dgm:pt>
  </dgm:ptLst>
  <dgm:cxnLst>
    <dgm:cxn modelId="{46772011-5F5E-4046-B2CD-63912F397917}" type="presOf" srcId="{B6EED501-6D63-443E-92E0-1193A213C20A}" destId="{BD4933A9-4295-4D33-87E2-A424F68543D9}" srcOrd="0" destOrd="0" presId="urn:microsoft.com/office/officeart/2005/8/layout/hierarchy1"/>
    <dgm:cxn modelId="{C3D12622-BC12-42A8-BF52-417A22C4D561}" srcId="{9E1550EA-C331-4F66-B68C-AE59D32FDDE0}" destId="{EF329B82-5191-4F72-B403-59AF042711C1}" srcOrd="0" destOrd="0" parTransId="{404D23A3-92E3-45CA-94F2-73E3135251F9}" sibTransId="{4EF01003-A971-4850-B502-F7721339759B}"/>
    <dgm:cxn modelId="{33E7F6B1-CF13-4242-B3EA-ED6984446B57}" type="presOf" srcId="{EF329B82-5191-4F72-B403-59AF042711C1}" destId="{1BDD647F-7922-4D32-AA89-68EA8100118E}" srcOrd="0" destOrd="0" presId="urn:microsoft.com/office/officeart/2005/8/layout/hierarchy1"/>
    <dgm:cxn modelId="{3E091DB4-E543-4188-8464-33C55AE05850}" srcId="{9E1550EA-C331-4F66-B68C-AE59D32FDDE0}" destId="{B6EED501-6D63-443E-92E0-1193A213C20A}" srcOrd="1" destOrd="0" parTransId="{95E90DA7-E2C1-4D9B-8628-DE07739E29C7}" sibTransId="{8B29A1EF-C040-4A2B-A20B-ACCB0035CAC3}"/>
    <dgm:cxn modelId="{8A2C41F2-FF37-4E5B-87B5-9D10614DFECC}" type="presOf" srcId="{9E1550EA-C331-4F66-B68C-AE59D32FDDE0}" destId="{6171B72D-F031-48A5-9DAF-8018FFAF398A}" srcOrd="0" destOrd="0" presId="urn:microsoft.com/office/officeart/2005/8/layout/hierarchy1"/>
    <dgm:cxn modelId="{969B73F1-8416-4D02-9877-453D4E27B3EE}" type="presParOf" srcId="{6171B72D-F031-48A5-9DAF-8018FFAF398A}" destId="{ED6A2A65-2C13-4567-9B12-801E61B0435F}" srcOrd="0" destOrd="0" presId="urn:microsoft.com/office/officeart/2005/8/layout/hierarchy1"/>
    <dgm:cxn modelId="{6DA0D2BC-61F3-4C92-951C-FDDF98EF377A}" type="presParOf" srcId="{ED6A2A65-2C13-4567-9B12-801E61B0435F}" destId="{43C1A4FB-39AA-4EBF-8821-7A882CECCC83}" srcOrd="0" destOrd="0" presId="urn:microsoft.com/office/officeart/2005/8/layout/hierarchy1"/>
    <dgm:cxn modelId="{5123DFF6-4910-46A2-BBA5-F2BF6E264E3A}" type="presParOf" srcId="{43C1A4FB-39AA-4EBF-8821-7A882CECCC83}" destId="{83F4DAF2-E966-480D-ADDA-DEB5C2C3B598}" srcOrd="0" destOrd="0" presId="urn:microsoft.com/office/officeart/2005/8/layout/hierarchy1"/>
    <dgm:cxn modelId="{77B30EF4-EBB5-418D-8E1B-592295BB3DA7}" type="presParOf" srcId="{43C1A4FB-39AA-4EBF-8821-7A882CECCC83}" destId="{1BDD647F-7922-4D32-AA89-68EA8100118E}" srcOrd="1" destOrd="0" presId="urn:microsoft.com/office/officeart/2005/8/layout/hierarchy1"/>
    <dgm:cxn modelId="{8CC1893E-F2E6-485A-A632-AF73BD9AA948}" type="presParOf" srcId="{ED6A2A65-2C13-4567-9B12-801E61B0435F}" destId="{68C43444-20D0-40DF-8967-6D1359401AA4}" srcOrd="1" destOrd="0" presId="urn:microsoft.com/office/officeart/2005/8/layout/hierarchy1"/>
    <dgm:cxn modelId="{BAF8BF9B-88CF-4815-9F99-D1E9897E0366}" type="presParOf" srcId="{6171B72D-F031-48A5-9DAF-8018FFAF398A}" destId="{DF66C352-45FB-45A5-9DFC-B2DB80707BDC}" srcOrd="1" destOrd="0" presId="urn:microsoft.com/office/officeart/2005/8/layout/hierarchy1"/>
    <dgm:cxn modelId="{9F0A9EEB-ED0D-4457-AEA2-5AA870D5DA18}" type="presParOf" srcId="{DF66C352-45FB-45A5-9DFC-B2DB80707BDC}" destId="{CF57F72F-3EF1-4EB7-B66E-2588EAEAF594}" srcOrd="0" destOrd="0" presId="urn:microsoft.com/office/officeart/2005/8/layout/hierarchy1"/>
    <dgm:cxn modelId="{61C891C2-5585-4086-A4BE-5C1176D477E1}" type="presParOf" srcId="{CF57F72F-3EF1-4EB7-B66E-2588EAEAF594}" destId="{9C4F01AA-F773-4267-9521-B03D580CD292}" srcOrd="0" destOrd="0" presId="urn:microsoft.com/office/officeart/2005/8/layout/hierarchy1"/>
    <dgm:cxn modelId="{C361F230-EE40-4C46-A3A7-16F6E96F033C}" type="presParOf" srcId="{CF57F72F-3EF1-4EB7-B66E-2588EAEAF594}" destId="{BD4933A9-4295-4D33-87E2-A424F68543D9}" srcOrd="1" destOrd="0" presId="urn:microsoft.com/office/officeart/2005/8/layout/hierarchy1"/>
    <dgm:cxn modelId="{9324F476-95C6-4E5D-891E-D184D15F739D}" type="presParOf" srcId="{DF66C352-45FB-45A5-9DFC-B2DB80707BDC}" destId="{557505E4-CA28-4C22-A3CB-3176251F30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51C9239-80FE-4D6E-B9E4-A61E4730349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938AAEE-439E-4A61-ABFA-405F38C5555D}">
      <dgm:prSet/>
      <dgm:spPr/>
      <dgm:t>
        <a:bodyPr/>
        <a:lstStyle/>
        <a:p>
          <a:r>
            <a:rPr lang="en-GB"/>
            <a:t>In groups, please select one of the following types of trauma and examine their impact on adulthood in the following areas: Cognitive, Emotional and Physical</a:t>
          </a:r>
          <a:endParaRPr lang="en-US"/>
        </a:p>
      </dgm:t>
    </dgm:pt>
    <dgm:pt modelId="{89E12250-E5E6-4E9C-80DD-6E4B84BA6C54}" type="parTrans" cxnId="{74688A27-D4B1-480C-AB74-170E3D6EC91C}">
      <dgm:prSet/>
      <dgm:spPr/>
      <dgm:t>
        <a:bodyPr/>
        <a:lstStyle/>
        <a:p>
          <a:endParaRPr lang="en-US"/>
        </a:p>
      </dgm:t>
    </dgm:pt>
    <dgm:pt modelId="{CFD3E46A-C196-41F7-8B83-A2A3A0F3A0F2}" type="sibTrans" cxnId="{74688A27-D4B1-480C-AB74-170E3D6EC91C}">
      <dgm:prSet/>
      <dgm:spPr/>
      <dgm:t>
        <a:bodyPr/>
        <a:lstStyle/>
        <a:p>
          <a:endParaRPr lang="en-US"/>
        </a:p>
      </dgm:t>
    </dgm:pt>
    <dgm:pt modelId="{B0EF5E91-DD26-430D-AE3C-C89BF8CE0E37}">
      <dgm:prSet/>
      <dgm:spPr/>
      <dgm:t>
        <a:bodyPr/>
        <a:lstStyle/>
        <a:p>
          <a:r>
            <a:rPr lang="en-GB"/>
            <a:t>Sexual Abuse </a:t>
          </a:r>
          <a:endParaRPr lang="en-US"/>
        </a:p>
      </dgm:t>
    </dgm:pt>
    <dgm:pt modelId="{E285C807-6007-4791-8B27-7260B796CAA8}" type="parTrans" cxnId="{BACB7E1F-8470-47D0-A979-2F19BC1A72B6}">
      <dgm:prSet/>
      <dgm:spPr/>
      <dgm:t>
        <a:bodyPr/>
        <a:lstStyle/>
        <a:p>
          <a:endParaRPr lang="en-US"/>
        </a:p>
      </dgm:t>
    </dgm:pt>
    <dgm:pt modelId="{F2C5533E-ACAA-4E9C-9920-6AF880C6CD4A}" type="sibTrans" cxnId="{BACB7E1F-8470-47D0-A979-2F19BC1A72B6}">
      <dgm:prSet/>
      <dgm:spPr/>
      <dgm:t>
        <a:bodyPr/>
        <a:lstStyle/>
        <a:p>
          <a:endParaRPr lang="en-US"/>
        </a:p>
      </dgm:t>
    </dgm:pt>
    <dgm:pt modelId="{4546D15E-262C-4334-87CB-5896AB64B230}">
      <dgm:prSet/>
      <dgm:spPr/>
      <dgm:t>
        <a:bodyPr/>
        <a:lstStyle/>
        <a:p>
          <a:r>
            <a:rPr lang="en-GB"/>
            <a:t>Physical Abuse </a:t>
          </a:r>
          <a:endParaRPr lang="en-US"/>
        </a:p>
      </dgm:t>
    </dgm:pt>
    <dgm:pt modelId="{B4D5E436-2D51-44BB-B3E6-8CF04C3D7E1A}" type="parTrans" cxnId="{CD6E1299-A5BC-4BC0-927F-26B78912E2D0}">
      <dgm:prSet/>
      <dgm:spPr/>
      <dgm:t>
        <a:bodyPr/>
        <a:lstStyle/>
        <a:p>
          <a:endParaRPr lang="en-US"/>
        </a:p>
      </dgm:t>
    </dgm:pt>
    <dgm:pt modelId="{8874AB40-0E10-42D6-8F9B-D76019597FCA}" type="sibTrans" cxnId="{CD6E1299-A5BC-4BC0-927F-26B78912E2D0}">
      <dgm:prSet/>
      <dgm:spPr/>
      <dgm:t>
        <a:bodyPr/>
        <a:lstStyle/>
        <a:p>
          <a:endParaRPr lang="en-US"/>
        </a:p>
      </dgm:t>
    </dgm:pt>
    <dgm:pt modelId="{FC7FABC6-A788-482F-92AD-B4F13D95D2EF}">
      <dgm:prSet/>
      <dgm:spPr/>
      <dgm:t>
        <a:bodyPr/>
        <a:lstStyle/>
        <a:p>
          <a:r>
            <a:rPr lang="en-GB"/>
            <a:t>Bereavement </a:t>
          </a:r>
          <a:endParaRPr lang="en-US"/>
        </a:p>
      </dgm:t>
    </dgm:pt>
    <dgm:pt modelId="{3A6EB5D9-84B8-4D0D-A939-7DF15A9120B5}" type="parTrans" cxnId="{890CF5E6-D9F6-4217-8ECB-1F4009F48AEC}">
      <dgm:prSet/>
      <dgm:spPr/>
      <dgm:t>
        <a:bodyPr/>
        <a:lstStyle/>
        <a:p>
          <a:endParaRPr lang="en-US"/>
        </a:p>
      </dgm:t>
    </dgm:pt>
    <dgm:pt modelId="{DED9BE1D-AE21-4AC6-8AEE-905885AA4892}" type="sibTrans" cxnId="{890CF5E6-D9F6-4217-8ECB-1F4009F48AEC}">
      <dgm:prSet/>
      <dgm:spPr/>
      <dgm:t>
        <a:bodyPr/>
        <a:lstStyle/>
        <a:p>
          <a:endParaRPr lang="en-US"/>
        </a:p>
      </dgm:t>
    </dgm:pt>
    <dgm:pt modelId="{2F0861E4-DA93-474A-BDAE-7EBCE2B61480}">
      <dgm:prSet/>
      <dgm:spPr/>
      <dgm:t>
        <a:bodyPr/>
        <a:lstStyle/>
        <a:p>
          <a:r>
            <a:rPr lang="en-GB"/>
            <a:t>Try and provide direct examples and contextualise their consequences. </a:t>
          </a:r>
          <a:endParaRPr lang="en-US"/>
        </a:p>
      </dgm:t>
    </dgm:pt>
    <dgm:pt modelId="{66FD81BD-095A-43EF-8B87-87433FA3FD33}" type="parTrans" cxnId="{47F6E0C8-960E-4761-9C51-BFE12F891DB1}">
      <dgm:prSet/>
      <dgm:spPr/>
      <dgm:t>
        <a:bodyPr/>
        <a:lstStyle/>
        <a:p>
          <a:endParaRPr lang="en-US"/>
        </a:p>
      </dgm:t>
    </dgm:pt>
    <dgm:pt modelId="{5C0DC541-4DC1-482E-B241-461316426E69}" type="sibTrans" cxnId="{47F6E0C8-960E-4761-9C51-BFE12F891DB1}">
      <dgm:prSet/>
      <dgm:spPr/>
      <dgm:t>
        <a:bodyPr/>
        <a:lstStyle/>
        <a:p>
          <a:endParaRPr lang="en-US"/>
        </a:p>
      </dgm:t>
    </dgm:pt>
    <dgm:pt modelId="{F81F0728-B610-44EF-9273-DD9B19A765FB}" type="pres">
      <dgm:prSet presAssocID="{751C9239-80FE-4D6E-B9E4-A61E4730349B}" presName="linear" presStyleCnt="0">
        <dgm:presLayoutVars>
          <dgm:animLvl val="lvl"/>
          <dgm:resizeHandles val="exact"/>
        </dgm:presLayoutVars>
      </dgm:prSet>
      <dgm:spPr/>
    </dgm:pt>
    <dgm:pt modelId="{CA03110F-1F98-4644-A56E-66680EB97068}" type="pres">
      <dgm:prSet presAssocID="{9938AAEE-439E-4A61-ABFA-405F38C5555D}" presName="parentText" presStyleLbl="node1" presStyleIdx="0" presStyleCnt="5">
        <dgm:presLayoutVars>
          <dgm:chMax val="0"/>
          <dgm:bulletEnabled val="1"/>
        </dgm:presLayoutVars>
      </dgm:prSet>
      <dgm:spPr/>
    </dgm:pt>
    <dgm:pt modelId="{546C9DC7-0137-47CC-BE5E-7BDDE72D3403}" type="pres">
      <dgm:prSet presAssocID="{CFD3E46A-C196-41F7-8B83-A2A3A0F3A0F2}" presName="spacer" presStyleCnt="0"/>
      <dgm:spPr/>
    </dgm:pt>
    <dgm:pt modelId="{024E0CF0-2B1A-41F6-8DA7-4424C8B6A763}" type="pres">
      <dgm:prSet presAssocID="{B0EF5E91-DD26-430D-AE3C-C89BF8CE0E37}" presName="parentText" presStyleLbl="node1" presStyleIdx="1" presStyleCnt="5">
        <dgm:presLayoutVars>
          <dgm:chMax val="0"/>
          <dgm:bulletEnabled val="1"/>
        </dgm:presLayoutVars>
      </dgm:prSet>
      <dgm:spPr/>
    </dgm:pt>
    <dgm:pt modelId="{5CBBE78B-F288-4228-BE5A-30491B937F81}" type="pres">
      <dgm:prSet presAssocID="{F2C5533E-ACAA-4E9C-9920-6AF880C6CD4A}" presName="spacer" presStyleCnt="0"/>
      <dgm:spPr/>
    </dgm:pt>
    <dgm:pt modelId="{A94DF901-D60A-41CC-9008-002D3557D3AE}" type="pres">
      <dgm:prSet presAssocID="{4546D15E-262C-4334-87CB-5896AB64B230}" presName="parentText" presStyleLbl="node1" presStyleIdx="2" presStyleCnt="5">
        <dgm:presLayoutVars>
          <dgm:chMax val="0"/>
          <dgm:bulletEnabled val="1"/>
        </dgm:presLayoutVars>
      </dgm:prSet>
      <dgm:spPr/>
    </dgm:pt>
    <dgm:pt modelId="{CD1A6A9C-9BC2-4134-8D42-E68C026EC11B}" type="pres">
      <dgm:prSet presAssocID="{8874AB40-0E10-42D6-8F9B-D76019597FCA}" presName="spacer" presStyleCnt="0"/>
      <dgm:spPr/>
    </dgm:pt>
    <dgm:pt modelId="{E301AC20-04AD-49BD-A489-7F3F73BCF3CB}" type="pres">
      <dgm:prSet presAssocID="{FC7FABC6-A788-482F-92AD-B4F13D95D2EF}" presName="parentText" presStyleLbl="node1" presStyleIdx="3" presStyleCnt="5">
        <dgm:presLayoutVars>
          <dgm:chMax val="0"/>
          <dgm:bulletEnabled val="1"/>
        </dgm:presLayoutVars>
      </dgm:prSet>
      <dgm:spPr/>
    </dgm:pt>
    <dgm:pt modelId="{2CDC422B-132C-4413-BCEE-A70CC80F2ECF}" type="pres">
      <dgm:prSet presAssocID="{DED9BE1D-AE21-4AC6-8AEE-905885AA4892}" presName="spacer" presStyleCnt="0"/>
      <dgm:spPr/>
    </dgm:pt>
    <dgm:pt modelId="{E4619691-721B-48A5-BB1E-C1FB01C1FA8E}" type="pres">
      <dgm:prSet presAssocID="{2F0861E4-DA93-474A-BDAE-7EBCE2B61480}" presName="parentText" presStyleLbl="node1" presStyleIdx="4" presStyleCnt="5">
        <dgm:presLayoutVars>
          <dgm:chMax val="0"/>
          <dgm:bulletEnabled val="1"/>
        </dgm:presLayoutVars>
      </dgm:prSet>
      <dgm:spPr/>
    </dgm:pt>
  </dgm:ptLst>
  <dgm:cxnLst>
    <dgm:cxn modelId="{457AE30E-7F96-4C14-B08C-73175A1C4BC9}" type="presOf" srcId="{FC7FABC6-A788-482F-92AD-B4F13D95D2EF}" destId="{E301AC20-04AD-49BD-A489-7F3F73BCF3CB}" srcOrd="0" destOrd="0" presId="urn:microsoft.com/office/officeart/2005/8/layout/vList2"/>
    <dgm:cxn modelId="{BACB7E1F-8470-47D0-A979-2F19BC1A72B6}" srcId="{751C9239-80FE-4D6E-B9E4-A61E4730349B}" destId="{B0EF5E91-DD26-430D-AE3C-C89BF8CE0E37}" srcOrd="1" destOrd="0" parTransId="{E285C807-6007-4791-8B27-7260B796CAA8}" sibTransId="{F2C5533E-ACAA-4E9C-9920-6AF880C6CD4A}"/>
    <dgm:cxn modelId="{74688A27-D4B1-480C-AB74-170E3D6EC91C}" srcId="{751C9239-80FE-4D6E-B9E4-A61E4730349B}" destId="{9938AAEE-439E-4A61-ABFA-405F38C5555D}" srcOrd="0" destOrd="0" parTransId="{89E12250-E5E6-4E9C-80DD-6E4B84BA6C54}" sibTransId="{CFD3E46A-C196-41F7-8B83-A2A3A0F3A0F2}"/>
    <dgm:cxn modelId="{EFC51943-45FC-4120-A951-8BC7A6A02682}" type="presOf" srcId="{4546D15E-262C-4334-87CB-5896AB64B230}" destId="{A94DF901-D60A-41CC-9008-002D3557D3AE}" srcOrd="0" destOrd="0" presId="urn:microsoft.com/office/officeart/2005/8/layout/vList2"/>
    <dgm:cxn modelId="{0DD19655-3DF0-4E09-9A72-C60E2E6E6497}" type="presOf" srcId="{9938AAEE-439E-4A61-ABFA-405F38C5555D}" destId="{CA03110F-1F98-4644-A56E-66680EB97068}" srcOrd="0" destOrd="0" presId="urn:microsoft.com/office/officeart/2005/8/layout/vList2"/>
    <dgm:cxn modelId="{CD6E1299-A5BC-4BC0-927F-26B78912E2D0}" srcId="{751C9239-80FE-4D6E-B9E4-A61E4730349B}" destId="{4546D15E-262C-4334-87CB-5896AB64B230}" srcOrd="2" destOrd="0" parTransId="{B4D5E436-2D51-44BB-B3E6-8CF04C3D7E1A}" sibTransId="{8874AB40-0E10-42D6-8F9B-D76019597FCA}"/>
    <dgm:cxn modelId="{7BB0F8B5-705F-4C48-B215-F4A7F96B62F9}" type="presOf" srcId="{2F0861E4-DA93-474A-BDAE-7EBCE2B61480}" destId="{E4619691-721B-48A5-BB1E-C1FB01C1FA8E}" srcOrd="0" destOrd="0" presId="urn:microsoft.com/office/officeart/2005/8/layout/vList2"/>
    <dgm:cxn modelId="{47F6E0C8-960E-4761-9C51-BFE12F891DB1}" srcId="{751C9239-80FE-4D6E-B9E4-A61E4730349B}" destId="{2F0861E4-DA93-474A-BDAE-7EBCE2B61480}" srcOrd="4" destOrd="0" parTransId="{66FD81BD-095A-43EF-8B87-87433FA3FD33}" sibTransId="{5C0DC541-4DC1-482E-B241-461316426E69}"/>
    <dgm:cxn modelId="{E6717DD2-5261-4AA3-BB42-A5A59584B3DC}" type="presOf" srcId="{751C9239-80FE-4D6E-B9E4-A61E4730349B}" destId="{F81F0728-B610-44EF-9273-DD9B19A765FB}" srcOrd="0" destOrd="0" presId="urn:microsoft.com/office/officeart/2005/8/layout/vList2"/>
    <dgm:cxn modelId="{634542D6-F963-4831-A031-F14CF898D1F7}" type="presOf" srcId="{B0EF5E91-DD26-430D-AE3C-C89BF8CE0E37}" destId="{024E0CF0-2B1A-41F6-8DA7-4424C8B6A763}" srcOrd="0" destOrd="0" presId="urn:microsoft.com/office/officeart/2005/8/layout/vList2"/>
    <dgm:cxn modelId="{890CF5E6-D9F6-4217-8ECB-1F4009F48AEC}" srcId="{751C9239-80FE-4D6E-B9E4-A61E4730349B}" destId="{FC7FABC6-A788-482F-92AD-B4F13D95D2EF}" srcOrd="3" destOrd="0" parTransId="{3A6EB5D9-84B8-4D0D-A939-7DF15A9120B5}" sibTransId="{DED9BE1D-AE21-4AC6-8AEE-905885AA4892}"/>
    <dgm:cxn modelId="{B4412B5F-1ADA-4683-BCC0-026EFAFB40DD}" type="presParOf" srcId="{F81F0728-B610-44EF-9273-DD9B19A765FB}" destId="{CA03110F-1F98-4644-A56E-66680EB97068}" srcOrd="0" destOrd="0" presId="urn:microsoft.com/office/officeart/2005/8/layout/vList2"/>
    <dgm:cxn modelId="{D5703DA9-6AAE-40A5-9CB8-47FC4FDE2E99}" type="presParOf" srcId="{F81F0728-B610-44EF-9273-DD9B19A765FB}" destId="{546C9DC7-0137-47CC-BE5E-7BDDE72D3403}" srcOrd="1" destOrd="0" presId="urn:microsoft.com/office/officeart/2005/8/layout/vList2"/>
    <dgm:cxn modelId="{79C190A0-D992-485C-B787-6BD2BEAA3955}" type="presParOf" srcId="{F81F0728-B610-44EF-9273-DD9B19A765FB}" destId="{024E0CF0-2B1A-41F6-8DA7-4424C8B6A763}" srcOrd="2" destOrd="0" presId="urn:microsoft.com/office/officeart/2005/8/layout/vList2"/>
    <dgm:cxn modelId="{981291D6-138F-46FA-BBAE-0222F78332D2}" type="presParOf" srcId="{F81F0728-B610-44EF-9273-DD9B19A765FB}" destId="{5CBBE78B-F288-4228-BE5A-30491B937F81}" srcOrd="3" destOrd="0" presId="urn:microsoft.com/office/officeart/2005/8/layout/vList2"/>
    <dgm:cxn modelId="{6B7B091B-1F4C-4525-8DD6-47E254039560}" type="presParOf" srcId="{F81F0728-B610-44EF-9273-DD9B19A765FB}" destId="{A94DF901-D60A-41CC-9008-002D3557D3AE}" srcOrd="4" destOrd="0" presId="urn:microsoft.com/office/officeart/2005/8/layout/vList2"/>
    <dgm:cxn modelId="{50E9D815-7552-404B-BA33-1BE93BEB3929}" type="presParOf" srcId="{F81F0728-B610-44EF-9273-DD9B19A765FB}" destId="{CD1A6A9C-9BC2-4134-8D42-E68C026EC11B}" srcOrd="5" destOrd="0" presId="urn:microsoft.com/office/officeart/2005/8/layout/vList2"/>
    <dgm:cxn modelId="{144547B1-312A-4E0D-8287-F6AD6BAA123C}" type="presParOf" srcId="{F81F0728-B610-44EF-9273-DD9B19A765FB}" destId="{E301AC20-04AD-49BD-A489-7F3F73BCF3CB}" srcOrd="6" destOrd="0" presId="urn:microsoft.com/office/officeart/2005/8/layout/vList2"/>
    <dgm:cxn modelId="{45613597-F929-4BB4-8506-49D7F28A58CD}" type="presParOf" srcId="{F81F0728-B610-44EF-9273-DD9B19A765FB}" destId="{2CDC422B-132C-4413-BCEE-A70CC80F2ECF}" srcOrd="7" destOrd="0" presId="urn:microsoft.com/office/officeart/2005/8/layout/vList2"/>
    <dgm:cxn modelId="{55E7E826-3B9F-47C6-B3B3-3B23787A3CEC}" type="presParOf" srcId="{F81F0728-B610-44EF-9273-DD9B19A765FB}" destId="{E4619691-721B-48A5-BB1E-C1FB01C1FA8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0E5FFE-7276-4EAE-9F99-A76C00F9A1A4}">
      <dsp:nvSpPr>
        <dsp:cNvPr id="0" name=""/>
        <dsp:cNvSpPr/>
      </dsp:nvSpPr>
      <dsp:spPr>
        <a:xfrm>
          <a:off x="0" y="1187"/>
          <a:ext cx="11029950" cy="695565"/>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Trauma</a:t>
          </a:r>
          <a:endParaRPr lang="en-US" sz="2900" kern="1200"/>
        </a:p>
      </dsp:txBody>
      <dsp:txXfrm>
        <a:off x="33955" y="35142"/>
        <a:ext cx="10962040" cy="627655"/>
      </dsp:txXfrm>
    </dsp:sp>
    <dsp:sp modelId="{AFCE4E1E-E853-447F-8078-3EE82B409658}">
      <dsp:nvSpPr>
        <dsp:cNvPr id="0" name=""/>
        <dsp:cNvSpPr/>
      </dsp:nvSpPr>
      <dsp:spPr>
        <a:xfrm>
          <a:off x="0" y="780272"/>
          <a:ext cx="11029950" cy="695565"/>
        </a:xfrm>
        <a:prstGeom prst="roundRect">
          <a:avLst/>
        </a:prstGeom>
        <a:solidFill>
          <a:schemeClr val="accent2">
            <a:hueOff val="-373727"/>
            <a:satOff val="-105"/>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Historical and contemporary understanding</a:t>
          </a:r>
          <a:endParaRPr lang="en-US" sz="2900" kern="1200"/>
        </a:p>
      </dsp:txBody>
      <dsp:txXfrm>
        <a:off x="33955" y="814227"/>
        <a:ext cx="10962040" cy="627655"/>
      </dsp:txXfrm>
    </dsp:sp>
    <dsp:sp modelId="{5D3DBE1D-17F4-418D-8BD1-2FEACAA766FC}">
      <dsp:nvSpPr>
        <dsp:cNvPr id="0" name=""/>
        <dsp:cNvSpPr/>
      </dsp:nvSpPr>
      <dsp:spPr>
        <a:xfrm>
          <a:off x="0" y="1559357"/>
          <a:ext cx="11029950" cy="695565"/>
        </a:xfrm>
        <a:prstGeom prst="roundRect">
          <a:avLst/>
        </a:prstGeom>
        <a:solidFill>
          <a:schemeClr val="accent2">
            <a:hueOff val="-747454"/>
            <a:satOff val="-209"/>
            <a:lumOff val="3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Types of trauma </a:t>
          </a:r>
          <a:endParaRPr lang="en-US" sz="2900" kern="1200"/>
        </a:p>
      </dsp:txBody>
      <dsp:txXfrm>
        <a:off x="33955" y="1593312"/>
        <a:ext cx="10962040" cy="627655"/>
      </dsp:txXfrm>
    </dsp:sp>
    <dsp:sp modelId="{F6C07183-EDC9-4BAE-AFAA-5B132C930D40}">
      <dsp:nvSpPr>
        <dsp:cNvPr id="0" name=""/>
        <dsp:cNvSpPr/>
      </dsp:nvSpPr>
      <dsp:spPr>
        <a:xfrm>
          <a:off x="0" y="2338443"/>
          <a:ext cx="11029950" cy="695565"/>
        </a:xfrm>
        <a:prstGeom prst="roundRect">
          <a:avLst/>
        </a:prstGeom>
        <a:solidFill>
          <a:schemeClr val="accent2">
            <a:hueOff val="-1121181"/>
            <a:satOff val="-314"/>
            <a:lumOff val="5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Impact of trauma on brain development </a:t>
          </a:r>
          <a:endParaRPr lang="en-US" sz="2900" kern="1200"/>
        </a:p>
      </dsp:txBody>
      <dsp:txXfrm>
        <a:off x="33955" y="2372398"/>
        <a:ext cx="10962040" cy="627655"/>
      </dsp:txXfrm>
    </dsp:sp>
    <dsp:sp modelId="{04EB0E96-3A22-41A4-83E1-F94B321F0CF5}">
      <dsp:nvSpPr>
        <dsp:cNvPr id="0" name=""/>
        <dsp:cNvSpPr/>
      </dsp:nvSpPr>
      <dsp:spPr>
        <a:xfrm>
          <a:off x="0" y="3117528"/>
          <a:ext cx="11029950" cy="695565"/>
        </a:xfrm>
        <a:prstGeom prst="roundRect">
          <a:avLst/>
        </a:prstGeom>
        <a:solidFill>
          <a:schemeClr val="accent2">
            <a:hueOff val="-1494908"/>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Impact of early trauma on adulthood. </a:t>
          </a:r>
          <a:endParaRPr lang="en-US" sz="2900" kern="1200"/>
        </a:p>
      </dsp:txBody>
      <dsp:txXfrm>
        <a:off x="33955" y="3151483"/>
        <a:ext cx="10962040" cy="6276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818AC-529E-47A0-B8DE-BA1D893B02EB}">
      <dsp:nvSpPr>
        <dsp:cNvPr id="0" name=""/>
        <dsp:cNvSpPr/>
      </dsp:nvSpPr>
      <dsp:spPr>
        <a:xfrm>
          <a:off x="3231" y="112619"/>
          <a:ext cx="2563601" cy="3589042"/>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868" tIns="330200" rIns="199868" bIns="330200" numCol="1" spcCol="1270" anchor="t" anchorCtr="0">
          <a:noAutofit/>
        </a:bodyPr>
        <a:lstStyle/>
        <a:p>
          <a:pPr marL="0" lvl="0" indent="0" algn="l" defTabSz="800100">
            <a:lnSpc>
              <a:spcPct val="90000"/>
            </a:lnSpc>
            <a:spcBef>
              <a:spcPct val="0"/>
            </a:spcBef>
            <a:spcAft>
              <a:spcPct val="35000"/>
            </a:spcAft>
            <a:buNone/>
          </a:pPr>
          <a:r>
            <a:rPr lang="en-GB" sz="1800" kern="1200"/>
            <a:t>Define early trauma and identify its various types (e.g., abuse, neglect, loss)</a:t>
          </a:r>
          <a:endParaRPr lang="en-US" sz="1800" kern="1200"/>
        </a:p>
      </dsp:txBody>
      <dsp:txXfrm>
        <a:off x="3231" y="1476455"/>
        <a:ext cx="2563601" cy="2153425"/>
      </dsp:txXfrm>
    </dsp:sp>
    <dsp:sp modelId="{31CEE2A5-95B7-4320-9C4D-993F530856F9}">
      <dsp:nvSpPr>
        <dsp:cNvPr id="0" name=""/>
        <dsp:cNvSpPr/>
      </dsp:nvSpPr>
      <dsp:spPr>
        <a:xfrm>
          <a:off x="746675" y="471523"/>
          <a:ext cx="1076712" cy="1076712"/>
        </a:xfrm>
        <a:prstGeom prst="ellips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945" tIns="12700" rIns="83945"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04356" y="629204"/>
        <a:ext cx="761350" cy="761350"/>
      </dsp:txXfrm>
    </dsp:sp>
    <dsp:sp modelId="{835D5184-885A-47B6-ABAA-CBBED7B9E05C}">
      <dsp:nvSpPr>
        <dsp:cNvPr id="0" name=""/>
        <dsp:cNvSpPr/>
      </dsp:nvSpPr>
      <dsp:spPr>
        <a:xfrm>
          <a:off x="3231" y="3701589"/>
          <a:ext cx="2563601" cy="72"/>
        </a:xfrm>
        <a:prstGeom prst="rect">
          <a:avLst/>
        </a:prstGeom>
        <a:solidFill>
          <a:schemeClr val="accent2">
            <a:hueOff val="-213558"/>
            <a:satOff val="-60"/>
            <a:lumOff val="1008"/>
            <a:alphaOff val="0"/>
          </a:schemeClr>
        </a:solidFill>
        <a:ln w="22225" cap="rnd" cmpd="sng" algn="ctr">
          <a:solidFill>
            <a:schemeClr val="accent2">
              <a:hueOff val="-213558"/>
              <a:satOff val="-60"/>
              <a:lumOff val="10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00313D-4C4C-4561-8856-89C1FC8E2404}">
      <dsp:nvSpPr>
        <dsp:cNvPr id="0" name=""/>
        <dsp:cNvSpPr/>
      </dsp:nvSpPr>
      <dsp:spPr>
        <a:xfrm>
          <a:off x="2823193" y="112619"/>
          <a:ext cx="2563601" cy="3589042"/>
        </a:xfrm>
        <a:prstGeom prst="rect">
          <a:avLst/>
        </a:prstGeom>
        <a:solidFill>
          <a:schemeClr val="accent2">
            <a:tint val="40000"/>
            <a:alpha val="90000"/>
            <a:hueOff val="-655674"/>
            <a:satOff val="2775"/>
            <a:lumOff val="472"/>
            <a:alphaOff val="0"/>
          </a:schemeClr>
        </a:solidFill>
        <a:ln w="22225" cap="rnd" cmpd="sng" algn="ctr">
          <a:solidFill>
            <a:schemeClr val="accent2">
              <a:tint val="40000"/>
              <a:alpha val="90000"/>
              <a:hueOff val="-655674"/>
              <a:satOff val="2775"/>
              <a:lumOff val="47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868" tIns="330200" rIns="199868" bIns="330200" numCol="1" spcCol="1270" anchor="t" anchorCtr="0">
          <a:noAutofit/>
        </a:bodyPr>
        <a:lstStyle/>
        <a:p>
          <a:pPr marL="0" lvl="0" indent="0" algn="l" defTabSz="800100">
            <a:lnSpc>
              <a:spcPct val="90000"/>
            </a:lnSpc>
            <a:spcBef>
              <a:spcPct val="0"/>
            </a:spcBef>
            <a:spcAft>
              <a:spcPct val="35000"/>
            </a:spcAft>
            <a:buNone/>
          </a:pPr>
          <a:r>
            <a:rPr lang="en-GB" sz="1800" kern="1200" dirty="0"/>
            <a:t>Explain how early trauma affects brain development, particularly in young children.</a:t>
          </a:r>
          <a:endParaRPr lang="en-US" sz="1800" kern="1200" dirty="0"/>
        </a:p>
      </dsp:txBody>
      <dsp:txXfrm>
        <a:off x="2823193" y="1476455"/>
        <a:ext cx="2563601" cy="2153425"/>
      </dsp:txXfrm>
    </dsp:sp>
    <dsp:sp modelId="{6694FA63-0B2E-4856-947D-E19152AC1EEE}">
      <dsp:nvSpPr>
        <dsp:cNvPr id="0" name=""/>
        <dsp:cNvSpPr/>
      </dsp:nvSpPr>
      <dsp:spPr>
        <a:xfrm>
          <a:off x="3566637" y="471523"/>
          <a:ext cx="1076712" cy="1076712"/>
        </a:xfrm>
        <a:prstGeom prst="ellipse">
          <a:avLst/>
        </a:prstGeom>
        <a:solidFill>
          <a:schemeClr val="accent2">
            <a:hueOff val="-427117"/>
            <a:satOff val="-119"/>
            <a:lumOff val="2017"/>
            <a:alphaOff val="0"/>
          </a:schemeClr>
        </a:solidFill>
        <a:ln w="22225" cap="rnd" cmpd="sng" algn="ctr">
          <a:solidFill>
            <a:schemeClr val="accent2">
              <a:hueOff val="-427117"/>
              <a:satOff val="-119"/>
              <a:lumOff val="201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945" tIns="12700" rIns="83945"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24318" y="629204"/>
        <a:ext cx="761350" cy="761350"/>
      </dsp:txXfrm>
    </dsp:sp>
    <dsp:sp modelId="{563C0A7A-B8FC-4E74-B769-2719570933EA}">
      <dsp:nvSpPr>
        <dsp:cNvPr id="0" name=""/>
        <dsp:cNvSpPr/>
      </dsp:nvSpPr>
      <dsp:spPr>
        <a:xfrm>
          <a:off x="2823193" y="3701589"/>
          <a:ext cx="2563601" cy="72"/>
        </a:xfrm>
        <a:prstGeom prst="rect">
          <a:avLst/>
        </a:prstGeom>
        <a:solidFill>
          <a:schemeClr val="accent2">
            <a:hueOff val="-640675"/>
            <a:satOff val="-179"/>
            <a:lumOff val="3025"/>
            <a:alphaOff val="0"/>
          </a:schemeClr>
        </a:solidFill>
        <a:ln w="22225" cap="rnd" cmpd="sng" algn="ctr">
          <a:solidFill>
            <a:schemeClr val="accent2">
              <a:hueOff val="-640675"/>
              <a:satOff val="-179"/>
              <a:lumOff val="302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B721C6-5375-4205-902A-3E3C7500883F}">
      <dsp:nvSpPr>
        <dsp:cNvPr id="0" name=""/>
        <dsp:cNvSpPr/>
      </dsp:nvSpPr>
      <dsp:spPr>
        <a:xfrm>
          <a:off x="5643155" y="112619"/>
          <a:ext cx="2563601" cy="3589042"/>
        </a:xfrm>
        <a:prstGeom prst="rect">
          <a:avLst/>
        </a:prstGeom>
        <a:solidFill>
          <a:schemeClr val="accent2">
            <a:tint val="40000"/>
            <a:alpha val="90000"/>
            <a:hueOff val="-1311348"/>
            <a:satOff val="5550"/>
            <a:lumOff val="945"/>
            <a:alphaOff val="0"/>
          </a:schemeClr>
        </a:solidFill>
        <a:ln w="22225" cap="rnd" cmpd="sng" algn="ctr">
          <a:solidFill>
            <a:schemeClr val="accent2">
              <a:tint val="40000"/>
              <a:alpha val="90000"/>
              <a:hueOff val="-1311348"/>
              <a:satOff val="5550"/>
              <a:lumOff val="9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868" tIns="330200" rIns="199868" bIns="330200" numCol="1" spcCol="1270" anchor="t" anchorCtr="0">
          <a:noAutofit/>
        </a:bodyPr>
        <a:lstStyle/>
        <a:p>
          <a:pPr marL="0" lvl="0" indent="0" algn="l" defTabSz="800100">
            <a:lnSpc>
              <a:spcPct val="90000"/>
            </a:lnSpc>
            <a:spcBef>
              <a:spcPct val="0"/>
            </a:spcBef>
            <a:spcAft>
              <a:spcPct val="35000"/>
            </a:spcAft>
            <a:buNone/>
          </a:pPr>
          <a:r>
            <a:rPr lang="en-GB" sz="1800" kern="1200" dirty="0"/>
            <a:t>Analyse the long-term cognitive, emotional, and social consequences of early trauma.</a:t>
          </a:r>
          <a:endParaRPr lang="en-US" sz="1800" kern="1200" dirty="0"/>
        </a:p>
      </dsp:txBody>
      <dsp:txXfrm>
        <a:off x="5643155" y="1476455"/>
        <a:ext cx="2563601" cy="2153425"/>
      </dsp:txXfrm>
    </dsp:sp>
    <dsp:sp modelId="{BD94016C-C70D-45D3-8901-3FEAEDAC3B99}">
      <dsp:nvSpPr>
        <dsp:cNvPr id="0" name=""/>
        <dsp:cNvSpPr/>
      </dsp:nvSpPr>
      <dsp:spPr>
        <a:xfrm>
          <a:off x="6386599" y="471523"/>
          <a:ext cx="1076712" cy="1076712"/>
        </a:xfrm>
        <a:prstGeom prst="ellipse">
          <a:avLst/>
        </a:prstGeom>
        <a:solidFill>
          <a:schemeClr val="accent2">
            <a:hueOff val="-854233"/>
            <a:satOff val="-239"/>
            <a:lumOff val="4033"/>
            <a:alphaOff val="0"/>
          </a:schemeClr>
        </a:solidFill>
        <a:ln w="22225" cap="rnd" cmpd="sng" algn="ctr">
          <a:solidFill>
            <a:schemeClr val="accent2">
              <a:hueOff val="-854233"/>
              <a:satOff val="-239"/>
              <a:lumOff val="403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945" tIns="12700" rIns="83945"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44280" y="629204"/>
        <a:ext cx="761350" cy="761350"/>
      </dsp:txXfrm>
    </dsp:sp>
    <dsp:sp modelId="{49F18BD3-0514-447D-B766-3B74934B6617}">
      <dsp:nvSpPr>
        <dsp:cNvPr id="0" name=""/>
        <dsp:cNvSpPr/>
      </dsp:nvSpPr>
      <dsp:spPr>
        <a:xfrm>
          <a:off x="5643155" y="3701589"/>
          <a:ext cx="2563601" cy="72"/>
        </a:xfrm>
        <a:prstGeom prst="rect">
          <a:avLst/>
        </a:prstGeom>
        <a:solidFill>
          <a:schemeClr val="accent2">
            <a:hueOff val="-1067791"/>
            <a:satOff val="-299"/>
            <a:lumOff val="5041"/>
            <a:alphaOff val="0"/>
          </a:schemeClr>
        </a:solidFill>
        <a:ln w="22225" cap="rnd" cmpd="sng" algn="ctr">
          <a:solidFill>
            <a:schemeClr val="accent2">
              <a:hueOff val="-1067791"/>
              <a:satOff val="-299"/>
              <a:lumOff val="50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D25EE4-BEBA-4AF5-A4DC-EEDE744FA855}">
      <dsp:nvSpPr>
        <dsp:cNvPr id="0" name=""/>
        <dsp:cNvSpPr/>
      </dsp:nvSpPr>
      <dsp:spPr>
        <a:xfrm>
          <a:off x="8463116" y="112619"/>
          <a:ext cx="2563601" cy="3589042"/>
        </a:xfrm>
        <a:prstGeom prst="rect">
          <a:avLst/>
        </a:prstGeom>
        <a:solidFill>
          <a:schemeClr val="accent2">
            <a:tint val="40000"/>
            <a:alpha val="90000"/>
            <a:hueOff val="-1967021"/>
            <a:satOff val="8325"/>
            <a:lumOff val="1417"/>
            <a:alphaOff val="0"/>
          </a:schemeClr>
        </a:solidFill>
        <a:ln w="22225" cap="rnd" cmpd="sng" algn="ctr">
          <a:solidFill>
            <a:schemeClr val="accent2">
              <a:tint val="40000"/>
              <a:alpha val="90000"/>
              <a:hueOff val="-1967021"/>
              <a:satOff val="8325"/>
              <a:lumOff val="14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868" tIns="330200" rIns="199868" bIns="330200" numCol="1" spcCol="1270" anchor="t" anchorCtr="0">
          <a:noAutofit/>
        </a:bodyPr>
        <a:lstStyle/>
        <a:p>
          <a:pPr marL="0" lvl="0" indent="0" algn="l" defTabSz="800100">
            <a:lnSpc>
              <a:spcPct val="90000"/>
            </a:lnSpc>
            <a:spcBef>
              <a:spcPct val="0"/>
            </a:spcBef>
            <a:spcAft>
              <a:spcPct val="35000"/>
            </a:spcAft>
            <a:buNone/>
          </a:pPr>
          <a:r>
            <a:rPr lang="en-GB" sz="1800" kern="1200" dirty="0"/>
            <a:t>Critically evaluate research findings on the impact of early trauma on brain development.</a:t>
          </a:r>
          <a:endParaRPr lang="en-US" sz="1800" kern="1200" dirty="0"/>
        </a:p>
      </dsp:txBody>
      <dsp:txXfrm>
        <a:off x="8463116" y="1476455"/>
        <a:ext cx="2563601" cy="2153425"/>
      </dsp:txXfrm>
    </dsp:sp>
    <dsp:sp modelId="{5EE5529E-4D41-4BC4-A3DF-2DB7E57A563A}">
      <dsp:nvSpPr>
        <dsp:cNvPr id="0" name=""/>
        <dsp:cNvSpPr/>
      </dsp:nvSpPr>
      <dsp:spPr>
        <a:xfrm>
          <a:off x="9206561" y="471523"/>
          <a:ext cx="1076712" cy="1076712"/>
        </a:xfrm>
        <a:prstGeom prst="ellipse">
          <a:avLst/>
        </a:prstGeom>
        <a:solidFill>
          <a:schemeClr val="accent2">
            <a:hueOff val="-1281350"/>
            <a:satOff val="-358"/>
            <a:lumOff val="6050"/>
            <a:alphaOff val="0"/>
          </a:schemeClr>
        </a:solidFill>
        <a:ln w="22225" cap="rnd" cmpd="sng" algn="ctr">
          <a:solidFill>
            <a:schemeClr val="accent2">
              <a:hueOff val="-1281350"/>
              <a:satOff val="-358"/>
              <a:lumOff val="605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945" tIns="12700" rIns="83945"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364242" y="629204"/>
        <a:ext cx="761350" cy="761350"/>
      </dsp:txXfrm>
    </dsp:sp>
    <dsp:sp modelId="{E4EA2C36-2809-4AD9-AEC7-F9BCCA4D1490}">
      <dsp:nvSpPr>
        <dsp:cNvPr id="0" name=""/>
        <dsp:cNvSpPr/>
      </dsp:nvSpPr>
      <dsp:spPr>
        <a:xfrm>
          <a:off x="8463116" y="3701589"/>
          <a:ext cx="2563601" cy="72"/>
        </a:xfrm>
        <a:prstGeom prst="rect">
          <a:avLst/>
        </a:prstGeom>
        <a:solidFill>
          <a:schemeClr val="accent2">
            <a:hueOff val="-1494908"/>
            <a:satOff val="-418"/>
            <a:lumOff val="7058"/>
            <a:alphaOff val="0"/>
          </a:schemeClr>
        </a:solidFill>
        <a:ln w="22225" cap="rnd" cmpd="sng" algn="ctr">
          <a:solidFill>
            <a:schemeClr val="accent2">
              <a:hueOff val="-1494908"/>
              <a:satOff val="-418"/>
              <a:lumOff val="70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687E8-C959-4E26-84DA-932F2CDC7CCD}">
      <dsp:nvSpPr>
        <dsp:cNvPr id="0" name=""/>
        <dsp:cNvSpPr/>
      </dsp:nvSpPr>
      <dsp:spPr>
        <a:xfrm>
          <a:off x="0" y="0"/>
          <a:ext cx="8493061" cy="686570"/>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Evidence of the concept of trauma can be traced back to the 17</a:t>
          </a:r>
          <a:r>
            <a:rPr lang="en-GB" sz="1700" kern="1200" baseline="30000" dirty="0"/>
            <a:t>th</a:t>
          </a:r>
          <a:r>
            <a:rPr lang="en-GB" sz="1700" kern="1200" dirty="0"/>
            <a:t> century </a:t>
          </a:r>
          <a:endParaRPr lang="en-US" sz="1700" kern="1200" dirty="0"/>
        </a:p>
      </dsp:txBody>
      <dsp:txXfrm>
        <a:off x="20109" y="20109"/>
        <a:ext cx="7671869" cy="646352"/>
      </dsp:txXfrm>
    </dsp:sp>
    <dsp:sp modelId="{7EEB4780-CB43-4492-9009-32F66380A8CB}">
      <dsp:nvSpPr>
        <dsp:cNvPr id="0" name=""/>
        <dsp:cNvSpPr/>
      </dsp:nvSpPr>
      <dsp:spPr>
        <a:xfrm>
          <a:off x="634222" y="781927"/>
          <a:ext cx="8493061" cy="686570"/>
        </a:xfrm>
        <a:prstGeom prst="roundRect">
          <a:avLst>
            <a:gd name="adj" fmla="val 10000"/>
          </a:avLst>
        </a:prstGeom>
        <a:solidFill>
          <a:schemeClr val="accent2">
            <a:hueOff val="-373727"/>
            <a:satOff val="-105"/>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Trauma linked to external stimuli that disrupts emotions </a:t>
          </a:r>
          <a:endParaRPr lang="en-US" sz="1700" kern="1200" dirty="0"/>
        </a:p>
      </dsp:txBody>
      <dsp:txXfrm>
        <a:off x="654331" y="802036"/>
        <a:ext cx="7372350" cy="646352"/>
      </dsp:txXfrm>
    </dsp:sp>
    <dsp:sp modelId="{238714DC-A633-44A9-9972-DCC133264CBA}">
      <dsp:nvSpPr>
        <dsp:cNvPr id="0" name=""/>
        <dsp:cNvSpPr/>
      </dsp:nvSpPr>
      <dsp:spPr>
        <a:xfrm>
          <a:off x="1268444" y="1563855"/>
          <a:ext cx="8493061" cy="686570"/>
        </a:xfrm>
        <a:prstGeom prst="roundRect">
          <a:avLst>
            <a:gd name="adj" fmla="val 10000"/>
          </a:avLst>
        </a:prstGeom>
        <a:solidFill>
          <a:schemeClr val="accent2">
            <a:hueOff val="-747454"/>
            <a:satOff val="-209"/>
            <a:lumOff val="3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Rene’ Descartes believed individuals could gain mastery over their emotional responses to traumatic events.</a:t>
          </a:r>
          <a:endParaRPr lang="en-US" sz="1700" kern="1200" dirty="0"/>
        </a:p>
      </dsp:txBody>
      <dsp:txXfrm>
        <a:off x="1288553" y="1583964"/>
        <a:ext cx="7372350" cy="646352"/>
      </dsp:txXfrm>
    </dsp:sp>
    <dsp:sp modelId="{A0ECF936-7CA0-4483-8EDF-BE46CCCEAF8E}">
      <dsp:nvSpPr>
        <dsp:cNvPr id="0" name=""/>
        <dsp:cNvSpPr/>
      </dsp:nvSpPr>
      <dsp:spPr>
        <a:xfrm>
          <a:off x="1902666" y="2345782"/>
          <a:ext cx="8493061" cy="686570"/>
        </a:xfrm>
        <a:prstGeom prst="roundRect">
          <a:avLst>
            <a:gd name="adj" fmla="val 10000"/>
          </a:avLst>
        </a:prstGeom>
        <a:solidFill>
          <a:schemeClr val="accent2">
            <a:hueOff val="-1121181"/>
            <a:satOff val="-314"/>
            <a:lumOff val="5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In the 20</a:t>
          </a:r>
          <a:r>
            <a:rPr lang="en-GB" sz="1700" kern="1200" baseline="30000" dirty="0"/>
            <a:t>th</a:t>
          </a:r>
          <a:r>
            <a:rPr lang="en-GB" sz="1700" kern="1200" dirty="0"/>
            <a:t> century,  trauma began to be studied more systematically, especially in the context of war and its psychological impacts (SHELLSHOCK)</a:t>
          </a:r>
          <a:endParaRPr lang="en-US" sz="1700" kern="1200" dirty="0"/>
        </a:p>
      </dsp:txBody>
      <dsp:txXfrm>
        <a:off x="1922775" y="2365891"/>
        <a:ext cx="7372350" cy="646352"/>
      </dsp:txXfrm>
    </dsp:sp>
    <dsp:sp modelId="{01047266-B549-4999-B84E-F56BD714033F}">
      <dsp:nvSpPr>
        <dsp:cNvPr id="0" name=""/>
        <dsp:cNvSpPr/>
      </dsp:nvSpPr>
      <dsp:spPr>
        <a:xfrm>
          <a:off x="2536888" y="3127710"/>
          <a:ext cx="8493061" cy="686570"/>
        </a:xfrm>
        <a:prstGeom prst="roundRect">
          <a:avLst>
            <a:gd name="adj" fmla="val 10000"/>
          </a:avLst>
        </a:prstGeom>
        <a:solidFill>
          <a:schemeClr val="accent2">
            <a:hueOff val="-1494908"/>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These early studies laid the foundations to what we know now about trauma. </a:t>
          </a:r>
          <a:endParaRPr lang="en-US" sz="1700" kern="1200" dirty="0"/>
        </a:p>
      </dsp:txBody>
      <dsp:txXfrm>
        <a:off x="2556997" y="3147819"/>
        <a:ext cx="7372350" cy="646352"/>
      </dsp:txXfrm>
    </dsp:sp>
    <dsp:sp modelId="{7C07B877-A469-43EF-8267-3F91B8476752}">
      <dsp:nvSpPr>
        <dsp:cNvPr id="0" name=""/>
        <dsp:cNvSpPr/>
      </dsp:nvSpPr>
      <dsp:spPr>
        <a:xfrm>
          <a:off x="8046790" y="501577"/>
          <a:ext cx="446270" cy="446270"/>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47201" y="501577"/>
        <a:ext cx="245448" cy="335818"/>
      </dsp:txXfrm>
    </dsp:sp>
    <dsp:sp modelId="{3F80DFD1-0C51-4B41-8218-ED32FAA75657}">
      <dsp:nvSpPr>
        <dsp:cNvPr id="0" name=""/>
        <dsp:cNvSpPr/>
      </dsp:nvSpPr>
      <dsp:spPr>
        <a:xfrm>
          <a:off x="8681012" y="1283505"/>
          <a:ext cx="446270" cy="446270"/>
        </a:xfrm>
        <a:prstGeom prst="downArrow">
          <a:avLst>
            <a:gd name="adj1" fmla="val 55000"/>
            <a:gd name="adj2" fmla="val 45000"/>
          </a:avLst>
        </a:prstGeom>
        <a:solidFill>
          <a:schemeClr val="accent2">
            <a:tint val="40000"/>
            <a:alpha val="90000"/>
            <a:hueOff val="-655674"/>
            <a:satOff val="2775"/>
            <a:lumOff val="472"/>
            <a:alphaOff val="0"/>
          </a:schemeClr>
        </a:solidFill>
        <a:ln w="22225" cap="rnd" cmpd="sng" algn="ctr">
          <a:solidFill>
            <a:schemeClr val="accent2">
              <a:tint val="40000"/>
              <a:alpha val="90000"/>
              <a:hueOff val="-655674"/>
              <a:satOff val="2775"/>
              <a:lumOff val="47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81423" y="1283505"/>
        <a:ext cx="245448" cy="335818"/>
      </dsp:txXfrm>
    </dsp:sp>
    <dsp:sp modelId="{73581A26-7068-4E95-A2AC-5BDE22425493}">
      <dsp:nvSpPr>
        <dsp:cNvPr id="0" name=""/>
        <dsp:cNvSpPr/>
      </dsp:nvSpPr>
      <dsp:spPr>
        <a:xfrm>
          <a:off x="9315234" y="2053990"/>
          <a:ext cx="446270" cy="446270"/>
        </a:xfrm>
        <a:prstGeom prst="downArrow">
          <a:avLst>
            <a:gd name="adj1" fmla="val 55000"/>
            <a:gd name="adj2" fmla="val 45000"/>
          </a:avLst>
        </a:prstGeom>
        <a:solidFill>
          <a:schemeClr val="accent2">
            <a:tint val="40000"/>
            <a:alpha val="90000"/>
            <a:hueOff val="-1311348"/>
            <a:satOff val="5550"/>
            <a:lumOff val="945"/>
            <a:alphaOff val="0"/>
          </a:schemeClr>
        </a:solidFill>
        <a:ln w="22225" cap="rnd" cmpd="sng" algn="ctr">
          <a:solidFill>
            <a:schemeClr val="accent2">
              <a:tint val="40000"/>
              <a:alpha val="90000"/>
              <a:hueOff val="-1311348"/>
              <a:satOff val="5550"/>
              <a:lumOff val="9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415645" y="2053990"/>
        <a:ext cx="245448" cy="335818"/>
      </dsp:txXfrm>
    </dsp:sp>
    <dsp:sp modelId="{79405A2C-0744-4A59-8122-356EA22BD1E7}">
      <dsp:nvSpPr>
        <dsp:cNvPr id="0" name=""/>
        <dsp:cNvSpPr/>
      </dsp:nvSpPr>
      <dsp:spPr>
        <a:xfrm>
          <a:off x="9949456" y="2843546"/>
          <a:ext cx="446270" cy="446270"/>
        </a:xfrm>
        <a:prstGeom prst="downArrow">
          <a:avLst>
            <a:gd name="adj1" fmla="val 55000"/>
            <a:gd name="adj2" fmla="val 45000"/>
          </a:avLst>
        </a:prstGeom>
        <a:solidFill>
          <a:schemeClr val="accent2">
            <a:tint val="40000"/>
            <a:alpha val="90000"/>
            <a:hueOff val="-1967021"/>
            <a:satOff val="8325"/>
            <a:lumOff val="1417"/>
            <a:alphaOff val="0"/>
          </a:schemeClr>
        </a:solidFill>
        <a:ln w="22225" cap="rnd" cmpd="sng" algn="ctr">
          <a:solidFill>
            <a:schemeClr val="accent2">
              <a:tint val="40000"/>
              <a:alpha val="90000"/>
              <a:hueOff val="-1967021"/>
              <a:satOff val="8325"/>
              <a:lumOff val="14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10049867" y="2843546"/>
        <a:ext cx="245448" cy="3358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79DF1-AC74-440A-B493-7C6AAEC1F69C}">
      <dsp:nvSpPr>
        <dsp:cNvPr id="0" name=""/>
        <dsp:cNvSpPr/>
      </dsp:nvSpPr>
      <dsp:spPr>
        <a:xfrm>
          <a:off x="5387872" y="1453700"/>
          <a:ext cx="2796264" cy="665383"/>
        </a:xfrm>
        <a:custGeom>
          <a:avLst/>
          <a:gdLst/>
          <a:ahLst/>
          <a:cxnLst/>
          <a:rect l="0" t="0" r="0" b="0"/>
          <a:pathLst>
            <a:path>
              <a:moveTo>
                <a:pt x="0" y="0"/>
              </a:moveTo>
              <a:lnTo>
                <a:pt x="0" y="453439"/>
              </a:lnTo>
              <a:lnTo>
                <a:pt x="2796264" y="453439"/>
              </a:lnTo>
              <a:lnTo>
                <a:pt x="2796264" y="665383"/>
              </a:lnTo>
            </a:path>
          </a:pathLst>
        </a:custGeom>
        <a:noFill/>
        <a:ln w="2222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994661-4573-45C2-A2E9-55A2DA755805}">
      <dsp:nvSpPr>
        <dsp:cNvPr id="0" name=""/>
        <dsp:cNvSpPr/>
      </dsp:nvSpPr>
      <dsp:spPr>
        <a:xfrm>
          <a:off x="5342152" y="1453700"/>
          <a:ext cx="91440" cy="665383"/>
        </a:xfrm>
        <a:custGeom>
          <a:avLst/>
          <a:gdLst/>
          <a:ahLst/>
          <a:cxnLst/>
          <a:rect l="0" t="0" r="0" b="0"/>
          <a:pathLst>
            <a:path>
              <a:moveTo>
                <a:pt x="45720" y="0"/>
              </a:moveTo>
              <a:lnTo>
                <a:pt x="45720" y="665383"/>
              </a:lnTo>
            </a:path>
          </a:pathLst>
        </a:custGeom>
        <a:noFill/>
        <a:ln w="2222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F8319D-A707-4B0E-B247-45673082C24D}">
      <dsp:nvSpPr>
        <dsp:cNvPr id="0" name=""/>
        <dsp:cNvSpPr/>
      </dsp:nvSpPr>
      <dsp:spPr>
        <a:xfrm>
          <a:off x="2591607" y="1453700"/>
          <a:ext cx="2796264" cy="665383"/>
        </a:xfrm>
        <a:custGeom>
          <a:avLst/>
          <a:gdLst/>
          <a:ahLst/>
          <a:cxnLst/>
          <a:rect l="0" t="0" r="0" b="0"/>
          <a:pathLst>
            <a:path>
              <a:moveTo>
                <a:pt x="2796264" y="0"/>
              </a:moveTo>
              <a:lnTo>
                <a:pt x="2796264" y="453439"/>
              </a:lnTo>
              <a:lnTo>
                <a:pt x="0" y="453439"/>
              </a:lnTo>
              <a:lnTo>
                <a:pt x="0" y="665383"/>
              </a:lnTo>
            </a:path>
          </a:pathLst>
        </a:custGeom>
        <a:noFill/>
        <a:ln w="2222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46C8BB3-1994-42F6-A9CE-D385F6AD7746}">
      <dsp:nvSpPr>
        <dsp:cNvPr id="0" name=""/>
        <dsp:cNvSpPr/>
      </dsp:nvSpPr>
      <dsp:spPr>
        <a:xfrm>
          <a:off x="4243945" y="914"/>
          <a:ext cx="2287852" cy="1452786"/>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2C2545-9016-481D-8185-B6520690DF31}">
      <dsp:nvSpPr>
        <dsp:cNvPr id="0" name=""/>
        <dsp:cNvSpPr/>
      </dsp:nvSpPr>
      <dsp:spPr>
        <a:xfrm>
          <a:off x="4498151" y="242409"/>
          <a:ext cx="2287852" cy="1452786"/>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There are many contexts in which the word “abuse” can be used. For example: </a:t>
          </a:r>
          <a:endParaRPr lang="en-US" sz="1800" kern="1200" dirty="0"/>
        </a:p>
      </dsp:txBody>
      <dsp:txXfrm>
        <a:off x="4540702" y="284960"/>
        <a:ext cx="2202750" cy="1367684"/>
      </dsp:txXfrm>
    </dsp:sp>
    <dsp:sp modelId="{EE276BE5-B9BE-48BF-B234-4C43535776DB}">
      <dsp:nvSpPr>
        <dsp:cNvPr id="0" name=""/>
        <dsp:cNvSpPr/>
      </dsp:nvSpPr>
      <dsp:spPr>
        <a:xfrm>
          <a:off x="1447680" y="2119084"/>
          <a:ext cx="2287852" cy="145278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DE170C-CAAF-4C5A-A74B-76E661B79AFC}">
      <dsp:nvSpPr>
        <dsp:cNvPr id="0" name=""/>
        <dsp:cNvSpPr/>
      </dsp:nvSpPr>
      <dsp:spPr>
        <a:xfrm>
          <a:off x="1701886" y="2360580"/>
          <a:ext cx="2287852" cy="1452786"/>
        </a:xfrm>
        <a:prstGeom prst="roundRect">
          <a:avLst>
            <a:gd name="adj" fmla="val 10000"/>
          </a:avLst>
        </a:prstGeom>
        <a:solidFill>
          <a:schemeClr val="lt1">
            <a:alpha val="90000"/>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use of something for a bad purpose of effect</a:t>
          </a:r>
          <a:endParaRPr lang="en-US" sz="1800" kern="1200"/>
        </a:p>
      </dsp:txBody>
      <dsp:txXfrm>
        <a:off x="1744437" y="2403131"/>
        <a:ext cx="2202750" cy="1367684"/>
      </dsp:txXfrm>
    </dsp:sp>
    <dsp:sp modelId="{70B60333-AEFB-47BB-9CBE-E19F36AC9CE3}">
      <dsp:nvSpPr>
        <dsp:cNvPr id="0" name=""/>
        <dsp:cNvSpPr/>
      </dsp:nvSpPr>
      <dsp:spPr>
        <a:xfrm>
          <a:off x="4243945" y="2119084"/>
          <a:ext cx="2287852" cy="145278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199037-FEE3-4AC8-8EC2-F20451CB381F}">
      <dsp:nvSpPr>
        <dsp:cNvPr id="0" name=""/>
        <dsp:cNvSpPr/>
      </dsp:nvSpPr>
      <dsp:spPr>
        <a:xfrm>
          <a:off x="4498151" y="2360580"/>
          <a:ext cx="2287852" cy="1452786"/>
        </a:xfrm>
        <a:prstGeom prst="roundRect">
          <a:avLst>
            <a:gd name="adj" fmla="val 10000"/>
          </a:avLst>
        </a:prstGeom>
        <a:solidFill>
          <a:schemeClr val="lt1">
            <a:alpha val="90000"/>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Improper treatment (Alcohol)  </a:t>
          </a:r>
          <a:endParaRPr lang="en-US" sz="1800" kern="1200" dirty="0"/>
        </a:p>
      </dsp:txBody>
      <dsp:txXfrm>
        <a:off x="4540702" y="2403131"/>
        <a:ext cx="2202750" cy="1367684"/>
      </dsp:txXfrm>
    </dsp:sp>
    <dsp:sp modelId="{202F4963-3835-45C8-A5C9-B216229722D4}">
      <dsp:nvSpPr>
        <dsp:cNvPr id="0" name=""/>
        <dsp:cNvSpPr/>
      </dsp:nvSpPr>
      <dsp:spPr>
        <a:xfrm>
          <a:off x="7040210" y="2119084"/>
          <a:ext cx="2287852" cy="145278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6FFA13-3EB5-48A4-9500-2E55FF8F77D5}">
      <dsp:nvSpPr>
        <dsp:cNvPr id="0" name=""/>
        <dsp:cNvSpPr/>
      </dsp:nvSpPr>
      <dsp:spPr>
        <a:xfrm>
          <a:off x="7294416" y="2360580"/>
          <a:ext cx="2287852" cy="1452786"/>
        </a:xfrm>
        <a:prstGeom prst="roundRect">
          <a:avLst>
            <a:gd name="adj" fmla="val 10000"/>
          </a:avLst>
        </a:prstGeom>
        <a:solidFill>
          <a:schemeClr val="lt1">
            <a:alpha val="90000"/>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Cruel or violent treatment (person)</a:t>
          </a:r>
          <a:endParaRPr lang="en-US" sz="1800" kern="1200" dirty="0"/>
        </a:p>
      </dsp:txBody>
      <dsp:txXfrm>
        <a:off x="7336967" y="2403131"/>
        <a:ext cx="2202750" cy="1367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D26F9-31F2-4C93-B027-E36BD34AFC8F}">
      <dsp:nvSpPr>
        <dsp:cNvPr id="0" name=""/>
        <dsp:cNvSpPr/>
      </dsp:nvSpPr>
      <dsp:spPr>
        <a:xfrm>
          <a:off x="0" y="0"/>
          <a:ext cx="7012370" cy="0"/>
        </a:xfrm>
        <a:prstGeom prst="line">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38E6696A-1C65-40F3-85B3-69E8B83A3FF3}">
      <dsp:nvSpPr>
        <dsp:cNvPr id="0" name=""/>
        <dsp:cNvSpPr/>
      </dsp:nvSpPr>
      <dsp:spPr>
        <a:xfrm>
          <a:off x="0" y="0"/>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Within the context of behaviour, abuse can be displayed in the following forms: </a:t>
          </a:r>
          <a:endParaRPr lang="en-US" sz="3100" kern="1200"/>
        </a:p>
      </dsp:txBody>
      <dsp:txXfrm>
        <a:off x="0" y="0"/>
        <a:ext cx="7012370" cy="1177282"/>
      </dsp:txXfrm>
    </dsp:sp>
    <dsp:sp modelId="{6F2F6C08-4F71-4131-A7BF-BDD3359562EF}">
      <dsp:nvSpPr>
        <dsp:cNvPr id="0" name=""/>
        <dsp:cNvSpPr/>
      </dsp:nvSpPr>
      <dsp:spPr>
        <a:xfrm>
          <a:off x="0" y="1177282"/>
          <a:ext cx="7012370" cy="0"/>
        </a:xfrm>
        <a:prstGeom prst="line">
          <a:avLst/>
        </a:prstGeom>
        <a:gradFill rotWithShape="0">
          <a:gsLst>
            <a:gs pos="0">
              <a:schemeClr val="accent5">
                <a:hueOff val="-498259"/>
                <a:satOff val="139"/>
                <a:lumOff val="-2353"/>
                <a:alphaOff val="0"/>
                <a:tint val="98000"/>
                <a:lumMod val="110000"/>
              </a:schemeClr>
            </a:gs>
            <a:gs pos="84000">
              <a:schemeClr val="accent5">
                <a:hueOff val="-498259"/>
                <a:satOff val="139"/>
                <a:lumOff val="-2353"/>
                <a:alphaOff val="0"/>
                <a:shade val="90000"/>
                <a:lumMod val="88000"/>
              </a:schemeClr>
            </a:gs>
          </a:gsLst>
          <a:lin ang="5400000" scaled="0"/>
        </a:gradFill>
        <a:ln w="12700" cap="rnd" cmpd="sng" algn="ctr">
          <a:solidFill>
            <a:schemeClr val="accent5">
              <a:hueOff val="-498259"/>
              <a:satOff val="139"/>
              <a:lumOff val="-2353"/>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BCB25C75-1A70-4152-B26D-C29D8F9E1D85}">
      <dsp:nvSpPr>
        <dsp:cNvPr id="0" name=""/>
        <dsp:cNvSpPr/>
      </dsp:nvSpPr>
      <dsp:spPr>
        <a:xfrm>
          <a:off x="0" y="1177282"/>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Physical</a:t>
          </a:r>
          <a:endParaRPr lang="en-US" sz="3100" kern="1200" dirty="0"/>
        </a:p>
      </dsp:txBody>
      <dsp:txXfrm>
        <a:off x="0" y="1177282"/>
        <a:ext cx="7012370" cy="1177282"/>
      </dsp:txXfrm>
    </dsp:sp>
    <dsp:sp modelId="{BD6FDFE6-7024-41D8-AB9D-30753766275F}">
      <dsp:nvSpPr>
        <dsp:cNvPr id="0" name=""/>
        <dsp:cNvSpPr/>
      </dsp:nvSpPr>
      <dsp:spPr>
        <a:xfrm>
          <a:off x="0" y="2354565"/>
          <a:ext cx="7012370" cy="0"/>
        </a:xfrm>
        <a:prstGeom prst="line">
          <a:avLst/>
        </a:prstGeom>
        <a:gradFill rotWithShape="0">
          <a:gsLst>
            <a:gs pos="0">
              <a:schemeClr val="accent5">
                <a:hueOff val="-996517"/>
                <a:satOff val="279"/>
                <a:lumOff val="-4705"/>
                <a:alphaOff val="0"/>
                <a:tint val="98000"/>
                <a:lumMod val="110000"/>
              </a:schemeClr>
            </a:gs>
            <a:gs pos="84000">
              <a:schemeClr val="accent5">
                <a:hueOff val="-996517"/>
                <a:satOff val="279"/>
                <a:lumOff val="-4705"/>
                <a:alphaOff val="0"/>
                <a:shade val="90000"/>
                <a:lumMod val="88000"/>
              </a:schemeClr>
            </a:gs>
          </a:gsLst>
          <a:lin ang="5400000" scaled="0"/>
        </a:gradFill>
        <a:ln w="12700" cap="rnd" cmpd="sng" algn="ctr">
          <a:solidFill>
            <a:schemeClr val="accent5">
              <a:hueOff val="-996517"/>
              <a:satOff val="279"/>
              <a:lumOff val="-4705"/>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D9E7324-CF0F-44F0-961E-9F45B4F125BF}">
      <dsp:nvSpPr>
        <dsp:cNvPr id="0" name=""/>
        <dsp:cNvSpPr/>
      </dsp:nvSpPr>
      <dsp:spPr>
        <a:xfrm>
          <a:off x="0" y="2354565"/>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Sexual </a:t>
          </a:r>
          <a:endParaRPr lang="en-US" sz="3100" kern="1200"/>
        </a:p>
      </dsp:txBody>
      <dsp:txXfrm>
        <a:off x="0" y="2354565"/>
        <a:ext cx="7012370" cy="1177282"/>
      </dsp:txXfrm>
    </dsp:sp>
    <dsp:sp modelId="{0987EF82-3DDC-4F58-B088-7D65F2DCE8C4}">
      <dsp:nvSpPr>
        <dsp:cNvPr id="0" name=""/>
        <dsp:cNvSpPr/>
      </dsp:nvSpPr>
      <dsp:spPr>
        <a:xfrm>
          <a:off x="0" y="3531848"/>
          <a:ext cx="7012370" cy="0"/>
        </a:xfrm>
        <a:prstGeom prst="line">
          <a:avLst/>
        </a:prstGeom>
        <a:gradFill rotWithShape="0">
          <a:gsLst>
            <a:gs pos="0">
              <a:schemeClr val="accent5">
                <a:hueOff val="-1494776"/>
                <a:satOff val="418"/>
                <a:lumOff val="-7058"/>
                <a:alphaOff val="0"/>
                <a:tint val="98000"/>
                <a:lumMod val="110000"/>
              </a:schemeClr>
            </a:gs>
            <a:gs pos="84000">
              <a:schemeClr val="accent5">
                <a:hueOff val="-1494776"/>
                <a:satOff val="418"/>
                <a:lumOff val="-7058"/>
                <a:alphaOff val="0"/>
                <a:shade val="90000"/>
                <a:lumMod val="88000"/>
              </a:schemeClr>
            </a:gs>
          </a:gsLst>
          <a:lin ang="5400000" scaled="0"/>
        </a:gradFill>
        <a:ln w="12700" cap="rnd" cmpd="sng" algn="ctr">
          <a:solidFill>
            <a:schemeClr val="accent5">
              <a:hueOff val="-1494776"/>
              <a:satOff val="418"/>
              <a:lumOff val="-7058"/>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3442B75-5194-49C6-91CC-8CF6657C8E4F}">
      <dsp:nvSpPr>
        <dsp:cNvPr id="0" name=""/>
        <dsp:cNvSpPr/>
      </dsp:nvSpPr>
      <dsp:spPr>
        <a:xfrm>
          <a:off x="0" y="3531848"/>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Emotional or Psychological </a:t>
          </a:r>
          <a:endParaRPr lang="en-US" sz="3100" kern="1200"/>
        </a:p>
      </dsp:txBody>
      <dsp:txXfrm>
        <a:off x="0" y="3531848"/>
        <a:ext cx="7012370" cy="11772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BC7B45-9A75-4DAD-BA52-1BBC2BDA03FE}">
      <dsp:nvSpPr>
        <dsp:cNvPr id="0" name=""/>
        <dsp:cNvSpPr/>
      </dsp:nvSpPr>
      <dsp:spPr>
        <a:xfrm>
          <a:off x="2154" y="528935"/>
          <a:ext cx="4594017" cy="2756410"/>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Contact Abuse: </a:t>
          </a:r>
          <a:endParaRPr lang="en-US" sz="3000" kern="1200"/>
        </a:p>
        <a:p>
          <a:pPr marL="228600" lvl="1" indent="-228600" algn="l" defTabSz="1022350">
            <a:lnSpc>
              <a:spcPct val="90000"/>
            </a:lnSpc>
            <a:spcBef>
              <a:spcPct val="0"/>
            </a:spcBef>
            <a:spcAft>
              <a:spcPct val="15000"/>
            </a:spcAft>
            <a:buChar char="•"/>
          </a:pPr>
          <a:r>
            <a:rPr lang="en-GB" sz="2300" kern="1200"/>
            <a:t>Sexual touching [clothed or not]</a:t>
          </a:r>
          <a:endParaRPr lang="en-US" sz="2300" kern="1200"/>
        </a:p>
        <a:p>
          <a:pPr marL="228600" lvl="1" indent="-228600" algn="l" defTabSz="1022350">
            <a:lnSpc>
              <a:spcPct val="90000"/>
            </a:lnSpc>
            <a:spcBef>
              <a:spcPct val="0"/>
            </a:spcBef>
            <a:spcAft>
              <a:spcPct val="15000"/>
            </a:spcAft>
            <a:buChar char="•"/>
          </a:pPr>
          <a:r>
            <a:rPr lang="en-GB" sz="2300" kern="1200"/>
            <a:t>Using body part or object to penetrate</a:t>
          </a:r>
          <a:endParaRPr lang="en-US" sz="2300" kern="1200"/>
        </a:p>
        <a:p>
          <a:pPr marL="228600" lvl="1" indent="-228600" algn="l" defTabSz="1022350">
            <a:lnSpc>
              <a:spcPct val="90000"/>
            </a:lnSpc>
            <a:spcBef>
              <a:spcPct val="0"/>
            </a:spcBef>
            <a:spcAft>
              <a:spcPct val="15000"/>
            </a:spcAft>
            <a:buChar char="•"/>
          </a:pPr>
          <a:r>
            <a:rPr lang="en-GB" sz="2300" kern="1200"/>
            <a:t>Making a child undress or touch someone else </a:t>
          </a:r>
          <a:endParaRPr lang="en-US" sz="2300" kern="1200"/>
        </a:p>
      </dsp:txBody>
      <dsp:txXfrm>
        <a:off x="82886" y="609667"/>
        <a:ext cx="4432553" cy="2594946"/>
      </dsp:txXfrm>
    </dsp:sp>
    <dsp:sp modelId="{1714F33C-E171-4075-BD56-4299290A896E}">
      <dsp:nvSpPr>
        <dsp:cNvPr id="0" name=""/>
        <dsp:cNvSpPr/>
      </dsp:nvSpPr>
      <dsp:spPr>
        <a:xfrm>
          <a:off x="5055573" y="1337482"/>
          <a:ext cx="973931" cy="113931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5055573" y="1565345"/>
        <a:ext cx="681752" cy="683590"/>
      </dsp:txXfrm>
    </dsp:sp>
    <dsp:sp modelId="{A74EEECC-D1DB-4381-8B5E-9403C090345C}">
      <dsp:nvSpPr>
        <dsp:cNvPr id="0" name=""/>
        <dsp:cNvSpPr/>
      </dsp:nvSpPr>
      <dsp:spPr>
        <a:xfrm>
          <a:off x="6433778" y="528935"/>
          <a:ext cx="4594017" cy="2756410"/>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Non-contact: </a:t>
          </a:r>
          <a:endParaRPr lang="en-US" sz="3000" kern="1200"/>
        </a:p>
        <a:p>
          <a:pPr marL="228600" lvl="1" indent="-228600" algn="l" defTabSz="1022350">
            <a:lnSpc>
              <a:spcPct val="90000"/>
            </a:lnSpc>
            <a:spcBef>
              <a:spcPct val="0"/>
            </a:spcBef>
            <a:spcAft>
              <a:spcPct val="15000"/>
            </a:spcAft>
            <a:buChar char="•"/>
          </a:pPr>
          <a:r>
            <a:rPr lang="en-GB" sz="2300" kern="1200"/>
            <a:t>Exposing or flashing </a:t>
          </a:r>
          <a:endParaRPr lang="en-US" sz="2300" kern="1200"/>
        </a:p>
        <a:p>
          <a:pPr marL="228600" lvl="1" indent="-228600" algn="l" defTabSz="1022350">
            <a:lnSpc>
              <a:spcPct val="90000"/>
            </a:lnSpc>
            <a:spcBef>
              <a:spcPct val="0"/>
            </a:spcBef>
            <a:spcAft>
              <a:spcPct val="15000"/>
            </a:spcAft>
            <a:buChar char="•"/>
          </a:pPr>
          <a:r>
            <a:rPr lang="en-GB" sz="2300" kern="1200"/>
            <a:t>Showing Pornography </a:t>
          </a:r>
          <a:endParaRPr lang="en-US" sz="2300" kern="1200"/>
        </a:p>
        <a:p>
          <a:pPr marL="228600" lvl="1" indent="-228600" algn="l" defTabSz="1022350">
            <a:lnSpc>
              <a:spcPct val="90000"/>
            </a:lnSpc>
            <a:spcBef>
              <a:spcPct val="0"/>
            </a:spcBef>
            <a:spcAft>
              <a:spcPct val="15000"/>
            </a:spcAft>
            <a:buChar char="•"/>
          </a:pPr>
          <a:r>
            <a:rPr lang="en-GB" sz="2300" kern="1200" dirty="0"/>
            <a:t>Making a child masturbate</a:t>
          </a:r>
          <a:endParaRPr lang="en-US" sz="2300" kern="1200" dirty="0"/>
        </a:p>
        <a:p>
          <a:pPr marL="228600" lvl="1" indent="-228600" algn="l" defTabSz="1022350">
            <a:lnSpc>
              <a:spcPct val="90000"/>
            </a:lnSpc>
            <a:spcBef>
              <a:spcPct val="0"/>
            </a:spcBef>
            <a:spcAft>
              <a:spcPct val="15000"/>
            </a:spcAft>
            <a:buChar char="•"/>
          </a:pPr>
          <a:r>
            <a:rPr lang="en-US" sz="2300" kern="1200" dirty="0"/>
            <a:t>Viewing or disturbing porn </a:t>
          </a:r>
        </a:p>
      </dsp:txBody>
      <dsp:txXfrm>
        <a:off x="6514510" y="609667"/>
        <a:ext cx="4432553" cy="25949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A22C-A6F7-4D74-B677-B68AE853EC93}">
      <dsp:nvSpPr>
        <dsp:cNvPr id="0" name=""/>
        <dsp:cNvSpPr/>
      </dsp:nvSpPr>
      <dsp:spPr>
        <a:xfrm>
          <a:off x="0" y="0"/>
          <a:ext cx="8493061" cy="686570"/>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Failing to provide necessary care, attention and meeting human needs </a:t>
          </a:r>
          <a:endParaRPr lang="en-US" sz="1900" kern="1200"/>
        </a:p>
      </dsp:txBody>
      <dsp:txXfrm>
        <a:off x="20109" y="20109"/>
        <a:ext cx="7671869" cy="646352"/>
      </dsp:txXfrm>
    </dsp:sp>
    <dsp:sp modelId="{7B2B4ADF-D4D5-4529-A892-32D464D2A21F}">
      <dsp:nvSpPr>
        <dsp:cNvPr id="0" name=""/>
        <dsp:cNvSpPr/>
      </dsp:nvSpPr>
      <dsp:spPr>
        <a:xfrm>
          <a:off x="634222" y="781927"/>
          <a:ext cx="8493061" cy="686570"/>
        </a:xfrm>
        <a:prstGeom prst="roundRect">
          <a:avLst>
            <a:gd name="adj" fmla="val 10000"/>
          </a:avLst>
        </a:prstGeom>
        <a:solidFill>
          <a:schemeClr val="accent2">
            <a:hueOff val="-373727"/>
            <a:satOff val="-105"/>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Physical Neglect </a:t>
          </a:r>
          <a:endParaRPr lang="en-US" sz="1900" kern="1200"/>
        </a:p>
      </dsp:txBody>
      <dsp:txXfrm>
        <a:off x="654331" y="802036"/>
        <a:ext cx="7372350" cy="646352"/>
      </dsp:txXfrm>
    </dsp:sp>
    <dsp:sp modelId="{EB9C2B03-E654-4C2D-B087-22F2B490A57F}">
      <dsp:nvSpPr>
        <dsp:cNvPr id="0" name=""/>
        <dsp:cNvSpPr/>
      </dsp:nvSpPr>
      <dsp:spPr>
        <a:xfrm>
          <a:off x="1268444" y="1563855"/>
          <a:ext cx="8493061" cy="686570"/>
        </a:xfrm>
        <a:prstGeom prst="roundRect">
          <a:avLst>
            <a:gd name="adj" fmla="val 10000"/>
          </a:avLst>
        </a:prstGeom>
        <a:solidFill>
          <a:schemeClr val="accent2">
            <a:hueOff val="-747454"/>
            <a:satOff val="-209"/>
            <a:lumOff val="3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Educational Neglect </a:t>
          </a:r>
          <a:endParaRPr lang="en-US" sz="1900" kern="1200"/>
        </a:p>
      </dsp:txBody>
      <dsp:txXfrm>
        <a:off x="1288553" y="1583964"/>
        <a:ext cx="7372350" cy="646352"/>
      </dsp:txXfrm>
    </dsp:sp>
    <dsp:sp modelId="{478757D7-D583-48C2-81D3-F3745AF28969}">
      <dsp:nvSpPr>
        <dsp:cNvPr id="0" name=""/>
        <dsp:cNvSpPr/>
      </dsp:nvSpPr>
      <dsp:spPr>
        <a:xfrm>
          <a:off x="1902666" y="2345782"/>
          <a:ext cx="8493061" cy="686570"/>
        </a:xfrm>
        <a:prstGeom prst="roundRect">
          <a:avLst>
            <a:gd name="adj" fmla="val 10000"/>
          </a:avLst>
        </a:prstGeom>
        <a:solidFill>
          <a:schemeClr val="accent2">
            <a:hueOff val="-1121181"/>
            <a:satOff val="-314"/>
            <a:lumOff val="5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Emotional Neglect </a:t>
          </a:r>
          <a:endParaRPr lang="en-US" sz="1900" kern="1200"/>
        </a:p>
      </dsp:txBody>
      <dsp:txXfrm>
        <a:off x="1922775" y="2365891"/>
        <a:ext cx="7372350" cy="646352"/>
      </dsp:txXfrm>
    </dsp:sp>
    <dsp:sp modelId="{9D12ADAB-B4D9-45F4-9F12-E77397A3B33E}">
      <dsp:nvSpPr>
        <dsp:cNvPr id="0" name=""/>
        <dsp:cNvSpPr/>
      </dsp:nvSpPr>
      <dsp:spPr>
        <a:xfrm>
          <a:off x="2536888" y="3127710"/>
          <a:ext cx="8493061" cy="686570"/>
        </a:xfrm>
        <a:prstGeom prst="roundRect">
          <a:avLst>
            <a:gd name="adj" fmla="val 10000"/>
          </a:avLst>
        </a:prstGeom>
        <a:solidFill>
          <a:schemeClr val="accent2">
            <a:hueOff val="-1494908"/>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Medical Neglect </a:t>
          </a:r>
          <a:endParaRPr lang="en-US" sz="1900" kern="1200"/>
        </a:p>
      </dsp:txBody>
      <dsp:txXfrm>
        <a:off x="2556997" y="3147819"/>
        <a:ext cx="7372350" cy="646352"/>
      </dsp:txXfrm>
    </dsp:sp>
    <dsp:sp modelId="{56DC11C6-9D2A-499C-A7C4-59F4DCC6EED4}">
      <dsp:nvSpPr>
        <dsp:cNvPr id="0" name=""/>
        <dsp:cNvSpPr/>
      </dsp:nvSpPr>
      <dsp:spPr>
        <a:xfrm>
          <a:off x="8046790" y="501577"/>
          <a:ext cx="446270" cy="446270"/>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47201" y="501577"/>
        <a:ext cx="245448" cy="335818"/>
      </dsp:txXfrm>
    </dsp:sp>
    <dsp:sp modelId="{5CDFBEA9-DD23-4978-B078-0BAEB65D8840}">
      <dsp:nvSpPr>
        <dsp:cNvPr id="0" name=""/>
        <dsp:cNvSpPr/>
      </dsp:nvSpPr>
      <dsp:spPr>
        <a:xfrm>
          <a:off x="8681012" y="1283505"/>
          <a:ext cx="446270" cy="446270"/>
        </a:xfrm>
        <a:prstGeom prst="downArrow">
          <a:avLst>
            <a:gd name="adj1" fmla="val 55000"/>
            <a:gd name="adj2" fmla="val 45000"/>
          </a:avLst>
        </a:prstGeom>
        <a:solidFill>
          <a:schemeClr val="accent2">
            <a:tint val="40000"/>
            <a:alpha val="90000"/>
            <a:hueOff val="-655674"/>
            <a:satOff val="2775"/>
            <a:lumOff val="472"/>
            <a:alphaOff val="0"/>
          </a:schemeClr>
        </a:solidFill>
        <a:ln w="22225" cap="rnd" cmpd="sng" algn="ctr">
          <a:solidFill>
            <a:schemeClr val="accent2">
              <a:tint val="40000"/>
              <a:alpha val="90000"/>
              <a:hueOff val="-655674"/>
              <a:satOff val="2775"/>
              <a:lumOff val="47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81423" y="1283505"/>
        <a:ext cx="245448" cy="335818"/>
      </dsp:txXfrm>
    </dsp:sp>
    <dsp:sp modelId="{97923C16-322A-4936-B7CF-C03BC45F0F84}">
      <dsp:nvSpPr>
        <dsp:cNvPr id="0" name=""/>
        <dsp:cNvSpPr/>
      </dsp:nvSpPr>
      <dsp:spPr>
        <a:xfrm>
          <a:off x="9315234" y="2053990"/>
          <a:ext cx="446270" cy="446270"/>
        </a:xfrm>
        <a:prstGeom prst="downArrow">
          <a:avLst>
            <a:gd name="adj1" fmla="val 55000"/>
            <a:gd name="adj2" fmla="val 45000"/>
          </a:avLst>
        </a:prstGeom>
        <a:solidFill>
          <a:schemeClr val="accent2">
            <a:tint val="40000"/>
            <a:alpha val="90000"/>
            <a:hueOff val="-1311348"/>
            <a:satOff val="5550"/>
            <a:lumOff val="945"/>
            <a:alphaOff val="0"/>
          </a:schemeClr>
        </a:solidFill>
        <a:ln w="22225" cap="rnd" cmpd="sng" algn="ctr">
          <a:solidFill>
            <a:schemeClr val="accent2">
              <a:tint val="40000"/>
              <a:alpha val="90000"/>
              <a:hueOff val="-1311348"/>
              <a:satOff val="5550"/>
              <a:lumOff val="9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415645" y="2053990"/>
        <a:ext cx="245448" cy="335818"/>
      </dsp:txXfrm>
    </dsp:sp>
    <dsp:sp modelId="{8C69586C-5175-4066-B340-2606D888BB3C}">
      <dsp:nvSpPr>
        <dsp:cNvPr id="0" name=""/>
        <dsp:cNvSpPr/>
      </dsp:nvSpPr>
      <dsp:spPr>
        <a:xfrm>
          <a:off x="9949456" y="2843546"/>
          <a:ext cx="446270" cy="446270"/>
        </a:xfrm>
        <a:prstGeom prst="downArrow">
          <a:avLst>
            <a:gd name="adj1" fmla="val 55000"/>
            <a:gd name="adj2" fmla="val 45000"/>
          </a:avLst>
        </a:prstGeom>
        <a:solidFill>
          <a:schemeClr val="accent2">
            <a:tint val="40000"/>
            <a:alpha val="90000"/>
            <a:hueOff val="-1967021"/>
            <a:satOff val="8325"/>
            <a:lumOff val="1417"/>
            <a:alphaOff val="0"/>
          </a:schemeClr>
        </a:solidFill>
        <a:ln w="22225" cap="rnd" cmpd="sng" algn="ctr">
          <a:solidFill>
            <a:schemeClr val="accent2">
              <a:tint val="40000"/>
              <a:alpha val="90000"/>
              <a:hueOff val="-1967021"/>
              <a:satOff val="8325"/>
              <a:lumOff val="14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10049867" y="2843546"/>
        <a:ext cx="245448" cy="3358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F22BE-08F2-47DE-8858-8FBEE4C91E0F}">
      <dsp:nvSpPr>
        <dsp:cNvPr id="0" name=""/>
        <dsp:cNvSpPr/>
      </dsp:nvSpPr>
      <dsp:spPr>
        <a:xfrm>
          <a:off x="3231"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133CAE-ADFA-459A-921D-C83954613783}">
      <dsp:nvSpPr>
        <dsp:cNvPr id="0" name=""/>
        <dsp:cNvSpPr/>
      </dsp:nvSpPr>
      <dsp:spPr>
        <a:xfrm>
          <a:off x="259591"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Bereavement by traumatic means can be conceptualized as a traumatic stressor that may result in the development of PTSD. </a:t>
          </a:r>
          <a:endParaRPr lang="en-US" sz="1500" kern="1200"/>
        </a:p>
      </dsp:txBody>
      <dsp:txXfrm>
        <a:off x="302502" y="1339273"/>
        <a:ext cx="2221419" cy="1379276"/>
      </dsp:txXfrm>
    </dsp:sp>
    <dsp:sp modelId="{B2A5CD46-8A77-4C3D-9587-FD84E5A6C013}">
      <dsp:nvSpPr>
        <dsp:cNvPr id="0" name=""/>
        <dsp:cNvSpPr/>
      </dsp:nvSpPr>
      <dsp:spPr>
        <a:xfrm>
          <a:off x="2823193"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78385C-E7BF-4E1E-B174-C2A113B40CCB}">
      <dsp:nvSpPr>
        <dsp:cNvPr id="0" name=""/>
        <dsp:cNvSpPr/>
      </dsp:nvSpPr>
      <dsp:spPr>
        <a:xfrm>
          <a:off x="3079553"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Complicated Grief </a:t>
          </a:r>
          <a:endParaRPr lang="en-US" sz="1500" kern="1200"/>
        </a:p>
      </dsp:txBody>
      <dsp:txXfrm>
        <a:off x="3122464" y="1339273"/>
        <a:ext cx="2221419" cy="1379276"/>
      </dsp:txXfrm>
    </dsp:sp>
    <dsp:sp modelId="{64B586AF-C13D-4EF5-B05B-9BF806718D25}">
      <dsp:nvSpPr>
        <dsp:cNvPr id="0" name=""/>
        <dsp:cNvSpPr/>
      </dsp:nvSpPr>
      <dsp:spPr>
        <a:xfrm>
          <a:off x="5643155"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7935B2-2F3E-4DE3-A2AE-09565ACB37F1}">
      <dsp:nvSpPr>
        <dsp:cNvPr id="0" name=""/>
        <dsp:cNvSpPr/>
      </dsp:nvSpPr>
      <dsp:spPr>
        <a:xfrm>
          <a:off x="5899515"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Traumatic Greif </a:t>
          </a:r>
          <a:endParaRPr lang="en-US" sz="1500" kern="1200" dirty="0"/>
        </a:p>
      </dsp:txBody>
      <dsp:txXfrm>
        <a:off x="5942426" y="1339273"/>
        <a:ext cx="2221419" cy="1379276"/>
      </dsp:txXfrm>
    </dsp:sp>
    <dsp:sp modelId="{19ED1F76-C25C-472E-B892-C3C2AF74C5A2}">
      <dsp:nvSpPr>
        <dsp:cNvPr id="0" name=""/>
        <dsp:cNvSpPr/>
      </dsp:nvSpPr>
      <dsp:spPr>
        <a:xfrm>
          <a:off x="8463116"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0D05ED-CD57-4190-8060-87CDDB4A0709}">
      <dsp:nvSpPr>
        <dsp:cNvPr id="0" name=""/>
        <dsp:cNvSpPr/>
      </dsp:nvSpPr>
      <dsp:spPr>
        <a:xfrm>
          <a:off x="8719477"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Traumatic Greif from Violence and Mass Casualty (</a:t>
          </a:r>
          <a:r>
            <a:rPr lang="en-GB" sz="1500" kern="1200" dirty="0" err="1"/>
            <a:t>Neria</a:t>
          </a:r>
          <a:r>
            <a:rPr lang="en-GB" sz="1500" kern="1200" dirty="0"/>
            <a:t> and </a:t>
          </a:r>
          <a:r>
            <a:rPr lang="en-GB" sz="1500" kern="1200" dirty="0" err="1"/>
            <a:t>Litz</a:t>
          </a:r>
          <a:r>
            <a:rPr lang="en-GB" sz="1500" kern="1200" dirty="0"/>
            <a:t>, 2004)</a:t>
          </a:r>
          <a:endParaRPr lang="en-US" sz="1500" kern="1200" dirty="0"/>
        </a:p>
      </dsp:txBody>
      <dsp:txXfrm>
        <a:off x="8762388" y="1339273"/>
        <a:ext cx="2221419" cy="137927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EA398C-8B13-43BA-843F-7F5688A090AE}">
      <dsp:nvSpPr>
        <dsp:cNvPr id="0" name=""/>
        <dsp:cNvSpPr/>
      </dsp:nvSpPr>
      <dsp:spPr>
        <a:xfrm>
          <a:off x="0" y="0"/>
          <a:ext cx="11029950" cy="0"/>
        </a:xfrm>
        <a:prstGeom prst="line">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4396D5-D1EA-4762-B728-A6ABB8F301C5}">
      <dsp:nvSpPr>
        <dsp:cNvPr id="0" name=""/>
        <dsp:cNvSpPr/>
      </dsp:nvSpPr>
      <dsp:spPr>
        <a:xfrm>
          <a:off x="0" y="0"/>
          <a:ext cx="2205990" cy="3814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ctr" defTabSz="977900">
            <a:lnSpc>
              <a:spcPct val="90000"/>
            </a:lnSpc>
            <a:spcBef>
              <a:spcPct val="0"/>
            </a:spcBef>
            <a:spcAft>
              <a:spcPct val="35000"/>
            </a:spcAft>
            <a:buNone/>
          </a:pPr>
          <a:r>
            <a:rPr lang="en-GB" sz="2200" kern="1200" dirty="0"/>
            <a:t>Hirschberger (2018) defines collective trauma as “…psychological reactions to traumatic event that affects society” </a:t>
          </a:r>
          <a:endParaRPr lang="en-US" sz="2200" kern="1200" dirty="0"/>
        </a:p>
      </dsp:txBody>
      <dsp:txXfrm>
        <a:off x="0" y="0"/>
        <a:ext cx="2205990" cy="3814281"/>
      </dsp:txXfrm>
    </dsp:sp>
    <dsp:sp modelId="{6D5B33CA-5C75-4948-BE72-CBD4D0832889}">
      <dsp:nvSpPr>
        <dsp:cNvPr id="0" name=""/>
        <dsp:cNvSpPr/>
      </dsp:nvSpPr>
      <dsp:spPr>
        <a:xfrm>
          <a:off x="2371439" y="35945"/>
          <a:ext cx="8658510" cy="718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Natural Disasters: Tsumani (Japan) </a:t>
          </a:r>
          <a:endParaRPr lang="en-US" sz="2000" kern="1200"/>
        </a:p>
      </dsp:txBody>
      <dsp:txXfrm>
        <a:off x="2371439" y="35945"/>
        <a:ext cx="8658510" cy="718902"/>
      </dsp:txXfrm>
    </dsp:sp>
    <dsp:sp modelId="{64228922-D9FF-4104-8FAD-5A687101BBA2}">
      <dsp:nvSpPr>
        <dsp:cNvPr id="0" name=""/>
        <dsp:cNvSpPr/>
      </dsp:nvSpPr>
      <dsp:spPr>
        <a:xfrm>
          <a:off x="2205990" y="754847"/>
          <a:ext cx="8823960" cy="0"/>
        </a:xfrm>
        <a:prstGeom prst="line">
          <a:avLst/>
        </a:prstGeom>
        <a:solidFill>
          <a:schemeClr val="accent3">
            <a:hueOff val="0"/>
            <a:satOff val="0"/>
            <a:lumOff val="0"/>
            <a:alphaOff val="0"/>
          </a:schemeClr>
        </a:solidFill>
        <a:ln w="22225" cap="rnd"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51D86B-AB99-41E5-B42F-12674A0C4877}">
      <dsp:nvSpPr>
        <dsp:cNvPr id="0" name=""/>
        <dsp:cNvSpPr/>
      </dsp:nvSpPr>
      <dsp:spPr>
        <a:xfrm>
          <a:off x="2371439" y="790792"/>
          <a:ext cx="8658510" cy="718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War and Conflicts (WWII, Russia and Ukraine, Israel and Palestine) </a:t>
          </a:r>
          <a:endParaRPr lang="en-US" sz="2000" kern="1200"/>
        </a:p>
      </dsp:txBody>
      <dsp:txXfrm>
        <a:off x="2371439" y="790792"/>
        <a:ext cx="8658510" cy="718902"/>
      </dsp:txXfrm>
    </dsp:sp>
    <dsp:sp modelId="{8F5710ED-3E6F-4EEA-8B6D-53F9F5A6B0D2}">
      <dsp:nvSpPr>
        <dsp:cNvPr id="0" name=""/>
        <dsp:cNvSpPr/>
      </dsp:nvSpPr>
      <dsp:spPr>
        <a:xfrm>
          <a:off x="2205990" y="1509695"/>
          <a:ext cx="8823960" cy="0"/>
        </a:xfrm>
        <a:prstGeom prst="line">
          <a:avLst/>
        </a:prstGeom>
        <a:solidFill>
          <a:schemeClr val="accent3">
            <a:hueOff val="0"/>
            <a:satOff val="0"/>
            <a:lumOff val="0"/>
            <a:alphaOff val="0"/>
          </a:schemeClr>
        </a:solidFill>
        <a:ln w="22225" cap="rnd"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616B17-5FE4-4414-AA75-8DFE5ECA565C}">
      <dsp:nvSpPr>
        <dsp:cNvPr id="0" name=""/>
        <dsp:cNvSpPr/>
      </dsp:nvSpPr>
      <dsp:spPr>
        <a:xfrm>
          <a:off x="2371439" y="1545640"/>
          <a:ext cx="8658510" cy="718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Pandemics (Covid-19) </a:t>
          </a:r>
          <a:endParaRPr lang="en-US" sz="2000" kern="1200"/>
        </a:p>
      </dsp:txBody>
      <dsp:txXfrm>
        <a:off x="2371439" y="1545640"/>
        <a:ext cx="8658510" cy="718902"/>
      </dsp:txXfrm>
    </dsp:sp>
    <dsp:sp modelId="{58D68C6E-46B9-4628-8610-10EBB99475FE}">
      <dsp:nvSpPr>
        <dsp:cNvPr id="0" name=""/>
        <dsp:cNvSpPr/>
      </dsp:nvSpPr>
      <dsp:spPr>
        <a:xfrm>
          <a:off x="2205990" y="2264543"/>
          <a:ext cx="8823960" cy="0"/>
        </a:xfrm>
        <a:prstGeom prst="line">
          <a:avLst/>
        </a:prstGeom>
        <a:solidFill>
          <a:schemeClr val="accent3">
            <a:hueOff val="0"/>
            <a:satOff val="0"/>
            <a:lumOff val="0"/>
            <a:alphaOff val="0"/>
          </a:schemeClr>
        </a:solidFill>
        <a:ln w="22225" cap="rnd"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DC2E86C-6CA0-4330-BD03-5047968CEC97}">
      <dsp:nvSpPr>
        <dsp:cNvPr id="0" name=""/>
        <dsp:cNvSpPr/>
      </dsp:nvSpPr>
      <dsp:spPr>
        <a:xfrm>
          <a:off x="2371439" y="2300488"/>
          <a:ext cx="8658510" cy="718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Terrorism (USA [School shootings, 911]; UK: [2007 September Bombings])</a:t>
          </a:r>
          <a:endParaRPr lang="en-US" sz="2000" kern="1200"/>
        </a:p>
      </dsp:txBody>
      <dsp:txXfrm>
        <a:off x="2371439" y="2300488"/>
        <a:ext cx="8658510" cy="718902"/>
      </dsp:txXfrm>
    </dsp:sp>
    <dsp:sp modelId="{0BAED3A2-7951-447E-B59A-A71D2D9E4960}">
      <dsp:nvSpPr>
        <dsp:cNvPr id="0" name=""/>
        <dsp:cNvSpPr/>
      </dsp:nvSpPr>
      <dsp:spPr>
        <a:xfrm>
          <a:off x="2205990" y="3019390"/>
          <a:ext cx="8823960" cy="0"/>
        </a:xfrm>
        <a:prstGeom prst="line">
          <a:avLst/>
        </a:prstGeom>
        <a:solidFill>
          <a:schemeClr val="accent3">
            <a:hueOff val="0"/>
            <a:satOff val="0"/>
            <a:lumOff val="0"/>
            <a:alphaOff val="0"/>
          </a:schemeClr>
        </a:solidFill>
        <a:ln w="22225" cap="rnd"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5E39B8D-9840-4F9D-8B54-4EBFD5DBF77A}">
      <dsp:nvSpPr>
        <dsp:cNvPr id="0" name=""/>
        <dsp:cNvSpPr/>
      </dsp:nvSpPr>
      <dsp:spPr>
        <a:xfrm>
          <a:off x="2371439" y="3055335"/>
          <a:ext cx="8658510" cy="718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Genocide and Ethnic Cleansing (WWII)</a:t>
          </a:r>
          <a:endParaRPr lang="en-US" sz="2000" kern="1200"/>
        </a:p>
      </dsp:txBody>
      <dsp:txXfrm>
        <a:off x="2371439" y="3055335"/>
        <a:ext cx="8658510" cy="718902"/>
      </dsp:txXfrm>
    </dsp:sp>
    <dsp:sp modelId="{CA0C484F-5033-476E-A0CA-6BDBC0DC101B}">
      <dsp:nvSpPr>
        <dsp:cNvPr id="0" name=""/>
        <dsp:cNvSpPr/>
      </dsp:nvSpPr>
      <dsp:spPr>
        <a:xfrm>
          <a:off x="2205990" y="3774238"/>
          <a:ext cx="8823960" cy="0"/>
        </a:xfrm>
        <a:prstGeom prst="line">
          <a:avLst/>
        </a:prstGeom>
        <a:solidFill>
          <a:schemeClr val="accent3">
            <a:hueOff val="0"/>
            <a:satOff val="0"/>
            <a:lumOff val="0"/>
            <a:alphaOff val="0"/>
          </a:schemeClr>
        </a:solidFill>
        <a:ln w="22225" cap="rnd"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50AC9-283C-44B9-8600-50F1F9574121}">
      <dsp:nvSpPr>
        <dsp:cNvPr id="0" name=""/>
        <dsp:cNvSpPr/>
      </dsp:nvSpPr>
      <dsp:spPr>
        <a:xfrm>
          <a:off x="0" y="0"/>
          <a:ext cx="8493061" cy="686570"/>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Transgenerational or intergenerational refers to inherited trauma and transmitted onto one generation to another (</a:t>
          </a:r>
          <a:r>
            <a:rPr lang="en-GB" sz="1600" kern="1200" dirty="0" err="1"/>
            <a:t>Kostova</a:t>
          </a:r>
          <a:r>
            <a:rPr lang="en-GB" sz="1600" kern="1200" dirty="0"/>
            <a:t> and </a:t>
          </a:r>
          <a:r>
            <a:rPr lang="en-GB" sz="1600" kern="1200" dirty="0" err="1"/>
            <a:t>Matanova</a:t>
          </a:r>
          <a:r>
            <a:rPr lang="en-GB" sz="1600" kern="1200" dirty="0"/>
            <a:t>, 2024).</a:t>
          </a:r>
          <a:endParaRPr lang="en-US" sz="1600" kern="1200" dirty="0"/>
        </a:p>
      </dsp:txBody>
      <dsp:txXfrm>
        <a:off x="20109" y="20109"/>
        <a:ext cx="7671869" cy="646352"/>
      </dsp:txXfrm>
    </dsp:sp>
    <dsp:sp modelId="{40B3E986-582F-4F51-BE2E-D101D3CC1FAE}">
      <dsp:nvSpPr>
        <dsp:cNvPr id="0" name=""/>
        <dsp:cNvSpPr/>
      </dsp:nvSpPr>
      <dsp:spPr>
        <a:xfrm>
          <a:off x="634222" y="781927"/>
          <a:ext cx="8493061" cy="686570"/>
        </a:xfrm>
        <a:prstGeom prst="roundRect">
          <a:avLst>
            <a:gd name="adj" fmla="val 10000"/>
          </a:avLst>
        </a:prstGeom>
        <a:solidFill>
          <a:schemeClr val="accent2">
            <a:hueOff val="-373727"/>
            <a:satOff val="-105"/>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Holocaust Survivors (Children and grandchildren of Holocaust survivors often experience psychological effects related to the trauma their ancestors endured)  </a:t>
          </a:r>
          <a:endParaRPr lang="en-US" sz="1600" kern="1200"/>
        </a:p>
      </dsp:txBody>
      <dsp:txXfrm>
        <a:off x="654331" y="802036"/>
        <a:ext cx="7372350" cy="646352"/>
      </dsp:txXfrm>
    </dsp:sp>
    <dsp:sp modelId="{DDEFE2DE-9882-45D5-9EE9-EA7E167B1501}">
      <dsp:nvSpPr>
        <dsp:cNvPr id="0" name=""/>
        <dsp:cNvSpPr/>
      </dsp:nvSpPr>
      <dsp:spPr>
        <a:xfrm>
          <a:off x="1268444" y="1563855"/>
          <a:ext cx="8493061" cy="686570"/>
        </a:xfrm>
        <a:prstGeom prst="roundRect">
          <a:avLst>
            <a:gd name="adj" fmla="val 10000"/>
          </a:avLst>
        </a:prstGeom>
        <a:solidFill>
          <a:schemeClr val="accent2">
            <a:hueOff val="-747454"/>
            <a:satOff val="-209"/>
            <a:lumOff val="3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Indigenous populations (Forced to assimilate) </a:t>
          </a:r>
          <a:endParaRPr lang="en-US" sz="1600" kern="1200"/>
        </a:p>
      </dsp:txBody>
      <dsp:txXfrm>
        <a:off x="1288553" y="1583964"/>
        <a:ext cx="7372350" cy="646352"/>
      </dsp:txXfrm>
    </dsp:sp>
    <dsp:sp modelId="{7A16F6D5-E9BA-4A94-8AC7-5111C05C0AD5}">
      <dsp:nvSpPr>
        <dsp:cNvPr id="0" name=""/>
        <dsp:cNvSpPr/>
      </dsp:nvSpPr>
      <dsp:spPr>
        <a:xfrm>
          <a:off x="1902666" y="2345782"/>
          <a:ext cx="8493061" cy="686570"/>
        </a:xfrm>
        <a:prstGeom prst="roundRect">
          <a:avLst>
            <a:gd name="adj" fmla="val 10000"/>
          </a:avLst>
        </a:prstGeom>
        <a:solidFill>
          <a:schemeClr val="accent2">
            <a:hueOff val="-1121181"/>
            <a:satOff val="-314"/>
            <a:lumOff val="5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Refugee Families: Children fleeing war-torn countries </a:t>
          </a:r>
          <a:endParaRPr lang="en-US" sz="1600" kern="1200"/>
        </a:p>
      </dsp:txBody>
      <dsp:txXfrm>
        <a:off x="1922775" y="2365891"/>
        <a:ext cx="7372350" cy="646352"/>
      </dsp:txXfrm>
    </dsp:sp>
    <dsp:sp modelId="{F8E61E5D-320F-4C35-B440-325B0516EEF8}">
      <dsp:nvSpPr>
        <dsp:cNvPr id="0" name=""/>
        <dsp:cNvSpPr/>
      </dsp:nvSpPr>
      <dsp:spPr>
        <a:xfrm>
          <a:off x="2536888" y="3127710"/>
          <a:ext cx="8493061" cy="686570"/>
        </a:xfrm>
        <a:prstGeom prst="roundRect">
          <a:avLst>
            <a:gd name="adj" fmla="val 10000"/>
          </a:avLst>
        </a:prstGeom>
        <a:solidFill>
          <a:schemeClr val="accent2">
            <a:hueOff val="-1494908"/>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Slavery and Racism (Communities, particularly within the states experience racism) </a:t>
          </a:r>
          <a:endParaRPr lang="en-US" sz="1600" kern="1200"/>
        </a:p>
      </dsp:txBody>
      <dsp:txXfrm>
        <a:off x="2556997" y="3147819"/>
        <a:ext cx="7372350" cy="646352"/>
      </dsp:txXfrm>
    </dsp:sp>
    <dsp:sp modelId="{885D49C4-F413-41A4-A7EB-D66215BBD78D}">
      <dsp:nvSpPr>
        <dsp:cNvPr id="0" name=""/>
        <dsp:cNvSpPr/>
      </dsp:nvSpPr>
      <dsp:spPr>
        <a:xfrm>
          <a:off x="8046790" y="501577"/>
          <a:ext cx="446270" cy="446270"/>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47201" y="501577"/>
        <a:ext cx="245448" cy="335818"/>
      </dsp:txXfrm>
    </dsp:sp>
    <dsp:sp modelId="{B5F79EB8-02DD-4E4A-BBD5-D1C3A4B5AF6A}">
      <dsp:nvSpPr>
        <dsp:cNvPr id="0" name=""/>
        <dsp:cNvSpPr/>
      </dsp:nvSpPr>
      <dsp:spPr>
        <a:xfrm>
          <a:off x="8681012" y="1283505"/>
          <a:ext cx="446270" cy="446270"/>
        </a:xfrm>
        <a:prstGeom prst="downArrow">
          <a:avLst>
            <a:gd name="adj1" fmla="val 55000"/>
            <a:gd name="adj2" fmla="val 45000"/>
          </a:avLst>
        </a:prstGeom>
        <a:solidFill>
          <a:schemeClr val="accent2">
            <a:tint val="40000"/>
            <a:alpha val="90000"/>
            <a:hueOff val="-655674"/>
            <a:satOff val="2775"/>
            <a:lumOff val="472"/>
            <a:alphaOff val="0"/>
          </a:schemeClr>
        </a:solidFill>
        <a:ln w="22225" cap="rnd" cmpd="sng" algn="ctr">
          <a:solidFill>
            <a:schemeClr val="accent2">
              <a:tint val="40000"/>
              <a:alpha val="90000"/>
              <a:hueOff val="-655674"/>
              <a:satOff val="2775"/>
              <a:lumOff val="47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81423" y="1283505"/>
        <a:ext cx="245448" cy="335818"/>
      </dsp:txXfrm>
    </dsp:sp>
    <dsp:sp modelId="{1B9A350C-A1C0-4D8D-B4E7-F2D03A16316D}">
      <dsp:nvSpPr>
        <dsp:cNvPr id="0" name=""/>
        <dsp:cNvSpPr/>
      </dsp:nvSpPr>
      <dsp:spPr>
        <a:xfrm>
          <a:off x="9315234" y="2053990"/>
          <a:ext cx="446270" cy="446270"/>
        </a:xfrm>
        <a:prstGeom prst="downArrow">
          <a:avLst>
            <a:gd name="adj1" fmla="val 55000"/>
            <a:gd name="adj2" fmla="val 45000"/>
          </a:avLst>
        </a:prstGeom>
        <a:solidFill>
          <a:schemeClr val="accent2">
            <a:tint val="40000"/>
            <a:alpha val="90000"/>
            <a:hueOff val="-1311348"/>
            <a:satOff val="5550"/>
            <a:lumOff val="945"/>
            <a:alphaOff val="0"/>
          </a:schemeClr>
        </a:solidFill>
        <a:ln w="22225" cap="rnd" cmpd="sng" algn="ctr">
          <a:solidFill>
            <a:schemeClr val="accent2">
              <a:tint val="40000"/>
              <a:alpha val="90000"/>
              <a:hueOff val="-1311348"/>
              <a:satOff val="5550"/>
              <a:lumOff val="9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415645" y="2053990"/>
        <a:ext cx="245448" cy="335818"/>
      </dsp:txXfrm>
    </dsp:sp>
    <dsp:sp modelId="{8FE27A16-FCE5-4AFD-ACE7-D3C84B143354}">
      <dsp:nvSpPr>
        <dsp:cNvPr id="0" name=""/>
        <dsp:cNvSpPr/>
      </dsp:nvSpPr>
      <dsp:spPr>
        <a:xfrm>
          <a:off x="9949456" y="2843546"/>
          <a:ext cx="446270" cy="446270"/>
        </a:xfrm>
        <a:prstGeom prst="downArrow">
          <a:avLst>
            <a:gd name="adj1" fmla="val 55000"/>
            <a:gd name="adj2" fmla="val 45000"/>
          </a:avLst>
        </a:prstGeom>
        <a:solidFill>
          <a:schemeClr val="accent2">
            <a:tint val="40000"/>
            <a:alpha val="90000"/>
            <a:hueOff val="-1967021"/>
            <a:satOff val="8325"/>
            <a:lumOff val="1417"/>
            <a:alphaOff val="0"/>
          </a:schemeClr>
        </a:solidFill>
        <a:ln w="22225" cap="rnd" cmpd="sng" algn="ctr">
          <a:solidFill>
            <a:schemeClr val="accent2">
              <a:tint val="40000"/>
              <a:alpha val="90000"/>
              <a:hueOff val="-1967021"/>
              <a:satOff val="8325"/>
              <a:lumOff val="14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10049867" y="2843546"/>
        <a:ext cx="245448" cy="3358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595BA-2716-4234-B4F0-9E003A44EB81}">
      <dsp:nvSpPr>
        <dsp:cNvPr id="0" name=""/>
        <dsp:cNvSpPr/>
      </dsp:nvSpPr>
      <dsp:spPr>
        <a:xfrm>
          <a:off x="11303" y="726897"/>
          <a:ext cx="1880413" cy="564123"/>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654" tIns="69654" rIns="69654" bIns="69654" numCol="1" spcCol="1270" anchor="ctr" anchorCtr="0">
          <a:noAutofit/>
        </a:bodyPr>
        <a:lstStyle/>
        <a:p>
          <a:pPr marL="0" lvl="0" indent="0" algn="ctr" defTabSz="1200150">
            <a:lnSpc>
              <a:spcPct val="90000"/>
            </a:lnSpc>
            <a:spcBef>
              <a:spcPct val="0"/>
            </a:spcBef>
            <a:spcAft>
              <a:spcPct val="35000"/>
            </a:spcAft>
            <a:buNone/>
          </a:pPr>
          <a:r>
            <a:rPr lang="en-US" sz="2700" kern="1200"/>
            <a:t>Using</a:t>
          </a:r>
        </a:p>
      </dsp:txBody>
      <dsp:txXfrm>
        <a:off x="180540" y="726897"/>
        <a:ext cx="1541939" cy="564123"/>
      </dsp:txXfrm>
    </dsp:sp>
    <dsp:sp modelId="{6D3FFAD7-C536-4CBC-95CB-13A5BACC550A}">
      <dsp:nvSpPr>
        <dsp:cNvPr id="0" name=""/>
        <dsp:cNvSpPr/>
      </dsp:nvSpPr>
      <dsp:spPr>
        <a:xfrm>
          <a:off x="11303" y="1291021"/>
          <a:ext cx="1711175" cy="1616567"/>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221" tIns="135221" rIns="135221" bIns="270442" numCol="1" spcCol="1270" anchor="t" anchorCtr="0">
          <a:noAutofit/>
        </a:bodyPr>
        <a:lstStyle/>
        <a:p>
          <a:pPr marL="0" lvl="0" indent="0" algn="l" defTabSz="844550">
            <a:lnSpc>
              <a:spcPct val="90000"/>
            </a:lnSpc>
            <a:spcBef>
              <a:spcPct val="0"/>
            </a:spcBef>
            <a:spcAft>
              <a:spcPct val="35000"/>
            </a:spcAft>
            <a:buNone/>
          </a:pPr>
          <a:r>
            <a:rPr lang="en-US" sz="1900" kern="1200" dirty="0"/>
            <a:t>Using AI, please conduct the following :</a:t>
          </a:r>
        </a:p>
      </dsp:txBody>
      <dsp:txXfrm>
        <a:off x="11303" y="1291021"/>
        <a:ext cx="1711175" cy="1616567"/>
      </dsp:txXfrm>
    </dsp:sp>
    <dsp:sp modelId="{5379F0C7-F7D4-497D-8BCD-A0230D4C84AB}">
      <dsp:nvSpPr>
        <dsp:cNvPr id="0" name=""/>
        <dsp:cNvSpPr/>
      </dsp:nvSpPr>
      <dsp:spPr>
        <a:xfrm>
          <a:off x="1836622" y="726897"/>
          <a:ext cx="1880413" cy="564123"/>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654" tIns="69654" rIns="69654" bIns="69654" numCol="1" spcCol="1270" anchor="ctr" anchorCtr="0">
          <a:noAutofit/>
        </a:bodyPr>
        <a:lstStyle/>
        <a:p>
          <a:pPr marL="0" lvl="0" indent="0" algn="ctr" defTabSz="1200150">
            <a:lnSpc>
              <a:spcPct val="90000"/>
            </a:lnSpc>
            <a:spcBef>
              <a:spcPct val="0"/>
            </a:spcBef>
            <a:spcAft>
              <a:spcPct val="35000"/>
            </a:spcAft>
            <a:buNone/>
          </a:pPr>
          <a:r>
            <a:rPr lang="en-US" sz="2700" kern="1200"/>
            <a:t>Type</a:t>
          </a:r>
        </a:p>
      </dsp:txBody>
      <dsp:txXfrm>
        <a:off x="2005859" y="726897"/>
        <a:ext cx="1541939" cy="564123"/>
      </dsp:txXfrm>
    </dsp:sp>
    <dsp:sp modelId="{55A029DD-B0D2-4536-9D2E-8760C61AF283}">
      <dsp:nvSpPr>
        <dsp:cNvPr id="0" name=""/>
        <dsp:cNvSpPr/>
      </dsp:nvSpPr>
      <dsp:spPr>
        <a:xfrm>
          <a:off x="1836622" y="1291021"/>
          <a:ext cx="1711175" cy="1616567"/>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221" tIns="135221" rIns="135221" bIns="270442" numCol="1" spcCol="1270" anchor="t" anchorCtr="0">
          <a:noAutofit/>
        </a:bodyPr>
        <a:lstStyle/>
        <a:p>
          <a:pPr marL="0" lvl="0" indent="0" algn="l" defTabSz="844550">
            <a:lnSpc>
              <a:spcPct val="90000"/>
            </a:lnSpc>
            <a:spcBef>
              <a:spcPct val="0"/>
            </a:spcBef>
            <a:spcAft>
              <a:spcPct val="35000"/>
            </a:spcAft>
            <a:buNone/>
          </a:pPr>
          <a:r>
            <a:rPr lang="en-US" sz="1900" kern="1200"/>
            <a:t>Type your given abuse/trauma form into AI</a:t>
          </a:r>
        </a:p>
      </dsp:txBody>
      <dsp:txXfrm>
        <a:off x="1836622" y="1291021"/>
        <a:ext cx="1711175" cy="1616567"/>
      </dsp:txXfrm>
    </dsp:sp>
    <dsp:sp modelId="{3DBA40C5-C8B6-4757-A801-5D8C61B0696E}">
      <dsp:nvSpPr>
        <dsp:cNvPr id="0" name=""/>
        <dsp:cNvSpPr/>
      </dsp:nvSpPr>
      <dsp:spPr>
        <a:xfrm>
          <a:off x="3661941" y="726897"/>
          <a:ext cx="1880413" cy="564123"/>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654" tIns="69654" rIns="69654" bIns="69654" numCol="1" spcCol="1270" anchor="ctr" anchorCtr="0">
          <a:noAutofit/>
        </a:bodyPr>
        <a:lstStyle/>
        <a:p>
          <a:pPr marL="0" lvl="0" indent="0" algn="ctr" defTabSz="1200150">
            <a:lnSpc>
              <a:spcPct val="90000"/>
            </a:lnSpc>
            <a:spcBef>
              <a:spcPct val="0"/>
            </a:spcBef>
            <a:spcAft>
              <a:spcPct val="35000"/>
            </a:spcAft>
            <a:buNone/>
          </a:pPr>
          <a:r>
            <a:rPr lang="en-US" sz="2700" kern="1200"/>
            <a:t>Make</a:t>
          </a:r>
        </a:p>
      </dsp:txBody>
      <dsp:txXfrm>
        <a:off x="3831178" y="726897"/>
        <a:ext cx="1541939" cy="564123"/>
      </dsp:txXfrm>
    </dsp:sp>
    <dsp:sp modelId="{95A431FE-92D4-487D-9E5C-02EFA17D2A31}">
      <dsp:nvSpPr>
        <dsp:cNvPr id="0" name=""/>
        <dsp:cNvSpPr/>
      </dsp:nvSpPr>
      <dsp:spPr>
        <a:xfrm>
          <a:off x="3661941" y="1291021"/>
          <a:ext cx="1711175" cy="1616567"/>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221" tIns="135221" rIns="135221" bIns="270442" numCol="1" spcCol="1270" anchor="t" anchorCtr="0">
          <a:noAutofit/>
        </a:bodyPr>
        <a:lstStyle/>
        <a:p>
          <a:pPr marL="0" lvl="0" indent="0" algn="l" defTabSz="844550">
            <a:lnSpc>
              <a:spcPct val="90000"/>
            </a:lnSpc>
            <a:spcBef>
              <a:spcPct val="0"/>
            </a:spcBef>
            <a:spcAft>
              <a:spcPct val="35000"/>
            </a:spcAft>
            <a:buNone/>
          </a:pPr>
          <a:r>
            <a:rPr lang="en-US" sz="1900" kern="1200"/>
            <a:t>Make a note of its answer and what you think</a:t>
          </a:r>
        </a:p>
      </dsp:txBody>
      <dsp:txXfrm>
        <a:off x="3661941" y="1291021"/>
        <a:ext cx="1711175" cy="1616567"/>
      </dsp:txXfrm>
    </dsp:sp>
    <dsp:sp modelId="{9992AA5C-B987-44A7-85D3-747B45466E33}">
      <dsp:nvSpPr>
        <dsp:cNvPr id="0" name=""/>
        <dsp:cNvSpPr/>
      </dsp:nvSpPr>
      <dsp:spPr>
        <a:xfrm>
          <a:off x="5487260" y="726897"/>
          <a:ext cx="1880413" cy="564123"/>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654" tIns="69654" rIns="69654" bIns="69654" numCol="1" spcCol="1270" anchor="ctr" anchorCtr="0">
          <a:noAutofit/>
        </a:bodyPr>
        <a:lstStyle/>
        <a:p>
          <a:pPr marL="0" lvl="0" indent="0" algn="ctr" defTabSz="1200150">
            <a:lnSpc>
              <a:spcPct val="90000"/>
            </a:lnSpc>
            <a:spcBef>
              <a:spcPct val="0"/>
            </a:spcBef>
            <a:spcAft>
              <a:spcPct val="35000"/>
            </a:spcAft>
            <a:buNone/>
          </a:pPr>
          <a:r>
            <a:rPr lang="en-US" sz="2700" kern="1200"/>
            <a:t>Find</a:t>
          </a:r>
        </a:p>
      </dsp:txBody>
      <dsp:txXfrm>
        <a:off x="5656497" y="726897"/>
        <a:ext cx="1541939" cy="564123"/>
      </dsp:txXfrm>
    </dsp:sp>
    <dsp:sp modelId="{EB227A3E-4D77-4C0A-8A8F-370B2E872D07}">
      <dsp:nvSpPr>
        <dsp:cNvPr id="0" name=""/>
        <dsp:cNvSpPr/>
      </dsp:nvSpPr>
      <dsp:spPr>
        <a:xfrm>
          <a:off x="5487260" y="1291021"/>
          <a:ext cx="1711175" cy="1616567"/>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221" tIns="135221" rIns="135221" bIns="270442" numCol="1" spcCol="1270" anchor="t" anchorCtr="0">
          <a:noAutofit/>
        </a:bodyPr>
        <a:lstStyle/>
        <a:p>
          <a:pPr marL="0" lvl="0" indent="0" algn="l" defTabSz="844550">
            <a:lnSpc>
              <a:spcPct val="90000"/>
            </a:lnSpc>
            <a:spcBef>
              <a:spcPct val="0"/>
            </a:spcBef>
            <a:spcAft>
              <a:spcPct val="35000"/>
            </a:spcAft>
            <a:buNone/>
          </a:pPr>
          <a:r>
            <a:rPr lang="en-US" sz="1900" kern="1200" dirty="0"/>
            <a:t>Find a book, journal or appropriate website</a:t>
          </a:r>
        </a:p>
      </dsp:txBody>
      <dsp:txXfrm>
        <a:off x="5487260" y="1291021"/>
        <a:ext cx="1711175" cy="1616567"/>
      </dsp:txXfrm>
    </dsp:sp>
    <dsp:sp modelId="{678246C2-19E2-4575-997E-6B89E8328C66}">
      <dsp:nvSpPr>
        <dsp:cNvPr id="0" name=""/>
        <dsp:cNvSpPr/>
      </dsp:nvSpPr>
      <dsp:spPr>
        <a:xfrm>
          <a:off x="7312579" y="726897"/>
          <a:ext cx="1880413" cy="564123"/>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654" tIns="69654" rIns="69654" bIns="69654" numCol="1" spcCol="1270" anchor="ctr" anchorCtr="0">
          <a:noAutofit/>
        </a:bodyPr>
        <a:lstStyle/>
        <a:p>
          <a:pPr marL="0" lvl="0" indent="0" algn="ctr" defTabSz="1200150">
            <a:lnSpc>
              <a:spcPct val="90000"/>
            </a:lnSpc>
            <a:spcBef>
              <a:spcPct val="0"/>
            </a:spcBef>
            <a:spcAft>
              <a:spcPct val="35000"/>
            </a:spcAft>
            <a:buNone/>
          </a:pPr>
          <a:r>
            <a:rPr lang="en-US" sz="2700" kern="1200"/>
            <a:t>Compare</a:t>
          </a:r>
        </a:p>
      </dsp:txBody>
      <dsp:txXfrm>
        <a:off x="7481816" y="726897"/>
        <a:ext cx="1541939" cy="564123"/>
      </dsp:txXfrm>
    </dsp:sp>
    <dsp:sp modelId="{95286EED-65C9-498C-A704-2EA138F72806}">
      <dsp:nvSpPr>
        <dsp:cNvPr id="0" name=""/>
        <dsp:cNvSpPr/>
      </dsp:nvSpPr>
      <dsp:spPr>
        <a:xfrm>
          <a:off x="7312579" y="1291021"/>
          <a:ext cx="1711175" cy="1616567"/>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221" tIns="135221" rIns="135221" bIns="270442" numCol="1" spcCol="1270" anchor="t" anchorCtr="0">
          <a:noAutofit/>
        </a:bodyPr>
        <a:lstStyle/>
        <a:p>
          <a:pPr marL="0" lvl="0" indent="0" algn="l" defTabSz="844550">
            <a:lnSpc>
              <a:spcPct val="90000"/>
            </a:lnSpc>
            <a:spcBef>
              <a:spcPct val="0"/>
            </a:spcBef>
            <a:spcAft>
              <a:spcPct val="35000"/>
            </a:spcAft>
            <a:buNone/>
          </a:pPr>
          <a:r>
            <a:rPr lang="en-US" sz="1900" kern="1200" dirty="0"/>
            <a:t>Compare information</a:t>
          </a:r>
        </a:p>
      </dsp:txBody>
      <dsp:txXfrm>
        <a:off x="7312579" y="1291021"/>
        <a:ext cx="1711175" cy="1616567"/>
      </dsp:txXfrm>
    </dsp:sp>
    <dsp:sp modelId="{A800CA98-50A6-4976-B585-27C1A8665D67}">
      <dsp:nvSpPr>
        <dsp:cNvPr id="0" name=""/>
        <dsp:cNvSpPr/>
      </dsp:nvSpPr>
      <dsp:spPr>
        <a:xfrm>
          <a:off x="9137898" y="726897"/>
          <a:ext cx="1880413" cy="564123"/>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654" tIns="69654" rIns="69654" bIns="69654" numCol="1" spcCol="1270" anchor="ctr" anchorCtr="0">
          <a:noAutofit/>
        </a:bodyPr>
        <a:lstStyle/>
        <a:p>
          <a:pPr marL="0" lvl="0" indent="0" algn="ctr" defTabSz="1200150">
            <a:lnSpc>
              <a:spcPct val="90000"/>
            </a:lnSpc>
            <a:spcBef>
              <a:spcPct val="0"/>
            </a:spcBef>
            <a:spcAft>
              <a:spcPct val="35000"/>
            </a:spcAft>
            <a:buNone/>
          </a:pPr>
          <a:r>
            <a:rPr lang="en-US" sz="2700" kern="1200"/>
            <a:t>Share</a:t>
          </a:r>
        </a:p>
      </dsp:txBody>
      <dsp:txXfrm>
        <a:off x="9307135" y="726897"/>
        <a:ext cx="1541939" cy="564123"/>
      </dsp:txXfrm>
    </dsp:sp>
    <dsp:sp modelId="{58430E07-51A2-43C1-A8AE-2942E72E9AE2}">
      <dsp:nvSpPr>
        <dsp:cNvPr id="0" name=""/>
        <dsp:cNvSpPr/>
      </dsp:nvSpPr>
      <dsp:spPr>
        <a:xfrm>
          <a:off x="9137898" y="1291021"/>
          <a:ext cx="1711175" cy="1616567"/>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221" tIns="135221" rIns="135221" bIns="270442" numCol="1" spcCol="1270" anchor="t" anchorCtr="0">
          <a:noAutofit/>
        </a:bodyPr>
        <a:lstStyle/>
        <a:p>
          <a:pPr marL="0" lvl="0" indent="0" algn="l" defTabSz="844550">
            <a:lnSpc>
              <a:spcPct val="90000"/>
            </a:lnSpc>
            <a:spcBef>
              <a:spcPct val="0"/>
            </a:spcBef>
            <a:spcAft>
              <a:spcPct val="35000"/>
            </a:spcAft>
            <a:buNone/>
          </a:pPr>
          <a:r>
            <a:rPr lang="en-US" sz="1900" kern="1200" dirty="0"/>
            <a:t>Share findings with groups</a:t>
          </a:r>
        </a:p>
      </dsp:txBody>
      <dsp:txXfrm>
        <a:off x="9137898" y="1291021"/>
        <a:ext cx="1711175" cy="161656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50A1B-C63E-44B1-BC3C-7CA81698D66E}">
      <dsp:nvSpPr>
        <dsp:cNvPr id="0" name=""/>
        <dsp:cNvSpPr/>
      </dsp:nvSpPr>
      <dsp:spPr>
        <a:xfrm>
          <a:off x="686474" y="242140"/>
          <a:ext cx="1990125" cy="1990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CCD76-57E2-4BA3-A018-A2C7BC267654}">
      <dsp:nvSpPr>
        <dsp:cNvPr id="0" name=""/>
        <dsp:cNvSpPr/>
      </dsp:nvSpPr>
      <dsp:spPr>
        <a:xfrm>
          <a:off x="1110599" y="666265"/>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1579E4-20F8-48F9-BF92-DCA61EE77DF5}">
      <dsp:nvSpPr>
        <dsp:cNvPr id="0" name=""/>
        <dsp:cNvSpPr/>
      </dsp:nvSpPr>
      <dsp:spPr>
        <a:xfrm>
          <a:off x="50287" y="28521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Structural Changes</a:t>
          </a:r>
          <a:endParaRPr lang="en-US" sz="2600" kern="1200"/>
        </a:p>
      </dsp:txBody>
      <dsp:txXfrm>
        <a:off x="50287" y="2852140"/>
        <a:ext cx="3262500" cy="720000"/>
      </dsp:txXfrm>
    </dsp:sp>
    <dsp:sp modelId="{FFF70F56-84E7-4DAD-91A1-29DCD3AB083C}">
      <dsp:nvSpPr>
        <dsp:cNvPr id="0" name=""/>
        <dsp:cNvSpPr/>
      </dsp:nvSpPr>
      <dsp:spPr>
        <a:xfrm>
          <a:off x="4519912" y="242140"/>
          <a:ext cx="1990125" cy="19901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5371E2-3DDE-4482-B59B-3BBB6CFD2537}">
      <dsp:nvSpPr>
        <dsp:cNvPr id="0" name=""/>
        <dsp:cNvSpPr/>
      </dsp:nvSpPr>
      <dsp:spPr>
        <a:xfrm>
          <a:off x="4944037" y="666265"/>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41E3C3-01D2-41F4-A0D8-D7D3514DF22B}">
      <dsp:nvSpPr>
        <dsp:cNvPr id="0" name=""/>
        <dsp:cNvSpPr/>
      </dsp:nvSpPr>
      <dsp:spPr>
        <a:xfrm>
          <a:off x="3883725" y="28521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Functional Changes </a:t>
          </a:r>
          <a:endParaRPr lang="en-US" sz="2600" kern="1200"/>
        </a:p>
      </dsp:txBody>
      <dsp:txXfrm>
        <a:off x="3883725" y="2852140"/>
        <a:ext cx="3262500" cy="720000"/>
      </dsp:txXfrm>
    </dsp:sp>
    <dsp:sp modelId="{7F998916-7989-4498-BD91-6C5BEE2F7BE3}">
      <dsp:nvSpPr>
        <dsp:cNvPr id="0" name=""/>
        <dsp:cNvSpPr/>
      </dsp:nvSpPr>
      <dsp:spPr>
        <a:xfrm>
          <a:off x="8353350" y="242140"/>
          <a:ext cx="1990125" cy="19901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BBA7E1-C755-4E74-A9F7-C62103767756}">
      <dsp:nvSpPr>
        <dsp:cNvPr id="0" name=""/>
        <dsp:cNvSpPr/>
      </dsp:nvSpPr>
      <dsp:spPr>
        <a:xfrm>
          <a:off x="8777475" y="666265"/>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C10EA8-1884-45AE-9DB6-A2F188D34525}">
      <dsp:nvSpPr>
        <dsp:cNvPr id="0" name=""/>
        <dsp:cNvSpPr/>
      </dsp:nvSpPr>
      <dsp:spPr>
        <a:xfrm>
          <a:off x="7717162" y="28521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Neurochemical Changes </a:t>
          </a:r>
          <a:endParaRPr lang="en-US" sz="2600" kern="1200"/>
        </a:p>
      </dsp:txBody>
      <dsp:txXfrm>
        <a:off x="7717162" y="2852140"/>
        <a:ext cx="3262500"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FF18FB-3146-43E2-9DF5-EEEFAD34B8FD}">
      <dsp:nvSpPr>
        <dsp:cNvPr id="0" name=""/>
        <dsp:cNvSpPr/>
      </dsp:nvSpPr>
      <dsp:spPr>
        <a:xfrm>
          <a:off x="1346" y="1119479"/>
          <a:ext cx="3150644" cy="1575322"/>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Hippocampus decreases in size </a:t>
          </a:r>
          <a:endParaRPr lang="en-US" sz="3300" kern="1200"/>
        </a:p>
      </dsp:txBody>
      <dsp:txXfrm>
        <a:off x="47486" y="1165619"/>
        <a:ext cx="3058364" cy="1483042"/>
      </dsp:txXfrm>
    </dsp:sp>
    <dsp:sp modelId="{D9DA9DE5-3AE4-4C62-8C61-47F0CEC0D7D1}">
      <dsp:nvSpPr>
        <dsp:cNvPr id="0" name=""/>
        <dsp:cNvSpPr/>
      </dsp:nvSpPr>
      <dsp:spPr>
        <a:xfrm>
          <a:off x="3939652" y="1119479"/>
          <a:ext cx="3150644" cy="1575322"/>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Amygdala becomes overactive </a:t>
          </a:r>
          <a:endParaRPr lang="en-US" sz="3300" kern="1200"/>
        </a:p>
      </dsp:txBody>
      <dsp:txXfrm>
        <a:off x="3985792" y="1165619"/>
        <a:ext cx="3058364" cy="1483042"/>
      </dsp:txXfrm>
    </dsp:sp>
    <dsp:sp modelId="{F76A34C2-D5D8-46BE-94E0-F1A5323DCB89}">
      <dsp:nvSpPr>
        <dsp:cNvPr id="0" name=""/>
        <dsp:cNvSpPr/>
      </dsp:nvSpPr>
      <dsp:spPr>
        <a:xfrm>
          <a:off x="7877958" y="1119479"/>
          <a:ext cx="3150644" cy="1575322"/>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Prefrontal cortex reduces in volume </a:t>
          </a:r>
          <a:endParaRPr lang="en-US" sz="3300" kern="1200"/>
        </a:p>
      </dsp:txBody>
      <dsp:txXfrm>
        <a:off x="7924098" y="1165619"/>
        <a:ext cx="3058364" cy="148304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C376C0-480F-4818-88F8-A3DD2D1FF1DE}">
      <dsp:nvSpPr>
        <dsp:cNvPr id="0" name=""/>
        <dsp:cNvSpPr/>
      </dsp:nvSpPr>
      <dsp:spPr>
        <a:xfrm>
          <a:off x="3231"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F995DB-892A-4C82-A7C4-6031DAFB4272}">
      <dsp:nvSpPr>
        <dsp:cNvPr id="0" name=""/>
        <dsp:cNvSpPr/>
      </dsp:nvSpPr>
      <dsp:spPr>
        <a:xfrm>
          <a:off x="259591"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Hippocampus: Reduction in memory capacity, inability to regulate emotions and process conflict  </a:t>
          </a:r>
          <a:endParaRPr lang="en-US" sz="1500" kern="1200"/>
        </a:p>
      </dsp:txBody>
      <dsp:txXfrm>
        <a:off x="302502" y="1339273"/>
        <a:ext cx="2221419" cy="1379276"/>
      </dsp:txXfrm>
    </dsp:sp>
    <dsp:sp modelId="{57F546FC-4AD8-4303-B070-77FD19570CB9}">
      <dsp:nvSpPr>
        <dsp:cNvPr id="0" name=""/>
        <dsp:cNvSpPr/>
      </dsp:nvSpPr>
      <dsp:spPr>
        <a:xfrm>
          <a:off x="2823193"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7D954B-9E70-414B-9E29-4CB0532B3F06}">
      <dsp:nvSpPr>
        <dsp:cNvPr id="0" name=""/>
        <dsp:cNvSpPr/>
      </dsp:nvSpPr>
      <dsp:spPr>
        <a:xfrm>
          <a:off x="3079553"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Amygdala: Difficulty in processing emotions and determines responses to stressful or dangerous situations</a:t>
          </a:r>
          <a:endParaRPr lang="en-US" sz="1500" kern="1200"/>
        </a:p>
      </dsp:txBody>
      <dsp:txXfrm>
        <a:off x="3122464" y="1339273"/>
        <a:ext cx="2221419" cy="1379276"/>
      </dsp:txXfrm>
    </dsp:sp>
    <dsp:sp modelId="{7F72C91C-2003-4619-BDBD-7A6BF820F2A4}">
      <dsp:nvSpPr>
        <dsp:cNvPr id="0" name=""/>
        <dsp:cNvSpPr/>
      </dsp:nvSpPr>
      <dsp:spPr>
        <a:xfrm>
          <a:off x="5643155"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35722F-FAAB-4E3F-8BCF-1AFD9206EEE7}">
      <dsp:nvSpPr>
        <dsp:cNvPr id="0" name=""/>
        <dsp:cNvSpPr/>
      </dsp:nvSpPr>
      <dsp:spPr>
        <a:xfrm>
          <a:off x="5899515"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Prefrontal cortex: : Affects behaviour, perception, decision making, emotional balance, and social regulation</a:t>
          </a:r>
          <a:endParaRPr lang="en-US" sz="1500" kern="1200"/>
        </a:p>
      </dsp:txBody>
      <dsp:txXfrm>
        <a:off x="5942426" y="1339273"/>
        <a:ext cx="2221419" cy="1379276"/>
      </dsp:txXfrm>
    </dsp:sp>
    <dsp:sp modelId="{D7349AF4-C1AD-4382-970D-72B8FB92D5F8}">
      <dsp:nvSpPr>
        <dsp:cNvPr id="0" name=""/>
        <dsp:cNvSpPr/>
      </dsp:nvSpPr>
      <dsp:spPr>
        <a:xfrm>
          <a:off x="8463116"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FD89D9-39CA-4E91-913F-B3090D1C3A5D}">
      <dsp:nvSpPr>
        <dsp:cNvPr id="0" name=""/>
        <dsp:cNvSpPr/>
      </dsp:nvSpPr>
      <dsp:spPr>
        <a:xfrm>
          <a:off x="8719477"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Cerebellum: Affects motor skills and coordination.</a:t>
          </a:r>
          <a:endParaRPr lang="en-US" sz="1500" kern="1200"/>
        </a:p>
      </dsp:txBody>
      <dsp:txXfrm>
        <a:off x="8762388" y="1339273"/>
        <a:ext cx="2221419" cy="137927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9172DE-B4BE-4BDF-AAEE-79F1B7CDDCA5}">
      <dsp:nvSpPr>
        <dsp:cNvPr id="0" name=""/>
        <dsp:cNvSpPr/>
      </dsp:nvSpPr>
      <dsp:spPr>
        <a:xfrm>
          <a:off x="1346" y="331818"/>
          <a:ext cx="5251074" cy="3150644"/>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Creates a neurochemical imbalance in the brain: </a:t>
          </a:r>
          <a:endParaRPr lang="en-US" sz="2800" kern="1200"/>
        </a:p>
        <a:p>
          <a:pPr marL="228600" lvl="1" indent="-228600" algn="l" defTabSz="977900">
            <a:lnSpc>
              <a:spcPct val="90000"/>
            </a:lnSpc>
            <a:spcBef>
              <a:spcPct val="0"/>
            </a:spcBef>
            <a:spcAft>
              <a:spcPct val="15000"/>
            </a:spcAft>
            <a:buChar char="•"/>
          </a:pPr>
          <a:r>
            <a:rPr lang="en-GB" sz="2200" kern="1200"/>
            <a:t>Serotonin (Chemical that carries messages around the body which impacts mood, sleep, digestion, nausea)</a:t>
          </a:r>
          <a:endParaRPr lang="en-US" sz="2200" kern="1200"/>
        </a:p>
        <a:p>
          <a:pPr marL="228600" lvl="1" indent="-228600" algn="l" defTabSz="977900">
            <a:lnSpc>
              <a:spcPct val="90000"/>
            </a:lnSpc>
            <a:spcBef>
              <a:spcPct val="0"/>
            </a:spcBef>
            <a:spcAft>
              <a:spcPct val="15000"/>
            </a:spcAft>
            <a:buChar char="•"/>
          </a:pPr>
          <a:r>
            <a:rPr lang="en-GB" sz="2200" kern="1200"/>
            <a:t>Dopamine (Feel good hormone)</a:t>
          </a:r>
          <a:endParaRPr lang="en-US" sz="2200" kern="1200"/>
        </a:p>
        <a:p>
          <a:pPr marL="228600" lvl="1" indent="-228600" algn="l" defTabSz="977900">
            <a:lnSpc>
              <a:spcPct val="90000"/>
            </a:lnSpc>
            <a:spcBef>
              <a:spcPct val="0"/>
            </a:spcBef>
            <a:spcAft>
              <a:spcPct val="15000"/>
            </a:spcAft>
            <a:buChar char="•"/>
          </a:pPr>
          <a:r>
            <a:rPr lang="en-GB" sz="2200" kern="1200"/>
            <a:t>Cortisol (Stress hormone)</a:t>
          </a:r>
          <a:endParaRPr lang="en-US" sz="2200" kern="1200"/>
        </a:p>
      </dsp:txBody>
      <dsp:txXfrm>
        <a:off x="1346" y="331818"/>
        <a:ext cx="5251074" cy="3150644"/>
      </dsp:txXfrm>
    </dsp:sp>
    <dsp:sp modelId="{07F1D394-F19C-42C7-BA06-169ADE67F0E4}">
      <dsp:nvSpPr>
        <dsp:cNvPr id="0" name=""/>
        <dsp:cNvSpPr/>
      </dsp:nvSpPr>
      <dsp:spPr>
        <a:xfrm>
          <a:off x="5777528" y="331818"/>
          <a:ext cx="5251074" cy="3150644"/>
        </a:xfrm>
        <a:prstGeom prst="rect">
          <a:avLst/>
        </a:prstGeom>
        <a:solidFill>
          <a:schemeClr val="accent2">
            <a:hueOff val="-1494908"/>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Imbalances can lead to the development of ill-mental health: </a:t>
          </a:r>
          <a:endParaRPr lang="en-US" sz="2800" kern="1200"/>
        </a:p>
        <a:p>
          <a:pPr marL="228600" lvl="1" indent="-228600" algn="l" defTabSz="977900">
            <a:lnSpc>
              <a:spcPct val="90000"/>
            </a:lnSpc>
            <a:spcBef>
              <a:spcPct val="0"/>
            </a:spcBef>
            <a:spcAft>
              <a:spcPct val="15000"/>
            </a:spcAft>
            <a:buChar char="•"/>
          </a:pPr>
          <a:r>
            <a:rPr lang="en-GB" sz="2200" kern="1200"/>
            <a:t>Anxiety</a:t>
          </a:r>
          <a:endParaRPr lang="en-US" sz="2200" kern="1200"/>
        </a:p>
        <a:p>
          <a:pPr marL="228600" lvl="1" indent="-228600" algn="l" defTabSz="977900">
            <a:lnSpc>
              <a:spcPct val="90000"/>
            </a:lnSpc>
            <a:spcBef>
              <a:spcPct val="0"/>
            </a:spcBef>
            <a:spcAft>
              <a:spcPct val="15000"/>
            </a:spcAft>
            <a:buChar char="•"/>
          </a:pPr>
          <a:r>
            <a:rPr lang="en-GB" sz="2200" kern="1200"/>
            <a:t>Depression </a:t>
          </a:r>
          <a:endParaRPr lang="en-US" sz="2200" kern="1200"/>
        </a:p>
      </dsp:txBody>
      <dsp:txXfrm>
        <a:off x="5777528" y="331818"/>
        <a:ext cx="5251074" cy="315064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FADBB7-5036-4AF0-A442-B514FC5DBB70}">
      <dsp:nvSpPr>
        <dsp:cNvPr id="0" name=""/>
        <dsp:cNvSpPr/>
      </dsp:nvSpPr>
      <dsp:spPr>
        <a:xfrm>
          <a:off x="5387872" y="1453700"/>
          <a:ext cx="2796264" cy="665383"/>
        </a:xfrm>
        <a:custGeom>
          <a:avLst/>
          <a:gdLst/>
          <a:ahLst/>
          <a:cxnLst/>
          <a:rect l="0" t="0" r="0" b="0"/>
          <a:pathLst>
            <a:path>
              <a:moveTo>
                <a:pt x="0" y="0"/>
              </a:moveTo>
              <a:lnTo>
                <a:pt x="0" y="453439"/>
              </a:lnTo>
              <a:lnTo>
                <a:pt x="2796264" y="453439"/>
              </a:lnTo>
              <a:lnTo>
                <a:pt x="2796264" y="665383"/>
              </a:lnTo>
            </a:path>
          </a:pathLst>
        </a:custGeom>
        <a:noFill/>
        <a:ln w="2222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D058B6-0484-4E24-8ECD-0A3EC83743A2}">
      <dsp:nvSpPr>
        <dsp:cNvPr id="0" name=""/>
        <dsp:cNvSpPr/>
      </dsp:nvSpPr>
      <dsp:spPr>
        <a:xfrm>
          <a:off x="5342152" y="1453700"/>
          <a:ext cx="91440" cy="665383"/>
        </a:xfrm>
        <a:custGeom>
          <a:avLst/>
          <a:gdLst/>
          <a:ahLst/>
          <a:cxnLst/>
          <a:rect l="0" t="0" r="0" b="0"/>
          <a:pathLst>
            <a:path>
              <a:moveTo>
                <a:pt x="45720" y="0"/>
              </a:moveTo>
              <a:lnTo>
                <a:pt x="45720" y="665383"/>
              </a:lnTo>
            </a:path>
          </a:pathLst>
        </a:custGeom>
        <a:noFill/>
        <a:ln w="2222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9DA342-2ACA-464A-8BA5-1DF1281A1773}">
      <dsp:nvSpPr>
        <dsp:cNvPr id="0" name=""/>
        <dsp:cNvSpPr/>
      </dsp:nvSpPr>
      <dsp:spPr>
        <a:xfrm>
          <a:off x="2591607" y="1453700"/>
          <a:ext cx="2796264" cy="665383"/>
        </a:xfrm>
        <a:custGeom>
          <a:avLst/>
          <a:gdLst/>
          <a:ahLst/>
          <a:cxnLst/>
          <a:rect l="0" t="0" r="0" b="0"/>
          <a:pathLst>
            <a:path>
              <a:moveTo>
                <a:pt x="2796264" y="0"/>
              </a:moveTo>
              <a:lnTo>
                <a:pt x="2796264" y="453439"/>
              </a:lnTo>
              <a:lnTo>
                <a:pt x="0" y="453439"/>
              </a:lnTo>
              <a:lnTo>
                <a:pt x="0" y="665383"/>
              </a:lnTo>
            </a:path>
          </a:pathLst>
        </a:custGeom>
        <a:noFill/>
        <a:ln w="2222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A7B7E3-AB28-448B-9B7A-2CA9730C2AB4}">
      <dsp:nvSpPr>
        <dsp:cNvPr id="0" name=""/>
        <dsp:cNvSpPr/>
      </dsp:nvSpPr>
      <dsp:spPr>
        <a:xfrm>
          <a:off x="4243945" y="914"/>
          <a:ext cx="2287852" cy="1452786"/>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7228C6-2749-4A37-B911-93916447B91E}">
      <dsp:nvSpPr>
        <dsp:cNvPr id="0" name=""/>
        <dsp:cNvSpPr/>
      </dsp:nvSpPr>
      <dsp:spPr>
        <a:xfrm>
          <a:off x="4498151" y="242409"/>
          <a:ext cx="2287852" cy="1452786"/>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Sexual abuse can lead to alterations in brain regions such as the hippocampus, amygdala, and prefrontal cortex. Changes in these regions can result in: </a:t>
          </a:r>
          <a:endParaRPr lang="en-US" sz="1400" kern="1200"/>
        </a:p>
      </dsp:txBody>
      <dsp:txXfrm>
        <a:off x="4540702" y="284960"/>
        <a:ext cx="2202750" cy="1367684"/>
      </dsp:txXfrm>
    </dsp:sp>
    <dsp:sp modelId="{85D556DB-0646-4D6A-AB61-539C747C0B46}">
      <dsp:nvSpPr>
        <dsp:cNvPr id="0" name=""/>
        <dsp:cNvSpPr/>
      </dsp:nvSpPr>
      <dsp:spPr>
        <a:xfrm>
          <a:off x="1447680" y="2119084"/>
          <a:ext cx="2287852" cy="145278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488E8E-0139-441E-9563-BAF57C11A7C4}">
      <dsp:nvSpPr>
        <dsp:cNvPr id="0" name=""/>
        <dsp:cNvSpPr/>
      </dsp:nvSpPr>
      <dsp:spPr>
        <a:xfrm>
          <a:off x="1701886" y="2360580"/>
          <a:ext cx="2287852" cy="1452786"/>
        </a:xfrm>
        <a:prstGeom prst="roundRect">
          <a:avLst>
            <a:gd name="adj" fmla="val 10000"/>
          </a:avLst>
        </a:prstGeom>
        <a:solidFill>
          <a:schemeClr val="lt1">
            <a:alpha val="90000"/>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difficulties with learning</a:t>
          </a:r>
          <a:endParaRPr lang="en-US" sz="1400" kern="1200"/>
        </a:p>
      </dsp:txBody>
      <dsp:txXfrm>
        <a:off x="1744437" y="2403131"/>
        <a:ext cx="2202750" cy="1367684"/>
      </dsp:txXfrm>
    </dsp:sp>
    <dsp:sp modelId="{D1245085-71AB-4E6B-906A-583FFDA314BC}">
      <dsp:nvSpPr>
        <dsp:cNvPr id="0" name=""/>
        <dsp:cNvSpPr/>
      </dsp:nvSpPr>
      <dsp:spPr>
        <a:xfrm>
          <a:off x="4243945" y="2119084"/>
          <a:ext cx="2287852" cy="145278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5DEBCC-2D30-45F1-9495-A8E3313C9EFC}">
      <dsp:nvSpPr>
        <dsp:cNvPr id="0" name=""/>
        <dsp:cNvSpPr/>
      </dsp:nvSpPr>
      <dsp:spPr>
        <a:xfrm>
          <a:off x="4498151" y="2360580"/>
          <a:ext cx="2287852" cy="1452786"/>
        </a:xfrm>
        <a:prstGeom prst="roundRect">
          <a:avLst>
            <a:gd name="adj" fmla="val 10000"/>
          </a:avLst>
        </a:prstGeom>
        <a:solidFill>
          <a:schemeClr val="lt1">
            <a:alpha val="90000"/>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emotional regulation</a:t>
          </a:r>
          <a:endParaRPr lang="en-US" sz="1400" kern="1200"/>
        </a:p>
      </dsp:txBody>
      <dsp:txXfrm>
        <a:off x="4540702" y="2403131"/>
        <a:ext cx="2202750" cy="1367684"/>
      </dsp:txXfrm>
    </dsp:sp>
    <dsp:sp modelId="{FC91CC60-958F-45BA-83A4-5360CB358B22}">
      <dsp:nvSpPr>
        <dsp:cNvPr id="0" name=""/>
        <dsp:cNvSpPr/>
      </dsp:nvSpPr>
      <dsp:spPr>
        <a:xfrm>
          <a:off x="7040210" y="2119084"/>
          <a:ext cx="2287852" cy="145278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29EE37-D75E-479E-A6F9-AC9666696D02}">
      <dsp:nvSpPr>
        <dsp:cNvPr id="0" name=""/>
        <dsp:cNvSpPr/>
      </dsp:nvSpPr>
      <dsp:spPr>
        <a:xfrm>
          <a:off x="7294416" y="2360580"/>
          <a:ext cx="2287852" cy="1452786"/>
        </a:xfrm>
        <a:prstGeom prst="roundRect">
          <a:avLst>
            <a:gd name="adj" fmla="val 10000"/>
          </a:avLst>
        </a:prstGeom>
        <a:solidFill>
          <a:schemeClr val="lt1">
            <a:alpha val="90000"/>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impulse control</a:t>
          </a:r>
          <a:endParaRPr lang="en-US" sz="1400" kern="1200"/>
        </a:p>
      </dsp:txBody>
      <dsp:txXfrm>
        <a:off x="7336967" y="2403131"/>
        <a:ext cx="2202750" cy="136768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ADE78-E424-4EBC-B2F9-F5F9D0356DE3}">
      <dsp:nvSpPr>
        <dsp:cNvPr id="0" name=""/>
        <dsp:cNvSpPr/>
      </dsp:nvSpPr>
      <dsp:spPr>
        <a:xfrm>
          <a:off x="0" y="0"/>
          <a:ext cx="8823960" cy="839141"/>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brain’s ability to process information and regulate emotions can be significantly affected.Children who experience sexual abuse often:</a:t>
          </a:r>
          <a:endParaRPr lang="en-US" sz="2000" kern="1200"/>
        </a:p>
      </dsp:txBody>
      <dsp:txXfrm>
        <a:off x="24578" y="24578"/>
        <a:ext cx="7847552" cy="789985"/>
      </dsp:txXfrm>
    </dsp:sp>
    <dsp:sp modelId="{911F066E-D684-4DC2-93FC-816F8E42B915}">
      <dsp:nvSpPr>
        <dsp:cNvPr id="0" name=""/>
        <dsp:cNvSpPr/>
      </dsp:nvSpPr>
      <dsp:spPr>
        <a:xfrm>
          <a:off x="739006" y="991713"/>
          <a:ext cx="8823960" cy="839141"/>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have heightened stress responses</a:t>
          </a:r>
          <a:endParaRPr lang="en-US" sz="2000" kern="1200"/>
        </a:p>
      </dsp:txBody>
      <dsp:txXfrm>
        <a:off x="763584" y="1016291"/>
        <a:ext cx="7490355" cy="789985"/>
      </dsp:txXfrm>
    </dsp:sp>
    <dsp:sp modelId="{8FAE8F3F-7C39-4B5E-81FA-CA563348B249}">
      <dsp:nvSpPr>
        <dsp:cNvPr id="0" name=""/>
        <dsp:cNvSpPr/>
      </dsp:nvSpPr>
      <dsp:spPr>
        <a:xfrm>
          <a:off x="1466983" y="1983426"/>
          <a:ext cx="8823960" cy="839141"/>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struggle with anxiety, depression, and PTSD.</a:t>
          </a:r>
          <a:endParaRPr lang="en-US" sz="2000" kern="1200"/>
        </a:p>
      </dsp:txBody>
      <dsp:txXfrm>
        <a:off x="1491561" y="2008004"/>
        <a:ext cx="7501385" cy="789985"/>
      </dsp:txXfrm>
    </dsp:sp>
    <dsp:sp modelId="{E6B44A89-569D-41F4-9FB5-445059597FC3}">
      <dsp:nvSpPr>
        <dsp:cNvPr id="0" name=""/>
        <dsp:cNvSpPr/>
      </dsp:nvSpPr>
      <dsp:spPr>
        <a:xfrm>
          <a:off x="2205989" y="2975139"/>
          <a:ext cx="8823960" cy="839141"/>
        </a:xfrm>
        <a:prstGeom prst="roundRect">
          <a:avLst>
            <a:gd name="adj" fmla="val 10000"/>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may exhibited similar behaviour</a:t>
          </a:r>
          <a:endParaRPr lang="en-US" sz="2000" kern="1200"/>
        </a:p>
      </dsp:txBody>
      <dsp:txXfrm>
        <a:off x="2230567" y="2999717"/>
        <a:ext cx="7490355" cy="789985"/>
      </dsp:txXfrm>
    </dsp:sp>
    <dsp:sp modelId="{0835A361-F2C6-4363-9618-DE414305AD53}">
      <dsp:nvSpPr>
        <dsp:cNvPr id="0" name=""/>
        <dsp:cNvSpPr/>
      </dsp:nvSpPr>
      <dsp:spPr>
        <a:xfrm>
          <a:off x="8278517" y="642706"/>
          <a:ext cx="545442" cy="545442"/>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01241" y="642706"/>
        <a:ext cx="299994" cy="410445"/>
      </dsp:txXfrm>
    </dsp:sp>
    <dsp:sp modelId="{AAC22AC9-3F7D-4CA9-B0B9-D314DC57F3F9}">
      <dsp:nvSpPr>
        <dsp:cNvPr id="0" name=""/>
        <dsp:cNvSpPr/>
      </dsp:nvSpPr>
      <dsp:spPr>
        <a:xfrm>
          <a:off x="9017524" y="1634419"/>
          <a:ext cx="545442" cy="545442"/>
        </a:xfrm>
        <a:prstGeom prst="downArrow">
          <a:avLst>
            <a:gd name="adj1" fmla="val 55000"/>
            <a:gd name="adj2" fmla="val 45000"/>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140248" y="1634419"/>
        <a:ext cx="299994" cy="410445"/>
      </dsp:txXfrm>
    </dsp:sp>
    <dsp:sp modelId="{794101BC-24E7-4527-9C09-64C6FF8D23DF}">
      <dsp:nvSpPr>
        <dsp:cNvPr id="0" name=""/>
        <dsp:cNvSpPr/>
      </dsp:nvSpPr>
      <dsp:spPr>
        <a:xfrm>
          <a:off x="9745501" y="2626132"/>
          <a:ext cx="545442" cy="545442"/>
        </a:xfrm>
        <a:prstGeom prst="downArrow">
          <a:avLst>
            <a:gd name="adj1" fmla="val 55000"/>
            <a:gd name="adj2" fmla="val 45000"/>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868225" y="2626132"/>
        <a:ext cx="299994" cy="41044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7D2C7-90F9-4BDF-B23E-AD2572756B61}">
      <dsp:nvSpPr>
        <dsp:cNvPr id="0" name=""/>
        <dsp:cNvSpPr/>
      </dsp:nvSpPr>
      <dsp:spPr>
        <a:xfrm>
          <a:off x="0" y="208300"/>
          <a:ext cx="11029950" cy="935415"/>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Behavioural changes include: </a:t>
          </a:r>
          <a:endParaRPr lang="en-US" sz="3900" kern="1200"/>
        </a:p>
      </dsp:txBody>
      <dsp:txXfrm>
        <a:off x="45663" y="253963"/>
        <a:ext cx="10938624" cy="844089"/>
      </dsp:txXfrm>
    </dsp:sp>
    <dsp:sp modelId="{6136A604-C669-4574-A2AB-BBC00F7221B9}">
      <dsp:nvSpPr>
        <dsp:cNvPr id="0" name=""/>
        <dsp:cNvSpPr/>
      </dsp:nvSpPr>
      <dsp:spPr>
        <a:xfrm>
          <a:off x="0" y="1143715"/>
          <a:ext cx="11029950" cy="2462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0201"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GB" sz="3000" kern="1200"/>
            <a:t>Withdrawal (social interactions)</a:t>
          </a:r>
          <a:endParaRPr lang="en-US" sz="3000" kern="1200"/>
        </a:p>
        <a:p>
          <a:pPr marL="285750" lvl="1" indent="-285750" algn="l" defTabSz="1333500">
            <a:lnSpc>
              <a:spcPct val="90000"/>
            </a:lnSpc>
            <a:spcBef>
              <a:spcPct val="0"/>
            </a:spcBef>
            <a:spcAft>
              <a:spcPct val="20000"/>
            </a:spcAft>
            <a:buChar char="•"/>
          </a:pPr>
          <a:r>
            <a:rPr lang="en-GB" sz="3000" kern="1200"/>
            <a:t>Aggression (fighting or lashing out) </a:t>
          </a:r>
          <a:endParaRPr lang="en-US" sz="3000" kern="1200"/>
        </a:p>
        <a:p>
          <a:pPr marL="285750" lvl="1" indent="-285750" algn="l" defTabSz="1333500">
            <a:lnSpc>
              <a:spcPct val="90000"/>
            </a:lnSpc>
            <a:spcBef>
              <a:spcPct val="0"/>
            </a:spcBef>
            <a:spcAft>
              <a:spcPct val="20000"/>
            </a:spcAft>
            <a:buChar char="•"/>
          </a:pPr>
          <a:r>
            <a:rPr lang="en-GB" sz="3000" kern="1200"/>
            <a:t>regression to earlier developmental stages (may not meet milestones)</a:t>
          </a:r>
          <a:endParaRPr lang="en-US" sz="3000" kern="1200"/>
        </a:p>
        <a:p>
          <a:pPr marL="285750" lvl="1" indent="-285750" algn="l" defTabSz="1333500">
            <a:lnSpc>
              <a:spcPct val="90000"/>
            </a:lnSpc>
            <a:spcBef>
              <a:spcPct val="0"/>
            </a:spcBef>
            <a:spcAft>
              <a:spcPct val="20000"/>
            </a:spcAft>
            <a:buChar char="•"/>
          </a:pPr>
          <a:r>
            <a:rPr lang="en-GB" sz="3000" kern="1200"/>
            <a:t>Develop coping mechanisms to deal with their grief (masking)</a:t>
          </a:r>
          <a:endParaRPr lang="en-US" sz="3000" kern="1200"/>
        </a:p>
      </dsp:txBody>
      <dsp:txXfrm>
        <a:off x="0" y="1143715"/>
        <a:ext cx="11029950" cy="246226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AB046-99D8-4106-AD32-14F93D3A19B2}">
      <dsp:nvSpPr>
        <dsp:cNvPr id="0" name=""/>
        <dsp:cNvSpPr/>
      </dsp:nvSpPr>
      <dsp:spPr>
        <a:xfrm>
          <a:off x="0" y="343515"/>
          <a:ext cx="7012370" cy="54990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The long-term consequences to the exposure of early trauma has increased, with a body of literature that highlights negative consequences. Campbell (2022) argues that childhood trauma has a greater impact compared to trauma experienced during adulthood due to development structures (such as the amygdala) being vulnerable during sensitive e periods. </a:t>
          </a:r>
          <a:endParaRPr lang="en-US" sz="1000" kern="1200"/>
        </a:p>
      </dsp:txBody>
      <dsp:txXfrm>
        <a:off x="26844" y="370359"/>
        <a:ext cx="6958682" cy="496212"/>
      </dsp:txXfrm>
    </dsp:sp>
    <dsp:sp modelId="{7BC62856-0B01-4209-A7BF-9B1B74EB7F9C}">
      <dsp:nvSpPr>
        <dsp:cNvPr id="0" name=""/>
        <dsp:cNvSpPr/>
      </dsp:nvSpPr>
      <dsp:spPr>
        <a:xfrm>
          <a:off x="0" y="922215"/>
          <a:ext cx="7012370" cy="549900"/>
        </a:xfrm>
        <a:prstGeom prst="roundRect">
          <a:avLst/>
        </a:prstGeom>
        <a:gradFill rotWithShape="0">
          <a:gsLst>
            <a:gs pos="0">
              <a:schemeClr val="accent2">
                <a:hueOff val="-249151"/>
                <a:satOff val="-70"/>
                <a:lumOff val="1176"/>
                <a:alphaOff val="0"/>
                <a:tint val="98000"/>
                <a:lumMod val="110000"/>
              </a:schemeClr>
            </a:gs>
            <a:gs pos="84000">
              <a:schemeClr val="accent2">
                <a:hueOff val="-249151"/>
                <a:satOff val="-70"/>
                <a:lumOff val="1176"/>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Studies investigating this area have found casual links to: </a:t>
          </a:r>
          <a:endParaRPr lang="en-US" sz="1000" kern="1200"/>
        </a:p>
      </dsp:txBody>
      <dsp:txXfrm>
        <a:off x="26844" y="949059"/>
        <a:ext cx="6958682" cy="496212"/>
      </dsp:txXfrm>
    </dsp:sp>
    <dsp:sp modelId="{2718E6F9-A44D-49A7-91DB-A25B6862611F}">
      <dsp:nvSpPr>
        <dsp:cNvPr id="0" name=""/>
        <dsp:cNvSpPr/>
      </dsp:nvSpPr>
      <dsp:spPr>
        <a:xfrm>
          <a:off x="0" y="1500915"/>
          <a:ext cx="7012370" cy="549900"/>
        </a:xfrm>
        <a:prstGeom prst="roundRect">
          <a:avLst/>
        </a:prstGeom>
        <a:gradFill rotWithShape="0">
          <a:gsLst>
            <a:gs pos="0">
              <a:schemeClr val="accent2">
                <a:hueOff val="-498303"/>
                <a:satOff val="-139"/>
                <a:lumOff val="2353"/>
                <a:alphaOff val="0"/>
                <a:tint val="98000"/>
                <a:lumMod val="110000"/>
              </a:schemeClr>
            </a:gs>
            <a:gs pos="84000">
              <a:schemeClr val="accent2">
                <a:hueOff val="-498303"/>
                <a:satOff val="-139"/>
                <a:lumOff val="235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Alcohol dependencies</a:t>
          </a:r>
          <a:endParaRPr lang="en-US" sz="1000" kern="1200"/>
        </a:p>
      </dsp:txBody>
      <dsp:txXfrm>
        <a:off x="26844" y="1527759"/>
        <a:ext cx="6958682" cy="496212"/>
      </dsp:txXfrm>
    </dsp:sp>
    <dsp:sp modelId="{8C684AEE-7BF1-4359-961E-092AD19494D6}">
      <dsp:nvSpPr>
        <dsp:cNvPr id="0" name=""/>
        <dsp:cNvSpPr/>
      </dsp:nvSpPr>
      <dsp:spPr>
        <a:xfrm>
          <a:off x="0" y="2079615"/>
          <a:ext cx="7012370" cy="549900"/>
        </a:xfrm>
        <a:prstGeom prst="roundRect">
          <a:avLst/>
        </a:prstGeom>
        <a:gradFill rotWithShape="0">
          <a:gsLst>
            <a:gs pos="0">
              <a:schemeClr val="accent2">
                <a:hueOff val="-747454"/>
                <a:satOff val="-209"/>
                <a:lumOff val="3529"/>
                <a:alphaOff val="0"/>
                <a:tint val="98000"/>
                <a:lumMod val="110000"/>
              </a:schemeClr>
            </a:gs>
            <a:gs pos="84000">
              <a:schemeClr val="accent2">
                <a:hueOff val="-747454"/>
                <a:satOff val="-209"/>
                <a:lumOff val="352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Development of mental health disorders (ADHD, Anxiety, Depression) </a:t>
          </a:r>
        </a:p>
        <a:p>
          <a:pPr marL="0" lvl="0" indent="0" algn="l" defTabSz="444500">
            <a:lnSpc>
              <a:spcPct val="90000"/>
            </a:lnSpc>
            <a:spcBef>
              <a:spcPct val="0"/>
            </a:spcBef>
            <a:spcAft>
              <a:spcPct val="35000"/>
            </a:spcAft>
            <a:buNone/>
          </a:pPr>
          <a:r>
            <a:rPr lang="en-GB" sz="1000" kern="1200" dirty="0"/>
            <a:t> </a:t>
          </a:r>
          <a:endParaRPr lang="en-US" sz="1000" kern="1200" dirty="0"/>
        </a:p>
      </dsp:txBody>
      <dsp:txXfrm>
        <a:off x="26844" y="2106459"/>
        <a:ext cx="6958682" cy="496212"/>
      </dsp:txXfrm>
    </dsp:sp>
    <dsp:sp modelId="{EC0A731F-9B1A-4819-8A02-E320D2180277}">
      <dsp:nvSpPr>
        <dsp:cNvPr id="0" name=""/>
        <dsp:cNvSpPr/>
      </dsp:nvSpPr>
      <dsp:spPr>
        <a:xfrm>
          <a:off x="0" y="2658315"/>
          <a:ext cx="7012370" cy="549900"/>
        </a:xfrm>
        <a:prstGeom prst="roundRect">
          <a:avLst/>
        </a:prstGeom>
        <a:gradFill rotWithShape="0">
          <a:gsLst>
            <a:gs pos="0">
              <a:schemeClr val="accent2">
                <a:hueOff val="-996605"/>
                <a:satOff val="-279"/>
                <a:lumOff val="4705"/>
                <a:alphaOff val="0"/>
                <a:tint val="98000"/>
                <a:lumMod val="110000"/>
              </a:schemeClr>
            </a:gs>
            <a:gs pos="84000">
              <a:schemeClr val="accent2">
                <a:hueOff val="-996605"/>
                <a:satOff val="-279"/>
                <a:lumOff val="470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Aggressive and/or violent behaviours </a:t>
          </a:r>
          <a:endParaRPr lang="en-US" sz="1000" kern="1200"/>
        </a:p>
      </dsp:txBody>
      <dsp:txXfrm>
        <a:off x="26844" y="2685159"/>
        <a:ext cx="6958682" cy="496212"/>
      </dsp:txXfrm>
    </dsp:sp>
    <dsp:sp modelId="{CEAB9233-F591-4331-91DD-59D764882406}">
      <dsp:nvSpPr>
        <dsp:cNvPr id="0" name=""/>
        <dsp:cNvSpPr/>
      </dsp:nvSpPr>
      <dsp:spPr>
        <a:xfrm>
          <a:off x="0" y="3237015"/>
          <a:ext cx="7012370" cy="549900"/>
        </a:xfrm>
        <a:prstGeom prst="roundRect">
          <a:avLst/>
        </a:prstGeom>
        <a:gradFill rotWithShape="0">
          <a:gsLst>
            <a:gs pos="0">
              <a:schemeClr val="accent2">
                <a:hueOff val="-1245756"/>
                <a:satOff val="-348"/>
                <a:lumOff val="5882"/>
                <a:alphaOff val="0"/>
                <a:tint val="98000"/>
                <a:lumMod val="110000"/>
              </a:schemeClr>
            </a:gs>
            <a:gs pos="84000">
              <a:schemeClr val="accent2">
                <a:hueOff val="-1245756"/>
                <a:satOff val="-348"/>
                <a:lumOff val="588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Sexual behaviours  </a:t>
          </a:r>
          <a:endParaRPr lang="en-US" sz="1000" kern="1200" dirty="0"/>
        </a:p>
      </dsp:txBody>
      <dsp:txXfrm>
        <a:off x="26844" y="3263859"/>
        <a:ext cx="6958682" cy="496212"/>
      </dsp:txXfrm>
    </dsp:sp>
    <dsp:sp modelId="{4777D764-42A9-49AF-863F-879AC535466B}">
      <dsp:nvSpPr>
        <dsp:cNvPr id="0" name=""/>
        <dsp:cNvSpPr/>
      </dsp:nvSpPr>
      <dsp:spPr>
        <a:xfrm>
          <a:off x="0" y="3815715"/>
          <a:ext cx="7012370" cy="549900"/>
        </a:xfrm>
        <a:prstGeom prst="roundRect">
          <a:avLst/>
        </a:prstGeom>
        <a:gradFill rotWithShape="0">
          <a:gsLst>
            <a:gs pos="0">
              <a:schemeClr val="accent2">
                <a:hueOff val="-1494908"/>
                <a:satOff val="-418"/>
                <a:lumOff val="7058"/>
                <a:alphaOff val="0"/>
                <a:tint val="98000"/>
                <a:lumMod val="110000"/>
              </a:schemeClr>
            </a:gs>
            <a:gs pos="84000">
              <a:schemeClr val="accent2">
                <a:hueOff val="-1494908"/>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a:t>Physiological problems </a:t>
          </a:r>
        </a:p>
      </dsp:txBody>
      <dsp:txXfrm>
        <a:off x="26844" y="3842559"/>
        <a:ext cx="6958682" cy="49621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4DAF2-E966-480D-ADDA-DEB5C2C3B598}">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DD647F-7922-4D32-AA89-68EA8100118E}">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Linked to sexual behaviours such as  hypersexual (increased sexual desires) and hyposexual (decreased sexual desires) behaviours. </a:t>
          </a:r>
          <a:endParaRPr lang="en-US" sz="2900" kern="1200"/>
        </a:p>
      </dsp:txBody>
      <dsp:txXfrm>
        <a:off x="614349" y="743967"/>
        <a:ext cx="4550175" cy="2825197"/>
      </dsp:txXfrm>
    </dsp:sp>
    <dsp:sp modelId="{9C4F01AA-F773-4267-9521-B03D580CD292}">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4933A9-4295-4D33-87E2-A424F68543D9}">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Arguments have been made that research has lacked population type, number of traumas inquired about (Sansone, et al, 2009). </a:t>
          </a:r>
          <a:endParaRPr lang="en-US" sz="2900" kern="1200"/>
        </a:p>
      </dsp:txBody>
      <dsp:txXfrm>
        <a:off x="6390532" y="743967"/>
        <a:ext cx="4550175" cy="282519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3110F-1F98-4644-A56E-66680EB97068}">
      <dsp:nvSpPr>
        <dsp:cNvPr id="0" name=""/>
        <dsp:cNvSpPr/>
      </dsp:nvSpPr>
      <dsp:spPr>
        <a:xfrm>
          <a:off x="0" y="13360"/>
          <a:ext cx="11029950" cy="71604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groups, please select one of the following types of trauma and examine their impact on adulthood in the following areas: Cognitive, Emotional and Physical</a:t>
          </a:r>
          <a:endParaRPr lang="en-US" sz="1800" kern="1200"/>
        </a:p>
      </dsp:txBody>
      <dsp:txXfrm>
        <a:off x="34954" y="48314"/>
        <a:ext cx="10960042" cy="646132"/>
      </dsp:txXfrm>
    </dsp:sp>
    <dsp:sp modelId="{024E0CF0-2B1A-41F6-8DA7-4424C8B6A763}">
      <dsp:nvSpPr>
        <dsp:cNvPr id="0" name=""/>
        <dsp:cNvSpPr/>
      </dsp:nvSpPr>
      <dsp:spPr>
        <a:xfrm>
          <a:off x="0" y="781240"/>
          <a:ext cx="11029950" cy="716040"/>
        </a:xfrm>
        <a:prstGeom prst="roundRect">
          <a:avLst/>
        </a:prstGeom>
        <a:solidFill>
          <a:schemeClr val="accent2">
            <a:hueOff val="-373727"/>
            <a:satOff val="-105"/>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Sexual Abuse </a:t>
          </a:r>
          <a:endParaRPr lang="en-US" sz="1800" kern="1200"/>
        </a:p>
      </dsp:txBody>
      <dsp:txXfrm>
        <a:off x="34954" y="816194"/>
        <a:ext cx="10960042" cy="646132"/>
      </dsp:txXfrm>
    </dsp:sp>
    <dsp:sp modelId="{A94DF901-D60A-41CC-9008-002D3557D3AE}">
      <dsp:nvSpPr>
        <dsp:cNvPr id="0" name=""/>
        <dsp:cNvSpPr/>
      </dsp:nvSpPr>
      <dsp:spPr>
        <a:xfrm>
          <a:off x="0" y="1549120"/>
          <a:ext cx="11029950" cy="716040"/>
        </a:xfrm>
        <a:prstGeom prst="roundRect">
          <a:avLst/>
        </a:prstGeom>
        <a:solidFill>
          <a:schemeClr val="accent2">
            <a:hueOff val="-747454"/>
            <a:satOff val="-209"/>
            <a:lumOff val="3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Physical Abuse </a:t>
          </a:r>
          <a:endParaRPr lang="en-US" sz="1800" kern="1200"/>
        </a:p>
      </dsp:txBody>
      <dsp:txXfrm>
        <a:off x="34954" y="1584074"/>
        <a:ext cx="10960042" cy="646132"/>
      </dsp:txXfrm>
    </dsp:sp>
    <dsp:sp modelId="{E301AC20-04AD-49BD-A489-7F3F73BCF3CB}">
      <dsp:nvSpPr>
        <dsp:cNvPr id="0" name=""/>
        <dsp:cNvSpPr/>
      </dsp:nvSpPr>
      <dsp:spPr>
        <a:xfrm>
          <a:off x="0" y="2317000"/>
          <a:ext cx="11029950" cy="716040"/>
        </a:xfrm>
        <a:prstGeom prst="roundRect">
          <a:avLst/>
        </a:prstGeom>
        <a:solidFill>
          <a:schemeClr val="accent2">
            <a:hueOff val="-1121181"/>
            <a:satOff val="-314"/>
            <a:lumOff val="5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Bereavement </a:t>
          </a:r>
          <a:endParaRPr lang="en-US" sz="1800" kern="1200"/>
        </a:p>
      </dsp:txBody>
      <dsp:txXfrm>
        <a:off x="34954" y="2351954"/>
        <a:ext cx="10960042" cy="646132"/>
      </dsp:txXfrm>
    </dsp:sp>
    <dsp:sp modelId="{E4619691-721B-48A5-BB1E-C1FB01C1FA8E}">
      <dsp:nvSpPr>
        <dsp:cNvPr id="0" name=""/>
        <dsp:cNvSpPr/>
      </dsp:nvSpPr>
      <dsp:spPr>
        <a:xfrm>
          <a:off x="0" y="3084880"/>
          <a:ext cx="11029950" cy="716040"/>
        </a:xfrm>
        <a:prstGeom prst="roundRect">
          <a:avLst/>
        </a:prstGeom>
        <a:solidFill>
          <a:schemeClr val="accent2">
            <a:hueOff val="-1494908"/>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Try and provide direct examples and contextualise their consequences. </a:t>
          </a:r>
          <a:endParaRPr lang="en-US" sz="1800" kern="1200"/>
        </a:p>
      </dsp:txBody>
      <dsp:txXfrm>
        <a:off x="34954" y="3119834"/>
        <a:ext cx="10960042" cy="6461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6040C09-D655-29BF-23D9-8D6C6E0CB91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00905CE-6D51-C748-D74E-73C5C72DB3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2644CA3-9686-4AD5-A38D-C122AFF17041}" type="datetimeFigureOut">
              <a:rPr lang="en-GB" smtClean="0"/>
              <a:t>03/09/2024</a:t>
            </a:fld>
            <a:endParaRPr lang="en-GB"/>
          </a:p>
        </p:txBody>
      </p:sp>
      <p:sp>
        <p:nvSpPr>
          <p:cNvPr id="4" name="Footer Placeholder 3">
            <a:extLst>
              <a:ext uri="{FF2B5EF4-FFF2-40B4-BE49-F238E27FC236}">
                <a16:creationId xmlns:a16="http://schemas.microsoft.com/office/drawing/2014/main" id="{FAEBA319-ADCD-BA14-9EFD-96D514024DE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8763142-F542-54E1-C06E-DCD2013D2AE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E9BB30-2460-46A8-A85D-3040573249A8}" type="slidenum">
              <a:rPr lang="en-GB" smtClean="0"/>
              <a:t>‹#›</a:t>
            </a:fld>
            <a:endParaRPr lang="en-GB"/>
          </a:p>
        </p:txBody>
      </p:sp>
    </p:spTree>
    <p:extLst>
      <p:ext uri="{BB962C8B-B14F-4D97-AF65-F5344CB8AC3E}">
        <p14:creationId xmlns:p14="http://schemas.microsoft.com/office/powerpoint/2010/main" val="42281548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116A3-A17D-4966-B487-64DDFEC07F71}" type="datetimeFigureOut">
              <a:rPr lang="en-GB" smtClean="0"/>
              <a:t>03/09/2024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EA0F4A-017B-4C3E-B067-3AAEDAF9146C}" type="slidenum">
              <a:rPr lang="en-GB" smtClean="0"/>
              <a:t>‹#›</a:t>
            </a:fld>
            <a:endParaRPr lang="en-GB"/>
          </a:p>
        </p:txBody>
      </p:sp>
    </p:spTree>
    <p:extLst>
      <p:ext uri="{BB962C8B-B14F-4D97-AF65-F5344CB8AC3E}">
        <p14:creationId xmlns:p14="http://schemas.microsoft.com/office/powerpoint/2010/main" val="323580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a:t>
            </a:r>
            <a:r>
              <a:rPr lang="en-GB" dirty="0" err="1"/>
              <a:t>Polleverywhere</a:t>
            </a:r>
            <a:r>
              <a:rPr lang="en-GB" dirty="0"/>
              <a:t>, please answer the following question in your own words. </a:t>
            </a:r>
          </a:p>
          <a:p>
            <a:endParaRPr lang="en-GB" dirty="0"/>
          </a:p>
          <a:p>
            <a:r>
              <a:rPr lang="en-GB" dirty="0"/>
              <a:t>Respond at: PollEv.com​/jonathanwyat660</a:t>
            </a:r>
          </a:p>
          <a:p>
            <a:r>
              <a:rPr lang="en-GB" dirty="0"/>
              <a:t>Send jonathanwyat660 and your message to 37607</a:t>
            </a:r>
          </a:p>
        </p:txBody>
      </p:sp>
      <p:sp>
        <p:nvSpPr>
          <p:cNvPr id="4" name="Slide Number Placeholder 3"/>
          <p:cNvSpPr>
            <a:spLocks noGrp="1"/>
          </p:cNvSpPr>
          <p:nvPr>
            <p:ph type="sldNum" sz="quarter" idx="5"/>
          </p:nvPr>
        </p:nvSpPr>
        <p:spPr/>
        <p:txBody>
          <a:bodyPr/>
          <a:lstStyle/>
          <a:p>
            <a:fld id="{68EA0F4A-017B-4C3E-B067-3AAEDAF9146C}" type="slidenum">
              <a:rPr lang="en-GB" smtClean="0"/>
              <a:t>4</a:t>
            </a:fld>
            <a:endParaRPr lang="en-GB"/>
          </a:p>
        </p:txBody>
      </p:sp>
    </p:spTree>
    <p:extLst>
      <p:ext uri="{BB962C8B-B14F-4D97-AF65-F5344CB8AC3E}">
        <p14:creationId xmlns:p14="http://schemas.microsoft.com/office/powerpoint/2010/main" val="268205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5</a:t>
            </a:fld>
            <a:endParaRPr lang="en-GB"/>
          </a:p>
        </p:txBody>
      </p:sp>
    </p:spTree>
    <p:extLst>
      <p:ext uri="{BB962C8B-B14F-4D97-AF65-F5344CB8AC3E}">
        <p14:creationId xmlns:p14="http://schemas.microsoft.com/office/powerpoint/2010/main" val="2211790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7</a:t>
            </a:fld>
            <a:endParaRPr lang="en-GB"/>
          </a:p>
        </p:txBody>
      </p:sp>
    </p:spTree>
    <p:extLst>
      <p:ext uri="{BB962C8B-B14F-4D97-AF65-F5344CB8AC3E}">
        <p14:creationId xmlns:p14="http://schemas.microsoft.com/office/powerpoint/2010/main" val="3303596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11</a:t>
            </a:fld>
            <a:endParaRPr lang="en-GB"/>
          </a:p>
        </p:txBody>
      </p:sp>
    </p:spTree>
    <p:extLst>
      <p:ext uri="{BB962C8B-B14F-4D97-AF65-F5344CB8AC3E}">
        <p14:creationId xmlns:p14="http://schemas.microsoft.com/office/powerpoint/2010/main" val="780014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14</a:t>
            </a:fld>
            <a:endParaRPr lang="en-GB"/>
          </a:p>
        </p:txBody>
      </p:sp>
    </p:spTree>
    <p:extLst>
      <p:ext uri="{BB962C8B-B14F-4D97-AF65-F5344CB8AC3E}">
        <p14:creationId xmlns:p14="http://schemas.microsoft.com/office/powerpoint/2010/main" val="145426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neglect: lack of provision of food, clothing and shelter, or supervised and kept safe. </a:t>
            </a:r>
          </a:p>
          <a:p>
            <a:r>
              <a:rPr lang="en-GB" dirty="0"/>
              <a:t>Educational neglect: A parent doesn’t ensure they provide educational opportunities. </a:t>
            </a:r>
          </a:p>
          <a:p>
            <a:r>
              <a:rPr lang="en-GB" dirty="0"/>
              <a:t>Emotional Neglect: Child doesn’t feel nurtured or stimulated. This can include being ignored, humiliated, intimidated and isolation. </a:t>
            </a:r>
          </a:p>
          <a:p>
            <a:r>
              <a:rPr lang="en-GB" dirty="0"/>
              <a:t>Medical: Does not receive proper health care, for examples, the refusal of dental care and medical recommendations. </a:t>
            </a:r>
          </a:p>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15</a:t>
            </a:fld>
            <a:endParaRPr lang="en-GB"/>
          </a:p>
        </p:txBody>
      </p:sp>
    </p:spTree>
    <p:extLst>
      <p:ext uri="{BB962C8B-B14F-4D97-AF65-F5344CB8AC3E}">
        <p14:creationId xmlns:p14="http://schemas.microsoft.com/office/powerpoint/2010/main" val="63663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16</a:t>
            </a:fld>
            <a:endParaRPr lang="en-GB"/>
          </a:p>
        </p:txBody>
      </p:sp>
    </p:spTree>
    <p:extLst>
      <p:ext uri="{BB962C8B-B14F-4D97-AF65-F5344CB8AC3E}">
        <p14:creationId xmlns:p14="http://schemas.microsoft.com/office/powerpoint/2010/main" val="1287633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17</a:t>
            </a:fld>
            <a:endParaRPr lang="en-GB"/>
          </a:p>
        </p:txBody>
      </p:sp>
    </p:spTree>
    <p:extLst>
      <p:ext uri="{BB962C8B-B14F-4D97-AF65-F5344CB8AC3E}">
        <p14:creationId xmlns:p14="http://schemas.microsoft.com/office/powerpoint/2010/main" val="3606670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19</a:t>
            </a:fld>
            <a:endParaRPr lang="en-GB"/>
          </a:p>
        </p:txBody>
      </p:sp>
    </p:spTree>
    <p:extLst>
      <p:ext uri="{BB962C8B-B14F-4D97-AF65-F5344CB8AC3E}">
        <p14:creationId xmlns:p14="http://schemas.microsoft.com/office/powerpoint/2010/main" val="14170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22</a:t>
            </a:fld>
            <a:endParaRPr lang="en-GB"/>
          </a:p>
        </p:txBody>
      </p:sp>
    </p:spTree>
    <p:extLst>
      <p:ext uri="{BB962C8B-B14F-4D97-AF65-F5344CB8AC3E}">
        <p14:creationId xmlns:p14="http://schemas.microsoft.com/office/powerpoint/2010/main" val="29070209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Amygdala: Increased activity, hypervigilance.</a:t>
            </a:r>
          </a:p>
          <a:p>
            <a:r>
              <a:rPr lang="en-GB" dirty="0"/>
              <a:t>Hippocampus: Reduced size, memory issues.</a:t>
            </a:r>
          </a:p>
          <a:p>
            <a:r>
              <a:rPr lang="en-GB" dirty="0"/>
              <a:t>Prefrontal Cortex: Impaired decision-making, emotional regulation</a:t>
            </a:r>
          </a:p>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23</a:t>
            </a:fld>
            <a:endParaRPr lang="en-GB"/>
          </a:p>
        </p:txBody>
      </p:sp>
    </p:spTree>
    <p:extLst>
      <p:ext uri="{BB962C8B-B14F-4D97-AF65-F5344CB8AC3E}">
        <p14:creationId xmlns:p14="http://schemas.microsoft.com/office/powerpoint/2010/main" val="16764866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Linked conditions: </a:t>
            </a:r>
          </a:p>
          <a:p>
            <a:r>
              <a:rPr lang="en-GB" dirty="0"/>
              <a:t>Anxiety disorders.</a:t>
            </a:r>
          </a:p>
          <a:p>
            <a:r>
              <a:rPr lang="en-GB" dirty="0"/>
              <a:t>Mood disorders.</a:t>
            </a:r>
          </a:p>
          <a:p>
            <a:r>
              <a:rPr lang="en-GB" dirty="0"/>
              <a:t>Panic disorder.</a:t>
            </a:r>
          </a:p>
          <a:p>
            <a:r>
              <a:rPr lang="en-GB" dirty="0"/>
              <a:t>Post-traumatic stress disorder (PTSD).</a:t>
            </a:r>
          </a:p>
          <a:p>
            <a:r>
              <a:rPr lang="en-GB" dirty="0"/>
              <a:t>Phobias.</a:t>
            </a:r>
          </a:p>
          <a:p>
            <a:r>
              <a:rPr lang="en-GB" dirty="0"/>
              <a:t>Personality disorders.</a:t>
            </a:r>
          </a:p>
          <a:p>
            <a:endParaRPr lang="en-GB" dirty="0"/>
          </a:p>
          <a:p>
            <a:r>
              <a:rPr lang="en-GB" dirty="0"/>
              <a:t>Common signs or symptoms of conditions that affect the amygdala: </a:t>
            </a:r>
          </a:p>
          <a:p>
            <a:r>
              <a:rPr lang="en-GB" dirty="0"/>
              <a:t>Sympathetic nervous system activation (commonly known as the “fight-or-flight” response).</a:t>
            </a:r>
          </a:p>
          <a:p>
            <a:r>
              <a:rPr lang="en-GB" dirty="0"/>
              <a:t>Faster pulse and heart rate.</a:t>
            </a:r>
          </a:p>
          <a:p>
            <a:r>
              <a:rPr lang="en-GB" dirty="0"/>
              <a:t>Sweating.</a:t>
            </a:r>
          </a:p>
          <a:p>
            <a:r>
              <a:rPr lang="en-GB" dirty="0"/>
              <a:t>Faster breathing </a:t>
            </a:r>
          </a:p>
          <a:p>
            <a:endParaRPr lang="en-GB" dirty="0"/>
          </a:p>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25</a:t>
            </a:fld>
            <a:endParaRPr lang="en-GB"/>
          </a:p>
        </p:txBody>
      </p:sp>
    </p:spTree>
    <p:extLst>
      <p:ext uri="{BB962C8B-B14F-4D97-AF65-F5344CB8AC3E}">
        <p14:creationId xmlns:p14="http://schemas.microsoft.com/office/powerpoint/2010/main" val="4085295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brain controls motor skills and coordination.</a:t>
            </a:r>
          </a:p>
        </p:txBody>
      </p:sp>
      <p:sp>
        <p:nvSpPr>
          <p:cNvPr id="4" name="Slide Number Placeholder 3"/>
          <p:cNvSpPr>
            <a:spLocks noGrp="1"/>
          </p:cNvSpPr>
          <p:nvPr>
            <p:ph type="sldNum" sz="quarter" idx="5"/>
          </p:nvPr>
        </p:nvSpPr>
        <p:spPr/>
        <p:txBody>
          <a:bodyPr/>
          <a:lstStyle/>
          <a:p>
            <a:fld id="{68EA0F4A-017B-4C3E-B067-3AAEDAF9146C}" type="slidenum">
              <a:rPr lang="en-GB" smtClean="0"/>
              <a:t>28</a:t>
            </a:fld>
            <a:endParaRPr lang="en-GB"/>
          </a:p>
        </p:txBody>
      </p:sp>
    </p:spTree>
    <p:extLst>
      <p:ext uri="{BB962C8B-B14F-4D97-AF65-F5344CB8AC3E}">
        <p14:creationId xmlns:p14="http://schemas.microsoft.com/office/powerpoint/2010/main" val="1463911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EA0F4A-017B-4C3E-B067-3AAEDAF9146C}" type="slidenum">
              <a:rPr lang="en-GB" smtClean="0"/>
              <a:t>31</a:t>
            </a:fld>
            <a:endParaRPr lang="en-GB"/>
          </a:p>
        </p:txBody>
      </p:sp>
    </p:spTree>
    <p:extLst>
      <p:ext uri="{BB962C8B-B14F-4D97-AF65-F5344CB8AC3E}">
        <p14:creationId xmlns:p14="http://schemas.microsoft.com/office/powerpoint/2010/main" val="4031388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9/3/2024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0499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9/3/2024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6193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9/3/2024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84765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9/3/2024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119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9/3/2024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34130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9/3/2024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3479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9/3/2024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0259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9/3/2024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33753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9/3/2024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86090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9/3/2024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9885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9/3/2024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2187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9/3/2024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3742017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video" Target="https://www.youtube.com/embed/d8-eG7gYC4A?feature=oembed" TargetMode="External"/><Relationship Id="rId7" Type="http://schemas.openxmlformats.org/officeDocument/2006/relationships/image" Target="../media/image5.jpeg"/><Relationship Id="rId2" Type="http://schemas.openxmlformats.org/officeDocument/2006/relationships/video" Target="https://www.youtube.com/embed/IWHbF5jGJY0?feature=oembed" TargetMode="External"/><Relationship Id="rId1" Type="http://schemas.openxmlformats.org/officeDocument/2006/relationships/video" Target="https://www.youtube.com/embed/H0NFNgkNJu0?feature=oembed" TargetMode="Externa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0.xml.rels><?xml version="1.0" encoding="UTF-8" standalone="yes"?>
<Relationships xmlns="http://schemas.openxmlformats.org/package/2006/relationships"><Relationship Id="rId8" Type="http://schemas.openxmlformats.org/officeDocument/2006/relationships/hyperlink" Target="https://www.ncbi.nlm.nih.gov/pmc/articles/PMC3548359/" TargetMode="External"/><Relationship Id="rId3" Type="http://schemas.openxmlformats.org/officeDocument/2006/relationships/hyperlink" Target="https://www.mentalhealth.org.uk/explore-mental-health/publications/impact-traumatic-events-mental-health#:~:text=Around%201%20in%203%20adults,of%20serious%20harm%20or%20death" TargetMode="External"/><Relationship Id="rId7" Type="http://schemas.openxmlformats.org/officeDocument/2006/relationships/hyperlink" Target="https://www.ncbi.nlm.nih.gov/pmc/articles/PMC6095989/" TargetMode="External"/><Relationship Id="rId2" Type="http://schemas.openxmlformats.org/officeDocument/2006/relationships/hyperlink" Target="https://www.york.ac.uk/admin/hr/health-and-well-being/stress/cic_coping-with-trauma-2.pdf"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3637930/#:~:text=Typically%2C%20loss%20by%20traumatic%20means,of%20Mental%20Disorders%20%5BDSMIV%5D" TargetMode="External"/><Relationship Id="rId5" Type="http://schemas.openxmlformats.org/officeDocument/2006/relationships/hyperlink" Target="https://www.nspcc.org.uk/what-is-child-abuse/types-of-abuse/physical-abuse/" TargetMode="External"/><Relationship Id="rId4" Type="http://schemas.openxmlformats.org/officeDocument/2006/relationships/hyperlink" Target="https://www.who.int/news-room/fact-sheets/detail/post-traumatic-stress-disorder#:~:text=Around%2070%25%20of%20people%20globally,in%20their%20lives%20(2)" TargetMode="External"/><Relationship Id="rId9" Type="http://schemas.openxmlformats.org/officeDocument/2006/relationships/hyperlink" Target="https://my.clevelandclinic.org/health/body/24894-amygdal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Scan of a human brain in a neurology clinic">
            <a:extLst>
              <a:ext uri="{FF2B5EF4-FFF2-40B4-BE49-F238E27FC236}">
                <a16:creationId xmlns:a16="http://schemas.microsoft.com/office/drawing/2014/main" id="{1BAF9AC3-5198-5F88-B828-746349EE1B5B}"/>
              </a:ext>
            </a:extLst>
          </p:cNvPr>
          <p:cNvPicPr>
            <a:picLocks noChangeAspect="1"/>
          </p:cNvPicPr>
          <p:nvPr/>
        </p:nvPicPr>
        <p:blipFill>
          <a:blip r:embed="rId2"/>
          <a:srcRect l="5455" t="20281" r="1" b="8812"/>
          <a:stretch/>
        </p:blipFill>
        <p:spPr>
          <a:xfrm>
            <a:off x="20" y="10"/>
            <a:ext cx="12191980" cy="6857988"/>
          </a:xfrm>
          <a:prstGeom prst="rect">
            <a:avLst/>
          </a:prstGeom>
        </p:spPr>
      </p:pic>
      <p:sp>
        <p:nvSpPr>
          <p:cNvPr id="19" name="Rectangle 18">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1197"/>
            <a:ext cx="5009388" cy="57893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D04909B-DBB7-3D21-AD7F-0713EADC8B67}"/>
              </a:ext>
            </a:extLst>
          </p:cNvPr>
          <p:cNvSpPr>
            <a:spLocks noGrp="1"/>
          </p:cNvSpPr>
          <p:nvPr>
            <p:ph type="ctrTitle"/>
          </p:nvPr>
        </p:nvSpPr>
        <p:spPr>
          <a:xfrm>
            <a:off x="837126" y="1419225"/>
            <a:ext cx="4320227" cy="2395117"/>
          </a:xfrm>
        </p:spPr>
        <p:txBody>
          <a:bodyPr>
            <a:normAutofit/>
          </a:bodyPr>
          <a:lstStyle/>
          <a:p>
            <a:r>
              <a:rPr lang="en-GB" sz="4000">
                <a:solidFill>
                  <a:srgbClr val="FFFFFF"/>
                </a:solidFill>
              </a:rPr>
              <a:t>The impact of early trauma on brain development  </a:t>
            </a:r>
          </a:p>
        </p:txBody>
      </p:sp>
    </p:spTree>
    <p:extLst>
      <p:ext uri="{BB962C8B-B14F-4D97-AF65-F5344CB8AC3E}">
        <p14:creationId xmlns:p14="http://schemas.microsoft.com/office/powerpoint/2010/main" val="34395841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EC32D-0B6E-0B24-82A9-A1642B509E91}"/>
              </a:ext>
            </a:extLst>
          </p:cNvPr>
          <p:cNvSpPr>
            <a:spLocks noGrp="1"/>
          </p:cNvSpPr>
          <p:nvPr>
            <p:ph type="title"/>
          </p:nvPr>
        </p:nvSpPr>
        <p:spPr>
          <a:xfrm>
            <a:off x="581192" y="702156"/>
            <a:ext cx="11029616" cy="1188720"/>
          </a:xfrm>
        </p:spPr>
        <p:txBody>
          <a:bodyPr>
            <a:normAutofit/>
          </a:bodyPr>
          <a:lstStyle/>
          <a:p>
            <a:r>
              <a:rPr lang="en-GB" dirty="0"/>
              <a:t>Contents Page </a:t>
            </a:r>
          </a:p>
        </p:txBody>
      </p:sp>
      <p:graphicFrame>
        <p:nvGraphicFramePr>
          <p:cNvPr id="5" name="Content Placeholder 2">
            <a:extLst>
              <a:ext uri="{FF2B5EF4-FFF2-40B4-BE49-F238E27FC236}">
                <a16:creationId xmlns:a16="http://schemas.microsoft.com/office/drawing/2014/main" id="{B7C8034A-D5C4-AE6C-1603-413003AACF7F}"/>
              </a:ext>
            </a:extLst>
          </p:cNvPr>
          <p:cNvGraphicFramePr>
            <a:graphicFrameLocks noGrp="1"/>
          </p:cNvGraphicFramePr>
          <p:nvPr>
            <p:ph idx="1"/>
            <p:extLst>
              <p:ext uri="{D42A27DB-BD31-4B8C-83A1-F6EECF244321}">
                <p14:modId xmlns:p14="http://schemas.microsoft.com/office/powerpoint/2010/main" val="90225033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1792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A0AA2-CB34-BD69-7B38-C8FC8E8DC444}"/>
              </a:ext>
            </a:extLst>
          </p:cNvPr>
          <p:cNvSpPr>
            <a:spLocks noGrp="1"/>
          </p:cNvSpPr>
          <p:nvPr>
            <p:ph type="title"/>
          </p:nvPr>
        </p:nvSpPr>
        <p:spPr>
          <a:xfrm>
            <a:off x="581192" y="702156"/>
            <a:ext cx="11029616" cy="1188720"/>
          </a:xfrm>
        </p:spPr>
        <p:txBody>
          <a:bodyPr>
            <a:normAutofit/>
          </a:bodyPr>
          <a:lstStyle/>
          <a:p>
            <a:r>
              <a:rPr lang="en-GB" dirty="0"/>
              <a:t>Lesson Objectives </a:t>
            </a:r>
          </a:p>
        </p:txBody>
      </p:sp>
      <p:graphicFrame>
        <p:nvGraphicFramePr>
          <p:cNvPr id="5" name="Content Placeholder 2">
            <a:extLst>
              <a:ext uri="{FF2B5EF4-FFF2-40B4-BE49-F238E27FC236}">
                <a16:creationId xmlns:a16="http://schemas.microsoft.com/office/drawing/2014/main" id="{811C9670-E2C0-E393-5BE7-EF316CF9A753}"/>
              </a:ext>
            </a:extLst>
          </p:cNvPr>
          <p:cNvGraphicFramePr>
            <a:graphicFrameLocks noGrp="1"/>
          </p:cNvGraphicFramePr>
          <p:nvPr>
            <p:ph idx="1"/>
            <p:extLst>
              <p:ext uri="{D42A27DB-BD31-4B8C-83A1-F6EECF244321}">
                <p14:modId xmlns:p14="http://schemas.microsoft.com/office/powerpoint/2010/main" val="277935519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3810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1DE11C8-4DC7-ECE3-A61D-5B4079DAB2A8}"/>
              </a:ext>
            </a:extLst>
          </p:cNvPr>
          <p:cNvSpPr>
            <a:spLocks noGrp="1"/>
          </p:cNvSpPr>
          <p:nvPr>
            <p:ph type="title"/>
          </p:nvPr>
        </p:nvSpPr>
        <p:spPr>
          <a:xfrm>
            <a:off x="638620" y="863695"/>
            <a:ext cx="3511233" cy="3779995"/>
          </a:xfrm>
        </p:spPr>
        <p:txBody>
          <a:bodyPr vert="horz" lIns="91440" tIns="45720" rIns="91440" bIns="45720" rtlCol="0" anchor="ctr">
            <a:normAutofit/>
          </a:bodyPr>
          <a:lstStyle/>
          <a:p>
            <a:pPr algn="ctr"/>
            <a:r>
              <a:rPr lang="en-US" sz="3600" dirty="0">
                <a:solidFill>
                  <a:schemeClr val="tx1"/>
                </a:solidFill>
              </a:rPr>
              <a:t>What is trauma </a:t>
            </a:r>
          </a:p>
        </p:txBody>
      </p:sp>
      <p:sp>
        <p:nvSpPr>
          <p:cNvPr id="22" name="Rectangle 2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Content Placeholder 4" descr="A qr code on a white background&#10;&#10;Description automatically generated">
            <a:extLst>
              <a:ext uri="{FF2B5EF4-FFF2-40B4-BE49-F238E27FC236}">
                <a16:creationId xmlns:a16="http://schemas.microsoft.com/office/drawing/2014/main" id="{BC6357B6-C895-CD6C-A80B-9CD4090AD3C7}"/>
              </a:ext>
            </a:extLst>
          </p:cNvPr>
          <p:cNvPicPr>
            <a:picLocks noGrp="1" noChangeAspect="1"/>
          </p:cNvPicPr>
          <p:nvPr>
            <p:ph idx="1"/>
          </p:nvPr>
        </p:nvPicPr>
        <p:blipFill>
          <a:blip r:embed="rId3"/>
          <a:srcRect l="7250" r="-1" b="-1"/>
          <a:stretch/>
        </p:blipFill>
        <p:spPr>
          <a:xfrm>
            <a:off x="4654295" y="10"/>
            <a:ext cx="7537705" cy="6857990"/>
          </a:xfrm>
          <a:prstGeom prst="rect">
            <a:avLst/>
          </a:prstGeom>
        </p:spPr>
      </p:pic>
    </p:spTree>
    <p:extLst>
      <p:ext uri="{BB962C8B-B14F-4D97-AF65-F5344CB8AC3E}">
        <p14:creationId xmlns:p14="http://schemas.microsoft.com/office/powerpoint/2010/main" val="151688396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B244DF45-A7AC-9A0F-1CC6-E6B085D174D7}"/>
              </a:ext>
            </a:extLst>
          </p:cNvPr>
          <p:cNvSpPr>
            <a:spLocks noGrp="1"/>
          </p:cNvSpPr>
          <p:nvPr>
            <p:ph type="title"/>
          </p:nvPr>
        </p:nvSpPr>
        <p:spPr>
          <a:xfrm>
            <a:off x="581192" y="702156"/>
            <a:ext cx="11029616" cy="1188720"/>
          </a:xfrm>
        </p:spPr>
        <p:txBody>
          <a:bodyPr>
            <a:normAutofit/>
          </a:bodyPr>
          <a:lstStyle/>
          <a:p>
            <a:r>
              <a:rPr lang="en-GB" dirty="0">
                <a:solidFill>
                  <a:schemeClr val="tx1">
                    <a:lumMod val="85000"/>
                    <a:lumOff val="15000"/>
                  </a:schemeClr>
                </a:solidFill>
              </a:rPr>
              <a:t>Historical vs Contemporary Understanding </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F768386-C132-48D5-7FB7-21E50B80404E}"/>
              </a:ext>
            </a:extLst>
          </p:cNvPr>
          <p:cNvGraphicFramePr>
            <a:graphicFrameLocks noGrp="1"/>
          </p:cNvGraphicFramePr>
          <p:nvPr>
            <p:ph idx="1"/>
            <p:extLst>
              <p:ext uri="{D42A27DB-BD31-4B8C-83A1-F6EECF244321}">
                <p14:modId xmlns:p14="http://schemas.microsoft.com/office/powerpoint/2010/main" val="555672452"/>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368009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18310A3-1517-431E-A8FC-5E6F018BC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78B2B0-EAAD-9FE6-1571-60A938EED88B}"/>
              </a:ext>
            </a:extLst>
          </p:cNvPr>
          <p:cNvSpPr>
            <a:spLocks noGrp="1"/>
          </p:cNvSpPr>
          <p:nvPr>
            <p:ph type="title"/>
          </p:nvPr>
        </p:nvSpPr>
        <p:spPr>
          <a:xfrm>
            <a:off x="446534" y="628650"/>
            <a:ext cx="3475915" cy="1920748"/>
          </a:xfrm>
        </p:spPr>
        <p:txBody>
          <a:bodyPr>
            <a:normAutofit fontScale="90000"/>
          </a:bodyPr>
          <a:lstStyle/>
          <a:p>
            <a:pPr algn="ctr"/>
            <a:r>
              <a:rPr lang="en-GB" dirty="0">
                <a:solidFill>
                  <a:schemeClr val="tx2"/>
                </a:solidFill>
              </a:rPr>
              <a:t>Historical vs Contemporary Understanding: </a:t>
            </a:r>
            <a:br>
              <a:rPr lang="en-GB" dirty="0">
                <a:solidFill>
                  <a:schemeClr val="tx2"/>
                </a:solidFill>
              </a:rPr>
            </a:br>
            <a:r>
              <a:rPr lang="en-GB" dirty="0">
                <a:solidFill>
                  <a:schemeClr val="tx2"/>
                </a:solidFill>
              </a:rPr>
              <a:t>Consequences of war </a:t>
            </a:r>
          </a:p>
        </p:txBody>
      </p:sp>
      <p:sp>
        <p:nvSpPr>
          <p:cNvPr id="23" name="Rectangle 22">
            <a:extLst>
              <a:ext uri="{FF2B5EF4-FFF2-40B4-BE49-F238E27FC236}">
                <a16:creationId xmlns:a16="http://schemas.microsoft.com/office/drawing/2014/main" id="{7F23E396-BE04-4D91-89A5-24877C3E96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3250CC05-D6B0-42F7-9792-8677B5394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B0704962-EC61-43A0-B8F5-F0E73686A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Content Placeholder 8">
            <a:extLst>
              <a:ext uri="{FF2B5EF4-FFF2-40B4-BE49-F238E27FC236}">
                <a16:creationId xmlns:a16="http://schemas.microsoft.com/office/drawing/2014/main" id="{D9E55C28-7DEC-8C5C-AFDA-8A8EB7D63FDF}"/>
              </a:ext>
            </a:extLst>
          </p:cNvPr>
          <p:cNvSpPr>
            <a:spLocks noGrp="1"/>
          </p:cNvSpPr>
          <p:nvPr>
            <p:ph idx="1"/>
          </p:nvPr>
        </p:nvSpPr>
        <p:spPr>
          <a:xfrm>
            <a:off x="581192" y="2180496"/>
            <a:ext cx="3475915" cy="3678303"/>
          </a:xfrm>
        </p:spPr>
        <p:txBody>
          <a:bodyPr>
            <a:normAutofit/>
          </a:bodyPr>
          <a:lstStyle/>
          <a:p>
            <a:r>
              <a:rPr lang="en-US" dirty="0"/>
              <a:t>WWI= Shellshock </a:t>
            </a:r>
          </a:p>
          <a:p>
            <a:r>
              <a:rPr lang="en-US" dirty="0"/>
              <a:t>WWII= Combat Stress Reaction (CSR) or “Battle Fatigue) </a:t>
            </a:r>
          </a:p>
          <a:p>
            <a:r>
              <a:rPr lang="en-US" dirty="0"/>
              <a:t>1980’s onwards= Post Traumatic Stress Disorder</a:t>
            </a:r>
          </a:p>
        </p:txBody>
      </p:sp>
      <p:sp>
        <p:nvSpPr>
          <p:cNvPr id="29" name="Rectangle 28">
            <a:extLst>
              <a:ext uri="{FF2B5EF4-FFF2-40B4-BE49-F238E27FC236}">
                <a16:creationId xmlns:a16="http://schemas.microsoft.com/office/drawing/2014/main" id="{90DBC3A1-652F-4058-94C8-0F512D442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26" y="628650"/>
            <a:ext cx="7503518" cy="3528456"/>
          </a:xfrm>
          <a:prstGeom prst="rect">
            <a:avLst/>
          </a:prstGeom>
          <a:no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Combat Stress - Bring them home 90 sec">
            <a:hlinkClick r:id="" action="ppaction://media"/>
            <a:extLst>
              <a:ext uri="{FF2B5EF4-FFF2-40B4-BE49-F238E27FC236}">
                <a16:creationId xmlns:a16="http://schemas.microsoft.com/office/drawing/2014/main" id="{2CC07DE4-8A44-14B9-0D78-149EACC90E41}"/>
              </a:ext>
            </a:extLst>
          </p:cNvPr>
          <p:cNvPicPr>
            <a:picLocks noRot="1" noChangeAspect="1"/>
          </p:cNvPicPr>
          <p:nvPr>
            <a:videoFile r:link="rId1"/>
          </p:nvPr>
        </p:nvPicPr>
        <p:blipFill>
          <a:blip r:embed="rId5"/>
          <a:stretch>
            <a:fillRect/>
          </a:stretch>
        </p:blipFill>
        <p:spPr>
          <a:xfrm>
            <a:off x="5171374" y="796973"/>
            <a:ext cx="5660775" cy="3198338"/>
          </a:xfrm>
          <a:prstGeom prst="rect">
            <a:avLst/>
          </a:prstGeom>
        </p:spPr>
      </p:pic>
      <p:sp>
        <p:nvSpPr>
          <p:cNvPr id="31" name="Rectangle 30">
            <a:extLst>
              <a:ext uri="{FF2B5EF4-FFF2-40B4-BE49-F238E27FC236}">
                <a16:creationId xmlns:a16="http://schemas.microsoft.com/office/drawing/2014/main" id="{5A205CC8-8A08-4581-B9ED-683CF3A044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26" y="4233559"/>
            <a:ext cx="2431278" cy="2140389"/>
          </a:xfrm>
          <a:prstGeom prst="rect">
            <a:avLst/>
          </a:prstGeom>
          <a:no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The Effects of Shell Shock: WWI Nueroses | War Archives">
            <a:hlinkClick r:id="" action="ppaction://media"/>
            <a:extLst>
              <a:ext uri="{FF2B5EF4-FFF2-40B4-BE49-F238E27FC236}">
                <a16:creationId xmlns:a16="http://schemas.microsoft.com/office/drawing/2014/main" id="{69409887-B214-CBF6-BDA7-CB9FF2884A19}"/>
              </a:ext>
            </a:extLst>
          </p:cNvPr>
          <p:cNvPicPr>
            <a:picLocks noRot="1" noChangeAspect="1"/>
          </p:cNvPicPr>
          <p:nvPr>
            <a:videoFile r:link="rId2"/>
          </p:nvPr>
        </p:nvPicPr>
        <p:blipFill>
          <a:blip r:embed="rId6"/>
          <a:stretch>
            <a:fillRect/>
          </a:stretch>
        </p:blipFill>
        <p:spPr>
          <a:xfrm>
            <a:off x="4421503" y="4526270"/>
            <a:ext cx="2082664" cy="1561998"/>
          </a:xfrm>
          <a:prstGeom prst="rect">
            <a:avLst/>
          </a:prstGeom>
        </p:spPr>
      </p:pic>
      <p:sp>
        <p:nvSpPr>
          <p:cNvPr id="33" name="Rectangle 32">
            <a:extLst>
              <a:ext uri="{FF2B5EF4-FFF2-40B4-BE49-F238E27FC236}">
                <a16:creationId xmlns:a16="http://schemas.microsoft.com/office/drawing/2014/main" id="{346213D2-D46D-4305-94F6-BD88087DD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8493" y="4233559"/>
            <a:ext cx="2450183" cy="2140389"/>
          </a:xfrm>
          <a:prstGeom prst="rect">
            <a:avLst/>
          </a:prstGeom>
          <a:no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Online Media 6" title="The fight to help veterans battling PTSD">
            <a:hlinkClick r:id="" action="ppaction://media"/>
            <a:extLst>
              <a:ext uri="{FF2B5EF4-FFF2-40B4-BE49-F238E27FC236}">
                <a16:creationId xmlns:a16="http://schemas.microsoft.com/office/drawing/2014/main" id="{8DA758D5-CD59-9D89-5EA2-4C3BD5F7F862}"/>
              </a:ext>
            </a:extLst>
          </p:cNvPr>
          <p:cNvPicPr>
            <a:picLocks noRot="1" noChangeAspect="1"/>
          </p:cNvPicPr>
          <p:nvPr>
            <a:videoFile r:link="rId3"/>
          </p:nvPr>
        </p:nvPicPr>
        <p:blipFill>
          <a:blip r:embed="rId7"/>
          <a:stretch>
            <a:fillRect/>
          </a:stretch>
        </p:blipFill>
        <p:spPr>
          <a:xfrm>
            <a:off x="6933481" y="4711372"/>
            <a:ext cx="2109373" cy="1191795"/>
          </a:xfrm>
          <a:prstGeom prst="rect">
            <a:avLst/>
          </a:prstGeom>
        </p:spPr>
      </p:pic>
      <p:sp>
        <p:nvSpPr>
          <p:cNvPr id="35" name="Rectangle 34">
            <a:extLst>
              <a:ext uri="{FF2B5EF4-FFF2-40B4-BE49-F238E27FC236}">
                <a16:creationId xmlns:a16="http://schemas.microsoft.com/office/drawing/2014/main" id="{0D090A5C-3625-4701-8C21-52969B3A7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95161" y="4233559"/>
            <a:ext cx="2450183" cy="2140389"/>
          </a:xfrm>
          <a:prstGeom prst="rect">
            <a:avLst/>
          </a:prstGeom>
          <a:no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15DEDCE-FFBF-6961-39C6-F29B2021E850}"/>
              </a:ext>
            </a:extLst>
          </p:cNvPr>
          <p:cNvPicPr>
            <a:picLocks noChangeAspect="1"/>
          </p:cNvPicPr>
          <p:nvPr/>
        </p:nvPicPr>
        <p:blipFill>
          <a:blip r:embed="rId8"/>
          <a:stretch>
            <a:fillRect/>
          </a:stretch>
        </p:blipFill>
        <p:spPr>
          <a:xfrm>
            <a:off x="9986243" y="4401459"/>
            <a:ext cx="1132263" cy="1811621"/>
          </a:xfrm>
          <a:prstGeom prst="rect">
            <a:avLst/>
          </a:prstGeom>
        </p:spPr>
      </p:pic>
    </p:spTree>
    <p:extLst>
      <p:ext uri="{BB962C8B-B14F-4D97-AF65-F5344CB8AC3E}">
        <p14:creationId xmlns:p14="http://schemas.microsoft.com/office/powerpoint/2010/main" val="2099741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6"/>
                </p:tgtEl>
              </p:cMediaNode>
            </p:video>
            <p:seq concurrent="1" nextAc="seek">
              <p:cTn id="22" restart="whenNotActive" fill="hold" evtFilter="cancelBubble" nodeType="interactiveSeq">
                <p:stCondLst>
                  <p:cond evt="onClick" delay="0">
                    <p:tgtEl>
                      <p:spTgt spid="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6"/>
                                        </p:tgtEl>
                                      </p:cBhvr>
                                    </p:cmd>
                                  </p:childTnLst>
                                </p:cTn>
                              </p:par>
                            </p:childTnLst>
                          </p:cTn>
                        </p:par>
                      </p:childTnLst>
                    </p:cTn>
                  </p:par>
                </p:childTnLst>
              </p:cTn>
              <p:nextCondLst>
                <p:cond evt="onClick" delay="0">
                  <p:tgtEl>
                    <p:spTgt spid="6"/>
                  </p:tgtEl>
                </p:cond>
              </p:nextCondLst>
            </p:seq>
            <p:video>
              <p:cMediaNode vol="80000">
                <p:cTn id="27" fill="hold" display="0">
                  <p:stCondLst>
                    <p:cond delay="indefinite"/>
                  </p:stCondLst>
                </p:cTn>
                <p:tgtEl>
                  <p:spTgt spid="7"/>
                </p:tgtEl>
              </p:cMediaNode>
            </p:video>
            <p:seq concurrent="1" nextAc="seek">
              <p:cTn id="28" restart="whenNotActive" fill="hold" evtFilter="cancelBubble" nodeType="interactiveSeq">
                <p:stCondLst>
                  <p:cond evt="onClick" delay="0">
                    <p:tgtEl>
                      <p:spTgt spid="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07F55-72CD-7F05-4811-9B88B4756509}"/>
              </a:ext>
            </a:extLst>
          </p:cNvPr>
          <p:cNvSpPr>
            <a:spLocks noGrp="1"/>
          </p:cNvSpPr>
          <p:nvPr>
            <p:ph type="title"/>
          </p:nvPr>
        </p:nvSpPr>
        <p:spPr/>
        <p:txBody>
          <a:bodyPr/>
          <a:lstStyle/>
          <a:p>
            <a:pPr algn="ctr"/>
            <a:r>
              <a:rPr lang="en-GB" dirty="0"/>
              <a:t>CONTEMPORARY vs Historical UNDERSTANDING</a:t>
            </a:r>
          </a:p>
        </p:txBody>
      </p:sp>
      <p:sp>
        <p:nvSpPr>
          <p:cNvPr id="3" name="Content Placeholder 2">
            <a:extLst>
              <a:ext uri="{FF2B5EF4-FFF2-40B4-BE49-F238E27FC236}">
                <a16:creationId xmlns:a16="http://schemas.microsoft.com/office/drawing/2014/main" id="{DA0701BB-D312-AF96-4A74-740993A4843C}"/>
              </a:ext>
            </a:extLst>
          </p:cNvPr>
          <p:cNvSpPr>
            <a:spLocks noGrp="1"/>
          </p:cNvSpPr>
          <p:nvPr>
            <p:ph idx="1"/>
          </p:nvPr>
        </p:nvSpPr>
        <p:spPr/>
        <p:txBody>
          <a:bodyPr/>
          <a:lstStyle/>
          <a:p>
            <a:pPr marL="0" indent="0">
              <a:buNone/>
            </a:pPr>
            <a:r>
              <a:rPr lang="en-GB" dirty="0"/>
              <a:t>World Health Organization (WHO) defines trauma as</a:t>
            </a:r>
          </a:p>
          <a:p>
            <a:pPr algn="ctr"/>
            <a:r>
              <a:rPr lang="en-GB" dirty="0"/>
              <a:t> “…“a delayed or protracted response to a stressful event or situation (either short or long-lasting) of an exceptionally threatening or long-lasting nature, which is likely to cause pervasive distress in almost anyone” (cited University of York, 2024)</a:t>
            </a:r>
          </a:p>
          <a:p>
            <a:pPr algn="ctr"/>
            <a:r>
              <a:rPr lang="en-GB" dirty="0"/>
              <a:t>“Trauma is when we experience very stressful, frightening or distressing events that are difficult to cope with or out of our control. It could be one incident, or an ongoing event that happens over a long period of time” (Mind, 2023)</a:t>
            </a:r>
          </a:p>
          <a:p>
            <a:r>
              <a:rPr lang="en-GB" dirty="0"/>
              <a:t>Today, trauma is defined more comprehensively, considering both the psychological (MIND) and physiological impacts (BODY) </a:t>
            </a:r>
          </a:p>
          <a:p>
            <a:endParaRPr lang="en-GB" dirty="0"/>
          </a:p>
        </p:txBody>
      </p:sp>
    </p:spTree>
    <p:extLst>
      <p:ext uri="{BB962C8B-B14F-4D97-AF65-F5344CB8AC3E}">
        <p14:creationId xmlns:p14="http://schemas.microsoft.com/office/powerpoint/2010/main" val="3660621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13B91-B47C-722E-3B51-F2C2C307700A}"/>
              </a:ext>
            </a:extLst>
          </p:cNvPr>
          <p:cNvSpPr>
            <a:spLocks noGrp="1"/>
          </p:cNvSpPr>
          <p:nvPr>
            <p:ph type="title"/>
          </p:nvPr>
        </p:nvSpPr>
        <p:spPr>
          <a:xfrm>
            <a:off x="446533" y="1552397"/>
            <a:ext cx="7231784" cy="3654081"/>
          </a:xfrm>
        </p:spPr>
        <p:txBody>
          <a:bodyPr vert="horz" lIns="91440" tIns="45720" rIns="91440" bIns="45720" rtlCol="0" anchor="ctr">
            <a:normAutofit/>
          </a:bodyPr>
          <a:lstStyle/>
          <a:p>
            <a:r>
              <a:rPr lang="en-US" sz="5400" b="0" kern="1200" cap="all">
                <a:solidFill>
                  <a:schemeClr val="tx2"/>
                </a:solidFill>
                <a:latin typeface="+mj-lt"/>
                <a:ea typeface="+mj-ea"/>
                <a:cs typeface="+mj-cs"/>
              </a:rPr>
              <a:t>Types of trauma </a:t>
            </a:r>
          </a:p>
        </p:txBody>
      </p:sp>
      <p:sp>
        <p:nvSpPr>
          <p:cNvPr id="3" name="Content Placeholder 2">
            <a:extLst>
              <a:ext uri="{FF2B5EF4-FFF2-40B4-BE49-F238E27FC236}">
                <a16:creationId xmlns:a16="http://schemas.microsoft.com/office/drawing/2014/main" id="{4943D302-8337-88DC-2A09-B8239C8B8A22}"/>
              </a:ext>
            </a:extLst>
          </p:cNvPr>
          <p:cNvSpPr>
            <a:spLocks noGrp="1"/>
          </p:cNvSpPr>
          <p:nvPr>
            <p:ph idx="1"/>
          </p:nvPr>
        </p:nvSpPr>
        <p:spPr>
          <a:xfrm>
            <a:off x="8129871" y="1552397"/>
            <a:ext cx="3610575" cy="3654082"/>
          </a:xfrm>
        </p:spPr>
        <p:txBody>
          <a:bodyPr vert="horz" lIns="91440" tIns="45720" rIns="91440" bIns="45720" rtlCol="0" anchor="ctr">
            <a:normAutofit/>
          </a:bodyPr>
          <a:lstStyle/>
          <a:p>
            <a:pPr marL="0" indent="0">
              <a:buNone/>
            </a:pPr>
            <a:r>
              <a:rPr lang="en-US" sz="3200" cap="all">
                <a:solidFill>
                  <a:schemeClr val="accent1"/>
                </a:solidFill>
              </a:rPr>
              <a:t>How many types of trauma exist? </a:t>
            </a:r>
          </a:p>
        </p:txBody>
      </p:sp>
      <p:sp>
        <p:nvSpPr>
          <p:cNvPr id="18" name="Rectangle 17">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88570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2081B17C-B63E-E467-9BE4-192FC413AF7A}"/>
              </a:ext>
            </a:extLst>
          </p:cNvPr>
          <p:cNvPicPr>
            <a:picLocks noChangeAspect="1"/>
          </p:cNvPicPr>
          <p:nvPr/>
        </p:nvPicPr>
        <p:blipFill>
          <a:blip r:embed="rId2"/>
          <a:stretch>
            <a:fillRect/>
          </a:stretch>
        </p:blipFill>
        <p:spPr>
          <a:xfrm>
            <a:off x="619625" y="2475907"/>
            <a:ext cx="5476375" cy="2039949"/>
          </a:xfrm>
          <a:prstGeom prst="rect">
            <a:avLst/>
          </a:prstGeom>
        </p:spPr>
      </p:pic>
      <p:sp>
        <p:nvSpPr>
          <p:cNvPr id="14" name="Rectangle 13">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6087FF3-72E7-295E-0F1E-70CAA90190A3}"/>
              </a:ext>
            </a:extLst>
          </p:cNvPr>
          <p:cNvSpPr>
            <a:spLocks noGrp="1"/>
          </p:cNvSpPr>
          <p:nvPr>
            <p:ph type="title"/>
          </p:nvPr>
        </p:nvSpPr>
        <p:spPr>
          <a:xfrm>
            <a:off x="6873606" y="938022"/>
            <a:ext cx="4597758" cy="1188720"/>
          </a:xfrm>
        </p:spPr>
        <p:txBody>
          <a:bodyPr>
            <a:normAutofit/>
          </a:bodyPr>
          <a:lstStyle/>
          <a:p>
            <a:r>
              <a:rPr lang="en-GB">
                <a:solidFill>
                  <a:srgbClr val="FFFFFF"/>
                </a:solidFill>
              </a:rPr>
              <a:t>Prevalence Rates </a:t>
            </a:r>
          </a:p>
        </p:txBody>
      </p:sp>
      <p:sp>
        <p:nvSpPr>
          <p:cNvPr id="3" name="Content Placeholder 2">
            <a:extLst>
              <a:ext uri="{FF2B5EF4-FFF2-40B4-BE49-F238E27FC236}">
                <a16:creationId xmlns:a16="http://schemas.microsoft.com/office/drawing/2014/main" id="{900D12B2-DCCA-0A28-F329-EE042E8D7B7D}"/>
              </a:ext>
            </a:extLst>
          </p:cNvPr>
          <p:cNvSpPr>
            <a:spLocks noGrp="1"/>
          </p:cNvSpPr>
          <p:nvPr>
            <p:ph idx="1"/>
          </p:nvPr>
        </p:nvSpPr>
        <p:spPr>
          <a:xfrm>
            <a:off x="6873606" y="2340864"/>
            <a:ext cx="4597758" cy="3793237"/>
          </a:xfrm>
        </p:spPr>
        <p:txBody>
          <a:bodyPr>
            <a:normAutofit/>
          </a:bodyPr>
          <a:lstStyle/>
          <a:p>
            <a:pPr marL="0" indent="0">
              <a:buNone/>
            </a:pPr>
            <a:r>
              <a:rPr lang="en-GB">
                <a:solidFill>
                  <a:srgbClr val="FFFFFF"/>
                </a:solidFill>
              </a:rPr>
              <a:t>According to the World Health Organization (WHO) (2024) APPROXIMATELY 70% of the global population experience  potentially traumatic event during their lifetime. </a:t>
            </a:r>
          </a:p>
          <a:p>
            <a:pPr marL="0" indent="0">
              <a:buNone/>
            </a:pPr>
            <a:r>
              <a:rPr lang="en-GB">
                <a:solidFill>
                  <a:srgbClr val="FFFFFF"/>
                </a:solidFill>
              </a:rPr>
              <a:t>Around 1 in 3 people have experienced at least one traumatic event in England (Mind, 2023) </a:t>
            </a:r>
          </a:p>
          <a:p>
            <a:pPr marL="0" indent="0">
              <a:buNone/>
            </a:pPr>
            <a:r>
              <a:rPr lang="en-GB">
                <a:solidFill>
                  <a:srgbClr val="FFFFFF"/>
                </a:solidFill>
              </a:rPr>
              <a:t>White et al (2015) cross-sectional analysis of the population of Caerphilly county borough (p=4558 adults; age=25-83 years old) found 47% of participants reported a traumatic event.</a:t>
            </a:r>
          </a:p>
          <a:p>
            <a:pPr marL="0" indent="0">
              <a:buNone/>
            </a:pPr>
            <a:endParaRPr lang="en-GB">
              <a:solidFill>
                <a:srgbClr val="FFFFFF"/>
              </a:solidFill>
            </a:endParaRPr>
          </a:p>
          <a:p>
            <a:pPr marL="0" indent="0">
              <a:buNone/>
            </a:pPr>
            <a:endParaRPr lang="en-GB">
              <a:solidFill>
                <a:srgbClr val="FFFFFF"/>
              </a:solidFill>
            </a:endParaRPr>
          </a:p>
        </p:txBody>
      </p:sp>
    </p:spTree>
    <p:extLst>
      <p:ext uri="{BB962C8B-B14F-4D97-AF65-F5344CB8AC3E}">
        <p14:creationId xmlns:p14="http://schemas.microsoft.com/office/powerpoint/2010/main" val="296161397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59D29-D6CC-3C56-B97D-D72C5ADFA18B}"/>
              </a:ext>
            </a:extLst>
          </p:cNvPr>
          <p:cNvSpPr>
            <a:spLocks noGrp="1"/>
          </p:cNvSpPr>
          <p:nvPr>
            <p:ph type="title"/>
          </p:nvPr>
        </p:nvSpPr>
        <p:spPr>
          <a:xfrm>
            <a:off x="581192" y="702156"/>
            <a:ext cx="11029616" cy="1188720"/>
          </a:xfrm>
        </p:spPr>
        <p:txBody>
          <a:bodyPr>
            <a:normAutofit/>
          </a:bodyPr>
          <a:lstStyle/>
          <a:p>
            <a:r>
              <a:rPr lang="en-GB" dirty="0"/>
              <a:t>Abuse </a:t>
            </a:r>
            <a:endParaRPr lang="en-GB"/>
          </a:p>
        </p:txBody>
      </p:sp>
      <p:graphicFrame>
        <p:nvGraphicFramePr>
          <p:cNvPr id="5" name="Content Placeholder 2">
            <a:extLst>
              <a:ext uri="{FF2B5EF4-FFF2-40B4-BE49-F238E27FC236}">
                <a16:creationId xmlns:a16="http://schemas.microsoft.com/office/drawing/2014/main" id="{FE602F3F-1BCE-FD21-8240-6A98853833CD}"/>
              </a:ext>
            </a:extLst>
          </p:cNvPr>
          <p:cNvGraphicFramePr>
            <a:graphicFrameLocks noGrp="1"/>
          </p:cNvGraphicFramePr>
          <p:nvPr>
            <p:ph idx="1"/>
            <p:extLst>
              <p:ext uri="{D42A27DB-BD31-4B8C-83A1-F6EECF244321}">
                <p14:modId xmlns:p14="http://schemas.microsoft.com/office/powerpoint/2010/main" val="1900008908"/>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9021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1D044-8971-314A-4D18-BF32A8CCC963}"/>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Abuse </a:t>
            </a:r>
          </a:p>
        </p:txBody>
      </p:sp>
      <p:sp>
        <p:nvSpPr>
          <p:cNvPr id="18" name="Rectangle 17">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1" name="Content Placeholder 2">
            <a:extLst>
              <a:ext uri="{FF2B5EF4-FFF2-40B4-BE49-F238E27FC236}">
                <a16:creationId xmlns:a16="http://schemas.microsoft.com/office/drawing/2014/main" id="{F1BD34D8-E500-9ED5-8070-3366D1082C30}"/>
              </a:ext>
            </a:extLst>
          </p:cNvPr>
          <p:cNvGraphicFramePr>
            <a:graphicFrameLocks noGrp="1"/>
          </p:cNvGraphicFramePr>
          <p:nvPr>
            <p:ph idx="1"/>
            <p:extLst>
              <p:ext uri="{D42A27DB-BD31-4B8C-83A1-F6EECF244321}">
                <p14:modId xmlns:p14="http://schemas.microsoft.com/office/powerpoint/2010/main" val="175569050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688899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882D0-EB9D-3F02-FF4F-2693CCE09F01}"/>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Physical Abuse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Content Placeholder 2">
            <a:extLst>
              <a:ext uri="{FF2B5EF4-FFF2-40B4-BE49-F238E27FC236}">
                <a16:creationId xmlns:a16="http://schemas.microsoft.com/office/drawing/2014/main" id="{2C7CF65D-4F0C-40BC-5758-F2586F56A788}"/>
              </a:ext>
            </a:extLst>
          </p:cNvPr>
          <p:cNvSpPr>
            <a:spLocks noGrp="1"/>
          </p:cNvSpPr>
          <p:nvPr>
            <p:ph idx="1"/>
          </p:nvPr>
        </p:nvSpPr>
        <p:spPr>
          <a:xfrm>
            <a:off x="5117586" y="1124998"/>
            <a:ext cx="6143248" cy="4608003"/>
          </a:xfrm>
        </p:spPr>
        <p:txBody>
          <a:bodyPr>
            <a:normAutofit/>
          </a:bodyPr>
          <a:lstStyle/>
          <a:p>
            <a:pPr marL="0" indent="0">
              <a:buNone/>
            </a:pPr>
            <a:r>
              <a:rPr lang="en-GB" sz="2000" dirty="0"/>
              <a:t>According to NSPCC, , physical abuse is actions inflicted upon someone else with intent. </a:t>
            </a:r>
          </a:p>
          <a:p>
            <a:r>
              <a:rPr lang="en-GB" sz="2000" dirty="0"/>
              <a:t>Poisoning </a:t>
            </a:r>
          </a:p>
          <a:p>
            <a:r>
              <a:rPr lang="en-GB" sz="2000" dirty="0"/>
              <a:t>Burning and scalding</a:t>
            </a:r>
          </a:p>
          <a:p>
            <a:r>
              <a:rPr lang="en-GB" sz="2000" dirty="0"/>
              <a:t>Breaking bones </a:t>
            </a:r>
          </a:p>
          <a:p>
            <a:r>
              <a:rPr lang="en-GB" sz="2000" dirty="0"/>
              <a:t>Shaking </a:t>
            </a:r>
          </a:p>
          <a:p>
            <a:r>
              <a:rPr lang="en-GB" sz="2000" dirty="0"/>
              <a:t>Drowning </a:t>
            </a:r>
          </a:p>
        </p:txBody>
      </p:sp>
    </p:spTree>
    <p:extLst>
      <p:ext uri="{BB962C8B-B14F-4D97-AF65-F5344CB8AC3E}">
        <p14:creationId xmlns:p14="http://schemas.microsoft.com/office/powerpoint/2010/main" val="449177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EF525-3420-C578-08C2-D4FC2E588587}"/>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Sexual Abuse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A52624C-092C-E2DF-694E-94620A6B7909}"/>
              </a:ext>
            </a:extLst>
          </p:cNvPr>
          <p:cNvSpPr>
            <a:spLocks noGrp="1"/>
          </p:cNvSpPr>
          <p:nvPr>
            <p:ph idx="1"/>
          </p:nvPr>
        </p:nvSpPr>
        <p:spPr>
          <a:xfrm>
            <a:off x="5117586" y="1124998"/>
            <a:ext cx="6143248" cy="4608003"/>
          </a:xfrm>
        </p:spPr>
        <p:txBody>
          <a:bodyPr>
            <a:normAutofit/>
          </a:bodyPr>
          <a:lstStyle/>
          <a:p>
            <a:pPr marL="0" indent="0">
              <a:buNone/>
            </a:pPr>
            <a:r>
              <a:rPr lang="en-GB" sz="2000" dirty="0"/>
              <a:t>“When a child or young person is sexually abused, they're forced, tricked or manipulated into sexual activities. They might not understand that what's happening is abuse or that it's wrong for the abuser to do this to them. They might be afraid to tell someone or behave as though this is normal for them to experience, both are valid for the child to be displaying. Sexual abuse can happen anywhere – and it can happen in person or online”</a:t>
            </a:r>
          </a:p>
        </p:txBody>
      </p:sp>
    </p:spTree>
    <p:extLst>
      <p:ext uri="{BB962C8B-B14F-4D97-AF65-F5344CB8AC3E}">
        <p14:creationId xmlns:p14="http://schemas.microsoft.com/office/powerpoint/2010/main" val="175864469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A09D0376-B055-EBCC-0271-26C5821958E8}"/>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Types pf Sexual Abuse </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EB0A4B7-1885-5150-11E4-4DD22B3CE1B5}"/>
              </a:ext>
            </a:extLst>
          </p:cNvPr>
          <p:cNvGraphicFramePr>
            <a:graphicFrameLocks noGrp="1"/>
          </p:cNvGraphicFramePr>
          <p:nvPr>
            <p:ph idx="1"/>
            <p:extLst>
              <p:ext uri="{D42A27DB-BD31-4B8C-83A1-F6EECF244321}">
                <p14:modId xmlns:p14="http://schemas.microsoft.com/office/powerpoint/2010/main" val="4474984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929872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FF95-E2E2-DA72-D64F-2F3C92B63523}"/>
              </a:ext>
            </a:extLst>
          </p:cNvPr>
          <p:cNvSpPr>
            <a:spLocks noGrp="1"/>
          </p:cNvSpPr>
          <p:nvPr>
            <p:ph type="title"/>
          </p:nvPr>
        </p:nvSpPr>
        <p:spPr>
          <a:xfrm>
            <a:off x="581192" y="702156"/>
            <a:ext cx="11029616" cy="1188720"/>
          </a:xfrm>
        </p:spPr>
        <p:txBody>
          <a:bodyPr>
            <a:normAutofit/>
          </a:bodyPr>
          <a:lstStyle/>
          <a:p>
            <a:r>
              <a:rPr lang="en-GB"/>
              <a:t>Neglect </a:t>
            </a:r>
            <a:endParaRPr lang="en-GB" dirty="0"/>
          </a:p>
        </p:txBody>
      </p:sp>
      <p:graphicFrame>
        <p:nvGraphicFramePr>
          <p:cNvPr id="23" name="Content Placeholder 2">
            <a:extLst>
              <a:ext uri="{FF2B5EF4-FFF2-40B4-BE49-F238E27FC236}">
                <a16:creationId xmlns:a16="http://schemas.microsoft.com/office/drawing/2014/main" id="{0BA579C8-D7CE-8311-8BC0-1701D85FA2AE}"/>
              </a:ext>
            </a:extLst>
          </p:cNvPr>
          <p:cNvGraphicFramePr>
            <a:graphicFrameLocks noGrp="1"/>
          </p:cNvGraphicFramePr>
          <p:nvPr>
            <p:ph idx="1"/>
            <p:extLst>
              <p:ext uri="{D42A27DB-BD31-4B8C-83A1-F6EECF244321}">
                <p14:modId xmlns:p14="http://schemas.microsoft.com/office/powerpoint/2010/main" val="3896444277"/>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6645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E41ED-DD62-D9EA-2F06-330072FD70E0}"/>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Bereavement  </a:t>
            </a:r>
            <a:br>
              <a:rPr lang="en-GB" sz="4000">
                <a:solidFill>
                  <a:schemeClr val="accent1"/>
                </a:solidFill>
              </a:rPr>
            </a:br>
            <a:endParaRPr lang="en-GB" sz="4000">
              <a:solidFill>
                <a:schemeClr val="accent1"/>
              </a:solidFill>
            </a:endParaRP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F45EAFB-CEC8-456B-6613-B52B2584F487}"/>
              </a:ext>
            </a:extLst>
          </p:cNvPr>
          <p:cNvSpPr>
            <a:spLocks noGrp="1"/>
          </p:cNvSpPr>
          <p:nvPr>
            <p:ph idx="1"/>
          </p:nvPr>
        </p:nvSpPr>
        <p:spPr>
          <a:xfrm>
            <a:off x="5117586" y="1124998"/>
            <a:ext cx="6143248" cy="4608003"/>
          </a:xfrm>
        </p:spPr>
        <p:txBody>
          <a:bodyPr>
            <a:normAutofit/>
          </a:bodyPr>
          <a:lstStyle/>
          <a:p>
            <a:pPr marL="0" indent="0">
              <a:buNone/>
            </a:pPr>
            <a:r>
              <a:rPr lang="en-GB" sz="2000" dirty="0"/>
              <a:t>Resulting in the death or passing of a parent, loved one and or friend. </a:t>
            </a:r>
          </a:p>
          <a:p>
            <a:pPr marL="0" indent="0">
              <a:buNone/>
            </a:pPr>
            <a:r>
              <a:rPr lang="en-GB" sz="2000" dirty="0"/>
              <a:t>Do you think bereavement is a form of trauma? Let’s discuss… </a:t>
            </a:r>
          </a:p>
        </p:txBody>
      </p:sp>
    </p:spTree>
    <p:extLst>
      <p:ext uri="{BB962C8B-B14F-4D97-AF65-F5344CB8AC3E}">
        <p14:creationId xmlns:p14="http://schemas.microsoft.com/office/powerpoint/2010/main" val="54411313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4D74-4B4D-41D2-F4A4-7DA360C4AC15}"/>
              </a:ext>
            </a:extLst>
          </p:cNvPr>
          <p:cNvSpPr>
            <a:spLocks noGrp="1"/>
          </p:cNvSpPr>
          <p:nvPr>
            <p:ph type="title"/>
          </p:nvPr>
        </p:nvSpPr>
        <p:spPr>
          <a:xfrm>
            <a:off x="581192" y="702156"/>
            <a:ext cx="11029616" cy="1188720"/>
          </a:xfrm>
        </p:spPr>
        <p:txBody>
          <a:bodyPr>
            <a:normAutofit/>
          </a:bodyPr>
          <a:lstStyle/>
          <a:p>
            <a:r>
              <a:rPr lang="en-GB" dirty="0"/>
              <a:t>Bereavement </a:t>
            </a:r>
          </a:p>
        </p:txBody>
      </p:sp>
      <p:graphicFrame>
        <p:nvGraphicFramePr>
          <p:cNvPr id="5" name="Content Placeholder 2">
            <a:extLst>
              <a:ext uri="{FF2B5EF4-FFF2-40B4-BE49-F238E27FC236}">
                <a16:creationId xmlns:a16="http://schemas.microsoft.com/office/drawing/2014/main" id="{DA073B76-7CAE-3C66-B9AF-DB9F453DC148}"/>
              </a:ext>
            </a:extLst>
          </p:cNvPr>
          <p:cNvGraphicFramePr>
            <a:graphicFrameLocks noGrp="1"/>
          </p:cNvGraphicFramePr>
          <p:nvPr>
            <p:ph idx="1"/>
            <p:extLst>
              <p:ext uri="{D42A27DB-BD31-4B8C-83A1-F6EECF244321}">
                <p14:modId xmlns:p14="http://schemas.microsoft.com/office/powerpoint/2010/main" val="90810997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624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F07F6-CCA0-3E5C-571D-97E3D5086E9A}"/>
              </a:ext>
            </a:extLst>
          </p:cNvPr>
          <p:cNvSpPr>
            <a:spLocks noGrp="1"/>
          </p:cNvSpPr>
          <p:nvPr>
            <p:ph type="title"/>
          </p:nvPr>
        </p:nvSpPr>
        <p:spPr>
          <a:xfrm>
            <a:off x="581192" y="702156"/>
            <a:ext cx="11029616" cy="1188720"/>
          </a:xfrm>
        </p:spPr>
        <p:txBody>
          <a:bodyPr>
            <a:normAutofit/>
          </a:bodyPr>
          <a:lstStyle/>
          <a:p>
            <a:r>
              <a:rPr lang="en-GB" dirty="0"/>
              <a:t>Collective Trauma </a:t>
            </a:r>
            <a:endParaRPr lang="en-GB"/>
          </a:p>
        </p:txBody>
      </p:sp>
      <p:graphicFrame>
        <p:nvGraphicFramePr>
          <p:cNvPr id="5" name="Content Placeholder 2">
            <a:extLst>
              <a:ext uri="{FF2B5EF4-FFF2-40B4-BE49-F238E27FC236}">
                <a16:creationId xmlns:a16="http://schemas.microsoft.com/office/drawing/2014/main" id="{5A180D2E-158B-ED35-9E1C-533D3BAE5270}"/>
              </a:ext>
            </a:extLst>
          </p:cNvPr>
          <p:cNvGraphicFramePr>
            <a:graphicFrameLocks noGrp="1"/>
          </p:cNvGraphicFramePr>
          <p:nvPr>
            <p:ph idx="1"/>
            <p:extLst>
              <p:ext uri="{D42A27DB-BD31-4B8C-83A1-F6EECF244321}">
                <p14:modId xmlns:p14="http://schemas.microsoft.com/office/powerpoint/2010/main" val="210402431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04631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EE79C-90C8-1AE7-0CB7-279A1AE65BCA}"/>
              </a:ext>
            </a:extLst>
          </p:cNvPr>
          <p:cNvSpPr>
            <a:spLocks noGrp="1"/>
          </p:cNvSpPr>
          <p:nvPr>
            <p:ph type="title"/>
          </p:nvPr>
        </p:nvSpPr>
        <p:spPr>
          <a:xfrm>
            <a:off x="581192" y="702156"/>
            <a:ext cx="11029616" cy="1188720"/>
          </a:xfrm>
        </p:spPr>
        <p:txBody>
          <a:bodyPr>
            <a:normAutofit/>
          </a:bodyPr>
          <a:lstStyle/>
          <a:p>
            <a:r>
              <a:rPr lang="en-GB" dirty="0"/>
              <a:t>Transgenerational Trauma </a:t>
            </a:r>
          </a:p>
        </p:txBody>
      </p:sp>
      <p:graphicFrame>
        <p:nvGraphicFramePr>
          <p:cNvPr id="5" name="Content Placeholder 2">
            <a:extLst>
              <a:ext uri="{FF2B5EF4-FFF2-40B4-BE49-F238E27FC236}">
                <a16:creationId xmlns:a16="http://schemas.microsoft.com/office/drawing/2014/main" id="{12263BC9-57FB-0ADA-3664-1669E9FCD8F9}"/>
              </a:ext>
            </a:extLst>
          </p:cNvPr>
          <p:cNvGraphicFramePr>
            <a:graphicFrameLocks noGrp="1"/>
          </p:cNvGraphicFramePr>
          <p:nvPr>
            <p:ph idx="1"/>
            <p:extLst>
              <p:ext uri="{D42A27DB-BD31-4B8C-83A1-F6EECF244321}">
                <p14:modId xmlns:p14="http://schemas.microsoft.com/office/powerpoint/2010/main" val="218373048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98013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2FBF0-33BD-BE7B-9FED-6742D3314B2C}"/>
              </a:ext>
            </a:extLst>
          </p:cNvPr>
          <p:cNvSpPr>
            <a:spLocks noGrp="1"/>
          </p:cNvSpPr>
          <p:nvPr>
            <p:ph type="title"/>
          </p:nvPr>
        </p:nvSpPr>
        <p:spPr>
          <a:xfrm>
            <a:off x="581192" y="1124999"/>
            <a:ext cx="4076149" cy="4608003"/>
          </a:xfrm>
        </p:spPr>
        <p:txBody>
          <a:bodyPr anchor="ctr">
            <a:normAutofit/>
          </a:bodyPr>
          <a:lstStyle/>
          <a:p>
            <a:r>
              <a:rPr lang="en-GB" sz="4000" dirty="0">
                <a:solidFill>
                  <a:schemeClr val="accent1"/>
                </a:solidFill>
              </a:rPr>
              <a:t>Childhood Trauma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D7645CA-EF15-9DE8-3948-E07864F06915}"/>
              </a:ext>
            </a:extLst>
          </p:cNvPr>
          <p:cNvSpPr>
            <a:spLocks noGrp="1"/>
          </p:cNvSpPr>
          <p:nvPr>
            <p:ph idx="1"/>
          </p:nvPr>
        </p:nvSpPr>
        <p:spPr>
          <a:xfrm>
            <a:off x="5117586" y="1124998"/>
            <a:ext cx="6143248" cy="4608003"/>
          </a:xfrm>
        </p:spPr>
        <p:txBody>
          <a:bodyPr>
            <a:normAutofit/>
          </a:bodyPr>
          <a:lstStyle/>
          <a:p>
            <a:pPr marL="0" indent="0">
              <a:buNone/>
            </a:pPr>
            <a:r>
              <a:rPr lang="en-GB" sz="2000" dirty="0"/>
              <a:t>Childhood trauma refers to experiences that are emotionally painful or distressing that overwhelms a child’s ability to cope. These experiences can have long-lasting effects on their development </a:t>
            </a:r>
          </a:p>
        </p:txBody>
      </p:sp>
    </p:spTree>
    <p:extLst>
      <p:ext uri="{BB962C8B-B14F-4D97-AF65-F5344CB8AC3E}">
        <p14:creationId xmlns:p14="http://schemas.microsoft.com/office/powerpoint/2010/main" val="304389287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79399-029D-BCF0-E092-C17235E6C6FB}"/>
              </a:ext>
            </a:extLst>
          </p:cNvPr>
          <p:cNvSpPr>
            <a:spLocks noGrp="1"/>
          </p:cNvSpPr>
          <p:nvPr>
            <p:ph type="title"/>
          </p:nvPr>
        </p:nvSpPr>
        <p:spPr>
          <a:xfrm>
            <a:off x="652312" y="702156"/>
            <a:ext cx="11029616" cy="1188720"/>
          </a:xfrm>
        </p:spPr>
        <p:txBody>
          <a:bodyPr/>
          <a:lstStyle/>
          <a:p>
            <a:r>
              <a:rPr lang="en-GB" dirty="0"/>
              <a:t>Activity </a:t>
            </a:r>
          </a:p>
        </p:txBody>
      </p:sp>
      <p:graphicFrame>
        <p:nvGraphicFramePr>
          <p:cNvPr id="7" name="Content Placeholder 2">
            <a:extLst>
              <a:ext uri="{FF2B5EF4-FFF2-40B4-BE49-F238E27FC236}">
                <a16:creationId xmlns:a16="http://schemas.microsoft.com/office/drawing/2014/main" id="{A5B85FAF-500B-1A6E-3603-498F98058FD2}"/>
              </a:ext>
            </a:extLst>
          </p:cNvPr>
          <p:cNvGraphicFramePr>
            <a:graphicFrameLocks noGrp="1"/>
          </p:cNvGraphicFramePr>
          <p:nvPr>
            <p:ph idx="1"/>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8448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0A382B-E55C-3E78-8C61-F613FB723149}"/>
              </a:ext>
            </a:extLst>
          </p:cNvPr>
          <p:cNvSpPr>
            <a:spLocks noGrp="1"/>
          </p:cNvSpPr>
          <p:nvPr>
            <p:ph type="title"/>
          </p:nvPr>
        </p:nvSpPr>
        <p:spPr>
          <a:xfrm>
            <a:off x="4579243" y="1419225"/>
            <a:ext cx="6798608" cy="2346136"/>
          </a:xfrm>
        </p:spPr>
        <p:txBody>
          <a:bodyPr vert="horz" lIns="91440" tIns="45720" rIns="91440" bIns="45720" rtlCol="0" anchor="b">
            <a:normAutofit/>
          </a:bodyPr>
          <a:lstStyle/>
          <a:p>
            <a:r>
              <a:rPr lang="en-US" sz="4400" dirty="0"/>
              <a:t>Are all Trauma’s equal in severity? </a:t>
            </a:r>
          </a:p>
        </p:txBody>
      </p:sp>
      <p:sp>
        <p:nvSpPr>
          <p:cNvPr id="20" name="Rectangle 19">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Health">
            <a:extLst>
              <a:ext uri="{FF2B5EF4-FFF2-40B4-BE49-F238E27FC236}">
                <a16:creationId xmlns:a16="http://schemas.microsoft.com/office/drawing/2014/main" id="{8180FEBE-7089-AF17-1A53-7E989DCDFD7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4700" y="2049354"/>
            <a:ext cx="3053422" cy="3053422"/>
          </a:xfrm>
          <a:prstGeom prst="rect">
            <a:avLst/>
          </a:prstGeom>
        </p:spPr>
      </p:pic>
    </p:spTree>
    <p:extLst>
      <p:ext uri="{BB962C8B-B14F-4D97-AF65-F5344CB8AC3E}">
        <p14:creationId xmlns:p14="http://schemas.microsoft.com/office/powerpoint/2010/main" val="19485819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7F7E375D-41DD-E0E6-5272-9DBB6F51459F}"/>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The impact of trauma on brain development </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0E5ECF8-B4F9-43B0-7502-32A56F572BB0}"/>
              </a:ext>
            </a:extLst>
          </p:cNvPr>
          <p:cNvGraphicFramePr>
            <a:graphicFrameLocks noGrp="1"/>
          </p:cNvGraphicFramePr>
          <p:nvPr>
            <p:ph idx="1"/>
            <p:extLst>
              <p:ext uri="{D42A27DB-BD31-4B8C-83A1-F6EECF244321}">
                <p14:modId xmlns:p14="http://schemas.microsoft.com/office/powerpoint/2010/main" val="2939353449"/>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106579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AEC7CD2-314D-8CB3-718F-323B022B4FC3}"/>
              </a:ext>
            </a:extLst>
          </p:cNvPr>
          <p:cNvSpPr>
            <a:spLocks noGrp="1"/>
          </p:cNvSpPr>
          <p:nvPr>
            <p:ph type="title"/>
          </p:nvPr>
        </p:nvSpPr>
        <p:spPr>
          <a:xfrm>
            <a:off x="609906" y="702156"/>
            <a:ext cx="3568661" cy="1188720"/>
          </a:xfrm>
        </p:spPr>
        <p:txBody>
          <a:bodyPr>
            <a:normAutofit/>
          </a:bodyPr>
          <a:lstStyle/>
          <a:p>
            <a:br>
              <a:rPr lang="en-GB" dirty="0"/>
            </a:br>
            <a:r>
              <a:rPr lang="en-GB" dirty="0"/>
              <a:t>Hippocampus </a:t>
            </a:r>
          </a:p>
        </p:txBody>
      </p:sp>
      <p:sp>
        <p:nvSpPr>
          <p:cNvPr id="11"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FB6FAC1-5195-E25B-CA20-FAEB6369BE8A}"/>
              </a:ext>
            </a:extLst>
          </p:cNvPr>
          <p:cNvSpPr>
            <a:spLocks noGrp="1"/>
          </p:cNvSpPr>
          <p:nvPr>
            <p:ph idx="1"/>
          </p:nvPr>
        </p:nvSpPr>
        <p:spPr>
          <a:xfrm>
            <a:off x="609906" y="2340864"/>
            <a:ext cx="3568661" cy="3634486"/>
          </a:xfrm>
        </p:spPr>
        <p:txBody>
          <a:bodyPr>
            <a:normAutofit lnSpcReduction="10000"/>
          </a:bodyPr>
          <a:lstStyle/>
          <a:p>
            <a:pPr marL="0" indent="0">
              <a:buNone/>
            </a:pPr>
            <a:r>
              <a:rPr lang="en-GB" dirty="0"/>
              <a:t>Located in the cerebral cortex the hippocampus has been extensively researched, particularly regarding atrophy (shrinkage).</a:t>
            </a:r>
          </a:p>
          <a:p>
            <a:r>
              <a:rPr lang="en-GB" dirty="0"/>
              <a:t>Crucial for memory and learning, special awareness and emotional behaviour </a:t>
            </a:r>
          </a:p>
          <a:p>
            <a:r>
              <a:rPr lang="en-GB" dirty="0"/>
              <a:t>Atrophy linked to Alzheimer's disease (AD), epilepsy.</a:t>
            </a:r>
          </a:p>
          <a:p>
            <a:pPr marL="0" indent="0">
              <a:buNone/>
            </a:pPr>
            <a:endParaRPr lang="en-GB" dirty="0"/>
          </a:p>
          <a:p>
            <a:pPr marL="0" indent="0">
              <a:buNone/>
            </a:pPr>
            <a:r>
              <a:rPr lang="en-GB" dirty="0"/>
              <a:t> (cited in Anand and Dhikav,2012) </a:t>
            </a:r>
          </a:p>
          <a:p>
            <a:pPr marL="0" indent="0">
              <a:buNone/>
            </a:pPr>
            <a:endParaRPr lang="en-GB" dirty="0"/>
          </a:p>
        </p:txBody>
      </p:sp>
      <p:pic>
        <p:nvPicPr>
          <p:cNvPr id="4" name="Picture 3">
            <a:extLst>
              <a:ext uri="{FF2B5EF4-FFF2-40B4-BE49-F238E27FC236}">
                <a16:creationId xmlns:a16="http://schemas.microsoft.com/office/drawing/2014/main" id="{99C0C95E-916F-0F35-8EA8-C1D6CAF9FD98}"/>
              </a:ext>
            </a:extLst>
          </p:cNvPr>
          <p:cNvPicPr>
            <a:picLocks noChangeAspect="1"/>
          </p:cNvPicPr>
          <p:nvPr/>
        </p:nvPicPr>
        <p:blipFill>
          <a:blip r:embed="rId2"/>
          <a:srcRect t="208" r="-1" b="8808"/>
          <a:stretch/>
        </p:blipFill>
        <p:spPr>
          <a:xfrm>
            <a:off x="6240435" y="233408"/>
            <a:ext cx="5405120" cy="4917712"/>
          </a:xfrm>
          <a:prstGeom prst="rect">
            <a:avLst/>
          </a:prstGeom>
        </p:spPr>
      </p:pic>
    </p:spTree>
    <p:extLst>
      <p:ext uri="{BB962C8B-B14F-4D97-AF65-F5344CB8AC3E}">
        <p14:creationId xmlns:p14="http://schemas.microsoft.com/office/powerpoint/2010/main" val="21560370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E59B55F-C04D-0B39-93FB-72C2110A232E}"/>
              </a:ext>
            </a:extLst>
          </p:cNvPr>
          <p:cNvSpPr>
            <a:spLocks noGrp="1"/>
          </p:cNvSpPr>
          <p:nvPr>
            <p:ph type="title"/>
          </p:nvPr>
        </p:nvSpPr>
        <p:spPr>
          <a:xfrm>
            <a:off x="804360" y="659115"/>
            <a:ext cx="3259016" cy="700564"/>
          </a:xfrm>
        </p:spPr>
        <p:txBody>
          <a:bodyPr>
            <a:normAutofit/>
          </a:bodyPr>
          <a:lstStyle/>
          <a:p>
            <a:r>
              <a:rPr lang="en-GB" dirty="0">
                <a:solidFill>
                  <a:srgbClr val="FFFFFF"/>
                </a:solidFill>
              </a:rPr>
              <a:t>Amygdala </a:t>
            </a: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2A8FF7B-F188-85A4-B6BC-6618630665B4}"/>
              </a:ext>
            </a:extLst>
          </p:cNvPr>
          <p:cNvSpPr>
            <a:spLocks noGrp="1"/>
          </p:cNvSpPr>
          <p:nvPr>
            <p:ph idx="1"/>
          </p:nvPr>
        </p:nvSpPr>
        <p:spPr>
          <a:xfrm>
            <a:off x="671513" y="1408682"/>
            <a:ext cx="3123783" cy="4799285"/>
          </a:xfrm>
        </p:spPr>
        <p:txBody>
          <a:bodyPr anchor="t">
            <a:normAutofit fontScale="85000" lnSpcReduction="20000"/>
          </a:bodyPr>
          <a:lstStyle/>
          <a:p>
            <a:r>
              <a:rPr lang="en-GB" dirty="0">
                <a:solidFill>
                  <a:srgbClr val="FFFFFF"/>
                </a:solidFill>
              </a:rPr>
              <a:t>Responsible for processing emotions and learning and can become overactive.</a:t>
            </a:r>
          </a:p>
          <a:p>
            <a:r>
              <a:rPr lang="en-GB" dirty="0">
                <a:solidFill>
                  <a:srgbClr val="FFFFFF"/>
                </a:solidFill>
              </a:rPr>
              <a:t>Play a role in behaviour, emotional control and learning.</a:t>
            </a:r>
          </a:p>
          <a:p>
            <a:r>
              <a:rPr lang="en-GB" dirty="0">
                <a:solidFill>
                  <a:srgbClr val="FFFFFF"/>
                </a:solidFill>
              </a:rPr>
              <a:t>Control centre for ‘fear’/anxiety </a:t>
            </a:r>
          </a:p>
          <a:p>
            <a:r>
              <a:rPr lang="en-GB" dirty="0">
                <a:solidFill>
                  <a:srgbClr val="FFFFFF"/>
                </a:solidFill>
              </a:rPr>
              <a:t>Aggression.</a:t>
            </a:r>
          </a:p>
          <a:p>
            <a:r>
              <a:rPr lang="en-GB" dirty="0">
                <a:solidFill>
                  <a:srgbClr val="FFFFFF"/>
                </a:solidFill>
              </a:rPr>
              <a:t>Learning through rewards and punishment.</a:t>
            </a:r>
          </a:p>
          <a:p>
            <a:r>
              <a:rPr lang="en-GB" dirty="0">
                <a:solidFill>
                  <a:srgbClr val="FFFFFF"/>
                </a:solidFill>
              </a:rPr>
              <a:t>Emotions that relate to parenting and caregiving.</a:t>
            </a:r>
          </a:p>
          <a:p>
            <a:r>
              <a:rPr lang="en-GB" dirty="0">
                <a:solidFill>
                  <a:srgbClr val="FFFFFF"/>
                </a:solidFill>
              </a:rPr>
              <a:t>Emotions we connect to memories.</a:t>
            </a:r>
          </a:p>
          <a:p>
            <a:r>
              <a:rPr lang="en-GB" dirty="0">
                <a:solidFill>
                  <a:srgbClr val="FFFFFF"/>
                </a:solidFill>
              </a:rPr>
              <a:t>Learned behaviours related to addiction.</a:t>
            </a:r>
          </a:p>
          <a:p>
            <a:endParaRPr lang="en-GB" dirty="0">
              <a:solidFill>
                <a:srgbClr val="FFFFFF"/>
              </a:solidFill>
            </a:endParaRPr>
          </a:p>
          <a:p>
            <a:pPr marL="0" indent="0">
              <a:buNone/>
            </a:pPr>
            <a:r>
              <a:rPr lang="en-GB" dirty="0">
                <a:solidFill>
                  <a:srgbClr val="FFFFFF"/>
                </a:solidFill>
              </a:rPr>
              <a:t>(Cleveland Clinic, 2024) </a:t>
            </a:r>
          </a:p>
        </p:txBody>
      </p:sp>
      <p:pic>
        <p:nvPicPr>
          <p:cNvPr id="4" name="Picture 3">
            <a:extLst>
              <a:ext uri="{FF2B5EF4-FFF2-40B4-BE49-F238E27FC236}">
                <a16:creationId xmlns:a16="http://schemas.microsoft.com/office/drawing/2014/main" id="{5A28D597-B797-E33B-641E-E20536A564F6}"/>
              </a:ext>
            </a:extLst>
          </p:cNvPr>
          <p:cNvPicPr>
            <a:picLocks noChangeAspect="1"/>
          </p:cNvPicPr>
          <p:nvPr/>
        </p:nvPicPr>
        <p:blipFill>
          <a:blip r:embed="rId3"/>
          <a:srcRect t="5139" r="-1" b="26965"/>
          <a:stretch/>
        </p:blipFill>
        <p:spPr>
          <a:xfrm>
            <a:off x="4241830" y="601200"/>
            <a:ext cx="7503636" cy="5789365"/>
          </a:xfrm>
          <a:prstGeom prst="rect">
            <a:avLst/>
          </a:prstGeom>
        </p:spPr>
      </p:pic>
    </p:spTree>
    <p:extLst>
      <p:ext uri="{BB962C8B-B14F-4D97-AF65-F5344CB8AC3E}">
        <p14:creationId xmlns:p14="http://schemas.microsoft.com/office/powerpoint/2010/main" val="1559165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14681-7E8E-C0E1-BF8B-36DF75856640}"/>
              </a:ext>
            </a:extLst>
          </p:cNvPr>
          <p:cNvSpPr>
            <a:spLocks noGrp="1"/>
          </p:cNvSpPr>
          <p:nvPr>
            <p:ph type="title"/>
          </p:nvPr>
        </p:nvSpPr>
        <p:spPr>
          <a:xfrm>
            <a:off x="581193" y="702156"/>
            <a:ext cx="6309003" cy="1013800"/>
          </a:xfrm>
        </p:spPr>
        <p:txBody>
          <a:bodyPr>
            <a:normAutofit/>
          </a:bodyPr>
          <a:lstStyle/>
          <a:p>
            <a:r>
              <a:rPr lang="en-GB">
                <a:solidFill>
                  <a:schemeClr val="tx2"/>
                </a:solidFill>
              </a:rPr>
              <a:t>Physical abuse and Brain Development </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C0D12C40-84D1-5732-36F4-74629EC755E7}"/>
              </a:ext>
            </a:extLst>
          </p:cNvPr>
          <p:cNvSpPr>
            <a:spLocks noGrp="1"/>
          </p:cNvSpPr>
          <p:nvPr>
            <p:ph idx="1"/>
          </p:nvPr>
        </p:nvSpPr>
        <p:spPr>
          <a:xfrm>
            <a:off x="581194" y="1896533"/>
            <a:ext cx="6309003" cy="3962266"/>
          </a:xfrm>
        </p:spPr>
        <p:txBody>
          <a:bodyPr>
            <a:normAutofit/>
          </a:bodyPr>
          <a:lstStyle/>
          <a:p>
            <a:pPr marL="0" indent="0">
              <a:buNone/>
            </a:pPr>
            <a:r>
              <a:rPr lang="en-GB" dirty="0">
                <a:solidFill>
                  <a:schemeClr val="tx2"/>
                </a:solidFill>
              </a:rPr>
              <a:t>Physical abuse has the potential to impact a child’s brain development in the following ways: </a:t>
            </a:r>
          </a:p>
          <a:p>
            <a:r>
              <a:rPr lang="en-GB" dirty="0">
                <a:solidFill>
                  <a:schemeClr val="tx2"/>
                </a:solidFill>
              </a:rPr>
              <a:t>Structural </a:t>
            </a:r>
          </a:p>
          <a:p>
            <a:r>
              <a:rPr lang="en-GB" dirty="0">
                <a:solidFill>
                  <a:schemeClr val="tx2"/>
                </a:solidFill>
              </a:rPr>
              <a:t>Functional </a:t>
            </a:r>
          </a:p>
          <a:p>
            <a:r>
              <a:rPr lang="en-GB" dirty="0">
                <a:solidFill>
                  <a:schemeClr val="tx2"/>
                </a:solidFill>
              </a:rPr>
              <a:t>Neurochemical </a:t>
            </a:r>
          </a:p>
        </p:txBody>
      </p:sp>
      <p:pic>
        <p:nvPicPr>
          <p:cNvPr id="5" name="Picture 4" descr="Computer Generated Lights">
            <a:extLst>
              <a:ext uri="{FF2B5EF4-FFF2-40B4-BE49-F238E27FC236}">
                <a16:creationId xmlns:a16="http://schemas.microsoft.com/office/drawing/2014/main" id="{DCD35DF3-A625-D0DF-8C04-1D8E8CD2139E}"/>
              </a:ext>
            </a:extLst>
          </p:cNvPr>
          <p:cNvPicPr>
            <a:picLocks noChangeAspect="1"/>
          </p:cNvPicPr>
          <p:nvPr/>
        </p:nvPicPr>
        <p:blipFill>
          <a:blip r:embed="rId2"/>
          <a:srcRect l="19526" r="30076"/>
          <a:stretch/>
        </p:blipFill>
        <p:spPr>
          <a:xfrm>
            <a:off x="7521283" y="10"/>
            <a:ext cx="4670717" cy="6857990"/>
          </a:xfrm>
          <a:prstGeom prst="rect">
            <a:avLst/>
          </a:prstGeom>
        </p:spPr>
      </p:pic>
    </p:spTree>
    <p:extLst>
      <p:ext uri="{BB962C8B-B14F-4D97-AF65-F5344CB8AC3E}">
        <p14:creationId xmlns:p14="http://schemas.microsoft.com/office/powerpoint/2010/main" val="28650116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A4D0A40E-1178-E586-527E-7DA638BFCBF9}"/>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Physical Abuse and Structural Changes </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A03FCCA-1E35-EE9A-F310-AA45CCC0F9D8}"/>
              </a:ext>
            </a:extLst>
          </p:cNvPr>
          <p:cNvGraphicFramePr>
            <a:graphicFrameLocks noGrp="1"/>
          </p:cNvGraphicFramePr>
          <p:nvPr>
            <p:ph idx="1"/>
            <p:extLst>
              <p:ext uri="{D42A27DB-BD31-4B8C-83A1-F6EECF244321}">
                <p14:modId xmlns:p14="http://schemas.microsoft.com/office/powerpoint/2010/main" val="385182435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2964555"/>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3D131-3229-DC36-E4A4-FDB9F21C8376}"/>
              </a:ext>
            </a:extLst>
          </p:cNvPr>
          <p:cNvSpPr>
            <a:spLocks noGrp="1"/>
          </p:cNvSpPr>
          <p:nvPr>
            <p:ph type="title"/>
          </p:nvPr>
        </p:nvSpPr>
        <p:spPr>
          <a:xfrm>
            <a:off x="581192" y="702156"/>
            <a:ext cx="11029616" cy="1188720"/>
          </a:xfrm>
        </p:spPr>
        <p:txBody>
          <a:bodyPr>
            <a:normAutofit/>
          </a:bodyPr>
          <a:lstStyle/>
          <a:p>
            <a:r>
              <a:rPr lang="en-GB" dirty="0"/>
              <a:t>Physical Abuse and Functional Changes </a:t>
            </a:r>
          </a:p>
        </p:txBody>
      </p:sp>
      <p:graphicFrame>
        <p:nvGraphicFramePr>
          <p:cNvPr id="5" name="Content Placeholder 2">
            <a:extLst>
              <a:ext uri="{FF2B5EF4-FFF2-40B4-BE49-F238E27FC236}">
                <a16:creationId xmlns:a16="http://schemas.microsoft.com/office/drawing/2014/main" id="{7816692F-6EA5-2B0A-494B-DBE94F887D18}"/>
              </a:ext>
            </a:extLst>
          </p:cNvPr>
          <p:cNvGraphicFramePr>
            <a:graphicFrameLocks noGrp="1"/>
          </p:cNvGraphicFramePr>
          <p:nvPr>
            <p:ph idx="1"/>
            <p:extLst>
              <p:ext uri="{D42A27DB-BD31-4B8C-83A1-F6EECF244321}">
                <p14:modId xmlns:p14="http://schemas.microsoft.com/office/powerpoint/2010/main" val="2194281006"/>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55311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1C565-7DC8-5C91-1E09-E41BC489905F}"/>
              </a:ext>
            </a:extLst>
          </p:cNvPr>
          <p:cNvSpPr>
            <a:spLocks noGrp="1"/>
          </p:cNvSpPr>
          <p:nvPr>
            <p:ph type="title"/>
          </p:nvPr>
        </p:nvSpPr>
        <p:spPr>
          <a:xfrm>
            <a:off x="581192" y="702156"/>
            <a:ext cx="11029616" cy="1188720"/>
          </a:xfrm>
        </p:spPr>
        <p:txBody>
          <a:bodyPr>
            <a:normAutofit/>
          </a:bodyPr>
          <a:lstStyle/>
          <a:p>
            <a:r>
              <a:rPr lang="en-GB" dirty="0"/>
              <a:t>Physical abuse and Neurochemical changes </a:t>
            </a:r>
          </a:p>
        </p:txBody>
      </p:sp>
      <p:graphicFrame>
        <p:nvGraphicFramePr>
          <p:cNvPr id="5" name="Content Placeholder 2">
            <a:extLst>
              <a:ext uri="{FF2B5EF4-FFF2-40B4-BE49-F238E27FC236}">
                <a16:creationId xmlns:a16="http://schemas.microsoft.com/office/drawing/2014/main" id="{C1596493-C3E5-BE13-4071-208CBE03F4E3}"/>
              </a:ext>
            </a:extLst>
          </p:cNvPr>
          <p:cNvGraphicFramePr>
            <a:graphicFrameLocks noGrp="1"/>
          </p:cNvGraphicFramePr>
          <p:nvPr>
            <p:ph idx="1"/>
            <p:extLst>
              <p:ext uri="{D42A27DB-BD31-4B8C-83A1-F6EECF244321}">
                <p14:modId xmlns:p14="http://schemas.microsoft.com/office/powerpoint/2010/main" val="406482184"/>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89810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3E42C-17CD-5B62-5874-19D1AA9921A9}"/>
              </a:ext>
            </a:extLst>
          </p:cNvPr>
          <p:cNvSpPr>
            <a:spLocks noGrp="1"/>
          </p:cNvSpPr>
          <p:nvPr>
            <p:ph type="title"/>
          </p:nvPr>
        </p:nvSpPr>
        <p:spPr>
          <a:xfrm>
            <a:off x="581192" y="702156"/>
            <a:ext cx="11029616" cy="1188720"/>
          </a:xfrm>
        </p:spPr>
        <p:txBody>
          <a:bodyPr>
            <a:normAutofit/>
          </a:bodyPr>
          <a:lstStyle/>
          <a:p>
            <a:r>
              <a:rPr lang="en-GB" dirty="0"/>
              <a:t>Sexual Abuse and Brain Development </a:t>
            </a:r>
          </a:p>
        </p:txBody>
      </p:sp>
      <p:graphicFrame>
        <p:nvGraphicFramePr>
          <p:cNvPr id="5" name="Content Placeholder 2">
            <a:extLst>
              <a:ext uri="{FF2B5EF4-FFF2-40B4-BE49-F238E27FC236}">
                <a16:creationId xmlns:a16="http://schemas.microsoft.com/office/drawing/2014/main" id="{D3F831E7-E24A-7120-DBDA-83A974734EBC}"/>
              </a:ext>
            </a:extLst>
          </p:cNvPr>
          <p:cNvGraphicFramePr>
            <a:graphicFrameLocks noGrp="1"/>
          </p:cNvGraphicFramePr>
          <p:nvPr>
            <p:ph idx="1"/>
            <p:extLst>
              <p:ext uri="{D42A27DB-BD31-4B8C-83A1-F6EECF244321}">
                <p14:modId xmlns:p14="http://schemas.microsoft.com/office/powerpoint/2010/main" val="239794847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9464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ACC3EB38-D739-5068-EE28-774271D56CE3}"/>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Sexual Abuse Functional Changes </a:t>
            </a:r>
          </a:p>
        </p:txBody>
      </p:sp>
      <p:sp>
        <p:nvSpPr>
          <p:cNvPr id="7" name="Rectangle 6">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Rectangle 7">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2" name="Content Placeholder 2">
            <a:extLst>
              <a:ext uri="{FF2B5EF4-FFF2-40B4-BE49-F238E27FC236}">
                <a16:creationId xmlns:a16="http://schemas.microsoft.com/office/drawing/2014/main" id="{47690F04-F14D-C476-A95E-829F3733A273}"/>
              </a:ext>
            </a:extLst>
          </p:cNvPr>
          <p:cNvGraphicFramePr>
            <a:graphicFrameLocks noGrp="1"/>
          </p:cNvGraphicFramePr>
          <p:nvPr>
            <p:ph idx="1"/>
            <p:extLst>
              <p:ext uri="{D42A27DB-BD31-4B8C-83A1-F6EECF244321}">
                <p14:modId xmlns:p14="http://schemas.microsoft.com/office/powerpoint/2010/main" val="2058712388"/>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3531806"/>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FEC50C43-1E74-49AB-9872-D1A7EA97541B}"/>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Bereavement AND Brain development </a:t>
            </a:r>
          </a:p>
        </p:txBody>
      </p:sp>
      <p:pic>
        <p:nvPicPr>
          <p:cNvPr id="4" name="Content Placeholder 3" descr="A diagram of grief cycle&#10;&#10;Description automatically generated">
            <a:extLst>
              <a:ext uri="{FF2B5EF4-FFF2-40B4-BE49-F238E27FC236}">
                <a16:creationId xmlns:a16="http://schemas.microsoft.com/office/drawing/2014/main" id="{89B74FD3-030E-2A98-7D55-89BB366C17ED}"/>
              </a:ext>
            </a:extLst>
          </p:cNvPr>
          <p:cNvPicPr>
            <a:picLocks noGrp="1" noChangeAspect="1"/>
          </p:cNvPicPr>
          <p:nvPr>
            <p:ph idx="1"/>
          </p:nvPr>
        </p:nvPicPr>
        <p:blipFill>
          <a:blip r:embed="rId2"/>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4161548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416EF-6668-0301-8B74-34020D8773CC}"/>
              </a:ext>
            </a:extLst>
          </p:cNvPr>
          <p:cNvSpPr>
            <a:spLocks noGrp="1"/>
          </p:cNvSpPr>
          <p:nvPr>
            <p:ph type="title"/>
          </p:nvPr>
        </p:nvSpPr>
        <p:spPr/>
        <p:txBody>
          <a:bodyPr/>
          <a:lstStyle/>
          <a:p>
            <a:r>
              <a:rPr lang="en-GB" dirty="0"/>
              <a:t>Bereavement AND Brain development </a:t>
            </a:r>
          </a:p>
        </p:txBody>
      </p:sp>
      <p:sp>
        <p:nvSpPr>
          <p:cNvPr id="3" name="Content Placeholder 2">
            <a:extLst>
              <a:ext uri="{FF2B5EF4-FFF2-40B4-BE49-F238E27FC236}">
                <a16:creationId xmlns:a16="http://schemas.microsoft.com/office/drawing/2014/main" id="{FCB6D5F0-B0F3-0567-142F-A1DC9617CEAC}"/>
              </a:ext>
            </a:extLst>
          </p:cNvPr>
          <p:cNvSpPr>
            <a:spLocks noGrp="1"/>
          </p:cNvSpPr>
          <p:nvPr>
            <p:ph idx="1"/>
          </p:nvPr>
        </p:nvSpPr>
        <p:spPr/>
        <p:txBody>
          <a:bodyPr/>
          <a:lstStyle/>
          <a:p>
            <a:pPr marL="0" indent="0">
              <a:buNone/>
            </a:pPr>
            <a:r>
              <a:rPr lang="en-GB" dirty="0"/>
              <a:t>Emotional Regulation: </a:t>
            </a:r>
          </a:p>
          <a:p>
            <a:r>
              <a:rPr lang="en-GB" dirty="0"/>
              <a:t>Experience intense emotions such as sadness, anger, and confusion. </a:t>
            </a:r>
          </a:p>
          <a:p>
            <a:r>
              <a:rPr lang="en-GB" dirty="0"/>
              <a:t>These emotions can be overwhelming and may disrupt their ability to regulate their feelings effectively.</a:t>
            </a:r>
          </a:p>
          <a:p>
            <a:pPr marL="0" indent="0">
              <a:buNone/>
            </a:pPr>
            <a:r>
              <a:rPr lang="en-GB" dirty="0"/>
              <a:t>Cognitive Functioning: </a:t>
            </a:r>
          </a:p>
          <a:p>
            <a:r>
              <a:rPr lang="en-GB" dirty="0"/>
              <a:t>Affects cognitive processes like memory, attention, and decision-making. </a:t>
            </a:r>
          </a:p>
          <a:p>
            <a:r>
              <a:rPr lang="en-GB" dirty="0"/>
              <a:t>Children may find it difficult to concentrate on schoolwork or other tasks, and their academic performance.</a:t>
            </a:r>
          </a:p>
          <a:p>
            <a:endParaRPr lang="en-GB" dirty="0"/>
          </a:p>
        </p:txBody>
      </p:sp>
    </p:spTree>
    <p:extLst>
      <p:ext uri="{BB962C8B-B14F-4D97-AF65-F5344CB8AC3E}">
        <p14:creationId xmlns:p14="http://schemas.microsoft.com/office/powerpoint/2010/main" val="23205501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B8DEE-7DEE-B644-BE76-BDA86C77932A}"/>
              </a:ext>
            </a:extLst>
          </p:cNvPr>
          <p:cNvSpPr>
            <a:spLocks noGrp="1"/>
          </p:cNvSpPr>
          <p:nvPr>
            <p:ph type="title"/>
          </p:nvPr>
        </p:nvSpPr>
        <p:spPr>
          <a:xfrm>
            <a:off x="581192" y="702156"/>
            <a:ext cx="11029616" cy="1188720"/>
          </a:xfrm>
        </p:spPr>
        <p:txBody>
          <a:bodyPr>
            <a:normAutofit/>
          </a:bodyPr>
          <a:lstStyle/>
          <a:p>
            <a:r>
              <a:rPr lang="en-GB" dirty="0"/>
              <a:t>Bereavement and Brain Development </a:t>
            </a:r>
          </a:p>
        </p:txBody>
      </p:sp>
      <p:graphicFrame>
        <p:nvGraphicFramePr>
          <p:cNvPr id="5" name="Content Placeholder 2">
            <a:extLst>
              <a:ext uri="{FF2B5EF4-FFF2-40B4-BE49-F238E27FC236}">
                <a16:creationId xmlns:a16="http://schemas.microsoft.com/office/drawing/2014/main" id="{DFD46683-B8C2-C26C-CD91-33F2F52D77FA}"/>
              </a:ext>
            </a:extLst>
          </p:cNvPr>
          <p:cNvGraphicFramePr>
            <a:graphicFrameLocks noGrp="1"/>
          </p:cNvGraphicFramePr>
          <p:nvPr>
            <p:ph idx="1"/>
            <p:extLst>
              <p:ext uri="{D42A27DB-BD31-4B8C-83A1-F6EECF244321}">
                <p14:modId xmlns:p14="http://schemas.microsoft.com/office/powerpoint/2010/main" val="113568802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83922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321B1-81D2-3761-D3CB-1C1658A8528E}"/>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Long-term consequences of early trauma </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7" name="Content Placeholder 2">
            <a:extLst>
              <a:ext uri="{FF2B5EF4-FFF2-40B4-BE49-F238E27FC236}">
                <a16:creationId xmlns:a16="http://schemas.microsoft.com/office/drawing/2014/main" id="{AB3AD1D8-B0A8-4B29-E516-1AAE7AEA0005}"/>
              </a:ext>
            </a:extLst>
          </p:cNvPr>
          <p:cNvGraphicFramePr>
            <a:graphicFrameLocks noGrp="1"/>
          </p:cNvGraphicFramePr>
          <p:nvPr>
            <p:ph idx="1"/>
            <p:extLst>
              <p:ext uri="{D42A27DB-BD31-4B8C-83A1-F6EECF244321}">
                <p14:modId xmlns:p14="http://schemas.microsoft.com/office/powerpoint/2010/main" val="179239337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9640708"/>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48886-4087-C203-69E4-C2494DBDCBDB}"/>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Trauma and Alcohol addiction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68AA9FA-82FB-1329-E9A9-72BC99E60924}"/>
              </a:ext>
            </a:extLst>
          </p:cNvPr>
          <p:cNvSpPr>
            <a:spLocks noGrp="1"/>
          </p:cNvSpPr>
          <p:nvPr>
            <p:ph idx="1"/>
          </p:nvPr>
        </p:nvSpPr>
        <p:spPr>
          <a:xfrm>
            <a:off x="4531360" y="1124998"/>
            <a:ext cx="6729474" cy="5323045"/>
          </a:xfrm>
        </p:spPr>
        <p:txBody>
          <a:bodyPr>
            <a:normAutofit/>
          </a:bodyPr>
          <a:lstStyle/>
          <a:p>
            <a:pPr marL="0" indent="0">
              <a:lnSpc>
                <a:spcPct val="110000"/>
              </a:lnSpc>
              <a:buNone/>
            </a:pPr>
            <a:r>
              <a:rPr lang="en-GB" sz="1400" dirty="0"/>
              <a:t>Wang et al (2020) evaluated childhood traumatic experience as a risk factor for alcohol use disorder in adulthood. </a:t>
            </a:r>
          </a:p>
          <a:p>
            <a:pPr>
              <a:lnSpc>
                <a:spcPct val="110000"/>
              </a:lnSpc>
            </a:pPr>
            <a:r>
              <a:rPr lang="en-GB" sz="1400" dirty="0"/>
              <a:t>Study included 1534 participants (male and female ) and applied CTQ-SF, childhood trauma questionnaire. </a:t>
            </a:r>
          </a:p>
          <a:p>
            <a:pPr>
              <a:lnSpc>
                <a:spcPct val="110000"/>
              </a:lnSpc>
            </a:pPr>
            <a:r>
              <a:rPr lang="en-GB" sz="1400" dirty="0"/>
              <a:t>No prevalence of diagnosis of lifetime alcohol abuse and alcohol dependence for females. </a:t>
            </a:r>
          </a:p>
          <a:p>
            <a:pPr>
              <a:lnSpc>
                <a:spcPct val="110000"/>
              </a:lnSpc>
            </a:pPr>
            <a:r>
              <a:rPr lang="en-GB" sz="1400" dirty="0"/>
              <a:t>childhood physical abuse found to be risk factor for alcohol dependency </a:t>
            </a:r>
          </a:p>
          <a:p>
            <a:pPr marL="0" indent="0">
              <a:lnSpc>
                <a:spcPct val="110000"/>
              </a:lnSpc>
              <a:buNone/>
            </a:pPr>
            <a:r>
              <a:rPr lang="en-GB" sz="1400" dirty="0"/>
              <a:t>Carolyne et al (2020) empirical study highlighted contradictory evidence: </a:t>
            </a:r>
          </a:p>
          <a:p>
            <a:pPr>
              <a:lnSpc>
                <a:spcPct val="110000"/>
              </a:lnSpc>
            </a:pPr>
            <a:r>
              <a:rPr lang="en-GB" sz="1400" dirty="0"/>
              <a:t>Black and While females and caregivers</a:t>
            </a:r>
          </a:p>
          <a:p>
            <a:pPr>
              <a:lnSpc>
                <a:spcPct val="110000"/>
              </a:lnSpc>
            </a:pPr>
            <a:r>
              <a:rPr lang="en-GB" sz="1400" dirty="0"/>
              <a:t>Childhood trauma equally impacts early alcohol use in Black and White girls.</a:t>
            </a:r>
          </a:p>
          <a:p>
            <a:pPr>
              <a:lnSpc>
                <a:spcPct val="110000"/>
              </a:lnSpc>
            </a:pPr>
            <a:r>
              <a:rPr lang="en-GB" sz="1400" dirty="0"/>
              <a:t>Socioeconomic factors are significant in alcohol dependency. </a:t>
            </a:r>
          </a:p>
          <a:p>
            <a:pPr>
              <a:lnSpc>
                <a:spcPct val="110000"/>
              </a:lnSpc>
            </a:pPr>
            <a:endParaRPr lang="en-GB" sz="1400" dirty="0"/>
          </a:p>
          <a:p>
            <a:pPr>
              <a:lnSpc>
                <a:spcPct val="110000"/>
              </a:lnSpc>
            </a:pPr>
            <a:endParaRPr lang="en-GB" sz="1400" dirty="0"/>
          </a:p>
          <a:p>
            <a:pPr>
              <a:lnSpc>
                <a:spcPct val="110000"/>
              </a:lnSpc>
            </a:pPr>
            <a:endParaRPr lang="en-GB" sz="1400" dirty="0"/>
          </a:p>
        </p:txBody>
      </p:sp>
    </p:spTree>
    <p:extLst>
      <p:ext uri="{BB962C8B-B14F-4D97-AF65-F5344CB8AC3E}">
        <p14:creationId xmlns:p14="http://schemas.microsoft.com/office/powerpoint/2010/main" val="475258175"/>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6A16B-B6AA-C2F4-3E9B-D46FD23A1418}"/>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Trauma and Mental health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270BDC9-0EA4-6944-16C5-16D0BFBB415C}"/>
              </a:ext>
            </a:extLst>
          </p:cNvPr>
          <p:cNvSpPr>
            <a:spLocks noGrp="1"/>
          </p:cNvSpPr>
          <p:nvPr>
            <p:ph idx="1"/>
          </p:nvPr>
        </p:nvSpPr>
        <p:spPr>
          <a:xfrm>
            <a:off x="5117586" y="1124998"/>
            <a:ext cx="6143248" cy="4608003"/>
          </a:xfrm>
        </p:spPr>
        <p:txBody>
          <a:bodyPr>
            <a:normAutofit/>
          </a:bodyPr>
          <a:lstStyle/>
          <a:p>
            <a:pPr marL="0" indent="0">
              <a:buNone/>
            </a:pPr>
            <a:endParaRPr lang="en-GB" sz="2000" dirty="0"/>
          </a:p>
          <a:p>
            <a:pPr marL="0" indent="0">
              <a:buNone/>
            </a:pPr>
            <a:r>
              <a:rPr lang="en-GB" sz="2000" dirty="0"/>
              <a:t>Childhood trauma is linked to various anxiety disorders.</a:t>
            </a:r>
          </a:p>
          <a:p>
            <a:pPr marL="0" indent="0">
              <a:buNone/>
            </a:pPr>
            <a:r>
              <a:rPr lang="en-GB" sz="2000" dirty="0"/>
              <a:t>ADHD patients with anxiety-depressive symptoms likely experienced childhood emotional abuse.</a:t>
            </a:r>
          </a:p>
          <a:p>
            <a:pPr marL="0" indent="0">
              <a:buNone/>
            </a:pPr>
            <a:r>
              <a:rPr lang="en-GB" sz="2000" dirty="0"/>
              <a:t>The development of depression from trauma has been evidenced through cross-sectional and longitudinal studies Negele et al (2015) </a:t>
            </a:r>
          </a:p>
        </p:txBody>
      </p:sp>
    </p:spTree>
    <p:extLst>
      <p:ext uri="{BB962C8B-B14F-4D97-AF65-F5344CB8AC3E}">
        <p14:creationId xmlns:p14="http://schemas.microsoft.com/office/powerpoint/2010/main" val="1090606055"/>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D8E70-C26A-0FC4-B31A-FDD248CFCCC5}"/>
              </a:ext>
            </a:extLst>
          </p:cNvPr>
          <p:cNvSpPr>
            <a:spLocks noGrp="1"/>
          </p:cNvSpPr>
          <p:nvPr>
            <p:ph type="title"/>
          </p:nvPr>
        </p:nvSpPr>
        <p:spPr>
          <a:xfrm>
            <a:off x="581192" y="702156"/>
            <a:ext cx="11029616" cy="1188720"/>
          </a:xfrm>
        </p:spPr>
        <p:txBody>
          <a:bodyPr>
            <a:normAutofit/>
          </a:bodyPr>
          <a:lstStyle/>
          <a:p>
            <a:r>
              <a:rPr lang="en-GB" dirty="0"/>
              <a:t>Trauma and Sexual Behaviour </a:t>
            </a:r>
          </a:p>
        </p:txBody>
      </p:sp>
      <p:graphicFrame>
        <p:nvGraphicFramePr>
          <p:cNvPr id="5" name="Content Placeholder 2">
            <a:extLst>
              <a:ext uri="{FF2B5EF4-FFF2-40B4-BE49-F238E27FC236}">
                <a16:creationId xmlns:a16="http://schemas.microsoft.com/office/drawing/2014/main" id="{963A6D0A-96BD-7F03-DFB0-2E995603CC96}"/>
              </a:ext>
            </a:extLst>
          </p:cNvPr>
          <p:cNvGraphicFramePr>
            <a:graphicFrameLocks noGrp="1"/>
          </p:cNvGraphicFramePr>
          <p:nvPr>
            <p:ph idx="1"/>
            <p:extLst>
              <p:ext uri="{D42A27DB-BD31-4B8C-83A1-F6EECF244321}">
                <p14:modId xmlns:p14="http://schemas.microsoft.com/office/powerpoint/2010/main" val="161323057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8212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1F8F3-5BB8-FB57-83C7-FC4FE96ABAEB}"/>
              </a:ext>
            </a:extLst>
          </p:cNvPr>
          <p:cNvSpPr>
            <a:spLocks noGrp="1"/>
          </p:cNvSpPr>
          <p:nvPr>
            <p:ph type="title"/>
          </p:nvPr>
        </p:nvSpPr>
        <p:spPr>
          <a:xfrm>
            <a:off x="581192" y="702156"/>
            <a:ext cx="11029616" cy="1188720"/>
          </a:xfrm>
        </p:spPr>
        <p:txBody>
          <a:bodyPr>
            <a:normAutofit/>
          </a:bodyPr>
          <a:lstStyle/>
          <a:p>
            <a:r>
              <a:rPr lang="en-GB" dirty="0"/>
              <a:t>Real life Examples </a:t>
            </a:r>
          </a:p>
        </p:txBody>
      </p:sp>
      <p:graphicFrame>
        <p:nvGraphicFramePr>
          <p:cNvPr id="5" name="Content Placeholder 2">
            <a:extLst>
              <a:ext uri="{FF2B5EF4-FFF2-40B4-BE49-F238E27FC236}">
                <a16:creationId xmlns:a16="http://schemas.microsoft.com/office/drawing/2014/main" id="{3A5E275A-8184-49F8-DF75-532216243966}"/>
              </a:ext>
            </a:extLst>
          </p:cNvPr>
          <p:cNvGraphicFramePr>
            <a:graphicFrameLocks noGrp="1"/>
          </p:cNvGraphicFramePr>
          <p:nvPr>
            <p:ph idx="1"/>
            <p:extLst>
              <p:ext uri="{D42A27DB-BD31-4B8C-83A1-F6EECF244321}">
                <p14:modId xmlns:p14="http://schemas.microsoft.com/office/powerpoint/2010/main" val="72768478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56670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9649A-9678-AEF8-8692-48F3545664D5}"/>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3BEFDCA-9FB7-21AB-1C91-F2173DF0DAA0}"/>
              </a:ext>
            </a:extLst>
          </p:cNvPr>
          <p:cNvSpPr>
            <a:spLocks noGrp="1"/>
          </p:cNvSpPr>
          <p:nvPr>
            <p:ph idx="1"/>
          </p:nvPr>
        </p:nvSpPr>
        <p:spPr/>
        <p:txBody>
          <a:bodyPr>
            <a:normAutofit fontScale="77500" lnSpcReduction="20000"/>
          </a:bodyPr>
          <a:lstStyle/>
          <a:p>
            <a:r>
              <a:rPr lang="en-GB" sz="1050" dirty="0"/>
              <a:t>University of York (2024) Coping with Trauma. [Online] Available at: </a:t>
            </a:r>
            <a:r>
              <a:rPr lang="en-GB" sz="1050" dirty="0">
                <a:hlinkClick r:id="rId2"/>
              </a:rPr>
              <a:t>https://www.york.ac.uk/admin/hr/health-and-well-being/stress/cic_coping-with-trauma-2.pdf</a:t>
            </a:r>
            <a:r>
              <a:rPr lang="en-GB" sz="1050" dirty="0"/>
              <a:t>. Accessed 4</a:t>
            </a:r>
            <a:r>
              <a:rPr lang="en-GB" sz="1050" baseline="30000" dirty="0"/>
              <a:t>th</a:t>
            </a:r>
            <a:r>
              <a:rPr lang="en-GB" sz="1050" dirty="0"/>
              <a:t> September 2024</a:t>
            </a:r>
          </a:p>
          <a:p>
            <a:r>
              <a:rPr lang="en-GB" sz="1050" dirty="0"/>
              <a:t>Mental Health Foundation (2023) The impact of traumatic events on mental health. [Online] Available at: </a:t>
            </a:r>
            <a:r>
              <a:rPr lang="en-GB" sz="1050" dirty="0">
                <a:hlinkClick r:id="rId3"/>
              </a:rPr>
              <a:t>https://www.mentalhealth.org.uk/explore-mental-health/publications/impact-traumatic-events-mental-health#:~:text=Around%201%20in%203%20adults,of%20serious%20harm%20or%20death</a:t>
            </a:r>
            <a:r>
              <a:rPr lang="en-GB" sz="1050" dirty="0"/>
              <a:t>. Accessed 4</a:t>
            </a:r>
            <a:r>
              <a:rPr lang="en-GB" sz="1050" baseline="30000" dirty="0"/>
              <a:t>th</a:t>
            </a:r>
            <a:r>
              <a:rPr lang="en-GB" sz="1050" dirty="0"/>
              <a:t> September 2024. </a:t>
            </a:r>
          </a:p>
          <a:p>
            <a:r>
              <a:rPr lang="en-GB" sz="1050" dirty="0"/>
              <a:t>White J, Pearce J, Morrison S, Dunstan F, Bisson JI, Fone DL. (2015) Risk of Post Traumatic Stress Disorder following Traumatic Events in a Community Sample. Epidemiology and Psychiatric Sciences, 24, 249-257.</a:t>
            </a:r>
          </a:p>
          <a:p>
            <a:r>
              <a:rPr lang="en-GB" sz="1050" dirty="0"/>
              <a:t>World Health Organization (2024) Post-traumatic stress disorder. [Online] Available at: </a:t>
            </a:r>
            <a:r>
              <a:rPr lang="en-GB" sz="1050" dirty="0">
                <a:hlinkClick r:id="rId4"/>
              </a:rPr>
              <a:t>https://www.who.int/news-room/fact-sheets/detail/post-traumatic-stress-disorder#:~:text=Around%2070%25%20of%20people%20globally,in%20their%20lives%20(2)</a:t>
            </a:r>
            <a:r>
              <a:rPr lang="en-GB" sz="1050" dirty="0"/>
              <a:t>. Accessed 4</a:t>
            </a:r>
            <a:r>
              <a:rPr lang="en-GB" sz="1050" baseline="30000" dirty="0"/>
              <a:t>th</a:t>
            </a:r>
            <a:r>
              <a:rPr lang="en-GB" sz="1050" dirty="0"/>
              <a:t> September 2024</a:t>
            </a:r>
          </a:p>
          <a:p>
            <a:r>
              <a:rPr lang="en-GB" sz="1050" dirty="0"/>
              <a:t>NSPCC (2024) Physical Abuse. [Online] Available at: </a:t>
            </a:r>
            <a:r>
              <a:rPr lang="en-GB" sz="1050" dirty="0">
                <a:hlinkClick r:id="rId5"/>
              </a:rPr>
              <a:t>https://www.nspcc.org.uk/what-is-child-abuse/types-of-abuse/physical-abuse/</a:t>
            </a:r>
            <a:r>
              <a:rPr lang="en-GB" sz="1050" dirty="0"/>
              <a:t>. Accessed 8</a:t>
            </a:r>
            <a:r>
              <a:rPr lang="en-GB" sz="1050" baseline="30000" dirty="0"/>
              <a:t>th</a:t>
            </a:r>
            <a:r>
              <a:rPr lang="en-GB" sz="1050" dirty="0"/>
              <a:t> September 2024 </a:t>
            </a:r>
          </a:p>
          <a:p>
            <a:r>
              <a:rPr lang="en-GB" sz="1050" dirty="0" err="1"/>
              <a:t>Neria</a:t>
            </a:r>
            <a:r>
              <a:rPr lang="en-GB" sz="1050" dirty="0"/>
              <a:t> Y, </a:t>
            </a:r>
            <a:r>
              <a:rPr lang="en-GB" sz="1050" dirty="0" err="1"/>
              <a:t>Litz</a:t>
            </a:r>
            <a:r>
              <a:rPr lang="en-GB" sz="1050" dirty="0"/>
              <a:t> BT. BEREAVEMENT BY TRAUMATIC MEANS: THE COMPLEX SYNERGY OF TRAUMA AND GRIEF. J Loss Trauma. 2004 Jan 1;9(1):73-87. </a:t>
            </a:r>
            <a:r>
              <a:rPr lang="en-GB" sz="1050" dirty="0" err="1"/>
              <a:t>doi</a:t>
            </a:r>
            <a:r>
              <a:rPr lang="en-GB" sz="1050" dirty="0"/>
              <a:t>: 10.1080/15325020490255322. </a:t>
            </a:r>
            <a:r>
              <a:rPr lang="en-GB" sz="1050" dirty="0">
                <a:hlinkClick r:id="rId6"/>
              </a:rPr>
              <a:t>https://www.ncbi.nlm.nih.gov/pmc/articles/PMC3637930/#:~:text=Typically%2C%20loss%20by%20traumatic%20means,of%20Mental%20Disorders%20%5BDSMIV%5D</a:t>
            </a:r>
            <a:r>
              <a:rPr lang="en-GB" sz="1050" dirty="0"/>
              <a:t>). </a:t>
            </a:r>
          </a:p>
          <a:p>
            <a:r>
              <a:rPr lang="en-GB" sz="1050" dirty="0"/>
              <a:t>Hirschberger G. Collective Trauma and the Social Construction of Meaning. Front Psychol. 2018 Aug 10;9:1441. </a:t>
            </a:r>
            <a:r>
              <a:rPr lang="en-GB" sz="1050" dirty="0" err="1"/>
              <a:t>doi</a:t>
            </a:r>
            <a:r>
              <a:rPr lang="en-GB" sz="1050" dirty="0"/>
              <a:t>: 10.3389/fpsyg.2018.01441. PMID: 30147669; PMCID: PMC6095989. </a:t>
            </a:r>
            <a:r>
              <a:rPr lang="en-GB" sz="1050" dirty="0">
                <a:hlinkClick r:id="rId7"/>
              </a:rPr>
              <a:t>https://www.ncbi.nlm.nih.gov/pmc/articles/PMC6095989/</a:t>
            </a:r>
            <a:r>
              <a:rPr lang="en-GB" sz="1050" dirty="0"/>
              <a:t> </a:t>
            </a:r>
          </a:p>
          <a:p>
            <a:r>
              <a:rPr lang="en-GB" sz="1050" dirty="0"/>
              <a:t>Anand KS, </a:t>
            </a:r>
            <a:r>
              <a:rPr lang="en-GB" sz="1050" dirty="0" err="1"/>
              <a:t>Dhikav</a:t>
            </a:r>
            <a:r>
              <a:rPr lang="en-GB" sz="1050" dirty="0"/>
              <a:t> V. Hippocampus in health and disease: An overview. Ann Indian </a:t>
            </a:r>
            <a:r>
              <a:rPr lang="en-GB" sz="1050" dirty="0" err="1"/>
              <a:t>Acad</a:t>
            </a:r>
            <a:r>
              <a:rPr lang="en-GB" sz="1050" dirty="0"/>
              <a:t> Neurol. 2012 Oct;15(4):239-46. </a:t>
            </a:r>
            <a:r>
              <a:rPr lang="en-GB" sz="1050" dirty="0" err="1"/>
              <a:t>doi</a:t>
            </a:r>
            <a:r>
              <a:rPr lang="en-GB" sz="1050" dirty="0"/>
              <a:t>: 10.4103/0972-2327.104323. PMID: 23349586; PMCID: PMC3548359. </a:t>
            </a:r>
            <a:r>
              <a:rPr lang="en-GB" sz="1050" dirty="0">
                <a:hlinkClick r:id="rId8"/>
              </a:rPr>
              <a:t>https://www.ncbi.nlm.nih.gov/pmc/articles/PMC3548359/</a:t>
            </a:r>
            <a:r>
              <a:rPr lang="en-GB" sz="1050" dirty="0"/>
              <a:t> </a:t>
            </a:r>
          </a:p>
          <a:p>
            <a:r>
              <a:rPr lang="en-GB" sz="1050" dirty="0"/>
              <a:t>Cleveland Clinic (2024) The </a:t>
            </a:r>
            <a:r>
              <a:rPr lang="en-GB" sz="1050" dirty="0" err="1"/>
              <a:t>Amydgala</a:t>
            </a:r>
            <a:r>
              <a:rPr lang="en-GB" sz="1050" dirty="0"/>
              <a:t>. [Online] Available at: </a:t>
            </a:r>
            <a:r>
              <a:rPr lang="en-GB" sz="1050" dirty="0">
                <a:hlinkClick r:id="rId9"/>
              </a:rPr>
              <a:t>https://my.clevelandclinic.org/health/body/24894-amygdala</a:t>
            </a:r>
            <a:r>
              <a:rPr lang="en-GB" sz="1050" dirty="0"/>
              <a:t>.  Accessed 9th September 2024. </a:t>
            </a:r>
          </a:p>
          <a:p>
            <a:r>
              <a:rPr lang="en-GB" sz="1050" dirty="0"/>
              <a:t>Carolyn, E., Sartor., Rachel, L., Bachrach., Stephanie, D., Stepp., Kimberly, B., Werner., Alison, E., </a:t>
            </a:r>
            <a:r>
              <a:rPr lang="en-GB" sz="1050" dirty="0" err="1"/>
              <a:t>Hipwell</a:t>
            </a:r>
            <a:r>
              <a:rPr lang="en-GB" sz="1050" dirty="0"/>
              <a:t>., Tammy, Chung. (2017). 2. The relationship between childhood trauma and alcohol use initiation in Black and White adolescent girls: considering socioeconomic status and </a:t>
            </a:r>
            <a:r>
              <a:rPr lang="en-GB" sz="1050" dirty="0" err="1"/>
              <a:t>neighborhood</a:t>
            </a:r>
            <a:r>
              <a:rPr lang="en-GB" sz="1050" dirty="0"/>
              <a:t> factors. Social Psychiatry and Psychiatric Epidemiology,  Available from: 10.1007/S00127-017-1461-2</a:t>
            </a:r>
          </a:p>
          <a:p>
            <a:r>
              <a:rPr lang="en-GB" sz="1050" dirty="0"/>
              <a:t>Negele A, </a:t>
            </a:r>
            <a:r>
              <a:rPr lang="en-GB" sz="1050" dirty="0" err="1"/>
              <a:t>Kaufhold</a:t>
            </a:r>
            <a:r>
              <a:rPr lang="en-GB" sz="1050" dirty="0"/>
              <a:t> J, </a:t>
            </a:r>
            <a:r>
              <a:rPr lang="en-GB" sz="1050" dirty="0" err="1"/>
              <a:t>Kallenbach</a:t>
            </a:r>
            <a:r>
              <a:rPr lang="en-GB" sz="1050" dirty="0"/>
              <a:t> L, Leuzinger-</a:t>
            </a:r>
            <a:r>
              <a:rPr lang="en-GB" sz="1050" dirty="0" err="1"/>
              <a:t>Bohleber</a:t>
            </a:r>
            <a:r>
              <a:rPr lang="en-GB" sz="1050" dirty="0"/>
              <a:t> M. Childhood Trauma and Its Relation to Chronic Depression in Adulthood. Depress Res Treat. 2015;2015:650804. </a:t>
            </a:r>
            <a:r>
              <a:rPr lang="en-GB" sz="1050" dirty="0" err="1"/>
              <a:t>doi</a:t>
            </a:r>
            <a:r>
              <a:rPr lang="en-GB" sz="1050" dirty="0"/>
              <a:t>: 10.1155/2015/650804. </a:t>
            </a:r>
            <a:r>
              <a:rPr lang="en-GB" sz="1050" dirty="0" err="1"/>
              <a:t>Epub</a:t>
            </a:r>
            <a:r>
              <a:rPr lang="en-GB" sz="1050" dirty="0"/>
              <a:t> 2015 Nov 29. PMID: 26693349; PMCID: PMC4677006</a:t>
            </a:r>
          </a:p>
          <a:p>
            <a:r>
              <a:rPr lang="en-GB" sz="1050" dirty="0"/>
              <a:t>Sansone RA, </a:t>
            </a:r>
            <a:r>
              <a:rPr lang="en-GB" sz="1050" dirty="0" err="1"/>
              <a:t>Muennich</a:t>
            </a:r>
            <a:r>
              <a:rPr lang="en-GB" sz="1050" dirty="0"/>
              <a:t> E, Barnes J, </a:t>
            </a:r>
            <a:r>
              <a:rPr lang="en-GB" sz="1050" dirty="0" err="1"/>
              <a:t>Wiederman</a:t>
            </a:r>
            <a:r>
              <a:rPr lang="en-GB" sz="1050" dirty="0"/>
              <a:t> MW. Childhood trauma and sexual </a:t>
            </a:r>
            <a:r>
              <a:rPr lang="en-GB" sz="1050" dirty="0" err="1"/>
              <a:t>behavior</a:t>
            </a:r>
            <a:r>
              <a:rPr lang="en-GB" sz="1050" dirty="0"/>
              <a:t> in adulthood among internal medicine outpatients. Int J Psychiatry Clin </a:t>
            </a:r>
            <a:r>
              <a:rPr lang="en-GB" sz="1050" dirty="0" err="1"/>
              <a:t>Pract</a:t>
            </a:r>
            <a:r>
              <a:rPr lang="en-GB" sz="1050" dirty="0"/>
              <a:t>. 2009;13(4):341-4. </a:t>
            </a:r>
            <a:r>
              <a:rPr lang="en-GB" sz="1050" dirty="0" err="1"/>
              <a:t>doi</a:t>
            </a:r>
            <a:r>
              <a:rPr lang="en-GB" sz="1050" dirty="0"/>
              <a:t>: 10.3109/13651500903145021.</a:t>
            </a:r>
          </a:p>
          <a:p>
            <a:endParaRPr lang="en-GB" sz="1050" dirty="0"/>
          </a:p>
        </p:txBody>
      </p:sp>
    </p:spTree>
    <p:extLst>
      <p:ext uri="{BB962C8B-B14F-4D97-AF65-F5344CB8AC3E}">
        <p14:creationId xmlns:p14="http://schemas.microsoft.com/office/powerpoint/2010/main" val="28907616"/>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241B2F"/>
      </a:dk2>
      <a:lt2>
        <a:srgbClr val="F0F3F2"/>
      </a:lt2>
      <a:accent1>
        <a:srgbClr val="C34D8C"/>
      </a:accent1>
      <a:accent2>
        <a:srgbClr val="B13BAC"/>
      </a:accent2>
      <a:accent3>
        <a:srgbClr val="974DC3"/>
      </a:accent3>
      <a:accent4>
        <a:srgbClr val="543BB1"/>
      </a:accent4>
      <a:accent5>
        <a:srgbClr val="4D65C3"/>
      </a:accent5>
      <a:accent6>
        <a:srgbClr val="3B84B1"/>
      </a:accent6>
      <a:hlink>
        <a:srgbClr val="5B5FC8"/>
      </a:hlink>
      <a:folHlink>
        <a:srgbClr val="7F7F7F"/>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2607</Words>
  <Application>Microsoft Office PowerPoint</Application>
  <PresentationFormat>Widescreen</PresentationFormat>
  <Paragraphs>258</Paragraphs>
  <Slides>40</Slides>
  <Notes>14</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Aptos</vt:lpstr>
      <vt:lpstr>Arial</vt:lpstr>
      <vt:lpstr>Arial Nova Light</vt:lpstr>
      <vt:lpstr>Gill Sans MT</vt:lpstr>
      <vt:lpstr>Wingdings 2</vt:lpstr>
      <vt:lpstr>DividendVTI</vt:lpstr>
      <vt:lpstr>The impact of early trauma on brain development  </vt:lpstr>
      <vt:lpstr>Contents Page </vt:lpstr>
      <vt:lpstr>Lesson Objectives </vt:lpstr>
      <vt:lpstr>What is trauma </vt:lpstr>
      <vt:lpstr>Historical vs Contemporary Understanding </vt:lpstr>
      <vt:lpstr>Historical vs Contemporary Understanding:  Consequences of war </vt:lpstr>
      <vt:lpstr>CONTEMPORARY vs Historical UNDERSTANDING</vt:lpstr>
      <vt:lpstr>Types of trauma </vt:lpstr>
      <vt:lpstr>Prevalence Rates </vt:lpstr>
      <vt:lpstr>Abuse </vt:lpstr>
      <vt:lpstr>Abuse </vt:lpstr>
      <vt:lpstr>Physical Abuse </vt:lpstr>
      <vt:lpstr>Sexual Abuse </vt:lpstr>
      <vt:lpstr>Types pf Sexual Abuse </vt:lpstr>
      <vt:lpstr>Neglect </vt:lpstr>
      <vt:lpstr>Bereavement   </vt:lpstr>
      <vt:lpstr>Bereavement </vt:lpstr>
      <vt:lpstr>Collective Trauma </vt:lpstr>
      <vt:lpstr>Transgenerational Trauma </vt:lpstr>
      <vt:lpstr>Childhood Trauma </vt:lpstr>
      <vt:lpstr>Activity </vt:lpstr>
      <vt:lpstr>Are all Trauma’s equal in severity? </vt:lpstr>
      <vt:lpstr>The impact of trauma on brain development </vt:lpstr>
      <vt:lpstr> Hippocampus </vt:lpstr>
      <vt:lpstr>Amygdala </vt:lpstr>
      <vt:lpstr>Physical abuse and Brain Development </vt:lpstr>
      <vt:lpstr>Physical Abuse and Structural Changes </vt:lpstr>
      <vt:lpstr>Physical Abuse and Functional Changes </vt:lpstr>
      <vt:lpstr>Physical abuse and Neurochemical changes </vt:lpstr>
      <vt:lpstr>Sexual Abuse and Brain Development </vt:lpstr>
      <vt:lpstr>Sexual Abuse Functional Changes </vt:lpstr>
      <vt:lpstr>Bereavement AND Brain development </vt:lpstr>
      <vt:lpstr>Bereavement AND Brain development </vt:lpstr>
      <vt:lpstr>Bereavement and Brain Development </vt:lpstr>
      <vt:lpstr>Long-term consequences of early trauma </vt:lpstr>
      <vt:lpstr>Trauma and Alcohol addiction </vt:lpstr>
      <vt:lpstr>Trauma and Mental health </vt:lpstr>
      <vt:lpstr>Trauma and Sexual Behaviour </vt:lpstr>
      <vt:lpstr>Real life Examples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2024-09-03T14:30:32Z</dcterms:created>
  <dcterms:modified xsi:type="dcterms:W3CDTF">2024-09-09T10:53:29Z</dcterms:modified>
</cp:coreProperties>
</file>