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rels" ContentType="application/vnd.openxmlformats-package.relationshi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
  </p:notesMasterIdLst>
  <p:handoutMasterIdLst>
    <p:handoutMasterId r:id="rId16"/>
  </p:handoutMasterIdLst>
  <p:sldIdLst>
    <p:sldId id="256" r:id="rId3"/>
    <p:sldId id="355" r:id="rId4"/>
    <p:sldId id="356" r:id="rId5"/>
    <p:sldId id="357" r:id="rId6"/>
    <p:sldId id="359" r:id="rId8"/>
    <p:sldId id="379" r:id="rId9"/>
    <p:sldId id="361" r:id="rId10"/>
    <p:sldId id="362" r:id="rId11"/>
    <p:sldId id="364" r:id="rId12"/>
    <p:sldId id="376" r:id="rId13"/>
    <p:sldId id="383" r:id="rId14"/>
    <p:sldId id="38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77" d="100"/>
          <a:sy n="77" d="100"/>
        </p:scale>
        <p:origin x="1618" y="53"/>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notesMaster" Target="notesMasters/notesMaster1.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2" Type="http://schemas.openxmlformats.org/officeDocument/2006/relationships/customXml" Target="../customXml/item3.xml"/><Relationship Id="rId21" Type="http://schemas.openxmlformats.org/officeDocument/2006/relationships/customXml" Target="../customXml/item2.xml"/><Relationship Id="rId20" Type="http://schemas.openxmlformats.org/officeDocument/2006/relationships/customXml" Target="../customXml/item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handoutMaster" Target="handoutMasters/handoutMaster1.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dgm:spPr/>
      <dgm:t>
        <a:bodyPr/>
        <a:lstStyle/>
        <a:p>
          <a:r>
            <a:rPr lang="en-GB" b="1">
              <a:solidFill>
                <a:schemeClr val="tx1"/>
              </a:solidFill>
            </a:rPr>
            <a:t>Describing</a:t>
          </a:r>
          <a:r>
            <a:rPr lang="en-GB"/>
            <a:t> </a:t>
          </a:r>
          <a:r>
            <a:rPr lang="en-GB">
              <a:solidFill>
                <a:schemeClr val="tx1"/>
              </a:solidFill>
            </a:rPr>
            <a:t>Questions</a:t>
          </a:r>
          <a:r>
            <a:rPr lang="en-GB"/>
            <a:t> </a:t>
          </a:r>
        </a:p>
      </dgm:t>
    </dgm:pt>
    <dgm:pt modelId="{2CFF2501-1C19-4239-9B4E-F29B0950D62F}" cxnId="{7EAABD43-B8AA-4E5C-865E-30807290508A}" type="parTrans">
      <dgm:prSet/>
      <dgm:spPr/>
      <dgm:t>
        <a:bodyPr/>
        <a:lstStyle/>
        <a:p>
          <a:endParaRPr lang="en-GB"/>
        </a:p>
      </dgm:t>
    </dgm:pt>
    <dgm:pt modelId="{BA4053C7-9D47-48DE-B095-454161422C40}" cxnId="{7EAABD43-B8AA-4E5C-865E-30807290508A}" type="sibTrans">
      <dgm:prSet/>
      <dgm:spPr/>
      <dgm:t>
        <a:bodyPr/>
        <a:lstStyle/>
        <a:p>
          <a:endParaRPr lang="en-GB"/>
        </a:p>
      </dgm:t>
    </dgm:pt>
    <dgm:pt modelId="{D1D9E648-0786-4466-9CC9-C16D6ACBEDA7}">
      <dgm:prSet phldrT="[Text]"/>
      <dgm:spPr/>
      <dgm:t>
        <a:bodyPr/>
        <a:lstStyle/>
        <a:p>
          <a:r>
            <a:rPr lang="en-GB"/>
            <a:t>Who?</a:t>
          </a:r>
        </a:p>
      </dgm:t>
    </dgm:pt>
    <dgm:pt modelId="{0A333A8B-A149-46DE-8553-0492D53FB34A}" cxnId="{759E6BEC-AA06-4FFB-ADC8-565881C5F8EB}" type="parTrans">
      <dgm:prSet/>
      <dgm:spPr/>
      <dgm:t>
        <a:bodyPr/>
        <a:lstStyle/>
        <a:p>
          <a:endParaRPr lang="en-GB"/>
        </a:p>
      </dgm:t>
    </dgm:pt>
    <dgm:pt modelId="{EB1F2D1F-9BD5-44C2-9EE0-13FB8D14137D}" cxnId="{759E6BEC-AA06-4FFB-ADC8-565881C5F8EB}" type="sibTrans">
      <dgm:prSet/>
      <dgm:spPr/>
      <dgm:t>
        <a:bodyPr/>
        <a:lstStyle/>
        <a:p>
          <a:endParaRPr lang="en-GB"/>
        </a:p>
      </dgm:t>
    </dgm:pt>
    <dgm:pt modelId="{A6040C29-CD5C-4230-AEB9-BF07028CA860}">
      <dgm:prSet phldrT="[Text]" custT="1"/>
      <dgm:spPr/>
      <dgm:t>
        <a:bodyPr/>
        <a:lstStyle/>
        <a:p>
          <a:r>
            <a:rPr lang="en-GB" sz="1600"/>
            <a:t>Where?</a:t>
          </a:r>
        </a:p>
      </dgm:t>
    </dgm:pt>
    <dgm:pt modelId="{2E6F18BC-EBB8-4422-84B6-B14F346E1697}" cxnId="{152AE39F-6636-468C-808B-564E6C266B7F}" type="parTrans">
      <dgm:prSet/>
      <dgm:spPr/>
      <dgm:t>
        <a:bodyPr/>
        <a:lstStyle/>
        <a:p>
          <a:endParaRPr lang="en-GB"/>
        </a:p>
      </dgm:t>
    </dgm:pt>
    <dgm:pt modelId="{465AE334-E7CB-4EC9-B4F0-2D74B0A4A4CE}" cxnId="{152AE39F-6636-468C-808B-564E6C266B7F}" type="sibTrans">
      <dgm:prSet/>
      <dgm:spPr/>
      <dgm:t>
        <a:bodyPr/>
        <a:lstStyle/>
        <a:p>
          <a:endParaRPr lang="en-GB"/>
        </a:p>
      </dgm:t>
    </dgm:pt>
    <dgm:pt modelId="{8C326FC4-D893-4431-A2AB-532DDAA21B4B}">
      <dgm:prSet phldrT="[Text]"/>
      <dgm:spPr/>
      <dgm:t>
        <a:bodyPr/>
        <a:lstStyle/>
        <a:p>
          <a:r>
            <a:rPr lang="en-GB"/>
            <a:t>What?</a:t>
          </a:r>
        </a:p>
      </dgm:t>
    </dgm:pt>
    <dgm:pt modelId="{53865C54-CE00-4150-AE2E-BC4071E653CA}" cxnId="{A696D11A-1C45-4653-9CA5-2A592A9A4144}" type="parTrans">
      <dgm:prSet/>
      <dgm:spPr/>
      <dgm:t>
        <a:bodyPr/>
        <a:lstStyle/>
        <a:p>
          <a:endParaRPr lang="en-GB"/>
        </a:p>
      </dgm:t>
    </dgm:pt>
    <dgm:pt modelId="{D8267D90-1077-4D7E-92E6-5C4148D121B3}" cxnId="{A696D11A-1C45-4653-9CA5-2A592A9A4144}" type="sibTrans">
      <dgm:prSet/>
      <dgm:spPr/>
      <dgm:t>
        <a:bodyPr/>
        <a:lstStyle/>
        <a:p>
          <a:endParaRPr lang="en-GB"/>
        </a:p>
      </dgm:t>
    </dgm:pt>
    <dgm:pt modelId="{B45830B7-5CFE-49AC-86AA-52384DF3DC42}">
      <dgm:prSet/>
      <dgm:spPr/>
      <dgm:t>
        <a:bodyPr/>
        <a:lstStyle/>
        <a:p>
          <a:r>
            <a:rPr lang="en-GB"/>
            <a:t>When? </a:t>
          </a:r>
        </a:p>
      </dgm:t>
    </dgm:pt>
    <dgm:pt modelId="{5B1BECC0-90C3-4858-B33D-95314CDC9626}" cxnId="{74451CB4-A5C5-44D7-9648-D435CC989A36}" type="parTrans">
      <dgm:prSet/>
      <dgm:spPr/>
      <dgm:t>
        <a:bodyPr/>
        <a:lstStyle/>
        <a:p>
          <a:endParaRPr lang="en-GB"/>
        </a:p>
      </dgm:t>
    </dgm:pt>
    <dgm:pt modelId="{B8AC5F21-152C-4BC4-9F7D-AA3DAD118AE0}" cxnId="{74451CB4-A5C5-44D7-9648-D435CC989A36}" type="sibTrans">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5" custScaleX="119737" custScaleY="80208">
        <dgm:presLayoutVars>
          <dgm:chMax val="7"/>
          <dgm:chPref val="7"/>
        </dgm:presLayoutVars>
      </dgm:prSet>
      <dgm:spPr/>
    </dgm:pt>
    <dgm:pt modelId="{076584AB-D9E0-4EF0-AE30-27C904E78422}" type="pres">
      <dgm:prSet presAssocID="{0A333A8B-A149-46DE-8553-0492D53FB34A}" presName="Name56" presStyleLbl="parChTrans1D2" presStyleIdx="0" presStyleCnt="4"/>
      <dgm:spPr/>
    </dgm:pt>
    <dgm:pt modelId="{103106EA-6E45-442B-9082-B070619497F7}" type="pres">
      <dgm:prSet presAssocID="{D1D9E648-0786-4466-9CC9-C16D6ACBEDA7}" presName="text0" presStyleLbl="node1" presStyleIdx="1" presStyleCnt="5" custScaleX="134854" custScaleY="114162">
        <dgm:presLayoutVars>
          <dgm:bulletEnabled val="1"/>
        </dgm:presLayoutVars>
      </dgm:prSet>
      <dgm:spPr/>
    </dgm:pt>
    <dgm:pt modelId="{965B7507-4311-478D-A9EC-AD523549F7A2}" type="pres">
      <dgm:prSet presAssocID="{2E6F18BC-EBB8-4422-84B6-B14F346E1697}" presName="Name56" presStyleLbl="parChTrans1D2" presStyleIdx="1" presStyleCnt="4"/>
      <dgm:spPr/>
    </dgm:pt>
    <dgm:pt modelId="{11AB95B1-F9E4-4C66-BB77-E7C90A1AE752}" type="pres">
      <dgm:prSet presAssocID="{A6040C29-CD5C-4230-AEB9-BF07028CA860}" presName="text0" presStyleLbl="node1" presStyleIdx="2" presStyleCnt="5" custScaleX="158066" custScaleY="129043">
        <dgm:presLayoutVars>
          <dgm:bulletEnabled val="1"/>
        </dgm:presLayoutVars>
      </dgm:prSet>
      <dgm:spPr/>
    </dgm:pt>
    <dgm:pt modelId="{04EF4882-7EDA-4193-9A81-C6C30B7B6216}" type="pres">
      <dgm:prSet presAssocID="{5B1BECC0-90C3-4858-B33D-95314CDC9626}" presName="Name56" presStyleLbl="parChTrans1D2" presStyleIdx="2" presStyleCnt="4"/>
      <dgm:spPr/>
    </dgm:pt>
    <dgm:pt modelId="{001FAB31-29AD-4E2F-8061-7B89EB1A1746}" type="pres">
      <dgm:prSet presAssocID="{B45830B7-5CFE-49AC-86AA-52384DF3DC42}" presName="text0" presStyleLbl="node1" presStyleIdx="3" presStyleCnt="5" custScaleX="177449" custScaleY="93005">
        <dgm:presLayoutVars>
          <dgm:bulletEnabled val="1"/>
        </dgm:presLayoutVars>
      </dgm:prSet>
      <dgm:spPr/>
    </dgm:pt>
    <dgm:pt modelId="{B192F065-99FB-4D03-B17D-B989BAA7A917}" type="pres">
      <dgm:prSet presAssocID="{53865C54-CE00-4150-AE2E-BC4071E653CA}" presName="Name56" presStyleLbl="parChTrans1D2" presStyleIdx="3" presStyleCnt="4"/>
      <dgm:spPr/>
    </dgm:pt>
    <dgm:pt modelId="{92AF310D-4525-4AFD-9E50-71B2D7F944F8}" type="pres">
      <dgm:prSet presAssocID="{8C326FC4-D893-4431-A2AB-532DDAA21B4B}" presName="text0" presStyleLbl="node1" presStyleIdx="4" presStyleCnt="5" custScaleX="138433" custScaleY="129043">
        <dgm:presLayoutVars>
          <dgm:bulletEnabled val="1"/>
        </dgm:presLayoutVars>
      </dgm:prSet>
      <dgm:spPr/>
    </dgm:pt>
  </dgm:ptLst>
  <dgm:cxnLst>
    <dgm:cxn modelId="{4B0AA30A-B247-48A6-A056-17028E171955}" type="presOf" srcId="{5B1BECC0-90C3-4858-B33D-95314CDC9626}" destId="{04EF4882-7EDA-4193-9A81-C6C30B7B6216}" srcOrd="0" destOrd="0" presId="urn:microsoft.com/office/officeart/2008/layout/RadialCluster"/>
    <dgm:cxn modelId="{A696D11A-1C45-4653-9CA5-2A592A9A4144}" srcId="{A3853407-D4C0-4A03-BE83-FC7AAD15238C}" destId="{8C326FC4-D893-4431-A2AB-532DDAA21B4B}" srcOrd="3"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EC0A4FB0-EFCE-4BFA-9C4B-77489AD9400E}" type="presOf" srcId="{B45830B7-5CFE-49AC-86AA-52384DF3DC42}" destId="{001FAB31-29AD-4E2F-8061-7B89EB1A1746}" srcOrd="0" destOrd="0" presId="urn:microsoft.com/office/officeart/2008/layout/RadialCluster"/>
    <dgm:cxn modelId="{74451CB4-A5C5-44D7-9648-D435CC989A36}" srcId="{A3853407-D4C0-4A03-BE83-FC7AAD15238C}" destId="{B45830B7-5CFE-49AC-86AA-52384DF3DC42}" srcOrd="2" destOrd="0" parTransId="{5B1BECC0-90C3-4858-B33D-95314CDC9626}" sibTransId="{B8AC5F21-152C-4BC4-9F7D-AA3DAD118AE0}"/>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97D09B68-0957-4AD2-B02F-FBAC2F243C2B}" type="presParOf" srcId="{C2B3E46B-3B54-46E0-8E0F-D3426ED7DC0C}" destId="{04EF4882-7EDA-4193-9A81-C6C30B7B6216}" srcOrd="5" destOrd="0" presId="urn:microsoft.com/office/officeart/2008/layout/RadialCluster"/>
    <dgm:cxn modelId="{79504A85-EC87-45B1-AEDD-BD6AA7C90A2E}" type="presParOf" srcId="{C2B3E46B-3B54-46E0-8E0F-D3426ED7DC0C}" destId="{001FAB31-29AD-4E2F-8061-7B89EB1A1746}" srcOrd="6" destOrd="0" presId="urn:microsoft.com/office/officeart/2008/layout/RadialCluster"/>
    <dgm:cxn modelId="{485F541E-3FE5-4DD0-A2F8-1C73A0D54EBA}" type="presParOf" srcId="{C2B3E46B-3B54-46E0-8E0F-D3426ED7DC0C}" destId="{B192F065-99FB-4D03-B17D-B989BAA7A917}" srcOrd="7" destOrd="0" presId="urn:microsoft.com/office/officeart/2008/layout/RadialCluster"/>
    <dgm:cxn modelId="{E029EF49-C894-40AE-B96B-4CC5267D5529}" type="presParOf" srcId="{C2B3E46B-3B54-46E0-8E0F-D3426ED7DC0C}" destId="{92AF310D-4525-4AFD-9E50-71B2D7F944F8}" srcOrd="8" destOrd="0" presId="urn:microsoft.com/office/officeart/2008/layout/RadialCluster"/>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custT="1"/>
      <dgm:spPr/>
      <dgm:t>
        <a:bodyPr/>
        <a:lstStyle/>
        <a:p>
          <a:r>
            <a:rPr lang="en-GB" sz="1600" b="1">
              <a:solidFill>
                <a:schemeClr val="tx1"/>
              </a:solidFill>
            </a:rPr>
            <a:t>Analysing</a:t>
          </a:r>
          <a:r>
            <a:rPr lang="en-GB" sz="1600"/>
            <a:t> </a:t>
          </a:r>
          <a:r>
            <a:rPr lang="en-GB" sz="1600">
              <a:solidFill>
                <a:schemeClr val="tx1"/>
              </a:solidFill>
            </a:rPr>
            <a:t>Questions</a:t>
          </a:r>
          <a:r>
            <a:rPr lang="en-GB" sz="1600"/>
            <a:t> </a:t>
          </a:r>
        </a:p>
      </dgm:t>
    </dgm:pt>
    <dgm:pt modelId="{2CFF2501-1C19-4239-9B4E-F29B0950D62F}" cxnId="{7EAABD43-B8AA-4E5C-865E-30807290508A}" type="parTrans">
      <dgm:prSet/>
      <dgm:spPr/>
      <dgm:t>
        <a:bodyPr/>
        <a:lstStyle/>
        <a:p>
          <a:endParaRPr lang="en-GB"/>
        </a:p>
      </dgm:t>
    </dgm:pt>
    <dgm:pt modelId="{BA4053C7-9D47-48DE-B095-454161422C40}" cxnId="{7EAABD43-B8AA-4E5C-865E-30807290508A}" type="sibTrans">
      <dgm:prSet/>
      <dgm:spPr/>
      <dgm:t>
        <a:bodyPr/>
        <a:lstStyle/>
        <a:p>
          <a:endParaRPr lang="en-GB"/>
        </a:p>
      </dgm:t>
    </dgm:pt>
    <dgm:pt modelId="{D1D9E648-0786-4466-9CC9-C16D6ACBEDA7}">
      <dgm:prSet phldrT="[Text]"/>
      <dgm:spPr/>
      <dgm:t>
        <a:bodyPr/>
        <a:lstStyle/>
        <a:p>
          <a:r>
            <a:rPr lang="en-GB"/>
            <a:t>How?</a:t>
          </a:r>
        </a:p>
      </dgm:t>
    </dgm:pt>
    <dgm:pt modelId="{0A333A8B-A149-46DE-8553-0492D53FB34A}" cxnId="{759E6BEC-AA06-4FFB-ADC8-565881C5F8EB}" type="parTrans">
      <dgm:prSet/>
      <dgm:spPr/>
      <dgm:t>
        <a:bodyPr/>
        <a:lstStyle/>
        <a:p>
          <a:endParaRPr lang="en-GB"/>
        </a:p>
      </dgm:t>
    </dgm:pt>
    <dgm:pt modelId="{EB1F2D1F-9BD5-44C2-9EE0-13FB8D14137D}" cxnId="{759E6BEC-AA06-4FFB-ADC8-565881C5F8EB}" type="sibTrans">
      <dgm:prSet/>
      <dgm:spPr/>
      <dgm:t>
        <a:bodyPr/>
        <a:lstStyle/>
        <a:p>
          <a:endParaRPr lang="en-GB"/>
        </a:p>
      </dgm:t>
    </dgm:pt>
    <dgm:pt modelId="{A6040C29-CD5C-4230-AEB9-BF07028CA860}">
      <dgm:prSet phldrT="[Text]"/>
      <dgm:spPr/>
      <dgm:t>
        <a:bodyPr/>
        <a:lstStyle/>
        <a:p>
          <a:r>
            <a:rPr lang="en-GB"/>
            <a:t>Why?</a:t>
          </a:r>
        </a:p>
      </dgm:t>
    </dgm:pt>
    <dgm:pt modelId="{2E6F18BC-EBB8-4422-84B6-B14F346E1697}" cxnId="{152AE39F-6636-468C-808B-564E6C266B7F}" type="parTrans">
      <dgm:prSet/>
      <dgm:spPr/>
      <dgm:t>
        <a:bodyPr/>
        <a:lstStyle/>
        <a:p>
          <a:endParaRPr lang="en-GB"/>
        </a:p>
      </dgm:t>
    </dgm:pt>
    <dgm:pt modelId="{465AE334-E7CB-4EC9-B4F0-2D74B0A4A4CE}" cxnId="{152AE39F-6636-468C-808B-564E6C266B7F}" type="sibTrans">
      <dgm:prSet/>
      <dgm:spPr/>
      <dgm:t>
        <a:bodyPr/>
        <a:lstStyle/>
        <a:p>
          <a:endParaRPr lang="en-GB"/>
        </a:p>
      </dgm:t>
    </dgm:pt>
    <dgm:pt modelId="{8C326FC4-D893-4431-A2AB-532DDAA21B4B}">
      <dgm:prSet phldrT="[Text]"/>
      <dgm:spPr/>
      <dgm:t>
        <a:bodyPr/>
        <a:lstStyle/>
        <a:p>
          <a:r>
            <a:rPr lang="en-GB"/>
            <a:t>What if?</a:t>
          </a:r>
        </a:p>
      </dgm:t>
    </dgm:pt>
    <dgm:pt modelId="{53865C54-CE00-4150-AE2E-BC4071E653CA}" cxnId="{A696D11A-1C45-4653-9CA5-2A592A9A4144}" type="parTrans">
      <dgm:prSet/>
      <dgm:spPr/>
      <dgm:t>
        <a:bodyPr/>
        <a:lstStyle/>
        <a:p>
          <a:endParaRPr lang="en-GB"/>
        </a:p>
      </dgm:t>
    </dgm:pt>
    <dgm:pt modelId="{D8267D90-1077-4D7E-92E6-5C4148D121B3}" cxnId="{A696D11A-1C45-4653-9CA5-2A592A9A4144}" type="sibTrans">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4" custScaleX="163107" custScaleY="68745">
        <dgm:presLayoutVars>
          <dgm:chMax val="7"/>
          <dgm:chPref val="7"/>
        </dgm:presLayoutVars>
      </dgm:prSet>
      <dgm:spPr/>
    </dgm:pt>
    <dgm:pt modelId="{076584AB-D9E0-4EF0-AE30-27C904E78422}" type="pres">
      <dgm:prSet presAssocID="{0A333A8B-A149-46DE-8553-0492D53FB34A}" presName="Name56" presStyleLbl="parChTrans1D2" presStyleIdx="0" presStyleCnt="3"/>
      <dgm:spPr/>
    </dgm:pt>
    <dgm:pt modelId="{103106EA-6E45-442B-9082-B070619497F7}" type="pres">
      <dgm:prSet presAssocID="{D1D9E648-0786-4466-9CC9-C16D6ACBEDA7}" presName="text0" presStyleLbl="node1" presStyleIdx="1" presStyleCnt="4" custScaleX="134946" custScaleY="152633">
        <dgm:presLayoutVars>
          <dgm:bulletEnabled val="1"/>
        </dgm:presLayoutVars>
      </dgm:prSet>
      <dgm:spPr/>
    </dgm:pt>
    <dgm:pt modelId="{965B7507-4311-478D-A9EC-AD523549F7A2}" type="pres">
      <dgm:prSet presAssocID="{2E6F18BC-EBB8-4422-84B6-B14F346E1697}" presName="Name56" presStyleLbl="parChTrans1D2" presStyleIdx="1" presStyleCnt="3"/>
      <dgm:spPr/>
    </dgm:pt>
    <dgm:pt modelId="{11AB95B1-F9E4-4C66-BB77-E7C90A1AE752}" type="pres">
      <dgm:prSet presAssocID="{A6040C29-CD5C-4230-AEB9-BF07028CA860}" presName="text0" presStyleLbl="node1" presStyleIdx="2" presStyleCnt="4" custScaleX="144094" custScaleY="126718" custRadScaleRad="106552" custRadScaleInc="-6369">
        <dgm:presLayoutVars>
          <dgm:bulletEnabled val="1"/>
        </dgm:presLayoutVars>
      </dgm:prSet>
      <dgm:spPr/>
    </dgm:pt>
    <dgm:pt modelId="{B192F065-99FB-4D03-B17D-B989BAA7A917}" type="pres">
      <dgm:prSet presAssocID="{53865C54-CE00-4150-AE2E-BC4071E653CA}" presName="Name56" presStyleLbl="parChTrans1D2" presStyleIdx="2" presStyleCnt="3"/>
      <dgm:spPr/>
    </dgm:pt>
    <dgm:pt modelId="{92AF310D-4525-4AFD-9E50-71B2D7F944F8}" type="pres">
      <dgm:prSet presAssocID="{8C326FC4-D893-4431-A2AB-532DDAA21B4B}" presName="text0" presStyleLbl="node1" presStyleIdx="3" presStyleCnt="4" custScaleX="182233" custScaleY="153435" custRadScaleRad="111082" custRadScaleInc="5162">
        <dgm:presLayoutVars>
          <dgm:bulletEnabled val="1"/>
        </dgm:presLayoutVars>
      </dgm:prSet>
      <dgm:spPr/>
    </dgm:pt>
  </dgm:ptLst>
  <dgm:cxnLst>
    <dgm:cxn modelId="{A696D11A-1C45-4653-9CA5-2A592A9A4144}" srcId="{A3853407-D4C0-4A03-BE83-FC7AAD15238C}" destId="{8C326FC4-D893-4431-A2AB-532DDAA21B4B}" srcOrd="2"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485F541E-3FE5-4DD0-A2F8-1C73A0D54EBA}" type="presParOf" srcId="{C2B3E46B-3B54-46E0-8E0F-D3426ED7DC0C}" destId="{B192F065-99FB-4D03-B17D-B989BAA7A917}" srcOrd="5" destOrd="0" presId="urn:microsoft.com/office/officeart/2008/layout/RadialCluster"/>
    <dgm:cxn modelId="{E029EF49-C894-40AE-B96B-4CC5267D5529}" type="presParOf" srcId="{C2B3E46B-3B54-46E0-8E0F-D3426ED7DC0C}" destId="{92AF310D-4525-4AFD-9E50-71B2D7F944F8}" srcOrd="6" destOrd="0" presId="urn:microsoft.com/office/officeart/2008/layout/RadialCluster"/>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dgm:spPr/>
      <dgm:t>
        <a:bodyPr/>
        <a:lstStyle/>
        <a:p>
          <a:r>
            <a:rPr lang="en-GB" b="1">
              <a:solidFill>
                <a:schemeClr val="tx1"/>
              </a:solidFill>
            </a:rPr>
            <a:t>Evaluative</a:t>
          </a:r>
          <a:r>
            <a:rPr lang="en-GB"/>
            <a:t>  </a:t>
          </a:r>
          <a:r>
            <a:rPr lang="en-GB">
              <a:solidFill>
                <a:schemeClr val="tx1"/>
              </a:solidFill>
            </a:rPr>
            <a:t>Questions</a:t>
          </a:r>
          <a:r>
            <a:rPr lang="en-GB"/>
            <a:t> </a:t>
          </a:r>
        </a:p>
      </dgm:t>
    </dgm:pt>
    <dgm:pt modelId="{2CFF2501-1C19-4239-9B4E-F29B0950D62F}" cxnId="{7EAABD43-B8AA-4E5C-865E-30807290508A}" type="parTrans">
      <dgm:prSet/>
      <dgm:spPr/>
      <dgm:t>
        <a:bodyPr/>
        <a:lstStyle/>
        <a:p>
          <a:endParaRPr lang="en-GB"/>
        </a:p>
      </dgm:t>
    </dgm:pt>
    <dgm:pt modelId="{BA4053C7-9D47-48DE-B095-454161422C40}" cxnId="{7EAABD43-B8AA-4E5C-865E-30807290508A}" type="sibTrans">
      <dgm:prSet/>
      <dgm:spPr/>
      <dgm:t>
        <a:bodyPr/>
        <a:lstStyle/>
        <a:p>
          <a:endParaRPr lang="en-GB"/>
        </a:p>
      </dgm:t>
    </dgm:pt>
    <dgm:pt modelId="{D1D9E648-0786-4466-9CC9-C16D6ACBEDA7}">
      <dgm:prSet phldrT="[Text]"/>
      <dgm:spPr/>
      <dgm:t>
        <a:bodyPr/>
        <a:lstStyle/>
        <a:p>
          <a:r>
            <a:rPr lang="en-GB"/>
            <a:t>What does the evidence say?</a:t>
          </a:r>
        </a:p>
      </dgm:t>
    </dgm:pt>
    <dgm:pt modelId="{0A333A8B-A149-46DE-8553-0492D53FB34A}" cxnId="{759E6BEC-AA06-4FFB-ADC8-565881C5F8EB}" type="parTrans">
      <dgm:prSet/>
      <dgm:spPr/>
      <dgm:t>
        <a:bodyPr/>
        <a:lstStyle/>
        <a:p>
          <a:endParaRPr lang="en-GB"/>
        </a:p>
      </dgm:t>
    </dgm:pt>
    <dgm:pt modelId="{EB1F2D1F-9BD5-44C2-9EE0-13FB8D14137D}" cxnId="{759E6BEC-AA06-4FFB-ADC8-565881C5F8EB}" type="sibTrans">
      <dgm:prSet/>
      <dgm:spPr/>
      <dgm:t>
        <a:bodyPr/>
        <a:lstStyle/>
        <a:p>
          <a:endParaRPr lang="en-GB"/>
        </a:p>
      </dgm:t>
    </dgm:pt>
    <dgm:pt modelId="{A6040C29-CD5C-4230-AEB9-BF07028CA860}">
      <dgm:prSet phldrT="[Text]"/>
      <dgm:spPr/>
      <dgm:t>
        <a:bodyPr/>
        <a:lstStyle/>
        <a:p>
          <a:r>
            <a:rPr lang="en-GB"/>
            <a:t>Why does it matter?</a:t>
          </a:r>
        </a:p>
      </dgm:t>
    </dgm:pt>
    <dgm:pt modelId="{2E6F18BC-EBB8-4422-84B6-B14F346E1697}" cxnId="{152AE39F-6636-468C-808B-564E6C266B7F}" type="parTrans">
      <dgm:prSet/>
      <dgm:spPr/>
      <dgm:t>
        <a:bodyPr/>
        <a:lstStyle/>
        <a:p>
          <a:endParaRPr lang="en-GB"/>
        </a:p>
      </dgm:t>
    </dgm:pt>
    <dgm:pt modelId="{465AE334-E7CB-4EC9-B4F0-2D74B0A4A4CE}" cxnId="{152AE39F-6636-468C-808B-564E6C266B7F}" type="sibTrans">
      <dgm:prSet/>
      <dgm:spPr/>
      <dgm:t>
        <a:bodyPr/>
        <a:lstStyle/>
        <a:p>
          <a:endParaRPr lang="en-GB"/>
        </a:p>
      </dgm:t>
    </dgm:pt>
    <dgm:pt modelId="{8C326FC4-D893-4431-A2AB-532DDAA21B4B}">
      <dgm:prSet phldrT="[Text]"/>
      <dgm:spPr/>
      <dgm:t>
        <a:bodyPr/>
        <a:lstStyle/>
        <a:p>
          <a:r>
            <a:rPr lang="en-GB"/>
            <a:t>So what?</a:t>
          </a:r>
        </a:p>
      </dgm:t>
    </dgm:pt>
    <dgm:pt modelId="{53865C54-CE00-4150-AE2E-BC4071E653CA}" cxnId="{A696D11A-1C45-4653-9CA5-2A592A9A4144}" type="parTrans">
      <dgm:prSet/>
      <dgm:spPr/>
      <dgm:t>
        <a:bodyPr/>
        <a:lstStyle/>
        <a:p>
          <a:endParaRPr lang="en-GB"/>
        </a:p>
      </dgm:t>
    </dgm:pt>
    <dgm:pt modelId="{D8267D90-1077-4D7E-92E6-5C4148D121B3}" cxnId="{A696D11A-1C45-4653-9CA5-2A592A9A4144}" type="sibTrans">
      <dgm:prSet/>
      <dgm:spPr/>
      <dgm:t>
        <a:bodyPr/>
        <a:lstStyle/>
        <a:p>
          <a:endParaRPr lang="en-GB"/>
        </a:p>
      </dgm:t>
    </dgm:pt>
    <dgm:pt modelId="{B45830B7-5CFE-49AC-86AA-52384DF3DC42}">
      <dgm:prSet/>
      <dgm:spPr/>
      <dgm:t>
        <a:bodyPr/>
        <a:lstStyle/>
        <a:p>
          <a:r>
            <a:rPr lang="en-GB"/>
            <a:t>How can I apply my understanding? </a:t>
          </a:r>
        </a:p>
      </dgm:t>
    </dgm:pt>
    <dgm:pt modelId="{5B1BECC0-90C3-4858-B33D-95314CDC9626}" cxnId="{74451CB4-A5C5-44D7-9648-D435CC989A36}" type="parTrans">
      <dgm:prSet/>
      <dgm:spPr/>
      <dgm:t>
        <a:bodyPr/>
        <a:lstStyle/>
        <a:p>
          <a:endParaRPr lang="en-GB"/>
        </a:p>
      </dgm:t>
    </dgm:pt>
    <dgm:pt modelId="{B8AC5F21-152C-4BC4-9F7D-AA3DAD118AE0}" cxnId="{74451CB4-A5C5-44D7-9648-D435CC989A36}" type="sibTrans">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5" custScaleX="117941" custScaleY="101550">
        <dgm:presLayoutVars>
          <dgm:chMax val="7"/>
          <dgm:chPref val="7"/>
        </dgm:presLayoutVars>
      </dgm:prSet>
      <dgm:spPr/>
    </dgm:pt>
    <dgm:pt modelId="{076584AB-D9E0-4EF0-AE30-27C904E78422}" type="pres">
      <dgm:prSet presAssocID="{0A333A8B-A149-46DE-8553-0492D53FB34A}" presName="Name56" presStyleLbl="parChTrans1D2" presStyleIdx="0" presStyleCnt="4"/>
      <dgm:spPr/>
    </dgm:pt>
    <dgm:pt modelId="{103106EA-6E45-442B-9082-B070619497F7}" type="pres">
      <dgm:prSet presAssocID="{D1D9E648-0786-4466-9CC9-C16D6ACBEDA7}" presName="text0" presStyleLbl="node1" presStyleIdx="1" presStyleCnt="5" custScaleX="300409" custScaleY="119063">
        <dgm:presLayoutVars>
          <dgm:bulletEnabled val="1"/>
        </dgm:presLayoutVars>
      </dgm:prSet>
      <dgm:spPr/>
    </dgm:pt>
    <dgm:pt modelId="{965B7507-4311-478D-A9EC-AD523549F7A2}" type="pres">
      <dgm:prSet presAssocID="{2E6F18BC-EBB8-4422-84B6-B14F346E1697}" presName="Name56" presStyleLbl="parChTrans1D2" presStyleIdx="1" presStyleCnt="4"/>
      <dgm:spPr/>
    </dgm:pt>
    <dgm:pt modelId="{11AB95B1-F9E4-4C66-BB77-E7C90A1AE752}" type="pres">
      <dgm:prSet presAssocID="{A6040C29-CD5C-4230-AEB9-BF07028CA860}" presName="text0" presStyleLbl="node1" presStyleIdx="2" presStyleCnt="5" custScaleX="201145" custScaleY="109136" custRadScaleRad="107332" custRadScaleInc="4745">
        <dgm:presLayoutVars>
          <dgm:bulletEnabled val="1"/>
        </dgm:presLayoutVars>
      </dgm:prSet>
      <dgm:spPr/>
    </dgm:pt>
    <dgm:pt modelId="{04EF4882-7EDA-4193-9A81-C6C30B7B6216}" type="pres">
      <dgm:prSet presAssocID="{5B1BECC0-90C3-4858-B33D-95314CDC9626}" presName="Name56" presStyleLbl="parChTrans1D2" presStyleIdx="2" presStyleCnt="4"/>
      <dgm:spPr/>
    </dgm:pt>
    <dgm:pt modelId="{001FAB31-29AD-4E2F-8061-7B89EB1A1746}" type="pres">
      <dgm:prSet presAssocID="{B45830B7-5CFE-49AC-86AA-52384DF3DC42}" presName="text0" presStyleLbl="node1" presStyleIdx="3" presStyleCnt="5" custScaleX="371884" custScaleY="112707">
        <dgm:presLayoutVars>
          <dgm:bulletEnabled val="1"/>
        </dgm:presLayoutVars>
      </dgm:prSet>
      <dgm:spPr/>
    </dgm:pt>
    <dgm:pt modelId="{B192F065-99FB-4D03-B17D-B989BAA7A917}" type="pres">
      <dgm:prSet presAssocID="{53865C54-CE00-4150-AE2E-BC4071E653CA}" presName="Name56" presStyleLbl="parChTrans1D2" presStyleIdx="3" presStyleCnt="4"/>
      <dgm:spPr/>
    </dgm:pt>
    <dgm:pt modelId="{92AF310D-4525-4AFD-9E50-71B2D7F944F8}" type="pres">
      <dgm:prSet presAssocID="{8C326FC4-D893-4431-A2AB-532DDAA21B4B}" presName="text0" presStyleLbl="node1" presStyleIdx="4" presStyleCnt="5" custScaleX="151624" custScaleY="109136" custRadScaleRad="117420" custRadScaleInc="-4337">
        <dgm:presLayoutVars>
          <dgm:bulletEnabled val="1"/>
        </dgm:presLayoutVars>
      </dgm:prSet>
      <dgm:spPr/>
    </dgm:pt>
  </dgm:ptLst>
  <dgm:cxnLst>
    <dgm:cxn modelId="{4B0AA30A-B247-48A6-A056-17028E171955}" type="presOf" srcId="{5B1BECC0-90C3-4858-B33D-95314CDC9626}" destId="{04EF4882-7EDA-4193-9A81-C6C30B7B6216}" srcOrd="0" destOrd="0" presId="urn:microsoft.com/office/officeart/2008/layout/RadialCluster"/>
    <dgm:cxn modelId="{A696D11A-1C45-4653-9CA5-2A592A9A4144}" srcId="{A3853407-D4C0-4A03-BE83-FC7AAD15238C}" destId="{8C326FC4-D893-4431-A2AB-532DDAA21B4B}" srcOrd="3"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EC0A4FB0-EFCE-4BFA-9C4B-77489AD9400E}" type="presOf" srcId="{B45830B7-5CFE-49AC-86AA-52384DF3DC42}" destId="{001FAB31-29AD-4E2F-8061-7B89EB1A1746}" srcOrd="0" destOrd="0" presId="urn:microsoft.com/office/officeart/2008/layout/RadialCluster"/>
    <dgm:cxn modelId="{74451CB4-A5C5-44D7-9648-D435CC989A36}" srcId="{A3853407-D4C0-4A03-BE83-FC7AAD15238C}" destId="{B45830B7-5CFE-49AC-86AA-52384DF3DC42}" srcOrd="2" destOrd="0" parTransId="{5B1BECC0-90C3-4858-B33D-95314CDC9626}" sibTransId="{B8AC5F21-152C-4BC4-9F7D-AA3DAD118AE0}"/>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97D09B68-0957-4AD2-B02F-FBAC2F243C2B}" type="presParOf" srcId="{C2B3E46B-3B54-46E0-8E0F-D3426ED7DC0C}" destId="{04EF4882-7EDA-4193-9A81-C6C30B7B6216}" srcOrd="5" destOrd="0" presId="urn:microsoft.com/office/officeart/2008/layout/RadialCluster"/>
    <dgm:cxn modelId="{79504A85-EC87-45B1-AEDD-BD6AA7C90A2E}" type="presParOf" srcId="{C2B3E46B-3B54-46E0-8E0F-D3426ED7DC0C}" destId="{001FAB31-29AD-4E2F-8061-7B89EB1A1746}" srcOrd="6" destOrd="0" presId="urn:microsoft.com/office/officeart/2008/layout/RadialCluster"/>
    <dgm:cxn modelId="{485F541E-3FE5-4DD0-A2F8-1C73A0D54EBA}" type="presParOf" srcId="{C2B3E46B-3B54-46E0-8E0F-D3426ED7DC0C}" destId="{B192F065-99FB-4D03-B17D-B989BAA7A917}" srcOrd="7" destOrd="0" presId="urn:microsoft.com/office/officeart/2008/layout/RadialCluster"/>
    <dgm:cxn modelId="{E029EF49-C894-40AE-B96B-4CC5267D5529}" type="presParOf" srcId="{C2B3E46B-3B54-46E0-8E0F-D3426ED7DC0C}" destId="{92AF310D-4525-4AFD-9E50-71B2D7F944F8}" srcOrd="8" destOrd="0" presId="urn:microsoft.com/office/officeart/2008/layout/RadialCluster"/>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2880319" cy="2880319"/>
        <a:chOff x="0" y="0"/>
        <a:chExt cx="2880319" cy="2880319"/>
      </a:xfrm>
    </dsp:grpSpPr>
    <dsp:sp modelId="{6B2C4A1E-5CF7-437C-A9C4-59E6B35FA49C}">
      <dsp:nvSpPr>
        <dsp:cNvPr id="3" name="Rounded Rectangle 2"/>
        <dsp:cNvSpPr/>
      </dsp:nvSpPr>
      <dsp:spPr bwMode="white">
        <a:xfrm>
          <a:off x="1301316" y="1008112"/>
          <a:ext cx="864096" cy="864096"/>
        </a:xfrm>
        <a:prstGeom prst="roundRect">
          <a:avLst/>
        </a:prstGeom>
      </dsp:spPr>
      <dsp:style>
        <a:lnRef idx="2">
          <a:schemeClr val="lt1"/>
        </a:lnRef>
        <a:fillRef idx="1">
          <a:schemeClr val="accent1"/>
        </a:fillRef>
        <a:effectRef idx="0">
          <a:scrgbClr r="0" g="0" b="0"/>
        </a:effectRef>
        <a:fontRef idx="minor">
          <a:schemeClr val="lt1"/>
        </a:fontRef>
      </dsp:style>
      <dsp:txBody>
        <a:bodyPr lIns="27940" tIns="27940" rIns="27940" bIns="27940" anchor="ctr"/>
        <a:lstStyle>
          <a:lvl1pPr algn="ctr">
            <a:defRPr sz="1100"/>
          </a:lvl1pPr>
          <a:lvl2pPr marL="57150" indent="-57150" algn="ctr">
            <a:defRPr sz="800"/>
          </a:lvl2pPr>
          <a:lvl3pPr marL="114300" indent="-57150" algn="ctr">
            <a:defRPr sz="800"/>
          </a:lvl3pPr>
          <a:lvl4pPr marL="171450" indent="-57150" algn="ctr">
            <a:defRPr sz="800"/>
          </a:lvl4pPr>
          <a:lvl5pPr marL="228600" indent="-57150" algn="ctr">
            <a:defRPr sz="800"/>
          </a:lvl5pPr>
          <a:lvl6pPr marL="285750" indent="-57150" algn="ctr">
            <a:defRPr sz="800"/>
          </a:lvl6pPr>
          <a:lvl7pPr marL="342900" indent="-57150" algn="ctr">
            <a:defRPr sz="800"/>
          </a:lvl7pPr>
          <a:lvl8pPr marL="400050" indent="-57150" algn="ctr">
            <a:defRPr sz="800"/>
          </a:lvl8pPr>
          <a:lvl9pPr marL="457200" indent="-57150" algn="ctr">
            <a:defRPr sz="800"/>
          </a:lvl9pPr>
        </a:lstStyle>
        <a:p>
          <a:pPr lvl="0">
            <a:lnSpc>
              <a:spcPct val="100000"/>
            </a:lnSpc>
            <a:spcBef>
              <a:spcPct val="0"/>
            </a:spcBef>
            <a:spcAft>
              <a:spcPct val="35000"/>
            </a:spcAft>
          </a:pPr>
          <a:r>
            <a:rPr lang="en-GB" b="1">
              <a:solidFill>
                <a:schemeClr val="tx1"/>
              </a:solidFill>
            </a:rPr>
            <a:t>Describing</a:t>
          </a:r>
          <a:r>
            <a:rPr lang="en-GB"/>
            <a:t> </a:t>
          </a:r>
          <a:r>
            <a:rPr lang="en-GB">
              <a:solidFill>
                <a:schemeClr val="tx1"/>
              </a:solidFill>
            </a:rPr>
            <a:t>Questions</a:t>
          </a:r>
          <a:r>
            <a:rPr lang="en-GB"/>
            <a:t> </a:t>
          </a:r>
        </a:p>
      </dsp:txBody>
      <dsp:txXfrm>
        <a:off x="1301316" y="1008112"/>
        <a:ext cx="864096" cy="864096"/>
      </dsp:txXfrm>
    </dsp:sp>
    <dsp:sp modelId="{076584AB-D9E0-4EF0-AE30-27C904E78422}">
      <dsp:nvSpPr>
        <dsp:cNvPr id="4" name="Freeform 3"/>
        <dsp:cNvSpPr/>
      </dsp:nvSpPr>
      <dsp:spPr bwMode="white">
        <a:xfrm>
          <a:off x="1518810" y="761808"/>
          <a:ext cx="429107" cy="63500"/>
        </a:xfrm>
        <a:custGeom>
          <a:avLst/>
          <a:gdLst/>
          <a:ahLst/>
          <a:cxnLst/>
          <a:pathLst>
            <a:path w="676" h="100">
              <a:moveTo>
                <a:pt x="338" y="388"/>
              </a:moveTo>
              <a:lnTo>
                <a:pt x="338" y="-288"/>
              </a:lnTo>
            </a:path>
          </a:pathLst>
        </a:custGeom>
      </dsp:spPr>
      <dsp:style>
        <a:lnRef idx="2">
          <a:schemeClr val="accent1">
            <a:shade val="60000"/>
          </a:schemeClr>
        </a:lnRef>
        <a:fillRef idx="0">
          <a:schemeClr val="accent1"/>
        </a:fillRef>
        <a:effectRef idx="0">
          <a:scrgbClr r="0" g="0" b="0"/>
        </a:effectRef>
        <a:fontRef idx="minor"/>
      </dsp:style>
      <dsp:txXfrm>
        <a:off x="1518810" y="761808"/>
        <a:ext cx="429107" cy="63500"/>
      </dsp:txXfrm>
    </dsp:sp>
    <dsp:sp modelId="{103106EA-6E45-442B-9082-B070619497F7}">
      <dsp:nvSpPr>
        <dsp:cNvPr id="5" name="Rounded Rectangle 4"/>
        <dsp:cNvSpPr/>
      </dsp:nvSpPr>
      <dsp:spPr bwMode="white">
        <a:xfrm>
          <a:off x="1443892" y="60"/>
          <a:ext cx="578944" cy="578944"/>
        </a:xfrm>
        <a:prstGeom prst="roundRect">
          <a:avLst/>
        </a:prstGeom>
      </dsp:spPr>
      <dsp:style>
        <a:lnRef idx="2">
          <a:schemeClr val="lt1"/>
        </a:lnRef>
        <a:fillRef idx="1">
          <a:schemeClr val="accent1"/>
        </a:fillRef>
        <a:effectRef idx="0">
          <a:scrgbClr r="0" g="0" b="0"/>
        </a:effectRef>
        <a:fontRef idx="minor">
          <a:schemeClr val="lt1"/>
        </a:fontRef>
      </dsp:style>
      <dsp:txBody>
        <a:bodyPr lIns="43180" tIns="43180" rIns="43180" bIns="43180"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r>
            <a:rPr lang="en-GB"/>
            <a:t>Who?</a:t>
          </a:r>
        </a:p>
      </dsp:txBody>
      <dsp:txXfrm>
        <a:off x="1443892" y="60"/>
        <a:ext cx="578944" cy="578944"/>
      </dsp:txXfrm>
    </dsp:sp>
    <dsp:sp modelId="{965B7507-4311-478D-A9EC-AD523549F7A2}">
      <dsp:nvSpPr>
        <dsp:cNvPr id="6" name="Freeform 5"/>
        <dsp:cNvSpPr/>
      </dsp:nvSpPr>
      <dsp:spPr bwMode="white">
        <a:xfrm>
          <a:off x="2165412" y="1408410"/>
          <a:ext cx="429107" cy="63500"/>
        </a:xfrm>
        <a:custGeom>
          <a:avLst/>
          <a:gdLst/>
          <a:ahLst/>
          <a:cxnLst/>
          <a:pathLst>
            <a:path w="676" h="100">
              <a:moveTo>
                <a:pt x="0" y="50"/>
              </a:moveTo>
              <a:lnTo>
                <a:pt x="676" y="50"/>
              </a:lnTo>
            </a:path>
          </a:pathLst>
        </a:custGeom>
      </dsp:spPr>
      <dsp:style>
        <a:lnRef idx="2">
          <a:schemeClr val="accent1">
            <a:shade val="60000"/>
          </a:schemeClr>
        </a:lnRef>
        <a:fillRef idx="0">
          <a:schemeClr val="accent1"/>
        </a:fillRef>
        <a:effectRef idx="0">
          <a:scrgbClr r="0" g="0" b="0"/>
        </a:effectRef>
        <a:fontRef idx="minor"/>
      </dsp:style>
      <dsp:txXfrm>
        <a:off x="2165412" y="1408410"/>
        <a:ext cx="429107" cy="63500"/>
      </dsp:txXfrm>
    </dsp:sp>
    <dsp:sp modelId="{11AB95B1-F9E4-4C66-BB77-E7C90A1AE752}">
      <dsp:nvSpPr>
        <dsp:cNvPr id="7" name="Rounded Rectangle 6"/>
        <dsp:cNvSpPr/>
      </dsp:nvSpPr>
      <dsp:spPr bwMode="white">
        <a:xfrm>
          <a:off x="2594519" y="1150687"/>
          <a:ext cx="578944" cy="578944"/>
        </a:xfrm>
        <a:prstGeom prst="roundRect">
          <a:avLst/>
        </a:prstGeom>
      </dsp:spPr>
      <dsp:style>
        <a:lnRef idx="2">
          <a:schemeClr val="lt1"/>
        </a:lnRef>
        <a:fillRef idx="1">
          <a:schemeClr val="accent1"/>
        </a:fillRef>
        <a:effectRef idx="0">
          <a:scrgbClr r="0" g="0" b="0"/>
        </a:effectRef>
        <a:fontRef idx="minor">
          <a:schemeClr val="lt1"/>
        </a:fontRef>
      </dsp:style>
      <dsp:txBody>
        <a:bodyPr lIns="40640" tIns="40640" rIns="40640" bIns="40640" anchor="ctr"/>
        <a:lstStyle>
          <a:lvl1pPr algn="ctr">
            <a:defRPr sz="3600"/>
          </a:lvl1pPr>
          <a:lvl2pPr marL="285750" indent="-285750" algn="ctr">
            <a:defRPr sz="2800"/>
          </a:lvl2pPr>
          <a:lvl3pPr marL="571500" indent="-285750" algn="ctr">
            <a:defRPr sz="2800"/>
          </a:lvl3pPr>
          <a:lvl4pPr marL="857250" indent="-285750" algn="ctr">
            <a:defRPr sz="2800"/>
          </a:lvl4pPr>
          <a:lvl5pPr marL="1143000" indent="-285750" algn="ctr">
            <a:defRPr sz="2800"/>
          </a:lvl5pPr>
          <a:lvl6pPr marL="1428750" indent="-285750" algn="ctr">
            <a:defRPr sz="2800"/>
          </a:lvl6pPr>
          <a:lvl7pPr marL="1714500" indent="-285750" algn="ctr">
            <a:defRPr sz="2800"/>
          </a:lvl7pPr>
          <a:lvl8pPr marL="2000250" indent="-285750" algn="ctr">
            <a:defRPr sz="2800"/>
          </a:lvl8pPr>
          <a:lvl9pPr marL="2286000" indent="-285750" algn="ctr">
            <a:defRPr sz="2800"/>
          </a:lvl9pPr>
        </a:lstStyle>
        <a:p>
          <a:pPr lvl="0">
            <a:lnSpc>
              <a:spcPct val="100000"/>
            </a:lnSpc>
            <a:spcBef>
              <a:spcPct val="0"/>
            </a:spcBef>
            <a:spcAft>
              <a:spcPct val="35000"/>
            </a:spcAft>
          </a:pPr>
          <a:r>
            <a:rPr lang="en-GB" sz="1600"/>
            <a:t>Where?</a:t>
          </a:r>
        </a:p>
      </dsp:txBody>
      <dsp:txXfrm>
        <a:off x="2594519" y="1150687"/>
        <a:ext cx="578944" cy="578944"/>
      </dsp:txXfrm>
    </dsp:sp>
    <dsp:sp modelId="{04EF4882-7EDA-4193-9A81-C6C30B7B6216}">
      <dsp:nvSpPr>
        <dsp:cNvPr id="8" name="Freeform 7"/>
        <dsp:cNvSpPr/>
      </dsp:nvSpPr>
      <dsp:spPr bwMode="white">
        <a:xfrm>
          <a:off x="1518810" y="2055011"/>
          <a:ext cx="429107" cy="63500"/>
        </a:xfrm>
        <a:custGeom>
          <a:avLst/>
          <a:gdLst/>
          <a:ahLst/>
          <a:cxnLst/>
          <a:pathLst>
            <a:path w="676" h="100">
              <a:moveTo>
                <a:pt x="338" y="-288"/>
              </a:moveTo>
              <a:lnTo>
                <a:pt x="338" y="388"/>
              </a:lnTo>
            </a:path>
          </a:pathLst>
        </a:custGeom>
      </dsp:spPr>
      <dsp:style>
        <a:lnRef idx="2">
          <a:schemeClr val="accent1">
            <a:shade val="60000"/>
          </a:schemeClr>
        </a:lnRef>
        <a:fillRef idx="0">
          <a:schemeClr val="accent1"/>
        </a:fillRef>
        <a:effectRef idx="0">
          <a:scrgbClr r="0" g="0" b="0"/>
        </a:effectRef>
        <a:fontRef idx="minor"/>
      </dsp:style>
      <dsp:txXfrm>
        <a:off x="1518810" y="2055011"/>
        <a:ext cx="429107" cy="63500"/>
      </dsp:txXfrm>
    </dsp:sp>
    <dsp:sp modelId="{001FAB31-29AD-4E2F-8061-7B89EB1A1746}">
      <dsp:nvSpPr>
        <dsp:cNvPr id="9" name="Rounded Rectangle 8"/>
        <dsp:cNvSpPr/>
      </dsp:nvSpPr>
      <dsp:spPr bwMode="white">
        <a:xfrm>
          <a:off x="1443892" y="2301314"/>
          <a:ext cx="578944" cy="578944"/>
        </a:xfrm>
        <a:prstGeom prst="roundRect">
          <a:avLst/>
        </a:prstGeom>
      </dsp:spPr>
      <dsp:style>
        <a:lnRef idx="2">
          <a:schemeClr val="lt1"/>
        </a:lnRef>
        <a:fillRef idx="1">
          <a:schemeClr val="accent1"/>
        </a:fillRef>
        <a:effectRef idx="0">
          <a:scrgbClr r="0" g="0" b="0"/>
        </a:effectRef>
        <a:fontRef idx="minor">
          <a:schemeClr val="lt1"/>
        </a:fontRef>
      </dsp:style>
      <dsp:txBody>
        <a:bodyPr lIns="33020" tIns="33020" rIns="33020" bIns="3302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GB"/>
            <a:t>When? </a:t>
          </a:r>
        </a:p>
      </dsp:txBody>
      <dsp:txXfrm>
        <a:off x="1443892" y="2301314"/>
        <a:ext cx="578944" cy="578944"/>
      </dsp:txXfrm>
    </dsp:sp>
    <dsp:sp modelId="{B192F065-99FB-4D03-B17D-B989BAA7A917}">
      <dsp:nvSpPr>
        <dsp:cNvPr id="10" name="Freeform 9"/>
        <dsp:cNvSpPr/>
      </dsp:nvSpPr>
      <dsp:spPr bwMode="white">
        <a:xfrm>
          <a:off x="872209" y="1408409"/>
          <a:ext cx="429107" cy="63500"/>
        </a:xfrm>
        <a:custGeom>
          <a:avLst/>
          <a:gdLst/>
          <a:ahLst/>
          <a:cxnLst/>
          <a:pathLst>
            <a:path w="676" h="100">
              <a:moveTo>
                <a:pt x="676" y="50"/>
              </a:moveTo>
              <a:lnTo>
                <a:pt x="0" y="50"/>
              </a:lnTo>
            </a:path>
          </a:pathLst>
        </a:custGeom>
      </dsp:spPr>
      <dsp:style>
        <a:lnRef idx="2">
          <a:schemeClr val="accent1">
            <a:shade val="60000"/>
          </a:schemeClr>
        </a:lnRef>
        <a:fillRef idx="0">
          <a:schemeClr val="accent1"/>
        </a:fillRef>
        <a:effectRef idx="0">
          <a:scrgbClr r="0" g="0" b="0"/>
        </a:effectRef>
        <a:fontRef idx="minor"/>
      </dsp:style>
      <dsp:txXfrm>
        <a:off x="872209" y="1408409"/>
        <a:ext cx="429107" cy="63500"/>
      </dsp:txXfrm>
    </dsp:sp>
    <dsp:sp modelId="{92AF310D-4525-4AFD-9E50-71B2D7F944F8}">
      <dsp:nvSpPr>
        <dsp:cNvPr id="11" name="Rounded Rectangle 10"/>
        <dsp:cNvSpPr/>
      </dsp:nvSpPr>
      <dsp:spPr bwMode="white">
        <a:xfrm>
          <a:off x="293265" y="1150687"/>
          <a:ext cx="578944" cy="578944"/>
        </a:xfrm>
        <a:prstGeom prst="roundRect">
          <a:avLst/>
        </a:prstGeom>
      </dsp:spPr>
      <dsp:style>
        <a:lnRef idx="2">
          <a:schemeClr val="lt1"/>
        </a:lnRef>
        <a:fillRef idx="1">
          <a:schemeClr val="accent1"/>
        </a:fillRef>
        <a:effectRef idx="0">
          <a:scrgbClr r="0" g="0" b="0"/>
        </a:effectRef>
        <a:fontRef idx="minor">
          <a:schemeClr val="lt1"/>
        </a:fontRef>
      </dsp:style>
      <dsp:txBody>
        <a:bodyPr lIns="35560" tIns="35560" rIns="35560" bIns="3556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GB"/>
            <a:t>What?</a:t>
          </a:r>
        </a:p>
      </dsp:txBody>
      <dsp:txXfrm>
        <a:off x="293265" y="1150687"/>
        <a:ext cx="578944" cy="578944"/>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2808312" cy="2808312"/>
        <a:chOff x="0" y="0"/>
        <a:chExt cx="2808312" cy="2808312"/>
      </a:xfrm>
    </dsp:grpSpPr>
    <dsp:sp modelId="{6B2C4A1E-5CF7-437C-A9C4-59E6B35FA49C}">
      <dsp:nvSpPr>
        <dsp:cNvPr id="3" name="Rounded Rectangle 2"/>
        <dsp:cNvSpPr/>
      </dsp:nvSpPr>
      <dsp:spPr bwMode="white">
        <a:xfrm>
          <a:off x="1312117" y="1306763"/>
          <a:ext cx="842494" cy="842494"/>
        </a:xfrm>
        <a:prstGeom prst="roundRect">
          <a:avLst/>
        </a:prstGeom>
      </dsp:spPr>
      <dsp:style>
        <a:lnRef idx="2">
          <a:schemeClr val="lt1"/>
        </a:lnRef>
        <a:fillRef idx="1">
          <a:schemeClr val="accent1"/>
        </a:fillRef>
        <a:effectRef idx="0">
          <a:scrgbClr r="0" g="0" b="0"/>
        </a:effectRef>
        <a:fontRef idx="minor">
          <a:schemeClr val="lt1"/>
        </a:fontRef>
      </dsp:style>
      <dsp:txBody>
        <a:bodyPr lIns="40640" tIns="40640" rIns="40640" bIns="40640" anchor="ctr"/>
        <a:lstStyle>
          <a:lvl1pPr algn="ctr">
            <a:defRPr sz="3600"/>
          </a:lvl1pPr>
          <a:lvl2pPr marL="285750" indent="-285750" algn="ctr">
            <a:defRPr sz="2800"/>
          </a:lvl2pPr>
          <a:lvl3pPr marL="571500" indent="-285750" algn="ctr">
            <a:defRPr sz="2800"/>
          </a:lvl3pPr>
          <a:lvl4pPr marL="857250" indent="-285750" algn="ctr">
            <a:defRPr sz="2800"/>
          </a:lvl4pPr>
          <a:lvl5pPr marL="1143000" indent="-285750" algn="ctr">
            <a:defRPr sz="2800"/>
          </a:lvl5pPr>
          <a:lvl6pPr marL="1428750" indent="-285750" algn="ctr">
            <a:defRPr sz="2800"/>
          </a:lvl6pPr>
          <a:lvl7pPr marL="1714500" indent="-285750" algn="ctr">
            <a:defRPr sz="2800"/>
          </a:lvl7pPr>
          <a:lvl8pPr marL="2000250" indent="-285750" algn="ctr">
            <a:defRPr sz="2800"/>
          </a:lvl8pPr>
          <a:lvl9pPr marL="2286000" indent="-285750" algn="ctr">
            <a:defRPr sz="2800"/>
          </a:lvl9pPr>
        </a:lstStyle>
        <a:p>
          <a:pPr lvl="0">
            <a:lnSpc>
              <a:spcPct val="100000"/>
            </a:lnSpc>
            <a:spcBef>
              <a:spcPct val="0"/>
            </a:spcBef>
            <a:spcAft>
              <a:spcPct val="35000"/>
            </a:spcAft>
          </a:pPr>
          <a:r>
            <a:rPr lang="en-GB" sz="1600" b="1">
              <a:solidFill>
                <a:schemeClr val="tx1"/>
              </a:solidFill>
            </a:rPr>
            <a:t>Analysing</a:t>
          </a:r>
          <a:r>
            <a:rPr lang="en-GB" sz="1600"/>
            <a:t> </a:t>
          </a:r>
          <a:r>
            <a:rPr lang="en-GB" sz="1600">
              <a:solidFill>
                <a:schemeClr val="tx1"/>
              </a:solidFill>
            </a:rPr>
            <a:t>Questions</a:t>
          </a:r>
          <a:r>
            <a:rPr lang="en-GB" sz="1600"/>
            <a:t> </a:t>
          </a:r>
        </a:p>
      </dsp:txBody>
      <dsp:txXfrm>
        <a:off x="1312117" y="1306763"/>
        <a:ext cx="842494" cy="842494"/>
      </dsp:txXfrm>
    </dsp:sp>
    <dsp:sp modelId="{076584AB-D9E0-4EF0-AE30-27C904E78422}">
      <dsp:nvSpPr>
        <dsp:cNvPr id="4" name="Freeform 3"/>
        <dsp:cNvSpPr/>
      </dsp:nvSpPr>
      <dsp:spPr bwMode="white">
        <a:xfrm>
          <a:off x="1437398" y="979047"/>
          <a:ext cx="591932" cy="63500"/>
        </a:xfrm>
        <a:custGeom>
          <a:avLst/>
          <a:gdLst/>
          <a:ahLst/>
          <a:cxnLst/>
          <a:pathLst>
            <a:path w="932" h="100">
              <a:moveTo>
                <a:pt x="466" y="516"/>
              </a:moveTo>
              <a:lnTo>
                <a:pt x="466" y="-416"/>
              </a:lnTo>
            </a:path>
          </a:pathLst>
        </a:custGeom>
      </dsp:spPr>
      <dsp:style>
        <a:lnRef idx="2">
          <a:schemeClr val="accent1">
            <a:shade val="60000"/>
          </a:schemeClr>
        </a:lnRef>
        <a:fillRef idx="0">
          <a:schemeClr val="accent1"/>
        </a:fillRef>
        <a:effectRef idx="0">
          <a:scrgbClr r="0" g="0" b="0"/>
        </a:effectRef>
        <a:fontRef idx="minor"/>
      </dsp:style>
      <dsp:txXfrm>
        <a:off x="1437398" y="979047"/>
        <a:ext cx="591932" cy="63500"/>
      </dsp:txXfrm>
    </dsp:sp>
    <dsp:sp modelId="{103106EA-6E45-442B-9082-B070619497F7}">
      <dsp:nvSpPr>
        <dsp:cNvPr id="5" name="Rounded Rectangle 4"/>
        <dsp:cNvSpPr/>
      </dsp:nvSpPr>
      <dsp:spPr bwMode="white">
        <a:xfrm>
          <a:off x="1451129" y="150360"/>
          <a:ext cx="564471" cy="564471"/>
        </a:xfrm>
        <a:prstGeom prst="roundRect">
          <a:avLst/>
        </a:prstGeom>
      </dsp:spPr>
      <dsp:style>
        <a:lnRef idx="2">
          <a:schemeClr val="lt1"/>
        </a:lnRef>
        <a:fillRef idx="1">
          <a:schemeClr val="accent1"/>
        </a:fillRef>
        <a:effectRef idx="0">
          <a:scrgbClr r="0" g="0" b="0"/>
        </a:effectRef>
        <a:fontRef idx="minor">
          <a:schemeClr val="lt1"/>
        </a:fontRef>
      </dsp:style>
      <dsp:txBody>
        <a:bodyPr lIns="43180" tIns="43180" rIns="43180" bIns="43180"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r>
            <a:rPr lang="en-GB"/>
            <a:t>How?</a:t>
          </a:r>
        </a:p>
      </dsp:txBody>
      <dsp:txXfrm>
        <a:off x="1451129" y="150360"/>
        <a:ext cx="564471" cy="564471"/>
      </dsp:txXfrm>
    </dsp:sp>
    <dsp:sp modelId="{965B7507-4311-478D-A9EC-AD523549F7A2}">
      <dsp:nvSpPr>
        <dsp:cNvPr id="6" name="Freeform 5"/>
        <dsp:cNvSpPr/>
      </dsp:nvSpPr>
      <dsp:spPr bwMode="white">
        <a:xfrm>
          <a:off x="2124022" y="2034900"/>
          <a:ext cx="596399" cy="63500"/>
        </a:xfrm>
        <a:custGeom>
          <a:avLst/>
          <a:gdLst/>
          <a:ahLst/>
          <a:cxnLst/>
          <a:pathLst>
            <a:path w="939" h="100">
              <a:moveTo>
                <a:pt x="48" y="-157"/>
              </a:moveTo>
              <a:lnTo>
                <a:pt x="891" y="257"/>
              </a:lnTo>
            </a:path>
          </a:pathLst>
        </a:custGeom>
      </dsp:spPr>
      <dsp:style>
        <a:lnRef idx="2">
          <a:schemeClr val="accent1">
            <a:shade val="60000"/>
          </a:schemeClr>
        </a:lnRef>
        <a:fillRef idx="0">
          <a:schemeClr val="accent1"/>
        </a:fillRef>
        <a:effectRef idx="0">
          <a:scrgbClr r="0" g="0" b="0"/>
        </a:effectRef>
        <a:fontRef idx="minor"/>
      </dsp:style>
      <dsp:txXfrm>
        <a:off x="2124022" y="2034900"/>
        <a:ext cx="596399" cy="63500"/>
      </dsp:txXfrm>
    </dsp:sp>
    <dsp:sp modelId="{11AB95B1-F9E4-4C66-BB77-E7C90A1AE752}">
      <dsp:nvSpPr>
        <dsp:cNvPr id="7" name="Rounded Rectangle 6"/>
        <dsp:cNvSpPr/>
      </dsp:nvSpPr>
      <dsp:spPr bwMode="white">
        <a:xfrm>
          <a:off x="2689833" y="2054718"/>
          <a:ext cx="564471" cy="564471"/>
        </a:xfrm>
        <a:prstGeom prst="roundRect">
          <a:avLst/>
        </a:prstGeom>
      </dsp:spPr>
      <dsp:style>
        <a:lnRef idx="2">
          <a:schemeClr val="lt1"/>
        </a:lnRef>
        <a:fillRef idx="1">
          <a:schemeClr val="accent1"/>
        </a:fillRef>
        <a:effectRef idx="0">
          <a:scrgbClr r="0" g="0" b="0"/>
        </a:effectRef>
        <a:fontRef idx="minor">
          <a:schemeClr val="lt1"/>
        </a:fontRef>
      </dsp:style>
      <dsp:txBody>
        <a:bodyPr lIns="40640" tIns="40640" rIns="40640" bIns="40640" anchor="ctr"/>
        <a:lstStyle>
          <a:lvl1pPr algn="ctr">
            <a:defRPr sz="1600"/>
          </a:lvl1pPr>
          <a:lvl2pPr marL="114300" indent="-114300" algn="ctr">
            <a:defRPr sz="1200"/>
          </a:lvl2pPr>
          <a:lvl3pPr marL="228600" indent="-114300" algn="ctr">
            <a:defRPr sz="1200"/>
          </a:lvl3pPr>
          <a:lvl4pPr marL="342900" indent="-114300" algn="ctr">
            <a:defRPr sz="1200"/>
          </a:lvl4pPr>
          <a:lvl5pPr marL="457200" indent="-114300" algn="ctr">
            <a:defRPr sz="1200"/>
          </a:lvl5pPr>
          <a:lvl6pPr marL="571500" indent="-114300" algn="ctr">
            <a:defRPr sz="1200"/>
          </a:lvl6pPr>
          <a:lvl7pPr marL="685800" indent="-114300" algn="ctr">
            <a:defRPr sz="1200"/>
          </a:lvl7pPr>
          <a:lvl8pPr marL="800100" indent="-114300" algn="ctr">
            <a:defRPr sz="1200"/>
          </a:lvl8pPr>
          <a:lvl9pPr marL="914400" indent="-114300" algn="ctr">
            <a:defRPr sz="1200"/>
          </a:lvl9pPr>
        </a:lstStyle>
        <a:p>
          <a:pPr lvl="0">
            <a:lnSpc>
              <a:spcPct val="100000"/>
            </a:lnSpc>
            <a:spcBef>
              <a:spcPct val="0"/>
            </a:spcBef>
            <a:spcAft>
              <a:spcPct val="35000"/>
            </a:spcAft>
          </a:pPr>
          <a:r>
            <a:rPr lang="en-GB"/>
            <a:t>Why?</a:t>
          </a:r>
        </a:p>
      </dsp:txBody>
      <dsp:txXfrm>
        <a:off x="2689833" y="2054718"/>
        <a:ext cx="564471" cy="564471"/>
      </dsp:txXfrm>
    </dsp:sp>
    <dsp:sp modelId="{B192F065-99FB-4D03-B17D-B989BAA7A917}">
      <dsp:nvSpPr>
        <dsp:cNvPr id="8" name="Freeform 7"/>
        <dsp:cNvSpPr/>
      </dsp:nvSpPr>
      <dsp:spPr bwMode="white">
        <a:xfrm>
          <a:off x="697180" y="2057078"/>
          <a:ext cx="650116" cy="63500"/>
        </a:xfrm>
        <a:custGeom>
          <a:avLst/>
          <a:gdLst/>
          <a:ahLst/>
          <a:cxnLst/>
          <a:pathLst>
            <a:path w="1024" h="100">
              <a:moveTo>
                <a:pt x="968" y="-182"/>
              </a:moveTo>
              <a:lnTo>
                <a:pt x="55" y="282"/>
              </a:lnTo>
            </a:path>
          </a:pathLst>
        </a:custGeom>
      </dsp:spPr>
      <dsp:style>
        <a:lnRef idx="2">
          <a:schemeClr val="accent1">
            <a:shade val="60000"/>
          </a:schemeClr>
        </a:lnRef>
        <a:fillRef idx="0">
          <a:schemeClr val="accent1"/>
        </a:fillRef>
        <a:effectRef idx="0">
          <a:scrgbClr r="0" g="0" b="0"/>
        </a:effectRef>
        <a:fontRef idx="minor"/>
      </dsp:style>
      <dsp:txXfrm>
        <a:off x="697180" y="2057078"/>
        <a:ext cx="650116" cy="63500"/>
      </dsp:txXfrm>
    </dsp:sp>
    <dsp:sp modelId="{92AF310D-4525-4AFD-9E50-71B2D7F944F8}">
      <dsp:nvSpPr>
        <dsp:cNvPr id="9" name="Rounded Rectangle 8"/>
        <dsp:cNvSpPr/>
      </dsp:nvSpPr>
      <dsp:spPr bwMode="white">
        <a:xfrm>
          <a:off x="167889" y="2096878"/>
          <a:ext cx="564471" cy="564471"/>
        </a:xfrm>
        <a:prstGeom prst="roundRect">
          <a:avLst/>
        </a:prstGeom>
      </dsp:spPr>
      <dsp:style>
        <a:lnRef idx="2">
          <a:schemeClr val="lt1"/>
        </a:lnRef>
        <a:fillRef idx="1">
          <a:schemeClr val="accent1"/>
        </a:fillRef>
        <a:effectRef idx="0">
          <a:scrgbClr r="0" g="0" b="0"/>
        </a:effectRef>
        <a:fontRef idx="minor">
          <a:schemeClr val="lt1"/>
        </a:fontRef>
      </dsp:style>
      <dsp:txBody>
        <a:bodyPr lIns="35560" tIns="35560" rIns="35560" bIns="3556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GB"/>
            <a:t>What if?</a:t>
          </a:r>
        </a:p>
      </dsp:txBody>
      <dsp:txXfrm>
        <a:off x="167889" y="2096878"/>
        <a:ext cx="564471" cy="564471"/>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2903343" cy="2903343"/>
        <a:chOff x="0" y="0"/>
        <a:chExt cx="2903343" cy="2903343"/>
      </a:xfrm>
    </dsp:grpSpPr>
    <dsp:sp modelId="{6B2C4A1E-5CF7-437C-A9C4-59E6B35FA49C}">
      <dsp:nvSpPr>
        <dsp:cNvPr id="3" name="Rounded Rectangle 2"/>
        <dsp:cNvSpPr/>
      </dsp:nvSpPr>
      <dsp:spPr bwMode="white">
        <a:xfrm>
          <a:off x="1333867" y="1016170"/>
          <a:ext cx="871003" cy="871003"/>
        </a:xfrm>
        <a:prstGeom prst="roundRect">
          <a:avLst/>
        </a:prstGeom>
      </dsp:spPr>
      <dsp:style>
        <a:lnRef idx="2">
          <a:schemeClr val="lt1"/>
        </a:lnRef>
        <a:fillRef idx="1">
          <a:schemeClr val="accent1"/>
        </a:fillRef>
        <a:effectRef idx="0">
          <a:scrgbClr r="0" g="0" b="0"/>
        </a:effectRef>
        <a:fontRef idx="minor">
          <a:schemeClr val="lt1"/>
        </a:fontRef>
      </dsp:style>
      <dsp:txBody>
        <a:bodyPr lIns="30480" tIns="30480" rIns="30480" bIns="3048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GB" b="1">
              <a:solidFill>
                <a:schemeClr val="tx1"/>
              </a:solidFill>
            </a:rPr>
            <a:t>Evaluative</a:t>
          </a:r>
          <a:r>
            <a:rPr lang="en-GB"/>
            <a:t>  </a:t>
          </a:r>
          <a:r>
            <a:rPr lang="en-GB">
              <a:solidFill>
                <a:schemeClr val="tx1"/>
              </a:solidFill>
            </a:rPr>
            <a:t>Questions</a:t>
          </a:r>
          <a:r>
            <a:rPr lang="en-GB"/>
            <a:t> </a:t>
          </a:r>
        </a:p>
      </dsp:txBody>
      <dsp:txXfrm>
        <a:off x="1333867" y="1016170"/>
        <a:ext cx="871003" cy="871003"/>
      </dsp:txXfrm>
    </dsp:sp>
    <dsp:sp modelId="{076584AB-D9E0-4EF0-AE30-27C904E78422}">
      <dsp:nvSpPr>
        <dsp:cNvPr id="4" name="Freeform 3"/>
        <dsp:cNvSpPr/>
      </dsp:nvSpPr>
      <dsp:spPr bwMode="white">
        <a:xfrm>
          <a:off x="1553099" y="768151"/>
          <a:ext cx="432537" cy="63500"/>
        </a:xfrm>
        <a:custGeom>
          <a:avLst/>
          <a:gdLst/>
          <a:ahLst/>
          <a:cxnLst/>
          <a:pathLst>
            <a:path w="681" h="100">
              <a:moveTo>
                <a:pt x="341" y="391"/>
              </a:moveTo>
              <a:lnTo>
                <a:pt x="341" y="-291"/>
              </a:lnTo>
            </a:path>
          </a:pathLst>
        </a:custGeom>
      </dsp:spPr>
      <dsp:style>
        <a:lnRef idx="2">
          <a:schemeClr val="accent1">
            <a:shade val="60000"/>
          </a:schemeClr>
        </a:lnRef>
        <a:fillRef idx="0">
          <a:schemeClr val="accent1"/>
        </a:fillRef>
        <a:effectRef idx="0">
          <a:scrgbClr r="0" g="0" b="0"/>
        </a:effectRef>
        <a:fontRef idx="minor"/>
      </dsp:style>
      <dsp:txXfrm>
        <a:off x="1553099" y="768151"/>
        <a:ext cx="432537" cy="63500"/>
      </dsp:txXfrm>
    </dsp:sp>
    <dsp:sp modelId="{103106EA-6E45-442B-9082-B070619497F7}">
      <dsp:nvSpPr>
        <dsp:cNvPr id="5" name="Rounded Rectangle 4"/>
        <dsp:cNvSpPr/>
      </dsp:nvSpPr>
      <dsp:spPr bwMode="white">
        <a:xfrm>
          <a:off x="1477582" y="61"/>
          <a:ext cx="583572" cy="583572"/>
        </a:xfrm>
        <a:prstGeom prst="roundRect">
          <a:avLst/>
        </a:prstGeom>
      </dsp:spPr>
      <dsp:style>
        <a:lnRef idx="2">
          <a:schemeClr val="lt1"/>
        </a:lnRef>
        <a:fillRef idx="1">
          <a:schemeClr val="accent1"/>
        </a:fillRef>
        <a:effectRef idx="0">
          <a:scrgbClr r="0" g="0" b="0"/>
        </a:effectRef>
        <a:fontRef idx="minor">
          <a:schemeClr val="lt1"/>
        </a:fontRef>
      </dsp:style>
      <dsp:txBody>
        <a:bodyPr lIns="17780" tIns="17780" rIns="17780" bIns="17780" anchor="ctr"/>
        <a:lstStyle>
          <a:lvl1pPr algn="ctr">
            <a:defRPr sz="700"/>
          </a:lvl1pPr>
          <a:lvl2pPr marL="57150" indent="-57150" algn="ctr">
            <a:defRPr sz="500"/>
          </a:lvl2pPr>
          <a:lvl3pPr marL="114300" indent="-57150" algn="ctr">
            <a:defRPr sz="500"/>
          </a:lvl3pPr>
          <a:lvl4pPr marL="171450" indent="-57150" algn="ctr">
            <a:defRPr sz="500"/>
          </a:lvl4pPr>
          <a:lvl5pPr marL="228600" indent="-57150" algn="ctr">
            <a:defRPr sz="500"/>
          </a:lvl5pPr>
          <a:lvl6pPr marL="285750" indent="-57150" algn="ctr">
            <a:defRPr sz="500"/>
          </a:lvl6pPr>
          <a:lvl7pPr marL="342900" indent="-57150" algn="ctr">
            <a:defRPr sz="500"/>
          </a:lvl7pPr>
          <a:lvl8pPr marL="400050" indent="-57150" algn="ctr">
            <a:defRPr sz="500"/>
          </a:lvl8pPr>
          <a:lvl9pPr marL="457200" indent="-57150" algn="ctr">
            <a:defRPr sz="500"/>
          </a:lvl9pPr>
        </a:lstStyle>
        <a:p>
          <a:pPr lvl="0">
            <a:lnSpc>
              <a:spcPct val="100000"/>
            </a:lnSpc>
            <a:spcBef>
              <a:spcPct val="0"/>
            </a:spcBef>
            <a:spcAft>
              <a:spcPct val="35000"/>
            </a:spcAft>
          </a:pPr>
          <a:r>
            <a:rPr lang="en-GB"/>
            <a:t>What does the evidence say?</a:t>
          </a:r>
        </a:p>
      </dsp:txBody>
      <dsp:txXfrm>
        <a:off x="1477582" y="61"/>
        <a:ext cx="583572" cy="583572"/>
      </dsp:txXfrm>
    </dsp:sp>
    <dsp:sp modelId="{965B7507-4311-478D-A9EC-AD523549F7A2}">
      <dsp:nvSpPr>
        <dsp:cNvPr id="6" name="Freeform 5"/>
        <dsp:cNvSpPr/>
      </dsp:nvSpPr>
      <dsp:spPr bwMode="white">
        <a:xfrm>
          <a:off x="2204690" y="1445792"/>
          <a:ext cx="517070" cy="63500"/>
        </a:xfrm>
        <a:custGeom>
          <a:avLst/>
          <a:gdLst/>
          <a:ahLst/>
          <a:cxnLst/>
          <a:pathLst>
            <a:path w="814" h="100">
              <a:moveTo>
                <a:pt x="0" y="35"/>
              </a:moveTo>
              <a:lnTo>
                <a:pt x="814" y="65"/>
              </a:lnTo>
            </a:path>
          </a:pathLst>
        </a:custGeom>
      </dsp:spPr>
      <dsp:style>
        <a:lnRef idx="2">
          <a:schemeClr val="accent1">
            <a:shade val="60000"/>
          </a:schemeClr>
        </a:lnRef>
        <a:fillRef idx="0">
          <a:schemeClr val="accent1"/>
        </a:fillRef>
        <a:effectRef idx="0">
          <a:scrgbClr r="0" g="0" b="0"/>
        </a:effectRef>
        <a:fontRef idx="minor"/>
      </dsp:style>
      <dsp:txXfrm>
        <a:off x="2204690" y="1445792"/>
        <a:ext cx="517070" cy="63500"/>
      </dsp:txXfrm>
    </dsp:sp>
    <dsp:sp modelId="{11AB95B1-F9E4-4C66-BB77-E7C90A1AE752}">
      <dsp:nvSpPr>
        <dsp:cNvPr id="7" name="Rounded Rectangle 6"/>
        <dsp:cNvSpPr/>
      </dsp:nvSpPr>
      <dsp:spPr bwMode="white">
        <a:xfrm>
          <a:off x="2721581" y="1206267"/>
          <a:ext cx="583572" cy="583572"/>
        </a:xfrm>
        <a:prstGeom prst="roundRect">
          <a:avLst/>
        </a:prstGeom>
      </dsp:spPr>
      <dsp:style>
        <a:lnRef idx="2">
          <a:schemeClr val="lt1"/>
        </a:lnRef>
        <a:fillRef idx="1">
          <a:schemeClr val="accent1"/>
        </a:fillRef>
        <a:effectRef idx="0">
          <a:scrgbClr r="0" g="0" b="0"/>
        </a:effectRef>
        <a:fontRef idx="minor">
          <a:schemeClr val="lt1"/>
        </a:fontRef>
      </dsp:style>
      <dsp:txBody>
        <a:bodyPr lIns="25400" tIns="25400" rIns="25400" bIns="25400" anchor="ctr"/>
        <a:lstStyle>
          <a:lvl1pPr algn="ctr">
            <a:defRPr sz="1000"/>
          </a:lvl1pPr>
          <a:lvl2pPr marL="57150" indent="-57150" algn="ctr">
            <a:defRPr sz="700"/>
          </a:lvl2pPr>
          <a:lvl3pPr marL="114300" indent="-57150" algn="ctr">
            <a:defRPr sz="700"/>
          </a:lvl3pPr>
          <a:lvl4pPr marL="171450" indent="-57150" algn="ctr">
            <a:defRPr sz="700"/>
          </a:lvl4pPr>
          <a:lvl5pPr marL="228600" indent="-57150" algn="ctr">
            <a:defRPr sz="700"/>
          </a:lvl5pPr>
          <a:lvl6pPr marL="285750" indent="-57150" algn="ctr">
            <a:defRPr sz="700"/>
          </a:lvl6pPr>
          <a:lvl7pPr marL="342900" indent="-57150" algn="ctr">
            <a:defRPr sz="700"/>
          </a:lvl7pPr>
          <a:lvl8pPr marL="400050" indent="-57150" algn="ctr">
            <a:defRPr sz="700"/>
          </a:lvl8pPr>
          <a:lvl9pPr marL="457200" indent="-57150" algn="ctr">
            <a:defRPr sz="700"/>
          </a:lvl9pPr>
        </a:lstStyle>
        <a:p>
          <a:pPr lvl="0">
            <a:lnSpc>
              <a:spcPct val="100000"/>
            </a:lnSpc>
            <a:spcBef>
              <a:spcPct val="0"/>
            </a:spcBef>
            <a:spcAft>
              <a:spcPct val="35000"/>
            </a:spcAft>
          </a:pPr>
          <a:r>
            <a:rPr lang="en-GB"/>
            <a:t>Why does it matter?</a:t>
          </a:r>
        </a:p>
      </dsp:txBody>
      <dsp:txXfrm>
        <a:off x="2721581" y="1206267"/>
        <a:ext cx="583572" cy="583572"/>
      </dsp:txXfrm>
    </dsp:sp>
    <dsp:sp modelId="{04EF4882-7EDA-4193-9A81-C6C30B7B6216}">
      <dsp:nvSpPr>
        <dsp:cNvPr id="8" name="Freeform 7"/>
        <dsp:cNvSpPr/>
      </dsp:nvSpPr>
      <dsp:spPr bwMode="white">
        <a:xfrm>
          <a:off x="1553099" y="2071692"/>
          <a:ext cx="432537" cy="63500"/>
        </a:xfrm>
        <a:custGeom>
          <a:avLst/>
          <a:gdLst/>
          <a:ahLst/>
          <a:cxnLst/>
          <a:pathLst>
            <a:path w="681" h="100">
              <a:moveTo>
                <a:pt x="341" y="-291"/>
              </a:moveTo>
              <a:lnTo>
                <a:pt x="341" y="391"/>
              </a:lnTo>
            </a:path>
          </a:pathLst>
        </a:custGeom>
      </dsp:spPr>
      <dsp:style>
        <a:lnRef idx="2">
          <a:schemeClr val="accent1">
            <a:shade val="60000"/>
          </a:schemeClr>
        </a:lnRef>
        <a:fillRef idx="0">
          <a:schemeClr val="accent1"/>
        </a:fillRef>
        <a:effectRef idx="0">
          <a:scrgbClr r="0" g="0" b="0"/>
        </a:effectRef>
        <a:fontRef idx="minor"/>
      </dsp:style>
      <dsp:txXfrm>
        <a:off x="1553099" y="2071692"/>
        <a:ext cx="432537" cy="63500"/>
      </dsp:txXfrm>
    </dsp:sp>
    <dsp:sp modelId="{001FAB31-29AD-4E2F-8061-7B89EB1A1746}">
      <dsp:nvSpPr>
        <dsp:cNvPr id="9" name="Rounded Rectangle 8"/>
        <dsp:cNvSpPr/>
      </dsp:nvSpPr>
      <dsp:spPr bwMode="white">
        <a:xfrm>
          <a:off x="1477582" y="2319710"/>
          <a:ext cx="583572" cy="583572"/>
        </a:xfrm>
        <a:prstGeom prst="roundRect">
          <a:avLst/>
        </a:prstGeom>
      </dsp:spPr>
      <dsp:style>
        <a:lnRef idx="2">
          <a:schemeClr val="lt1"/>
        </a:lnRef>
        <a:fillRef idx="1">
          <a:schemeClr val="accent1"/>
        </a:fillRef>
        <a:effectRef idx="0">
          <a:scrgbClr r="0" g="0" b="0"/>
        </a:effectRef>
        <a:fontRef idx="minor">
          <a:schemeClr val="lt1"/>
        </a:fontRef>
      </dsp:style>
      <dsp:txBody>
        <a:bodyPr lIns="12700" tIns="12700" rIns="12700" bIns="12700" anchor="ctr"/>
        <a:lstStyle>
          <a:lvl1pPr algn="ctr">
            <a:defRPr sz="500"/>
          </a:lvl1pPr>
          <a:lvl2pPr marL="57150" indent="-57150" algn="ctr">
            <a:defRPr sz="300"/>
          </a:lvl2pPr>
          <a:lvl3pPr marL="114300" indent="-57150" algn="ctr">
            <a:defRPr sz="300"/>
          </a:lvl3pPr>
          <a:lvl4pPr marL="171450" indent="-57150" algn="ctr">
            <a:defRPr sz="300"/>
          </a:lvl4pPr>
          <a:lvl5pPr marL="228600" indent="-57150" algn="ctr">
            <a:defRPr sz="300"/>
          </a:lvl5pPr>
          <a:lvl6pPr marL="285750" indent="-57150" algn="ctr">
            <a:defRPr sz="300"/>
          </a:lvl6pPr>
          <a:lvl7pPr marL="342900" indent="-57150" algn="ctr">
            <a:defRPr sz="300"/>
          </a:lvl7pPr>
          <a:lvl8pPr marL="400050" indent="-57150" algn="ctr">
            <a:defRPr sz="300"/>
          </a:lvl8pPr>
          <a:lvl9pPr marL="457200" indent="-57150" algn="ctr">
            <a:defRPr sz="300"/>
          </a:lvl9pPr>
        </a:lstStyle>
        <a:p>
          <a:pPr lvl="0">
            <a:lnSpc>
              <a:spcPct val="100000"/>
            </a:lnSpc>
            <a:spcBef>
              <a:spcPct val="0"/>
            </a:spcBef>
            <a:spcAft>
              <a:spcPct val="35000"/>
            </a:spcAft>
          </a:pPr>
          <a:r>
            <a:rPr lang="en-GB"/>
            <a:t>How can I apply my understanding? </a:t>
          </a:r>
        </a:p>
      </dsp:txBody>
      <dsp:txXfrm>
        <a:off x="1477582" y="2319710"/>
        <a:ext cx="583572" cy="583572"/>
      </dsp:txXfrm>
    </dsp:sp>
    <dsp:sp modelId="{B192F065-99FB-4D03-B17D-B989BAA7A917}">
      <dsp:nvSpPr>
        <dsp:cNvPr id="10" name="Freeform 9"/>
        <dsp:cNvSpPr/>
      </dsp:nvSpPr>
      <dsp:spPr bwMode="white">
        <a:xfrm>
          <a:off x="699894" y="1445560"/>
          <a:ext cx="634156" cy="63500"/>
        </a:xfrm>
        <a:custGeom>
          <a:avLst/>
          <a:gdLst/>
          <a:ahLst/>
          <a:cxnLst/>
          <a:pathLst>
            <a:path w="999" h="100">
              <a:moveTo>
                <a:pt x="998" y="33"/>
              </a:moveTo>
              <a:lnTo>
                <a:pt x="0" y="67"/>
              </a:lnTo>
            </a:path>
          </a:pathLst>
        </a:custGeom>
      </dsp:spPr>
      <dsp:style>
        <a:lnRef idx="2">
          <a:schemeClr val="accent1">
            <a:shade val="60000"/>
          </a:schemeClr>
        </a:lnRef>
        <a:fillRef idx="0">
          <a:schemeClr val="accent1"/>
        </a:fillRef>
        <a:effectRef idx="0">
          <a:scrgbClr r="0" g="0" b="0"/>
        </a:effectRef>
        <a:fontRef idx="minor"/>
      </dsp:style>
      <dsp:txXfrm>
        <a:off x="699894" y="1445560"/>
        <a:ext cx="634156" cy="63500"/>
      </dsp:txXfrm>
    </dsp:sp>
    <dsp:sp modelId="{92AF310D-4525-4AFD-9E50-71B2D7F944F8}">
      <dsp:nvSpPr>
        <dsp:cNvPr id="11" name="Rounded Rectangle 10"/>
        <dsp:cNvSpPr/>
      </dsp:nvSpPr>
      <dsp:spPr bwMode="white">
        <a:xfrm>
          <a:off x="116506" y="1206265"/>
          <a:ext cx="583572" cy="583572"/>
        </a:xfrm>
        <a:prstGeom prst="roundRect">
          <a:avLst/>
        </a:prstGeom>
      </dsp:spPr>
      <dsp:style>
        <a:lnRef idx="2">
          <a:schemeClr val="lt1"/>
        </a:lnRef>
        <a:fillRef idx="1">
          <a:schemeClr val="accent1"/>
        </a:fillRef>
        <a:effectRef idx="0">
          <a:scrgbClr r="0" g="0" b="0"/>
        </a:effectRef>
        <a:fontRef idx="minor">
          <a:schemeClr val="lt1"/>
        </a:fontRef>
      </dsp:style>
      <dsp:txBody>
        <a:bodyPr lIns="35560" tIns="35560" rIns="35560" bIns="3556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GB"/>
            <a:t>So what?</a:t>
          </a:r>
        </a:p>
      </dsp:txBody>
      <dsp:txXfrm>
        <a:off x="116506" y="1206265"/>
        <a:ext cx="583572" cy="583572"/>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stAng" val="90"/>
                              <dgm:param type="ctrShpMap" val="fNode"/>
                            </dgm:alg>
                          </dgm:if>
                          <dgm:if name="Name67" axis="ch ch" ptType="node node" st="1 1" cnt="1 0" func="cnt" op="equ" val="2">
                            <dgm:alg type="cycle">
                              <dgm:param type="stAng" val="45"/>
                              <dgm:param type="spanAng" val="90"/>
                              <dgm:param type="ctrShpMap" val="fNode"/>
                            </dgm:alg>
                          </dgm:if>
                          <dgm:else name="Name68">
                            <dgm:alg type="cycle">
                              <dgm:param type="stAng" val="0"/>
                              <dgm:param type="spanAng" val="180"/>
                              <dgm:param type="ctrShpMap" val="fNode"/>
                            </dgm:alg>
                          </dgm:else>
                        </dgm:choose>
                      </dgm:if>
                      <dgm:if name="Name69" axis="ch" ptType="node" func="cnt" op="equ" val="2">
                        <dgm:choose name="Name70">
                          <dgm:if name="Name71" axis="ch ch" ptType="node node" st="1 1" cnt="1 0" func="cnt" op="equ" val="1">
                            <dgm:alg type="cycle">
                              <dgm:param type="stAng" val="0"/>
                              <dgm:param type="ctrShpMap" val="fNode"/>
                            </dgm:alg>
                          </dgm:if>
                          <dgm:if name="Name72" axis="ch ch" ptType="node node" st="1 1" cnt="1 0" func="cnt" op="equ" val="2">
                            <dgm:alg type="cycle">
                              <dgm:param type="stAng" val="315"/>
                              <dgm:param type="spanAng" val="90"/>
                              <dgm:param type="ctrShpMap" val="fNode"/>
                            </dgm:alg>
                          </dgm:if>
                          <dgm:else name="Name73">
                            <dgm:alg type="cycle">
                              <dgm:param type="stAng" val="270"/>
                              <dgm:param type="spanAng" val="180"/>
                              <dgm:param type="ctrShpMap" val="fNode"/>
                            </dgm:alg>
                          </dgm:else>
                        </dgm:choose>
                      </dgm:if>
                      <dgm:if name="Name74" axis="ch" ptType="node" func="cnt" op="equ" val="3">
                        <dgm:choose name="Name75">
                          <dgm:if name="Name76" axis="ch ch" ptType="node node" st="1 1" cnt="1 0" func="cnt" op="equ" val="1">
                            <dgm:alg type="cycle">
                              <dgm:param type="stAng" val="0"/>
                              <dgm:param type="ctrShpMap" val="fNode"/>
                            </dgm:alg>
                          </dgm:if>
                          <dgm:if name="Name77" axis="ch ch" ptType="node node" st="1 1" cnt="1 0" func="cnt" op="equ" val="2">
                            <dgm:alg type="cycle">
                              <dgm:param type="stAng" val="315"/>
                              <dgm:param type="spanAng" val="90"/>
                              <dgm:param type="ctrShpMap" val="fNode"/>
                            </dgm:alg>
                          </dgm:if>
                          <dgm:else name="Name78">
                            <dgm:alg type="cycle">
                              <dgm:param type="stAng" val="270"/>
                              <dgm:param type="spanAng" val="180"/>
                              <dgm:param type="ctrShpMap" val="fNode"/>
                            </dgm:alg>
                          </dgm:else>
                        </dgm:choose>
                      </dgm:if>
                      <dgm:if name="Name79" axis="ch" ptType="node" func="cnt" op="equ" val="4">
                        <dgm:choose name="Name80">
                          <dgm:if name="Name81" axis="ch ch" ptType="node node" st="1 1" cnt="1 0" func="cnt" op="equ" val="1">
                            <dgm:alg type="cycle">
                              <dgm:param type="stAng" val="0"/>
                              <dgm:param type="ctrShpMap" val="fNode"/>
                            </dgm:alg>
                          </dgm:if>
                          <dgm:if name="Name82" axis="ch ch" ptType="node node" st="1 1" cnt="1 0" func="cnt" op="equ" val="2">
                            <dgm:alg type="cycle">
                              <dgm:param type="stAng" val="315"/>
                              <dgm:param type="spanAng" val="90"/>
                              <dgm:param type="ctrShpMap" val="fNode"/>
                            </dgm:alg>
                          </dgm:if>
                          <dgm:else name="Name83">
                            <dgm:alg type="cycle">
                              <dgm:param type="stAng" val="292.5"/>
                              <dgm:param type="spanAng" val="135"/>
                              <dgm:param type="ctrShpMap" val="fNode"/>
                            </dgm:alg>
                          </dgm:else>
                        </dgm:choose>
                      </dgm:if>
                      <dgm:if name="Name84" axis="ch" ptType="node" func="cnt" op="equ" val="5">
                        <dgm:choose name="Name85">
                          <dgm:if name="Name86" axis="ch ch" ptType="node node" st="1 1" cnt="1 0" func="cnt" op="equ" val="1">
                            <dgm:alg type="cycle">
                              <dgm:param type="stAng" val="0"/>
                              <dgm:param type="ctrShpMap" val="fNode"/>
                            </dgm:alg>
                          </dgm:if>
                          <dgm:if name="Name87" axis="ch ch" ptType="node node" st="1 1" cnt="1 0" func="cnt" op="equ" val="2">
                            <dgm:alg type="cycle">
                              <dgm:param type="stAng" val="315"/>
                              <dgm:param type="spanAng" val="90"/>
                              <dgm:param type="ctrShpMap" val="fNode"/>
                            </dgm:alg>
                          </dgm:if>
                          <dgm:else name="Name88">
                            <dgm:alg type="cycle">
                              <dgm:param type="stAng" val="0"/>
                              <dgm:param type="spanAng" val="360"/>
                              <dgm:param type="ctrShpMap" val="fNode"/>
                            </dgm:alg>
                          </dgm:else>
                        </dgm:choose>
                      </dgm:if>
                      <dgm:if name="Name89" axis="ch" ptType="node" func="cnt" op="equ" val="6">
                        <dgm:choose name="Name90">
                          <dgm:if name="Name91" axis="ch ch" ptType="node node" st="1 1" cnt="1 0" func="cnt" op="equ" val="1">
                            <dgm:alg type="cycle">
                              <dgm:param type="stAng" val="0"/>
                              <dgm:param type="ctrShpMap" val="fNode"/>
                            </dgm:alg>
                          </dgm:if>
                          <dgm:if name="Name92" axis="ch ch" ptType="node node" st="1 1" cnt="1 0" func="cnt" op="equ" val="2">
                            <dgm:alg type="cycle">
                              <dgm:param type="stAng" val="315"/>
                              <dgm:param type="spanAng" val="90"/>
                              <dgm:param type="ctrShpMap" val="fNode"/>
                            </dgm:alg>
                          </dgm:if>
                          <dgm:else name="Name93">
                            <dgm:alg type="cycle">
                              <dgm:param type="stAng" val="0"/>
                              <dgm:param type="spanAng" val="360"/>
                              <dgm:param type="ctrShpMap" val="fNode"/>
                            </dgm:alg>
                          </dgm:else>
                        </dgm:choose>
                      </dgm:if>
                      <dgm:if name="Name94" axis="ch" ptType="node" func="cnt" op="gte" val="7">
                        <dgm:choose name="Name95">
                          <dgm:if name="Name96" axis="ch ch" ptType="node node" st="1 1" cnt="1 0" func="cnt" op="equ" val="1">
                            <dgm:alg type="cycle">
                              <dgm:param type="stAng" val="0"/>
                              <dgm:param type="ctrShpMap" val="fNode"/>
                            </dgm:alg>
                          </dgm:if>
                          <dgm:if name="Name97" axis="ch ch" ptType="node node" st="1 1" cnt="1 0" func="cnt" op="equ" val="2">
                            <dgm:alg type="cycle">
                              <dgm:param type="stAng" val="315"/>
                              <dgm:param type="spanAng" val="90"/>
                              <dgm:param type="ctrShpMap" val="fNode"/>
                            </dgm:alg>
                          </dgm:if>
                          <dgm:else name="Name98">
                            <dgm:alg type="cycle">
                              <dgm:param type="stAng" val="0"/>
                              <dgm:param type="spanAng" val="360"/>
                              <dgm:param type="ctrShpMap" val="fNode"/>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stAng" val="270"/>
                              <dgm:param type="ctrShpMap" val="fNode"/>
                            </dgm:alg>
                          </dgm:if>
                          <dgm:if name="Name105" axis="ch ch" ptType="node node" st="1 1" cnt="1 0" func="cnt" op="equ" val="2">
                            <dgm:alg type="cycle">
                              <dgm:param type="stAng" val="315"/>
                              <dgm:param type="spanAng" val="-90"/>
                              <dgm:param type="ctrShpMap" val="fNode"/>
                            </dgm:alg>
                          </dgm:if>
                          <dgm:else name="Name106">
                            <dgm:alg type="cycle">
                              <dgm:param type="stAng" val="0"/>
                              <dgm:param type="spanAng" val="-180"/>
                              <dgm:param type="ctrShpMap" val="fNode"/>
                            </dgm:alg>
                          </dgm:else>
                        </dgm:choose>
                      </dgm:if>
                      <dgm:if name="Name107" axis="ch" ptType="node" func="cnt" op="equ" val="2">
                        <dgm:choose name="Name108">
                          <dgm:if name="Name109" axis="ch ch" ptType="node node" st="1 1" cnt="1 0" func="cnt" op="equ" val="1">
                            <dgm:alg type="cycle">
                              <dgm:param type="stAng" val="0"/>
                              <dgm:param type="ctrShpMap" val="fNode"/>
                            </dgm:alg>
                          </dgm:if>
                          <dgm:if name="Name110" axis="ch ch" ptType="node node" st="1 1" cnt="1 0" func="cnt" op="equ" val="2">
                            <dgm:alg type="cycle">
                              <dgm:param type="stAng" val="45"/>
                              <dgm:param type="spanAng" val="-90"/>
                              <dgm:param type="ctrShpMap" val="fNode"/>
                            </dgm:alg>
                          </dgm:if>
                          <dgm:else name="Name111">
                            <dgm:alg type="cycle">
                              <dgm:param type="stAng" val="90"/>
                              <dgm:param type="spanAng" val="-180"/>
                              <dgm:param type="ctrShpMap" val="fNode"/>
                            </dgm:alg>
                          </dgm:else>
                        </dgm:choose>
                      </dgm:if>
                      <dgm:if name="Name112" axis="ch" ptType="node" func="cnt" op="equ" val="3">
                        <dgm:choose name="Name113">
                          <dgm:if name="Name114" axis="ch ch" ptType="node node" st="1 1" cnt="1 0" func="cnt" op="equ" val="1">
                            <dgm:alg type="cycle">
                              <dgm:param type="stAng" val="0"/>
                              <dgm:param type="ctrShpMap" val="fNode"/>
                            </dgm:alg>
                          </dgm:if>
                          <dgm:if name="Name115" axis="ch ch" ptType="node node" st="1 1" cnt="1 0" func="cnt" op="equ" val="2">
                            <dgm:alg type="cycle">
                              <dgm:param type="stAng" val="45"/>
                              <dgm:param type="spanAng" val="-90"/>
                              <dgm:param type="ctrShpMap" val="fNode"/>
                            </dgm:alg>
                          </dgm:if>
                          <dgm:else name="Name116">
                            <dgm:alg type="cycle">
                              <dgm:param type="stAng" val="90"/>
                              <dgm:param type="spanAng" val="-180"/>
                              <dgm:param type="ctrShpMap" val="fNode"/>
                            </dgm:alg>
                          </dgm:else>
                        </dgm:choose>
                      </dgm:if>
                      <dgm:if name="Name117" axis="ch" ptType="node" func="cnt" op="equ" val="4">
                        <dgm:choose name="Name118">
                          <dgm:if name="Name119" axis="ch ch" ptType="node node" st="1 1" cnt="1 0" func="cnt" op="equ" val="1">
                            <dgm:alg type="cycle">
                              <dgm:param type="stAng" val="0"/>
                              <dgm:param type="ctrShpMap" val="fNode"/>
                            </dgm:alg>
                          </dgm:if>
                          <dgm:if name="Name120" axis="ch ch" ptType="node node" st="1 1" cnt="1 0" func="cnt" op="equ" val="2">
                            <dgm:alg type="cycle">
                              <dgm:param type="stAng" val="45"/>
                              <dgm:param type="spanAng" val="-90"/>
                              <dgm:param type="ctrShpMap" val="fNode"/>
                            </dgm:alg>
                          </dgm:if>
                          <dgm:else name="Name121">
                            <dgm:alg type="cycle">
                              <dgm:param type="stAng" val="67.5"/>
                              <dgm:param type="spanAng" val="-135"/>
                              <dgm:param type="ctrShpMap" val="fNode"/>
                            </dgm:alg>
                          </dgm:else>
                        </dgm:choose>
                      </dgm:if>
                      <dgm:if name="Name122" axis="ch" ptType="node" func="cnt" op="equ" val="5">
                        <dgm:choose name="Name123">
                          <dgm:if name="Name124" axis="ch ch" ptType="node node" st="1 1" cnt="1 0" func="cnt" op="equ" val="1">
                            <dgm:alg type="cycle">
                              <dgm:param type="stAng" val="0"/>
                              <dgm:param type="ctrShpMap" val="fNode"/>
                            </dgm:alg>
                          </dgm:if>
                          <dgm:if name="Name125" axis="ch ch" ptType="node node" st="1 1" cnt="1 0" func="cnt" op="equ" val="2">
                            <dgm:alg type="cycle">
                              <dgm:param type="stAng" val="45"/>
                              <dgm:param type="spanAng" val="-90"/>
                              <dgm:param type="ctrShpMap" val="fNode"/>
                            </dgm:alg>
                          </dgm:if>
                          <dgm:else name="Name126">
                            <dgm:alg type="cycle">
                              <dgm:param type="stAng" val="0"/>
                              <dgm:param type="spanAng" val="-360"/>
                              <dgm:param type="ctrShpMap" val="fNode"/>
                            </dgm:alg>
                          </dgm:else>
                        </dgm:choose>
                      </dgm:if>
                      <dgm:if name="Name127" axis="ch" ptType="node" func="cnt" op="equ" val="6">
                        <dgm:choose name="Name128">
                          <dgm:if name="Name129" axis="ch ch" ptType="node node" st="1 1" cnt="1 0" func="cnt" op="equ" val="1">
                            <dgm:alg type="cycle">
                              <dgm:param type="stAng" val="0"/>
                              <dgm:param type="ctrShpMap" val="fNode"/>
                            </dgm:alg>
                          </dgm:if>
                          <dgm:if name="Name130" axis="ch ch" ptType="node node" st="1 1" cnt="1 0" func="cnt" op="equ" val="2">
                            <dgm:alg type="cycle">
                              <dgm:param type="stAng" val="45"/>
                              <dgm:param type="spanAng" val="-90"/>
                              <dgm:param type="ctrShpMap" val="fNode"/>
                            </dgm:alg>
                          </dgm:if>
                          <dgm:else name="Name131">
                            <dgm:alg type="cycle">
                              <dgm:param type="stAng" val="0"/>
                              <dgm:param type="spanAng" val="-360"/>
                              <dgm:param type="ctrShpMap" val="fNode"/>
                            </dgm:alg>
                          </dgm:else>
                        </dgm:choose>
                      </dgm:if>
                      <dgm:if name="Name132" axis="ch" ptType="node" func="cnt" op="gte" val="7">
                        <dgm:choose name="Name133">
                          <dgm:if name="Name134" axis="ch ch" ptType="node node" st="1 1" cnt="1 0" func="cnt" op="equ" val="1">
                            <dgm:alg type="cycle">
                              <dgm:param type="stAng" val="0"/>
                              <dgm:param type="ctrShpMap" val="fNode"/>
                            </dgm:alg>
                          </dgm:if>
                          <dgm:if name="Name135" axis="ch ch" ptType="node node" st="1 1" cnt="1 0" func="cnt" op="equ" val="2">
                            <dgm:alg type="cycle">
                              <dgm:param type="stAng" val="45"/>
                              <dgm:param type="spanAng" val="-90"/>
                              <dgm:param type="ctrShpMap" val="fNode"/>
                            </dgm:alg>
                          </dgm:if>
                          <dgm:else name="Name136">
                            <dgm:alg type="cycle">
                              <dgm:param type="stAng" val="0"/>
                              <dgm:param type="spanAng" val="-360"/>
                              <dgm:param type="ctrShpMap" val="fNode"/>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srcNode" val="textCenter"/>
                    <dgm:param type="dstNode" val="childCenter1"/>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stAng" val="180"/>
                              <dgm:param type="ctrShpMap" val="fNode"/>
                            </dgm:alg>
                          </dgm:if>
                          <dgm:if name="Name154" axis="ch ch" ptType="node node" st="2 1" cnt="1 0" func="cnt" op="equ" val="2">
                            <dgm:alg type="cycle">
                              <dgm:param type="stAng" val="135"/>
                              <dgm:param type="spanAng" val="90"/>
                              <dgm:param type="ctrShpMap" val="fNode"/>
                            </dgm:alg>
                          </dgm:if>
                          <dgm:else name="Name155">
                            <dgm:alg type="cycle">
                              <dgm:param type="stAng" val="90"/>
                              <dgm:param type="spanAng" val="180"/>
                              <dgm:param type="ctrShpMap" val="fNode"/>
                            </dgm:alg>
                          </dgm:else>
                        </dgm:choose>
                      </dgm:if>
                      <dgm:if name="Name156" axis="ch" ptType="node" func="cnt" op="equ" val="3">
                        <dgm:choose name="Name157">
                          <dgm:if name="Name158" axis="ch ch" ptType="node node" st="2 1" cnt="1 0" func="cnt" op="equ" val="1">
                            <dgm:alg type="cycle">
                              <dgm:param type="stAng" val="120"/>
                              <dgm:param type="ctrShpMap" val="fNode"/>
                              <dgm:param type="horzAlign" val="r"/>
                              <dgm:param type="vertAlign" val="b"/>
                            </dgm:alg>
                          </dgm:if>
                          <dgm:if name="Name159" axis="ch ch" ptType="node node" st="2 1" cnt="1 0" func="cnt" op="equ" val="2">
                            <dgm:alg type="cycle">
                              <dgm:param type="stAng" val="75"/>
                              <dgm:param type="spanAng" val="90"/>
                              <dgm:param type="ctrShpMap" val="fNode"/>
                              <dgm:param type="horzAlign" val="r"/>
                              <dgm:param type="vertAlign" val="b"/>
                            </dgm:alg>
                          </dgm:if>
                          <dgm:else name="Name160">
                            <dgm:alg type="cycle">
                              <dgm:param type="stAng" val="30"/>
                              <dgm:param type="spanAng" val="180"/>
                              <dgm:param type="ctrShpMap" val="fNode"/>
                            </dgm:alg>
                          </dgm:else>
                        </dgm:choose>
                      </dgm:if>
                      <dgm:if name="Name161" axis="ch" ptType="node" func="cnt" op="equ" val="4">
                        <dgm:choose name="Name162">
                          <dgm:if name="Name163" axis="ch ch" ptType="node node" st="2 1" cnt="1 0" func="cnt" op="equ" val="1">
                            <dgm:alg type="cycle">
                              <dgm:param type="stAng" val="90"/>
                              <dgm:param type="ctrShpMap" val="fNode"/>
                            </dgm:alg>
                          </dgm:if>
                          <dgm:if name="Name164" axis="ch ch" ptType="node node" st="2 1" cnt="1 0" func="cnt" op="equ" val="2">
                            <dgm:alg type="cycle">
                              <dgm:param type="stAng" val="45"/>
                              <dgm:param type="spanAng" val="90"/>
                              <dgm:param type="ctrShpMap" val="fNode"/>
                            </dgm:alg>
                          </dgm:if>
                          <dgm:else name="Name165">
                            <dgm:alg type="cycle">
                              <dgm:param type="stAng" val="22.5"/>
                              <dgm:param type="spanAng" val="135"/>
                              <dgm:param type="ctrShpMap" val="fNode"/>
                            </dgm:alg>
                          </dgm:else>
                        </dgm:choose>
                      </dgm:if>
                      <dgm:if name="Name166" axis="ch" ptType="node" func="cnt" op="equ" val="5">
                        <dgm:choose name="Name167">
                          <dgm:if name="Name168" axis="ch ch" ptType="node node" st="2 1" cnt="1 0" func="cnt" op="equ" val="1">
                            <dgm:alg type="cycle">
                              <dgm:param type="stAng" val="72"/>
                              <dgm:param type="ctrShpMap" val="fNode"/>
                            </dgm:alg>
                          </dgm:if>
                          <dgm:if name="Name169" axis="ch ch" ptType="node node" st="2 1" cnt="1 0" func="cnt" op="equ" val="2">
                            <dgm:alg type="cycle">
                              <dgm:param type="stAng" val="27"/>
                              <dgm:param type="spanAng" val="90"/>
                              <dgm:param type="ctrShpMap" val="fNode"/>
                            </dgm:alg>
                          </dgm:if>
                          <dgm:else name="Name170">
                            <dgm:alg type="cycle">
                              <dgm:param type="stAng" val="0"/>
                              <dgm:param type="spanAng" val="360"/>
                              <dgm:param type="ctrShpMap" val="fNode"/>
                            </dgm:alg>
                          </dgm:else>
                        </dgm:choose>
                      </dgm:if>
                      <dgm:if name="Name171" axis="ch" ptType="node" func="cnt" op="equ" val="6">
                        <dgm:choose name="Name172">
                          <dgm:if name="Name173" axis="ch ch" ptType="node node" st="2 1" cnt="1 0" func="cnt" op="equ" val="1">
                            <dgm:alg type="cycle">
                              <dgm:param type="stAng" val="60"/>
                              <dgm:param type="ctrShpMap" val="fNode"/>
                            </dgm:alg>
                          </dgm:if>
                          <dgm:if name="Name174" axis="ch ch" ptType="node node" st="2 1" cnt="1 0" func="cnt" op="equ" val="2">
                            <dgm:alg type="cycle">
                              <dgm:param type="stAng" val="15"/>
                              <dgm:param type="spanAng" val="90"/>
                              <dgm:param type="ctrShpMap" val="fNode"/>
                            </dgm:alg>
                          </dgm:if>
                          <dgm:else name="Name175">
                            <dgm:alg type="cycle">
                              <dgm:param type="stAng" val="0"/>
                              <dgm:param type="spanAng" val="360"/>
                              <dgm:param type="ctrShpMap" val="fNode"/>
                            </dgm:alg>
                          </dgm:else>
                        </dgm:choose>
                      </dgm:if>
                      <dgm:if name="Name176" axis="ch" ptType="node" func="cnt" op="gte" val="7">
                        <dgm:choose name="Name177">
                          <dgm:if name="Name178" axis="ch ch" ptType="node node" st="2 1" cnt="1 0" func="cnt" op="equ" val="1">
                            <dgm:alg type="cycle">
                              <dgm:param type="stAng" val="51"/>
                              <dgm:param type="ctrShpMap" val="fNode"/>
                            </dgm:alg>
                          </dgm:if>
                          <dgm:if name="Name179" axis="ch ch" ptType="node node" st="2 1" cnt="1 0" func="cnt" op="equ" val="2">
                            <dgm:alg type="cycle">
                              <dgm:param type="stAng" val="6"/>
                              <dgm:param type="spanAng" val="90"/>
                              <dgm:param type="ctrShpMap" val="fNode"/>
                            </dgm:alg>
                          </dgm:if>
                          <dgm:else name="Name180">
                            <dgm:alg type="cycle">
                              <dgm:param type="stAng" val="0"/>
                              <dgm:param type="spanAng" val="360"/>
                              <dgm:param type="ctrShpMap" val="fNode"/>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stAng" val="180"/>
                              <dgm:param type="ctrShpMap" val="fNode"/>
                            </dgm:alg>
                          </dgm:if>
                          <dgm:if name="Name187" axis="ch ch" ptType="node node" st="2 1" cnt="1 0" func="cnt" op="equ" val="2">
                            <dgm:alg type="cycle">
                              <dgm:param type="stAng" val="225"/>
                              <dgm:param type="spanAng" val="-90"/>
                              <dgm:param type="ctrShpMap" val="fNode"/>
                            </dgm:alg>
                          </dgm:if>
                          <dgm:else name="Name188">
                            <dgm:alg type="cycle">
                              <dgm:param type="stAng" val="270"/>
                              <dgm:param type="spanAng" val="-180"/>
                              <dgm:param type="ctrShpMap" val="fNode"/>
                            </dgm:alg>
                          </dgm:else>
                        </dgm:choose>
                      </dgm:if>
                      <dgm:if name="Name189" axis="ch" ptType="node" func="cnt" op="equ" val="3">
                        <dgm:choose name="Name190">
                          <dgm:if name="Name191" axis="ch ch" ptType="node node" st="2 1" cnt="1 0" func="cnt" op="equ" val="1">
                            <dgm:alg type="cycle">
                              <dgm:param type="stAng" val="240"/>
                              <dgm:param type="ctrShpMap" val="fNode"/>
                              <dgm:param type="horzAlign" val="l"/>
                              <dgm:param type="vertAlign" val="b"/>
                            </dgm:alg>
                          </dgm:if>
                          <dgm:if name="Name192" axis="ch ch" ptType="node node" st="2 1" cnt="1 0" func="cnt" op="equ" val="2">
                            <dgm:alg type="cycle">
                              <dgm:param type="stAng" val="285"/>
                              <dgm:param type="spanAng" val="-90"/>
                              <dgm:param type="ctrShpMap" val="fNode"/>
                              <dgm:param type="horzAlign" val="l"/>
                              <dgm:param type="vertAlign" val="b"/>
                            </dgm:alg>
                          </dgm:if>
                          <dgm:else name="Name193">
                            <dgm:alg type="cycle">
                              <dgm:param type="stAng" val="330"/>
                              <dgm:param type="spanAng" val="-180"/>
                              <dgm:param type="ctrShpMap" val="fNode"/>
                            </dgm:alg>
                          </dgm:else>
                        </dgm:choose>
                      </dgm:if>
                      <dgm:if name="Name194" axis="ch" ptType="node" func="cnt" op="equ" val="4">
                        <dgm:choose name="Name195">
                          <dgm:if name="Name196" axis="ch ch" ptType="node node" st="2 1" cnt="1 0" func="cnt" op="equ" val="1">
                            <dgm:alg type="cycle">
                              <dgm:param type="stAng" val="270"/>
                              <dgm:param type="ctrShpMap" val="fNode"/>
                            </dgm:alg>
                          </dgm:if>
                          <dgm:if name="Name197" axis="ch ch" ptType="node node" st="2 1" cnt="1 0" func="cnt" op="equ" val="2">
                            <dgm:alg type="cycle">
                              <dgm:param type="stAng" val="315"/>
                              <dgm:param type="spanAng" val="-90"/>
                              <dgm:param type="ctrShpMap" val="fNode"/>
                            </dgm:alg>
                          </dgm:if>
                          <dgm:else name="Name198">
                            <dgm:alg type="cycle">
                              <dgm:param type="stAng" val="337.5"/>
                              <dgm:param type="spanAng" val="-135"/>
                              <dgm:param type="ctrShpMap" val="fNode"/>
                            </dgm:alg>
                          </dgm:else>
                        </dgm:choose>
                      </dgm:if>
                      <dgm:if name="Name199" axis="ch" ptType="node" func="cnt" op="equ" val="5">
                        <dgm:choose name="Name200">
                          <dgm:if name="Name201" axis="ch ch" ptType="node node" st="2 1" cnt="1 0" func="cnt" op="equ" val="1">
                            <dgm:alg type="cycle">
                              <dgm:param type="stAng" val="288"/>
                              <dgm:param type="ctrShpMap" val="fNode"/>
                            </dgm:alg>
                          </dgm:if>
                          <dgm:if name="Name202" axis="ch ch" ptType="node node" st="2 1" cnt="1 0" func="cnt" op="equ" val="2">
                            <dgm:alg type="cycle">
                              <dgm:param type="stAng" val="333"/>
                              <dgm:param type="spanAng" val="-90"/>
                              <dgm:param type="ctrShpMap" val="fNode"/>
                            </dgm:alg>
                          </dgm:if>
                          <dgm:else name="Name203">
                            <dgm:alg type="cycle">
                              <dgm:param type="stAng" val="0"/>
                              <dgm:param type="spanAng" val="-360"/>
                              <dgm:param type="ctrShpMap" val="fNode"/>
                            </dgm:alg>
                          </dgm:else>
                        </dgm:choose>
                      </dgm:if>
                      <dgm:if name="Name204" axis="ch" ptType="node" func="cnt" op="equ" val="6">
                        <dgm:choose name="Name205">
                          <dgm:if name="Name206" axis="ch ch" ptType="node node" st="2 1" cnt="1 0" func="cnt" op="equ" val="1">
                            <dgm:alg type="cycle">
                              <dgm:param type="stAng" val="300"/>
                              <dgm:param type="ctrShpMap" val="fNode"/>
                            </dgm:alg>
                          </dgm:if>
                          <dgm:if name="Name207" axis="ch ch" ptType="node node" st="2 1" cnt="1 0" func="cnt" op="equ" val="2">
                            <dgm:alg type="cycle">
                              <dgm:param type="stAng" val="345"/>
                              <dgm:param type="spanAng" val="-90"/>
                              <dgm:param type="ctrShpMap" val="fNode"/>
                            </dgm:alg>
                          </dgm:if>
                          <dgm:else name="Name208">
                            <dgm:alg type="cycle">
                              <dgm:param type="stAng" val="0"/>
                              <dgm:param type="spanAng" val="-360"/>
                              <dgm:param type="ctrShpMap" val="fNode"/>
                            </dgm:alg>
                          </dgm:else>
                        </dgm:choose>
                      </dgm:if>
                      <dgm:if name="Name209" axis="ch" ptType="node" func="cnt" op="gte" val="7">
                        <dgm:choose name="Name210">
                          <dgm:if name="Name211" axis="ch ch" ptType="node node" st="2 1" cnt="1 0" func="cnt" op="equ" val="1">
                            <dgm:alg type="cycle">
                              <dgm:param type="stAng" val="308"/>
                              <dgm:param type="ctrShpMap" val="fNode"/>
                            </dgm:alg>
                          </dgm:if>
                          <dgm:if name="Name212" axis="ch ch" ptType="node node" st="2 1" cnt="1 0" func="cnt" op="equ" val="2">
                            <dgm:alg type="cycle">
                              <dgm:param type="stAng" val="353"/>
                              <dgm:param type="spanAng" val="-90"/>
                              <dgm:param type="ctrShpMap" val="fNode"/>
                            </dgm:alg>
                          </dgm:if>
                          <dgm:else name="Name213">
                            <dgm:alg type="cycle">
                              <dgm:param type="stAng" val="0"/>
                              <dgm:param type="spanAng" val="-360"/>
                              <dgm:param type="ctrShpMap" val="fNode"/>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srcNode" val="textCenter"/>
                    <dgm:param type="dstNode" val="childCenter2"/>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stAng" val="240"/>
                              <dgm:param type="ctrShpMap" val="fNode"/>
                              <dgm:param type="horzAlign" val="l"/>
                              <dgm:param type="vertAlign" val="b"/>
                            </dgm:alg>
                          </dgm:if>
                          <dgm:if name="Name231" axis="ch ch" ptType="node node" st="3 1" cnt="1 0" func="cnt" op="equ" val="2">
                            <dgm:alg type="cycle">
                              <dgm:param type="stAng" val="195"/>
                              <dgm:param type="spanAng" val="90"/>
                              <dgm:param type="ctrShpMap" val="fNode"/>
                              <dgm:param type="horzAlign" val="l"/>
                              <dgm:param type="vertAlign" val="b"/>
                            </dgm:alg>
                          </dgm:if>
                          <dgm:else name="Name232">
                            <dgm:alg type="cycle">
                              <dgm:param type="stAng" val="150"/>
                              <dgm:param type="spanAng" val="180"/>
                              <dgm:param type="ctrShpMap" val="fNode"/>
                            </dgm:alg>
                          </dgm:else>
                        </dgm:choose>
                      </dgm:if>
                      <dgm:if name="Name233" axis="ch" ptType="node" func="cnt" op="equ" val="4">
                        <dgm:choose name="Name234">
                          <dgm:if name="Name235" axis="ch ch" ptType="node node" st="3 1" cnt="1 0" func="cnt" op="equ" val="1">
                            <dgm:alg type="cycle">
                              <dgm:param type="stAng" val="180"/>
                              <dgm:param type="ctrShpMap" val="fNode"/>
                            </dgm:alg>
                          </dgm:if>
                          <dgm:if name="Name236" axis="ch ch" ptType="node node" st="3 1" cnt="1 0" func="cnt" op="equ" val="2">
                            <dgm:alg type="cycle">
                              <dgm:param type="stAng" val="135"/>
                              <dgm:param type="spanAng" val="90"/>
                              <dgm:param type="ctrShpMap" val="fNode"/>
                            </dgm:alg>
                          </dgm:if>
                          <dgm:else name="Name237">
                            <dgm:alg type="cycle">
                              <dgm:param type="stAng" val="112.5"/>
                              <dgm:param type="spanAng" val="135"/>
                              <dgm:param type="ctrShpMap" val="fNode"/>
                            </dgm:alg>
                          </dgm:else>
                        </dgm:choose>
                      </dgm:if>
                      <dgm:if name="Name238" axis="ch" ptType="node" func="cnt" op="equ" val="5">
                        <dgm:choose name="Name239">
                          <dgm:if name="Name240" axis="ch ch" ptType="node node" st="3 1" cnt="1 0" func="cnt" op="equ" val="1">
                            <dgm:alg type="cycle">
                              <dgm:param type="stAng" val="144"/>
                              <dgm:param type="ctrShpMap" val="fNode"/>
                            </dgm:alg>
                          </dgm:if>
                          <dgm:if name="Name241" axis="ch ch" ptType="node node" st="3 1" cnt="1 0" func="cnt" op="equ" val="2">
                            <dgm:alg type="cycle">
                              <dgm:param type="stAng" val="99"/>
                              <dgm:param type="spanAng" val="90"/>
                              <dgm:param type="ctrShpMap" val="fNode"/>
                            </dgm:alg>
                          </dgm:if>
                          <dgm:else name="Name242">
                            <dgm:alg type="cycle">
                              <dgm:param type="stAng" val="0"/>
                              <dgm:param type="spanAng" val="360"/>
                              <dgm:param type="ctrShpMap" val="fNode"/>
                            </dgm:alg>
                          </dgm:else>
                        </dgm:choose>
                      </dgm:if>
                      <dgm:if name="Name243" axis="ch" ptType="node" func="cnt" op="equ" val="6">
                        <dgm:choose name="Name244">
                          <dgm:if name="Name245" axis="ch ch" ptType="node node" st="3 1" cnt="1 0" func="cnt" op="equ" val="1">
                            <dgm:alg type="cycle">
                              <dgm:param type="stAng" val="120"/>
                              <dgm:param type="ctrShpMap" val="fNode"/>
                            </dgm:alg>
                          </dgm:if>
                          <dgm:if name="Name246" axis="ch ch" ptType="node node" st="3 1" cnt="1 0" func="cnt" op="equ" val="2">
                            <dgm:alg type="cycle">
                              <dgm:param type="stAng" val="75"/>
                              <dgm:param type="spanAng" val="90"/>
                              <dgm:param type="ctrShpMap" val="fNode"/>
                            </dgm:alg>
                          </dgm:if>
                          <dgm:else name="Name247">
                            <dgm:alg type="cycle">
                              <dgm:param type="stAng" val="0"/>
                              <dgm:param type="spanAng" val="360"/>
                              <dgm:param type="ctrShpMap" val="fNode"/>
                            </dgm:alg>
                          </dgm:else>
                        </dgm:choose>
                      </dgm:if>
                      <dgm:if name="Name248" axis="ch" ptType="node" func="cnt" op="gte" val="7">
                        <dgm:choose name="Name249">
                          <dgm:if name="Name250" axis="ch ch" ptType="node node" st="3 1" cnt="1 0" func="cnt" op="equ" val="1">
                            <dgm:alg type="cycle">
                              <dgm:param type="stAng" val="102"/>
                              <dgm:param type="ctrShpMap" val="fNode"/>
                            </dgm:alg>
                          </dgm:if>
                          <dgm:if name="Name251" axis="ch ch" ptType="node node" st="3 1" cnt="1 0" func="cnt" op="equ" val="2">
                            <dgm:alg type="cycle">
                              <dgm:param type="stAng" val="57"/>
                              <dgm:param type="spanAng" val="90"/>
                              <dgm:param type="ctrShpMap" val="fNode"/>
                            </dgm:alg>
                          </dgm:if>
                          <dgm:else name="Name252">
                            <dgm:alg type="cycle">
                              <dgm:param type="stAng" val="0"/>
                              <dgm:param type="spanAng" val="360"/>
                              <dgm:param type="ctrShpMap" val="fNode"/>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stAng" val="120"/>
                              <dgm:param type="ctrShpMap" val="fNode"/>
                              <dgm:param type="horzAlign" val="r"/>
                              <dgm:param type="vertAlign" val="b"/>
                            </dgm:alg>
                          </dgm:if>
                          <dgm:if name="Name259" axis="ch ch" ptType="node node" st="3 1" cnt="1 0" func="cnt" op="equ" val="2">
                            <dgm:alg type="cycle">
                              <dgm:param type="stAng" val="165"/>
                              <dgm:param type="spanAng" val="-90"/>
                              <dgm:param type="ctrShpMap" val="fNode"/>
                              <dgm:param type="horzAlign" val="r"/>
                              <dgm:param type="vertAlign" val="b"/>
                            </dgm:alg>
                          </dgm:if>
                          <dgm:else name="Name260">
                            <dgm:alg type="cycle">
                              <dgm:param type="stAng" val="210"/>
                              <dgm:param type="spanAng" val="-180"/>
                              <dgm:param type="ctrShpMap" val="fNode"/>
                            </dgm:alg>
                          </dgm:else>
                        </dgm:choose>
                      </dgm:if>
                      <dgm:if name="Name261" axis="ch" ptType="node" func="cnt" op="equ" val="4">
                        <dgm:choose name="Name262">
                          <dgm:if name="Name263" axis="ch ch" ptType="node node" st="3 1" cnt="1 0" func="cnt" op="equ" val="1">
                            <dgm:alg type="cycle">
                              <dgm:param type="stAng" val="180"/>
                              <dgm:param type="ctrShpMap" val="fNode"/>
                            </dgm:alg>
                          </dgm:if>
                          <dgm:if name="Name264" axis="ch ch" ptType="node node" st="3 1" cnt="1 0" func="cnt" op="equ" val="2">
                            <dgm:alg type="cycle">
                              <dgm:param type="stAng" val="225"/>
                              <dgm:param type="spanAng" val="-90"/>
                              <dgm:param type="ctrShpMap" val="fNode"/>
                            </dgm:alg>
                          </dgm:if>
                          <dgm:else name="Name265">
                            <dgm:alg type="cycle">
                              <dgm:param type="stAng" val="247.5"/>
                              <dgm:param type="spanAng" val="-135"/>
                              <dgm:param type="ctrShpMap" val="fNode"/>
                            </dgm:alg>
                          </dgm:else>
                        </dgm:choose>
                      </dgm:if>
                      <dgm:if name="Name266" axis="ch" ptType="node" func="cnt" op="equ" val="5">
                        <dgm:choose name="Name267">
                          <dgm:if name="Name268" axis="ch ch" ptType="node node" st="3 1" cnt="1 0" func="cnt" op="equ" val="1">
                            <dgm:alg type="cycle">
                              <dgm:param type="stAng" val="216"/>
                              <dgm:param type="ctrShpMap" val="fNode"/>
                            </dgm:alg>
                          </dgm:if>
                          <dgm:if name="Name269" axis="ch ch" ptType="node node" st="3 1" cnt="1 0" func="cnt" op="equ" val="2">
                            <dgm:alg type="cycle">
                              <dgm:param type="stAng" val="261"/>
                              <dgm:param type="spanAng" val="-90"/>
                              <dgm:param type="ctrShpMap" val="fNode"/>
                            </dgm:alg>
                          </dgm:if>
                          <dgm:else name="Name270">
                            <dgm:alg type="cycle">
                              <dgm:param type="stAng" val="0"/>
                              <dgm:param type="spanAng" val="-360"/>
                              <dgm:param type="ctrShpMap" val="fNode"/>
                            </dgm:alg>
                          </dgm:else>
                        </dgm:choose>
                      </dgm:if>
                      <dgm:if name="Name271" axis="ch" ptType="node" func="cnt" op="equ" val="6">
                        <dgm:choose name="Name272">
                          <dgm:if name="Name273" axis="ch ch" ptType="node node" st="3 1" cnt="1 0" func="cnt" op="equ" val="1">
                            <dgm:alg type="cycle">
                              <dgm:param type="stAng" val="240"/>
                              <dgm:param type="ctrShpMap" val="fNode"/>
                            </dgm:alg>
                          </dgm:if>
                          <dgm:if name="Name274" axis="ch ch" ptType="node node" st="3 1" cnt="1 0" func="cnt" op="equ" val="2">
                            <dgm:alg type="cycle">
                              <dgm:param type="stAng" val="285"/>
                              <dgm:param type="spanAng" val="-90"/>
                              <dgm:param type="ctrShpMap" val="fNode"/>
                            </dgm:alg>
                          </dgm:if>
                          <dgm:else name="Name275">
                            <dgm:alg type="cycle">
                              <dgm:param type="stAng" val="0"/>
                              <dgm:param type="spanAng" val="-360"/>
                              <dgm:param type="ctrShpMap" val="fNode"/>
                            </dgm:alg>
                          </dgm:else>
                        </dgm:choose>
                      </dgm:if>
                      <dgm:if name="Name276" axis="ch" ptType="node" func="cnt" op="gte" val="7">
                        <dgm:choose name="Name277">
                          <dgm:if name="Name278" axis="ch ch" ptType="node node" st="3 1" cnt="1 0" func="cnt" op="equ" val="1">
                            <dgm:alg type="cycle">
                              <dgm:param type="stAng" val="257"/>
                              <dgm:param type="ctrShpMap" val="fNode"/>
                            </dgm:alg>
                          </dgm:if>
                          <dgm:if name="Name279" axis="ch ch" ptType="node node" st="3 1" cnt="1 0" func="cnt" op="equ" val="2">
                            <dgm:alg type="cycle">
                              <dgm:param type="stAng" val="302"/>
                              <dgm:param type="spanAng" val="-90"/>
                              <dgm:param type="ctrShpMap" val="fNode"/>
                            </dgm:alg>
                          </dgm:if>
                          <dgm:else name="Name280">
                            <dgm:alg type="cycle">
                              <dgm:param type="stAng" val="0"/>
                              <dgm:param type="spanAng" val="-360"/>
                              <dgm:param type="ctrShpMap" val="fNode"/>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srcNode" val="textCenter"/>
                    <dgm:param type="dstNode" val="childCenter3"/>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stAng" val="270"/>
                              <dgm:param type="ctrShpMap" val="fNode"/>
                            </dgm:alg>
                          </dgm:if>
                          <dgm:if name="Name298" axis="ch ch" ptType="node node" st="4 1" cnt="1 0" func="cnt" op="equ" val="2">
                            <dgm:alg type="cycle">
                              <dgm:param type="stAng" val="225"/>
                              <dgm:param type="spanAng" val="90"/>
                              <dgm:param type="ctrShpMap" val="fNode"/>
                            </dgm:alg>
                          </dgm:if>
                          <dgm:else name="Name299">
                            <dgm:alg type="cycle">
                              <dgm:param type="stAng" val="202.5"/>
                              <dgm:param type="spanAng" val="135"/>
                              <dgm:param type="ctrShpMap" val="fNode"/>
                            </dgm:alg>
                          </dgm:else>
                        </dgm:choose>
                      </dgm:if>
                      <dgm:if name="Name300" axis="ch" ptType="node" func="cnt" op="equ" val="5">
                        <dgm:choose name="Name301">
                          <dgm:if name="Name302" axis="ch ch" ptType="node node" st="4 1" cnt="1 0" func="cnt" op="equ" val="1">
                            <dgm:alg type="cycle">
                              <dgm:param type="stAng" val="216"/>
                              <dgm:param type="ctrShpMap" val="fNode"/>
                            </dgm:alg>
                          </dgm:if>
                          <dgm:if name="Name303" axis="ch ch" ptType="node node" st="4 1" cnt="1 0" func="cnt" op="equ" val="2">
                            <dgm:alg type="cycle">
                              <dgm:param type="stAng" val="171"/>
                              <dgm:param type="spanAng" val="90"/>
                              <dgm:param type="ctrShpMap" val="fNode"/>
                            </dgm:alg>
                          </dgm:if>
                          <dgm:else name="Name304">
                            <dgm:alg type="cycle">
                              <dgm:param type="stAng" val="0"/>
                              <dgm:param type="spanAng" val="360"/>
                              <dgm:param type="ctrShpMap" val="fNode"/>
                            </dgm:alg>
                          </dgm:else>
                        </dgm:choose>
                      </dgm:if>
                      <dgm:if name="Name305" axis="ch" ptType="node" func="cnt" op="equ" val="6">
                        <dgm:choose name="Name306">
                          <dgm:if name="Name307" axis="ch ch" ptType="node node" st="4 1" cnt="1 0" func="cnt" op="equ" val="1">
                            <dgm:alg type="cycle">
                              <dgm:param type="stAng" val="180"/>
                              <dgm:param type="ctrShpMap" val="fNode"/>
                            </dgm:alg>
                          </dgm:if>
                          <dgm:if name="Name308" axis="ch ch" ptType="node node" st="4 1" cnt="1 0" func="cnt" op="equ" val="2">
                            <dgm:alg type="cycle">
                              <dgm:param type="stAng" val="135"/>
                              <dgm:param type="spanAng" val="90"/>
                              <dgm:param type="ctrShpMap" val="fNode"/>
                            </dgm:alg>
                          </dgm:if>
                          <dgm:else name="Name309">
                            <dgm:alg type="cycle">
                              <dgm:param type="stAng" val="0"/>
                              <dgm:param type="spanAng" val="360"/>
                              <dgm:param type="ctrShpMap" val="fNode"/>
                            </dgm:alg>
                          </dgm:else>
                        </dgm:choose>
                      </dgm:if>
                      <dgm:if name="Name310" axis="ch" ptType="node" func="cnt" op="gte" val="7">
                        <dgm:choose name="Name311">
                          <dgm:if name="Name312" axis="ch ch" ptType="node node" st="4 1" cnt="1 0" func="cnt" op="equ" val="1">
                            <dgm:alg type="cycle">
                              <dgm:param type="stAng" val="154"/>
                              <dgm:param type="ctrShpMap" val="fNode"/>
                            </dgm:alg>
                          </dgm:if>
                          <dgm:if name="Name313" axis="ch ch" ptType="node node" st="4 1" cnt="1 0" func="cnt" op="equ" val="2">
                            <dgm:alg type="cycle">
                              <dgm:param type="stAng" val="109"/>
                              <dgm:param type="spanAng" val="90"/>
                              <dgm:param type="ctrShpMap" val="fNode"/>
                            </dgm:alg>
                          </dgm:if>
                          <dgm:else name="Name314">
                            <dgm:alg type="cycle">
                              <dgm:param type="stAng" val="0"/>
                              <dgm:param type="spanAng" val="360"/>
                              <dgm:param type="ctrShpMap" val="fNode"/>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stAng" val="90"/>
                              <dgm:param type="ctrShpMap" val="fNode"/>
                            </dgm:alg>
                          </dgm:if>
                          <dgm:if name="Name321" axis="ch ch" ptType="node node" st="4 1" cnt="1 0" func="cnt" op="equ" val="2">
                            <dgm:alg type="cycle">
                              <dgm:param type="stAng" val="135"/>
                              <dgm:param type="spanAng" val="-90"/>
                              <dgm:param type="ctrShpMap" val="fNode"/>
                            </dgm:alg>
                          </dgm:if>
                          <dgm:else name="Name322">
                            <dgm:alg type="cycle">
                              <dgm:param type="stAng" val="157.5"/>
                              <dgm:param type="spanAng" val="-135"/>
                              <dgm:param type="ctrShpMap" val="fNode"/>
                            </dgm:alg>
                          </dgm:else>
                        </dgm:choose>
                      </dgm:if>
                      <dgm:if name="Name323" axis="ch" ptType="node" func="cnt" op="equ" val="5">
                        <dgm:choose name="Name324">
                          <dgm:if name="Name325" axis="ch ch" ptType="node node" st="4 1" cnt="1 0" func="cnt" op="equ" val="1">
                            <dgm:alg type="cycle">
                              <dgm:param type="stAng" val="144"/>
                              <dgm:param type="ctrShpMap" val="fNode"/>
                            </dgm:alg>
                          </dgm:if>
                          <dgm:if name="Name326" axis="ch ch" ptType="node node" st="4 1" cnt="1 0" func="cnt" op="equ" val="2">
                            <dgm:alg type="cycle">
                              <dgm:param type="stAng" val="189"/>
                              <dgm:param type="spanAng" val="-90"/>
                              <dgm:param type="ctrShpMap" val="fNode"/>
                            </dgm:alg>
                          </dgm:if>
                          <dgm:else name="Name327">
                            <dgm:alg type="cycle">
                              <dgm:param type="stAng" val="0"/>
                              <dgm:param type="spanAng" val="-360"/>
                              <dgm:param type="ctrShpMap" val="fNode"/>
                            </dgm:alg>
                          </dgm:else>
                        </dgm:choose>
                      </dgm:if>
                      <dgm:if name="Name328" axis="ch" ptType="node" func="cnt" op="equ" val="6">
                        <dgm:choose name="Name329">
                          <dgm:if name="Name330" axis="ch ch" ptType="node node" st="4 1" cnt="1 0" func="cnt" op="equ" val="1">
                            <dgm:alg type="cycle">
                              <dgm:param type="stAng" val="180"/>
                              <dgm:param type="ctrShpMap" val="fNode"/>
                            </dgm:alg>
                          </dgm:if>
                          <dgm:if name="Name331" axis="ch ch" ptType="node node" st="4 1" cnt="1 0" func="cnt" op="equ" val="2">
                            <dgm:alg type="cycle">
                              <dgm:param type="stAng" val="225"/>
                              <dgm:param type="spanAng" val="-90"/>
                              <dgm:param type="ctrShpMap" val="fNode"/>
                            </dgm:alg>
                          </dgm:if>
                          <dgm:else name="Name332">
                            <dgm:alg type="cycle">
                              <dgm:param type="stAng" val="0"/>
                              <dgm:param type="spanAng" val="-360"/>
                              <dgm:param type="ctrShpMap" val="fNode"/>
                            </dgm:alg>
                          </dgm:else>
                        </dgm:choose>
                      </dgm:if>
                      <dgm:if name="Name333" axis="ch" ptType="node" func="cnt" op="gte" val="7">
                        <dgm:choose name="Name334">
                          <dgm:if name="Name335" axis="ch ch" ptType="node node" st="4 1" cnt="1 0" func="cnt" op="equ" val="1">
                            <dgm:alg type="cycle">
                              <dgm:param type="stAng" val="205"/>
                              <dgm:param type="ctrShpMap" val="fNode"/>
                            </dgm:alg>
                          </dgm:if>
                          <dgm:if name="Name336" axis="ch ch" ptType="node node" st="4 1" cnt="1 0" func="cnt" op="equ" val="2">
                            <dgm:alg type="cycle">
                              <dgm:param type="stAng" val="250"/>
                              <dgm:param type="spanAng" val="-90"/>
                              <dgm:param type="ctrShpMap" val="fNode"/>
                            </dgm:alg>
                          </dgm:if>
                          <dgm:else name="Name337">
                            <dgm:alg type="cycle">
                              <dgm:param type="stAng" val="0"/>
                              <dgm:param type="spanAng" val="-360"/>
                              <dgm:param type="ctrShpMap" val="fNode"/>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srcNode" val="textCenter"/>
                    <dgm:param type="dstNode" val="childCenter4"/>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stAng" val="288"/>
                              <dgm:param type="ctrShpMap" val="fNode"/>
                            </dgm:alg>
                          </dgm:if>
                          <dgm:if name="Name355" axis="ch ch" ptType="node node" st="5 1" cnt="1 0" func="cnt" op="equ" val="2">
                            <dgm:alg type="cycle">
                              <dgm:param type="stAng" val="243"/>
                              <dgm:param type="spanAng" val="90"/>
                              <dgm:param type="ctrShpMap" val="fNode"/>
                            </dgm:alg>
                          </dgm:if>
                          <dgm:else name="Name356">
                            <dgm:alg type="cycle">
                              <dgm:param type="stAng" val="0"/>
                              <dgm:param type="spanAng" val="360"/>
                              <dgm:param type="ctrShpMap" val="fNode"/>
                            </dgm:alg>
                          </dgm:else>
                        </dgm:choose>
                      </dgm:if>
                      <dgm:if name="Name357" axis="ch" ptType="node" func="cnt" op="equ" val="6">
                        <dgm:choose name="Name358">
                          <dgm:if name="Name359" axis="ch ch" ptType="node node" st="5 1" cnt="1 0" func="cnt" op="equ" val="1">
                            <dgm:alg type="cycle">
                              <dgm:param type="stAng" val="240"/>
                              <dgm:param type="ctrShpMap" val="fNode"/>
                            </dgm:alg>
                          </dgm:if>
                          <dgm:if name="Name360" axis="ch ch" ptType="node node" st="5 1" cnt="1 0" func="cnt" op="equ" val="2">
                            <dgm:alg type="cycle">
                              <dgm:param type="stAng" val="195"/>
                              <dgm:param type="spanAng" val="90"/>
                              <dgm:param type="ctrShpMap" val="fNode"/>
                            </dgm:alg>
                          </dgm:if>
                          <dgm:else name="Name361">
                            <dgm:alg type="cycle">
                              <dgm:param type="stAng" val="0"/>
                              <dgm:param type="spanAng" val="360"/>
                              <dgm:param type="ctrShpMap" val="fNode"/>
                            </dgm:alg>
                          </dgm:else>
                        </dgm:choose>
                      </dgm:if>
                      <dgm:if name="Name362" axis="ch" ptType="node" func="cnt" op="gte" val="7">
                        <dgm:choose name="Name363">
                          <dgm:if name="Name364" axis="ch ch" ptType="node node" st="5 1" cnt="1 0" func="cnt" op="equ" val="1">
                            <dgm:alg type="cycle">
                              <dgm:param type="stAng" val="205"/>
                              <dgm:param type="ctrShpMap" val="fNode"/>
                            </dgm:alg>
                          </dgm:if>
                          <dgm:if name="Name365" axis="ch ch" ptType="node node" st="5 1" cnt="1 0" func="cnt" op="equ" val="2">
                            <dgm:alg type="cycle">
                              <dgm:param type="stAng" val="160"/>
                              <dgm:param type="spanAng" val="90"/>
                              <dgm:param type="ctrShpMap" val="fNode"/>
                            </dgm:alg>
                          </dgm:if>
                          <dgm:else name="Name366">
                            <dgm:alg type="cycle">
                              <dgm:param type="stAng" val="0"/>
                              <dgm:param type="spanAng" val="360"/>
                              <dgm:param type="ctrShpMap" val="fNode"/>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stAng" val="72"/>
                              <dgm:param type="ctrShpMap" val="fNode"/>
                            </dgm:alg>
                          </dgm:if>
                          <dgm:if name="Name373" axis="ch ch" ptType="node node" st="5 1" cnt="1 0" func="cnt" op="equ" val="2">
                            <dgm:alg type="cycle">
                              <dgm:param type="stAng" val="117"/>
                              <dgm:param type="spanAng" val="-90"/>
                              <dgm:param type="ctrShpMap" val="fNode"/>
                            </dgm:alg>
                          </dgm:if>
                          <dgm:else name="Name374">
                            <dgm:alg type="cycle">
                              <dgm:param type="stAng" val="0"/>
                              <dgm:param type="spanAng" val="-360"/>
                              <dgm:param type="ctrShpMap" val="fNode"/>
                            </dgm:alg>
                          </dgm:else>
                        </dgm:choose>
                      </dgm:if>
                      <dgm:if name="Name375" axis="ch" ptType="node" func="cnt" op="equ" val="6">
                        <dgm:choose name="Name376">
                          <dgm:if name="Name377" axis="ch ch" ptType="node node" st="5 1" cnt="1 0" func="cnt" op="equ" val="1">
                            <dgm:alg type="cycle">
                              <dgm:param type="stAng" val="120"/>
                              <dgm:param type="ctrShpMap" val="fNode"/>
                            </dgm:alg>
                          </dgm:if>
                          <dgm:if name="Name378" axis="ch ch" ptType="node node" st="5 1" cnt="1 0" func="cnt" op="equ" val="2">
                            <dgm:alg type="cycle">
                              <dgm:param type="stAng" val="165"/>
                              <dgm:param type="spanAng" val="-90"/>
                              <dgm:param type="ctrShpMap" val="fNode"/>
                            </dgm:alg>
                          </dgm:if>
                          <dgm:else name="Name379">
                            <dgm:alg type="cycle">
                              <dgm:param type="stAng" val="0"/>
                              <dgm:param type="spanAng" val="-360"/>
                              <dgm:param type="ctrShpMap" val="fNode"/>
                            </dgm:alg>
                          </dgm:else>
                        </dgm:choose>
                      </dgm:if>
                      <dgm:if name="Name380" axis="ch" ptType="node" func="cnt" op="gte" val="7">
                        <dgm:choose name="Name381">
                          <dgm:if name="Name382" axis="ch ch" ptType="node node" st="5 1" cnt="1 0" func="cnt" op="equ" val="1">
                            <dgm:alg type="cycle">
                              <dgm:param type="stAng" val="154"/>
                              <dgm:param type="ctrShpMap" val="fNode"/>
                            </dgm:alg>
                          </dgm:if>
                          <dgm:if name="Name383" axis="ch ch" ptType="node node" st="5 1" cnt="1 0" func="cnt" op="equ" val="2">
                            <dgm:alg type="cycle">
                              <dgm:param type="stAng" val="199"/>
                              <dgm:param type="spanAng" val="-90"/>
                              <dgm:param type="ctrShpMap" val="fNode"/>
                            </dgm:alg>
                          </dgm:if>
                          <dgm:else name="Name384">
                            <dgm:alg type="cycle">
                              <dgm:param type="stAng" val="0"/>
                              <dgm:param type="spanAng" val="-360"/>
                              <dgm:param type="ctrShpMap" val="fNode"/>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srcNode" val="textCenter"/>
                    <dgm:param type="dstNode" val="childCenter5"/>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stAng" val="300"/>
                              <dgm:param type="ctrShpMap" val="fNode"/>
                            </dgm:alg>
                          </dgm:if>
                          <dgm:if name="Name402" axis="ch ch" ptType="node node" st="6 1" cnt="1 0" func="cnt" op="equ" val="2">
                            <dgm:alg type="cycle">
                              <dgm:param type="stAng" val="255"/>
                              <dgm:param type="spanAng" val="90"/>
                              <dgm:param type="ctrShpMap" val="fNode"/>
                            </dgm:alg>
                          </dgm:if>
                          <dgm:else name="Name403">
                            <dgm:alg type="cycle">
                              <dgm:param type="stAng" val="0"/>
                              <dgm:param type="spanAng" val="360"/>
                              <dgm:param type="ctrShpMap" val="fNode"/>
                            </dgm:alg>
                          </dgm:else>
                        </dgm:choose>
                      </dgm:if>
                      <dgm:if name="Name404" axis="ch" ptType="node" func="cnt" op="gte" val="7">
                        <dgm:choose name="Name405">
                          <dgm:if name="Name406" axis="ch ch" ptType="node node" st="6 1" cnt="1 0" func="cnt" op="equ" val="1">
                            <dgm:alg type="cycle">
                              <dgm:param type="stAng" val="257"/>
                              <dgm:param type="ctrShpMap" val="fNode"/>
                            </dgm:alg>
                          </dgm:if>
                          <dgm:if name="Name407" axis="ch ch" ptType="node node" st="6 1" cnt="1 0" func="cnt" op="equ" val="2">
                            <dgm:alg type="cycle">
                              <dgm:param type="stAng" val="212"/>
                              <dgm:param type="spanAng" val="90"/>
                              <dgm:param type="ctrShpMap" val="fNode"/>
                            </dgm:alg>
                          </dgm:if>
                          <dgm:else name="Name408">
                            <dgm:alg type="cycle">
                              <dgm:param type="stAng" val="0"/>
                              <dgm:param type="spanAng" val="360"/>
                              <dgm:param type="ctrShpMap" val="fNode"/>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stAng" val="60"/>
                              <dgm:param type="ctrShpMap" val="fNode"/>
                            </dgm:alg>
                          </dgm:if>
                          <dgm:if name="Name415" axis="ch ch" ptType="node node" st="6 1" cnt="1 0" func="cnt" op="equ" val="2">
                            <dgm:alg type="cycle">
                              <dgm:param type="stAng" val="105"/>
                              <dgm:param type="spanAng" val="-90"/>
                              <dgm:param type="ctrShpMap" val="fNode"/>
                            </dgm:alg>
                          </dgm:if>
                          <dgm:else name="Name416">
                            <dgm:alg type="cycle">
                              <dgm:param type="stAng" val="0"/>
                              <dgm:param type="spanAng" val="-360"/>
                              <dgm:param type="ctrShpMap" val="fNode"/>
                            </dgm:alg>
                          </dgm:else>
                        </dgm:choose>
                      </dgm:if>
                      <dgm:if name="Name417" axis="ch" ptType="node" func="cnt" op="gte" val="7">
                        <dgm:choose name="Name418">
                          <dgm:if name="Name419" axis="ch ch" ptType="node node" st="6 1" cnt="1 0" func="cnt" op="equ" val="1">
                            <dgm:alg type="cycle">
                              <dgm:param type="stAng" val="102"/>
                              <dgm:param type="ctrShpMap" val="fNode"/>
                            </dgm:alg>
                          </dgm:if>
                          <dgm:if name="Name420" axis="ch ch" ptType="node node" st="6 1" cnt="1 0" func="cnt" op="equ" val="2">
                            <dgm:alg type="cycle">
                              <dgm:param type="stAng" val="147"/>
                              <dgm:param type="spanAng" val="-90"/>
                              <dgm:param type="ctrShpMap" val="fNode"/>
                            </dgm:alg>
                          </dgm:if>
                          <dgm:else name="Name421">
                            <dgm:alg type="cycle">
                              <dgm:param type="stAng" val="0"/>
                              <dgm:param type="spanAng" val="-360"/>
                              <dgm:param type="ctrShpMap" val="fNode"/>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srcNode" val="textCenter"/>
                    <dgm:param type="dstNode" val="childCenter6"/>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stAng" val="308"/>
                              <dgm:param type="ctrShpMap" val="fNode"/>
                            </dgm:alg>
                          </dgm:if>
                          <dgm:if name="Name439" axis="ch ch" ptType="node node" st="7 1" cnt="1 0" func="cnt" op="equ" val="2">
                            <dgm:alg type="cycle">
                              <dgm:param type="stAng" val="263"/>
                              <dgm:param type="spanAng" val="90"/>
                              <dgm:param type="ctrShpMap" val="fNode"/>
                            </dgm:alg>
                          </dgm:if>
                          <dgm:else name="Name440">
                            <dgm:alg type="cycle">
                              <dgm:param type="stAng" val="0"/>
                              <dgm:param type="spanAng" val="360"/>
                              <dgm:param type="ctrShpMap" val="fNode"/>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stAng" val="51"/>
                              <dgm:param type="ctrShpMap" val="fNode"/>
                            </dgm:alg>
                          </dgm:if>
                          <dgm:if name="Name447" axis="ch ch" ptType="node node" st="7 1" cnt="1 0" func="cnt" op="equ" val="2">
                            <dgm:alg type="cycle">
                              <dgm:param type="stAng" val="96"/>
                              <dgm:param type="spanAng" val="-90"/>
                              <dgm:param type="ctrShpMap" val="fNode"/>
                            </dgm:alg>
                          </dgm:if>
                          <dgm:else name="Name448">
                            <dgm:alg type="cycle">
                              <dgm:param type="stAng" val="0"/>
                              <dgm:param type="spanAng" val="-360"/>
                              <dgm:param type="ctrShpMap" val="fNode"/>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srcNode" val="textCenter"/>
                    <dgm:param type="dstNode" val="childCenter7"/>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stAng" val="90"/>
                              <dgm:param type="ctrShpMap" val="fNode"/>
                            </dgm:alg>
                          </dgm:if>
                          <dgm:if name="Name67" axis="ch ch" ptType="node node" st="1 1" cnt="1 0" func="cnt" op="equ" val="2">
                            <dgm:alg type="cycle">
                              <dgm:param type="stAng" val="45"/>
                              <dgm:param type="spanAng" val="90"/>
                              <dgm:param type="ctrShpMap" val="fNode"/>
                            </dgm:alg>
                          </dgm:if>
                          <dgm:else name="Name68">
                            <dgm:alg type="cycle">
                              <dgm:param type="stAng" val="0"/>
                              <dgm:param type="spanAng" val="180"/>
                              <dgm:param type="ctrShpMap" val="fNode"/>
                            </dgm:alg>
                          </dgm:else>
                        </dgm:choose>
                      </dgm:if>
                      <dgm:if name="Name69" axis="ch" ptType="node" func="cnt" op="equ" val="2">
                        <dgm:choose name="Name70">
                          <dgm:if name="Name71" axis="ch ch" ptType="node node" st="1 1" cnt="1 0" func="cnt" op="equ" val="1">
                            <dgm:alg type="cycle">
                              <dgm:param type="stAng" val="0"/>
                              <dgm:param type="ctrShpMap" val="fNode"/>
                            </dgm:alg>
                          </dgm:if>
                          <dgm:if name="Name72" axis="ch ch" ptType="node node" st="1 1" cnt="1 0" func="cnt" op="equ" val="2">
                            <dgm:alg type="cycle">
                              <dgm:param type="stAng" val="315"/>
                              <dgm:param type="spanAng" val="90"/>
                              <dgm:param type="ctrShpMap" val="fNode"/>
                            </dgm:alg>
                          </dgm:if>
                          <dgm:else name="Name73">
                            <dgm:alg type="cycle">
                              <dgm:param type="stAng" val="270"/>
                              <dgm:param type="spanAng" val="180"/>
                              <dgm:param type="ctrShpMap" val="fNode"/>
                            </dgm:alg>
                          </dgm:else>
                        </dgm:choose>
                      </dgm:if>
                      <dgm:if name="Name74" axis="ch" ptType="node" func="cnt" op="equ" val="3">
                        <dgm:choose name="Name75">
                          <dgm:if name="Name76" axis="ch ch" ptType="node node" st="1 1" cnt="1 0" func="cnt" op="equ" val="1">
                            <dgm:alg type="cycle">
                              <dgm:param type="stAng" val="0"/>
                              <dgm:param type="ctrShpMap" val="fNode"/>
                            </dgm:alg>
                          </dgm:if>
                          <dgm:if name="Name77" axis="ch ch" ptType="node node" st="1 1" cnt="1 0" func="cnt" op="equ" val="2">
                            <dgm:alg type="cycle">
                              <dgm:param type="stAng" val="315"/>
                              <dgm:param type="spanAng" val="90"/>
                              <dgm:param type="ctrShpMap" val="fNode"/>
                            </dgm:alg>
                          </dgm:if>
                          <dgm:else name="Name78">
                            <dgm:alg type="cycle">
                              <dgm:param type="stAng" val="270"/>
                              <dgm:param type="spanAng" val="180"/>
                              <dgm:param type="ctrShpMap" val="fNode"/>
                            </dgm:alg>
                          </dgm:else>
                        </dgm:choose>
                      </dgm:if>
                      <dgm:if name="Name79" axis="ch" ptType="node" func="cnt" op="equ" val="4">
                        <dgm:choose name="Name80">
                          <dgm:if name="Name81" axis="ch ch" ptType="node node" st="1 1" cnt="1 0" func="cnt" op="equ" val="1">
                            <dgm:alg type="cycle">
                              <dgm:param type="stAng" val="0"/>
                              <dgm:param type="ctrShpMap" val="fNode"/>
                            </dgm:alg>
                          </dgm:if>
                          <dgm:if name="Name82" axis="ch ch" ptType="node node" st="1 1" cnt="1 0" func="cnt" op="equ" val="2">
                            <dgm:alg type="cycle">
                              <dgm:param type="stAng" val="315"/>
                              <dgm:param type="spanAng" val="90"/>
                              <dgm:param type="ctrShpMap" val="fNode"/>
                            </dgm:alg>
                          </dgm:if>
                          <dgm:else name="Name83">
                            <dgm:alg type="cycle">
                              <dgm:param type="stAng" val="292.5"/>
                              <dgm:param type="spanAng" val="135"/>
                              <dgm:param type="ctrShpMap" val="fNode"/>
                            </dgm:alg>
                          </dgm:else>
                        </dgm:choose>
                      </dgm:if>
                      <dgm:if name="Name84" axis="ch" ptType="node" func="cnt" op="equ" val="5">
                        <dgm:choose name="Name85">
                          <dgm:if name="Name86" axis="ch ch" ptType="node node" st="1 1" cnt="1 0" func="cnt" op="equ" val="1">
                            <dgm:alg type="cycle">
                              <dgm:param type="stAng" val="0"/>
                              <dgm:param type="ctrShpMap" val="fNode"/>
                            </dgm:alg>
                          </dgm:if>
                          <dgm:if name="Name87" axis="ch ch" ptType="node node" st="1 1" cnt="1 0" func="cnt" op="equ" val="2">
                            <dgm:alg type="cycle">
                              <dgm:param type="stAng" val="315"/>
                              <dgm:param type="spanAng" val="90"/>
                              <dgm:param type="ctrShpMap" val="fNode"/>
                            </dgm:alg>
                          </dgm:if>
                          <dgm:else name="Name88">
                            <dgm:alg type="cycle">
                              <dgm:param type="stAng" val="0"/>
                              <dgm:param type="spanAng" val="360"/>
                              <dgm:param type="ctrShpMap" val="fNode"/>
                            </dgm:alg>
                          </dgm:else>
                        </dgm:choose>
                      </dgm:if>
                      <dgm:if name="Name89" axis="ch" ptType="node" func="cnt" op="equ" val="6">
                        <dgm:choose name="Name90">
                          <dgm:if name="Name91" axis="ch ch" ptType="node node" st="1 1" cnt="1 0" func="cnt" op="equ" val="1">
                            <dgm:alg type="cycle">
                              <dgm:param type="stAng" val="0"/>
                              <dgm:param type="ctrShpMap" val="fNode"/>
                            </dgm:alg>
                          </dgm:if>
                          <dgm:if name="Name92" axis="ch ch" ptType="node node" st="1 1" cnt="1 0" func="cnt" op="equ" val="2">
                            <dgm:alg type="cycle">
                              <dgm:param type="stAng" val="315"/>
                              <dgm:param type="spanAng" val="90"/>
                              <dgm:param type="ctrShpMap" val="fNode"/>
                            </dgm:alg>
                          </dgm:if>
                          <dgm:else name="Name93">
                            <dgm:alg type="cycle">
                              <dgm:param type="stAng" val="0"/>
                              <dgm:param type="spanAng" val="360"/>
                              <dgm:param type="ctrShpMap" val="fNode"/>
                            </dgm:alg>
                          </dgm:else>
                        </dgm:choose>
                      </dgm:if>
                      <dgm:if name="Name94" axis="ch" ptType="node" func="cnt" op="gte" val="7">
                        <dgm:choose name="Name95">
                          <dgm:if name="Name96" axis="ch ch" ptType="node node" st="1 1" cnt="1 0" func="cnt" op="equ" val="1">
                            <dgm:alg type="cycle">
                              <dgm:param type="stAng" val="0"/>
                              <dgm:param type="ctrShpMap" val="fNode"/>
                            </dgm:alg>
                          </dgm:if>
                          <dgm:if name="Name97" axis="ch ch" ptType="node node" st="1 1" cnt="1 0" func="cnt" op="equ" val="2">
                            <dgm:alg type="cycle">
                              <dgm:param type="stAng" val="315"/>
                              <dgm:param type="spanAng" val="90"/>
                              <dgm:param type="ctrShpMap" val="fNode"/>
                            </dgm:alg>
                          </dgm:if>
                          <dgm:else name="Name98">
                            <dgm:alg type="cycle">
                              <dgm:param type="stAng" val="0"/>
                              <dgm:param type="spanAng" val="360"/>
                              <dgm:param type="ctrShpMap" val="fNode"/>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stAng" val="270"/>
                              <dgm:param type="ctrShpMap" val="fNode"/>
                            </dgm:alg>
                          </dgm:if>
                          <dgm:if name="Name105" axis="ch ch" ptType="node node" st="1 1" cnt="1 0" func="cnt" op="equ" val="2">
                            <dgm:alg type="cycle">
                              <dgm:param type="stAng" val="315"/>
                              <dgm:param type="spanAng" val="-90"/>
                              <dgm:param type="ctrShpMap" val="fNode"/>
                            </dgm:alg>
                          </dgm:if>
                          <dgm:else name="Name106">
                            <dgm:alg type="cycle">
                              <dgm:param type="stAng" val="0"/>
                              <dgm:param type="spanAng" val="-180"/>
                              <dgm:param type="ctrShpMap" val="fNode"/>
                            </dgm:alg>
                          </dgm:else>
                        </dgm:choose>
                      </dgm:if>
                      <dgm:if name="Name107" axis="ch" ptType="node" func="cnt" op="equ" val="2">
                        <dgm:choose name="Name108">
                          <dgm:if name="Name109" axis="ch ch" ptType="node node" st="1 1" cnt="1 0" func="cnt" op="equ" val="1">
                            <dgm:alg type="cycle">
                              <dgm:param type="stAng" val="0"/>
                              <dgm:param type="ctrShpMap" val="fNode"/>
                            </dgm:alg>
                          </dgm:if>
                          <dgm:if name="Name110" axis="ch ch" ptType="node node" st="1 1" cnt="1 0" func="cnt" op="equ" val="2">
                            <dgm:alg type="cycle">
                              <dgm:param type="stAng" val="45"/>
                              <dgm:param type="spanAng" val="-90"/>
                              <dgm:param type="ctrShpMap" val="fNode"/>
                            </dgm:alg>
                          </dgm:if>
                          <dgm:else name="Name111">
                            <dgm:alg type="cycle">
                              <dgm:param type="stAng" val="90"/>
                              <dgm:param type="spanAng" val="-180"/>
                              <dgm:param type="ctrShpMap" val="fNode"/>
                            </dgm:alg>
                          </dgm:else>
                        </dgm:choose>
                      </dgm:if>
                      <dgm:if name="Name112" axis="ch" ptType="node" func="cnt" op="equ" val="3">
                        <dgm:choose name="Name113">
                          <dgm:if name="Name114" axis="ch ch" ptType="node node" st="1 1" cnt="1 0" func="cnt" op="equ" val="1">
                            <dgm:alg type="cycle">
                              <dgm:param type="stAng" val="0"/>
                              <dgm:param type="ctrShpMap" val="fNode"/>
                            </dgm:alg>
                          </dgm:if>
                          <dgm:if name="Name115" axis="ch ch" ptType="node node" st="1 1" cnt="1 0" func="cnt" op="equ" val="2">
                            <dgm:alg type="cycle">
                              <dgm:param type="stAng" val="45"/>
                              <dgm:param type="spanAng" val="-90"/>
                              <dgm:param type="ctrShpMap" val="fNode"/>
                            </dgm:alg>
                          </dgm:if>
                          <dgm:else name="Name116">
                            <dgm:alg type="cycle">
                              <dgm:param type="stAng" val="90"/>
                              <dgm:param type="spanAng" val="-180"/>
                              <dgm:param type="ctrShpMap" val="fNode"/>
                            </dgm:alg>
                          </dgm:else>
                        </dgm:choose>
                      </dgm:if>
                      <dgm:if name="Name117" axis="ch" ptType="node" func="cnt" op="equ" val="4">
                        <dgm:choose name="Name118">
                          <dgm:if name="Name119" axis="ch ch" ptType="node node" st="1 1" cnt="1 0" func="cnt" op="equ" val="1">
                            <dgm:alg type="cycle">
                              <dgm:param type="stAng" val="0"/>
                              <dgm:param type="ctrShpMap" val="fNode"/>
                            </dgm:alg>
                          </dgm:if>
                          <dgm:if name="Name120" axis="ch ch" ptType="node node" st="1 1" cnt="1 0" func="cnt" op="equ" val="2">
                            <dgm:alg type="cycle">
                              <dgm:param type="stAng" val="45"/>
                              <dgm:param type="spanAng" val="-90"/>
                              <dgm:param type="ctrShpMap" val="fNode"/>
                            </dgm:alg>
                          </dgm:if>
                          <dgm:else name="Name121">
                            <dgm:alg type="cycle">
                              <dgm:param type="stAng" val="67.5"/>
                              <dgm:param type="spanAng" val="-135"/>
                              <dgm:param type="ctrShpMap" val="fNode"/>
                            </dgm:alg>
                          </dgm:else>
                        </dgm:choose>
                      </dgm:if>
                      <dgm:if name="Name122" axis="ch" ptType="node" func="cnt" op="equ" val="5">
                        <dgm:choose name="Name123">
                          <dgm:if name="Name124" axis="ch ch" ptType="node node" st="1 1" cnt="1 0" func="cnt" op="equ" val="1">
                            <dgm:alg type="cycle">
                              <dgm:param type="stAng" val="0"/>
                              <dgm:param type="ctrShpMap" val="fNode"/>
                            </dgm:alg>
                          </dgm:if>
                          <dgm:if name="Name125" axis="ch ch" ptType="node node" st="1 1" cnt="1 0" func="cnt" op="equ" val="2">
                            <dgm:alg type="cycle">
                              <dgm:param type="stAng" val="45"/>
                              <dgm:param type="spanAng" val="-90"/>
                              <dgm:param type="ctrShpMap" val="fNode"/>
                            </dgm:alg>
                          </dgm:if>
                          <dgm:else name="Name126">
                            <dgm:alg type="cycle">
                              <dgm:param type="stAng" val="0"/>
                              <dgm:param type="spanAng" val="-360"/>
                              <dgm:param type="ctrShpMap" val="fNode"/>
                            </dgm:alg>
                          </dgm:else>
                        </dgm:choose>
                      </dgm:if>
                      <dgm:if name="Name127" axis="ch" ptType="node" func="cnt" op="equ" val="6">
                        <dgm:choose name="Name128">
                          <dgm:if name="Name129" axis="ch ch" ptType="node node" st="1 1" cnt="1 0" func="cnt" op="equ" val="1">
                            <dgm:alg type="cycle">
                              <dgm:param type="stAng" val="0"/>
                              <dgm:param type="ctrShpMap" val="fNode"/>
                            </dgm:alg>
                          </dgm:if>
                          <dgm:if name="Name130" axis="ch ch" ptType="node node" st="1 1" cnt="1 0" func="cnt" op="equ" val="2">
                            <dgm:alg type="cycle">
                              <dgm:param type="stAng" val="45"/>
                              <dgm:param type="spanAng" val="-90"/>
                              <dgm:param type="ctrShpMap" val="fNode"/>
                            </dgm:alg>
                          </dgm:if>
                          <dgm:else name="Name131">
                            <dgm:alg type="cycle">
                              <dgm:param type="stAng" val="0"/>
                              <dgm:param type="spanAng" val="-360"/>
                              <dgm:param type="ctrShpMap" val="fNode"/>
                            </dgm:alg>
                          </dgm:else>
                        </dgm:choose>
                      </dgm:if>
                      <dgm:if name="Name132" axis="ch" ptType="node" func="cnt" op="gte" val="7">
                        <dgm:choose name="Name133">
                          <dgm:if name="Name134" axis="ch ch" ptType="node node" st="1 1" cnt="1 0" func="cnt" op="equ" val="1">
                            <dgm:alg type="cycle">
                              <dgm:param type="stAng" val="0"/>
                              <dgm:param type="ctrShpMap" val="fNode"/>
                            </dgm:alg>
                          </dgm:if>
                          <dgm:if name="Name135" axis="ch ch" ptType="node node" st="1 1" cnt="1 0" func="cnt" op="equ" val="2">
                            <dgm:alg type="cycle">
                              <dgm:param type="stAng" val="45"/>
                              <dgm:param type="spanAng" val="-90"/>
                              <dgm:param type="ctrShpMap" val="fNode"/>
                            </dgm:alg>
                          </dgm:if>
                          <dgm:else name="Name136">
                            <dgm:alg type="cycle">
                              <dgm:param type="stAng" val="0"/>
                              <dgm:param type="spanAng" val="-360"/>
                              <dgm:param type="ctrShpMap" val="fNode"/>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srcNode" val="textCenter"/>
                    <dgm:param type="dstNode" val="childCenter1"/>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stAng" val="180"/>
                              <dgm:param type="ctrShpMap" val="fNode"/>
                            </dgm:alg>
                          </dgm:if>
                          <dgm:if name="Name154" axis="ch ch" ptType="node node" st="2 1" cnt="1 0" func="cnt" op="equ" val="2">
                            <dgm:alg type="cycle">
                              <dgm:param type="stAng" val="135"/>
                              <dgm:param type="spanAng" val="90"/>
                              <dgm:param type="ctrShpMap" val="fNode"/>
                            </dgm:alg>
                          </dgm:if>
                          <dgm:else name="Name155">
                            <dgm:alg type="cycle">
                              <dgm:param type="stAng" val="90"/>
                              <dgm:param type="spanAng" val="180"/>
                              <dgm:param type="ctrShpMap" val="fNode"/>
                            </dgm:alg>
                          </dgm:else>
                        </dgm:choose>
                      </dgm:if>
                      <dgm:if name="Name156" axis="ch" ptType="node" func="cnt" op="equ" val="3">
                        <dgm:choose name="Name157">
                          <dgm:if name="Name158" axis="ch ch" ptType="node node" st="2 1" cnt="1 0" func="cnt" op="equ" val="1">
                            <dgm:alg type="cycle">
                              <dgm:param type="stAng" val="120"/>
                              <dgm:param type="ctrShpMap" val="fNode"/>
                              <dgm:param type="horzAlign" val="r"/>
                              <dgm:param type="vertAlign" val="b"/>
                            </dgm:alg>
                          </dgm:if>
                          <dgm:if name="Name159" axis="ch ch" ptType="node node" st="2 1" cnt="1 0" func="cnt" op="equ" val="2">
                            <dgm:alg type="cycle">
                              <dgm:param type="stAng" val="75"/>
                              <dgm:param type="spanAng" val="90"/>
                              <dgm:param type="ctrShpMap" val="fNode"/>
                              <dgm:param type="horzAlign" val="r"/>
                              <dgm:param type="vertAlign" val="b"/>
                            </dgm:alg>
                          </dgm:if>
                          <dgm:else name="Name160">
                            <dgm:alg type="cycle">
                              <dgm:param type="stAng" val="30"/>
                              <dgm:param type="spanAng" val="180"/>
                              <dgm:param type="ctrShpMap" val="fNode"/>
                            </dgm:alg>
                          </dgm:else>
                        </dgm:choose>
                      </dgm:if>
                      <dgm:if name="Name161" axis="ch" ptType="node" func="cnt" op="equ" val="4">
                        <dgm:choose name="Name162">
                          <dgm:if name="Name163" axis="ch ch" ptType="node node" st="2 1" cnt="1 0" func="cnt" op="equ" val="1">
                            <dgm:alg type="cycle">
                              <dgm:param type="stAng" val="90"/>
                              <dgm:param type="ctrShpMap" val="fNode"/>
                            </dgm:alg>
                          </dgm:if>
                          <dgm:if name="Name164" axis="ch ch" ptType="node node" st="2 1" cnt="1 0" func="cnt" op="equ" val="2">
                            <dgm:alg type="cycle">
                              <dgm:param type="stAng" val="45"/>
                              <dgm:param type="spanAng" val="90"/>
                              <dgm:param type="ctrShpMap" val="fNode"/>
                            </dgm:alg>
                          </dgm:if>
                          <dgm:else name="Name165">
                            <dgm:alg type="cycle">
                              <dgm:param type="stAng" val="22.5"/>
                              <dgm:param type="spanAng" val="135"/>
                              <dgm:param type="ctrShpMap" val="fNode"/>
                            </dgm:alg>
                          </dgm:else>
                        </dgm:choose>
                      </dgm:if>
                      <dgm:if name="Name166" axis="ch" ptType="node" func="cnt" op="equ" val="5">
                        <dgm:choose name="Name167">
                          <dgm:if name="Name168" axis="ch ch" ptType="node node" st="2 1" cnt="1 0" func="cnt" op="equ" val="1">
                            <dgm:alg type="cycle">
                              <dgm:param type="stAng" val="72"/>
                              <dgm:param type="ctrShpMap" val="fNode"/>
                            </dgm:alg>
                          </dgm:if>
                          <dgm:if name="Name169" axis="ch ch" ptType="node node" st="2 1" cnt="1 0" func="cnt" op="equ" val="2">
                            <dgm:alg type="cycle">
                              <dgm:param type="stAng" val="27"/>
                              <dgm:param type="spanAng" val="90"/>
                              <dgm:param type="ctrShpMap" val="fNode"/>
                            </dgm:alg>
                          </dgm:if>
                          <dgm:else name="Name170">
                            <dgm:alg type="cycle">
                              <dgm:param type="stAng" val="0"/>
                              <dgm:param type="spanAng" val="360"/>
                              <dgm:param type="ctrShpMap" val="fNode"/>
                            </dgm:alg>
                          </dgm:else>
                        </dgm:choose>
                      </dgm:if>
                      <dgm:if name="Name171" axis="ch" ptType="node" func="cnt" op="equ" val="6">
                        <dgm:choose name="Name172">
                          <dgm:if name="Name173" axis="ch ch" ptType="node node" st="2 1" cnt="1 0" func="cnt" op="equ" val="1">
                            <dgm:alg type="cycle">
                              <dgm:param type="stAng" val="60"/>
                              <dgm:param type="ctrShpMap" val="fNode"/>
                            </dgm:alg>
                          </dgm:if>
                          <dgm:if name="Name174" axis="ch ch" ptType="node node" st="2 1" cnt="1 0" func="cnt" op="equ" val="2">
                            <dgm:alg type="cycle">
                              <dgm:param type="stAng" val="15"/>
                              <dgm:param type="spanAng" val="90"/>
                              <dgm:param type="ctrShpMap" val="fNode"/>
                            </dgm:alg>
                          </dgm:if>
                          <dgm:else name="Name175">
                            <dgm:alg type="cycle">
                              <dgm:param type="stAng" val="0"/>
                              <dgm:param type="spanAng" val="360"/>
                              <dgm:param type="ctrShpMap" val="fNode"/>
                            </dgm:alg>
                          </dgm:else>
                        </dgm:choose>
                      </dgm:if>
                      <dgm:if name="Name176" axis="ch" ptType="node" func="cnt" op="gte" val="7">
                        <dgm:choose name="Name177">
                          <dgm:if name="Name178" axis="ch ch" ptType="node node" st="2 1" cnt="1 0" func="cnt" op="equ" val="1">
                            <dgm:alg type="cycle">
                              <dgm:param type="stAng" val="51"/>
                              <dgm:param type="ctrShpMap" val="fNode"/>
                            </dgm:alg>
                          </dgm:if>
                          <dgm:if name="Name179" axis="ch ch" ptType="node node" st="2 1" cnt="1 0" func="cnt" op="equ" val="2">
                            <dgm:alg type="cycle">
                              <dgm:param type="stAng" val="6"/>
                              <dgm:param type="spanAng" val="90"/>
                              <dgm:param type="ctrShpMap" val="fNode"/>
                            </dgm:alg>
                          </dgm:if>
                          <dgm:else name="Name180">
                            <dgm:alg type="cycle">
                              <dgm:param type="stAng" val="0"/>
                              <dgm:param type="spanAng" val="360"/>
                              <dgm:param type="ctrShpMap" val="fNode"/>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stAng" val="180"/>
                              <dgm:param type="ctrShpMap" val="fNode"/>
                            </dgm:alg>
                          </dgm:if>
                          <dgm:if name="Name187" axis="ch ch" ptType="node node" st="2 1" cnt="1 0" func="cnt" op="equ" val="2">
                            <dgm:alg type="cycle">
                              <dgm:param type="stAng" val="225"/>
                              <dgm:param type="spanAng" val="-90"/>
                              <dgm:param type="ctrShpMap" val="fNode"/>
                            </dgm:alg>
                          </dgm:if>
                          <dgm:else name="Name188">
                            <dgm:alg type="cycle">
                              <dgm:param type="stAng" val="270"/>
                              <dgm:param type="spanAng" val="-180"/>
                              <dgm:param type="ctrShpMap" val="fNode"/>
                            </dgm:alg>
                          </dgm:else>
                        </dgm:choose>
                      </dgm:if>
                      <dgm:if name="Name189" axis="ch" ptType="node" func="cnt" op="equ" val="3">
                        <dgm:choose name="Name190">
                          <dgm:if name="Name191" axis="ch ch" ptType="node node" st="2 1" cnt="1 0" func="cnt" op="equ" val="1">
                            <dgm:alg type="cycle">
                              <dgm:param type="stAng" val="240"/>
                              <dgm:param type="ctrShpMap" val="fNode"/>
                              <dgm:param type="horzAlign" val="l"/>
                              <dgm:param type="vertAlign" val="b"/>
                            </dgm:alg>
                          </dgm:if>
                          <dgm:if name="Name192" axis="ch ch" ptType="node node" st="2 1" cnt="1 0" func="cnt" op="equ" val="2">
                            <dgm:alg type="cycle">
                              <dgm:param type="stAng" val="285"/>
                              <dgm:param type="spanAng" val="-90"/>
                              <dgm:param type="ctrShpMap" val="fNode"/>
                              <dgm:param type="horzAlign" val="l"/>
                              <dgm:param type="vertAlign" val="b"/>
                            </dgm:alg>
                          </dgm:if>
                          <dgm:else name="Name193">
                            <dgm:alg type="cycle">
                              <dgm:param type="stAng" val="330"/>
                              <dgm:param type="spanAng" val="-180"/>
                              <dgm:param type="ctrShpMap" val="fNode"/>
                            </dgm:alg>
                          </dgm:else>
                        </dgm:choose>
                      </dgm:if>
                      <dgm:if name="Name194" axis="ch" ptType="node" func="cnt" op="equ" val="4">
                        <dgm:choose name="Name195">
                          <dgm:if name="Name196" axis="ch ch" ptType="node node" st="2 1" cnt="1 0" func="cnt" op="equ" val="1">
                            <dgm:alg type="cycle">
                              <dgm:param type="stAng" val="270"/>
                              <dgm:param type="ctrShpMap" val="fNode"/>
                            </dgm:alg>
                          </dgm:if>
                          <dgm:if name="Name197" axis="ch ch" ptType="node node" st="2 1" cnt="1 0" func="cnt" op="equ" val="2">
                            <dgm:alg type="cycle">
                              <dgm:param type="stAng" val="315"/>
                              <dgm:param type="spanAng" val="-90"/>
                              <dgm:param type="ctrShpMap" val="fNode"/>
                            </dgm:alg>
                          </dgm:if>
                          <dgm:else name="Name198">
                            <dgm:alg type="cycle">
                              <dgm:param type="stAng" val="337.5"/>
                              <dgm:param type="spanAng" val="-135"/>
                              <dgm:param type="ctrShpMap" val="fNode"/>
                            </dgm:alg>
                          </dgm:else>
                        </dgm:choose>
                      </dgm:if>
                      <dgm:if name="Name199" axis="ch" ptType="node" func="cnt" op="equ" val="5">
                        <dgm:choose name="Name200">
                          <dgm:if name="Name201" axis="ch ch" ptType="node node" st="2 1" cnt="1 0" func="cnt" op="equ" val="1">
                            <dgm:alg type="cycle">
                              <dgm:param type="stAng" val="288"/>
                              <dgm:param type="ctrShpMap" val="fNode"/>
                            </dgm:alg>
                          </dgm:if>
                          <dgm:if name="Name202" axis="ch ch" ptType="node node" st="2 1" cnt="1 0" func="cnt" op="equ" val="2">
                            <dgm:alg type="cycle">
                              <dgm:param type="stAng" val="333"/>
                              <dgm:param type="spanAng" val="-90"/>
                              <dgm:param type="ctrShpMap" val="fNode"/>
                            </dgm:alg>
                          </dgm:if>
                          <dgm:else name="Name203">
                            <dgm:alg type="cycle">
                              <dgm:param type="stAng" val="0"/>
                              <dgm:param type="spanAng" val="-360"/>
                              <dgm:param type="ctrShpMap" val="fNode"/>
                            </dgm:alg>
                          </dgm:else>
                        </dgm:choose>
                      </dgm:if>
                      <dgm:if name="Name204" axis="ch" ptType="node" func="cnt" op="equ" val="6">
                        <dgm:choose name="Name205">
                          <dgm:if name="Name206" axis="ch ch" ptType="node node" st="2 1" cnt="1 0" func="cnt" op="equ" val="1">
                            <dgm:alg type="cycle">
                              <dgm:param type="stAng" val="300"/>
                              <dgm:param type="ctrShpMap" val="fNode"/>
                            </dgm:alg>
                          </dgm:if>
                          <dgm:if name="Name207" axis="ch ch" ptType="node node" st="2 1" cnt="1 0" func="cnt" op="equ" val="2">
                            <dgm:alg type="cycle">
                              <dgm:param type="stAng" val="345"/>
                              <dgm:param type="spanAng" val="-90"/>
                              <dgm:param type="ctrShpMap" val="fNode"/>
                            </dgm:alg>
                          </dgm:if>
                          <dgm:else name="Name208">
                            <dgm:alg type="cycle">
                              <dgm:param type="stAng" val="0"/>
                              <dgm:param type="spanAng" val="-360"/>
                              <dgm:param type="ctrShpMap" val="fNode"/>
                            </dgm:alg>
                          </dgm:else>
                        </dgm:choose>
                      </dgm:if>
                      <dgm:if name="Name209" axis="ch" ptType="node" func="cnt" op="gte" val="7">
                        <dgm:choose name="Name210">
                          <dgm:if name="Name211" axis="ch ch" ptType="node node" st="2 1" cnt="1 0" func="cnt" op="equ" val="1">
                            <dgm:alg type="cycle">
                              <dgm:param type="stAng" val="308"/>
                              <dgm:param type="ctrShpMap" val="fNode"/>
                            </dgm:alg>
                          </dgm:if>
                          <dgm:if name="Name212" axis="ch ch" ptType="node node" st="2 1" cnt="1 0" func="cnt" op="equ" val="2">
                            <dgm:alg type="cycle">
                              <dgm:param type="stAng" val="353"/>
                              <dgm:param type="spanAng" val="-90"/>
                              <dgm:param type="ctrShpMap" val="fNode"/>
                            </dgm:alg>
                          </dgm:if>
                          <dgm:else name="Name213">
                            <dgm:alg type="cycle">
                              <dgm:param type="stAng" val="0"/>
                              <dgm:param type="spanAng" val="-360"/>
                              <dgm:param type="ctrShpMap" val="fNode"/>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srcNode" val="textCenter"/>
                    <dgm:param type="dstNode" val="childCenter2"/>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stAng" val="240"/>
                              <dgm:param type="ctrShpMap" val="fNode"/>
                              <dgm:param type="horzAlign" val="l"/>
                              <dgm:param type="vertAlign" val="b"/>
                            </dgm:alg>
                          </dgm:if>
                          <dgm:if name="Name231" axis="ch ch" ptType="node node" st="3 1" cnt="1 0" func="cnt" op="equ" val="2">
                            <dgm:alg type="cycle">
                              <dgm:param type="stAng" val="195"/>
                              <dgm:param type="spanAng" val="90"/>
                              <dgm:param type="ctrShpMap" val="fNode"/>
                              <dgm:param type="horzAlign" val="l"/>
                              <dgm:param type="vertAlign" val="b"/>
                            </dgm:alg>
                          </dgm:if>
                          <dgm:else name="Name232">
                            <dgm:alg type="cycle">
                              <dgm:param type="stAng" val="150"/>
                              <dgm:param type="spanAng" val="180"/>
                              <dgm:param type="ctrShpMap" val="fNode"/>
                            </dgm:alg>
                          </dgm:else>
                        </dgm:choose>
                      </dgm:if>
                      <dgm:if name="Name233" axis="ch" ptType="node" func="cnt" op="equ" val="4">
                        <dgm:choose name="Name234">
                          <dgm:if name="Name235" axis="ch ch" ptType="node node" st="3 1" cnt="1 0" func="cnt" op="equ" val="1">
                            <dgm:alg type="cycle">
                              <dgm:param type="stAng" val="180"/>
                              <dgm:param type="ctrShpMap" val="fNode"/>
                            </dgm:alg>
                          </dgm:if>
                          <dgm:if name="Name236" axis="ch ch" ptType="node node" st="3 1" cnt="1 0" func="cnt" op="equ" val="2">
                            <dgm:alg type="cycle">
                              <dgm:param type="stAng" val="135"/>
                              <dgm:param type="spanAng" val="90"/>
                              <dgm:param type="ctrShpMap" val="fNode"/>
                            </dgm:alg>
                          </dgm:if>
                          <dgm:else name="Name237">
                            <dgm:alg type="cycle">
                              <dgm:param type="stAng" val="112.5"/>
                              <dgm:param type="spanAng" val="135"/>
                              <dgm:param type="ctrShpMap" val="fNode"/>
                            </dgm:alg>
                          </dgm:else>
                        </dgm:choose>
                      </dgm:if>
                      <dgm:if name="Name238" axis="ch" ptType="node" func="cnt" op="equ" val="5">
                        <dgm:choose name="Name239">
                          <dgm:if name="Name240" axis="ch ch" ptType="node node" st="3 1" cnt="1 0" func="cnt" op="equ" val="1">
                            <dgm:alg type="cycle">
                              <dgm:param type="stAng" val="144"/>
                              <dgm:param type="ctrShpMap" val="fNode"/>
                            </dgm:alg>
                          </dgm:if>
                          <dgm:if name="Name241" axis="ch ch" ptType="node node" st="3 1" cnt="1 0" func="cnt" op="equ" val="2">
                            <dgm:alg type="cycle">
                              <dgm:param type="stAng" val="99"/>
                              <dgm:param type="spanAng" val="90"/>
                              <dgm:param type="ctrShpMap" val="fNode"/>
                            </dgm:alg>
                          </dgm:if>
                          <dgm:else name="Name242">
                            <dgm:alg type="cycle">
                              <dgm:param type="stAng" val="0"/>
                              <dgm:param type="spanAng" val="360"/>
                              <dgm:param type="ctrShpMap" val="fNode"/>
                            </dgm:alg>
                          </dgm:else>
                        </dgm:choose>
                      </dgm:if>
                      <dgm:if name="Name243" axis="ch" ptType="node" func="cnt" op="equ" val="6">
                        <dgm:choose name="Name244">
                          <dgm:if name="Name245" axis="ch ch" ptType="node node" st="3 1" cnt="1 0" func="cnt" op="equ" val="1">
                            <dgm:alg type="cycle">
                              <dgm:param type="stAng" val="120"/>
                              <dgm:param type="ctrShpMap" val="fNode"/>
                            </dgm:alg>
                          </dgm:if>
                          <dgm:if name="Name246" axis="ch ch" ptType="node node" st="3 1" cnt="1 0" func="cnt" op="equ" val="2">
                            <dgm:alg type="cycle">
                              <dgm:param type="stAng" val="75"/>
                              <dgm:param type="spanAng" val="90"/>
                              <dgm:param type="ctrShpMap" val="fNode"/>
                            </dgm:alg>
                          </dgm:if>
                          <dgm:else name="Name247">
                            <dgm:alg type="cycle">
                              <dgm:param type="stAng" val="0"/>
                              <dgm:param type="spanAng" val="360"/>
                              <dgm:param type="ctrShpMap" val="fNode"/>
                            </dgm:alg>
                          </dgm:else>
                        </dgm:choose>
                      </dgm:if>
                      <dgm:if name="Name248" axis="ch" ptType="node" func="cnt" op="gte" val="7">
                        <dgm:choose name="Name249">
                          <dgm:if name="Name250" axis="ch ch" ptType="node node" st="3 1" cnt="1 0" func="cnt" op="equ" val="1">
                            <dgm:alg type="cycle">
                              <dgm:param type="stAng" val="102"/>
                              <dgm:param type="ctrShpMap" val="fNode"/>
                            </dgm:alg>
                          </dgm:if>
                          <dgm:if name="Name251" axis="ch ch" ptType="node node" st="3 1" cnt="1 0" func="cnt" op="equ" val="2">
                            <dgm:alg type="cycle">
                              <dgm:param type="stAng" val="57"/>
                              <dgm:param type="spanAng" val="90"/>
                              <dgm:param type="ctrShpMap" val="fNode"/>
                            </dgm:alg>
                          </dgm:if>
                          <dgm:else name="Name252">
                            <dgm:alg type="cycle">
                              <dgm:param type="stAng" val="0"/>
                              <dgm:param type="spanAng" val="360"/>
                              <dgm:param type="ctrShpMap" val="fNode"/>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stAng" val="120"/>
                              <dgm:param type="ctrShpMap" val="fNode"/>
                              <dgm:param type="horzAlign" val="r"/>
                              <dgm:param type="vertAlign" val="b"/>
                            </dgm:alg>
                          </dgm:if>
                          <dgm:if name="Name259" axis="ch ch" ptType="node node" st="3 1" cnt="1 0" func="cnt" op="equ" val="2">
                            <dgm:alg type="cycle">
                              <dgm:param type="stAng" val="165"/>
                              <dgm:param type="spanAng" val="-90"/>
                              <dgm:param type="ctrShpMap" val="fNode"/>
                              <dgm:param type="horzAlign" val="r"/>
                              <dgm:param type="vertAlign" val="b"/>
                            </dgm:alg>
                          </dgm:if>
                          <dgm:else name="Name260">
                            <dgm:alg type="cycle">
                              <dgm:param type="stAng" val="210"/>
                              <dgm:param type="spanAng" val="-180"/>
                              <dgm:param type="ctrShpMap" val="fNode"/>
                            </dgm:alg>
                          </dgm:else>
                        </dgm:choose>
                      </dgm:if>
                      <dgm:if name="Name261" axis="ch" ptType="node" func="cnt" op="equ" val="4">
                        <dgm:choose name="Name262">
                          <dgm:if name="Name263" axis="ch ch" ptType="node node" st="3 1" cnt="1 0" func="cnt" op="equ" val="1">
                            <dgm:alg type="cycle">
                              <dgm:param type="stAng" val="180"/>
                              <dgm:param type="ctrShpMap" val="fNode"/>
                            </dgm:alg>
                          </dgm:if>
                          <dgm:if name="Name264" axis="ch ch" ptType="node node" st="3 1" cnt="1 0" func="cnt" op="equ" val="2">
                            <dgm:alg type="cycle">
                              <dgm:param type="stAng" val="225"/>
                              <dgm:param type="spanAng" val="-90"/>
                              <dgm:param type="ctrShpMap" val="fNode"/>
                            </dgm:alg>
                          </dgm:if>
                          <dgm:else name="Name265">
                            <dgm:alg type="cycle">
                              <dgm:param type="stAng" val="247.5"/>
                              <dgm:param type="spanAng" val="-135"/>
                              <dgm:param type="ctrShpMap" val="fNode"/>
                            </dgm:alg>
                          </dgm:else>
                        </dgm:choose>
                      </dgm:if>
                      <dgm:if name="Name266" axis="ch" ptType="node" func="cnt" op="equ" val="5">
                        <dgm:choose name="Name267">
                          <dgm:if name="Name268" axis="ch ch" ptType="node node" st="3 1" cnt="1 0" func="cnt" op="equ" val="1">
                            <dgm:alg type="cycle">
                              <dgm:param type="stAng" val="216"/>
                              <dgm:param type="ctrShpMap" val="fNode"/>
                            </dgm:alg>
                          </dgm:if>
                          <dgm:if name="Name269" axis="ch ch" ptType="node node" st="3 1" cnt="1 0" func="cnt" op="equ" val="2">
                            <dgm:alg type="cycle">
                              <dgm:param type="stAng" val="261"/>
                              <dgm:param type="spanAng" val="-90"/>
                              <dgm:param type="ctrShpMap" val="fNode"/>
                            </dgm:alg>
                          </dgm:if>
                          <dgm:else name="Name270">
                            <dgm:alg type="cycle">
                              <dgm:param type="stAng" val="0"/>
                              <dgm:param type="spanAng" val="-360"/>
                              <dgm:param type="ctrShpMap" val="fNode"/>
                            </dgm:alg>
                          </dgm:else>
                        </dgm:choose>
                      </dgm:if>
                      <dgm:if name="Name271" axis="ch" ptType="node" func="cnt" op="equ" val="6">
                        <dgm:choose name="Name272">
                          <dgm:if name="Name273" axis="ch ch" ptType="node node" st="3 1" cnt="1 0" func="cnt" op="equ" val="1">
                            <dgm:alg type="cycle">
                              <dgm:param type="stAng" val="240"/>
                              <dgm:param type="ctrShpMap" val="fNode"/>
                            </dgm:alg>
                          </dgm:if>
                          <dgm:if name="Name274" axis="ch ch" ptType="node node" st="3 1" cnt="1 0" func="cnt" op="equ" val="2">
                            <dgm:alg type="cycle">
                              <dgm:param type="stAng" val="285"/>
                              <dgm:param type="spanAng" val="-90"/>
                              <dgm:param type="ctrShpMap" val="fNode"/>
                            </dgm:alg>
                          </dgm:if>
                          <dgm:else name="Name275">
                            <dgm:alg type="cycle">
                              <dgm:param type="stAng" val="0"/>
                              <dgm:param type="spanAng" val="-360"/>
                              <dgm:param type="ctrShpMap" val="fNode"/>
                            </dgm:alg>
                          </dgm:else>
                        </dgm:choose>
                      </dgm:if>
                      <dgm:if name="Name276" axis="ch" ptType="node" func="cnt" op="gte" val="7">
                        <dgm:choose name="Name277">
                          <dgm:if name="Name278" axis="ch ch" ptType="node node" st="3 1" cnt="1 0" func="cnt" op="equ" val="1">
                            <dgm:alg type="cycle">
                              <dgm:param type="stAng" val="257"/>
                              <dgm:param type="ctrShpMap" val="fNode"/>
                            </dgm:alg>
                          </dgm:if>
                          <dgm:if name="Name279" axis="ch ch" ptType="node node" st="3 1" cnt="1 0" func="cnt" op="equ" val="2">
                            <dgm:alg type="cycle">
                              <dgm:param type="stAng" val="302"/>
                              <dgm:param type="spanAng" val="-90"/>
                              <dgm:param type="ctrShpMap" val="fNode"/>
                            </dgm:alg>
                          </dgm:if>
                          <dgm:else name="Name280">
                            <dgm:alg type="cycle">
                              <dgm:param type="stAng" val="0"/>
                              <dgm:param type="spanAng" val="-360"/>
                              <dgm:param type="ctrShpMap" val="fNode"/>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srcNode" val="textCenter"/>
                    <dgm:param type="dstNode" val="childCenter3"/>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stAng" val="270"/>
                              <dgm:param type="ctrShpMap" val="fNode"/>
                            </dgm:alg>
                          </dgm:if>
                          <dgm:if name="Name298" axis="ch ch" ptType="node node" st="4 1" cnt="1 0" func="cnt" op="equ" val="2">
                            <dgm:alg type="cycle">
                              <dgm:param type="stAng" val="225"/>
                              <dgm:param type="spanAng" val="90"/>
                              <dgm:param type="ctrShpMap" val="fNode"/>
                            </dgm:alg>
                          </dgm:if>
                          <dgm:else name="Name299">
                            <dgm:alg type="cycle">
                              <dgm:param type="stAng" val="202.5"/>
                              <dgm:param type="spanAng" val="135"/>
                              <dgm:param type="ctrShpMap" val="fNode"/>
                            </dgm:alg>
                          </dgm:else>
                        </dgm:choose>
                      </dgm:if>
                      <dgm:if name="Name300" axis="ch" ptType="node" func="cnt" op="equ" val="5">
                        <dgm:choose name="Name301">
                          <dgm:if name="Name302" axis="ch ch" ptType="node node" st="4 1" cnt="1 0" func="cnt" op="equ" val="1">
                            <dgm:alg type="cycle">
                              <dgm:param type="stAng" val="216"/>
                              <dgm:param type="ctrShpMap" val="fNode"/>
                            </dgm:alg>
                          </dgm:if>
                          <dgm:if name="Name303" axis="ch ch" ptType="node node" st="4 1" cnt="1 0" func="cnt" op="equ" val="2">
                            <dgm:alg type="cycle">
                              <dgm:param type="stAng" val="171"/>
                              <dgm:param type="spanAng" val="90"/>
                              <dgm:param type="ctrShpMap" val="fNode"/>
                            </dgm:alg>
                          </dgm:if>
                          <dgm:else name="Name304">
                            <dgm:alg type="cycle">
                              <dgm:param type="stAng" val="0"/>
                              <dgm:param type="spanAng" val="360"/>
                              <dgm:param type="ctrShpMap" val="fNode"/>
                            </dgm:alg>
                          </dgm:else>
                        </dgm:choose>
                      </dgm:if>
                      <dgm:if name="Name305" axis="ch" ptType="node" func="cnt" op="equ" val="6">
                        <dgm:choose name="Name306">
                          <dgm:if name="Name307" axis="ch ch" ptType="node node" st="4 1" cnt="1 0" func="cnt" op="equ" val="1">
                            <dgm:alg type="cycle">
                              <dgm:param type="stAng" val="180"/>
                              <dgm:param type="ctrShpMap" val="fNode"/>
                            </dgm:alg>
                          </dgm:if>
                          <dgm:if name="Name308" axis="ch ch" ptType="node node" st="4 1" cnt="1 0" func="cnt" op="equ" val="2">
                            <dgm:alg type="cycle">
                              <dgm:param type="stAng" val="135"/>
                              <dgm:param type="spanAng" val="90"/>
                              <dgm:param type="ctrShpMap" val="fNode"/>
                            </dgm:alg>
                          </dgm:if>
                          <dgm:else name="Name309">
                            <dgm:alg type="cycle">
                              <dgm:param type="stAng" val="0"/>
                              <dgm:param type="spanAng" val="360"/>
                              <dgm:param type="ctrShpMap" val="fNode"/>
                            </dgm:alg>
                          </dgm:else>
                        </dgm:choose>
                      </dgm:if>
                      <dgm:if name="Name310" axis="ch" ptType="node" func="cnt" op="gte" val="7">
                        <dgm:choose name="Name311">
                          <dgm:if name="Name312" axis="ch ch" ptType="node node" st="4 1" cnt="1 0" func="cnt" op="equ" val="1">
                            <dgm:alg type="cycle">
                              <dgm:param type="stAng" val="154"/>
                              <dgm:param type="ctrShpMap" val="fNode"/>
                            </dgm:alg>
                          </dgm:if>
                          <dgm:if name="Name313" axis="ch ch" ptType="node node" st="4 1" cnt="1 0" func="cnt" op="equ" val="2">
                            <dgm:alg type="cycle">
                              <dgm:param type="stAng" val="109"/>
                              <dgm:param type="spanAng" val="90"/>
                              <dgm:param type="ctrShpMap" val="fNode"/>
                            </dgm:alg>
                          </dgm:if>
                          <dgm:else name="Name314">
                            <dgm:alg type="cycle">
                              <dgm:param type="stAng" val="0"/>
                              <dgm:param type="spanAng" val="360"/>
                              <dgm:param type="ctrShpMap" val="fNode"/>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stAng" val="90"/>
                              <dgm:param type="ctrShpMap" val="fNode"/>
                            </dgm:alg>
                          </dgm:if>
                          <dgm:if name="Name321" axis="ch ch" ptType="node node" st="4 1" cnt="1 0" func="cnt" op="equ" val="2">
                            <dgm:alg type="cycle">
                              <dgm:param type="stAng" val="135"/>
                              <dgm:param type="spanAng" val="-90"/>
                              <dgm:param type="ctrShpMap" val="fNode"/>
                            </dgm:alg>
                          </dgm:if>
                          <dgm:else name="Name322">
                            <dgm:alg type="cycle">
                              <dgm:param type="stAng" val="157.5"/>
                              <dgm:param type="spanAng" val="-135"/>
                              <dgm:param type="ctrShpMap" val="fNode"/>
                            </dgm:alg>
                          </dgm:else>
                        </dgm:choose>
                      </dgm:if>
                      <dgm:if name="Name323" axis="ch" ptType="node" func="cnt" op="equ" val="5">
                        <dgm:choose name="Name324">
                          <dgm:if name="Name325" axis="ch ch" ptType="node node" st="4 1" cnt="1 0" func="cnt" op="equ" val="1">
                            <dgm:alg type="cycle">
                              <dgm:param type="stAng" val="144"/>
                              <dgm:param type="ctrShpMap" val="fNode"/>
                            </dgm:alg>
                          </dgm:if>
                          <dgm:if name="Name326" axis="ch ch" ptType="node node" st="4 1" cnt="1 0" func="cnt" op="equ" val="2">
                            <dgm:alg type="cycle">
                              <dgm:param type="stAng" val="189"/>
                              <dgm:param type="spanAng" val="-90"/>
                              <dgm:param type="ctrShpMap" val="fNode"/>
                            </dgm:alg>
                          </dgm:if>
                          <dgm:else name="Name327">
                            <dgm:alg type="cycle">
                              <dgm:param type="stAng" val="0"/>
                              <dgm:param type="spanAng" val="-360"/>
                              <dgm:param type="ctrShpMap" val="fNode"/>
                            </dgm:alg>
                          </dgm:else>
                        </dgm:choose>
                      </dgm:if>
                      <dgm:if name="Name328" axis="ch" ptType="node" func="cnt" op="equ" val="6">
                        <dgm:choose name="Name329">
                          <dgm:if name="Name330" axis="ch ch" ptType="node node" st="4 1" cnt="1 0" func="cnt" op="equ" val="1">
                            <dgm:alg type="cycle">
                              <dgm:param type="stAng" val="180"/>
                              <dgm:param type="ctrShpMap" val="fNode"/>
                            </dgm:alg>
                          </dgm:if>
                          <dgm:if name="Name331" axis="ch ch" ptType="node node" st="4 1" cnt="1 0" func="cnt" op="equ" val="2">
                            <dgm:alg type="cycle">
                              <dgm:param type="stAng" val="225"/>
                              <dgm:param type="spanAng" val="-90"/>
                              <dgm:param type="ctrShpMap" val="fNode"/>
                            </dgm:alg>
                          </dgm:if>
                          <dgm:else name="Name332">
                            <dgm:alg type="cycle">
                              <dgm:param type="stAng" val="0"/>
                              <dgm:param type="spanAng" val="-360"/>
                              <dgm:param type="ctrShpMap" val="fNode"/>
                            </dgm:alg>
                          </dgm:else>
                        </dgm:choose>
                      </dgm:if>
                      <dgm:if name="Name333" axis="ch" ptType="node" func="cnt" op="gte" val="7">
                        <dgm:choose name="Name334">
                          <dgm:if name="Name335" axis="ch ch" ptType="node node" st="4 1" cnt="1 0" func="cnt" op="equ" val="1">
                            <dgm:alg type="cycle">
                              <dgm:param type="stAng" val="205"/>
                              <dgm:param type="ctrShpMap" val="fNode"/>
                            </dgm:alg>
                          </dgm:if>
                          <dgm:if name="Name336" axis="ch ch" ptType="node node" st="4 1" cnt="1 0" func="cnt" op="equ" val="2">
                            <dgm:alg type="cycle">
                              <dgm:param type="stAng" val="250"/>
                              <dgm:param type="spanAng" val="-90"/>
                              <dgm:param type="ctrShpMap" val="fNode"/>
                            </dgm:alg>
                          </dgm:if>
                          <dgm:else name="Name337">
                            <dgm:alg type="cycle">
                              <dgm:param type="stAng" val="0"/>
                              <dgm:param type="spanAng" val="-360"/>
                              <dgm:param type="ctrShpMap" val="fNode"/>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srcNode" val="textCenter"/>
                    <dgm:param type="dstNode" val="childCenter4"/>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stAng" val="288"/>
                              <dgm:param type="ctrShpMap" val="fNode"/>
                            </dgm:alg>
                          </dgm:if>
                          <dgm:if name="Name355" axis="ch ch" ptType="node node" st="5 1" cnt="1 0" func="cnt" op="equ" val="2">
                            <dgm:alg type="cycle">
                              <dgm:param type="stAng" val="243"/>
                              <dgm:param type="spanAng" val="90"/>
                              <dgm:param type="ctrShpMap" val="fNode"/>
                            </dgm:alg>
                          </dgm:if>
                          <dgm:else name="Name356">
                            <dgm:alg type="cycle">
                              <dgm:param type="stAng" val="0"/>
                              <dgm:param type="spanAng" val="360"/>
                              <dgm:param type="ctrShpMap" val="fNode"/>
                            </dgm:alg>
                          </dgm:else>
                        </dgm:choose>
                      </dgm:if>
                      <dgm:if name="Name357" axis="ch" ptType="node" func="cnt" op="equ" val="6">
                        <dgm:choose name="Name358">
                          <dgm:if name="Name359" axis="ch ch" ptType="node node" st="5 1" cnt="1 0" func="cnt" op="equ" val="1">
                            <dgm:alg type="cycle">
                              <dgm:param type="stAng" val="240"/>
                              <dgm:param type="ctrShpMap" val="fNode"/>
                            </dgm:alg>
                          </dgm:if>
                          <dgm:if name="Name360" axis="ch ch" ptType="node node" st="5 1" cnt="1 0" func="cnt" op="equ" val="2">
                            <dgm:alg type="cycle">
                              <dgm:param type="stAng" val="195"/>
                              <dgm:param type="spanAng" val="90"/>
                              <dgm:param type="ctrShpMap" val="fNode"/>
                            </dgm:alg>
                          </dgm:if>
                          <dgm:else name="Name361">
                            <dgm:alg type="cycle">
                              <dgm:param type="stAng" val="0"/>
                              <dgm:param type="spanAng" val="360"/>
                              <dgm:param type="ctrShpMap" val="fNode"/>
                            </dgm:alg>
                          </dgm:else>
                        </dgm:choose>
                      </dgm:if>
                      <dgm:if name="Name362" axis="ch" ptType="node" func="cnt" op="gte" val="7">
                        <dgm:choose name="Name363">
                          <dgm:if name="Name364" axis="ch ch" ptType="node node" st="5 1" cnt="1 0" func="cnt" op="equ" val="1">
                            <dgm:alg type="cycle">
                              <dgm:param type="stAng" val="205"/>
                              <dgm:param type="ctrShpMap" val="fNode"/>
                            </dgm:alg>
                          </dgm:if>
                          <dgm:if name="Name365" axis="ch ch" ptType="node node" st="5 1" cnt="1 0" func="cnt" op="equ" val="2">
                            <dgm:alg type="cycle">
                              <dgm:param type="stAng" val="160"/>
                              <dgm:param type="spanAng" val="90"/>
                              <dgm:param type="ctrShpMap" val="fNode"/>
                            </dgm:alg>
                          </dgm:if>
                          <dgm:else name="Name366">
                            <dgm:alg type="cycle">
                              <dgm:param type="stAng" val="0"/>
                              <dgm:param type="spanAng" val="360"/>
                              <dgm:param type="ctrShpMap" val="fNode"/>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stAng" val="72"/>
                              <dgm:param type="ctrShpMap" val="fNode"/>
                            </dgm:alg>
                          </dgm:if>
                          <dgm:if name="Name373" axis="ch ch" ptType="node node" st="5 1" cnt="1 0" func="cnt" op="equ" val="2">
                            <dgm:alg type="cycle">
                              <dgm:param type="stAng" val="117"/>
                              <dgm:param type="spanAng" val="-90"/>
                              <dgm:param type="ctrShpMap" val="fNode"/>
                            </dgm:alg>
                          </dgm:if>
                          <dgm:else name="Name374">
                            <dgm:alg type="cycle">
                              <dgm:param type="stAng" val="0"/>
                              <dgm:param type="spanAng" val="-360"/>
                              <dgm:param type="ctrShpMap" val="fNode"/>
                            </dgm:alg>
                          </dgm:else>
                        </dgm:choose>
                      </dgm:if>
                      <dgm:if name="Name375" axis="ch" ptType="node" func="cnt" op="equ" val="6">
                        <dgm:choose name="Name376">
                          <dgm:if name="Name377" axis="ch ch" ptType="node node" st="5 1" cnt="1 0" func="cnt" op="equ" val="1">
                            <dgm:alg type="cycle">
                              <dgm:param type="stAng" val="120"/>
                              <dgm:param type="ctrShpMap" val="fNode"/>
                            </dgm:alg>
                          </dgm:if>
                          <dgm:if name="Name378" axis="ch ch" ptType="node node" st="5 1" cnt="1 0" func="cnt" op="equ" val="2">
                            <dgm:alg type="cycle">
                              <dgm:param type="stAng" val="165"/>
                              <dgm:param type="spanAng" val="-90"/>
                              <dgm:param type="ctrShpMap" val="fNode"/>
                            </dgm:alg>
                          </dgm:if>
                          <dgm:else name="Name379">
                            <dgm:alg type="cycle">
                              <dgm:param type="stAng" val="0"/>
                              <dgm:param type="spanAng" val="-360"/>
                              <dgm:param type="ctrShpMap" val="fNode"/>
                            </dgm:alg>
                          </dgm:else>
                        </dgm:choose>
                      </dgm:if>
                      <dgm:if name="Name380" axis="ch" ptType="node" func="cnt" op="gte" val="7">
                        <dgm:choose name="Name381">
                          <dgm:if name="Name382" axis="ch ch" ptType="node node" st="5 1" cnt="1 0" func="cnt" op="equ" val="1">
                            <dgm:alg type="cycle">
                              <dgm:param type="stAng" val="154"/>
                              <dgm:param type="ctrShpMap" val="fNode"/>
                            </dgm:alg>
                          </dgm:if>
                          <dgm:if name="Name383" axis="ch ch" ptType="node node" st="5 1" cnt="1 0" func="cnt" op="equ" val="2">
                            <dgm:alg type="cycle">
                              <dgm:param type="stAng" val="199"/>
                              <dgm:param type="spanAng" val="-90"/>
                              <dgm:param type="ctrShpMap" val="fNode"/>
                            </dgm:alg>
                          </dgm:if>
                          <dgm:else name="Name384">
                            <dgm:alg type="cycle">
                              <dgm:param type="stAng" val="0"/>
                              <dgm:param type="spanAng" val="-360"/>
                              <dgm:param type="ctrShpMap" val="fNode"/>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srcNode" val="textCenter"/>
                    <dgm:param type="dstNode" val="childCenter5"/>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stAng" val="300"/>
                              <dgm:param type="ctrShpMap" val="fNode"/>
                            </dgm:alg>
                          </dgm:if>
                          <dgm:if name="Name402" axis="ch ch" ptType="node node" st="6 1" cnt="1 0" func="cnt" op="equ" val="2">
                            <dgm:alg type="cycle">
                              <dgm:param type="stAng" val="255"/>
                              <dgm:param type="spanAng" val="90"/>
                              <dgm:param type="ctrShpMap" val="fNode"/>
                            </dgm:alg>
                          </dgm:if>
                          <dgm:else name="Name403">
                            <dgm:alg type="cycle">
                              <dgm:param type="stAng" val="0"/>
                              <dgm:param type="spanAng" val="360"/>
                              <dgm:param type="ctrShpMap" val="fNode"/>
                            </dgm:alg>
                          </dgm:else>
                        </dgm:choose>
                      </dgm:if>
                      <dgm:if name="Name404" axis="ch" ptType="node" func="cnt" op="gte" val="7">
                        <dgm:choose name="Name405">
                          <dgm:if name="Name406" axis="ch ch" ptType="node node" st="6 1" cnt="1 0" func="cnt" op="equ" val="1">
                            <dgm:alg type="cycle">
                              <dgm:param type="stAng" val="257"/>
                              <dgm:param type="ctrShpMap" val="fNode"/>
                            </dgm:alg>
                          </dgm:if>
                          <dgm:if name="Name407" axis="ch ch" ptType="node node" st="6 1" cnt="1 0" func="cnt" op="equ" val="2">
                            <dgm:alg type="cycle">
                              <dgm:param type="stAng" val="212"/>
                              <dgm:param type="spanAng" val="90"/>
                              <dgm:param type="ctrShpMap" val="fNode"/>
                            </dgm:alg>
                          </dgm:if>
                          <dgm:else name="Name408">
                            <dgm:alg type="cycle">
                              <dgm:param type="stAng" val="0"/>
                              <dgm:param type="spanAng" val="360"/>
                              <dgm:param type="ctrShpMap" val="fNode"/>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stAng" val="60"/>
                              <dgm:param type="ctrShpMap" val="fNode"/>
                            </dgm:alg>
                          </dgm:if>
                          <dgm:if name="Name415" axis="ch ch" ptType="node node" st="6 1" cnt="1 0" func="cnt" op="equ" val="2">
                            <dgm:alg type="cycle">
                              <dgm:param type="stAng" val="105"/>
                              <dgm:param type="spanAng" val="-90"/>
                              <dgm:param type="ctrShpMap" val="fNode"/>
                            </dgm:alg>
                          </dgm:if>
                          <dgm:else name="Name416">
                            <dgm:alg type="cycle">
                              <dgm:param type="stAng" val="0"/>
                              <dgm:param type="spanAng" val="-360"/>
                              <dgm:param type="ctrShpMap" val="fNode"/>
                            </dgm:alg>
                          </dgm:else>
                        </dgm:choose>
                      </dgm:if>
                      <dgm:if name="Name417" axis="ch" ptType="node" func="cnt" op="gte" val="7">
                        <dgm:choose name="Name418">
                          <dgm:if name="Name419" axis="ch ch" ptType="node node" st="6 1" cnt="1 0" func="cnt" op="equ" val="1">
                            <dgm:alg type="cycle">
                              <dgm:param type="stAng" val="102"/>
                              <dgm:param type="ctrShpMap" val="fNode"/>
                            </dgm:alg>
                          </dgm:if>
                          <dgm:if name="Name420" axis="ch ch" ptType="node node" st="6 1" cnt="1 0" func="cnt" op="equ" val="2">
                            <dgm:alg type="cycle">
                              <dgm:param type="stAng" val="147"/>
                              <dgm:param type="spanAng" val="-90"/>
                              <dgm:param type="ctrShpMap" val="fNode"/>
                            </dgm:alg>
                          </dgm:if>
                          <dgm:else name="Name421">
                            <dgm:alg type="cycle">
                              <dgm:param type="stAng" val="0"/>
                              <dgm:param type="spanAng" val="-360"/>
                              <dgm:param type="ctrShpMap" val="fNode"/>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srcNode" val="textCenter"/>
                    <dgm:param type="dstNode" val="childCenter6"/>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stAng" val="308"/>
                              <dgm:param type="ctrShpMap" val="fNode"/>
                            </dgm:alg>
                          </dgm:if>
                          <dgm:if name="Name439" axis="ch ch" ptType="node node" st="7 1" cnt="1 0" func="cnt" op="equ" val="2">
                            <dgm:alg type="cycle">
                              <dgm:param type="stAng" val="263"/>
                              <dgm:param type="spanAng" val="90"/>
                              <dgm:param type="ctrShpMap" val="fNode"/>
                            </dgm:alg>
                          </dgm:if>
                          <dgm:else name="Name440">
                            <dgm:alg type="cycle">
                              <dgm:param type="stAng" val="0"/>
                              <dgm:param type="spanAng" val="360"/>
                              <dgm:param type="ctrShpMap" val="fNode"/>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stAng" val="51"/>
                              <dgm:param type="ctrShpMap" val="fNode"/>
                            </dgm:alg>
                          </dgm:if>
                          <dgm:if name="Name447" axis="ch ch" ptType="node node" st="7 1" cnt="1 0" func="cnt" op="equ" val="2">
                            <dgm:alg type="cycle">
                              <dgm:param type="stAng" val="96"/>
                              <dgm:param type="spanAng" val="-90"/>
                              <dgm:param type="ctrShpMap" val="fNode"/>
                            </dgm:alg>
                          </dgm:if>
                          <dgm:else name="Name448">
                            <dgm:alg type="cycle">
                              <dgm:param type="stAng" val="0"/>
                              <dgm:param type="spanAng" val="-360"/>
                              <dgm:param type="ctrShpMap" val="fNode"/>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srcNode" val="textCenter"/>
                    <dgm:param type="dstNode" val="childCenter7"/>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stAng" val="90"/>
                              <dgm:param type="ctrShpMap" val="fNode"/>
                            </dgm:alg>
                          </dgm:if>
                          <dgm:if name="Name67" axis="ch ch" ptType="node node" st="1 1" cnt="1 0" func="cnt" op="equ" val="2">
                            <dgm:alg type="cycle">
                              <dgm:param type="stAng" val="45"/>
                              <dgm:param type="spanAng" val="90"/>
                              <dgm:param type="ctrShpMap" val="fNode"/>
                            </dgm:alg>
                          </dgm:if>
                          <dgm:else name="Name68">
                            <dgm:alg type="cycle">
                              <dgm:param type="stAng" val="0"/>
                              <dgm:param type="spanAng" val="180"/>
                              <dgm:param type="ctrShpMap" val="fNode"/>
                            </dgm:alg>
                          </dgm:else>
                        </dgm:choose>
                      </dgm:if>
                      <dgm:if name="Name69" axis="ch" ptType="node" func="cnt" op="equ" val="2">
                        <dgm:choose name="Name70">
                          <dgm:if name="Name71" axis="ch ch" ptType="node node" st="1 1" cnt="1 0" func="cnt" op="equ" val="1">
                            <dgm:alg type="cycle">
                              <dgm:param type="stAng" val="0"/>
                              <dgm:param type="ctrShpMap" val="fNode"/>
                            </dgm:alg>
                          </dgm:if>
                          <dgm:if name="Name72" axis="ch ch" ptType="node node" st="1 1" cnt="1 0" func="cnt" op="equ" val="2">
                            <dgm:alg type="cycle">
                              <dgm:param type="stAng" val="315"/>
                              <dgm:param type="spanAng" val="90"/>
                              <dgm:param type="ctrShpMap" val="fNode"/>
                            </dgm:alg>
                          </dgm:if>
                          <dgm:else name="Name73">
                            <dgm:alg type="cycle">
                              <dgm:param type="stAng" val="270"/>
                              <dgm:param type="spanAng" val="180"/>
                              <dgm:param type="ctrShpMap" val="fNode"/>
                            </dgm:alg>
                          </dgm:else>
                        </dgm:choose>
                      </dgm:if>
                      <dgm:if name="Name74" axis="ch" ptType="node" func="cnt" op="equ" val="3">
                        <dgm:choose name="Name75">
                          <dgm:if name="Name76" axis="ch ch" ptType="node node" st="1 1" cnt="1 0" func="cnt" op="equ" val="1">
                            <dgm:alg type="cycle">
                              <dgm:param type="stAng" val="0"/>
                              <dgm:param type="ctrShpMap" val="fNode"/>
                            </dgm:alg>
                          </dgm:if>
                          <dgm:if name="Name77" axis="ch ch" ptType="node node" st="1 1" cnt="1 0" func="cnt" op="equ" val="2">
                            <dgm:alg type="cycle">
                              <dgm:param type="stAng" val="315"/>
                              <dgm:param type="spanAng" val="90"/>
                              <dgm:param type="ctrShpMap" val="fNode"/>
                            </dgm:alg>
                          </dgm:if>
                          <dgm:else name="Name78">
                            <dgm:alg type="cycle">
                              <dgm:param type="stAng" val="270"/>
                              <dgm:param type="spanAng" val="180"/>
                              <dgm:param type="ctrShpMap" val="fNode"/>
                            </dgm:alg>
                          </dgm:else>
                        </dgm:choose>
                      </dgm:if>
                      <dgm:if name="Name79" axis="ch" ptType="node" func="cnt" op="equ" val="4">
                        <dgm:choose name="Name80">
                          <dgm:if name="Name81" axis="ch ch" ptType="node node" st="1 1" cnt="1 0" func="cnt" op="equ" val="1">
                            <dgm:alg type="cycle">
                              <dgm:param type="stAng" val="0"/>
                              <dgm:param type="ctrShpMap" val="fNode"/>
                            </dgm:alg>
                          </dgm:if>
                          <dgm:if name="Name82" axis="ch ch" ptType="node node" st="1 1" cnt="1 0" func="cnt" op="equ" val="2">
                            <dgm:alg type="cycle">
                              <dgm:param type="stAng" val="315"/>
                              <dgm:param type="spanAng" val="90"/>
                              <dgm:param type="ctrShpMap" val="fNode"/>
                            </dgm:alg>
                          </dgm:if>
                          <dgm:else name="Name83">
                            <dgm:alg type="cycle">
                              <dgm:param type="stAng" val="292.5"/>
                              <dgm:param type="spanAng" val="135"/>
                              <dgm:param type="ctrShpMap" val="fNode"/>
                            </dgm:alg>
                          </dgm:else>
                        </dgm:choose>
                      </dgm:if>
                      <dgm:if name="Name84" axis="ch" ptType="node" func="cnt" op="equ" val="5">
                        <dgm:choose name="Name85">
                          <dgm:if name="Name86" axis="ch ch" ptType="node node" st="1 1" cnt="1 0" func="cnt" op="equ" val="1">
                            <dgm:alg type="cycle">
                              <dgm:param type="stAng" val="0"/>
                              <dgm:param type="ctrShpMap" val="fNode"/>
                            </dgm:alg>
                          </dgm:if>
                          <dgm:if name="Name87" axis="ch ch" ptType="node node" st="1 1" cnt="1 0" func="cnt" op="equ" val="2">
                            <dgm:alg type="cycle">
                              <dgm:param type="stAng" val="315"/>
                              <dgm:param type="spanAng" val="90"/>
                              <dgm:param type="ctrShpMap" val="fNode"/>
                            </dgm:alg>
                          </dgm:if>
                          <dgm:else name="Name88">
                            <dgm:alg type="cycle">
                              <dgm:param type="stAng" val="0"/>
                              <dgm:param type="spanAng" val="360"/>
                              <dgm:param type="ctrShpMap" val="fNode"/>
                            </dgm:alg>
                          </dgm:else>
                        </dgm:choose>
                      </dgm:if>
                      <dgm:if name="Name89" axis="ch" ptType="node" func="cnt" op="equ" val="6">
                        <dgm:choose name="Name90">
                          <dgm:if name="Name91" axis="ch ch" ptType="node node" st="1 1" cnt="1 0" func="cnt" op="equ" val="1">
                            <dgm:alg type="cycle">
                              <dgm:param type="stAng" val="0"/>
                              <dgm:param type="ctrShpMap" val="fNode"/>
                            </dgm:alg>
                          </dgm:if>
                          <dgm:if name="Name92" axis="ch ch" ptType="node node" st="1 1" cnt="1 0" func="cnt" op="equ" val="2">
                            <dgm:alg type="cycle">
                              <dgm:param type="stAng" val="315"/>
                              <dgm:param type="spanAng" val="90"/>
                              <dgm:param type="ctrShpMap" val="fNode"/>
                            </dgm:alg>
                          </dgm:if>
                          <dgm:else name="Name93">
                            <dgm:alg type="cycle">
                              <dgm:param type="stAng" val="0"/>
                              <dgm:param type="spanAng" val="360"/>
                              <dgm:param type="ctrShpMap" val="fNode"/>
                            </dgm:alg>
                          </dgm:else>
                        </dgm:choose>
                      </dgm:if>
                      <dgm:if name="Name94" axis="ch" ptType="node" func="cnt" op="gte" val="7">
                        <dgm:choose name="Name95">
                          <dgm:if name="Name96" axis="ch ch" ptType="node node" st="1 1" cnt="1 0" func="cnt" op="equ" val="1">
                            <dgm:alg type="cycle">
                              <dgm:param type="stAng" val="0"/>
                              <dgm:param type="ctrShpMap" val="fNode"/>
                            </dgm:alg>
                          </dgm:if>
                          <dgm:if name="Name97" axis="ch ch" ptType="node node" st="1 1" cnt="1 0" func="cnt" op="equ" val="2">
                            <dgm:alg type="cycle">
                              <dgm:param type="stAng" val="315"/>
                              <dgm:param type="spanAng" val="90"/>
                              <dgm:param type="ctrShpMap" val="fNode"/>
                            </dgm:alg>
                          </dgm:if>
                          <dgm:else name="Name98">
                            <dgm:alg type="cycle">
                              <dgm:param type="stAng" val="0"/>
                              <dgm:param type="spanAng" val="360"/>
                              <dgm:param type="ctrShpMap" val="fNode"/>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stAng" val="270"/>
                              <dgm:param type="ctrShpMap" val="fNode"/>
                            </dgm:alg>
                          </dgm:if>
                          <dgm:if name="Name105" axis="ch ch" ptType="node node" st="1 1" cnt="1 0" func="cnt" op="equ" val="2">
                            <dgm:alg type="cycle">
                              <dgm:param type="stAng" val="315"/>
                              <dgm:param type="spanAng" val="-90"/>
                              <dgm:param type="ctrShpMap" val="fNode"/>
                            </dgm:alg>
                          </dgm:if>
                          <dgm:else name="Name106">
                            <dgm:alg type="cycle">
                              <dgm:param type="stAng" val="0"/>
                              <dgm:param type="spanAng" val="-180"/>
                              <dgm:param type="ctrShpMap" val="fNode"/>
                            </dgm:alg>
                          </dgm:else>
                        </dgm:choose>
                      </dgm:if>
                      <dgm:if name="Name107" axis="ch" ptType="node" func="cnt" op="equ" val="2">
                        <dgm:choose name="Name108">
                          <dgm:if name="Name109" axis="ch ch" ptType="node node" st="1 1" cnt="1 0" func="cnt" op="equ" val="1">
                            <dgm:alg type="cycle">
                              <dgm:param type="stAng" val="0"/>
                              <dgm:param type="ctrShpMap" val="fNode"/>
                            </dgm:alg>
                          </dgm:if>
                          <dgm:if name="Name110" axis="ch ch" ptType="node node" st="1 1" cnt="1 0" func="cnt" op="equ" val="2">
                            <dgm:alg type="cycle">
                              <dgm:param type="stAng" val="45"/>
                              <dgm:param type="spanAng" val="-90"/>
                              <dgm:param type="ctrShpMap" val="fNode"/>
                            </dgm:alg>
                          </dgm:if>
                          <dgm:else name="Name111">
                            <dgm:alg type="cycle">
                              <dgm:param type="stAng" val="90"/>
                              <dgm:param type="spanAng" val="-180"/>
                              <dgm:param type="ctrShpMap" val="fNode"/>
                            </dgm:alg>
                          </dgm:else>
                        </dgm:choose>
                      </dgm:if>
                      <dgm:if name="Name112" axis="ch" ptType="node" func="cnt" op="equ" val="3">
                        <dgm:choose name="Name113">
                          <dgm:if name="Name114" axis="ch ch" ptType="node node" st="1 1" cnt="1 0" func="cnt" op="equ" val="1">
                            <dgm:alg type="cycle">
                              <dgm:param type="stAng" val="0"/>
                              <dgm:param type="ctrShpMap" val="fNode"/>
                            </dgm:alg>
                          </dgm:if>
                          <dgm:if name="Name115" axis="ch ch" ptType="node node" st="1 1" cnt="1 0" func="cnt" op="equ" val="2">
                            <dgm:alg type="cycle">
                              <dgm:param type="stAng" val="45"/>
                              <dgm:param type="spanAng" val="-90"/>
                              <dgm:param type="ctrShpMap" val="fNode"/>
                            </dgm:alg>
                          </dgm:if>
                          <dgm:else name="Name116">
                            <dgm:alg type="cycle">
                              <dgm:param type="stAng" val="90"/>
                              <dgm:param type="spanAng" val="-180"/>
                              <dgm:param type="ctrShpMap" val="fNode"/>
                            </dgm:alg>
                          </dgm:else>
                        </dgm:choose>
                      </dgm:if>
                      <dgm:if name="Name117" axis="ch" ptType="node" func="cnt" op="equ" val="4">
                        <dgm:choose name="Name118">
                          <dgm:if name="Name119" axis="ch ch" ptType="node node" st="1 1" cnt="1 0" func="cnt" op="equ" val="1">
                            <dgm:alg type="cycle">
                              <dgm:param type="stAng" val="0"/>
                              <dgm:param type="ctrShpMap" val="fNode"/>
                            </dgm:alg>
                          </dgm:if>
                          <dgm:if name="Name120" axis="ch ch" ptType="node node" st="1 1" cnt="1 0" func="cnt" op="equ" val="2">
                            <dgm:alg type="cycle">
                              <dgm:param type="stAng" val="45"/>
                              <dgm:param type="spanAng" val="-90"/>
                              <dgm:param type="ctrShpMap" val="fNode"/>
                            </dgm:alg>
                          </dgm:if>
                          <dgm:else name="Name121">
                            <dgm:alg type="cycle">
                              <dgm:param type="stAng" val="67.5"/>
                              <dgm:param type="spanAng" val="-135"/>
                              <dgm:param type="ctrShpMap" val="fNode"/>
                            </dgm:alg>
                          </dgm:else>
                        </dgm:choose>
                      </dgm:if>
                      <dgm:if name="Name122" axis="ch" ptType="node" func="cnt" op="equ" val="5">
                        <dgm:choose name="Name123">
                          <dgm:if name="Name124" axis="ch ch" ptType="node node" st="1 1" cnt="1 0" func="cnt" op="equ" val="1">
                            <dgm:alg type="cycle">
                              <dgm:param type="stAng" val="0"/>
                              <dgm:param type="ctrShpMap" val="fNode"/>
                            </dgm:alg>
                          </dgm:if>
                          <dgm:if name="Name125" axis="ch ch" ptType="node node" st="1 1" cnt="1 0" func="cnt" op="equ" val="2">
                            <dgm:alg type="cycle">
                              <dgm:param type="stAng" val="45"/>
                              <dgm:param type="spanAng" val="-90"/>
                              <dgm:param type="ctrShpMap" val="fNode"/>
                            </dgm:alg>
                          </dgm:if>
                          <dgm:else name="Name126">
                            <dgm:alg type="cycle">
                              <dgm:param type="stAng" val="0"/>
                              <dgm:param type="spanAng" val="-360"/>
                              <dgm:param type="ctrShpMap" val="fNode"/>
                            </dgm:alg>
                          </dgm:else>
                        </dgm:choose>
                      </dgm:if>
                      <dgm:if name="Name127" axis="ch" ptType="node" func="cnt" op="equ" val="6">
                        <dgm:choose name="Name128">
                          <dgm:if name="Name129" axis="ch ch" ptType="node node" st="1 1" cnt="1 0" func="cnt" op="equ" val="1">
                            <dgm:alg type="cycle">
                              <dgm:param type="stAng" val="0"/>
                              <dgm:param type="ctrShpMap" val="fNode"/>
                            </dgm:alg>
                          </dgm:if>
                          <dgm:if name="Name130" axis="ch ch" ptType="node node" st="1 1" cnt="1 0" func="cnt" op="equ" val="2">
                            <dgm:alg type="cycle">
                              <dgm:param type="stAng" val="45"/>
                              <dgm:param type="spanAng" val="-90"/>
                              <dgm:param type="ctrShpMap" val="fNode"/>
                            </dgm:alg>
                          </dgm:if>
                          <dgm:else name="Name131">
                            <dgm:alg type="cycle">
                              <dgm:param type="stAng" val="0"/>
                              <dgm:param type="spanAng" val="-360"/>
                              <dgm:param type="ctrShpMap" val="fNode"/>
                            </dgm:alg>
                          </dgm:else>
                        </dgm:choose>
                      </dgm:if>
                      <dgm:if name="Name132" axis="ch" ptType="node" func="cnt" op="gte" val="7">
                        <dgm:choose name="Name133">
                          <dgm:if name="Name134" axis="ch ch" ptType="node node" st="1 1" cnt="1 0" func="cnt" op="equ" val="1">
                            <dgm:alg type="cycle">
                              <dgm:param type="stAng" val="0"/>
                              <dgm:param type="ctrShpMap" val="fNode"/>
                            </dgm:alg>
                          </dgm:if>
                          <dgm:if name="Name135" axis="ch ch" ptType="node node" st="1 1" cnt="1 0" func="cnt" op="equ" val="2">
                            <dgm:alg type="cycle">
                              <dgm:param type="stAng" val="45"/>
                              <dgm:param type="spanAng" val="-90"/>
                              <dgm:param type="ctrShpMap" val="fNode"/>
                            </dgm:alg>
                          </dgm:if>
                          <dgm:else name="Name136">
                            <dgm:alg type="cycle">
                              <dgm:param type="stAng" val="0"/>
                              <dgm:param type="spanAng" val="-360"/>
                              <dgm:param type="ctrShpMap" val="fNode"/>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srcNode" val="textCenter"/>
                    <dgm:param type="dstNode" val="childCenter1"/>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stAng" val="180"/>
                              <dgm:param type="ctrShpMap" val="fNode"/>
                            </dgm:alg>
                          </dgm:if>
                          <dgm:if name="Name154" axis="ch ch" ptType="node node" st="2 1" cnt="1 0" func="cnt" op="equ" val="2">
                            <dgm:alg type="cycle">
                              <dgm:param type="stAng" val="135"/>
                              <dgm:param type="spanAng" val="90"/>
                              <dgm:param type="ctrShpMap" val="fNode"/>
                            </dgm:alg>
                          </dgm:if>
                          <dgm:else name="Name155">
                            <dgm:alg type="cycle">
                              <dgm:param type="stAng" val="90"/>
                              <dgm:param type="spanAng" val="180"/>
                              <dgm:param type="ctrShpMap" val="fNode"/>
                            </dgm:alg>
                          </dgm:else>
                        </dgm:choose>
                      </dgm:if>
                      <dgm:if name="Name156" axis="ch" ptType="node" func="cnt" op="equ" val="3">
                        <dgm:choose name="Name157">
                          <dgm:if name="Name158" axis="ch ch" ptType="node node" st="2 1" cnt="1 0" func="cnt" op="equ" val="1">
                            <dgm:alg type="cycle">
                              <dgm:param type="stAng" val="120"/>
                              <dgm:param type="ctrShpMap" val="fNode"/>
                              <dgm:param type="horzAlign" val="r"/>
                              <dgm:param type="vertAlign" val="b"/>
                            </dgm:alg>
                          </dgm:if>
                          <dgm:if name="Name159" axis="ch ch" ptType="node node" st="2 1" cnt="1 0" func="cnt" op="equ" val="2">
                            <dgm:alg type="cycle">
                              <dgm:param type="stAng" val="75"/>
                              <dgm:param type="spanAng" val="90"/>
                              <dgm:param type="ctrShpMap" val="fNode"/>
                              <dgm:param type="horzAlign" val="r"/>
                              <dgm:param type="vertAlign" val="b"/>
                            </dgm:alg>
                          </dgm:if>
                          <dgm:else name="Name160">
                            <dgm:alg type="cycle">
                              <dgm:param type="stAng" val="30"/>
                              <dgm:param type="spanAng" val="180"/>
                              <dgm:param type="ctrShpMap" val="fNode"/>
                            </dgm:alg>
                          </dgm:else>
                        </dgm:choose>
                      </dgm:if>
                      <dgm:if name="Name161" axis="ch" ptType="node" func="cnt" op="equ" val="4">
                        <dgm:choose name="Name162">
                          <dgm:if name="Name163" axis="ch ch" ptType="node node" st="2 1" cnt="1 0" func="cnt" op="equ" val="1">
                            <dgm:alg type="cycle">
                              <dgm:param type="stAng" val="90"/>
                              <dgm:param type="ctrShpMap" val="fNode"/>
                            </dgm:alg>
                          </dgm:if>
                          <dgm:if name="Name164" axis="ch ch" ptType="node node" st="2 1" cnt="1 0" func="cnt" op="equ" val="2">
                            <dgm:alg type="cycle">
                              <dgm:param type="stAng" val="45"/>
                              <dgm:param type="spanAng" val="90"/>
                              <dgm:param type="ctrShpMap" val="fNode"/>
                            </dgm:alg>
                          </dgm:if>
                          <dgm:else name="Name165">
                            <dgm:alg type="cycle">
                              <dgm:param type="stAng" val="22.5"/>
                              <dgm:param type="spanAng" val="135"/>
                              <dgm:param type="ctrShpMap" val="fNode"/>
                            </dgm:alg>
                          </dgm:else>
                        </dgm:choose>
                      </dgm:if>
                      <dgm:if name="Name166" axis="ch" ptType="node" func="cnt" op="equ" val="5">
                        <dgm:choose name="Name167">
                          <dgm:if name="Name168" axis="ch ch" ptType="node node" st="2 1" cnt="1 0" func="cnt" op="equ" val="1">
                            <dgm:alg type="cycle">
                              <dgm:param type="stAng" val="72"/>
                              <dgm:param type="ctrShpMap" val="fNode"/>
                            </dgm:alg>
                          </dgm:if>
                          <dgm:if name="Name169" axis="ch ch" ptType="node node" st="2 1" cnt="1 0" func="cnt" op="equ" val="2">
                            <dgm:alg type="cycle">
                              <dgm:param type="stAng" val="27"/>
                              <dgm:param type="spanAng" val="90"/>
                              <dgm:param type="ctrShpMap" val="fNode"/>
                            </dgm:alg>
                          </dgm:if>
                          <dgm:else name="Name170">
                            <dgm:alg type="cycle">
                              <dgm:param type="stAng" val="0"/>
                              <dgm:param type="spanAng" val="360"/>
                              <dgm:param type="ctrShpMap" val="fNode"/>
                            </dgm:alg>
                          </dgm:else>
                        </dgm:choose>
                      </dgm:if>
                      <dgm:if name="Name171" axis="ch" ptType="node" func="cnt" op="equ" val="6">
                        <dgm:choose name="Name172">
                          <dgm:if name="Name173" axis="ch ch" ptType="node node" st="2 1" cnt="1 0" func="cnt" op="equ" val="1">
                            <dgm:alg type="cycle">
                              <dgm:param type="stAng" val="60"/>
                              <dgm:param type="ctrShpMap" val="fNode"/>
                            </dgm:alg>
                          </dgm:if>
                          <dgm:if name="Name174" axis="ch ch" ptType="node node" st="2 1" cnt="1 0" func="cnt" op="equ" val="2">
                            <dgm:alg type="cycle">
                              <dgm:param type="stAng" val="15"/>
                              <dgm:param type="spanAng" val="90"/>
                              <dgm:param type="ctrShpMap" val="fNode"/>
                            </dgm:alg>
                          </dgm:if>
                          <dgm:else name="Name175">
                            <dgm:alg type="cycle">
                              <dgm:param type="stAng" val="0"/>
                              <dgm:param type="spanAng" val="360"/>
                              <dgm:param type="ctrShpMap" val="fNode"/>
                            </dgm:alg>
                          </dgm:else>
                        </dgm:choose>
                      </dgm:if>
                      <dgm:if name="Name176" axis="ch" ptType="node" func="cnt" op="gte" val="7">
                        <dgm:choose name="Name177">
                          <dgm:if name="Name178" axis="ch ch" ptType="node node" st="2 1" cnt="1 0" func="cnt" op="equ" val="1">
                            <dgm:alg type="cycle">
                              <dgm:param type="stAng" val="51"/>
                              <dgm:param type="ctrShpMap" val="fNode"/>
                            </dgm:alg>
                          </dgm:if>
                          <dgm:if name="Name179" axis="ch ch" ptType="node node" st="2 1" cnt="1 0" func="cnt" op="equ" val="2">
                            <dgm:alg type="cycle">
                              <dgm:param type="stAng" val="6"/>
                              <dgm:param type="spanAng" val="90"/>
                              <dgm:param type="ctrShpMap" val="fNode"/>
                            </dgm:alg>
                          </dgm:if>
                          <dgm:else name="Name180">
                            <dgm:alg type="cycle">
                              <dgm:param type="stAng" val="0"/>
                              <dgm:param type="spanAng" val="360"/>
                              <dgm:param type="ctrShpMap" val="fNode"/>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stAng" val="180"/>
                              <dgm:param type="ctrShpMap" val="fNode"/>
                            </dgm:alg>
                          </dgm:if>
                          <dgm:if name="Name187" axis="ch ch" ptType="node node" st="2 1" cnt="1 0" func="cnt" op="equ" val="2">
                            <dgm:alg type="cycle">
                              <dgm:param type="stAng" val="225"/>
                              <dgm:param type="spanAng" val="-90"/>
                              <dgm:param type="ctrShpMap" val="fNode"/>
                            </dgm:alg>
                          </dgm:if>
                          <dgm:else name="Name188">
                            <dgm:alg type="cycle">
                              <dgm:param type="stAng" val="270"/>
                              <dgm:param type="spanAng" val="-180"/>
                              <dgm:param type="ctrShpMap" val="fNode"/>
                            </dgm:alg>
                          </dgm:else>
                        </dgm:choose>
                      </dgm:if>
                      <dgm:if name="Name189" axis="ch" ptType="node" func="cnt" op="equ" val="3">
                        <dgm:choose name="Name190">
                          <dgm:if name="Name191" axis="ch ch" ptType="node node" st="2 1" cnt="1 0" func="cnt" op="equ" val="1">
                            <dgm:alg type="cycle">
                              <dgm:param type="stAng" val="240"/>
                              <dgm:param type="ctrShpMap" val="fNode"/>
                              <dgm:param type="horzAlign" val="l"/>
                              <dgm:param type="vertAlign" val="b"/>
                            </dgm:alg>
                          </dgm:if>
                          <dgm:if name="Name192" axis="ch ch" ptType="node node" st="2 1" cnt="1 0" func="cnt" op="equ" val="2">
                            <dgm:alg type="cycle">
                              <dgm:param type="stAng" val="285"/>
                              <dgm:param type="spanAng" val="-90"/>
                              <dgm:param type="ctrShpMap" val="fNode"/>
                              <dgm:param type="horzAlign" val="l"/>
                              <dgm:param type="vertAlign" val="b"/>
                            </dgm:alg>
                          </dgm:if>
                          <dgm:else name="Name193">
                            <dgm:alg type="cycle">
                              <dgm:param type="stAng" val="330"/>
                              <dgm:param type="spanAng" val="-180"/>
                              <dgm:param type="ctrShpMap" val="fNode"/>
                            </dgm:alg>
                          </dgm:else>
                        </dgm:choose>
                      </dgm:if>
                      <dgm:if name="Name194" axis="ch" ptType="node" func="cnt" op="equ" val="4">
                        <dgm:choose name="Name195">
                          <dgm:if name="Name196" axis="ch ch" ptType="node node" st="2 1" cnt="1 0" func="cnt" op="equ" val="1">
                            <dgm:alg type="cycle">
                              <dgm:param type="stAng" val="270"/>
                              <dgm:param type="ctrShpMap" val="fNode"/>
                            </dgm:alg>
                          </dgm:if>
                          <dgm:if name="Name197" axis="ch ch" ptType="node node" st="2 1" cnt="1 0" func="cnt" op="equ" val="2">
                            <dgm:alg type="cycle">
                              <dgm:param type="stAng" val="315"/>
                              <dgm:param type="spanAng" val="-90"/>
                              <dgm:param type="ctrShpMap" val="fNode"/>
                            </dgm:alg>
                          </dgm:if>
                          <dgm:else name="Name198">
                            <dgm:alg type="cycle">
                              <dgm:param type="stAng" val="337.5"/>
                              <dgm:param type="spanAng" val="-135"/>
                              <dgm:param type="ctrShpMap" val="fNode"/>
                            </dgm:alg>
                          </dgm:else>
                        </dgm:choose>
                      </dgm:if>
                      <dgm:if name="Name199" axis="ch" ptType="node" func="cnt" op="equ" val="5">
                        <dgm:choose name="Name200">
                          <dgm:if name="Name201" axis="ch ch" ptType="node node" st="2 1" cnt="1 0" func="cnt" op="equ" val="1">
                            <dgm:alg type="cycle">
                              <dgm:param type="stAng" val="288"/>
                              <dgm:param type="ctrShpMap" val="fNode"/>
                            </dgm:alg>
                          </dgm:if>
                          <dgm:if name="Name202" axis="ch ch" ptType="node node" st="2 1" cnt="1 0" func="cnt" op="equ" val="2">
                            <dgm:alg type="cycle">
                              <dgm:param type="stAng" val="333"/>
                              <dgm:param type="spanAng" val="-90"/>
                              <dgm:param type="ctrShpMap" val="fNode"/>
                            </dgm:alg>
                          </dgm:if>
                          <dgm:else name="Name203">
                            <dgm:alg type="cycle">
                              <dgm:param type="stAng" val="0"/>
                              <dgm:param type="spanAng" val="-360"/>
                              <dgm:param type="ctrShpMap" val="fNode"/>
                            </dgm:alg>
                          </dgm:else>
                        </dgm:choose>
                      </dgm:if>
                      <dgm:if name="Name204" axis="ch" ptType="node" func="cnt" op="equ" val="6">
                        <dgm:choose name="Name205">
                          <dgm:if name="Name206" axis="ch ch" ptType="node node" st="2 1" cnt="1 0" func="cnt" op="equ" val="1">
                            <dgm:alg type="cycle">
                              <dgm:param type="stAng" val="300"/>
                              <dgm:param type="ctrShpMap" val="fNode"/>
                            </dgm:alg>
                          </dgm:if>
                          <dgm:if name="Name207" axis="ch ch" ptType="node node" st="2 1" cnt="1 0" func="cnt" op="equ" val="2">
                            <dgm:alg type="cycle">
                              <dgm:param type="stAng" val="345"/>
                              <dgm:param type="spanAng" val="-90"/>
                              <dgm:param type="ctrShpMap" val="fNode"/>
                            </dgm:alg>
                          </dgm:if>
                          <dgm:else name="Name208">
                            <dgm:alg type="cycle">
                              <dgm:param type="stAng" val="0"/>
                              <dgm:param type="spanAng" val="-360"/>
                              <dgm:param type="ctrShpMap" val="fNode"/>
                            </dgm:alg>
                          </dgm:else>
                        </dgm:choose>
                      </dgm:if>
                      <dgm:if name="Name209" axis="ch" ptType="node" func="cnt" op="gte" val="7">
                        <dgm:choose name="Name210">
                          <dgm:if name="Name211" axis="ch ch" ptType="node node" st="2 1" cnt="1 0" func="cnt" op="equ" val="1">
                            <dgm:alg type="cycle">
                              <dgm:param type="stAng" val="308"/>
                              <dgm:param type="ctrShpMap" val="fNode"/>
                            </dgm:alg>
                          </dgm:if>
                          <dgm:if name="Name212" axis="ch ch" ptType="node node" st="2 1" cnt="1 0" func="cnt" op="equ" val="2">
                            <dgm:alg type="cycle">
                              <dgm:param type="stAng" val="353"/>
                              <dgm:param type="spanAng" val="-90"/>
                              <dgm:param type="ctrShpMap" val="fNode"/>
                            </dgm:alg>
                          </dgm:if>
                          <dgm:else name="Name213">
                            <dgm:alg type="cycle">
                              <dgm:param type="stAng" val="0"/>
                              <dgm:param type="spanAng" val="-360"/>
                              <dgm:param type="ctrShpMap" val="fNode"/>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srcNode" val="textCenter"/>
                    <dgm:param type="dstNode" val="childCenter2"/>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stAng" val="240"/>
                              <dgm:param type="ctrShpMap" val="fNode"/>
                              <dgm:param type="horzAlign" val="l"/>
                              <dgm:param type="vertAlign" val="b"/>
                            </dgm:alg>
                          </dgm:if>
                          <dgm:if name="Name231" axis="ch ch" ptType="node node" st="3 1" cnt="1 0" func="cnt" op="equ" val="2">
                            <dgm:alg type="cycle">
                              <dgm:param type="stAng" val="195"/>
                              <dgm:param type="spanAng" val="90"/>
                              <dgm:param type="ctrShpMap" val="fNode"/>
                              <dgm:param type="horzAlign" val="l"/>
                              <dgm:param type="vertAlign" val="b"/>
                            </dgm:alg>
                          </dgm:if>
                          <dgm:else name="Name232">
                            <dgm:alg type="cycle">
                              <dgm:param type="stAng" val="150"/>
                              <dgm:param type="spanAng" val="180"/>
                              <dgm:param type="ctrShpMap" val="fNode"/>
                            </dgm:alg>
                          </dgm:else>
                        </dgm:choose>
                      </dgm:if>
                      <dgm:if name="Name233" axis="ch" ptType="node" func="cnt" op="equ" val="4">
                        <dgm:choose name="Name234">
                          <dgm:if name="Name235" axis="ch ch" ptType="node node" st="3 1" cnt="1 0" func="cnt" op="equ" val="1">
                            <dgm:alg type="cycle">
                              <dgm:param type="stAng" val="180"/>
                              <dgm:param type="ctrShpMap" val="fNode"/>
                            </dgm:alg>
                          </dgm:if>
                          <dgm:if name="Name236" axis="ch ch" ptType="node node" st="3 1" cnt="1 0" func="cnt" op="equ" val="2">
                            <dgm:alg type="cycle">
                              <dgm:param type="stAng" val="135"/>
                              <dgm:param type="spanAng" val="90"/>
                              <dgm:param type="ctrShpMap" val="fNode"/>
                            </dgm:alg>
                          </dgm:if>
                          <dgm:else name="Name237">
                            <dgm:alg type="cycle">
                              <dgm:param type="stAng" val="112.5"/>
                              <dgm:param type="spanAng" val="135"/>
                              <dgm:param type="ctrShpMap" val="fNode"/>
                            </dgm:alg>
                          </dgm:else>
                        </dgm:choose>
                      </dgm:if>
                      <dgm:if name="Name238" axis="ch" ptType="node" func="cnt" op="equ" val="5">
                        <dgm:choose name="Name239">
                          <dgm:if name="Name240" axis="ch ch" ptType="node node" st="3 1" cnt="1 0" func="cnt" op="equ" val="1">
                            <dgm:alg type="cycle">
                              <dgm:param type="stAng" val="144"/>
                              <dgm:param type="ctrShpMap" val="fNode"/>
                            </dgm:alg>
                          </dgm:if>
                          <dgm:if name="Name241" axis="ch ch" ptType="node node" st="3 1" cnt="1 0" func="cnt" op="equ" val="2">
                            <dgm:alg type="cycle">
                              <dgm:param type="stAng" val="99"/>
                              <dgm:param type="spanAng" val="90"/>
                              <dgm:param type="ctrShpMap" val="fNode"/>
                            </dgm:alg>
                          </dgm:if>
                          <dgm:else name="Name242">
                            <dgm:alg type="cycle">
                              <dgm:param type="stAng" val="0"/>
                              <dgm:param type="spanAng" val="360"/>
                              <dgm:param type="ctrShpMap" val="fNode"/>
                            </dgm:alg>
                          </dgm:else>
                        </dgm:choose>
                      </dgm:if>
                      <dgm:if name="Name243" axis="ch" ptType="node" func="cnt" op="equ" val="6">
                        <dgm:choose name="Name244">
                          <dgm:if name="Name245" axis="ch ch" ptType="node node" st="3 1" cnt="1 0" func="cnt" op="equ" val="1">
                            <dgm:alg type="cycle">
                              <dgm:param type="stAng" val="120"/>
                              <dgm:param type="ctrShpMap" val="fNode"/>
                            </dgm:alg>
                          </dgm:if>
                          <dgm:if name="Name246" axis="ch ch" ptType="node node" st="3 1" cnt="1 0" func="cnt" op="equ" val="2">
                            <dgm:alg type="cycle">
                              <dgm:param type="stAng" val="75"/>
                              <dgm:param type="spanAng" val="90"/>
                              <dgm:param type="ctrShpMap" val="fNode"/>
                            </dgm:alg>
                          </dgm:if>
                          <dgm:else name="Name247">
                            <dgm:alg type="cycle">
                              <dgm:param type="stAng" val="0"/>
                              <dgm:param type="spanAng" val="360"/>
                              <dgm:param type="ctrShpMap" val="fNode"/>
                            </dgm:alg>
                          </dgm:else>
                        </dgm:choose>
                      </dgm:if>
                      <dgm:if name="Name248" axis="ch" ptType="node" func="cnt" op="gte" val="7">
                        <dgm:choose name="Name249">
                          <dgm:if name="Name250" axis="ch ch" ptType="node node" st="3 1" cnt="1 0" func="cnt" op="equ" val="1">
                            <dgm:alg type="cycle">
                              <dgm:param type="stAng" val="102"/>
                              <dgm:param type="ctrShpMap" val="fNode"/>
                            </dgm:alg>
                          </dgm:if>
                          <dgm:if name="Name251" axis="ch ch" ptType="node node" st="3 1" cnt="1 0" func="cnt" op="equ" val="2">
                            <dgm:alg type="cycle">
                              <dgm:param type="stAng" val="57"/>
                              <dgm:param type="spanAng" val="90"/>
                              <dgm:param type="ctrShpMap" val="fNode"/>
                            </dgm:alg>
                          </dgm:if>
                          <dgm:else name="Name252">
                            <dgm:alg type="cycle">
                              <dgm:param type="stAng" val="0"/>
                              <dgm:param type="spanAng" val="360"/>
                              <dgm:param type="ctrShpMap" val="fNode"/>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stAng" val="120"/>
                              <dgm:param type="ctrShpMap" val="fNode"/>
                              <dgm:param type="horzAlign" val="r"/>
                              <dgm:param type="vertAlign" val="b"/>
                            </dgm:alg>
                          </dgm:if>
                          <dgm:if name="Name259" axis="ch ch" ptType="node node" st="3 1" cnt="1 0" func="cnt" op="equ" val="2">
                            <dgm:alg type="cycle">
                              <dgm:param type="stAng" val="165"/>
                              <dgm:param type="spanAng" val="-90"/>
                              <dgm:param type="ctrShpMap" val="fNode"/>
                              <dgm:param type="horzAlign" val="r"/>
                              <dgm:param type="vertAlign" val="b"/>
                            </dgm:alg>
                          </dgm:if>
                          <dgm:else name="Name260">
                            <dgm:alg type="cycle">
                              <dgm:param type="stAng" val="210"/>
                              <dgm:param type="spanAng" val="-180"/>
                              <dgm:param type="ctrShpMap" val="fNode"/>
                            </dgm:alg>
                          </dgm:else>
                        </dgm:choose>
                      </dgm:if>
                      <dgm:if name="Name261" axis="ch" ptType="node" func="cnt" op="equ" val="4">
                        <dgm:choose name="Name262">
                          <dgm:if name="Name263" axis="ch ch" ptType="node node" st="3 1" cnt="1 0" func="cnt" op="equ" val="1">
                            <dgm:alg type="cycle">
                              <dgm:param type="stAng" val="180"/>
                              <dgm:param type="ctrShpMap" val="fNode"/>
                            </dgm:alg>
                          </dgm:if>
                          <dgm:if name="Name264" axis="ch ch" ptType="node node" st="3 1" cnt="1 0" func="cnt" op="equ" val="2">
                            <dgm:alg type="cycle">
                              <dgm:param type="stAng" val="225"/>
                              <dgm:param type="spanAng" val="-90"/>
                              <dgm:param type="ctrShpMap" val="fNode"/>
                            </dgm:alg>
                          </dgm:if>
                          <dgm:else name="Name265">
                            <dgm:alg type="cycle">
                              <dgm:param type="stAng" val="247.5"/>
                              <dgm:param type="spanAng" val="-135"/>
                              <dgm:param type="ctrShpMap" val="fNode"/>
                            </dgm:alg>
                          </dgm:else>
                        </dgm:choose>
                      </dgm:if>
                      <dgm:if name="Name266" axis="ch" ptType="node" func="cnt" op="equ" val="5">
                        <dgm:choose name="Name267">
                          <dgm:if name="Name268" axis="ch ch" ptType="node node" st="3 1" cnt="1 0" func="cnt" op="equ" val="1">
                            <dgm:alg type="cycle">
                              <dgm:param type="stAng" val="216"/>
                              <dgm:param type="ctrShpMap" val="fNode"/>
                            </dgm:alg>
                          </dgm:if>
                          <dgm:if name="Name269" axis="ch ch" ptType="node node" st="3 1" cnt="1 0" func="cnt" op="equ" val="2">
                            <dgm:alg type="cycle">
                              <dgm:param type="stAng" val="261"/>
                              <dgm:param type="spanAng" val="-90"/>
                              <dgm:param type="ctrShpMap" val="fNode"/>
                            </dgm:alg>
                          </dgm:if>
                          <dgm:else name="Name270">
                            <dgm:alg type="cycle">
                              <dgm:param type="stAng" val="0"/>
                              <dgm:param type="spanAng" val="-360"/>
                              <dgm:param type="ctrShpMap" val="fNode"/>
                            </dgm:alg>
                          </dgm:else>
                        </dgm:choose>
                      </dgm:if>
                      <dgm:if name="Name271" axis="ch" ptType="node" func="cnt" op="equ" val="6">
                        <dgm:choose name="Name272">
                          <dgm:if name="Name273" axis="ch ch" ptType="node node" st="3 1" cnt="1 0" func="cnt" op="equ" val="1">
                            <dgm:alg type="cycle">
                              <dgm:param type="stAng" val="240"/>
                              <dgm:param type="ctrShpMap" val="fNode"/>
                            </dgm:alg>
                          </dgm:if>
                          <dgm:if name="Name274" axis="ch ch" ptType="node node" st="3 1" cnt="1 0" func="cnt" op="equ" val="2">
                            <dgm:alg type="cycle">
                              <dgm:param type="stAng" val="285"/>
                              <dgm:param type="spanAng" val="-90"/>
                              <dgm:param type="ctrShpMap" val="fNode"/>
                            </dgm:alg>
                          </dgm:if>
                          <dgm:else name="Name275">
                            <dgm:alg type="cycle">
                              <dgm:param type="stAng" val="0"/>
                              <dgm:param type="spanAng" val="-360"/>
                              <dgm:param type="ctrShpMap" val="fNode"/>
                            </dgm:alg>
                          </dgm:else>
                        </dgm:choose>
                      </dgm:if>
                      <dgm:if name="Name276" axis="ch" ptType="node" func="cnt" op="gte" val="7">
                        <dgm:choose name="Name277">
                          <dgm:if name="Name278" axis="ch ch" ptType="node node" st="3 1" cnt="1 0" func="cnt" op="equ" val="1">
                            <dgm:alg type="cycle">
                              <dgm:param type="stAng" val="257"/>
                              <dgm:param type="ctrShpMap" val="fNode"/>
                            </dgm:alg>
                          </dgm:if>
                          <dgm:if name="Name279" axis="ch ch" ptType="node node" st="3 1" cnt="1 0" func="cnt" op="equ" val="2">
                            <dgm:alg type="cycle">
                              <dgm:param type="stAng" val="302"/>
                              <dgm:param type="spanAng" val="-90"/>
                              <dgm:param type="ctrShpMap" val="fNode"/>
                            </dgm:alg>
                          </dgm:if>
                          <dgm:else name="Name280">
                            <dgm:alg type="cycle">
                              <dgm:param type="stAng" val="0"/>
                              <dgm:param type="spanAng" val="-360"/>
                              <dgm:param type="ctrShpMap" val="fNode"/>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srcNode" val="textCenter"/>
                    <dgm:param type="dstNode" val="childCenter3"/>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stAng" val="270"/>
                              <dgm:param type="ctrShpMap" val="fNode"/>
                            </dgm:alg>
                          </dgm:if>
                          <dgm:if name="Name298" axis="ch ch" ptType="node node" st="4 1" cnt="1 0" func="cnt" op="equ" val="2">
                            <dgm:alg type="cycle">
                              <dgm:param type="stAng" val="225"/>
                              <dgm:param type="spanAng" val="90"/>
                              <dgm:param type="ctrShpMap" val="fNode"/>
                            </dgm:alg>
                          </dgm:if>
                          <dgm:else name="Name299">
                            <dgm:alg type="cycle">
                              <dgm:param type="stAng" val="202.5"/>
                              <dgm:param type="spanAng" val="135"/>
                              <dgm:param type="ctrShpMap" val="fNode"/>
                            </dgm:alg>
                          </dgm:else>
                        </dgm:choose>
                      </dgm:if>
                      <dgm:if name="Name300" axis="ch" ptType="node" func="cnt" op="equ" val="5">
                        <dgm:choose name="Name301">
                          <dgm:if name="Name302" axis="ch ch" ptType="node node" st="4 1" cnt="1 0" func="cnt" op="equ" val="1">
                            <dgm:alg type="cycle">
                              <dgm:param type="stAng" val="216"/>
                              <dgm:param type="ctrShpMap" val="fNode"/>
                            </dgm:alg>
                          </dgm:if>
                          <dgm:if name="Name303" axis="ch ch" ptType="node node" st="4 1" cnt="1 0" func="cnt" op="equ" val="2">
                            <dgm:alg type="cycle">
                              <dgm:param type="stAng" val="171"/>
                              <dgm:param type="spanAng" val="90"/>
                              <dgm:param type="ctrShpMap" val="fNode"/>
                            </dgm:alg>
                          </dgm:if>
                          <dgm:else name="Name304">
                            <dgm:alg type="cycle">
                              <dgm:param type="stAng" val="0"/>
                              <dgm:param type="spanAng" val="360"/>
                              <dgm:param type="ctrShpMap" val="fNode"/>
                            </dgm:alg>
                          </dgm:else>
                        </dgm:choose>
                      </dgm:if>
                      <dgm:if name="Name305" axis="ch" ptType="node" func="cnt" op="equ" val="6">
                        <dgm:choose name="Name306">
                          <dgm:if name="Name307" axis="ch ch" ptType="node node" st="4 1" cnt="1 0" func="cnt" op="equ" val="1">
                            <dgm:alg type="cycle">
                              <dgm:param type="stAng" val="180"/>
                              <dgm:param type="ctrShpMap" val="fNode"/>
                            </dgm:alg>
                          </dgm:if>
                          <dgm:if name="Name308" axis="ch ch" ptType="node node" st="4 1" cnt="1 0" func="cnt" op="equ" val="2">
                            <dgm:alg type="cycle">
                              <dgm:param type="stAng" val="135"/>
                              <dgm:param type="spanAng" val="90"/>
                              <dgm:param type="ctrShpMap" val="fNode"/>
                            </dgm:alg>
                          </dgm:if>
                          <dgm:else name="Name309">
                            <dgm:alg type="cycle">
                              <dgm:param type="stAng" val="0"/>
                              <dgm:param type="spanAng" val="360"/>
                              <dgm:param type="ctrShpMap" val="fNode"/>
                            </dgm:alg>
                          </dgm:else>
                        </dgm:choose>
                      </dgm:if>
                      <dgm:if name="Name310" axis="ch" ptType="node" func="cnt" op="gte" val="7">
                        <dgm:choose name="Name311">
                          <dgm:if name="Name312" axis="ch ch" ptType="node node" st="4 1" cnt="1 0" func="cnt" op="equ" val="1">
                            <dgm:alg type="cycle">
                              <dgm:param type="stAng" val="154"/>
                              <dgm:param type="ctrShpMap" val="fNode"/>
                            </dgm:alg>
                          </dgm:if>
                          <dgm:if name="Name313" axis="ch ch" ptType="node node" st="4 1" cnt="1 0" func="cnt" op="equ" val="2">
                            <dgm:alg type="cycle">
                              <dgm:param type="stAng" val="109"/>
                              <dgm:param type="spanAng" val="90"/>
                              <dgm:param type="ctrShpMap" val="fNode"/>
                            </dgm:alg>
                          </dgm:if>
                          <dgm:else name="Name314">
                            <dgm:alg type="cycle">
                              <dgm:param type="stAng" val="0"/>
                              <dgm:param type="spanAng" val="360"/>
                              <dgm:param type="ctrShpMap" val="fNode"/>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stAng" val="90"/>
                              <dgm:param type="ctrShpMap" val="fNode"/>
                            </dgm:alg>
                          </dgm:if>
                          <dgm:if name="Name321" axis="ch ch" ptType="node node" st="4 1" cnt="1 0" func="cnt" op="equ" val="2">
                            <dgm:alg type="cycle">
                              <dgm:param type="stAng" val="135"/>
                              <dgm:param type="spanAng" val="-90"/>
                              <dgm:param type="ctrShpMap" val="fNode"/>
                            </dgm:alg>
                          </dgm:if>
                          <dgm:else name="Name322">
                            <dgm:alg type="cycle">
                              <dgm:param type="stAng" val="157.5"/>
                              <dgm:param type="spanAng" val="-135"/>
                              <dgm:param type="ctrShpMap" val="fNode"/>
                            </dgm:alg>
                          </dgm:else>
                        </dgm:choose>
                      </dgm:if>
                      <dgm:if name="Name323" axis="ch" ptType="node" func="cnt" op="equ" val="5">
                        <dgm:choose name="Name324">
                          <dgm:if name="Name325" axis="ch ch" ptType="node node" st="4 1" cnt="1 0" func="cnt" op="equ" val="1">
                            <dgm:alg type="cycle">
                              <dgm:param type="stAng" val="144"/>
                              <dgm:param type="ctrShpMap" val="fNode"/>
                            </dgm:alg>
                          </dgm:if>
                          <dgm:if name="Name326" axis="ch ch" ptType="node node" st="4 1" cnt="1 0" func="cnt" op="equ" val="2">
                            <dgm:alg type="cycle">
                              <dgm:param type="stAng" val="189"/>
                              <dgm:param type="spanAng" val="-90"/>
                              <dgm:param type="ctrShpMap" val="fNode"/>
                            </dgm:alg>
                          </dgm:if>
                          <dgm:else name="Name327">
                            <dgm:alg type="cycle">
                              <dgm:param type="stAng" val="0"/>
                              <dgm:param type="spanAng" val="-360"/>
                              <dgm:param type="ctrShpMap" val="fNode"/>
                            </dgm:alg>
                          </dgm:else>
                        </dgm:choose>
                      </dgm:if>
                      <dgm:if name="Name328" axis="ch" ptType="node" func="cnt" op="equ" val="6">
                        <dgm:choose name="Name329">
                          <dgm:if name="Name330" axis="ch ch" ptType="node node" st="4 1" cnt="1 0" func="cnt" op="equ" val="1">
                            <dgm:alg type="cycle">
                              <dgm:param type="stAng" val="180"/>
                              <dgm:param type="ctrShpMap" val="fNode"/>
                            </dgm:alg>
                          </dgm:if>
                          <dgm:if name="Name331" axis="ch ch" ptType="node node" st="4 1" cnt="1 0" func="cnt" op="equ" val="2">
                            <dgm:alg type="cycle">
                              <dgm:param type="stAng" val="225"/>
                              <dgm:param type="spanAng" val="-90"/>
                              <dgm:param type="ctrShpMap" val="fNode"/>
                            </dgm:alg>
                          </dgm:if>
                          <dgm:else name="Name332">
                            <dgm:alg type="cycle">
                              <dgm:param type="stAng" val="0"/>
                              <dgm:param type="spanAng" val="-360"/>
                              <dgm:param type="ctrShpMap" val="fNode"/>
                            </dgm:alg>
                          </dgm:else>
                        </dgm:choose>
                      </dgm:if>
                      <dgm:if name="Name333" axis="ch" ptType="node" func="cnt" op="gte" val="7">
                        <dgm:choose name="Name334">
                          <dgm:if name="Name335" axis="ch ch" ptType="node node" st="4 1" cnt="1 0" func="cnt" op="equ" val="1">
                            <dgm:alg type="cycle">
                              <dgm:param type="stAng" val="205"/>
                              <dgm:param type="ctrShpMap" val="fNode"/>
                            </dgm:alg>
                          </dgm:if>
                          <dgm:if name="Name336" axis="ch ch" ptType="node node" st="4 1" cnt="1 0" func="cnt" op="equ" val="2">
                            <dgm:alg type="cycle">
                              <dgm:param type="stAng" val="250"/>
                              <dgm:param type="spanAng" val="-90"/>
                              <dgm:param type="ctrShpMap" val="fNode"/>
                            </dgm:alg>
                          </dgm:if>
                          <dgm:else name="Name337">
                            <dgm:alg type="cycle">
                              <dgm:param type="stAng" val="0"/>
                              <dgm:param type="spanAng" val="-360"/>
                              <dgm:param type="ctrShpMap" val="fNode"/>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srcNode" val="textCenter"/>
                    <dgm:param type="dstNode" val="childCenter4"/>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stAng" val="288"/>
                              <dgm:param type="ctrShpMap" val="fNode"/>
                            </dgm:alg>
                          </dgm:if>
                          <dgm:if name="Name355" axis="ch ch" ptType="node node" st="5 1" cnt="1 0" func="cnt" op="equ" val="2">
                            <dgm:alg type="cycle">
                              <dgm:param type="stAng" val="243"/>
                              <dgm:param type="spanAng" val="90"/>
                              <dgm:param type="ctrShpMap" val="fNode"/>
                            </dgm:alg>
                          </dgm:if>
                          <dgm:else name="Name356">
                            <dgm:alg type="cycle">
                              <dgm:param type="stAng" val="0"/>
                              <dgm:param type="spanAng" val="360"/>
                              <dgm:param type="ctrShpMap" val="fNode"/>
                            </dgm:alg>
                          </dgm:else>
                        </dgm:choose>
                      </dgm:if>
                      <dgm:if name="Name357" axis="ch" ptType="node" func="cnt" op="equ" val="6">
                        <dgm:choose name="Name358">
                          <dgm:if name="Name359" axis="ch ch" ptType="node node" st="5 1" cnt="1 0" func="cnt" op="equ" val="1">
                            <dgm:alg type="cycle">
                              <dgm:param type="stAng" val="240"/>
                              <dgm:param type="ctrShpMap" val="fNode"/>
                            </dgm:alg>
                          </dgm:if>
                          <dgm:if name="Name360" axis="ch ch" ptType="node node" st="5 1" cnt="1 0" func="cnt" op="equ" val="2">
                            <dgm:alg type="cycle">
                              <dgm:param type="stAng" val="195"/>
                              <dgm:param type="spanAng" val="90"/>
                              <dgm:param type="ctrShpMap" val="fNode"/>
                            </dgm:alg>
                          </dgm:if>
                          <dgm:else name="Name361">
                            <dgm:alg type="cycle">
                              <dgm:param type="stAng" val="0"/>
                              <dgm:param type="spanAng" val="360"/>
                              <dgm:param type="ctrShpMap" val="fNode"/>
                            </dgm:alg>
                          </dgm:else>
                        </dgm:choose>
                      </dgm:if>
                      <dgm:if name="Name362" axis="ch" ptType="node" func="cnt" op="gte" val="7">
                        <dgm:choose name="Name363">
                          <dgm:if name="Name364" axis="ch ch" ptType="node node" st="5 1" cnt="1 0" func="cnt" op="equ" val="1">
                            <dgm:alg type="cycle">
                              <dgm:param type="stAng" val="205"/>
                              <dgm:param type="ctrShpMap" val="fNode"/>
                            </dgm:alg>
                          </dgm:if>
                          <dgm:if name="Name365" axis="ch ch" ptType="node node" st="5 1" cnt="1 0" func="cnt" op="equ" val="2">
                            <dgm:alg type="cycle">
                              <dgm:param type="stAng" val="160"/>
                              <dgm:param type="spanAng" val="90"/>
                              <dgm:param type="ctrShpMap" val="fNode"/>
                            </dgm:alg>
                          </dgm:if>
                          <dgm:else name="Name366">
                            <dgm:alg type="cycle">
                              <dgm:param type="stAng" val="0"/>
                              <dgm:param type="spanAng" val="360"/>
                              <dgm:param type="ctrShpMap" val="fNode"/>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stAng" val="72"/>
                              <dgm:param type="ctrShpMap" val="fNode"/>
                            </dgm:alg>
                          </dgm:if>
                          <dgm:if name="Name373" axis="ch ch" ptType="node node" st="5 1" cnt="1 0" func="cnt" op="equ" val="2">
                            <dgm:alg type="cycle">
                              <dgm:param type="stAng" val="117"/>
                              <dgm:param type="spanAng" val="-90"/>
                              <dgm:param type="ctrShpMap" val="fNode"/>
                            </dgm:alg>
                          </dgm:if>
                          <dgm:else name="Name374">
                            <dgm:alg type="cycle">
                              <dgm:param type="stAng" val="0"/>
                              <dgm:param type="spanAng" val="-360"/>
                              <dgm:param type="ctrShpMap" val="fNode"/>
                            </dgm:alg>
                          </dgm:else>
                        </dgm:choose>
                      </dgm:if>
                      <dgm:if name="Name375" axis="ch" ptType="node" func="cnt" op="equ" val="6">
                        <dgm:choose name="Name376">
                          <dgm:if name="Name377" axis="ch ch" ptType="node node" st="5 1" cnt="1 0" func="cnt" op="equ" val="1">
                            <dgm:alg type="cycle">
                              <dgm:param type="stAng" val="120"/>
                              <dgm:param type="ctrShpMap" val="fNode"/>
                            </dgm:alg>
                          </dgm:if>
                          <dgm:if name="Name378" axis="ch ch" ptType="node node" st="5 1" cnt="1 0" func="cnt" op="equ" val="2">
                            <dgm:alg type="cycle">
                              <dgm:param type="stAng" val="165"/>
                              <dgm:param type="spanAng" val="-90"/>
                              <dgm:param type="ctrShpMap" val="fNode"/>
                            </dgm:alg>
                          </dgm:if>
                          <dgm:else name="Name379">
                            <dgm:alg type="cycle">
                              <dgm:param type="stAng" val="0"/>
                              <dgm:param type="spanAng" val="-360"/>
                              <dgm:param type="ctrShpMap" val="fNode"/>
                            </dgm:alg>
                          </dgm:else>
                        </dgm:choose>
                      </dgm:if>
                      <dgm:if name="Name380" axis="ch" ptType="node" func="cnt" op="gte" val="7">
                        <dgm:choose name="Name381">
                          <dgm:if name="Name382" axis="ch ch" ptType="node node" st="5 1" cnt="1 0" func="cnt" op="equ" val="1">
                            <dgm:alg type="cycle">
                              <dgm:param type="stAng" val="154"/>
                              <dgm:param type="ctrShpMap" val="fNode"/>
                            </dgm:alg>
                          </dgm:if>
                          <dgm:if name="Name383" axis="ch ch" ptType="node node" st="5 1" cnt="1 0" func="cnt" op="equ" val="2">
                            <dgm:alg type="cycle">
                              <dgm:param type="stAng" val="199"/>
                              <dgm:param type="spanAng" val="-90"/>
                              <dgm:param type="ctrShpMap" val="fNode"/>
                            </dgm:alg>
                          </dgm:if>
                          <dgm:else name="Name384">
                            <dgm:alg type="cycle">
                              <dgm:param type="stAng" val="0"/>
                              <dgm:param type="spanAng" val="-360"/>
                              <dgm:param type="ctrShpMap" val="fNode"/>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srcNode" val="textCenter"/>
                    <dgm:param type="dstNode" val="childCenter5"/>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stAng" val="300"/>
                              <dgm:param type="ctrShpMap" val="fNode"/>
                            </dgm:alg>
                          </dgm:if>
                          <dgm:if name="Name402" axis="ch ch" ptType="node node" st="6 1" cnt="1 0" func="cnt" op="equ" val="2">
                            <dgm:alg type="cycle">
                              <dgm:param type="stAng" val="255"/>
                              <dgm:param type="spanAng" val="90"/>
                              <dgm:param type="ctrShpMap" val="fNode"/>
                            </dgm:alg>
                          </dgm:if>
                          <dgm:else name="Name403">
                            <dgm:alg type="cycle">
                              <dgm:param type="stAng" val="0"/>
                              <dgm:param type="spanAng" val="360"/>
                              <dgm:param type="ctrShpMap" val="fNode"/>
                            </dgm:alg>
                          </dgm:else>
                        </dgm:choose>
                      </dgm:if>
                      <dgm:if name="Name404" axis="ch" ptType="node" func="cnt" op="gte" val="7">
                        <dgm:choose name="Name405">
                          <dgm:if name="Name406" axis="ch ch" ptType="node node" st="6 1" cnt="1 0" func="cnt" op="equ" val="1">
                            <dgm:alg type="cycle">
                              <dgm:param type="stAng" val="257"/>
                              <dgm:param type="ctrShpMap" val="fNode"/>
                            </dgm:alg>
                          </dgm:if>
                          <dgm:if name="Name407" axis="ch ch" ptType="node node" st="6 1" cnt="1 0" func="cnt" op="equ" val="2">
                            <dgm:alg type="cycle">
                              <dgm:param type="stAng" val="212"/>
                              <dgm:param type="spanAng" val="90"/>
                              <dgm:param type="ctrShpMap" val="fNode"/>
                            </dgm:alg>
                          </dgm:if>
                          <dgm:else name="Name408">
                            <dgm:alg type="cycle">
                              <dgm:param type="stAng" val="0"/>
                              <dgm:param type="spanAng" val="360"/>
                              <dgm:param type="ctrShpMap" val="fNode"/>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stAng" val="60"/>
                              <dgm:param type="ctrShpMap" val="fNode"/>
                            </dgm:alg>
                          </dgm:if>
                          <dgm:if name="Name415" axis="ch ch" ptType="node node" st="6 1" cnt="1 0" func="cnt" op="equ" val="2">
                            <dgm:alg type="cycle">
                              <dgm:param type="stAng" val="105"/>
                              <dgm:param type="spanAng" val="-90"/>
                              <dgm:param type="ctrShpMap" val="fNode"/>
                            </dgm:alg>
                          </dgm:if>
                          <dgm:else name="Name416">
                            <dgm:alg type="cycle">
                              <dgm:param type="stAng" val="0"/>
                              <dgm:param type="spanAng" val="-360"/>
                              <dgm:param type="ctrShpMap" val="fNode"/>
                            </dgm:alg>
                          </dgm:else>
                        </dgm:choose>
                      </dgm:if>
                      <dgm:if name="Name417" axis="ch" ptType="node" func="cnt" op="gte" val="7">
                        <dgm:choose name="Name418">
                          <dgm:if name="Name419" axis="ch ch" ptType="node node" st="6 1" cnt="1 0" func="cnt" op="equ" val="1">
                            <dgm:alg type="cycle">
                              <dgm:param type="stAng" val="102"/>
                              <dgm:param type="ctrShpMap" val="fNode"/>
                            </dgm:alg>
                          </dgm:if>
                          <dgm:if name="Name420" axis="ch ch" ptType="node node" st="6 1" cnt="1 0" func="cnt" op="equ" val="2">
                            <dgm:alg type="cycle">
                              <dgm:param type="stAng" val="147"/>
                              <dgm:param type="spanAng" val="-90"/>
                              <dgm:param type="ctrShpMap" val="fNode"/>
                            </dgm:alg>
                          </dgm:if>
                          <dgm:else name="Name421">
                            <dgm:alg type="cycle">
                              <dgm:param type="stAng" val="0"/>
                              <dgm:param type="spanAng" val="-360"/>
                              <dgm:param type="ctrShpMap" val="fNode"/>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srcNode" val="textCenter"/>
                    <dgm:param type="dstNode" val="childCenter6"/>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stAng" val="308"/>
                              <dgm:param type="ctrShpMap" val="fNode"/>
                            </dgm:alg>
                          </dgm:if>
                          <dgm:if name="Name439" axis="ch ch" ptType="node node" st="7 1" cnt="1 0" func="cnt" op="equ" val="2">
                            <dgm:alg type="cycle">
                              <dgm:param type="stAng" val="263"/>
                              <dgm:param type="spanAng" val="90"/>
                              <dgm:param type="ctrShpMap" val="fNode"/>
                            </dgm:alg>
                          </dgm:if>
                          <dgm:else name="Name440">
                            <dgm:alg type="cycle">
                              <dgm:param type="stAng" val="0"/>
                              <dgm:param type="spanAng" val="360"/>
                              <dgm:param type="ctrShpMap" val="fNode"/>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stAng" val="51"/>
                              <dgm:param type="ctrShpMap" val="fNode"/>
                            </dgm:alg>
                          </dgm:if>
                          <dgm:if name="Name447" axis="ch ch" ptType="node node" st="7 1" cnt="1 0" func="cnt" op="equ" val="2">
                            <dgm:alg type="cycle">
                              <dgm:param type="stAng" val="96"/>
                              <dgm:param type="spanAng" val="-90"/>
                              <dgm:param type="ctrShpMap" val="fNode"/>
                            </dgm:alg>
                          </dgm:if>
                          <dgm:else name="Name448">
                            <dgm:alg type="cycle">
                              <dgm:param type="stAng" val="0"/>
                              <dgm:param type="spanAng" val="-360"/>
                              <dgm:param type="ctrShpMap" val="fNode"/>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Sty" val="noArr"/>
                          <dgm:param type="endSty" val="noArr"/>
                          <dgm:param type="begPts" val="auto"/>
                          <dgm:param type="endPts" val="auto"/>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srcNode" val="textCenter"/>
                    <dgm:param type="dstNode" val="childCenter7"/>
                    <dgm:param type="dim" val="1D"/>
                    <dgm:param type="endSty" val="noArr"/>
                    <dgm:param type="begPts" val="auto"/>
                    <dgm:param type="endPts" val="auto"/>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are some examples of how critical thinking can be defined and explained (Cottrell, 2017; Bottomley and </a:t>
            </a:r>
            <a:r>
              <a:rPr lang="en-GB" err="1"/>
              <a:t>Pryjmachuk</a:t>
            </a:r>
            <a:r>
              <a:rPr lang="en-GB"/>
              <a:t>, 2018):</a:t>
            </a:r>
            <a:endParaRPr lang="en-GB"/>
          </a:p>
          <a:p>
            <a:r>
              <a:rPr lang="en-GB"/>
              <a:t>Identifying other people’s ideas and comparing different ideas and evidence without bias</a:t>
            </a:r>
            <a:endParaRPr lang="en-GB"/>
          </a:p>
          <a:p>
            <a:r>
              <a:rPr lang="en-GB"/>
              <a:t> • Evaluating the strengths and weaknesses of evidence</a:t>
            </a:r>
            <a:endParaRPr lang="en-GB"/>
          </a:p>
          <a:p>
            <a:r>
              <a:rPr lang="en-GB"/>
              <a:t> • Reflecting on the evidence to see if there are missing ideas or facts</a:t>
            </a:r>
            <a:endParaRPr lang="en-GB"/>
          </a:p>
          <a:p>
            <a:r>
              <a:rPr lang="en-GB"/>
              <a:t> • Pulling different ideas together (synthesising) to create new ideas</a:t>
            </a:r>
            <a:endParaRPr lang="en-GB"/>
          </a:p>
          <a:p>
            <a:r>
              <a:rPr lang="en-GB"/>
              <a:t> • Applying evidence to real situations</a:t>
            </a:r>
            <a:endParaRPr lang="en-GB"/>
          </a:p>
          <a:p>
            <a:r>
              <a:rPr lang="en-GB"/>
              <a:t> • Justifying ideas, decisions and opinions with evidence from synthesised sources of information </a:t>
            </a:r>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Encourage the students to reflect on how critical or bias their opinions may have been. </a:t>
            </a:r>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asking describing, analysing and evaluating questions, thinking becomes more critical. This is a messy process, and you may start in one direction and find yourself lost or having your viewpoints challenged. The process is continuous and takes practice. Even after asking so many questions, good critical thinkers will expand on their thinking strategies by taking a step back and asking “What am I missing? Are there any gaps in my questions?”</a:t>
            </a:r>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Analytical/evaluative statements can include more tentative language choices to show there are other possibilities:  Seem to, appear to, may, tend to, could result</a:t>
            </a:r>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9" Type="http://schemas.openxmlformats.org/officeDocument/2006/relationships/diagramColors" Target="../diagrams/colors2.xml"/><Relationship Id="rId8" Type="http://schemas.openxmlformats.org/officeDocument/2006/relationships/diagramQuickStyle" Target="../diagrams/quickStyle2.xml"/><Relationship Id="rId7" Type="http://schemas.openxmlformats.org/officeDocument/2006/relationships/diagramLayout" Target="../diagrams/layout2.xml"/><Relationship Id="rId6" Type="http://schemas.openxmlformats.org/officeDocument/2006/relationships/diagramData" Target="../diagrams/data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7" Type="http://schemas.openxmlformats.org/officeDocument/2006/relationships/notesSlide" Target="../notesSlides/notesSlide4.xml"/><Relationship Id="rId16" Type="http://schemas.openxmlformats.org/officeDocument/2006/relationships/slideLayout" Target="../slideLayouts/slideLayout2.xml"/><Relationship Id="rId15" Type="http://schemas.microsoft.com/office/2007/relationships/diagramDrawing" Target="../diagrams/drawing3.xml"/><Relationship Id="rId14" Type="http://schemas.openxmlformats.org/officeDocument/2006/relationships/diagramColors" Target="../diagrams/colors3.xml"/><Relationship Id="rId13" Type="http://schemas.openxmlformats.org/officeDocument/2006/relationships/diagramQuickStyle" Target="../diagrams/quickStyle3.xml"/><Relationship Id="rId12" Type="http://schemas.openxmlformats.org/officeDocument/2006/relationships/diagramLayout" Target="../diagrams/layout3.xml"/><Relationship Id="rId11" Type="http://schemas.openxmlformats.org/officeDocument/2006/relationships/diagramData" Target="../diagrams/data3.xml"/><Relationship Id="rId10" Type="http://schemas.microsoft.com/office/2007/relationships/diagramDrawing" Target="../diagrams/drawing2.xml"/><Relationship Id="rId1"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75556" y="2708920"/>
            <a:ext cx="7992888" cy="1152128"/>
          </a:xfrm>
          <a:solidFill>
            <a:schemeClr val="bg1"/>
          </a:solidFill>
        </p:spPr>
        <p:txBody>
          <a:bodyPr vert="horz" lIns="91440" tIns="45720" rIns="91440" bIns="45720" rtlCol="0" anchor="t">
            <a:normAutofit/>
          </a:bodyPr>
          <a:lstStyle/>
          <a:p>
            <a:r>
              <a:rPr lang="en-GB" sz="4000" b="1">
                <a:solidFill>
                  <a:schemeClr val="tx1"/>
                </a:solidFill>
              </a:rPr>
              <a:t>Week 5 – Critical Thinking</a:t>
            </a:r>
            <a:endParaRPr lang="en-GB" sz="4000" b="1">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During this session….</a:t>
            </a:r>
            <a:endParaRPr lang="en-GB"/>
          </a:p>
        </p:txBody>
      </p:sp>
      <p:sp>
        <p:nvSpPr>
          <p:cNvPr id="3" name="Content Placeholder 2"/>
          <p:cNvSpPr>
            <a:spLocks noGrp="1"/>
          </p:cNvSpPr>
          <p:nvPr>
            <p:ph idx="1"/>
          </p:nvPr>
        </p:nvSpPr>
        <p:spPr/>
        <p:txBody>
          <a:bodyPr>
            <a:normAutofit/>
          </a:bodyPr>
          <a:lstStyle/>
          <a:p>
            <a:pPr marL="342900" lvl="0" indent="-342900">
              <a:lnSpc>
                <a:spcPct val="107000"/>
              </a:lnSpc>
              <a:buFont typeface="Symbol" panose="05050102010706020507" pitchFamily="18" charset="2"/>
              <a:buChar char=""/>
            </a:pPr>
            <a:r>
              <a:rPr lang="en-GB" sz="2000" kern="100">
                <a:effectLst/>
                <a:latin typeface="Arial" panose="020B0604020202020204" pitchFamily="34" charset="0"/>
                <a:ea typeface="Calibri" panose="020F0502020204030204" pitchFamily="34" charset="0"/>
                <a:cs typeface="Arial" panose="020B0604020202020204" pitchFamily="34" charset="0"/>
              </a:rPr>
              <a:t>Define critical thinking. </a:t>
            </a:r>
            <a:endParaRPr lang="en-GB" sz="2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2000" kern="100">
                <a:effectLst/>
                <a:latin typeface="Arial" panose="020B0604020202020204" pitchFamily="34" charset="0"/>
                <a:ea typeface="Calibri" panose="020F0502020204030204" pitchFamily="34" charset="0"/>
                <a:cs typeface="Arial" panose="020B0604020202020204" pitchFamily="34" charset="0"/>
              </a:rPr>
              <a:t>Discuss Importance of Critical thinking</a:t>
            </a:r>
            <a:endParaRPr lang="en-GB" sz="20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2000" kern="100">
                <a:effectLst/>
                <a:latin typeface="Arial" panose="020B0604020202020204" pitchFamily="34" charset="0"/>
                <a:ea typeface="Calibri" panose="020F0502020204030204" pitchFamily="34" charset="0"/>
                <a:cs typeface="Arial" panose="020B0604020202020204" pitchFamily="34" charset="0"/>
              </a:rPr>
              <a:t>Discuss Critical thinking strategies. </a:t>
            </a:r>
            <a:endParaRPr lang="en-GB" sz="36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critical thinking?</a:t>
            </a:r>
            <a:endParaRPr lang="en-GB"/>
          </a:p>
        </p:txBody>
      </p:sp>
      <p:pic>
        <p:nvPicPr>
          <p:cNvPr id="5" name="Content Placeholder 4"/>
          <p:cNvPicPr>
            <a:picLocks noGrp="1" noRot="1" noChangeAspect="1" noMove="1" noResize="1" noEditPoints="1" noAdjustHandles="1" noChangeArrowheads="1" noChangeShapeType="1" noCrop="1"/>
          </p:cNvPicPr>
          <p:nvPr>
            <p:ph idx="1"/>
          </p:nvPr>
        </p:nvPicPr>
        <p:blipFill rotWithShape="1">
          <a:blip r:embed="rId1"/>
          <a:srcRect r="2860"/>
          <a:stretch>
            <a:fillRect/>
          </a:stretch>
        </p:blipFill>
        <p:spPr>
          <a:xfrm>
            <a:off x="349913" y="1417638"/>
            <a:ext cx="8542567" cy="1346520"/>
          </a:xfrm>
        </p:spPr>
      </p:pic>
      <p:sp>
        <p:nvSpPr>
          <p:cNvPr id="6" name="TextBox 5"/>
          <p:cNvSpPr txBox="1">
            <a:spLocks noGrp="1" noRot="1" noMove="1" noResize="1" noEditPoints="1" noAdjustHandles="1" noChangeArrowheads="1" noChangeShapeType="1"/>
          </p:cNvSpPr>
          <p:nvPr/>
        </p:nvSpPr>
        <p:spPr>
          <a:xfrm>
            <a:off x="5724128" y="2561172"/>
            <a:ext cx="3898776" cy="369332"/>
          </a:xfrm>
          <a:prstGeom prst="rect">
            <a:avLst/>
          </a:prstGeom>
          <a:noFill/>
        </p:spPr>
        <p:txBody>
          <a:bodyPr wrap="square" rtlCol="0">
            <a:spAutoFit/>
          </a:bodyPr>
          <a:lstStyle/>
          <a:p>
            <a:r>
              <a:rPr lang="en-GB"/>
              <a:t>Frohman &amp; Lupton (2020, p5)</a:t>
            </a:r>
            <a:endParaRPr lang="en-GB"/>
          </a:p>
        </p:txBody>
      </p:sp>
      <p:sp>
        <p:nvSpPr>
          <p:cNvPr id="7" name="Rectangle: Rounded Corners 6"/>
          <p:cNvSpPr/>
          <p:nvPr/>
        </p:nvSpPr>
        <p:spPr>
          <a:xfrm>
            <a:off x="827585" y="3173384"/>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latin typeface="Arial" panose="020B0604020202020204" pitchFamily="34" charset="0"/>
                <a:cs typeface="Arial" panose="020B0604020202020204" pitchFamily="34" charset="0"/>
              </a:rPr>
              <a:t>Avoid</a:t>
            </a:r>
            <a:r>
              <a:rPr lang="en-GB" sz="2400">
                <a:latin typeface="Arial" panose="020B0604020202020204" pitchFamily="34" charset="0"/>
                <a:cs typeface="Arial" panose="020B0604020202020204" pitchFamily="34" charset="0"/>
              </a:rPr>
              <a:t> being biased</a:t>
            </a:r>
            <a:endParaRPr lang="en-GB" sz="2400">
              <a:latin typeface="Arial" panose="020B0604020202020204" pitchFamily="34" charset="0"/>
              <a:cs typeface="Arial" panose="020B0604020202020204" pitchFamily="34" charset="0"/>
            </a:endParaRPr>
          </a:p>
        </p:txBody>
      </p:sp>
      <p:sp>
        <p:nvSpPr>
          <p:cNvPr id="8" name="Rectangle: Rounded Corners 7"/>
          <p:cNvSpPr/>
          <p:nvPr/>
        </p:nvSpPr>
        <p:spPr>
          <a:xfrm>
            <a:off x="827585" y="4365104"/>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Consider a range of </a:t>
            </a:r>
            <a:r>
              <a:rPr lang="en-GB" sz="2400" b="1">
                <a:latin typeface="Arial" panose="020B0604020202020204" pitchFamily="34" charset="0"/>
                <a:cs typeface="Arial" panose="020B0604020202020204" pitchFamily="34" charset="0"/>
              </a:rPr>
              <a:t>opinions</a:t>
            </a:r>
            <a:endParaRPr lang="en-GB" sz="2400" b="1">
              <a:latin typeface="Arial" panose="020B0604020202020204" pitchFamily="34" charset="0"/>
              <a:cs typeface="Arial" panose="020B0604020202020204" pitchFamily="34" charset="0"/>
            </a:endParaRPr>
          </a:p>
        </p:txBody>
      </p:sp>
      <p:sp>
        <p:nvSpPr>
          <p:cNvPr id="9" name="Rectangle: Rounded Corners 8"/>
          <p:cNvSpPr/>
          <p:nvPr/>
        </p:nvSpPr>
        <p:spPr>
          <a:xfrm>
            <a:off x="5292079" y="3169156"/>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Consider a range of </a:t>
            </a:r>
            <a:r>
              <a:rPr lang="en-GB" sz="2400" b="1">
                <a:latin typeface="Arial" panose="020B0604020202020204" pitchFamily="34" charset="0"/>
                <a:cs typeface="Arial" panose="020B0604020202020204" pitchFamily="34" charset="0"/>
              </a:rPr>
              <a:t>options</a:t>
            </a:r>
            <a:endParaRPr lang="en-GB" sz="2400" b="1">
              <a:latin typeface="Arial" panose="020B0604020202020204" pitchFamily="34" charset="0"/>
              <a:cs typeface="Arial" panose="020B0604020202020204" pitchFamily="34" charset="0"/>
            </a:endParaRPr>
          </a:p>
        </p:txBody>
      </p:sp>
      <p:sp>
        <p:nvSpPr>
          <p:cNvPr id="10" name="Rectangle: Rounded Corners 9"/>
          <p:cNvSpPr/>
          <p:nvPr/>
        </p:nvSpPr>
        <p:spPr>
          <a:xfrm>
            <a:off x="5313072" y="4288675"/>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latin typeface="Arial" panose="020B0604020202020204" pitchFamily="34" charset="0"/>
                <a:cs typeface="Arial" panose="020B0604020202020204" pitchFamily="34" charset="0"/>
              </a:rPr>
              <a:t>Objectively</a:t>
            </a:r>
            <a:r>
              <a:rPr lang="en-GB" sz="2400">
                <a:latin typeface="Arial" panose="020B0604020202020204" pitchFamily="34" charset="0"/>
                <a:cs typeface="Arial" panose="020B0604020202020204" pitchFamily="34" charset="0"/>
              </a:rPr>
              <a:t> consider evidence </a:t>
            </a:r>
            <a:endParaRPr lang="en-GB" sz="2400" b="1">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P spid="9"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Critical thinking </a:t>
            </a:r>
            <a:endParaRPr lang="en-GB"/>
          </a:p>
        </p:txBody>
      </p:sp>
      <p:sp>
        <p:nvSpPr>
          <p:cNvPr id="3" name="Content Placeholder 2"/>
          <p:cNvSpPr>
            <a:spLocks noGrp="1"/>
          </p:cNvSpPr>
          <p:nvPr>
            <p:ph idx="1"/>
          </p:nvPr>
        </p:nvSpPr>
        <p:spPr>
          <a:xfrm>
            <a:off x="457200" y="1392147"/>
            <a:ext cx="8229600" cy="748679"/>
          </a:xfrm>
          <a:ln w="38100">
            <a:solidFill>
              <a:schemeClr val="accent1"/>
            </a:solidFill>
          </a:ln>
        </p:spPr>
        <p:txBody>
          <a:bodyPr>
            <a:normAutofit/>
          </a:bodyPr>
          <a:lstStyle/>
          <a:p>
            <a:pPr marL="0" indent="0">
              <a:buNone/>
            </a:pPr>
            <a:r>
              <a:rPr lang="en-GB" sz="2000">
                <a:latin typeface="Arial" panose="020B0604020202020204" pitchFamily="34" charset="0"/>
                <a:cs typeface="Arial" panose="020B0604020202020204" pitchFamily="34" charset="0"/>
              </a:rPr>
              <a:t>There a number of strategies and tools that can be used when applying critical thinking to a situation. </a:t>
            </a:r>
            <a:endParaRPr lang="en-GB" sz="2000">
              <a:latin typeface="Arial" panose="020B0604020202020204" pitchFamily="34" charset="0"/>
              <a:cs typeface="Arial" panose="020B0604020202020204" pitchFamily="34" charset="0"/>
            </a:endParaRPr>
          </a:p>
        </p:txBody>
      </p:sp>
      <p:sp>
        <p:nvSpPr>
          <p:cNvPr id="6" name="Freeform: Shape 5"/>
          <p:cNvSpPr/>
          <p:nvPr/>
        </p:nvSpPr>
        <p:spPr>
          <a:xfrm>
            <a:off x="611560" y="2348880"/>
            <a:ext cx="6552728"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749010"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Evaluating the strengths and weaknesses of evidence</a:t>
            </a:r>
            <a:endParaRPr lang="en-GB" kern="1200">
              <a:latin typeface="Arial" panose="020B0604020202020204" pitchFamily="34" charset="0"/>
              <a:cs typeface="Arial" panose="020B0604020202020204" pitchFamily="34" charset="0"/>
            </a:endParaRPr>
          </a:p>
        </p:txBody>
      </p:sp>
      <p:sp>
        <p:nvSpPr>
          <p:cNvPr id="7" name="Freeform: Shape 6"/>
          <p:cNvSpPr/>
          <p:nvPr/>
        </p:nvSpPr>
        <p:spPr>
          <a:xfrm>
            <a:off x="1075886" y="3027915"/>
            <a:ext cx="6448442"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Reflecting on the evidence to see if there are missing ideas or facts</a:t>
            </a:r>
            <a:endParaRPr lang="en-GB" kern="1200">
              <a:latin typeface="Arial" panose="020B0604020202020204" pitchFamily="34" charset="0"/>
              <a:cs typeface="Arial" panose="020B0604020202020204" pitchFamily="34" charset="0"/>
            </a:endParaRPr>
          </a:p>
        </p:txBody>
      </p:sp>
      <p:sp>
        <p:nvSpPr>
          <p:cNvPr id="8" name="Freeform: Shape 7"/>
          <p:cNvSpPr/>
          <p:nvPr/>
        </p:nvSpPr>
        <p:spPr>
          <a:xfrm>
            <a:off x="1540212" y="3706950"/>
            <a:ext cx="629471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Pulling different ideas together (synthesising) to create new ideas</a:t>
            </a:r>
            <a:endParaRPr lang="en-GB" kern="1200">
              <a:latin typeface="Arial" panose="020B0604020202020204" pitchFamily="34" charset="0"/>
              <a:cs typeface="Arial" panose="020B0604020202020204" pitchFamily="34" charset="0"/>
            </a:endParaRPr>
          </a:p>
        </p:txBody>
      </p:sp>
      <p:sp>
        <p:nvSpPr>
          <p:cNvPr id="9" name="Freeform: Shape 8"/>
          <p:cNvSpPr/>
          <p:nvPr/>
        </p:nvSpPr>
        <p:spPr>
          <a:xfrm>
            <a:off x="2004538" y="4385986"/>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Applying evidence to real situations</a:t>
            </a:r>
            <a:endParaRPr lang="en-GB" kern="1200">
              <a:latin typeface="Arial" panose="020B0604020202020204" pitchFamily="34" charset="0"/>
              <a:cs typeface="Arial" panose="020B0604020202020204" pitchFamily="34" charset="0"/>
            </a:endParaRPr>
          </a:p>
        </p:txBody>
      </p:sp>
      <p:sp>
        <p:nvSpPr>
          <p:cNvPr id="10" name="Freeform: Shape 9"/>
          <p:cNvSpPr/>
          <p:nvPr/>
        </p:nvSpPr>
        <p:spPr>
          <a:xfrm>
            <a:off x="2468865" y="5065021"/>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Justifying ideas, decisions and opinions with evidence from synthesised sources of information </a:t>
            </a:r>
            <a:endParaRPr lang="en-GB" kern="1200">
              <a:latin typeface="Arial" panose="020B0604020202020204" pitchFamily="34" charset="0"/>
              <a:cs typeface="Arial" panose="020B0604020202020204" pitchFamily="34" charset="0"/>
            </a:endParaRPr>
          </a:p>
        </p:txBody>
      </p:sp>
      <p:sp>
        <p:nvSpPr>
          <p:cNvPr id="11" name="Freeform: Shape 10"/>
          <p:cNvSpPr/>
          <p:nvPr/>
        </p:nvSpPr>
        <p:spPr>
          <a:xfrm>
            <a:off x="6441947" y="2784456"/>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2" name="Freeform: Shape 11"/>
          <p:cNvSpPr/>
          <p:nvPr/>
        </p:nvSpPr>
        <p:spPr>
          <a:xfrm>
            <a:off x="6906274" y="3463491"/>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3" name="Freeform: Shape 12"/>
          <p:cNvSpPr/>
          <p:nvPr/>
        </p:nvSpPr>
        <p:spPr>
          <a:xfrm>
            <a:off x="7370600" y="4132590"/>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4" name="Freeform: Shape 13"/>
          <p:cNvSpPr/>
          <p:nvPr/>
        </p:nvSpPr>
        <p:spPr>
          <a:xfrm>
            <a:off x="7834926" y="4818250"/>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Importance of Critical Thinking</a:t>
            </a:r>
            <a:endParaRPr lang="en-GB"/>
          </a:p>
        </p:txBody>
      </p:sp>
      <p:sp>
        <p:nvSpPr>
          <p:cNvPr id="3" name="Content Placeholder 2"/>
          <p:cNvSpPr>
            <a:spLocks noGrp="1"/>
          </p:cNvSpPr>
          <p:nvPr>
            <p:ph idx="1"/>
          </p:nvPr>
        </p:nvSpPr>
        <p:spPr/>
        <p:txBody>
          <a:bodyPr>
            <a:noAutofit/>
          </a:bodyPr>
          <a:lstStyle/>
          <a:p>
            <a:r>
              <a:rPr lang="en-US" altLang="en-GB" sz="2300"/>
              <a:t>C</a:t>
            </a:r>
            <a:r>
              <a:rPr lang="en-US" altLang="en-GB" sz="2400"/>
              <a:t>larifies the problem</a:t>
            </a:r>
            <a:r>
              <a:rPr lang="en-GB" altLang="en-US" sz="2400"/>
              <a:t>-</a:t>
            </a:r>
            <a:r>
              <a:rPr lang="en-US" altLang="en-GB" sz="2400"/>
              <a:t> </a:t>
            </a:r>
            <a:r>
              <a:rPr lang="en-GB" altLang="en-US" sz="2400"/>
              <a:t>B</a:t>
            </a:r>
            <a:r>
              <a:rPr lang="en-US" altLang="en-GB" sz="2400"/>
              <a:t>reaks a vague assignment or question into clear tasks.</a:t>
            </a:r>
            <a:r>
              <a:rPr lang="en-GB" altLang="en-US" sz="2400"/>
              <a:t> </a:t>
            </a:r>
            <a:r>
              <a:rPr lang="en-US" altLang="en-GB" sz="2400"/>
              <a:t>Example: Turn “Discuss climate change” into specific sub-questions: causes, human impact, policy responses.</a:t>
            </a:r>
            <a:endParaRPr lang="en-US" altLang="en-GB" sz="2400"/>
          </a:p>
          <a:p>
            <a:endParaRPr lang="en-US" altLang="en-GB" sz="2400"/>
          </a:p>
          <a:p>
            <a:r>
              <a:rPr lang="en-US" altLang="en-GB" sz="2800"/>
              <a:t>Identifies assumptions</a:t>
            </a:r>
            <a:r>
              <a:rPr lang="en-GB" altLang="en-US" sz="2800"/>
              <a:t>-</a:t>
            </a:r>
            <a:r>
              <a:rPr lang="en-US" altLang="en-GB" sz="2400"/>
              <a:t> </a:t>
            </a:r>
            <a:r>
              <a:rPr lang="en-GB" altLang="en-US" sz="2400"/>
              <a:t>R</a:t>
            </a:r>
            <a:r>
              <a:rPr lang="en-US" altLang="en-GB" sz="2400"/>
              <a:t>eveals what you (or an author) assume without proof.</a:t>
            </a:r>
            <a:r>
              <a:rPr lang="en-GB" altLang="en-US" sz="2400"/>
              <a:t> </a:t>
            </a:r>
            <a:r>
              <a:rPr lang="en-US" altLang="en-GB" sz="2400"/>
              <a:t>Example: Noticing a source assumes economic growth always reduces poverty you then test that claim.</a:t>
            </a:r>
            <a:endParaRPr lang="en-US" altLang="en-GB" sz="2400"/>
          </a:p>
          <a:p>
            <a:endParaRPr lang="en-US" altLang="en-GB" sz="2400"/>
          </a:p>
          <a:p>
            <a:endParaRPr lang="en-US" altLang="en-GB" sz="2300"/>
          </a:p>
          <a:p>
            <a:endParaRPr lang="en-US" altLang="en-GB" sz="110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Importance of Critical Thinking</a:t>
            </a:r>
            <a:endParaRPr lang="en-GB"/>
          </a:p>
        </p:txBody>
      </p:sp>
      <p:sp>
        <p:nvSpPr>
          <p:cNvPr id="3" name="Content Placeholder 2"/>
          <p:cNvSpPr>
            <a:spLocks noGrp="1"/>
          </p:cNvSpPr>
          <p:nvPr>
            <p:ph idx="1"/>
          </p:nvPr>
        </p:nvSpPr>
        <p:spPr/>
        <p:txBody>
          <a:bodyPr>
            <a:noAutofit/>
          </a:bodyPr>
          <a:lstStyle/>
          <a:p>
            <a:r>
              <a:rPr lang="en-US" altLang="en-GB" sz="2800"/>
              <a:t>Evaluates evidence</a:t>
            </a:r>
            <a:r>
              <a:rPr lang="en-GB" altLang="en-US" sz="2400"/>
              <a:t>-</a:t>
            </a:r>
            <a:r>
              <a:rPr lang="en-US" altLang="en-GB" sz="2400"/>
              <a:t> </a:t>
            </a:r>
            <a:r>
              <a:rPr lang="en-GB" altLang="en-US" sz="2400"/>
              <a:t>S</a:t>
            </a:r>
            <a:r>
              <a:rPr lang="en-US" altLang="en-GB" sz="2400"/>
              <a:t>eparates strong, relevant evidence from weak or irrelevant claims</a:t>
            </a:r>
            <a:r>
              <a:rPr lang="en-GB" altLang="en-US" sz="2400"/>
              <a:t>. </a:t>
            </a:r>
            <a:r>
              <a:rPr lang="en-US" altLang="en-GB" sz="2400"/>
              <a:t>Example: Preferring peer-reviewed studies over a popular blog when supporting an essay point.</a:t>
            </a:r>
            <a:endParaRPr lang="en-US" altLang="en-GB" sz="2400"/>
          </a:p>
          <a:p>
            <a:endParaRPr lang="en-US" altLang="en-GB" sz="2400"/>
          </a:p>
          <a:p>
            <a:r>
              <a:rPr lang="en-US" altLang="en-GB" sz="2800" b="1"/>
              <a:t>Communicates clearly</a:t>
            </a:r>
            <a:r>
              <a:rPr lang="en-GB" altLang="en-US" sz="2800" b="1"/>
              <a:t>-</a:t>
            </a:r>
            <a:r>
              <a:rPr lang="en-US" altLang="en-GB" sz="2300"/>
              <a:t> </a:t>
            </a:r>
            <a:r>
              <a:rPr lang="en-GB" altLang="en-US" sz="2300"/>
              <a:t>C</a:t>
            </a:r>
            <a:r>
              <a:rPr lang="en-US" altLang="en-GB" sz="2300"/>
              <a:t>ritical thinkers structure ideas so readers/examiners can follow the reasoning.</a:t>
            </a:r>
            <a:r>
              <a:rPr lang="en-GB" altLang="en-US" sz="2300"/>
              <a:t> </a:t>
            </a:r>
            <a:r>
              <a:rPr lang="en-US" altLang="en-GB" sz="2300"/>
              <a:t>Example: A clearly signposted essay with a thesis, </a:t>
            </a:r>
            <a:r>
              <a:rPr lang="en-GB" altLang="en-US" sz="2300"/>
              <a:t>  </a:t>
            </a:r>
            <a:r>
              <a:rPr lang="en-US" altLang="en-GB" sz="2300"/>
              <a:t>evidence paragraphs, and a concise conclusion gets better marks.</a:t>
            </a:r>
            <a:endParaRPr lang="en-US" altLang="en-GB" sz="2300"/>
          </a:p>
          <a:p>
            <a:endParaRPr lang="en-US" altLang="en-GB" sz="110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Asking critical questions</a:t>
            </a:r>
            <a:endParaRPr lang="en-GB"/>
          </a:p>
        </p:txBody>
      </p:sp>
      <p:graphicFrame>
        <p:nvGraphicFramePr>
          <p:cNvPr id="4" name="Content Placeholder 3"/>
          <p:cNvGraphicFramePr>
            <a:graphicFrameLocks noGrp="1"/>
          </p:cNvGraphicFramePr>
          <p:nvPr>
            <p:ph idx="1"/>
          </p:nvPr>
        </p:nvGraphicFramePr>
        <p:xfrm>
          <a:off x="0" y="1440662"/>
          <a:ext cx="3466728" cy="2880319"/>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graphicFrame>
        <p:nvGraphicFramePr>
          <p:cNvPr id="5" name="Content Placeholder 3"/>
          <p:cNvGraphicFramePr/>
          <p:nvPr/>
        </p:nvGraphicFramePr>
        <p:xfrm>
          <a:off x="2838636" y="2780928"/>
          <a:ext cx="3466728" cy="280831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6" name="Content Placeholder 3"/>
          <p:cNvGraphicFramePr/>
          <p:nvPr/>
        </p:nvGraphicFramePr>
        <p:xfrm>
          <a:off x="5616168" y="1417638"/>
          <a:ext cx="3538736" cy="2903343"/>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5" grpId="0">
        <p:bldAsOne/>
      </p:bldGraphic>
      <p:bldGraphic spid="6"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Being critical</a:t>
            </a:r>
            <a:endParaRPr lang="en-GB"/>
          </a:p>
        </p:txBody>
      </p:sp>
      <p:sp>
        <p:nvSpPr>
          <p:cNvPr id="3" name="Content Placeholder 2"/>
          <p:cNvSpPr>
            <a:spLocks noGrp="1"/>
          </p:cNvSpPr>
          <p:nvPr>
            <p:ph idx="1"/>
          </p:nvPr>
        </p:nvSpPr>
        <p:spPr>
          <a:xfrm>
            <a:off x="457200" y="1600201"/>
            <a:ext cx="8229600" cy="1254511"/>
          </a:xfrm>
        </p:spPr>
        <p:txBody>
          <a:bodyPr>
            <a:normAutofit/>
          </a:bodyPr>
          <a:lstStyle/>
          <a:p>
            <a:pPr marL="0" indent="0">
              <a:lnSpc>
                <a:spcPct val="170000"/>
              </a:lnSpc>
              <a:buNone/>
            </a:pPr>
            <a:r>
              <a:rPr lang="en-GB" sz="1800">
                <a:latin typeface="Arial" panose="020B0604020202020204" pitchFamily="34" charset="0"/>
                <a:cs typeface="Arial" panose="020B0604020202020204" pitchFamily="34" charset="0"/>
              </a:rPr>
              <a:t>Clearly, showing that you are critically thinking is important  for meeting academic expectations. </a:t>
            </a:r>
            <a:endParaRPr lang="en-GB" sz="1800">
              <a:latin typeface="Arial" panose="020B0604020202020204" pitchFamily="34" charset="0"/>
              <a:cs typeface="Arial" panose="020B0604020202020204" pitchFamily="34" charset="0"/>
            </a:endParaRPr>
          </a:p>
        </p:txBody>
      </p:sp>
      <p:sp>
        <p:nvSpPr>
          <p:cNvPr id="4" name="Arrow: Right 3"/>
          <p:cNvSpPr/>
          <p:nvPr/>
        </p:nvSpPr>
        <p:spPr>
          <a:xfrm>
            <a:off x="606388" y="2863489"/>
            <a:ext cx="2592288" cy="1440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Descriptive</a:t>
            </a:r>
            <a:r>
              <a:rPr lang="en-GB">
                <a:latin typeface="Arial" panose="020B0604020202020204" pitchFamily="34" charset="0"/>
                <a:cs typeface="Arial" panose="020B0604020202020204" pitchFamily="34" charset="0"/>
              </a:rPr>
              <a:t> Statements </a:t>
            </a:r>
            <a:endParaRPr lang="en-GB">
              <a:latin typeface="Arial" panose="020B0604020202020204" pitchFamily="34" charset="0"/>
              <a:cs typeface="Arial" panose="020B0604020202020204" pitchFamily="34" charset="0"/>
            </a:endParaRPr>
          </a:p>
        </p:txBody>
      </p:sp>
      <p:sp>
        <p:nvSpPr>
          <p:cNvPr id="5" name="TextBox 4"/>
          <p:cNvSpPr txBox="1"/>
          <p:nvPr/>
        </p:nvSpPr>
        <p:spPr>
          <a:xfrm>
            <a:off x="3281030" y="3001600"/>
            <a:ext cx="2664296" cy="1200329"/>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report </a:t>
            </a:r>
            <a:r>
              <a:rPr lang="en-GB" b="1">
                <a:latin typeface="Arial" panose="020B0604020202020204" pitchFamily="34" charset="0"/>
                <a:cs typeface="Arial" panose="020B0604020202020204" pitchFamily="34" charset="0"/>
              </a:rPr>
              <a:t>states</a:t>
            </a:r>
            <a:r>
              <a:rPr lang="en-GB">
                <a:latin typeface="Arial" panose="020B0604020202020204" pitchFamily="34" charset="0"/>
                <a:cs typeface="Arial" panose="020B0604020202020204" pitchFamily="34" charset="0"/>
              </a:rPr>
              <a:t>”, </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scan </a:t>
            </a:r>
            <a:r>
              <a:rPr lang="en-GB" b="1">
                <a:latin typeface="Arial" panose="020B0604020202020204" pitchFamily="34" charset="0"/>
                <a:cs typeface="Arial" panose="020B0604020202020204" pitchFamily="34" charset="0"/>
              </a:rPr>
              <a:t>found</a:t>
            </a:r>
            <a:r>
              <a:rPr lang="en-GB">
                <a:latin typeface="Arial" panose="020B0604020202020204" pitchFamily="34" charset="0"/>
                <a:cs typeface="Arial" panose="020B0604020202020204" pitchFamily="34" charset="0"/>
              </a:rPr>
              <a:t>”, </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 We </a:t>
            </a:r>
            <a:r>
              <a:rPr lang="en-GB" b="1">
                <a:latin typeface="Arial" panose="020B0604020202020204" pitchFamily="34" charset="0"/>
                <a:cs typeface="Arial" panose="020B0604020202020204" pitchFamily="34" charset="0"/>
              </a:rPr>
              <a:t>report</a:t>
            </a:r>
            <a:r>
              <a:rPr lang="en-GB">
                <a:latin typeface="Arial" panose="020B0604020202020204" pitchFamily="34" charset="0"/>
                <a:cs typeface="Arial" panose="020B0604020202020204" pitchFamily="34" charset="0"/>
              </a:rPr>
              <a:t> no need”, </a:t>
            </a:r>
            <a:endParaRPr lang="en-GB">
              <a:latin typeface="Arial" panose="020B0604020202020204" pitchFamily="34" charset="0"/>
              <a:cs typeface="Arial" panose="020B0604020202020204" pitchFamily="34" charset="0"/>
            </a:endParaRPr>
          </a:p>
        </p:txBody>
      </p:sp>
      <p:sp>
        <p:nvSpPr>
          <p:cNvPr id="6" name="TextBox 5"/>
          <p:cNvSpPr txBox="1"/>
          <p:nvPr/>
        </p:nvSpPr>
        <p:spPr>
          <a:xfrm>
            <a:off x="5796136" y="3001600"/>
            <a:ext cx="3533564" cy="1477328"/>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“Doris </a:t>
            </a:r>
            <a:r>
              <a:rPr lang="en-GB" b="1">
                <a:latin typeface="Arial" panose="020B0604020202020204" pitchFamily="34" charset="0"/>
                <a:cs typeface="Arial" panose="020B0604020202020204" pitchFamily="34" charset="0"/>
              </a:rPr>
              <a:t>is</a:t>
            </a:r>
            <a:r>
              <a:rPr lang="en-GB">
                <a:latin typeface="Arial" panose="020B0604020202020204" pitchFamily="34" charset="0"/>
                <a:cs typeface="Arial" panose="020B0604020202020204" pitchFamily="34" charset="0"/>
              </a:rPr>
              <a:t> ready to leave”, </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“We </a:t>
            </a:r>
            <a:r>
              <a:rPr lang="en-GB" b="1">
                <a:latin typeface="Arial" panose="020B0604020202020204" pitchFamily="34" charset="0"/>
                <a:cs typeface="Arial" panose="020B0604020202020204" pitchFamily="34" charset="0"/>
              </a:rPr>
              <a:t>have</a:t>
            </a:r>
            <a:r>
              <a:rPr lang="en-GB">
                <a:latin typeface="Arial" panose="020B0604020202020204" pitchFamily="34" charset="0"/>
                <a:cs typeface="Arial" panose="020B0604020202020204" pitchFamily="34" charset="0"/>
              </a:rPr>
              <a:t> a budget deficit” , </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“George </a:t>
            </a:r>
            <a:r>
              <a:rPr lang="en-GB" b="1">
                <a:latin typeface="Arial" panose="020B0604020202020204" pitchFamily="34" charset="0"/>
                <a:cs typeface="Arial" panose="020B0604020202020204" pitchFamily="34" charset="0"/>
              </a:rPr>
              <a:t>experienced</a:t>
            </a:r>
            <a:r>
              <a:rPr lang="en-GB">
                <a:latin typeface="Arial" panose="020B0604020202020204" pitchFamily="34" charset="0"/>
                <a:cs typeface="Arial" panose="020B0604020202020204" pitchFamily="34" charset="0"/>
              </a:rPr>
              <a:t> head trauma”</a:t>
            </a:r>
            <a:endParaRPr lang="en-GB">
              <a:latin typeface="Arial" panose="020B0604020202020204" pitchFamily="34" charset="0"/>
              <a:cs typeface="Arial" panose="020B0604020202020204" pitchFamily="34" charset="0"/>
            </a:endParaRPr>
          </a:p>
          <a:p>
            <a:endParaRPr lang="en-GB"/>
          </a:p>
        </p:txBody>
      </p:sp>
      <p:sp>
        <p:nvSpPr>
          <p:cNvPr id="7" name="Arrow: Right 6"/>
          <p:cNvSpPr/>
          <p:nvPr/>
        </p:nvSpPr>
        <p:spPr>
          <a:xfrm>
            <a:off x="618844" y="4434165"/>
            <a:ext cx="2592288" cy="1440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Analytical</a:t>
            </a:r>
            <a:r>
              <a:rPr lang="en-GB">
                <a:latin typeface="Arial" panose="020B0604020202020204" pitchFamily="34" charset="0"/>
                <a:cs typeface="Arial" panose="020B0604020202020204" pitchFamily="34" charset="0"/>
              </a:rPr>
              <a:t> Statements </a:t>
            </a:r>
            <a:endParaRPr lang="en-GB">
              <a:latin typeface="Arial" panose="020B0604020202020204" pitchFamily="34" charset="0"/>
              <a:cs typeface="Arial" panose="020B0604020202020204" pitchFamily="34" charset="0"/>
            </a:endParaRPr>
          </a:p>
        </p:txBody>
      </p:sp>
      <p:sp>
        <p:nvSpPr>
          <p:cNvPr id="8" name="TextBox 7"/>
          <p:cNvSpPr txBox="1"/>
          <p:nvPr/>
        </p:nvSpPr>
        <p:spPr>
          <a:xfrm>
            <a:off x="3355814" y="4554080"/>
            <a:ext cx="3160402" cy="923330"/>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“There </a:t>
            </a:r>
            <a:r>
              <a:rPr lang="en-GB" b="1">
                <a:latin typeface="Arial" panose="020B0604020202020204" pitchFamily="34" charset="0"/>
                <a:cs typeface="Arial" panose="020B0604020202020204" pitchFamily="34" charset="0"/>
              </a:rPr>
              <a:t>seems</a:t>
            </a:r>
            <a:r>
              <a:rPr lang="en-GB">
                <a:latin typeface="Arial" panose="020B0604020202020204" pitchFamily="34" charset="0"/>
                <a:cs typeface="Arial" panose="020B0604020202020204" pitchFamily="34" charset="0"/>
              </a:rPr>
              <a:t> to be..”</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scan </a:t>
            </a:r>
            <a:r>
              <a:rPr lang="en-GB" b="1">
                <a:latin typeface="Arial" panose="020B0604020202020204" pitchFamily="34" charset="0"/>
                <a:cs typeface="Arial" panose="020B0604020202020204" pitchFamily="34" charset="0"/>
              </a:rPr>
              <a:t>appears to </a:t>
            </a:r>
            <a:r>
              <a:rPr lang="en-GB">
                <a:latin typeface="Arial" panose="020B0604020202020204" pitchFamily="34" charset="0"/>
                <a:cs typeface="Arial" panose="020B0604020202020204" pitchFamily="34" charset="0"/>
              </a:rPr>
              <a:t>show…</a:t>
            </a:r>
            <a:endParaRPr lang="en-GB">
              <a:latin typeface="Arial" panose="020B0604020202020204" pitchFamily="34" charset="0"/>
              <a:cs typeface="Arial" panose="020B0604020202020204" pitchFamily="34" charset="0"/>
            </a:endParaRPr>
          </a:p>
        </p:txBody>
      </p:sp>
      <p:sp>
        <p:nvSpPr>
          <p:cNvPr id="9" name="TextBox 8"/>
          <p:cNvSpPr txBox="1"/>
          <p:nvPr/>
        </p:nvSpPr>
        <p:spPr>
          <a:xfrm>
            <a:off x="6169298" y="4478928"/>
            <a:ext cx="3160402" cy="923330"/>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“You </a:t>
            </a:r>
            <a:r>
              <a:rPr lang="en-GB" b="1">
                <a:latin typeface="Arial" panose="020B0604020202020204" pitchFamily="34" charset="0"/>
                <a:cs typeface="Arial" panose="020B0604020202020204" pitchFamily="34" charset="0"/>
              </a:rPr>
              <a:t>may</a:t>
            </a:r>
            <a:r>
              <a:rPr lang="en-GB">
                <a:latin typeface="Arial" panose="020B0604020202020204" pitchFamily="34" charset="0"/>
                <a:cs typeface="Arial" panose="020B0604020202020204" pitchFamily="34" charset="0"/>
              </a:rPr>
              <a:t> feel..”</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surgery </a:t>
            </a:r>
            <a:r>
              <a:rPr lang="en-GB" b="1">
                <a:latin typeface="Arial" panose="020B0604020202020204" pitchFamily="34" charset="0"/>
                <a:cs typeface="Arial" panose="020B0604020202020204" pitchFamily="34" charset="0"/>
              </a:rPr>
              <a:t>could result</a:t>
            </a:r>
            <a:r>
              <a:rPr lang="en-GB">
                <a:latin typeface="Arial" panose="020B0604020202020204" pitchFamily="34" charset="0"/>
                <a:cs typeface="Arial" panose="020B0604020202020204" pitchFamily="34" charset="0"/>
              </a:rPr>
              <a:t>..”</a:t>
            </a:r>
            <a:endParaRPr lang="en-GB">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animBg="1"/>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60848"/>
            <a:ext cx="8229600" cy="1143000"/>
          </a:xfrm>
          <a:ln w="57150">
            <a:solidFill>
              <a:schemeClr val="accent1"/>
            </a:solidFill>
          </a:ln>
        </p:spPr>
        <p:txBody>
          <a:bodyPr/>
          <a:lstStyle/>
          <a:p>
            <a:r>
              <a:rPr lang="en-GB"/>
              <a:t>Share your examples</a:t>
            </a: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Summary </a:t>
            </a:r>
            <a:endParaRPr lang="en-GB"/>
          </a:p>
        </p:txBody>
      </p:sp>
      <p:sp>
        <p:nvSpPr>
          <p:cNvPr id="3" name="Content Placeholder 2"/>
          <p:cNvSpPr>
            <a:spLocks noGrp="1"/>
          </p:cNvSpPr>
          <p:nvPr>
            <p:ph idx="1"/>
          </p:nvPr>
        </p:nvSpPr>
        <p:spPr/>
        <p:txBody>
          <a:bodyPr>
            <a:normAutofit/>
          </a:bodyPr>
          <a:lstStyle/>
          <a:p>
            <a:pPr marL="342900" lvl="0" indent="-342900">
              <a:lnSpc>
                <a:spcPct val="107000"/>
              </a:lnSpc>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Today we have…</a:t>
            </a:r>
            <a:endParaRPr lang="en-GB" sz="32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Defined critical thinking. </a:t>
            </a:r>
            <a:endParaRPr lang="en-GB" sz="32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Discussed importance of critical thinking</a:t>
            </a:r>
            <a:endParaRPr lang="en-GB" sz="32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Discussed critical thinking strategies. </a:t>
            </a:r>
            <a:endParaRPr lang="en-GB" sz="4800">
              <a:latin typeface="Arial" panose="020B0604020202020204" pitchFamily="34" charset="0"/>
              <a:cs typeface="Arial" panose="020B0604020202020204" pitchFamily="34" charset="0"/>
            </a:endParaRPr>
          </a:p>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Component 1 Workshop</a:t>
            </a:r>
            <a:endParaRPr lang="en-GB"/>
          </a:p>
        </p:txBody>
      </p:sp>
      <p:sp>
        <p:nvSpPr>
          <p:cNvPr id="3" name="Content Placeholder 2"/>
          <p:cNvSpPr>
            <a:spLocks noGrp="1"/>
          </p:cNvSpPr>
          <p:nvPr>
            <p:ph idx="1"/>
          </p:nvPr>
        </p:nvSpPr>
        <p:spPr>
          <a:xfrm>
            <a:off x="523875" y="1417955"/>
            <a:ext cx="8276590" cy="3891915"/>
          </a:xfrm>
        </p:spPr>
        <p:txBody>
          <a:bodyPr>
            <a:normAutofit/>
          </a:bodyPr>
          <a:lstStyle/>
          <a:p>
            <a:r>
              <a:rPr lang="en-GB"/>
              <a:t>Use the remaining time to work on your component 1 Assessment</a:t>
            </a: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 list </a:t>
            </a:r>
            <a:endParaRPr lang="en-GB"/>
          </a:p>
        </p:txBody>
      </p:sp>
      <p:sp>
        <p:nvSpPr>
          <p:cNvPr id="3" name="Content Placeholder 2"/>
          <p:cNvSpPr>
            <a:spLocks noGrp="1"/>
          </p:cNvSpPr>
          <p:nvPr>
            <p:ph idx="1"/>
          </p:nvPr>
        </p:nvSpPr>
        <p:spPr/>
        <p:txBody>
          <a:bodyPr>
            <a:normAutofit/>
          </a:bodyPr>
          <a:lstStyle/>
          <a:p>
            <a:pPr lvl="0">
              <a:lnSpc>
                <a:spcPct val="107000"/>
              </a:lnSpc>
            </a:pPr>
            <a:r>
              <a:rPr lang="en-US" altLang="en-GB" sz="1800">
                <a:sym typeface="+mn-ea"/>
              </a:rPr>
              <a:t>Cottrell, S., </a:t>
            </a:r>
            <a:r>
              <a:rPr lang="en-GB" altLang="en-US" sz="1800">
                <a:sym typeface="+mn-ea"/>
              </a:rPr>
              <a:t>(</a:t>
            </a:r>
            <a:r>
              <a:rPr lang="en-US" altLang="en-GB" sz="1800">
                <a:sym typeface="+mn-ea"/>
              </a:rPr>
              <a:t>2023</a:t>
            </a:r>
            <a:r>
              <a:rPr lang="en-GB" altLang="en-US" sz="1800">
                <a:sym typeface="+mn-ea"/>
              </a:rPr>
              <a:t>)</a:t>
            </a:r>
            <a:r>
              <a:rPr lang="en-US" altLang="en-GB" sz="1800">
                <a:sym typeface="+mn-ea"/>
              </a:rPr>
              <a:t>. Critical thinking skills: Effective analysis, argument and reflection. Bloomsbury Publishing.</a:t>
            </a:r>
            <a:endParaRPr lang="en-US" altLang="en-GB" sz="1800"/>
          </a:p>
          <a:p>
            <a:pPr lvl="0">
              <a:lnSpc>
                <a:spcPct val="107000"/>
              </a:lnSpc>
            </a:pPr>
            <a:r>
              <a:rPr lang="en-US" altLang="en-GB" sz="1800"/>
              <a:t>Frohman, R. and Lupton, K., </a:t>
            </a:r>
            <a:r>
              <a:rPr lang="en-GB" altLang="en-US" sz="1800"/>
              <a:t>(</a:t>
            </a:r>
            <a:r>
              <a:rPr lang="en-US" altLang="en-GB" sz="1800"/>
              <a:t>2020</a:t>
            </a:r>
            <a:r>
              <a:rPr lang="en-GB" altLang="en-US" sz="1800"/>
              <a:t>)</a:t>
            </a:r>
            <a:r>
              <a:rPr lang="en-US" altLang="en-GB" sz="1800"/>
              <a:t>. Critical Thinking for Nursing, Health and Social Care. Bloomsbury Publishing.</a:t>
            </a:r>
            <a:endParaRPr lang="en-US" altLang="en-GB" sz="1800"/>
          </a:p>
          <a:p>
            <a:pPr lvl="0">
              <a:lnSpc>
                <a:spcPct val="107000"/>
              </a:lnSpc>
            </a:pPr>
            <a:endParaRPr lang="en-US" altLang="en-GB" sz="180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datastoreItem>
</file>

<file path=customXml/itemProps2.xml><?xml version="1.0" encoding="utf-8"?>
<ds:datastoreItem xmlns:ds="http://schemas.openxmlformats.org/officeDocument/2006/customXml" ds:itemID="{8217396D-5E56-4C22-90CD-B0CDA54D9454}">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2468</Words>
  <Application>WPS Presentation</Application>
  <PresentationFormat>On-screen Show (4:3)</PresentationFormat>
  <Paragraphs>95</Paragraphs>
  <Slides>12</Slides>
  <Notes>17</Notes>
  <HiddenSlides>0</HiddenSlides>
  <MMClips>2</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12</vt:i4>
      </vt:variant>
    </vt:vector>
  </HeadingPairs>
  <TitlesOfParts>
    <vt:vector size="22" baseType="lpstr">
      <vt:lpstr>Arial</vt:lpstr>
      <vt:lpstr>SimSun</vt:lpstr>
      <vt:lpstr>Wingdings</vt:lpstr>
      <vt:lpstr>Symbol</vt:lpstr>
      <vt:lpstr>Calibri</vt:lpstr>
      <vt:lpstr>Myriad Pro</vt:lpstr>
      <vt:lpstr>Tiresias PCfont</vt:lpstr>
      <vt:lpstr>Microsoft YaHei</vt:lpstr>
      <vt:lpstr>Arial Unicode MS</vt:lpstr>
      <vt:lpstr>20140311PresentationUWTSDTemplate</vt:lpstr>
      <vt:lpstr>PowerPoint 演示文稿</vt:lpstr>
      <vt:lpstr>During this session….</vt:lpstr>
      <vt:lpstr>What is critical thinking?</vt:lpstr>
      <vt:lpstr>Critical thinking </vt:lpstr>
      <vt:lpstr>Importance of Critical Thinking</vt:lpstr>
      <vt:lpstr>Importance of Critical Thinking</vt:lpstr>
      <vt:lpstr>Asking critical questions</vt:lpstr>
      <vt:lpstr>Being critical</vt:lpstr>
      <vt:lpstr>Share your examples</vt:lpstr>
      <vt:lpstr>Summary </vt:lpstr>
      <vt:lpstr>Summary </vt:lpstr>
      <vt:lpstr>Reference list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AyAnfeoluwa Adeg</cp:lastModifiedBy>
  <cp:revision>6</cp:revision>
  <dcterms:created xsi:type="dcterms:W3CDTF">2015-04-14T15:21:00Z</dcterms:created>
  <dcterms:modified xsi:type="dcterms:W3CDTF">2025-10-08T13:40:33Z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y fmtid="{D5CDD505-2E9C-101B-9397-08002B2CF9AE}" pid="3" name="ICV">
    <vt:lpwstr>A5ECEC89288C45448AAD42696DB66E1D_13</vt:lpwstr>
  </property>
  <property fmtid="{D5CDD505-2E9C-101B-9397-08002B2CF9AE}" pid="4" name="KSOProductBuildVer">
    <vt:lpwstr>2057-12.2.0.22549</vt:lpwstr>
  </property>
</Properties>
</file>