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Lst>
  <p:sldIdLst>
    <p:sldId id="256" r:id="rId2"/>
    <p:sldId id="258" r:id="rId3"/>
    <p:sldId id="261" r:id="rId4"/>
    <p:sldId id="259" r:id="rId5"/>
    <p:sldId id="265" r:id="rId6"/>
    <p:sldId id="262" r:id="rId7"/>
    <p:sldId id="260"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E572FA-A4F4-4BDF-FA16-E99BCA9DAE17}" v="876" dt="2025-11-21T22:05:31.114"/>
    <p1510:client id="{535858C9-B108-58DA-5B50-0025CFCA231B}" v="2309" dt="2025-11-23T06:14:09.382"/>
    <p1510:client id="{8468F740-DA49-7B6B-5503-296CDE7B076B}" v="145" dt="2025-11-21T17:42:06.564"/>
    <p1510:client id="{E1BFA11A-83DE-AA59-F376-35AF6FB98218}" v="1644" dt="2025-11-22T01:33:31.709"/>
    <p1510:client id="{E41BAD04-6F79-B98A-DF6A-B19AC9D05CD5}" v="1089" dt="2025-11-21T14:35:48.112"/>
    <p1510:client id="{FB9F2B9A-ED43-7DB6-EA57-9114CA3B381D}" v="3237" dt="2025-11-23T11:51:00.9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birah Gardiner (2318899)" userId="S::2318899@student.uwtsd.ac.uk::5e66e93a-7e72-43a1-bdc0-d13c5259c7bd" providerId="AD" clId="Web-{590DCA78-CD63-4491-957E-BF28EB797069}"/>
    <pc:docChg chg="modSld">
      <pc:chgData name="Sabirah Gardiner (2318899)" userId="S::2318899@student.uwtsd.ac.uk::5e66e93a-7e72-43a1-bdc0-d13c5259c7bd" providerId="AD" clId="Web-{590DCA78-CD63-4491-957E-BF28EB797069}" dt="2025-11-14T18:30:50.747" v="11" actId="20577"/>
      <pc:docMkLst>
        <pc:docMk/>
      </pc:docMkLst>
      <pc:sldChg chg="addSp delSp modSp">
        <pc:chgData name="Sabirah Gardiner (2318899)" userId="S::2318899@student.uwtsd.ac.uk::5e66e93a-7e72-43a1-bdc0-d13c5259c7bd" providerId="AD" clId="Web-{590DCA78-CD63-4491-957E-BF28EB797069}" dt="2025-11-14T18:30:50.747" v="11" actId="20577"/>
        <pc:sldMkLst>
          <pc:docMk/>
          <pc:sldMk cId="2999596242" sldId="259"/>
        </pc:sldMkLst>
        <pc:spChg chg="mod">
          <ac:chgData name="Sabirah Gardiner (2318899)" userId="S::2318899@student.uwtsd.ac.uk::5e66e93a-7e72-43a1-bdc0-d13c5259c7bd" providerId="AD" clId="Web-{590DCA78-CD63-4491-957E-BF28EB797069}" dt="2025-11-14T18:30:50.747" v="11" actId="20577"/>
          <ac:spMkLst>
            <pc:docMk/>
            <pc:sldMk cId="2999596242" sldId="259"/>
            <ac:spMk id="2" creationId="{6415375F-B7E9-3314-E27E-1F63F3C73E8B}"/>
          </ac:spMkLst>
        </pc:spChg>
      </pc:sldChg>
    </pc:docChg>
  </pc:docChgLst>
  <pc:docChgLst>
    <pc:chgData name="Sabirah Gardiner (2318899)" userId="S::2318899@student.uwtsd.ac.uk::5e66e93a-7e72-43a1-bdc0-d13c5259c7bd" providerId="AD" clId="Web-{8A354066-2EE0-57AD-F48A-BDE6BB3BE0E5}"/>
    <pc:docChg chg="modSld">
      <pc:chgData name="Sabirah Gardiner (2318899)" userId="S::2318899@student.uwtsd.ac.uk::5e66e93a-7e72-43a1-bdc0-d13c5259c7bd" providerId="AD" clId="Web-{8A354066-2EE0-57AD-F48A-BDE6BB3BE0E5}" dt="2025-11-17T01:34:27.976" v="1584" actId="20577"/>
      <pc:docMkLst>
        <pc:docMk/>
      </pc:docMkLst>
      <pc:sldChg chg="modSp">
        <pc:chgData name="Sabirah Gardiner (2318899)" userId="S::2318899@student.uwtsd.ac.uk::5e66e93a-7e72-43a1-bdc0-d13c5259c7bd" providerId="AD" clId="Web-{8A354066-2EE0-57AD-F48A-BDE6BB3BE0E5}" dt="2025-11-16T22:43:53.170" v="1487" actId="14100"/>
        <pc:sldMkLst>
          <pc:docMk/>
          <pc:sldMk cId="2999596242" sldId="259"/>
        </pc:sldMkLst>
        <pc:spChg chg="mod">
          <ac:chgData name="Sabirah Gardiner (2318899)" userId="S::2318899@student.uwtsd.ac.uk::5e66e93a-7e72-43a1-bdc0-d13c5259c7bd" providerId="AD" clId="Web-{8A354066-2EE0-57AD-F48A-BDE6BB3BE0E5}" dt="2025-11-16T22:43:53.170" v="1487" actId="14100"/>
          <ac:spMkLst>
            <pc:docMk/>
            <pc:sldMk cId="2999596242" sldId="259"/>
            <ac:spMk id="5" creationId="{3817FD1C-8477-491A-B0F5-14FC460C3378}"/>
          </ac:spMkLst>
        </pc:spChg>
        <pc:picChg chg="mod">
          <ac:chgData name="Sabirah Gardiner (2318899)" userId="S::2318899@student.uwtsd.ac.uk::5e66e93a-7e72-43a1-bdc0-d13c5259c7bd" providerId="AD" clId="Web-{8A354066-2EE0-57AD-F48A-BDE6BB3BE0E5}" dt="2025-11-16T22:41:08.885" v="1482" actId="1076"/>
          <ac:picMkLst>
            <pc:docMk/>
            <pc:sldMk cId="2999596242" sldId="259"/>
            <ac:picMk id="3" creationId="{69CDB2A3-CC3A-3F97-0BBE-64DA0EBCCDF9}"/>
          </ac:picMkLst>
        </pc:picChg>
      </pc:sldChg>
      <pc:sldChg chg="addSp modSp">
        <pc:chgData name="Sabirah Gardiner (2318899)" userId="S::2318899@student.uwtsd.ac.uk::5e66e93a-7e72-43a1-bdc0-d13c5259c7bd" providerId="AD" clId="Web-{8A354066-2EE0-57AD-F48A-BDE6BB3BE0E5}" dt="2025-11-17T01:34:27.976" v="1584" actId="20577"/>
        <pc:sldMkLst>
          <pc:docMk/>
          <pc:sldMk cId="3201053881" sldId="260"/>
        </pc:sldMkLst>
        <pc:spChg chg="add mod">
          <ac:chgData name="Sabirah Gardiner (2318899)" userId="S::2318899@student.uwtsd.ac.uk::5e66e93a-7e72-43a1-bdc0-d13c5259c7bd" providerId="AD" clId="Web-{8A354066-2EE0-57AD-F48A-BDE6BB3BE0E5}" dt="2025-11-17T01:34:27.976" v="1584" actId="20577"/>
          <ac:spMkLst>
            <pc:docMk/>
            <pc:sldMk cId="3201053881" sldId="260"/>
            <ac:spMk id="2" creationId="{195A22C6-A992-8117-93DD-7503253CD6AE}"/>
          </ac:spMkLst>
        </pc:spChg>
      </pc:sldChg>
    </pc:docChg>
  </pc:docChgLst>
  <pc:docChgLst>
    <pc:chgData name="Sabirah Gardiner (2318899)" userId="S::2318899@student.uwtsd.ac.uk::5e66e93a-7e72-43a1-bdc0-d13c5259c7bd" providerId="AD" clId="Web-{391A2E00-CBA3-261E-3ED1-E41A13C84665}"/>
    <pc:docChg chg="modSld">
      <pc:chgData name="Sabirah Gardiner (2318899)" userId="S::2318899@student.uwtsd.ac.uk::5e66e93a-7e72-43a1-bdc0-d13c5259c7bd" providerId="AD" clId="Web-{391A2E00-CBA3-261E-3ED1-E41A13C84665}" dt="2025-11-17T16:01:16.548" v="237" actId="20577"/>
      <pc:docMkLst>
        <pc:docMk/>
      </pc:docMkLst>
    </pc:docChg>
  </pc:docChgLst>
  <pc:docChgLst>
    <pc:chgData name="Sabirah Gardiner (2318899)" userId="S::2318899@student.uwtsd.ac.uk::5e66e93a-7e72-43a1-bdc0-d13c5259c7bd" providerId="AD" clId="Web-{0BB9DD92-E693-A52B-541F-EA9161153173}"/>
    <pc:docChg chg="addSld modSld sldOrd">
      <pc:chgData name="Sabirah Gardiner (2318899)" userId="S::2318899@student.uwtsd.ac.uk::5e66e93a-7e72-43a1-bdc0-d13c5259c7bd" providerId="AD" clId="Web-{0BB9DD92-E693-A52B-541F-EA9161153173}" dt="2025-11-18T18:26:45.062" v="3315" actId="20577"/>
      <pc:docMkLst>
        <pc:docMk/>
      </pc:docMkLst>
      <pc:sldChg chg="addSp modSp">
        <pc:chgData name="Sabirah Gardiner (2318899)" userId="S::2318899@student.uwtsd.ac.uk::5e66e93a-7e72-43a1-bdc0-d13c5259c7bd" providerId="AD" clId="Web-{0BB9DD92-E693-A52B-541F-EA9161153173}" dt="2025-11-18T18:26:45.062" v="3315" actId="20577"/>
        <pc:sldMkLst>
          <pc:docMk/>
          <pc:sldMk cId="3201053881" sldId="260"/>
        </pc:sldMkLst>
      </pc:sldChg>
      <pc:sldChg chg="addSp delSp modSp">
        <pc:chgData name="Sabirah Gardiner (2318899)" userId="S::2318899@student.uwtsd.ac.uk::5e66e93a-7e72-43a1-bdc0-d13c5259c7bd" providerId="AD" clId="Web-{0BB9DD92-E693-A52B-541F-EA9161153173}" dt="2025-11-18T18:04:15.145" v="3300" actId="20577"/>
        <pc:sldMkLst>
          <pc:docMk/>
          <pc:sldMk cId="1995639900" sldId="261"/>
        </pc:sldMkLst>
        <pc:spChg chg="add mod">
          <ac:chgData name="Sabirah Gardiner (2318899)" userId="S::2318899@student.uwtsd.ac.uk::5e66e93a-7e72-43a1-bdc0-d13c5259c7bd" providerId="AD" clId="Web-{0BB9DD92-E693-A52B-541F-EA9161153173}" dt="2025-11-18T17:51:33.440" v="3200" actId="1076"/>
          <ac:spMkLst>
            <pc:docMk/>
            <pc:sldMk cId="1995639900" sldId="261"/>
            <ac:spMk id="2" creationId="{331E04C0-A334-2671-BE08-81EF465B6188}"/>
          </ac:spMkLst>
        </pc:spChg>
        <pc:spChg chg="add mod">
          <ac:chgData name="Sabirah Gardiner (2318899)" userId="S::2318899@student.uwtsd.ac.uk::5e66e93a-7e72-43a1-bdc0-d13c5259c7bd" providerId="AD" clId="Web-{0BB9DD92-E693-A52B-541F-EA9161153173}" dt="2025-11-18T18:04:15.145" v="3300" actId="20577"/>
          <ac:spMkLst>
            <pc:docMk/>
            <pc:sldMk cId="1995639900" sldId="261"/>
            <ac:spMk id="7" creationId="{BA05A027-E206-0EFF-A893-774960003E18}"/>
          </ac:spMkLst>
        </pc:spChg>
        <pc:spChg chg="add mod">
          <ac:chgData name="Sabirah Gardiner (2318899)" userId="S::2318899@student.uwtsd.ac.uk::5e66e93a-7e72-43a1-bdc0-d13c5259c7bd" providerId="AD" clId="Web-{0BB9DD92-E693-A52B-541F-EA9161153173}" dt="2025-11-18T15:41:56.607" v="1966" actId="20577"/>
          <ac:spMkLst>
            <pc:docMk/>
            <pc:sldMk cId="1995639900" sldId="261"/>
            <ac:spMk id="29" creationId="{BF7784B4-9C5C-8BB3-7E82-182F10DCB090}"/>
          </ac:spMkLst>
        </pc:spChg>
        <pc:picChg chg="add mod">
          <ac:chgData name="Sabirah Gardiner (2318899)" userId="S::2318899@student.uwtsd.ac.uk::5e66e93a-7e72-43a1-bdc0-d13c5259c7bd" providerId="AD" clId="Web-{0BB9DD92-E693-A52B-541F-EA9161153173}" dt="2025-11-18T15:41:12.653" v="1953" actId="1076"/>
          <ac:picMkLst>
            <pc:docMk/>
            <pc:sldMk cId="1995639900" sldId="261"/>
            <ac:picMk id="19" creationId="{53FED5DD-0275-0A72-6150-AB39BDF4DD76}"/>
          </ac:picMkLst>
        </pc:picChg>
        <pc:picChg chg="add mod">
          <ac:chgData name="Sabirah Gardiner (2318899)" userId="S::2318899@student.uwtsd.ac.uk::5e66e93a-7e72-43a1-bdc0-d13c5259c7bd" providerId="AD" clId="Web-{0BB9DD92-E693-A52B-541F-EA9161153173}" dt="2025-11-18T17:58:20.432" v="3272" actId="1076"/>
          <ac:picMkLst>
            <pc:docMk/>
            <pc:sldMk cId="1995639900" sldId="261"/>
            <ac:picMk id="28" creationId="{03875ABA-01BB-9ABC-7578-D3764BF424BC}"/>
          </ac:picMkLst>
        </pc:picChg>
      </pc:sldChg>
      <pc:sldChg chg="addSp delSp modSp new ord">
        <pc:chgData name="Sabirah Gardiner (2318899)" userId="S::2318899@student.uwtsd.ac.uk::5e66e93a-7e72-43a1-bdc0-d13c5259c7bd" providerId="AD" clId="Web-{0BB9DD92-E693-A52B-541F-EA9161153173}" dt="2025-11-18T18:05:00.505" v="3301"/>
        <pc:sldMkLst>
          <pc:docMk/>
          <pc:sldMk cId="1303845552" sldId="262"/>
        </pc:sldMkLst>
      </pc:sldChg>
    </pc:docChg>
  </pc:docChgLst>
  <pc:docChgLst>
    <pc:chgData name="Sabirah Gardiner (2318899)" userId="S::2318899@student.uwtsd.ac.uk::5e66e93a-7e72-43a1-bdc0-d13c5259c7bd" providerId="AD" clId="Web-{1AE572FA-A4F4-4BDF-FA16-E99BCA9DAE17}"/>
    <pc:docChg chg="delSld modSld">
      <pc:chgData name="Sabirah Gardiner (2318899)" userId="S::2318899@student.uwtsd.ac.uk::5e66e93a-7e72-43a1-bdc0-d13c5259c7bd" providerId="AD" clId="Web-{1AE572FA-A4F4-4BDF-FA16-E99BCA9DAE17}" dt="2025-11-21T22:05:31.114" v="482"/>
      <pc:docMkLst>
        <pc:docMk/>
      </pc:docMkLst>
      <pc:sldChg chg="addSp delSp modSp">
        <pc:chgData name="Sabirah Gardiner (2318899)" userId="S::2318899@student.uwtsd.ac.uk::5e66e93a-7e72-43a1-bdc0-d13c5259c7bd" providerId="AD" clId="Web-{1AE572FA-A4F4-4BDF-FA16-E99BCA9DAE17}" dt="2025-11-21T22:05:31.114" v="482"/>
        <pc:sldMkLst>
          <pc:docMk/>
          <pc:sldMk cId="3201053881" sldId="260"/>
        </pc:sldMkLst>
        <pc:spChg chg="mod">
          <ac:chgData name="Sabirah Gardiner (2318899)" userId="S::2318899@student.uwtsd.ac.uk::5e66e93a-7e72-43a1-bdc0-d13c5259c7bd" providerId="AD" clId="Web-{1AE572FA-A4F4-4BDF-FA16-E99BCA9DAE17}" dt="2025-11-21T21:36:03.546" v="386" actId="1076"/>
          <ac:spMkLst>
            <pc:docMk/>
            <pc:sldMk cId="3201053881" sldId="260"/>
            <ac:spMk id="2" creationId="{195A22C6-A992-8117-93DD-7503253CD6AE}"/>
          </ac:spMkLst>
        </pc:spChg>
        <pc:spChg chg="mod">
          <ac:chgData name="Sabirah Gardiner (2318899)" userId="S::2318899@student.uwtsd.ac.uk::5e66e93a-7e72-43a1-bdc0-d13c5259c7bd" providerId="AD" clId="Web-{1AE572FA-A4F4-4BDF-FA16-E99BCA9DAE17}" dt="2025-11-21T21:35:57.858" v="385" actId="1076"/>
          <ac:spMkLst>
            <pc:docMk/>
            <pc:sldMk cId="3201053881" sldId="260"/>
            <ac:spMk id="3" creationId="{B026EF58-C34A-CD41-26F2-E473EC918D82}"/>
          </ac:spMkLst>
        </pc:spChg>
        <pc:spChg chg="mod">
          <ac:chgData name="Sabirah Gardiner (2318899)" userId="S::2318899@student.uwtsd.ac.uk::5e66e93a-7e72-43a1-bdc0-d13c5259c7bd" providerId="AD" clId="Web-{1AE572FA-A4F4-4BDF-FA16-E99BCA9DAE17}" dt="2025-11-21T21:35:50.452" v="384" actId="1076"/>
          <ac:spMkLst>
            <pc:docMk/>
            <pc:sldMk cId="3201053881" sldId="260"/>
            <ac:spMk id="7" creationId="{52BECCF4-F75F-B6D9-4735-A0F954BD2AEF}"/>
          </ac:spMkLst>
        </pc:spChg>
        <pc:spChg chg="mod">
          <ac:chgData name="Sabirah Gardiner (2318899)" userId="S::2318899@student.uwtsd.ac.uk::5e66e93a-7e72-43a1-bdc0-d13c5259c7bd" providerId="AD" clId="Web-{1AE572FA-A4F4-4BDF-FA16-E99BCA9DAE17}" dt="2025-11-21T21:35:46.108" v="383" actId="1076"/>
          <ac:spMkLst>
            <pc:docMk/>
            <pc:sldMk cId="3201053881" sldId="260"/>
            <ac:spMk id="8" creationId="{8E141E5E-9750-C200-AA94-74487EC5244E}"/>
          </ac:spMkLst>
        </pc:spChg>
        <pc:spChg chg="add mod">
          <ac:chgData name="Sabirah Gardiner (2318899)" userId="S::2318899@student.uwtsd.ac.uk::5e66e93a-7e72-43a1-bdc0-d13c5259c7bd" providerId="AD" clId="Web-{1AE572FA-A4F4-4BDF-FA16-E99BCA9DAE17}" dt="2025-11-21T21:42:08.150" v="394" actId="20577"/>
          <ac:spMkLst>
            <pc:docMk/>
            <pc:sldMk cId="3201053881" sldId="260"/>
            <ac:spMk id="10" creationId="{F3EC2DE5-508F-2E68-AE58-D619B9A36FC6}"/>
          </ac:spMkLst>
        </pc:spChg>
      </pc:sldChg>
      <pc:sldChg chg="addSp delSp modSp">
        <pc:chgData name="Sabirah Gardiner (2318899)" userId="S::2318899@student.uwtsd.ac.uk::5e66e93a-7e72-43a1-bdc0-d13c5259c7bd" providerId="AD" clId="Web-{1AE572FA-A4F4-4BDF-FA16-E99BCA9DAE17}" dt="2025-11-21T18:12:31.256" v="111"/>
        <pc:sldMkLst>
          <pc:docMk/>
          <pc:sldMk cId="1995639900" sldId="261"/>
        </pc:sldMkLst>
        <pc:spChg chg="mod">
          <ac:chgData name="Sabirah Gardiner (2318899)" userId="S::2318899@student.uwtsd.ac.uk::5e66e93a-7e72-43a1-bdc0-d13c5259c7bd" providerId="AD" clId="Web-{1AE572FA-A4F4-4BDF-FA16-E99BCA9DAE17}" dt="2025-11-21T18:11:08.521" v="104" actId="1076"/>
          <ac:spMkLst>
            <pc:docMk/>
            <pc:sldMk cId="1995639900" sldId="261"/>
            <ac:spMk id="2" creationId="{331E04C0-A334-2671-BE08-81EF465B6188}"/>
          </ac:spMkLst>
        </pc:spChg>
        <pc:spChg chg="mod">
          <ac:chgData name="Sabirah Gardiner (2318899)" userId="S::2318899@student.uwtsd.ac.uk::5e66e93a-7e72-43a1-bdc0-d13c5259c7bd" providerId="AD" clId="Web-{1AE572FA-A4F4-4BDF-FA16-E99BCA9DAE17}" dt="2025-11-21T18:10:39.833" v="103" actId="20577"/>
          <ac:spMkLst>
            <pc:docMk/>
            <pc:sldMk cId="1995639900" sldId="261"/>
            <ac:spMk id="3" creationId="{F492769A-F4AD-C939-8089-A78E34476918}"/>
          </ac:spMkLst>
        </pc:spChg>
        <pc:spChg chg="mod">
          <ac:chgData name="Sabirah Gardiner (2318899)" userId="S::2318899@student.uwtsd.ac.uk::5e66e93a-7e72-43a1-bdc0-d13c5259c7bd" providerId="AD" clId="Web-{1AE572FA-A4F4-4BDF-FA16-E99BCA9DAE17}" dt="2025-11-21T18:11:28.427" v="106" actId="1076"/>
          <ac:spMkLst>
            <pc:docMk/>
            <pc:sldMk cId="1995639900" sldId="261"/>
            <ac:spMk id="7" creationId="{BA05A027-E206-0EFF-A893-774960003E18}"/>
          </ac:spMkLst>
        </pc:spChg>
      </pc:sldChg>
      <pc:sldChg chg="addSp delSp">
        <pc:chgData name="Sabirah Gardiner (2318899)" userId="S::2318899@student.uwtsd.ac.uk::5e66e93a-7e72-43a1-bdc0-d13c5259c7bd" providerId="AD" clId="Web-{1AE572FA-A4F4-4BDF-FA16-E99BCA9DAE17}" dt="2025-11-21T20:47:15.560" v="337"/>
        <pc:sldMkLst>
          <pc:docMk/>
          <pc:sldMk cId="3022845630" sldId="265"/>
        </pc:sldMkLst>
      </pc:sldChg>
    </pc:docChg>
  </pc:docChgLst>
  <pc:docChgLst>
    <pc:chgData name="Sabirah Gardiner (2318899)" userId="S::2318899@student.uwtsd.ac.uk::5e66e93a-7e72-43a1-bdc0-d13c5259c7bd" providerId="AD" clId="Web-{1F9ACA2A-F050-CDD0-AD59-C96057266051}"/>
    <pc:docChg chg="addSld delSld modSld">
      <pc:chgData name="Sabirah Gardiner (2318899)" userId="S::2318899@student.uwtsd.ac.uk::5e66e93a-7e72-43a1-bdc0-d13c5259c7bd" providerId="AD" clId="Web-{1F9ACA2A-F050-CDD0-AD59-C96057266051}" dt="2025-11-11T05:21:41.034" v="121" actId="1076"/>
      <pc:docMkLst>
        <pc:docMk/>
      </pc:docMkLst>
    </pc:docChg>
  </pc:docChgLst>
  <pc:docChgLst>
    <pc:chgData name="Sabirah Gardiner (2318899)" userId="S::2318899@student.uwtsd.ac.uk::5e66e93a-7e72-43a1-bdc0-d13c5259c7bd" providerId="AD" clId="Web-{3D627D61-1F25-7D52-0FFD-52C8A6FBB9EF}"/>
    <pc:docChg chg="modSld">
      <pc:chgData name="Sabirah Gardiner (2318899)" userId="S::2318899@student.uwtsd.ac.uk::5e66e93a-7e72-43a1-bdc0-d13c5259c7bd" providerId="AD" clId="Web-{3D627D61-1F25-7D52-0FFD-52C8A6FBB9EF}" dt="2025-11-11T12:12:34.265" v="2" actId="14100"/>
      <pc:docMkLst>
        <pc:docMk/>
      </pc:docMkLst>
    </pc:docChg>
  </pc:docChgLst>
  <pc:docChgLst>
    <pc:chgData name="Sabirah Gardiner (2318899)" userId="S::2318899@student.uwtsd.ac.uk::5e66e93a-7e72-43a1-bdc0-d13c5259c7bd" providerId="AD" clId="Web-{DC4D2F5A-7FBE-BB7F-926D-A670C4104A17}"/>
    <pc:docChg chg="delSld modSld">
      <pc:chgData name="Sabirah Gardiner (2318899)" userId="S::2318899@student.uwtsd.ac.uk::5e66e93a-7e72-43a1-bdc0-d13c5259c7bd" providerId="AD" clId="Web-{DC4D2F5A-7FBE-BB7F-926D-A670C4104A17}" dt="2025-11-11T04:40:26.165" v="80"/>
      <pc:docMkLst>
        <pc:docMk/>
      </pc:docMkLst>
      <pc:sldChg chg="addSp modSp">
        <pc:chgData name="Sabirah Gardiner (2318899)" userId="S::2318899@student.uwtsd.ac.uk::5e66e93a-7e72-43a1-bdc0-d13c5259c7bd" providerId="AD" clId="Web-{DC4D2F5A-7FBE-BB7F-926D-A670C4104A17}" dt="2025-11-11T00:55:06.807" v="75" actId="20577"/>
        <pc:sldMkLst>
          <pc:docMk/>
          <pc:sldMk cId="109857222" sldId="256"/>
        </pc:sldMkLst>
        <pc:spChg chg="mod">
          <ac:chgData name="Sabirah Gardiner (2318899)" userId="S::2318899@student.uwtsd.ac.uk::5e66e93a-7e72-43a1-bdc0-d13c5259c7bd" providerId="AD" clId="Web-{DC4D2F5A-7FBE-BB7F-926D-A670C4104A17}" dt="2025-11-11T00:53:49.680" v="71" actId="20577"/>
          <ac:spMkLst>
            <pc:docMk/>
            <pc:sldMk cId="109857222" sldId="256"/>
            <ac:spMk id="2" creationId="{00000000-0000-0000-0000-000000000000}"/>
          </ac:spMkLst>
        </pc:spChg>
        <pc:spChg chg="mod">
          <ac:chgData name="Sabirah Gardiner (2318899)" userId="S::2318899@student.uwtsd.ac.uk::5e66e93a-7e72-43a1-bdc0-d13c5259c7bd" providerId="AD" clId="Web-{DC4D2F5A-7FBE-BB7F-926D-A670C4104A17}" dt="2025-11-11T00:55:06.807" v="75" actId="20577"/>
          <ac:spMkLst>
            <pc:docMk/>
            <pc:sldMk cId="109857222" sldId="256"/>
            <ac:spMk id="3" creationId="{00000000-0000-0000-0000-000000000000}"/>
          </ac:spMkLst>
        </pc:spChg>
      </pc:sldChg>
    </pc:docChg>
  </pc:docChgLst>
  <pc:docChgLst>
    <pc:chgData name="Sabirah Gardiner (2318899)" userId="S::2318899@student.uwtsd.ac.uk::5e66e93a-7e72-43a1-bdc0-d13c5259c7bd" providerId="AD" clId="Web-{E41BAD04-6F79-B98A-DF6A-B19AC9D05CD5}"/>
    <pc:docChg chg="modSld">
      <pc:chgData name="Sabirah Gardiner (2318899)" userId="S::2318899@student.uwtsd.ac.uk::5e66e93a-7e72-43a1-bdc0-d13c5259c7bd" providerId="AD" clId="Web-{E41BAD04-6F79-B98A-DF6A-B19AC9D05CD5}" dt="2025-11-21T14:35:48.097" v="587" actId="20577"/>
      <pc:docMkLst>
        <pc:docMk/>
      </pc:docMkLst>
      <pc:sldChg chg="modSp">
        <pc:chgData name="Sabirah Gardiner (2318899)" userId="S::2318899@student.uwtsd.ac.uk::5e66e93a-7e72-43a1-bdc0-d13c5259c7bd" providerId="AD" clId="Web-{E41BAD04-6F79-B98A-DF6A-B19AC9D05CD5}" dt="2025-11-21T14:32:19.563" v="580" actId="1076"/>
        <pc:sldMkLst>
          <pc:docMk/>
          <pc:sldMk cId="2999596242" sldId="259"/>
        </pc:sldMkLst>
        <pc:spChg chg="mod">
          <ac:chgData name="Sabirah Gardiner (2318899)" userId="S::2318899@student.uwtsd.ac.uk::5e66e93a-7e72-43a1-bdc0-d13c5259c7bd" providerId="AD" clId="Web-{E41BAD04-6F79-B98A-DF6A-B19AC9D05CD5}" dt="2025-11-21T14:32:00.266" v="579" actId="1076"/>
          <ac:spMkLst>
            <pc:docMk/>
            <pc:sldMk cId="2999596242" sldId="259"/>
            <ac:spMk id="6" creationId="{D9AD10F6-6FED-43B1-4A10-CCED0DAE499E}"/>
          </ac:spMkLst>
        </pc:spChg>
        <pc:spChg chg="mod">
          <ac:chgData name="Sabirah Gardiner (2318899)" userId="S::2318899@student.uwtsd.ac.uk::5e66e93a-7e72-43a1-bdc0-d13c5259c7bd" providerId="AD" clId="Web-{E41BAD04-6F79-B98A-DF6A-B19AC9D05CD5}" dt="2025-11-21T14:31:26.343" v="576" actId="1076"/>
          <ac:spMkLst>
            <pc:docMk/>
            <pc:sldMk cId="2999596242" sldId="259"/>
            <ac:spMk id="7" creationId="{C5455EF4-E4CA-557C-3096-CE0B0E081316}"/>
          </ac:spMkLst>
        </pc:spChg>
        <pc:spChg chg="mod">
          <ac:chgData name="Sabirah Gardiner (2318899)" userId="S::2318899@student.uwtsd.ac.uk::5e66e93a-7e72-43a1-bdc0-d13c5259c7bd" providerId="AD" clId="Web-{E41BAD04-6F79-B98A-DF6A-B19AC9D05CD5}" dt="2025-11-21T14:31:48.687" v="578" actId="1076"/>
          <ac:spMkLst>
            <pc:docMk/>
            <pc:sldMk cId="2999596242" sldId="259"/>
            <ac:spMk id="8" creationId="{13BA1474-306A-A586-A61E-9D211A21F591}"/>
          </ac:spMkLst>
        </pc:spChg>
        <pc:spChg chg="mod">
          <ac:chgData name="Sabirah Gardiner (2318899)" userId="S::2318899@student.uwtsd.ac.uk::5e66e93a-7e72-43a1-bdc0-d13c5259c7bd" providerId="AD" clId="Web-{E41BAD04-6F79-B98A-DF6A-B19AC9D05CD5}" dt="2025-11-21T14:32:19.563" v="580" actId="1076"/>
          <ac:spMkLst>
            <pc:docMk/>
            <pc:sldMk cId="2999596242" sldId="259"/>
            <ac:spMk id="9" creationId="{920B20ED-CA48-62DC-B09A-9664E364F61A}"/>
          </ac:spMkLst>
        </pc:spChg>
      </pc:sldChg>
      <pc:sldChg chg="addSp delSp modSp">
        <pc:chgData name="Sabirah Gardiner (2318899)" userId="S::2318899@student.uwtsd.ac.uk::5e66e93a-7e72-43a1-bdc0-d13c5259c7bd" providerId="AD" clId="Web-{E41BAD04-6F79-B98A-DF6A-B19AC9D05CD5}" dt="2025-11-21T14:35:48.097" v="587" actId="20577"/>
        <pc:sldMkLst>
          <pc:docMk/>
          <pc:sldMk cId="3201053881" sldId="260"/>
        </pc:sldMkLst>
        <pc:spChg chg="add mod">
          <ac:chgData name="Sabirah Gardiner (2318899)" userId="S::2318899@student.uwtsd.ac.uk::5e66e93a-7e72-43a1-bdc0-d13c5259c7bd" providerId="AD" clId="Web-{E41BAD04-6F79-B98A-DF6A-B19AC9D05CD5}" dt="2025-11-21T14:10:47.920" v="514" actId="1076"/>
          <ac:spMkLst>
            <pc:docMk/>
            <pc:sldMk cId="3201053881" sldId="260"/>
            <ac:spMk id="7" creationId="{52BECCF4-F75F-B6D9-4735-A0F954BD2AEF}"/>
          </ac:spMkLst>
        </pc:spChg>
        <pc:spChg chg="add mod">
          <ac:chgData name="Sabirah Gardiner (2318899)" userId="S::2318899@student.uwtsd.ac.uk::5e66e93a-7e72-43a1-bdc0-d13c5259c7bd" providerId="AD" clId="Web-{E41BAD04-6F79-B98A-DF6A-B19AC9D05CD5}" dt="2025-11-21T14:14:37.517" v="523" actId="1076"/>
          <ac:spMkLst>
            <pc:docMk/>
            <pc:sldMk cId="3201053881" sldId="260"/>
            <ac:spMk id="8" creationId="{8E141E5E-9750-C200-AA94-74487EC5244E}"/>
          </ac:spMkLst>
        </pc:spChg>
      </pc:sldChg>
      <pc:sldChg chg="addSp delSp modSp">
        <pc:chgData name="Sabirah Gardiner (2318899)" userId="S::2318899@student.uwtsd.ac.uk::5e66e93a-7e72-43a1-bdc0-d13c5259c7bd" providerId="AD" clId="Web-{E41BAD04-6F79-B98A-DF6A-B19AC9D05CD5}" dt="2025-11-21T13:04:31.227" v="296" actId="1076"/>
        <pc:sldMkLst>
          <pc:docMk/>
          <pc:sldMk cId="3022845630" sldId="265"/>
        </pc:sldMkLst>
        <pc:spChg chg="add mod">
          <ac:chgData name="Sabirah Gardiner (2318899)" userId="S::2318899@student.uwtsd.ac.uk::5e66e93a-7e72-43a1-bdc0-d13c5259c7bd" providerId="AD" clId="Web-{E41BAD04-6F79-B98A-DF6A-B19AC9D05CD5}" dt="2025-11-21T13:04:31.227" v="296" actId="1076"/>
          <ac:spMkLst>
            <pc:docMk/>
            <pc:sldMk cId="3022845630" sldId="265"/>
            <ac:spMk id="6" creationId="{77CABCDE-B83F-6599-D5BE-85A5F488190E}"/>
          </ac:spMkLst>
        </pc:spChg>
        <pc:picChg chg="add mod">
          <ac:chgData name="Sabirah Gardiner (2318899)" userId="S::2318899@student.uwtsd.ac.uk::5e66e93a-7e72-43a1-bdc0-d13c5259c7bd" providerId="AD" clId="Web-{E41BAD04-6F79-B98A-DF6A-B19AC9D05CD5}" dt="2025-11-21T10:16:08.204" v="46" actId="1076"/>
          <ac:picMkLst>
            <pc:docMk/>
            <pc:sldMk cId="3022845630" sldId="265"/>
            <ac:picMk id="3" creationId="{30F9A87E-855E-626F-A2B9-436BFC75E81D}"/>
          </ac:picMkLst>
        </pc:picChg>
      </pc:sldChg>
    </pc:docChg>
  </pc:docChgLst>
  <pc:docChgLst>
    <pc:chgData name="Sabirah Gardiner (2318899)" userId="S::2318899@student.uwtsd.ac.uk::5e66e93a-7e72-43a1-bdc0-d13c5259c7bd" providerId="AD" clId="Web-{D66DA707-FB8E-A5CC-4B01-17C40B14027D}"/>
    <pc:docChg chg="modSld">
      <pc:chgData name="Sabirah Gardiner (2318899)" userId="S::2318899@student.uwtsd.ac.uk::5e66e93a-7e72-43a1-bdc0-d13c5259c7bd" providerId="AD" clId="Web-{D66DA707-FB8E-A5CC-4B01-17C40B14027D}" dt="2025-11-17T18:22:11.721" v="573" actId="20577"/>
      <pc:docMkLst>
        <pc:docMk/>
      </pc:docMkLst>
    </pc:docChg>
  </pc:docChgLst>
  <pc:docChgLst>
    <pc:chgData name="Sabirah Gardiner (2318899)" userId="S::2318899@student.uwtsd.ac.uk::5e66e93a-7e72-43a1-bdc0-d13c5259c7bd" providerId="AD" clId="Web-{82128309-F80C-04C1-4F35-749F7942C042}"/>
    <pc:docChg chg="modSld">
      <pc:chgData name="Sabirah Gardiner (2318899)" userId="S::2318899@student.uwtsd.ac.uk::5e66e93a-7e72-43a1-bdc0-d13c5259c7bd" providerId="AD" clId="Web-{82128309-F80C-04C1-4F35-749F7942C042}" dt="2025-11-11T13:59:26.500" v="4"/>
      <pc:docMkLst>
        <pc:docMk/>
      </pc:docMkLst>
      <pc:sldChg chg="modSp">
        <pc:chgData name="Sabirah Gardiner (2318899)" userId="S::2318899@student.uwtsd.ac.uk::5e66e93a-7e72-43a1-bdc0-d13c5259c7bd" providerId="AD" clId="Web-{82128309-F80C-04C1-4F35-749F7942C042}" dt="2025-11-11T13:59:15.921" v="3" actId="20577"/>
        <pc:sldMkLst>
          <pc:docMk/>
          <pc:sldMk cId="2372913088" sldId="258"/>
        </pc:sldMkLst>
        <pc:spChg chg="mod">
          <ac:chgData name="Sabirah Gardiner (2318899)" userId="S::2318899@student.uwtsd.ac.uk::5e66e93a-7e72-43a1-bdc0-d13c5259c7bd" providerId="AD" clId="Web-{82128309-F80C-04C1-4F35-749F7942C042}" dt="2025-11-11T13:59:15.921" v="3" actId="20577"/>
          <ac:spMkLst>
            <pc:docMk/>
            <pc:sldMk cId="2372913088" sldId="258"/>
            <ac:spMk id="2" creationId="{F7BB1D7B-D62D-D66D-14A2-3D5B6CB78B7C}"/>
          </ac:spMkLst>
        </pc:spChg>
      </pc:sldChg>
    </pc:docChg>
  </pc:docChgLst>
  <pc:docChgLst>
    <pc:chgData name="Sabirah Gardiner (2318899)" userId="S::2318899@student.uwtsd.ac.uk::5e66e93a-7e72-43a1-bdc0-d13c5259c7bd" providerId="AD" clId="Web-{FB9F2B9A-ED43-7DB6-EA57-9114CA3B381D}"/>
    <pc:docChg chg="modSld">
      <pc:chgData name="Sabirah Gardiner (2318899)" userId="S::2318899@student.uwtsd.ac.uk::5e66e93a-7e72-43a1-bdc0-d13c5259c7bd" providerId="AD" clId="Web-{FB9F2B9A-ED43-7DB6-EA57-9114CA3B381D}" dt="2025-11-23T11:51:00.936" v="1776" actId="20577"/>
      <pc:docMkLst>
        <pc:docMk/>
      </pc:docMkLst>
      <pc:sldChg chg="modSp">
        <pc:chgData name="Sabirah Gardiner (2318899)" userId="S::2318899@student.uwtsd.ac.uk::5e66e93a-7e72-43a1-bdc0-d13c5259c7bd" providerId="AD" clId="Web-{FB9F2B9A-ED43-7DB6-EA57-9114CA3B381D}" dt="2025-11-23T07:06:51.840" v="469" actId="20577"/>
        <pc:sldMkLst>
          <pc:docMk/>
          <pc:sldMk cId="2372913088" sldId="258"/>
        </pc:sldMkLst>
        <pc:spChg chg="mod">
          <ac:chgData name="Sabirah Gardiner (2318899)" userId="S::2318899@student.uwtsd.ac.uk::5e66e93a-7e72-43a1-bdc0-d13c5259c7bd" providerId="AD" clId="Web-{FB9F2B9A-ED43-7DB6-EA57-9114CA3B381D}" dt="2025-11-23T07:06:51.840" v="469" actId="20577"/>
          <ac:spMkLst>
            <pc:docMk/>
            <pc:sldMk cId="2372913088" sldId="258"/>
            <ac:spMk id="2" creationId="{F7BB1D7B-D62D-D66D-14A2-3D5B6CB78B7C}"/>
          </ac:spMkLst>
        </pc:spChg>
      </pc:sldChg>
      <pc:sldChg chg="addSp delSp modSp mod modShow">
        <pc:chgData name="Sabirah Gardiner (2318899)" userId="S::2318899@student.uwtsd.ac.uk::5e66e93a-7e72-43a1-bdc0-d13c5259c7bd" providerId="AD" clId="Web-{FB9F2B9A-ED43-7DB6-EA57-9114CA3B381D}" dt="2025-11-23T11:51:00.936" v="1776" actId="20577"/>
        <pc:sldMkLst>
          <pc:docMk/>
          <pc:sldMk cId="3201053881" sldId="260"/>
        </pc:sldMkLst>
        <pc:spChg chg="mod">
          <ac:chgData name="Sabirah Gardiner (2318899)" userId="S::2318899@student.uwtsd.ac.uk::5e66e93a-7e72-43a1-bdc0-d13c5259c7bd" providerId="AD" clId="Web-{FB9F2B9A-ED43-7DB6-EA57-9114CA3B381D}" dt="2025-11-23T11:05:48.345" v="1640" actId="20577"/>
          <ac:spMkLst>
            <pc:docMk/>
            <pc:sldMk cId="3201053881" sldId="260"/>
            <ac:spMk id="2" creationId="{195A22C6-A992-8117-93DD-7503253CD6AE}"/>
          </ac:spMkLst>
        </pc:spChg>
        <pc:spChg chg="mod">
          <ac:chgData name="Sabirah Gardiner (2318899)" userId="S::2318899@student.uwtsd.ac.uk::5e66e93a-7e72-43a1-bdc0-d13c5259c7bd" providerId="AD" clId="Web-{FB9F2B9A-ED43-7DB6-EA57-9114CA3B381D}" dt="2025-11-23T11:50:26.591" v="1770" actId="1076"/>
          <ac:spMkLst>
            <pc:docMk/>
            <pc:sldMk cId="3201053881" sldId="260"/>
            <ac:spMk id="3" creationId="{B026EF58-C34A-CD41-26F2-E473EC918D82}"/>
          </ac:spMkLst>
        </pc:spChg>
        <pc:spChg chg="mod">
          <ac:chgData name="Sabirah Gardiner (2318899)" userId="S::2318899@student.uwtsd.ac.uk::5e66e93a-7e72-43a1-bdc0-d13c5259c7bd" providerId="AD" clId="Web-{FB9F2B9A-ED43-7DB6-EA57-9114CA3B381D}" dt="2025-11-23T11:51:00.936" v="1776" actId="20577"/>
          <ac:spMkLst>
            <pc:docMk/>
            <pc:sldMk cId="3201053881" sldId="260"/>
            <ac:spMk id="4" creationId="{60D72164-0AB0-D06C-EE92-486525030A7D}"/>
          </ac:spMkLst>
        </pc:spChg>
        <pc:spChg chg="add mod">
          <ac:chgData name="Sabirah Gardiner (2318899)" userId="S::2318899@student.uwtsd.ac.uk::5e66e93a-7e72-43a1-bdc0-d13c5259c7bd" providerId="AD" clId="Web-{FB9F2B9A-ED43-7DB6-EA57-9114CA3B381D}" dt="2025-11-23T11:42:05.673" v="1725" actId="20577"/>
          <ac:spMkLst>
            <pc:docMk/>
            <pc:sldMk cId="3201053881" sldId="260"/>
            <ac:spMk id="5" creationId="{BA4CDF2A-C9DC-9999-1CFC-345E0FDAA3E6}"/>
          </ac:spMkLst>
        </pc:spChg>
        <pc:spChg chg="add mod">
          <ac:chgData name="Sabirah Gardiner (2318899)" userId="S::2318899@student.uwtsd.ac.uk::5e66e93a-7e72-43a1-bdc0-d13c5259c7bd" providerId="AD" clId="Web-{FB9F2B9A-ED43-7DB6-EA57-9114CA3B381D}" dt="2025-11-23T10:42:30.422" v="1581" actId="20577"/>
          <ac:spMkLst>
            <pc:docMk/>
            <pc:sldMk cId="3201053881" sldId="260"/>
            <ac:spMk id="6" creationId="{13489406-0243-A87E-7904-F39DEF22B0FB}"/>
          </ac:spMkLst>
        </pc:spChg>
        <pc:spChg chg="mod">
          <ac:chgData name="Sabirah Gardiner (2318899)" userId="S::2318899@student.uwtsd.ac.uk::5e66e93a-7e72-43a1-bdc0-d13c5259c7bd" providerId="AD" clId="Web-{FB9F2B9A-ED43-7DB6-EA57-9114CA3B381D}" dt="2025-11-23T10:10:37.600" v="1520" actId="1076"/>
          <ac:spMkLst>
            <pc:docMk/>
            <pc:sldMk cId="3201053881" sldId="260"/>
            <ac:spMk id="7" creationId="{52BECCF4-F75F-B6D9-4735-A0F954BD2AEF}"/>
          </ac:spMkLst>
        </pc:spChg>
        <pc:spChg chg="mod">
          <ac:chgData name="Sabirah Gardiner (2318899)" userId="S::2318899@student.uwtsd.ac.uk::5e66e93a-7e72-43a1-bdc0-d13c5259c7bd" providerId="AD" clId="Web-{FB9F2B9A-ED43-7DB6-EA57-9114CA3B381D}" dt="2025-11-23T11:50:43.888" v="1773" actId="1076"/>
          <ac:spMkLst>
            <pc:docMk/>
            <pc:sldMk cId="3201053881" sldId="260"/>
            <ac:spMk id="8" creationId="{8E141E5E-9750-C200-AA94-74487EC5244E}"/>
          </ac:spMkLst>
        </pc:spChg>
        <pc:spChg chg="mod">
          <ac:chgData name="Sabirah Gardiner (2318899)" userId="S::2318899@student.uwtsd.ac.uk::5e66e93a-7e72-43a1-bdc0-d13c5259c7bd" providerId="AD" clId="Web-{FB9F2B9A-ED43-7DB6-EA57-9114CA3B381D}" dt="2025-11-23T10:48:23.088" v="1597" actId="1076"/>
          <ac:spMkLst>
            <pc:docMk/>
            <pc:sldMk cId="3201053881" sldId="260"/>
            <ac:spMk id="10" creationId="{F3EC2DE5-508F-2E68-AE58-D619B9A36FC6}"/>
          </ac:spMkLst>
        </pc:spChg>
        <pc:spChg chg="mod">
          <ac:chgData name="Sabirah Gardiner (2318899)" userId="S::2318899@student.uwtsd.ac.uk::5e66e93a-7e72-43a1-bdc0-d13c5259c7bd" providerId="AD" clId="Web-{FB9F2B9A-ED43-7DB6-EA57-9114CA3B381D}" dt="2025-11-23T11:50:36.263" v="1772" actId="1076"/>
          <ac:spMkLst>
            <pc:docMk/>
            <pc:sldMk cId="3201053881" sldId="260"/>
            <ac:spMk id="11" creationId="{A6488E52-9372-69F0-405C-621EF3D2D38A}"/>
          </ac:spMkLst>
        </pc:spChg>
        <pc:spChg chg="del mod">
          <ac:chgData name="Sabirah Gardiner (2318899)" userId="S::2318899@student.uwtsd.ac.uk::5e66e93a-7e72-43a1-bdc0-d13c5259c7bd" providerId="AD" clId="Web-{FB9F2B9A-ED43-7DB6-EA57-9114CA3B381D}" dt="2025-11-23T11:01:17.882" v="1633"/>
          <ac:spMkLst>
            <pc:docMk/>
            <pc:sldMk cId="3201053881" sldId="260"/>
            <ac:spMk id="12" creationId="{FCDCF0FC-4C01-5FB0-9748-E95FCD1A0F3C}"/>
          </ac:spMkLst>
        </pc:spChg>
        <pc:spChg chg="add mod">
          <ac:chgData name="Sabirah Gardiner (2318899)" userId="S::2318899@student.uwtsd.ac.uk::5e66e93a-7e72-43a1-bdc0-d13c5259c7bd" providerId="AD" clId="Web-{FB9F2B9A-ED43-7DB6-EA57-9114CA3B381D}" dt="2025-11-23T11:04:52.619" v="1635" actId="1076"/>
          <ac:spMkLst>
            <pc:docMk/>
            <pc:sldMk cId="3201053881" sldId="260"/>
            <ac:spMk id="13" creationId="{3F25711D-917F-4D9E-FA7A-FCBAA194CB3D}"/>
          </ac:spMkLst>
        </pc:spChg>
        <pc:spChg chg="add del mod">
          <ac:chgData name="Sabirah Gardiner (2318899)" userId="S::2318899@student.uwtsd.ac.uk::5e66e93a-7e72-43a1-bdc0-d13c5259c7bd" providerId="AD" clId="Web-{FB9F2B9A-ED43-7DB6-EA57-9114CA3B381D}" dt="2025-11-23T10:39:54.137" v="1579"/>
          <ac:spMkLst>
            <pc:docMk/>
            <pc:sldMk cId="3201053881" sldId="260"/>
            <ac:spMk id="14" creationId="{CCF34228-A650-6CCF-7492-85FE35E224E0}"/>
          </ac:spMkLst>
        </pc:spChg>
        <pc:spChg chg="add mod">
          <ac:chgData name="Sabirah Gardiner (2318899)" userId="S::2318899@student.uwtsd.ac.uk::5e66e93a-7e72-43a1-bdc0-d13c5259c7bd" providerId="AD" clId="Web-{FB9F2B9A-ED43-7DB6-EA57-9114CA3B381D}" dt="2025-11-23T11:50:31.951" v="1771" actId="1076"/>
          <ac:spMkLst>
            <pc:docMk/>
            <pc:sldMk cId="3201053881" sldId="260"/>
            <ac:spMk id="15" creationId="{ECFE8728-4565-777A-54A6-F8F2A0842AFD}"/>
          </ac:spMkLst>
        </pc:spChg>
      </pc:sldChg>
      <pc:sldChg chg="modSp">
        <pc:chgData name="Sabirah Gardiner (2318899)" userId="S::2318899@student.uwtsd.ac.uk::5e66e93a-7e72-43a1-bdc0-d13c5259c7bd" providerId="AD" clId="Web-{FB9F2B9A-ED43-7DB6-EA57-9114CA3B381D}" dt="2025-11-23T07:09:49.905" v="481" actId="1076"/>
        <pc:sldMkLst>
          <pc:docMk/>
          <pc:sldMk cId="1995639900" sldId="261"/>
        </pc:sldMkLst>
        <pc:spChg chg="mod">
          <ac:chgData name="Sabirah Gardiner (2318899)" userId="S::2318899@student.uwtsd.ac.uk::5e66e93a-7e72-43a1-bdc0-d13c5259c7bd" providerId="AD" clId="Web-{FB9F2B9A-ED43-7DB6-EA57-9114CA3B381D}" dt="2025-11-23T07:08:13.591" v="474" actId="1076"/>
          <ac:spMkLst>
            <pc:docMk/>
            <pc:sldMk cId="1995639900" sldId="261"/>
            <ac:spMk id="2" creationId="{331E04C0-A334-2671-BE08-81EF465B6188}"/>
          </ac:spMkLst>
        </pc:spChg>
        <pc:spChg chg="mod">
          <ac:chgData name="Sabirah Gardiner (2318899)" userId="S::2318899@student.uwtsd.ac.uk::5e66e93a-7e72-43a1-bdc0-d13c5259c7bd" providerId="AD" clId="Web-{FB9F2B9A-ED43-7DB6-EA57-9114CA3B381D}" dt="2025-11-23T07:08:21.825" v="475" actId="1076"/>
          <ac:spMkLst>
            <pc:docMk/>
            <pc:sldMk cId="1995639900" sldId="261"/>
            <ac:spMk id="7" creationId="{BA05A027-E206-0EFF-A893-774960003E18}"/>
          </ac:spMkLst>
        </pc:spChg>
        <pc:spChg chg="mod">
          <ac:chgData name="Sabirah Gardiner (2318899)" userId="S::2318899@student.uwtsd.ac.uk::5e66e93a-7e72-43a1-bdc0-d13c5259c7bd" providerId="AD" clId="Web-{FB9F2B9A-ED43-7DB6-EA57-9114CA3B381D}" dt="2025-11-23T07:08:45.873" v="476" actId="1076"/>
          <ac:spMkLst>
            <pc:docMk/>
            <pc:sldMk cId="1995639900" sldId="261"/>
            <ac:spMk id="29" creationId="{BF7784B4-9C5C-8BB3-7E82-182F10DCB090}"/>
          </ac:spMkLst>
        </pc:spChg>
        <pc:picChg chg="mod">
          <ac:chgData name="Sabirah Gardiner (2318899)" userId="S::2318899@student.uwtsd.ac.uk::5e66e93a-7e72-43a1-bdc0-d13c5259c7bd" providerId="AD" clId="Web-{FB9F2B9A-ED43-7DB6-EA57-9114CA3B381D}" dt="2025-11-23T07:09:49.905" v="481" actId="1076"/>
          <ac:picMkLst>
            <pc:docMk/>
            <pc:sldMk cId="1995639900" sldId="261"/>
            <ac:picMk id="19" creationId="{53FED5DD-0275-0A72-6150-AB39BDF4DD76}"/>
          </ac:picMkLst>
        </pc:picChg>
      </pc:sldChg>
      <pc:sldChg chg="addSp modSp mod modShow">
        <pc:chgData name="Sabirah Gardiner (2318899)" userId="S::2318899@student.uwtsd.ac.uk::5e66e93a-7e72-43a1-bdc0-d13c5259c7bd" providerId="AD" clId="Web-{FB9F2B9A-ED43-7DB6-EA57-9114CA3B381D}" dt="2025-11-23T11:39:01.526" v="1723" actId="1076"/>
        <pc:sldMkLst>
          <pc:docMk/>
          <pc:sldMk cId="1303845552" sldId="262"/>
        </pc:sldMkLst>
        <pc:spChg chg="add mod">
          <ac:chgData name="Sabirah Gardiner (2318899)" userId="S::2318899@student.uwtsd.ac.uk::5e66e93a-7e72-43a1-bdc0-d13c5259c7bd" providerId="AD" clId="Web-{FB9F2B9A-ED43-7DB6-EA57-9114CA3B381D}" dt="2025-11-23T07:15:02.796" v="502" actId="1076"/>
          <ac:spMkLst>
            <pc:docMk/>
            <pc:sldMk cId="1303845552" sldId="262"/>
            <ac:spMk id="2" creationId="{78CFA64C-5ED2-5F7B-7459-7233542F37B5}"/>
          </ac:spMkLst>
        </pc:spChg>
        <pc:spChg chg="mod">
          <ac:chgData name="Sabirah Gardiner (2318899)" userId="S::2318899@student.uwtsd.ac.uk::5e66e93a-7e72-43a1-bdc0-d13c5259c7bd" providerId="AD" clId="Web-{FB9F2B9A-ED43-7DB6-EA57-9114CA3B381D}" dt="2025-11-23T07:02:01.176" v="451" actId="20577"/>
          <ac:spMkLst>
            <pc:docMk/>
            <pc:sldMk cId="1303845552" sldId="262"/>
            <ac:spMk id="3" creationId="{465070FE-9B7D-6E56-4C23-8300FE92A15B}"/>
          </ac:spMkLst>
        </pc:spChg>
        <pc:spChg chg="mod">
          <ac:chgData name="Sabirah Gardiner (2318899)" userId="S::2318899@student.uwtsd.ac.uk::5e66e93a-7e72-43a1-bdc0-d13c5259c7bd" providerId="AD" clId="Web-{FB9F2B9A-ED43-7DB6-EA57-9114CA3B381D}" dt="2025-11-23T07:05:28.275" v="460" actId="20577"/>
          <ac:spMkLst>
            <pc:docMk/>
            <pc:sldMk cId="1303845552" sldId="262"/>
            <ac:spMk id="4" creationId="{8DF5E10A-E089-0283-8999-758FDFC65F6D}"/>
          </ac:spMkLst>
        </pc:spChg>
        <pc:spChg chg="add mod">
          <ac:chgData name="Sabirah Gardiner (2318899)" userId="S::2318899@student.uwtsd.ac.uk::5e66e93a-7e72-43a1-bdc0-d13c5259c7bd" providerId="AD" clId="Web-{FB9F2B9A-ED43-7DB6-EA57-9114CA3B381D}" dt="2025-11-23T11:38:07.478" v="1718" actId="1076"/>
          <ac:spMkLst>
            <pc:docMk/>
            <pc:sldMk cId="1303845552" sldId="262"/>
            <ac:spMk id="6" creationId="{62031D84-7433-97A5-456B-59DD5CE1D07B}"/>
          </ac:spMkLst>
        </pc:spChg>
        <pc:spChg chg="mod">
          <ac:chgData name="Sabirah Gardiner (2318899)" userId="S::2318899@student.uwtsd.ac.uk::5e66e93a-7e72-43a1-bdc0-d13c5259c7bd" providerId="AD" clId="Web-{FB9F2B9A-ED43-7DB6-EA57-9114CA3B381D}" dt="2025-11-23T07:01:38.675" v="449" actId="20577"/>
          <ac:spMkLst>
            <pc:docMk/>
            <pc:sldMk cId="1303845552" sldId="262"/>
            <ac:spMk id="7" creationId="{51A69CD4-1EFA-3640-9F91-7131B567C68B}"/>
          </ac:spMkLst>
        </pc:spChg>
        <pc:spChg chg="mod">
          <ac:chgData name="Sabirah Gardiner (2318899)" userId="S::2318899@student.uwtsd.ac.uk::5e66e93a-7e72-43a1-bdc0-d13c5259c7bd" providerId="AD" clId="Web-{FB9F2B9A-ED43-7DB6-EA57-9114CA3B381D}" dt="2025-11-23T07:02:09.895" v="452" actId="20577"/>
          <ac:spMkLst>
            <pc:docMk/>
            <pc:sldMk cId="1303845552" sldId="262"/>
            <ac:spMk id="8" creationId="{676A62BB-9002-EF15-153E-D67C96C2D29C}"/>
          </ac:spMkLst>
        </pc:spChg>
        <pc:spChg chg="add mod">
          <ac:chgData name="Sabirah Gardiner (2318899)" userId="S::2318899@student.uwtsd.ac.uk::5e66e93a-7e72-43a1-bdc0-d13c5259c7bd" providerId="AD" clId="Web-{FB9F2B9A-ED43-7DB6-EA57-9114CA3B381D}" dt="2025-11-23T11:39:01.526" v="1723" actId="1076"/>
          <ac:spMkLst>
            <pc:docMk/>
            <pc:sldMk cId="1303845552" sldId="262"/>
            <ac:spMk id="9" creationId="{5B2C5FC5-32B3-5DF0-DBFF-69AD1D4B09CD}"/>
          </ac:spMkLst>
        </pc:spChg>
        <pc:spChg chg="add mod">
          <ac:chgData name="Sabirah Gardiner (2318899)" userId="S::2318899@student.uwtsd.ac.uk::5e66e93a-7e72-43a1-bdc0-d13c5259c7bd" providerId="AD" clId="Web-{FB9F2B9A-ED43-7DB6-EA57-9114CA3B381D}" dt="2025-11-23T11:38:37.885" v="1721" actId="1076"/>
          <ac:spMkLst>
            <pc:docMk/>
            <pc:sldMk cId="1303845552" sldId="262"/>
            <ac:spMk id="10" creationId="{F7E09B4D-9F81-3698-49AF-EC81E5AF94A3}"/>
          </ac:spMkLst>
        </pc:spChg>
      </pc:sldChg>
      <pc:sldChg chg="modSp">
        <pc:chgData name="Sabirah Gardiner (2318899)" userId="S::2318899@student.uwtsd.ac.uk::5e66e93a-7e72-43a1-bdc0-d13c5259c7bd" providerId="AD" clId="Web-{FB9F2B9A-ED43-7DB6-EA57-9114CA3B381D}" dt="2025-11-23T07:12:51.613" v="499" actId="20577"/>
        <pc:sldMkLst>
          <pc:docMk/>
          <pc:sldMk cId="3022845630" sldId="265"/>
        </pc:sldMkLst>
        <pc:spChg chg="mod">
          <ac:chgData name="Sabirah Gardiner (2318899)" userId="S::2318899@student.uwtsd.ac.uk::5e66e93a-7e72-43a1-bdc0-d13c5259c7bd" providerId="AD" clId="Web-{FB9F2B9A-ED43-7DB6-EA57-9114CA3B381D}" dt="2025-11-23T07:12:51.613" v="499" actId="20577"/>
          <ac:spMkLst>
            <pc:docMk/>
            <pc:sldMk cId="3022845630" sldId="265"/>
            <ac:spMk id="5" creationId="{AAAAADB1-3948-BE01-3983-729CF69FCA8D}"/>
          </ac:spMkLst>
        </pc:spChg>
        <pc:spChg chg="mod">
          <ac:chgData name="Sabirah Gardiner (2318899)" userId="S::2318899@student.uwtsd.ac.uk::5e66e93a-7e72-43a1-bdc0-d13c5259c7bd" providerId="AD" clId="Web-{FB9F2B9A-ED43-7DB6-EA57-9114CA3B381D}" dt="2025-11-23T07:12:39.143" v="498" actId="20577"/>
          <ac:spMkLst>
            <pc:docMk/>
            <pc:sldMk cId="3022845630" sldId="265"/>
            <ac:spMk id="6" creationId="{77CABCDE-B83F-6599-D5BE-85A5F488190E}"/>
          </ac:spMkLst>
        </pc:spChg>
      </pc:sldChg>
    </pc:docChg>
  </pc:docChgLst>
  <pc:docChgLst>
    <pc:chgData name="Sabirah Gardiner (2318899)" userId="S::2318899@student.uwtsd.ac.uk::5e66e93a-7e72-43a1-bdc0-d13c5259c7bd" providerId="AD" clId="Web-{9B67F773-6D5D-37E4-459F-D1B8D159EE5F}"/>
    <pc:docChg chg="modSld">
      <pc:chgData name="Sabirah Gardiner (2318899)" userId="S::2318899@student.uwtsd.ac.uk::5e66e93a-7e72-43a1-bdc0-d13c5259c7bd" providerId="AD" clId="Web-{9B67F773-6D5D-37E4-459F-D1B8D159EE5F}" dt="2025-11-11T12:43:24.548" v="26"/>
      <pc:docMkLst>
        <pc:docMk/>
      </pc:docMkLst>
    </pc:docChg>
  </pc:docChgLst>
  <pc:docChgLst>
    <pc:chgData name="Sabirah Gardiner (2318899)" userId="S::2318899@student.uwtsd.ac.uk::5e66e93a-7e72-43a1-bdc0-d13c5259c7bd" providerId="AD" clId="Web-{535858C9-B108-58DA-5B50-0025CFCA231B}"/>
    <pc:docChg chg="modSld">
      <pc:chgData name="Sabirah Gardiner (2318899)" userId="S::2318899@student.uwtsd.ac.uk::5e66e93a-7e72-43a1-bdc0-d13c5259c7bd" providerId="AD" clId="Web-{535858C9-B108-58DA-5B50-0025CFCA231B}" dt="2025-11-23T06:14:09.382" v="1274" actId="20577"/>
      <pc:docMkLst>
        <pc:docMk/>
      </pc:docMkLst>
      <pc:sldChg chg="addSp delSp modSp mod modShow">
        <pc:chgData name="Sabirah Gardiner (2318899)" userId="S::2318899@student.uwtsd.ac.uk::5e66e93a-7e72-43a1-bdc0-d13c5259c7bd" providerId="AD" clId="Web-{535858C9-B108-58DA-5B50-0025CFCA231B}" dt="2025-11-23T06:14:09.382" v="1274" actId="20577"/>
        <pc:sldMkLst>
          <pc:docMk/>
          <pc:sldMk cId="1303845552" sldId="262"/>
        </pc:sldMkLst>
        <pc:spChg chg="add del">
          <ac:chgData name="Sabirah Gardiner (2318899)" userId="S::2318899@student.uwtsd.ac.uk::5e66e93a-7e72-43a1-bdc0-d13c5259c7bd" providerId="AD" clId="Web-{535858C9-B108-58DA-5B50-0025CFCA231B}" dt="2025-11-23T03:52:33.889" v="81"/>
          <ac:spMkLst>
            <pc:docMk/>
            <pc:sldMk cId="1303845552" sldId="262"/>
            <ac:spMk id="2" creationId="{891D6C72-FC6E-9DE5-8865-1271A1E2ECA4}"/>
          </ac:spMkLst>
        </pc:spChg>
        <pc:spChg chg="add del mod">
          <ac:chgData name="Sabirah Gardiner (2318899)" userId="S::2318899@student.uwtsd.ac.uk::5e66e93a-7e72-43a1-bdc0-d13c5259c7bd" providerId="AD" clId="Web-{535858C9-B108-58DA-5B50-0025CFCA231B}" dt="2025-11-23T00:24:24.617" v="4"/>
          <ac:spMkLst>
            <pc:docMk/>
            <pc:sldMk cId="1303845552" sldId="262"/>
            <ac:spMk id="2" creationId="{9157EC52-A9BD-FD55-AC60-ABDB7C4377CA}"/>
          </ac:spMkLst>
        </pc:spChg>
        <pc:spChg chg="add del mod">
          <ac:chgData name="Sabirah Gardiner (2318899)" userId="S::2318899@student.uwtsd.ac.uk::5e66e93a-7e72-43a1-bdc0-d13c5259c7bd" providerId="AD" clId="Web-{535858C9-B108-58DA-5B50-0025CFCA231B}" dt="2025-11-23T05:22:26.459" v="844"/>
          <ac:spMkLst>
            <pc:docMk/>
            <pc:sldMk cId="1303845552" sldId="262"/>
            <ac:spMk id="2" creationId="{96DC62B0-4DB9-6F68-8923-1F221C7FD51F}"/>
          </ac:spMkLst>
        </pc:spChg>
        <pc:spChg chg="add mod">
          <ac:chgData name="Sabirah Gardiner (2318899)" userId="S::2318899@student.uwtsd.ac.uk::5e66e93a-7e72-43a1-bdc0-d13c5259c7bd" providerId="AD" clId="Web-{535858C9-B108-58DA-5B50-0025CFCA231B}" dt="2025-11-23T05:45:34.754" v="1143" actId="1076"/>
          <ac:spMkLst>
            <pc:docMk/>
            <pc:sldMk cId="1303845552" sldId="262"/>
            <ac:spMk id="3" creationId="{465070FE-9B7D-6E56-4C23-8300FE92A15B}"/>
          </ac:spMkLst>
        </pc:spChg>
        <pc:spChg chg="add del mod">
          <ac:chgData name="Sabirah Gardiner (2318899)" userId="S::2318899@student.uwtsd.ac.uk::5e66e93a-7e72-43a1-bdc0-d13c5259c7bd" providerId="AD" clId="Web-{535858C9-B108-58DA-5B50-0025CFCA231B}" dt="2025-11-23T00:27:07.166" v="25"/>
          <ac:spMkLst>
            <pc:docMk/>
            <pc:sldMk cId="1303845552" sldId="262"/>
            <ac:spMk id="3" creationId="{9624AA37-D0F5-F92D-DB4C-65CCB63D0594}"/>
          </ac:spMkLst>
        </pc:spChg>
        <pc:spChg chg="add del">
          <ac:chgData name="Sabirah Gardiner (2318899)" userId="S::2318899@student.uwtsd.ac.uk::5e66e93a-7e72-43a1-bdc0-d13c5259c7bd" providerId="AD" clId="Web-{535858C9-B108-58DA-5B50-0025CFCA231B}" dt="2025-11-23T03:52:42.717" v="83"/>
          <ac:spMkLst>
            <pc:docMk/>
            <pc:sldMk cId="1303845552" sldId="262"/>
            <ac:spMk id="3" creationId="{E1DB441F-20C8-3B8C-45D3-29DA316ED7EF}"/>
          </ac:spMkLst>
        </pc:spChg>
        <pc:spChg chg="add mod">
          <ac:chgData name="Sabirah Gardiner (2318899)" userId="S::2318899@student.uwtsd.ac.uk::5e66e93a-7e72-43a1-bdc0-d13c5259c7bd" providerId="AD" clId="Web-{535858C9-B108-58DA-5B50-0025CFCA231B}" dt="2025-11-23T04:28:05.398" v="536" actId="14100"/>
          <ac:spMkLst>
            <pc:docMk/>
            <pc:sldMk cId="1303845552" sldId="262"/>
            <ac:spMk id="4" creationId="{8DF5E10A-E089-0283-8999-758FDFC65F6D}"/>
          </ac:spMkLst>
        </pc:spChg>
        <pc:spChg chg="add del">
          <ac:chgData name="Sabirah Gardiner (2318899)" userId="S::2318899@student.uwtsd.ac.uk::5e66e93a-7e72-43a1-bdc0-d13c5259c7bd" providerId="AD" clId="Web-{535858C9-B108-58DA-5B50-0025CFCA231B}" dt="2025-11-23T00:27:42.744" v="28"/>
          <ac:spMkLst>
            <pc:docMk/>
            <pc:sldMk cId="1303845552" sldId="262"/>
            <ac:spMk id="4" creationId="{A747D985-CBA7-A3AD-F675-3C9BA0BAEE19}"/>
          </ac:spMkLst>
        </pc:spChg>
        <pc:spChg chg="mod">
          <ac:chgData name="Sabirah Gardiner (2318899)" userId="S::2318899@student.uwtsd.ac.uk::5e66e93a-7e72-43a1-bdc0-d13c5259c7bd" providerId="AD" clId="Web-{535858C9-B108-58DA-5B50-0025CFCA231B}" dt="2025-11-23T03:50:46.042" v="79" actId="20577"/>
          <ac:spMkLst>
            <pc:docMk/>
            <pc:sldMk cId="1303845552" sldId="262"/>
            <ac:spMk id="5" creationId="{7683D7EF-FF82-E74E-C0C6-47090CE184A3}"/>
          </ac:spMkLst>
        </pc:spChg>
        <pc:spChg chg="add del mod">
          <ac:chgData name="Sabirah Gardiner (2318899)" userId="S::2318899@student.uwtsd.ac.uk::5e66e93a-7e72-43a1-bdc0-d13c5259c7bd" providerId="AD" clId="Web-{535858C9-B108-58DA-5B50-0025CFCA231B}" dt="2025-11-23T04:19:34.536" v="492"/>
          <ac:spMkLst>
            <pc:docMk/>
            <pc:sldMk cId="1303845552" sldId="262"/>
            <ac:spMk id="6" creationId="{5C723BBC-B825-0BB0-AE58-1901CEFDC9CF}"/>
          </ac:spMkLst>
        </pc:spChg>
        <pc:spChg chg="add del">
          <ac:chgData name="Sabirah Gardiner (2318899)" userId="S::2318899@student.uwtsd.ac.uk::5e66e93a-7e72-43a1-bdc0-d13c5259c7bd" providerId="AD" clId="Web-{535858C9-B108-58DA-5B50-0025CFCA231B}" dt="2025-11-23T05:39:56.744" v="1108"/>
          <ac:spMkLst>
            <pc:docMk/>
            <pc:sldMk cId="1303845552" sldId="262"/>
            <ac:spMk id="6" creationId="{608AFE8C-651B-0A05-F499-A46AA414E050}"/>
          </ac:spMkLst>
        </pc:spChg>
        <pc:spChg chg="add del mod">
          <ac:chgData name="Sabirah Gardiner (2318899)" userId="S::2318899@student.uwtsd.ac.uk::5e66e93a-7e72-43a1-bdc0-d13c5259c7bd" providerId="AD" clId="Web-{535858C9-B108-58DA-5B50-0025CFCA231B}" dt="2025-11-23T00:28:15.714" v="73"/>
          <ac:spMkLst>
            <pc:docMk/>
            <pc:sldMk cId="1303845552" sldId="262"/>
            <ac:spMk id="6" creationId="{B173DEB2-757B-10F0-DA90-6C61A260733C}"/>
          </ac:spMkLst>
        </pc:spChg>
        <pc:spChg chg="del mod">
          <ac:chgData name="Sabirah Gardiner (2318899)" userId="S::2318899@student.uwtsd.ac.uk::5e66e93a-7e72-43a1-bdc0-d13c5259c7bd" providerId="AD" clId="Web-{535858C9-B108-58DA-5B50-0025CFCA231B}" dt="2025-11-23T00:28:02.510" v="70"/>
          <ac:spMkLst>
            <pc:docMk/>
            <pc:sldMk cId="1303845552" sldId="262"/>
            <ac:spMk id="7" creationId="{1AC96102-866B-9EB7-15BC-B7DE0EBE6EC2}"/>
          </ac:spMkLst>
        </pc:spChg>
        <pc:spChg chg="add mod">
          <ac:chgData name="Sabirah Gardiner (2318899)" userId="S::2318899@student.uwtsd.ac.uk::5e66e93a-7e72-43a1-bdc0-d13c5259c7bd" providerId="AD" clId="Web-{535858C9-B108-58DA-5B50-0025CFCA231B}" dt="2025-11-23T05:21:16.878" v="834" actId="20577"/>
          <ac:spMkLst>
            <pc:docMk/>
            <pc:sldMk cId="1303845552" sldId="262"/>
            <ac:spMk id="7" creationId="{51A69CD4-1EFA-3640-9F91-7131B567C68B}"/>
          </ac:spMkLst>
        </pc:spChg>
        <pc:spChg chg="add mod">
          <ac:chgData name="Sabirah Gardiner (2318899)" userId="S::2318899@student.uwtsd.ac.uk::5e66e93a-7e72-43a1-bdc0-d13c5259c7bd" providerId="AD" clId="Web-{535858C9-B108-58DA-5B50-0025CFCA231B}" dt="2025-11-23T06:14:09.382" v="1274" actId="20577"/>
          <ac:spMkLst>
            <pc:docMk/>
            <pc:sldMk cId="1303845552" sldId="262"/>
            <ac:spMk id="8" creationId="{676A62BB-9002-EF15-153E-D67C96C2D29C}"/>
          </ac:spMkLst>
        </pc:spChg>
        <pc:spChg chg="add del mod">
          <ac:chgData name="Sabirah Gardiner (2318899)" userId="S::2318899@student.uwtsd.ac.uk::5e66e93a-7e72-43a1-bdc0-d13c5259c7bd" providerId="AD" clId="Web-{535858C9-B108-58DA-5B50-0025CFCA231B}" dt="2025-11-23T00:28:28.153" v="76"/>
          <ac:spMkLst>
            <pc:docMk/>
            <pc:sldMk cId="1303845552" sldId="262"/>
            <ac:spMk id="8" creationId="{A1E469A0-8FEE-F2C1-6A52-F29E6F9437A5}"/>
          </ac:spMkLst>
        </pc:spChg>
        <pc:spChg chg="add del">
          <ac:chgData name="Sabirah Gardiner (2318899)" userId="S::2318899@student.uwtsd.ac.uk::5e66e93a-7e72-43a1-bdc0-d13c5259c7bd" providerId="AD" clId="Web-{535858C9-B108-58DA-5B50-0025CFCA231B}" dt="2025-11-23T03:50:40.042" v="78"/>
          <ac:spMkLst>
            <pc:docMk/>
            <pc:sldMk cId="1303845552" sldId="262"/>
            <ac:spMk id="9" creationId="{BABBB690-FB7D-2AF1-7EED-73E588DE1E3F}"/>
          </ac:spMkLst>
        </pc:spChg>
      </pc:sldChg>
    </pc:docChg>
  </pc:docChgLst>
  <pc:docChgLst>
    <pc:chgData name="Sabirah Gardiner (2318899)" userId="S::2318899@student.uwtsd.ac.uk::5e66e93a-7e72-43a1-bdc0-d13c5259c7bd" providerId="AD" clId="Web-{E1BFA11A-83DE-AA59-F376-35AF6FB98218}"/>
    <pc:docChg chg="delSld modSld">
      <pc:chgData name="Sabirah Gardiner (2318899)" userId="S::2318899@student.uwtsd.ac.uk::5e66e93a-7e72-43a1-bdc0-d13c5259c7bd" providerId="AD" clId="Web-{E1BFA11A-83DE-AA59-F376-35AF6FB98218}" dt="2025-11-22T01:33:31.709" v="892"/>
      <pc:docMkLst>
        <pc:docMk/>
      </pc:docMkLst>
      <pc:sldChg chg="modSp">
        <pc:chgData name="Sabirah Gardiner (2318899)" userId="S::2318899@student.uwtsd.ac.uk::5e66e93a-7e72-43a1-bdc0-d13c5259c7bd" providerId="AD" clId="Web-{E1BFA11A-83DE-AA59-F376-35AF6FB98218}" dt="2025-11-22T01:17:59.498" v="663" actId="20577"/>
        <pc:sldMkLst>
          <pc:docMk/>
          <pc:sldMk cId="2372913088" sldId="258"/>
        </pc:sldMkLst>
        <pc:spChg chg="mod">
          <ac:chgData name="Sabirah Gardiner (2318899)" userId="S::2318899@student.uwtsd.ac.uk::5e66e93a-7e72-43a1-bdc0-d13c5259c7bd" providerId="AD" clId="Web-{E1BFA11A-83DE-AA59-F376-35AF6FB98218}" dt="2025-11-22T01:17:59.498" v="663" actId="20577"/>
          <ac:spMkLst>
            <pc:docMk/>
            <pc:sldMk cId="2372913088" sldId="258"/>
            <ac:spMk id="2" creationId="{F7BB1D7B-D62D-D66D-14A2-3D5B6CB78B7C}"/>
          </ac:spMkLst>
        </pc:spChg>
      </pc:sldChg>
      <pc:sldChg chg="modSp">
        <pc:chgData name="Sabirah Gardiner (2318899)" userId="S::2318899@student.uwtsd.ac.uk::5e66e93a-7e72-43a1-bdc0-d13c5259c7bd" providerId="AD" clId="Web-{E1BFA11A-83DE-AA59-F376-35AF6FB98218}" dt="2025-11-21T23:31:13.645" v="54" actId="20577"/>
        <pc:sldMkLst>
          <pc:docMk/>
          <pc:sldMk cId="2999596242" sldId="259"/>
        </pc:sldMkLst>
        <pc:spChg chg="mod">
          <ac:chgData name="Sabirah Gardiner (2318899)" userId="S::2318899@student.uwtsd.ac.uk::5e66e93a-7e72-43a1-bdc0-d13c5259c7bd" providerId="AD" clId="Web-{E1BFA11A-83DE-AA59-F376-35AF6FB98218}" dt="2025-11-21T23:31:13.645" v="54" actId="20577"/>
          <ac:spMkLst>
            <pc:docMk/>
            <pc:sldMk cId="2999596242" sldId="259"/>
            <ac:spMk id="6" creationId="{D9AD10F6-6FED-43B1-4A10-CCED0DAE499E}"/>
          </ac:spMkLst>
        </pc:spChg>
      </pc:sldChg>
      <pc:sldChg chg="addSp delSp modSp">
        <pc:chgData name="Sabirah Gardiner (2318899)" userId="S::2318899@student.uwtsd.ac.uk::5e66e93a-7e72-43a1-bdc0-d13c5259c7bd" providerId="AD" clId="Web-{E1BFA11A-83DE-AA59-F376-35AF6FB98218}" dt="2025-11-22T01:14:47.664" v="658" actId="1076"/>
        <pc:sldMkLst>
          <pc:docMk/>
          <pc:sldMk cId="3201053881" sldId="260"/>
        </pc:sldMkLst>
        <pc:spChg chg="mod">
          <ac:chgData name="Sabirah Gardiner (2318899)" userId="S::2318899@student.uwtsd.ac.uk::5e66e93a-7e72-43a1-bdc0-d13c5259c7bd" providerId="AD" clId="Web-{E1BFA11A-83DE-AA59-F376-35AF6FB98218}" dt="2025-11-22T01:14:47.664" v="658" actId="1076"/>
          <ac:spMkLst>
            <pc:docMk/>
            <pc:sldMk cId="3201053881" sldId="260"/>
            <ac:spMk id="2" creationId="{195A22C6-A992-8117-93DD-7503253CD6AE}"/>
          </ac:spMkLst>
        </pc:spChg>
        <pc:spChg chg="mod">
          <ac:chgData name="Sabirah Gardiner (2318899)" userId="S::2318899@student.uwtsd.ac.uk::5e66e93a-7e72-43a1-bdc0-d13c5259c7bd" providerId="AD" clId="Web-{E1BFA11A-83DE-AA59-F376-35AF6FB98218}" dt="2025-11-22T01:08:59.111" v="635" actId="1076"/>
          <ac:spMkLst>
            <pc:docMk/>
            <pc:sldMk cId="3201053881" sldId="260"/>
            <ac:spMk id="3" creationId="{B026EF58-C34A-CD41-26F2-E473EC918D82}"/>
          </ac:spMkLst>
        </pc:spChg>
        <pc:spChg chg="add mod">
          <ac:chgData name="Sabirah Gardiner (2318899)" userId="S::2318899@student.uwtsd.ac.uk::5e66e93a-7e72-43a1-bdc0-d13c5259c7bd" providerId="AD" clId="Web-{E1BFA11A-83DE-AA59-F376-35AF6FB98218}" dt="2025-11-22T01:14:20.648" v="655" actId="1076"/>
          <ac:spMkLst>
            <pc:docMk/>
            <pc:sldMk cId="3201053881" sldId="260"/>
            <ac:spMk id="4" creationId="{60D72164-0AB0-D06C-EE92-486525030A7D}"/>
          </ac:spMkLst>
        </pc:spChg>
        <pc:spChg chg="add del mod">
          <ac:chgData name="Sabirah Gardiner (2318899)" userId="S::2318899@student.uwtsd.ac.uk::5e66e93a-7e72-43a1-bdc0-d13c5259c7bd" providerId="AD" clId="Web-{E1BFA11A-83DE-AA59-F376-35AF6FB98218}" dt="2025-11-22T01:11:14.670" v="648"/>
          <ac:spMkLst>
            <pc:docMk/>
            <pc:sldMk cId="3201053881" sldId="260"/>
            <ac:spMk id="5" creationId="{F1348844-7332-21E3-9E9B-8CFD27F562EE}"/>
          </ac:spMkLst>
        </pc:spChg>
        <pc:spChg chg="mod">
          <ac:chgData name="Sabirah Gardiner (2318899)" userId="S::2318899@student.uwtsd.ac.uk::5e66e93a-7e72-43a1-bdc0-d13c5259c7bd" providerId="AD" clId="Web-{E1BFA11A-83DE-AA59-F376-35AF6FB98218}" dt="2025-11-22T01:09:18.660" v="636" actId="1076"/>
          <ac:spMkLst>
            <pc:docMk/>
            <pc:sldMk cId="3201053881" sldId="260"/>
            <ac:spMk id="7" creationId="{52BECCF4-F75F-B6D9-4735-A0F954BD2AEF}"/>
          </ac:spMkLst>
        </pc:spChg>
        <pc:spChg chg="mod">
          <ac:chgData name="Sabirah Gardiner (2318899)" userId="S::2318899@student.uwtsd.ac.uk::5e66e93a-7e72-43a1-bdc0-d13c5259c7bd" providerId="AD" clId="Web-{E1BFA11A-83DE-AA59-F376-35AF6FB98218}" dt="2025-11-22T01:09:26.145" v="637" actId="1076"/>
          <ac:spMkLst>
            <pc:docMk/>
            <pc:sldMk cId="3201053881" sldId="260"/>
            <ac:spMk id="8" creationId="{8E141E5E-9750-C200-AA94-74487EC5244E}"/>
          </ac:spMkLst>
        </pc:spChg>
        <pc:spChg chg="mod">
          <ac:chgData name="Sabirah Gardiner (2318899)" userId="S::2318899@student.uwtsd.ac.uk::5e66e93a-7e72-43a1-bdc0-d13c5259c7bd" providerId="AD" clId="Web-{E1BFA11A-83DE-AA59-F376-35AF6FB98218}" dt="2025-11-21T22:54:09.257" v="13" actId="20577"/>
          <ac:spMkLst>
            <pc:docMk/>
            <pc:sldMk cId="3201053881" sldId="260"/>
            <ac:spMk id="10" creationId="{F3EC2DE5-508F-2E68-AE58-D619B9A36FC6}"/>
          </ac:spMkLst>
        </pc:spChg>
        <pc:spChg chg="add mod">
          <ac:chgData name="Sabirah Gardiner (2318899)" userId="S::2318899@student.uwtsd.ac.uk::5e66e93a-7e72-43a1-bdc0-d13c5259c7bd" providerId="AD" clId="Web-{E1BFA11A-83DE-AA59-F376-35AF6FB98218}" dt="2025-11-22T01:08:40.671" v="632" actId="1076"/>
          <ac:spMkLst>
            <pc:docMk/>
            <pc:sldMk cId="3201053881" sldId="260"/>
            <ac:spMk id="11" creationId="{A6488E52-9372-69F0-405C-621EF3D2D38A}"/>
          </ac:spMkLst>
        </pc:spChg>
        <pc:spChg chg="mod">
          <ac:chgData name="Sabirah Gardiner (2318899)" userId="S::2318899@student.uwtsd.ac.uk::5e66e93a-7e72-43a1-bdc0-d13c5259c7bd" providerId="AD" clId="Web-{E1BFA11A-83DE-AA59-F376-35AF6FB98218}" dt="2025-11-22T01:14:39.430" v="657" actId="1076"/>
          <ac:spMkLst>
            <pc:docMk/>
            <pc:sldMk cId="3201053881" sldId="260"/>
            <ac:spMk id="12" creationId="{FCDCF0FC-4C01-5FB0-9748-E95FCD1A0F3C}"/>
          </ac:spMkLst>
        </pc:spChg>
      </pc:sldChg>
      <pc:sldChg chg="addSp delSp modSp">
        <pc:chgData name="Sabirah Gardiner (2318899)" userId="S::2318899@student.uwtsd.ac.uk::5e66e93a-7e72-43a1-bdc0-d13c5259c7bd" providerId="AD" clId="Web-{E1BFA11A-83DE-AA59-F376-35AF6FB98218}" dt="2025-11-22T01:33:28.318" v="891" actId="20577"/>
        <pc:sldMkLst>
          <pc:docMk/>
          <pc:sldMk cId="1303845552" sldId="262"/>
        </pc:sldMkLst>
        <pc:spChg chg="add del">
          <ac:chgData name="Sabirah Gardiner (2318899)" userId="S::2318899@student.uwtsd.ac.uk::5e66e93a-7e72-43a1-bdc0-d13c5259c7bd" providerId="AD" clId="Web-{E1BFA11A-83DE-AA59-F376-35AF6FB98218}" dt="2025-11-22T01:24:14.289" v="726"/>
          <ac:spMkLst>
            <pc:docMk/>
            <pc:sldMk cId="1303845552" sldId="262"/>
            <ac:spMk id="2" creationId="{DFAF7D21-3FAE-6DDC-F2AF-C7AC1141D9C9}"/>
          </ac:spMkLst>
        </pc:spChg>
        <pc:spChg chg="add del">
          <ac:chgData name="Sabirah Gardiner (2318899)" userId="S::2318899@student.uwtsd.ac.uk::5e66e93a-7e72-43a1-bdc0-d13c5259c7bd" providerId="AD" clId="Web-{E1BFA11A-83DE-AA59-F376-35AF6FB98218}" dt="2025-11-22T01:24:21.554" v="728"/>
          <ac:spMkLst>
            <pc:docMk/>
            <pc:sldMk cId="1303845552" sldId="262"/>
            <ac:spMk id="3" creationId="{A7EB4978-1EED-958D-0FA1-DD63E44E8FC4}"/>
          </ac:spMkLst>
        </pc:spChg>
        <pc:spChg chg="add del mod">
          <ac:chgData name="Sabirah Gardiner (2318899)" userId="S::2318899@student.uwtsd.ac.uk::5e66e93a-7e72-43a1-bdc0-d13c5259c7bd" providerId="AD" clId="Web-{E1BFA11A-83DE-AA59-F376-35AF6FB98218}" dt="2025-11-22T01:24:33.054" v="731"/>
          <ac:spMkLst>
            <pc:docMk/>
            <pc:sldMk cId="1303845552" sldId="262"/>
            <ac:spMk id="4" creationId="{C403BB34-8EA2-E4D7-13FA-F2A56FD9FD7A}"/>
          </ac:spMkLst>
        </pc:spChg>
        <pc:spChg chg="add mod">
          <ac:chgData name="Sabirah Gardiner (2318899)" userId="S::2318899@student.uwtsd.ac.uk::5e66e93a-7e72-43a1-bdc0-d13c5259c7bd" providerId="AD" clId="Web-{E1BFA11A-83DE-AA59-F376-35AF6FB98218}" dt="2025-11-22T01:29:44.060" v="816" actId="20577"/>
          <ac:spMkLst>
            <pc:docMk/>
            <pc:sldMk cId="1303845552" sldId="262"/>
            <ac:spMk id="5" creationId="{7683D7EF-FF82-E74E-C0C6-47090CE184A3}"/>
          </ac:spMkLst>
        </pc:spChg>
        <pc:spChg chg="add del mod">
          <ac:chgData name="Sabirah Gardiner (2318899)" userId="S::2318899@student.uwtsd.ac.uk::5e66e93a-7e72-43a1-bdc0-d13c5259c7bd" providerId="AD" clId="Web-{E1BFA11A-83DE-AA59-F376-35AF6FB98218}" dt="2025-11-22T01:30:40.140" v="822"/>
          <ac:spMkLst>
            <pc:docMk/>
            <pc:sldMk cId="1303845552" sldId="262"/>
            <ac:spMk id="6" creationId="{E6E76F4E-BB51-A61E-B661-295A591D71BA}"/>
          </ac:spMkLst>
        </pc:spChg>
        <pc:spChg chg="add mod">
          <ac:chgData name="Sabirah Gardiner (2318899)" userId="S::2318899@student.uwtsd.ac.uk::5e66e93a-7e72-43a1-bdc0-d13c5259c7bd" providerId="AD" clId="Web-{E1BFA11A-83DE-AA59-F376-35AF6FB98218}" dt="2025-11-22T01:33:28.318" v="891" actId="20577"/>
          <ac:spMkLst>
            <pc:docMk/>
            <pc:sldMk cId="1303845552" sldId="262"/>
            <ac:spMk id="7" creationId="{1AC96102-866B-9EB7-15BC-B7DE0EBE6EC2}"/>
          </ac:spMkLst>
        </pc:spChg>
      </pc:sldChg>
      <pc:sldChg chg="del">
        <pc:chgData name="Sabirah Gardiner (2318899)" userId="S::2318899@student.uwtsd.ac.uk::5e66e93a-7e72-43a1-bdc0-d13c5259c7bd" providerId="AD" clId="Web-{E1BFA11A-83DE-AA59-F376-35AF6FB98218}" dt="2025-11-22T01:33:31.709" v="892"/>
        <pc:sldMkLst>
          <pc:docMk/>
          <pc:sldMk cId="2145682167" sldId="264"/>
        </pc:sldMkLst>
      </pc:sldChg>
      <pc:sldChg chg="addSp delSp modSp">
        <pc:chgData name="Sabirah Gardiner (2318899)" userId="S::2318899@student.uwtsd.ac.uk::5e66e93a-7e72-43a1-bdc0-d13c5259c7bd" providerId="AD" clId="Web-{E1BFA11A-83DE-AA59-F376-35AF6FB98218}" dt="2025-11-22T01:22:40.350" v="724" actId="20577"/>
        <pc:sldMkLst>
          <pc:docMk/>
          <pc:sldMk cId="3022845630" sldId="265"/>
        </pc:sldMkLst>
        <pc:spChg chg="add mod">
          <ac:chgData name="Sabirah Gardiner (2318899)" userId="S::2318899@student.uwtsd.ac.uk::5e66e93a-7e72-43a1-bdc0-d13c5259c7bd" providerId="AD" clId="Web-{E1BFA11A-83DE-AA59-F376-35AF6FB98218}" dt="2025-11-22T00:58:02.815" v="527" actId="20577"/>
          <ac:spMkLst>
            <pc:docMk/>
            <pc:sldMk cId="3022845630" sldId="265"/>
            <ac:spMk id="5" creationId="{AAAAADB1-3948-BE01-3983-729CF69FCA8D}"/>
          </ac:spMkLst>
        </pc:spChg>
        <pc:spChg chg="mod">
          <ac:chgData name="Sabirah Gardiner (2318899)" userId="S::2318899@student.uwtsd.ac.uk::5e66e93a-7e72-43a1-bdc0-d13c5259c7bd" providerId="AD" clId="Web-{E1BFA11A-83DE-AA59-F376-35AF6FB98218}" dt="2025-11-22T00:46:26.190" v="525" actId="20577"/>
          <ac:spMkLst>
            <pc:docMk/>
            <pc:sldMk cId="3022845630" sldId="265"/>
            <ac:spMk id="6" creationId="{77CABCDE-B83F-6599-D5BE-85A5F488190E}"/>
          </ac:spMkLst>
        </pc:spChg>
        <pc:spChg chg="add del">
          <ac:chgData name="Sabirah Gardiner (2318899)" userId="S::2318899@student.uwtsd.ac.uk::5e66e93a-7e72-43a1-bdc0-d13c5259c7bd" providerId="AD" clId="Web-{E1BFA11A-83DE-AA59-F376-35AF6FB98218}" dt="2025-11-22T01:18:29.936" v="665"/>
          <ac:spMkLst>
            <pc:docMk/>
            <pc:sldMk cId="3022845630" sldId="265"/>
            <ac:spMk id="8" creationId="{38D8A54E-0288-DDC5-9DB1-1D06B1003FEA}"/>
          </ac:spMkLst>
        </pc:spChg>
        <pc:spChg chg="add mod">
          <ac:chgData name="Sabirah Gardiner (2318899)" userId="S::2318899@student.uwtsd.ac.uk::5e66e93a-7e72-43a1-bdc0-d13c5259c7bd" providerId="AD" clId="Web-{E1BFA11A-83DE-AA59-F376-35AF6FB98218}" dt="2025-11-22T01:22:40.350" v="724" actId="20577"/>
          <ac:spMkLst>
            <pc:docMk/>
            <pc:sldMk cId="3022845630" sldId="265"/>
            <ac:spMk id="9" creationId="{86FF9867-C4F1-F8B1-9D21-E8C8D03E14A8}"/>
          </ac:spMkLst>
        </pc:spChg>
        <pc:picChg chg="add mod">
          <ac:chgData name="Sabirah Gardiner (2318899)" userId="S::2318899@student.uwtsd.ac.uk::5e66e93a-7e72-43a1-bdc0-d13c5259c7bd" providerId="AD" clId="Web-{E1BFA11A-83DE-AA59-F376-35AF6FB98218}" dt="2025-11-22T00:58:55.535" v="533" actId="1076"/>
          <ac:picMkLst>
            <pc:docMk/>
            <pc:sldMk cId="3022845630" sldId="265"/>
            <ac:picMk id="7" creationId="{94785D74-0D83-ED1F-859A-9EF91EF2D810}"/>
          </ac:picMkLst>
        </pc:picChg>
      </pc:sldChg>
    </pc:docChg>
  </pc:docChgLst>
  <pc:docChgLst>
    <pc:chgData name="Sabirah Gardiner (2318899)" userId="S::2318899@student.uwtsd.ac.uk::5e66e93a-7e72-43a1-bdc0-d13c5259c7bd" providerId="AD" clId="Web-{4A33485C-4FD9-7F57-C2E4-CA44972BCDA8}"/>
    <pc:docChg chg="delSld">
      <pc:chgData name="Sabirah Gardiner (2318899)" userId="S::2318899@student.uwtsd.ac.uk::5e66e93a-7e72-43a1-bdc0-d13c5259c7bd" providerId="AD" clId="Web-{4A33485C-4FD9-7F57-C2E4-CA44972BCDA8}" dt="2025-11-11T05:01:09.515" v="0"/>
      <pc:docMkLst>
        <pc:docMk/>
      </pc:docMkLst>
    </pc:docChg>
  </pc:docChgLst>
  <pc:docChgLst>
    <pc:chgData name="Sabirah Gardiner (2318899)" userId="S::2318899@student.uwtsd.ac.uk::5e66e93a-7e72-43a1-bdc0-d13c5259c7bd" providerId="AD" clId="Web-{3DB3DA20-2BE3-90B5-461B-0E2C66B2D8EF}"/>
    <pc:docChg chg="modSld">
      <pc:chgData name="Sabirah Gardiner (2318899)" userId="S::2318899@student.uwtsd.ac.uk::5e66e93a-7e72-43a1-bdc0-d13c5259c7bd" providerId="AD" clId="Web-{3DB3DA20-2BE3-90B5-461B-0E2C66B2D8EF}" dt="2025-11-11T00:47:08.555" v="0"/>
      <pc:docMkLst>
        <pc:docMk/>
      </pc:docMkLst>
      <pc:sldChg chg="delSp">
        <pc:chgData name="Sabirah Gardiner (2318899)" userId="S::2318899@student.uwtsd.ac.uk::5e66e93a-7e72-43a1-bdc0-d13c5259c7bd" providerId="AD" clId="Web-{3DB3DA20-2BE3-90B5-461B-0E2C66B2D8EF}" dt="2025-11-11T00:47:08.555" v="0"/>
        <pc:sldMkLst>
          <pc:docMk/>
          <pc:sldMk cId="109857222" sldId="256"/>
        </pc:sldMkLst>
      </pc:sldChg>
    </pc:docChg>
  </pc:docChgLst>
  <pc:docChgLst>
    <pc:chgData name="Sabirah Gardiner (2318899)" userId="S::2318899@student.uwtsd.ac.uk::5e66e93a-7e72-43a1-bdc0-d13c5259c7bd" providerId="AD" clId="Web-{14ACF3D3-88A5-B944-59C4-47E3973D3AB8}"/>
    <pc:docChg chg="addSld delSld modSld">
      <pc:chgData name="Sabirah Gardiner (2318899)" userId="S::2318899@student.uwtsd.ac.uk::5e66e93a-7e72-43a1-bdc0-d13c5259c7bd" providerId="AD" clId="Web-{14ACF3D3-88A5-B944-59C4-47E3973D3AB8}" dt="2025-11-11T09:33:18.501" v="573" actId="20577"/>
      <pc:docMkLst>
        <pc:docMk/>
      </pc:docMkLst>
      <pc:sldChg chg="addSp modSp new">
        <pc:chgData name="Sabirah Gardiner (2318899)" userId="S::2318899@student.uwtsd.ac.uk::5e66e93a-7e72-43a1-bdc0-d13c5259c7bd" providerId="AD" clId="Web-{14ACF3D3-88A5-B944-59C4-47E3973D3AB8}" dt="2025-11-11T08:39:59.414" v="439" actId="20577"/>
        <pc:sldMkLst>
          <pc:docMk/>
          <pc:sldMk cId="2372913088" sldId="258"/>
        </pc:sldMkLst>
        <pc:spChg chg="add mod">
          <ac:chgData name="Sabirah Gardiner (2318899)" userId="S::2318899@student.uwtsd.ac.uk::5e66e93a-7e72-43a1-bdc0-d13c5259c7bd" providerId="AD" clId="Web-{14ACF3D3-88A5-B944-59C4-47E3973D3AB8}" dt="2025-11-11T08:39:59.414" v="439" actId="20577"/>
          <ac:spMkLst>
            <pc:docMk/>
            <pc:sldMk cId="2372913088" sldId="258"/>
            <ac:spMk id="2" creationId="{F7BB1D7B-D62D-D66D-14A2-3D5B6CB78B7C}"/>
          </ac:spMkLst>
        </pc:spChg>
      </pc:sldChg>
      <pc:sldChg chg="addSp delSp modSp new mod setBg">
        <pc:chgData name="Sabirah Gardiner (2318899)" userId="S::2318899@student.uwtsd.ac.uk::5e66e93a-7e72-43a1-bdc0-d13c5259c7bd" providerId="AD" clId="Web-{14ACF3D3-88A5-B944-59C4-47E3973D3AB8}" dt="2025-11-11T09:33:18.501" v="573" actId="20577"/>
        <pc:sldMkLst>
          <pc:docMk/>
          <pc:sldMk cId="2999596242" sldId="259"/>
        </pc:sldMkLst>
        <pc:spChg chg="add mod">
          <ac:chgData name="Sabirah Gardiner (2318899)" userId="S::2318899@student.uwtsd.ac.uk::5e66e93a-7e72-43a1-bdc0-d13c5259c7bd" providerId="AD" clId="Web-{14ACF3D3-88A5-B944-59C4-47E3973D3AB8}" dt="2025-11-11T09:33:18.501" v="573" actId="20577"/>
          <ac:spMkLst>
            <pc:docMk/>
            <pc:sldMk cId="2999596242" sldId="259"/>
            <ac:spMk id="2" creationId="{6415375F-B7E9-3314-E27E-1F63F3C73E8B}"/>
          </ac:spMkLst>
        </pc:spChg>
      </pc:sldChg>
    </pc:docChg>
  </pc:docChgLst>
  <pc:docChgLst>
    <pc:chgData name="Sabirah Gardiner (2318899)" userId="S::2318899@student.uwtsd.ac.uk::5e66e93a-7e72-43a1-bdc0-d13c5259c7bd" providerId="AD" clId="Web-{54F2ADD8-52E4-F6A1-BF66-203DBD20E456}"/>
    <pc:docChg chg="modSld">
      <pc:chgData name="Sabirah Gardiner (2318899)" userId="S::2318899@student.uwtsd.ac.uk::5e66e93a-7e72-43a1-bdc0-d13c5259c7bd" providerId="AD" clId="Web-{54F2ADD8-52E4-F6A1-BF66-203DBD20E456}" dt="2025-11-17T14:58:45.483" v="699"/>
      <pc:docMkLst>
        <pc:docMk/>
      </pc:docMkLst>
      <pc:sldChg chg="addSp delSp modSp">
        <pc:chgData name="Sabirah Gardiner (2318899)" userId="S::2318899@student.uwtsd.ac.uk::5e66e93a-7e72-43a1-bdc0-d13c5259c7bd" providerId="AD" clId="Web-{54F2ADD8-52E4-F6A1-BF66-203DBD20E456}" dt="2025-11-17T14:58:45.483" v="699"/>
        <pc:sldMkLst>
          <pc:docMk/>
          <pc:sldMk cId="2999596242" sldId="259"/>
        </pc:sldMkLst>
        <pc:spChg chg="mod">
          <ac:chgData name="Sabirah Gardiner (2318899)" userId="S::2318899@student.uwtsd.ac.uk::5e66e93a-7e72-43a1-bdc0-d13c5259c7bd" providerId="AD" clId="Web-{54F2ADD8-52E4-F6A1-BF66-203DBD20E456}" dt="2025-11-17T13:59:27.419" v="653" actId="20577"/>
          <ac:spMkLst>
            <pc:docMk/>
            <pc:sldMk cId="2999596242" sldId="259"/>
            <ac:spMk id="5" creationId="{3817FD1C-8477-491A-B0F5-14FC460C3378}"/>
          </ac:spMkLst>
        </pc:spChg>
        <pc:spChg chg="mod">
          <ac:chgData name="Sabirah Gardiner (2318899)" userId="S::2318899@student.uwtsd.ac.uk::5e66e93a-7e72-43a1-bdc0-d13c5259c7bd" providerId="AD" clId="Web-{54F2ADD8-52E4-F6A1-BF66-203DBD20E456}" dt="2025-11-17T14:00:42.624" v="654" actId="20577"/>
          <ac:spMkLst>
            <pc:docMk/>
            <pc:sldMk cId="2999596242" sldId="259"/>
            <ac:spMk id="6" creationId="{D9AD10F6-6FED-43B1-4A10-CCED0DAE499E}"/>
          </ac:spMkLst>
        </pc:spChg>
        <pc:spChg chg="add mod">
          <ac:chgData name="Sabirah Gardiner (2318899)" userId="S::2318899@student.uwtsd.ac.uk::5e66e93a-7e72-43a1-bdc0-d13c5259c7bd" providerId="AD" clId="Web-{54F2ADD8-52E4-F6A1-BF66-203DBD20E456}" dt="2025-11-17T14:57:14.463" v="695" actId="20577"/>
          <ac:spMkLst>
            <pc:docMk/>
            <pc:sldMk cId="2999596242" sldId="259"/>
            <ac:spMk id="7" creationId="{C5455EF4-E4CA-557C-3096-CE0B0E081316}"/>
          </ac:spMkLst>
        </pc:spChg>
      </pc:sldChg>
      <pc:sldChg chg="modSp">
        <pc:chgData name="Sabirah Gardiner (2318899)" userId="S::2318899@student.uwtsd.ac.uk::5e66e93a-7e72-43a1-bdc0-d13c5259c7bd" providerId="AD" clId="Web-{54F2ADD8-52E4-F6A1-BF66-203DBD20E456}" dt="2025-11-17T13:20:03.197" v="6" actId="20577"/>
        <pc:sldMkLst>
          <pc:docMk/>
          <pc:sldMk cId="3201053881" sldId="260"/>
        </pc:sldMkLst>
        <pc:spChg chg="mod">
          <ac:chgData name="Sabirah Gardiner (2318899)" userId="S::2318899@student.uwtsd.ac.uk::5e66e93a-7e72-43a1-bdc0-d13c5259c7bd" providerId="AD" clId="Web-{54F2ADD8-52E4-F6A1-BF66-203DBD20E456}" dt="2025-11-17T13:20:03.197" v="6" actId="20577"/>
          <ac:spMkLst>
            <pc:docMk/>
            <pc:sldMk cId="3201053881" sldId="260"/>
            <ac:spMk id="2" creationId="{195A22C6-A992-8117-93DD-7503253CD6AE}"/>
          </ac:spMkLst>
        </pc:spChg>
      </pc:sldChg>
    </pc:docChg>
  </pc:docChgLst>
  <pc:docChgLst>
    <pc:chgData name="Sabirah Gardiner (2318899)" userId="S::2318899@student.uwtsd.ac.uk::5e66e93a-7e72-43a1-bdc0-d13c5259c7bd" providerId="AD" clId="Web-{8468F740-DA49-7B6B-5503-296CDE7B076B}"/>
    <pc:docChg chg="modSld">
      <pc:chgData name="Sabirah Gardiner (2318899)" userId="S::2318899@student.uwtsd.ac.uk::5e66e93a-7e72-43a1-bdc0-d13c5259c7bd" providerId="AD" clId="Web-{8468F740-DA49-7B6B-5503-296CDE7B076B}" dt="2025-11-21T17:42:06.564" v="81" actId="20577"/>
      <pc:docMkLst>
        <pc:docMk/>
      </pc:docMkLst>
      <pc:sldChg chg="addSp delSp modSp">
        <pc:chgData name="Sabirah Gardiner (2318899)" userId="S::2318899@student.uwtsd.ac.uk::5e66e93a-7e72-43a1-bdc0-d13c5259c7bd" providerId="AD" clId="Web-{8468F740-DA49-7B6B-5503-296CDE7B076B}" dt="2025-11-21T17:39:19.152" v="63"/>
        <pc:sldMkLst>
          <pc:docMk/>
          <pc:sldMk cId="3201053881" sldId="260"/>
        </pc:sldMkLst>
        <pc:spChg chg="mod">
          <ac:chgData name="Sabirah Gardiner (2318899)" userId="S::2318899@student.uwtsd.ac.uk::5e66e93a-7e72-43a1-bdc0-d13c5259c7bd" providerId="AD" clId="Web-{8468F740-DA49-7B6B-5503-296CDE7B076B}" dt="2025-11-21T17:31:42.218" v="4" actId="1076"/>
          <ac:spMkLst>
            <pc:docMk/>
            <pc:sldMk cId="3201053881" sldId="260"/>
            <ac:spMk id="2" creationId="{195A22C6-A992-8117-93DD-7503253CD6AE}"/>
          </ac:spMkLst>
        </pc:spChg>
        <pc:spChg chg="mod">
          <ac:chgData name="Sabirah Gardiner (2318899)" userId="S::2318899@student.uwtsd.ac.uk::5e66e93a-7e72-43a1-bdc0-d13c5259c7bd" providerId="AD" clId="Web-{8468F740-DA49-7B6B-5503-296CDE7B076B}" dt="2025-11-21T17:31:34.405" v="3" actId="1076"/>
          <ac:spMkLst>
            <pc:docMk/>
            <pc:sldMk cId="3201053881" sldId="260"/>
            <ac:spMk id="3" creationId="{B026EF58-C34A-CD41-26F2-E473EC918D82}"/>
          </ac:spMkLst>
        </pc:spChg>
        <pc:spChg chg="add mod">
          <ac:chgData name="Sabirah Gardiner (2318899)" userId="S::2318899@student.uwtsd.ac.uk::5e66e93a-7e72-43a1-bdc0-d13c5259c7bd" providerId="AD" clId="Web-{8468F740-DA49-7B6B-5503-296CDE7B076B}" dt="2025-11-21T17:35:38.694" v="45"/>
          <ac:spMkLst>
            <pc:docMk/>
            <pc:sldMk cId="3201053881" sldId="260"/>
            <ac:spMk id="9" creationId="{FF54978B-5602-79E9-3127-C9C634248308}"/>
          </ac:spMkLst>
        </pc:spChg>
      </pc:sldChg>
      <pc:sldChg chg="addSp modSp">
        <pc:chgData name="Sabirah Gardiner (2318899)" userId="S::2318899@student.uwtsd.ac.uk::5e66e93a-7e72-43a1-bdc0-d13c5259c7bd" providerId="AD" clId="Web-{8468F740-DA49-7B6B-5503-296CDE7B076B}" dt="2025-11-21T17:42:06.564" v="81" actId="20577"/>
        <pc:sldMkLst>
          <pc:docMk/>
          <pc:sldMk cId="1995639900" sldId="261"/>
        </pc:sldMkLst>
        <pc:spChg chg="add mod">
          <ac:chgData name="Sabirah Gardiner (2318899)" userId="S::2318899@student.uwtsd.ac.uk::5e66e93a-7e72-43a1-bdc0-d13c5259c7bd" providerId="AD" clId="Web-{8468F740-DA49-7B6B-5503-296CDE7B076B}" dt="2025-11-21T17:42:06.564" v="81" actId="20577"/>
          <ac:spMkLst>
            <pc:docMk/>
            <pc:sldMk cId="1995639900" sldId="261"/>
            <ac:spMk id="3" creationId="{F492769A-F4AD-C939-8089-A78E34476918}"/>
          </ac:spMkLst>
        </pc:spChg>
        <pc:spChg chg="mod">
          <ac:chgData name="Sabirah Gardiner (2318899)" userId="S::2318899@student.uwtsd.ac.uk::5e66e93a-7e72-43a1-bdc0-d13c5259c7bd" providerId="AD" clId="Web-{8468F740-DA49-7B6B-5503-296CDE7B076B}" dt="2025-11-21T17:40:20.027" v="70" actId="1076"/>
          <ac:spMkLst>
            <pc:docMk/>
            <pc:sldMk cId="1995639900" sldId="261"/>
            <ac:spMk id="29" creationId="{BF7784B4-9C5C-8BB3-7E82-182F10DCB090}"/>
          </ac:spMkLst>
        </pc:spChg>
      </pc:sldChg>
    </pc:docChg>
  </pc:docChgLst>
  <pc:docChgLst>
    <pc:chgData name="Sabirah Gardiner (2318899)" userId="S::2318899@student.uwtsd.ac.uk::5e66e93a-7e72-43a1-bdc0-d13c5259c7bd" providerId="AD" clId="Web-{9057D3B1-FBD7-E806-BEBE-CAF42BD5DF42}"/>
    <pc:docChg chg="modSld">
      <pc:chgData name="Sabirah Gardiner (2318899)" userId="S::2318899@student.uwtsd.ac.uk::5e66e93a-7e72-43a1-bdc0-d13c5259c7bd" providerId="AD" clId="Web-{9057D3B1-FBD7-E806-BEBE-CAF42BD5DF42}" dt="2025-11-12T00:55:01.999" v="81" actId="1076"/>
      <pc:docMkLst>
        <pc:docMk/>
      </pc:docMkLst>
      <pc:sldChg chg="modSp">
        <pc:chgData name="Sabirah Gardiner (2318899)" userId="S::2318899@student.uwtsd.ac.uk::5e66e93a-7e72-43a1-bdc0-d13c5259c7bd" providerId="AD" clId="Web-{9057D3B1-FBD7-E806-BEBE-CAF42BD5DF42}" dt="2025-11-12T00:00:16.257" v="66" actId="20577"/>
        <pc:sldMkLst>
          <pc:docMk/>
          <pc:sldMk cId="2372913088" sldId="258"/>
        </pc:sldMkLst>
        <pc:spChg chg="mod">
          <ac:chgData name="Sabirah Gardiner (2318899)" userId="S::2318899@student.uwtsd.ac.uk::5e66e93a-7e72-43a1-bdc0-d13c5259c7bd" providerId="AD" clId="Web-{9057D3B1-FBD7-E806-BEBE-CAF42BD5DF42}" dt="2025-11-12T00:00:16.257" v="66" actId="20577"/>
          <ac:spMkLst>
            <pc:docMk/>
            <pc:sldMk cId="2372913088" sldId="258"/>
            <ac:spMk id="2" creationId="{F7BB1D7B-D62D-D66D-14A2-3D5B6CB78B7C}"/>
          </ac:spMkLst>
        </pc:spChg>
      </pc:sldChg>
      <pc:sldChg chg="addSp delSp modSp">
        <pc:chgData name="Sabirah Gardiner (2318899)" userId="S::2318899@student.uwtsd.ac.uk::5e66e93a-7e72-43a1-bdc0-d13c5259c7bd" providerId="AD" clId="Web-{9057D3B1-FBD7-E806-BEBE-CAF42BD5DF42}" dt="2025-11-12T00:55:01.999" v="81" actId="1076"/>
        <pc:sldMkLst>
          <pc:docMk/>
          <pc:sldMk cId="2999596242" sldId="259"/>
        </pc:sldMkLst>
        <pc:spChg chg="mod">
          <ac:chgData name="Sabirah Gardiner (2318899)" userId="S::2318899@student.uwtsd.ac.uk::5e66e93a-7e72-43a1-bdc0-d13c5259c7bd" providerId="AD" clId="Web-{9057D3B1-FBD7-E806-BEBE-CAF42BD5DF42}" dt="2025-11-12T00:01:21.948" v="70"/>
          <ac:spMkLst>
            <pc:docMk/>
            <pc:sldMk cId="2999596242" sldId="259"/>
            <ac:spMk id="2" creationId="{6415375F-B7E9-3314-E27E-1F63F3C73E8B}"/>
          </ac:spMkLst>
        </pc:spChg>
        <pc:spChg chg="add">
          <ac:chgData name="Sabirah Gardiner (2318899)" userId="S::2318899@student.uwtsd.ac.uk::5e66e93a-7e72-43a1-bdc0-d13c5259c7bd" providerId="AD" clId="Web-{9057D3B1-FBD7-E806-BEBE-CAF42BD5DF42}" dt="2025-11-12T00:01:21.948" v="70"/>
          <ac:spMkLst>
            <pc:docMk/>
            <pc:sldMk cId="2999596242" sldId="259"/>
            <ac:spMk id="34" creationId="{5F2D5967-D287-4BDA-8914-854D6EC8A938}"/>
          </ac:spMkLst>
        </pc:spChg>
        <pc:picChg chg="mod">
          <ac:chgData name="Sabirah Gardiner (2318899)" userId="S::2318899@student.uwtsd.ac.uk::5e66e93a-7e72-43a1-bdc0-d13c5259c7bd" providerId="AD" clId="Web-{9057D3B1-FBD7-E806-BEBE-CAF42BD5DF42}" dt="2025-11-12T00:55:01.999" v="81" actId="1076"/>
          <ac:picMkLst>
            <pc:docMk/>
            <pc:sldMk cId="2999596242" sldId="259"/>
            <ac:picMk id="3" creationId="{69CDB2A3-CC3A-3F97-0BBE-64DA0EBCCDF9}"/>
          </ac:picMkLst>
        </pc:picChg>
        <pc:cxnChg chg="add">
          <ac:chgData name="Sabirah Gardiner (2318899)" userId="S::2318899@student.uwtsd.ac.uk::5e66e93a-7e72-43a1-bdc0-d13c5259c7bd" providerId="AD" clId="Web-{9057D3B1-FBD7-E806-BEBE-CAF42BD5DF42}" dt="2025-11-12T00:01:21.948" v="70"/>
          <ac:cxnSpMkLst>
            <pc:docMk/>
            <pc:sldMk cId="2999596242" sldId="259"/>
            <ac:cxnSpMk id="32" creationId="{462919E4-C488-4107-9EF1-66152F848008}"/>
          </ac:cxnSpMkLst>
        </pc:cxnChg>
        <pc:cxnChg chg="add">
          <ac:chgData name="Sabirah Gardiner (2318899)" userId="S::2318899@student.uwtsd.ac.uk::5e66e93a-7e72-43a1-bdc0-d13c5259c7bd" providerId="AD" clId="Web-{9057D3B1-FBD7-E806-BEBE-CAF42BD5DF42}" dt="2025-11-12T00:01:21.948" v="70"/>
          <ac:cxnSpMkLst>
            <pc:docMk/>
            <pc:sldMk cId="2999596242" sldId="259"/>
            <ac:cxnSpMk id="35" creationId="{2F538056-4BE2-4156-9522-75617E95FECA}"/>
          </ac:cxnSpMkLst>
        </pc:cxnChg>
        <pc:cxnChg chg="add">
          <ac:chgData name="Sabirah Gardiner (2318899)" userId="S::2318899@student.uwtsd.ac.uk::5e66e93a-7e72-43a1-bdc0-d13c5259c7bd" providerId="AD" clId="Web-{9057D3B1-FBD7-E806-BEBE-CAF42BD5DF42}" dt="2025-11-12T00:01:21.948" v="70"/>
          <ac:cxnSpMkLst>
            <pc:docMk/>
            <pc:sldMk cId="2999596242" sldId="259"/>
            <ac:cxnSpMk id="36" creationId="{7340FC25-B92B-49CA-9B3B-580CCD12F3F3}"/>
          </ac:cxnSpMkLst>
        </pc:cxnChg>
      </pc:sldChg>
    </pc:docChg>
  </pc:docChgLst>
  <pc:docChgLst>
    <pc:chgData name="Sabirah Gardiner (2318899)" userId="S::2318899@student.uwtsd.ac.uk::5e66e93a-7e72-43a1-bdc0-d13c5259c7bd" providerId="AD" clId="Web-{F62E7EB8-5A56-68C1-0CC0-D7BE046C203F}"/>
    <pc:docChg chg="addSld modSld">
      <pc:chgData name="Sabirah Gardiner (2318899)" userId="S::2318899@student.uwtsd.ac.uk::5e66e93a-7e72-43a1-bdc0-d13c5259c7bd" providerId="AD" clId="Web-{F62E7EB8-5A56-68C1-0CC0-D7BE046C203F}" dt="2025-11-18T01:39:56.785" v="650" actId="20577"/>
      <pc:docMkLst>
        <pc:docMk/>
      </pc:docMkLst>
      <pc:sldChg chg="modSp">
        <pc:chgData name="Sabirah Gardiner (2318899)" userId="S::2318899@student.uwtsd.ac.uk::5e66e93a-7e72-43a1-bdc0-d13c5259c7bd" providerId="AD" clId="Web-{F62E7EB8-5A56-68C1-0CC0-D7BE046C203F}" dt="2025-11-17T22:19:55.158" v="436" actId="20577"/>
        <pc:sldMkLst>
          <pc:docMk/>
          <pc:sldMk cId="2372913088" sldId="258"/>
        </pc:sldMkLst>
        <pc:spChg chg="mod">
          <ac:chgData name="Sabirah Gardiner (2318899)" userId="S::2318899@student.uwtsd.ac.uk::5e66e93a-7e72-43a1-bdc0-d13c5259c7bd" providerId="AD" clId="Web-{F62E7EB8-5A56-68C1-0CC0-D7BE046C203F}" dt="2025-11-17T22:19:55.158" v="436" actId="20577"/>
          <ac:spMkLst>
            <pc:docMk/>
            <pc:sldMk cId="2372913088" sldId="258"/>
            <ac:spMk id="2" creationId="{F7BB1D7B-D62D-D66D-14A2-3D5B6CB78B7C}"/>
          </ac:spMkLst>
        </pc:spChg>
      </pc:sldChg>
      <pc:sldChg chg="modSp">
        <pc:chgData name="Sabirah Gardiner (2318899)" userId="S::2318899@student.uwtsd.ac.uk::5e66e93a-7e72-43a1-bdc0-d13c5259c7bd" providerId="AD" clId="Web-{F62E7EB8-5A56-68C1-0CC0-D7BE046C203F}" dt="2025-11-17T21:38:18.804" v="287" actId="1076"/>
        <pc:sldMkLst>
          <pc:docMk/>
          <pc:sldMk cId="2999596242" sldId="259"/>
        </pc:sldMkLst>
        <pc:spChg chg="mod">
          <ac:chgData name="Sabirah Gardiner (2318899)" userId="S::2318899@student.uwtsd.ac.uk::5e66e93a-7e72-43a1-bdc0-d13c5259c7bd" providerId="AD" clId="Web-{F62E7EB8-5A56-68C1-0CC0-D7BE046C203F}" dt="2025-11-17T21:28:07.174" v="234" actId="14100"/>
          <ac:spMkLst>
            <pc:docMk/>
            <pc:sldMk cId="2999596242" sldId="259"/>
            <ac:spMk id="2" creationId="{6415375F-B7E9-3314-E27E-1F63F3C73E8B}"/>
          </ac:spMkLst>
        </pc:spChg>
        <pc:spChg chg="mod">
          <ac:chgData name="Sabirah Gardiner (2318899)" userId="S::2318899@student.uwtsd.ac.uk::5e66e93a-7e72-43a1-bdc0-d13c5259c7bd" providerId="AD" clId="Web-{F62E7EB8-5A56-68C1-0CC0-D7BE046C203F}" dt="2025-11-17T21:36:43.610" v="279" actId="14100"/>
          <ac:spMkLst>
            <pc:docMk/>
            <pc:sldMk cId="2999596242" sldId="259"/>
            <ac:spMk id="5" creationId="{3817FD1C-8477-491A-B0F5-14FC460C3378}"/>
          </ac:spMkLst>
        </pc:spChg>
        <pc:spChg chg="mod">
          <ac:chgData name="Sabirah Gardiner (2318899)" userId="S::2318899@student.uwtsd.ac.uk::5e66e93a-7e72-43a1-bdc0-d13c5259c7bd" providerId="AD" clId="Web-{F62E7EB8-5A56-68C1-0CC0-D7BE046C203F}" dt="2025-11-17T21:36:53.313" v="280" actId="14100"/>
          <ac:spMkLst>
            <pc:docMk/>
            <pc:sldMk cId="2999596242" sldId="259"/>
            <ac:spMk id="6" creationId="{D9AD10F6-6FED-43B1-4A10-CCED0DAE499E}"/>
          </ac:spMkLst>
        </pc:spChg>
        <pc:spChg chg="mod">
          <ac:chgData name="Sabirah Gardiner (2318899)" userId="S::2318899@student.uwtsd.ac.uk::5e66e93a-7e72-43a1-bdc0-d13c5259c7bd" providerId="AD" clId="Web-{F62E7EB8-5A56-68C1-0CC0-D7BE046C203F}" dt="2025-11-17T21:34:38.264" v="244" actId="20577"/>
          <ac:spMkLst>
            <pc:docMk/>
            <pc:sldMk cId="2999596242" sldId="259"/>
            <ac:spMk id="7" creationId="{C5455EF4-E4CA-557C-3096-CE0B0E081316}"/>
          </ac:spMkLst>
        </pc:spChg>
        <pc:spChg chg="mod">
          <ac:chgData name="Sabirah Gardiner (2318899)" userId="S::2318899@student.uwtsd.ac.uk::5e66e93a-7e72-43a1-bdc0-d13c5259c7bd" providerId="AD" clId="Web-{F62E7EB8-5A56-68C1-0CC0-D7BE046C203F}" dt="2025-11-17T21:38:18.804" v="287" actId="1076"/>
          <ac:spMkLst>
            <pc:docMk/>
            <pc:sldMk cId="2999596242" sldId="259"/>
            <ac:spMk id="8" creationId="{13BA1474-306A-A586-A61E-9D211A21F591}"/>
          </ac:spMkLst>
        </pc:spChg>
        <pc:spChg chg="mod">
          <ac:chgData name="Sabirah Gardiner (2318899)" userId="S::2318899@student.uwtsd.ac.uk::5e66e93a-7e72-43a1-bdc0-d13c5259c7bd" providerId="AD" clId="Web-{F62E7EB8-5A56-68C1-0CC0-D7BE046C203F}" dt="2025-11-17T21:37:41.193" v="284" actId="1076"/>
          <ac:spMkLst>
            <pc:docMk/>
            <pc:sldMk cId="2999596242" sldId="259"/>
            <ac:spMk id="9" creationId="{920B20ED-CA48-62DC-B09A-9664E364F61A}"/>
          </ac:spMkLst>
        </pc:spChg>
      </pc:sldChg>
      <pc:sldChg chg="addSp delSp modSp">
        <pc:chgData name="Sabirah Gardiner (2318899)" userId="S::2318899@student.uwtsd.ac.uk::5e66e93a-7e72-43a1-bdc0-d13c5259c7bd" providerId="AD" clId="Web-{F62E7EB8-5A56-68C1-0CC0-D7BE046C203F}" dt="2025-11-18T00:35:22.812" v="562" actId="1076"/>
        <pc:sldMkLst>
          <pc:docMk/>
          <pc:sldMk cId="3201053881" sldId="260"/>
        </pc:sldMkLst>
        <pc:spChg chg="mod">
          <ac:chgData name="Sabirah Gardiner (2318899)" userId="S::2318899@student.uwtsd.ac.uk::5e66e93a-7e72-43a1-bdc0-d13c5259c7bd" providerId="AD" clId="Web-{F62E7EB8-5A56-68C1-0CC0-D7BE046C203F}" dt="2025-11-18T00:34:53.029" v="560" actId="1076"/>
          <ac:spMkLst>
            <pc:docMk/>
            <pc:sldMk cId="3201053881" sldId="260"/>
            <ac:spMk id="2" creationId="{195A22C6-A992-8117-93DD-7503253CD6AE}"/>
          </ac:spMkLst>
        </pc:spChg>
        <pc:spChg chg="add mod">
          <ac:chgData name="Sabirah Gardiner (2318899)" userId="S::2318899@student.uwtsd.ac.uk::5e66e93a-7e72-43a1-bdc0-d13c5259c7bd" providerId="AD" clId="Web-{F62E7EB8-5A56-68C1-0CC0-D7BE046C203F}" dt="2025-11-18T00:35:22.812" v="562" actId="1076"/>
          <ac:spMkLst>
            <pc:docMk/>
            <pc:sldMk cId="3201053881" sldId="260"/>
            <ac:spMk id="3" creationId="{B026EF58-C34A-CD41-26F2-E473EC918D82}"/>
          </ac:spMkLst>
        </pc:spChg>
      </pc:sldChg>
      <pc:sldChg chg="addSp delSp modSp new">
        <pc:chgData name="Sabirah Gardiner (2318899)" userId="S::2318899@student.uwtsd.ac.uk::5e66e93a-7e72-43a1-bdc0-d13c5259c7bd" providerId="AD" clId="Web-{F62E7EB8-5A56-68C1-0CC0-D7BE046C203F}" dt="2025-11-18T01:39:56.785" v="650" actId="20577"/>
        <pc:sldMkLst>
          <pc:docMk/>
          <pc:sldMk cId="1995639900" sldId="261"/>
        </pc:sldMkLst>
      </pc:sldChg>
    </pc:docChg>
  </pc:docChgLst>
  <pc:docChgLst>
    <pc:chgData name="Sabirah Gardiner (2318899)" userId="S::2318899@student.uwtsd.ac.uk::5e66e93a-7e72-43a1-bdc0-d13c5259c7bd" providerId="AD" clId="Web-{C819C8AA-45B0-7F0D-CB3D-755D5AF82ED4}"/>
    <pc:docChg chg="modSld addMainMaster delMainMaster">
      <pc:chgData name="Sabirah Gardiner (2318899)" userId="S::2318899@student.uwtsd.ac.uk::5e66e93a-7e72-43a1-bdc0-d13c5259c7bd" providerId="AD" clId="Web-{C819C8AA-45B0-7F0D-CB3D-755D5AF82ED4}" dt="2025-11-08T15:19:15.784" v="0"/>
      <pc:docMkLst>
        <pc:docMk/>
      </pc:docMkLst>
      <pc:sldChg chg="addSp modSp mod setBg modClrScheme chgLayout">
        <pc:chgData name="Sabirah Gardiner (2318899)" userId="S::2318899@student.uwtsd.ac.uk::5e66e93a-7e72-43a1-bdc0-d13c5259c7bd" providerId="AD" clId="Web-{C819C8AA-45B0-7F0D-CB3D-755D5AF82ED4}" dt="2025-11-08T15:19:15.784" v="0"/>
        <pc:sldMkLst>
          <pc:docMk/>
          <pc:sldMk cId="109857222" sldId="256"/>
        </pc:sldMkLst>
        <pc:spChg chg="mod">
          <ac:chgData name="Sabirah Gardiner (2318899)" userId="S::2318899@student.uwtsd.ac.uk::5e66e93a-7e72-43a1-bdc0-d13c5259c7bd" providerId="AD" clId="Web-{C819C8AA-45B0-7F0D-CB3D-755D5AF82ED4}" dt="2025-11-08T15:19:15.784" v="0"/>
          <ac:spMkLst>
            <pc:docMk/>
            <pc:sldMk cId="109857222" sldId="256"/>
            <ac:spMk id="2" creationId="{00000000-0000-0000-0000-000000000000}"/>
          </ac:spMkLst>
        </pc:spChg>
        <pc:spChg chg="mod">
          <ac:chgData name="Sabirah Gardiner (2318899)" userId="S::2318899@student.uwtsd.ac.uk::5e66e93a-7e72-43a1-bdc0-d13c5259c7bd" providerId="AD" clId="Web-{C819C8AA-45B0-7F0D-CB3D-755D5AF82ED4}" dt="2025-11-08T15:19:15.784" v="0"/>
          <ac:spMkLst>
            <pc:docMk/>
            <pc:sldMk cId="109857222" sldId="256"/>
            <ac:spMk id="3" creationId="{00000000-0000-0000-0000-000000000000}"/>
          </ac:spMkLst>
        </pc:spChg>
        <pc:spChg chg="add">
          <ac:chgData name="Sabirah Gardiner (2318899)" userId="S::2318899@student.uwtsd.ac.uk::5e66e93a-7e72-43a1-bdc0-d13c5259c7bd" providerId="AD" clId="Web-{C819C8AA-45B0-7F0D-CB3D-755D5AF82ED4}" dt="2025-11-08T15:19:15.784" v="0"/>
          <ac:spMkLst>
            <pc:docMk/>
            <pc:sldMk cId="109857222" sldId="256"/>
            <ac:spMk id="9" creationId="{C3297213-B630-4CFA-8FE1-099659C5DB66}"/>
          </ac:spMkLst>
        </pc:spChg>
        <pc:spChg chg="add">
          <ac:chgData name="Sabirah Gardiner (2318899)" userId="S::2318899@student.uwtsd.ac.uk::5e66e93a-7e72-43a1-bdc0-d13c5259c7bd" providerId="AD" clId="Web-{C819C8AA-45B0-7F0D-CB3D-755D5AF82ED4}" dt="2025-11-08T15:19:15.784" v="0"/>
          <ac:spMkLst>
            <pc:docMk/>
            <pc:sldMk cId="109857222" sldId="256"/>
            <ac:spMk id="11" creationId="{13F26D5C-77E9-4A8D-95F0-1635BAD12650}"/>
          </ac:spMkLst>
        </pc:spChg>
        <pc:picChg chg="add">
          <ac:chgData name="Sabirah Gardiner (2318899)" userId="S::2318899@student.uwtsd.ac.uk::5e66e93a-7e72-43a1-bdc0-d13c5259c7bd" providerId="AD" clId="Web-{C819C8AA-45B0-7F0D-CB3D-755D5AF82ED4}" dt="2025-11-08T15:19:15.784" v="0"/>
          <ac:picMkLst>
            <pc:docMk/>
            <pc:sldMk cId="109857222" sldId="256"/>
            <ac:picMk id="4" creationId="{B7E04C2E-EE7B-DE43-01EC-05F2FE622ABB}"/>
          </ac:picMkLst>
        </pc:picChg>
        <pc:cxnChg chg="add">
          <ac:chgData name="Sabirah Gardiner (2318899)" userId="S::2318899@student.uwtsd.ac.uk::5e66e93a-7e72-43a1-bdc0-d13c5259c7bd" providerId="AD" clId="Web-{C819C8AA-45B0-7F0D-CB3D-755D5AF82ED4}" dt="2025-11-08T15:19:15.784" v="0"/>
          <ac:cxnSpMkLst>
            <pc:docMk/>
            <pc:sldMk cId="109857222" sldId="256"/>
            <ac:cxnSpMk id="13" creationId="{0632DC5A-0728-490F-8655-6B437782704C}"/>
          </ac:cxnSpMkLst>
        </pc:cxnChg>
        <pc:cxnChg chg="add">
          <ac:chgData name="Sabirah Gardiner (2318899)" userId="S::2318899@student.uwtsd.ac.uk::5e66e93a-7e72-43a1-bdc0-d13c5259c7bd" providerId="AD" clId="Web-{C819C8AA-45B0-7F0D-CB3D-755D5AF82ED4}" dt="2025-11-08T15:19:15.784" v="0"/>
          <ac:cxnSpMkLst>
            <pc:docMk/>
            <pc:sldMk cId="109857222" sldId="256"/>
            <ac:cxnSpMk id="15" creationId="{28BB1F6D-CF9C-422D-9324-C46415BB9D7D}"/>
          </ac:cxnSpMkLst>
        </pc:cxnChg>
      </pc:sldChg>
      <pc:sldMasterChg chg="add addSldLayout">
        <pc:chgData name="Sabirah Gardiner (2318899)" userId="S::2318899@student.uwtsd.ac.uk::5e66e93a-7e72-43a1-bdc0-d13c5259c7bd" providerId="AD" clId="Web-{C819C8AA-45B0-7F0D-CB3D-755D5AF82ED4}" dt="2025-11-08T15:19:15.784" v="0"/>
        <pc:sldMasterMkLst>
          <pc:docMk/>
          <pc:sldMasterMk cId="3933389695" sldId="2147483773"/>
        </pc:sldMasterMkLst>
        <pc:sldLayoutChg chg="add">
          <pc:chgData name="Sabirah Gardiner (2318899)" userId="S::2318899@student.uwtsd.ac.uk::5e66e93a-7e72-43a1-bdc0-d13c5259c7bd" providerId="AD" clId="Web-{C819C8AA-45B0-7F0D-CB3D-755D5AF82ED4}" dt="2025-11-08T15:19:15.784" v="0"/>
          <pc:sldLayoutMkLst>
            <pc:docMk/>
            <pc:sldMasterMk cId="3933389695" sldId="2147483773"/>
            <pc:sldLayoutMk cId="2833261822" sldId="2147483762"/>
          </pc:sldLayoutMkLst>
        </pc:sldLayoutChg>
        <pc:sldLayoutChg chg="add">
          <pc:chgData name="Sabirah Gardiner (2318899)" userId="S::2318899@student.uwtsd.ac.uk::5e66e93a-7e72-43a1-bdc0-d13c5259c7bd" providerId="AD" clId="Web-{C819C8AA-45B0-7F0D-CB3D-755D5AF82ED4}" dt="2025-11-08T15:19:15.784" v="0"/>
          <pc:sldLayoutMkLst>
            <pc:docMk/>
            <pc:sldMasterMk cId="3933389695" sldId="2147483773"/>
            <pc:sldLayoutMk cId="2677474381" sldId="2147483763"/>
          </pc:sldLayoutMkLst>
        </pc:sldLayoutChg>
        <pc:sldLayoutChg chg="add">
          <pc:chgData name="Sabirah Gardiner (2318899)" userId="S::2318899@student.uwtsd.ac.uk::5e66e93a-7e72-43a1-bdc0-d13c5259c7bd" providerId="AD" clId="Web-{C819C8AA-45B0-7F0D-CB3D-755D5AF82ED4}" dt="2025-11-08T15:19:15.784" v="0"/>
          <pc:sldLayoutMkLst>
            <pc:docMk/>
            <pc:sldMasterMk cId="3933389695" sldId="2147483773"/>
            <pc:sldLayoutMk cId="2196438559" sldId="2147483764"/>
          </pc:sldLayoutMkLst>
        </pc:sldLayoutChg>
        <pc:sldLayoutChg chg="add">
          <pc:chgData name="Sabirah Gardiner (2318899)" userId="S::2318899@student.uwtsd.ac.uk::5e66e93a-7e72-43a1-bdc0-d13c5259c7bd" providerId="AD" clId="Web-{C819C8AA-45B0-7F0D-CB3D-755D5AF82ED4}" dt="2025-11-08T15:19:15.784" v="0"/>
          <pc:sldLayoutMkLst>
            <pc:docMk/>
            <pc:sldMasterMk cId="3933389695" sldId="2147483773"/>
            <pc:sldLayoutMk cId="3927976229" sldId="2147483765"/>
          </pc:sldLayoutMkLst>
        </pc:sldLayoutChg>
        <pc:sldLayoutChg chg="add">
          <pc:chgData name="Sabirah Gardiner (2318899)" userId="S::2318899@student.uwtsd.ac.uk::5e66e93a-7e72-43a1-bdc0-d13c5259c7bd" providerId="AD" clId="Web-{C819C8AA-45B0-7F0D-CB3D-755D5AF82ED4}" dt="2025-11-08T15:19:15.784" v="0"/>
          <pc:sldLayoutMkLst>
            <pc:docMk/>
            <pc:sldMasterMk cId="3933389695" sldId="2147483773"/>
            <pc:sldLayoutMk cId="467039198" sldId="2147483766"/>
          </pc:sldLayoutMkLst>
        </pc:sldLayoutChg>
        <pc:sldLayoutChg chg="add">
          <pc:chgData name="Sabirah Gardiner (2318899)" userId="S::2318899@student.uwtsd.ac.uk::5e66e93a-7e72-43a1-bdc0-d13c5259c7bd" providerId="AD" clId="Web-{C819C8AA-45B0-7F0D-CB3D-755D5AF82ED4}" dt="2025-11-08T15:19:15.784" v="0"/>
          <pc:sldLayoutMkLst>
            <pc:docMk/>
            <pc:sldMasterMk cId="3933389695" sldId="2147483773"/>
            <pc:sldLayoutMk cId="4025220436" sldId="2147483767"/>
          </pc:sldLayoutMkLst>
        </pc:sldLayoutChg>
        <pc:sldLayoutChg chg="add">
          <pc:chgData name="Sabirah Gardiner (2318899)" userId="S::2318899@student.uwtsd.ac.uk::5e66e93a-7e72-43a1-bdc0-d13c5259c7bd" providerId="AD" clId="Web-{C819C8AA-45B0-7F0D-CB3D-755D5AF82ED4}" dt="2025-11-08T15:19:15.784" v="0"/>
          <pc:sldLayoutMkLst>
            <pc:docMk/>
            <pc:sldMasterMk cId="3933389695" sldId="2147483773"/>
            <pc:sldLayoutMk cId="2712092034" sldId="2147483768"/>
          </pc:sldLayoutMkLst>
        </pc:sldLayoutChg>
        <pc:sldLayoutChg chg="add">
          <pc:chgData name="Sabirah Gardiner (2318899)" userId="S::2318899@student.uwtsd.ac.uk::5e66e93a-7e72-43a1-bdc0-d13c5259c7bd" providerId="AD" clId="Web-{C819C8AA-45B0-7F0D-CB3D-755D5AF82ED4}" dt="2025-11-08T15:19:15.784" v="0"/>
          <pc:sldLayoutMkLst>
            <pc:docMk/>
            <pc:sldMasterMk cId="3933389695" sldId="2147483773"/>
            <pc:sldLayoutMk cId="2790571511" sldId="2147483769"/>
          </pc:sldLayoutMkLst>
        </pc:sldLayoutChg>
        <pc:sldLayoutChg chg="add">
          <pc:chgData name="Sabirah Gardiner (2318899)" userId="S::2318899@student.uwtsd.ac.uk::5e66e93a-7e72-43a1-bdc0-d13c5259c7bd" providerId="AD" clId="Web-{C819C8AA-45B0-7F0D-CB3D-755D5AF82ED4}" dt="2025-11-08T15:19:15.784" v="0"/>
          <pc:sldLayoutMkLst>
            <pc:docMk/>
            <pc:sldMasterMk cId="3933389695" sldId="2147483773"/>
            <pc:sldLayoutMk cId="3440606000" sldId="2147483770"/>
          </pc:sldLayoutMkLst>
        </pc:sldLayoutChg>
        <pc:sldLayoutChg chg="add">
          <pc:chgData name="Sabirah Gardiner (2318899)" userId="S::2318899@student.uwtsd.ac.uk::5e66e93a-7e72-43a1-bdc0-d13c5259c7bd" providerId="AD" clId="Web-{C819C8AA-45B0-7F0D-CB3D-755D5AF82ED4}" dt="2025-11-08T15:19:15.784" v="0"/>
          <pc:sldLayoutMkLst>
            <pc:docMk/>
            <pc:sldMasterMk cId="3933389695" sldId="2147483773"/>
            <pc:sldLayoutMk cId="540137410" sldId="2147483771"/>
          </pc:sldLayoutMkLst>
        </pc:sldLayoutChg>
        <pc:sldLayoutChg chg="add">
          <pc:chgData name="Sabirah Gardiner (2318899)" userId="S::2318899@student.uwtsd.ac.uk::5e66e93a-7e72-43a1-bdc0-d13c5259c7bd" providerId="AD" clId="Web-{C819C8AA-45B0-7F0D-CB3D-755D5AF82ED4}" dt="2025-11-08T15:19:15.784" v="0"/>
          <pc:sldLayoutMkLst>
            <pc:docMk/>
            <pc:sldMasterMk cId="3933389695" sldId="2147483773"/>
            <pc:sldLayoutMk cId="4214589814" sldId="2147483772"/>
          </pc:sldLayoutMkLst>
        </pc:sldLayoutChg>
      </pc:sldMasterChg>
    </pc:docChg>
  </pc:docChgLst>
  <pc:docChgLst>
    <pc:chgData name="Sabirah Gardiner (2318899)" userId="S::2318899@student.uwtsd.ac.uk::5e66e93a-7e72-43a1-bdc0-d13c5259c7bd" providerId="AD" clId="Web-{541B4A60-487D-1D34-C6A5-F12DD039A3D1}"/>
    <pc:docChg chg="addSld modSld sldOrd">
      <pc:chgData name="Sabirah Gardiner (2318899)" userId="S::2318899@student.uwtsd.ac.uk::5e66e93a-7e72-43a1-bdc0-d13c5259c7bd" providerId="AD" clId="Web-{541B4A60-487D-1D34-C6A5-F12DD039A3D1}" dt="2025-11-18T21:04:26.155" v="263"/>
      <pc:docMkLst>
        <pc:docMk/>
      </pc:docMkLst>
      <pc:sldChg chg="addSp delSp modSp mod setBg">
        <pc:chgData name="Sabirah Gardiner (2318899)" userId="S::2318899@student.uwtsd.ac.uk::5e66e93a-7e72-43a1-bdc0-d13c5259c7bd" providerId="AD" clId="Web-{541B4A60-487D-1D34-C6A5-F12DD039A3D1}" dt="2025-11-18T19:50:06.525" v="207" actId="20577"/>
        <pc:sldMkLst>
          <pc:docMk/>
          <pc:sldMk cId="2372913088" sldId="258"/>
        </pc:sldMkLst>
        <pc:spChg chg="mod">
          <ac:chgData name="Sabirah Gardiner (2318899)" userId="S::2318899@student.uwtsd.ac.uk::5e66e93a-7e72-43a1-bdc0-d13c5259c7bd" providerId="AD" clId="Web-{541B4A60-487D-1D34-C6A5-F12DD039A3D1}" dt="2025-11-18T19:50:06.525" v="207" actId="20577"/>
          <ac:spMkLst>
            <pc:docMk/>
            <pc:sldMk cId="2372913088" sldId="258"/>
            <ac:spMk id="2" creationId="{F7BB1D7B-D62D-D66D-14A2-3D5B6CB78B7C}"/>
          </ac:spMkLst>
        </pc:spChg>
        <pc:spChg chg="add mod">
          <ac:chgData name="Sabirah Gardiner (2318899)" userId="S::2318899@student.uwtsd.ac.uk::5e66e93a-7e72-43a1-bdc0-d13c5259c7bd" providerId="AD" clId="Web-{541B4A60-487D-1D34-C6A5-F12DD039A3D1}" dt="2025-11-18T19:23:18.858" v="99" actId="20577"/>
          <ac:spMkLst>
            <pc:docMk/>
            <pc:sldMk cId="2372913088" sldId="258"/>
            <ac:spMk id="6" creationId="{20344E8B-DE7E-26C4-0A66-362DB915B1F4}"/>
          </ac:spMkLst>
        </pc:spChg>
        <pc:spChg chg="add">
          <ac:chgData name="Sabirah Gardiner (2318899)" userId="S::2318899@student.uwtsd.ac.uk::5e66e93a-7e72-43a1-bdc0-d13c5259c7bd" providerId="AD" clId="Web-{541B4A60-487D-1D34-C6A5-F12DD039A3D1}" dt="2025-11-18T19:09:36.534" v="7"/>
          <ac:spMkLst>
            <pc:docMk/>
            <pc:sldMk cId="2372913088" sldId="258"/>
            <ac:spMk id="49" creationId="{5F2D5967-D287-4BDA-8914-854D6EC8A938}"/>
          </ac:spMkLst>
        </pc:spChg>
        <pc:picChg chg="add mod ord">
          <ac:chgData name="Sabirah Gardiner (2318899)" userId="S::2318899@student.uwtsd.ac.uk::5e66e93a-7e72-43a1-bdc0-d13c5259c7bd" providerId="AD" clId="Web-{541B4A60-487D-1D34-C6A5-F12DD039A3D1}" dt="2025-11-18T19:09:36.534" v="7"/>
          <ac:picMkLst>
            <pc:docMk/>
            <pc:sldMk cId="2372913088" sldId="258"/>
            <ac:picMk id="4" creationId="{FED718BA-343D-F218-1D84-52B0A0FDC441}"/>
          </ac:picMkLst>
        </pc:picChg>
        <pc:cxnChg chg="add">
          <ac:chgData name="Sabirah Gardiner (2318899)" userId="S::2318899@student.uwtsd.ac.uk::5e66e93a-7e72-43a1-bdc0-d13c5259c7bd" providerId="AD" clId="Web-{541B4A60-487D-1D34-C6A5-F12DD039A3D1}" dt="2025-11-18T19:09:36.534" v="7"/>
          <ac:cxnSpMkLst>
            <pc:docMk/>
            <pc:sldMk cId="2372913088" sldId="258"/>
            <ac:cxnSpMk id="47" creationId="{462919E4-C488-4107-9EF1-66152F848008}"/>
          </ac:cxnSpMkLst>
        </pc:cxnChg>
        <pc:cxnChg chg="add">
          <ac:chgData name="Sabirah Gardiner (2318899)" userId="S::2318899@student.uwtsd.ac.uk::5e66e93a-7e72-43a1-bdc0-d13c5259c7bd" providerId="AD" clId="Web-{541B4A60-487D-1D34-C6A5-F12DD039A3D1}" dt="2025-11-18T19:09:36.534" v="7"/>
          <ac:cxnSpMkLst>
            <pc:docMk/>
            <pc:sldMk cId="2372913088" sldId="258"/>
            <ac:cxnSpMk id="48" creationId="{0BF79732-4088-424C-A653-4534E4389443}"/>
          </ac:cxnSpMkLst>
        </pc:cxnChg>
        <pc:cxnChg chg="add">
          <ac:chgData name="Sabirah Gardiner (2318899)" userId="S::2318899@student.uwtsd.ac.uk::5e66e93a-7e72-43a1-bdc0-d13c5259c7bd" providerId="AD" clId="Web-{541B4A60-487D-1D34-C6A5-F12DD039A3D1}" dt="2025-11-18T19:09:36.534" v="7"/>
          <ac:cxnSpMkLst>
            <pc:docMk/>
            <pc:sldMk cId="2372913088" sldId="258"/>
            <ac:cxnSpMk id="50" creationId="{2F538056-4BE2-4156-9522-75617E95FECA}"/>
          </ac:cxnSpMkLst>
        </pc:cxnChg>
        <pc:cxnChg chg="add">
          <ac:chgData name="Sabirah Gardiner (2318899)" userId="S::2318899@student.uwtsd.ac.uk::5e66e93a-7e72-43a1-bdc0-d13c5259c7bd" providerId="AD" clId="Web-{541B4A60-487D-1D34-C6A5-F12DD039A3D1}" dt="2025-11-18T19:09:36.534" v="7"/>
          <ac:cxnSpMkLst>
            <pc:docMk/>
            <pc:sldMk cId="2372913088" sldId="258"/>
            <ac:cxnSpMk id="51" creationId="{7340FC25-B92B-49CA-9B3B-580CCD12F3F3}"/>
          </ac:cxnSpMkLst>
        </pc:cxnChg>
      </pc:sldChg>
      <pc:sldChg chg="addSp delSp modSp">
        <pc:chgData name="Sabirah Gardiner (2318899)" userId="S::2318899@student.uwtsd.ac.uk::5e66e93a-7e72-43a1-bdc0-d13c5259c7bd" providerId="AD" clId="Web-{541B4A60-487D-1D34-C6A5-F12DD039A3D1}" dt="2025-11-18T19:28:09.242" v="184" actId="20577"/>
        <pc:sldMkLst>
          <pc:docMk/>
          <pc:sldMk cId="2999596242" sldId="259"/>
        </pc:sldMkLst>
        <pc:spChg chg="add mod">
          <ac:chgData name="Sabirah Gardiner (2318899)" userId="S::2318899@student.uwtsd.ac.uk::5e66e93a-7e72-43a1-bdc0-d13c5259c7bd" providerId="AD" clId="Web-{541B4A60-487D-1D34-C6A5-F12DD039A3D1}" dt="2025-11-18T19:28:09.242" v="184" actId="20577"/>
          <ac:spMkLst>
            <pc:docMk/>
            <pc:sldMk cId="2999596242" sldId="259"/>
            <ac:spMk id="11" creationId="{033A5055-6452-4334-19DA-95C959B7C1E5}"/>
          </ac:spMkLst>
        </pc:spChg>
      </pc:sldChg>
      <pc:sldChg chg="addSp delSp modSp">
        <pc:chgData name="Sabirah Gardiner (2318899)" userId="S::2318899@student.uwtsd.ac.uk::5e66e93a-7e72-43a1-bdc0-d13c5259c7bd" providerId="AD" clId="Web-{541B4A60-487D-1D34-C6A5-F12DD039A3D1}" dt="2025-11-18T19:25:00.487" v="130" actId="20577"/>
        <pc:sldMkLst>
          <pc:docMk/>
          <pc:sldMk cId="1995639900" sldId="261"/>
        </pc:sldMkLst>
        <pc:spChg chg="add mod">
          <ac:chgData name="Sabirah Gardiner (2318899)" userId="S::2318899@student.uwtsd.ac.uk::5e66e93a-7e72-43a1-bdc0-d13c5259c7bd" providerId="AD" clId="Web-{541B4A60-487D-1D34-C6A5-F12DD039A3D1}" dt="2025-11-18T19:25:00.487" v="130" actId="20577"/>
          <ac:spMkLst>
            <pc:docMk/>
            <pc:sldMk cId="1995639900" sldId="261"/>
            <ac:spMk id="4" creationId="{308FBD10-1FDC-2A66-EC43-B04D617828E8}"/>
          </ac:spMkLst>
        </pc:spChg>
      </pc:sldChg>
      <pc:sldChg chg="addSp delSp modSp new ord">
        <pc:chgData name="Sabirah Gardiner (2318899)" userId="S::2318899@student.uwtsd.ac.uk::5e66e93a-7e72-43a1-bdc0-d13c5259c7bd" providerId="AD" clId="Web-{541B4A60-487D-1D34-C6A5-F12DD039A3D1}" dt="2025-11-18T21:04:26.155" v="263"/>
        <pc:sldMkLst>
          <pc:docMk/>
          <pc:sldMk cId="3022845630" sldId="265"/>
        </pc:sldMkLst>
        <pc:spChg chg="mod">
          <ac:chgData name="Sabirah Gardiner (2318899)" userId="S::2318899@student.uwtsd.ac.uk::5e66e93a-7e72-43a1-bdc0-d13c5259c7bd" providerId="AD" clId="Web-{541B4A60-487D-1D34-C6A5-F12DD039A3D1}" dt="2025-11-18T19:32:05.047" v="187" actId="20577"/>
          <ac:spMkLst>
            <pc:docMk/>
            <pc:sldMk cId="3022845630" sldId="265"/>
            <ac:spMk id="2" creationId="{4CF403C8-C854-6FDD-105B-25F62524A399}"/>
          </ac:spMkLst>
        </pc:spChg>
        <pc:picChg chg="add mod ord">
          <ac:chgData name="Sabirah Gardiner (2318899)" userId="S::2318899@student.uwtsd.ac.uk::5e66e93a-7e72-43a1-bdc0-d13c5259c7bd" providerId="AD" clId="Web-{541B4A60-487D-1D34-C6A5-F12DD039A3D1}" dt="2025-11-18T20:32:11.199" v="250" actId="1076"/>
          <ac:picMkLst>
            <pc:docMk/>
            <pc:sldMk cId="3022845630" sldId="265"/>
            <ac:picMk id="11" creationId="{B05887FD-13E2-C347-246B-6B861EE3799F}"/>
          </ac:picMkLst>
        </pc:picChg>
        <pc:picChg chg="add mod">
          <ac:chgData name="Sabirah Gardiner (2318899)" userId="S::2318899@student.uwtsd.ac.uk::5e66e93a-7e72-43a1-bdc0-d13c5259c7bd" providerId="AD" clId="Web-{541B4A60-487D-1D34-C6A5-F12DD039A3D1}" dt="2025-11-18T19:58:09.069" v="221" actId="14100"/>
          <ac:picMkLst>
            <pc:docMk/>
            <pc:sldMk cId="3022845630" sldId="265"/>
            <ac:picMk id="14" creationId="{BE6538FA-6091-099E-F19B-453A84E65602}"/>
          </ac:picMkLst>
        </pc:picChg>
      </pc:sldChg>
    </pc:docChg>
  </pc:docChgLst>
  <pc:docChgLst>
    <pc:chgData name="Sabirah Gardiner (2318899)" userId="S::2318899@student.uwtsd.ac.uk::5e66e93a-7e72-43a1-bdc0-d13c5259c7bd" providerId="AD" clId="Web-{97BFB8D5-5681-E5A1-79DC-F551AED25C3F}"/>
    <pc:docChg chg="modSld">
      <pc:chgData name="Sabirah Gardiner (2318899)" userId="S::2318899@student.uwtsd.ac.uk::5e66e93a-7e72-43a1-bdc0-d13c5259c7bd" providerId="AD" clId="Web-{97BFB8D5-5681-E5A1-79DC-F551AED25C3F}" dt="2025-11-22T01:41:52.386" v="10"/>
      <pc:docMkLst>
        <pc:docMk/>
      </pc:docMkLst>
      <pc:sldChg chg="addSp delSp modSp mod setBg">
        <pc:chgData name="Sabirah Gardiner (2318899)" userId="S::2318899@student.uwtsd.ac.uk::5e66e93a-7e72-43a1-bdc0-d13c5259c7bd" providerId="AD" clId="Web-{97BFB8D5-5681-E5A1-79DC-F551AED25C3F}" dt="2025-11-22T01:41:52.386" v="10"/>
        <pc:sldMkLst>
          <pc:docMk/>
          <pc:sldMk cId="1303845552" sldId="262"/>
        </pc:sldMkLst>
        <pc:spChg chg="mod">
          <ac:chgData name="Sabirah Gardiner (2318899)" userId="S::2318899@student.uwtsd.ac.uk::5e66e93a-7e72-43a1-bdc0-d13c5259c7bd" providerId="AD" clId="Web-{97BFB8D5-5681-E5A1-79DC-F551AED25C3F}" dt="2025-11-22T01:41:52.386" v="10"/>
          <ac:spMkLst>
            <pc:docMk/>
            <pc:sldMk cId="1303845552" sldId="262"/>
            <ac:spMk id="5" creationId="{7683D7EF-FF82-E74E-C0C6-47090CE184A3}"/>
          </ac:spMkLst>
        </pc:spChg>
        <pc:spChg chg="mod">
          <ac:chgData name="Sabirah Gardiner (2318899)" userId="S::2318899@student.uwtsd.ac.uk::5e66e93a-7e72-43a1-bdc0-d13c5259c7bd" providerId="AD" clId="Web-{97BFB8D5-5681-E5A1-79DC-F551AED25C3F}" dt="2025-11-22T01:41:52.386" v="10"/>
          <ac:spMkLst>
            <pc:docMk/>
            <pc:sldMk cId="1303845552" sldId="262"/>
            <ac:spMk id="7" creationId="{1AC96102-866B-9EB7-15BC-B7DE0EBE6EC2}"/>
          </ac:spMkLst>
        </pc:spChg>
        <pc:spChg chg="add del">
          <ac:chgData name="Sabirah Gardiner (2318899)" userId="S::2318899@student.uwtsd.ac.uk::5e66e93a-7e72-43a1-bdc0-d13c5259c7bd" providerId="AD" clId="Web-{97BFB8D5-5681-E5A1-79DC-F551AED25C3F}" dt="2025-11-22T01:41:42.526" v="5"/>
          <ac:spMkLst>
            <pc:docMk/>
            <pc:sldMk cId="1303845552" sldId="262"/>
            <ac:spMk id="16" creationId="{15DD4FDD-37A6-4700-8C33-322F14D7E3E7}"/>
          </ac:spMkLst>
        </pc:spChg>
        <pc:spChg chg="add del">
          <ac:chgData name="Sabirah Gardiner (2318899)" userId="S::2318899@student.uwtsd.ac.uk::5e66e93a-7e72-43a1-bdc0-d13c5259c7bd" providerId="AD" clId="Web-{97BFB8D5-5681-E5A1-79DC-F551AED25C3F}" dt="2025-11-22T01:41:25.448" v="1"/>
          <ac:spMkLst>
            <pc:docMk/>
            <pc:sldMk cId="1303845552" sldId="262"/>
            <ac:spMk id="17" creationId="{37011A86-DB53-41C7-94D9-9B8BF9DF1F8E}"/>
          </ac:spMkLst>
        </pc:spChg>
        <pc:spChg chg="add del">
          <ac:chgData name="Sabirah Gardiner (2318899)" userId="S::2318899@student.uwtsd.ac.uk::5e66e93a-7e72-43a1-bdc0-d13c5259c7bd" providerId="AD" clId="Web-{97BFB8D5-5681-E5A1-79DC-F551AED25C3F}" dt="2025-11-22T01:41:42.526" v="5"/>
          <ac:spMkLst>
            <pc:docMk/>
            <pc:sldMk cId="1303845552" sldId="262"/>
            <ac:spMk id="18" creationId="{2811C13B-502B-428B-AC72-447443E52E5F}"/>
          </ac:spMkLst>
        </pc:spChg>
        <pc:spChg chg="add del">
          <ac:chgData name="Sabirah Gardiner (2318899)" userId="S::2318899@student.uwtsd.ac.uk::5e66e93a-7e72-43a1-bdc0-d13c5259c7bd" providerId="AD" clId="Web-{97BFB8D5-5681-E5A1-79DC-F551AED25C3F}" dt="2025-11-22T01:41:25.448" v="1"/>
          <ac:spMkLst>
            <pc:docMk/>
            <pc:sldMk cId="1303845552" sldId="262"/>
            <ac:spMk id="19" creationId="{C5258B9E-C015-412F-9B81-E40D361E9D99}"/>
          </ac:spMkLst>
        </pc:spChg>
        <pc:spChg chg="add del">
          <ac:chgData name="Sabirah Gardiner (2318899)" userId="S::2318899@student.uwtsd.ac.uk::5e66e93a-7e72-43a1-bdc0-d13c5259c7bd" providerId="AD" clId="Web-{97BFB8D5-5681-E5A1-79DC-F551AED25C3F}" dt="2025-11-22T01:41:34.745" v="3"/>
          <ac:spMkLst>
            <pc:docMk/>
            <pc:sldMk cId="1303845552" sldId="262"/>
            <ac:spMk id="27" creationId="{F22CA880-E467-48B7-830F-26921230782C}"/>
          </ac:spMkLst>
        </pc:spChg>
        <pc:spChg chg="add del">
          <ac:chgData name="Sabirah Gardiner (2318899)" userId="S::2318899@student.uwtsd.ac.uk::5e66e93a-7e72-43a1-bdc0-d13c5259c7bd" providerId="AD" clId="Web-{97BFB8D5-5681-E5A1-79DC-F551AED25C3F}" dt="2025-11-22T01:41:34.745" v="3"/>
          <ac:spMkLst>
            <pc:docMk/>
            <pc:sldMk cId="1303845552" sldId="262"/>
            <ac:spMk id="28" creationId="{C5258B9E-C015-412F-9B81-E40D361E9D99}"/>
          </ac:spMkLst>
        </pc:spChg>
        <pc:spChg chg="add del">
          <ac:chgData name="Sabirah Gardiner (2318899)" userId="S::2318899@student.uwtsd.ac.uk::5e66e93a-7e72-43a1-bdc0-d13c5259c7bd" providerId="AD" clId="Web-{97BFB8D5-5681-E5A1-79DC-F551AED25C3F}" dt="2025-11-22T01:41:46.714" v="7"/>
          <ac:spMkLst>
            <pc:docMk/>
            <pc:sldMk cId="1303845552" sldId="262"/>
            <ac:spMk id="33" creationId="{37011A86-DB53-41C7-94D9-9B8BF9DF1F8E}"/>
          </ac:spMkLst>
        </pc:spChg>
        <pc:spChg chg="add del">
          <ac:chgData name="Sabirah Gardiner (2318899)" userId="S::2318899@student.uwtsd.ac.uk::5e66e93a-7e72-43a1-bdc0-d13c5259c7bd" providerId="AD" clId="Web-{97BFB8D5-5681-E5A1-79DC-F551AED25C3F}" dt="2025-11-22T01:41:46.714" v="7"/>
          <ac:spMkLst>
            <pc:docMk/>
            <pc:sldMk cId="1303845552" sldId="262"/>
            <ac:spMk id="34" creationId="{C5258B9E-C015-412F-9B81-E40D361E9D99}"/>
          </ac:spMkLst>
        </pc:spChg>
        <pc:spChg chg="add del">
          <ac:chgData name="Sabirah Gardiner (2318899)" userId="S::2318899@student.uwtsd.ac.uk::5e66e93a-7e72-43a1-bdc0-d13c5259c7bd" providerId="AD" clId="Web-{97BFB8D5-5681-E5A1-79DC-F551AED25C3F}" dt="2025-11-22T01:41:52.370" v="9"/>
          <ac:spMkLst>
            <pc:docMk/>
            <pc:sldMk cId="1303845552" sldId="262"/>
            <ac:spMk id="41" creationId="{F22CA880-E467-48B7-830F-26921230782C}"/>
          </ac:spMkLst>
        </pc:spChg>
        <pc:spChg chg="add del">
          <ac:chgData name="Sabirah Gardiner (2318899)" userId="S::2318899@student.uwtsd.ac.uk::5e66e93a-7e72-43a1-bdc0-d13c5259c7bd" providerId="AD" clId="Web-{97BFB8D5-5681-E5A1-79DC-F551AED25C3F}" dt="2025-11-22T01:41:52.370" v="9"/>
          <ac:spMkLst>
            <pc:docMk/>
            <pc:sldMk cId="1303845552" sldId="262"/>
            <ac:spMk id="42" creationId="{C5258B9E-C015-412F-9B81-E40D361E9D99}"/>
          </ac:spMkLst>
        </pc:spChg>
        <pc:spChg chg="add">
          <ac:chgData name="Sabirah Gardiner (2318899)" userId="S::2318899@student.uwtsd.ac.uk::5e66e93a-7e72-43a1-bdc0-d13c5259c7bd" providerId="AD" clId="Web-{97BFB8D5-5681-E5A1-79DC-F551AED25C3F}" dt="2025-11-22T01:41:52.386" v="10"/>
          <ac:spMkLst>
            <pc:docMk/>
            <pc:sldMk cId="1303845552" sldId="262"/>
            <ac:spMk id="49" creationId="{15DD4FDD-37A6-4700-8C33-322F14D7E3E7}"/>
          </ac:spMkLst>
        </pc:spChg>
        <pc:spChg chg="add">
          <ac:chgData name="Sabirah Gardiner (2318899)" userId="S::2318899@student.uwtsd.ac.uk::5e66e93a-7e72-43a1-bdc0-d13c5259c7bd" providerId="AD" clId="Web-{97BFB8D5-5681-E5A1-79DC-F551AED25C3F}" dt="2025-11-22T01:41:52.386" v="10"/>
          <ac:spMkLst>
            <pc:docMk/>
            <pc:sldMk cId="1303845552" sldId="262"/>
            <ac:spMk id="50" creationId="{2811C13B-502B-428B-AC72-447443E52E5F}"/>
          </ac:spMkLst>
        </pc:spChg>
        <pc:picChg chg="add del">
          <ac:chgData name="Sabirah Gardiner (2318899)" userId="S::2318899@student.uwtsd.ac.uk::5e66e93a-7e72-43a1-bdc0-d13c5259c7bd" providerId="AD" clId="Web-{97BFB8D5-5681-E5A1-79DC-F551AED25C3F}" dt="2025-11-22T01:41:25.448" v="1"/>
          <ac:picMkLst>
            <pc:docMk/>
            <pc:sldMk cId="1303845552" sldId="262"/>
            <ac:picMk id="9" creationId="{05D92FF8-0244-462D-E8B6-B51840F83801}"/>
          </ac:picMkLst>
        </pc:picChg>
        <pc:picChg chg="add del">
          <ac:chgData name="Sabirah Gardiner (2318899)" userId="S::2318899@student.uwtsd.ac.uk::5e66e93a-7e72-43a1-bdc0-d13c5259c7bd" providerId="AD" clId="Web-{97BFB8D5-5681-E5A1-79DC-F551AED25C3F}" dt="2025-11-22T01:41:34.745" v="3"/>
          <ac:picMkLst>
            <pc:docMk/>
            <pc:sldMk cId="1303845552" sldId="262"/>
            <ac:picMk id="29" creationId="{2D3DA8BC-D83E-F529-857F-402EFCEBC4B0}"/>
          </ac:picMkLst>
        </pc:picChg>
        <pc:picChg chg="add del">
          <ac:chgData name="Sabirah Gardiner (2318899)" userId="S::2318899@student.uwtsd.ac.uk::5e66e93a-7e72-43a1-bdc0-d13c5259c7bd" providerId="AD" clId="Web-{97BFB8D5-5681-E5A1-79DC-F551AED25C3F}" dt="2025-11-22T01:41:46.714" v="7"/>
          <ac:picMkLst>
            <pc:docMk/>
            <pc:sldMk cId="1303845552" sldId="262"/>
            <ac:picMk id="35" creationId="{05D92FF8-0244-462D-E8B6-B51840F83801}"/>
          </ac:picMkLst>
        </pc:picChg>
        <pc:picChg chg="add del">
          <ac:chgData name="Sabirah Gardiner (2318899)" userId="S::2318899@student.uwtsd.ac.uk::5e66e93a-7e72-43a1-bdc0-d13c5259c7bd" providerId="AD" clId="Web-{97BFB8D5-5681-E5A1-79DC-F551AED25C3F}" dt="2025-11-22T01:41:52.370" v="9"/>
          <ac:picMkLst>
            <pc:docMk/>
            <pc:sldMk cId="1303845552" sldId="262"/>
            <ac:picMk id="43" creationId="{2D3DA8BC-D83E-F529-857F-402EFCEBC4B0}"/>
          </ac:picMkLst>
        </pc:picChg>
        <pc:cxnChg chg="add del">
          <ac:chgData name="Sabirah Gardiner (2318899)" userId="S::2318899@student.uwtsd.ac.uk::5e66e93a-7e72-43a1-bdc0-d13c5259c7bd" providerId="AD" clId="Web-{97BFB8D5-5681-E5A1-79DC-F551AED25C3F}" dt="2025-11-22T01:41:42.526" v="5"/>
          <ac:cxnSpMkLst>
            <pc:docMk/>
            <pc:sldMk cId="1303845552" sldId="262"/>
            <ac:cxnSpMk id="12" creationId="{462919E4-C488-4107-9EF1-66152F848008}"/>
          </ac:cxnSpMkLst>
        </pc:cxnChg>
        <pc:cxnChg chg="add del">
          <ac:chgData name="Sabirah Gardiner (2318899)" userId="S::2318899@student.uwtsd.ac.uk::5e66e93a-7e72-43a1-bdc0-d13c5259c7bd" providerId="AD" clId="Web-{97BFB8D5-5681-E5A1-79DC-F551AED25C3F}" dt="2025-11-22T01:41:25.448" v="1"/>
          <ac:cxnSpMkLst>
            <pc:docMk/>
            <pc:sldMk cId="1303845552" sldId="262"/>
            <ac:cxnSpMk id="13" creationId="{462919E4-C488-4107-9EF1-66152F848008}"/>
          </ac:cxnSpMkLst>
        </pc:cxnChg>
        <pc:cxnChg chg="add del">
          <ac:chgData name="Sabirah Gardiner (2318899)" userId="S::2318899@student.uwtsd.ac.uk::5e66e93a-7e72-43a1-bdc0-d13c5259c7bd" providerId="AD" clId="Web-{97BFB8D5-5681-E5A1-79DC-F551AED25C3F}" dt="2025-11-22T01:41:42.526" v="5"/>
          <ac:cxnSpMkLst>
            <pc:docMk/>
            <pc:sldMk cId="1303845552" sldId="262"/>
            <ac:cxnSpMk id="14" creationId="{0BF79732-4088-424C-A653-4534E4389443}"/>
          </ac:cxnSpMkLst>
        </pc:cxnChg>
        <pc:cxnChg chg="add del">
          <ac:chgData name="Sabirah Gardiner (2318899)" userId="S::2318899@student.uwtsd.ac.uk::5e66e93a-7e72-43a1-bdc0-d13c5259c7bd" providerId="AD" clId="Web-{97BFB8D5-5681-E5A1-79DC-F551AED25C3F}" dt="2025-11-22T01:41:25.448" v="1"/>
          <ac:cxnSpMkLst>
            <pc:docMk/>
            <pc:sldMk cId="1303845552" sldId="262"/>
            <ac:cxnSpMk id="15" creationId="{0BF79732-4088-424C-A653-4534E4389443}"/>
          </ac:cxnSpMkLst>
        </pc:cxnChg>
        <pc:cxnChg chg="add del">
          <ac:chgData name="Sabirah Gardiner (2318899)" userId="S::2318899@student.uwtsd.ac.uk::5e66e93a-7e72-43a1-bdc0-d13c5259c7bd" providerId="AD" clId="Web-{97BFB8D5-5681-E5A1-79DC-F551AED25C3F}" dt="2025-11-22T01:41:42.526" v="5"/>
          <ac:cxnSpMkLst>
            <pc:docMk/>
            <pc:sldMk cId="1303845552" sldId="262"/>
            <ac:cxnSpMk id="20" creationId="{336F6BB4-DB04-4612-B7DF-8C6A5B51783E}"/>
          </ac:cxnSpMkLst>
        </pc:cxnChg>
        <pc:cxnChg chg="add del">
          <ac:chgData name="Sabirah Gardiner (2318899)" userId="S::2318899@student.uwtsd.ac.uk::5e66e93a-7e72-43a1-bdc0-d13c5259c7bd" providerId="AD" clId="Web-{97BFB8D5-5681-E5A1-79DC-F551AED25C3F}" dt="2025-11-22T01:41:25.448" v="1"/>
          <ac:cxnSpMkLst>
            <pc:docMk/>
            <pc:sldMk cId="1303845552" sldId="262"/>
            <ac:cxnSpMk id="21" creationId="{814332FE-82B3-4EC0-8568-D8763144029E}"/>
          </ac:cxnSpMkLst>
        </pc:cxnChg>
        <pc:cxnChg chg="add del">
          <ac:chgData name="Sabirah Gardiner (2318899)" userId="S::2318899@student.uwtsd.ac.uk::5e66e93a-7e72-43a1-bdc0-d13c5259c7bd" providerId="AD" clId="Web-{97BFB8D5-5681-E5A1-79DC-F551AED25C3F}" dt="2025-11-22T01:41:42.526" v="5"/>
          <ac:cxnSpMkLst>
            <pc:docMk/>
            <pc:sldMk cId="1303845552" sldId="262"/>
            <ac:cxnSpMk id="22" creationId="{9F8D01F8-1A7E-4F72-89A5-D2B91E0F8587}"/>
          </ac:cxnSpMkLst>
        </pc:cxnChg>
        <pc:cxnChg chg="add del">
          <ac:chgData name="Sabirah Gardiner (2318899)" userId="S::2318899@student.uwtsd.ac.uk::5e66e93a-7e72-43a1-bdc0-d13c5259c7bd" providerId="AD" clId="Web-{97BFB8D5-5681-E5A1-79DC-F551AED25C3F}" dt="2025-11-22T01:41:25.448" v="1"/>
          <ac:cxnSpMkLst>
            <pc:docMk/>
            <pc:sldMk cId="1303845552" sldId="262"/>
            <ac:cxnSpMk id="23" creationId="{7B5E59FA-8FDE-43F6-BEAF-F8D715BA5501}"/>
          </ac:cxnSpMkLst>
        </pc:cxnChg>
        <pc:cxnChg chg="add del">
          <ac:chgData name="Sabirah Gardiner (2318899)" userId="S::2318899@student.uwtsd.ac.uk::5e66e93a-7e72-43a1-bdc0-d13c5259c7bd" providerId="AD" clId="Web-{97BFB8D5-5681-E5A1-79DC-F551AED25C3F}" dt="2025-11-22T01:41:46.714" v="7"/>
          <ac:cxnSpMkLst>
            <pc:docMk/>
            <pc:sldMk cId="1303845552" sldId="262"/>
            <ac:cxnSpMk id="24" creationId="{462919E4-C488-4107-9EF1-66152F848008}"/>
          </ac:cxnSpMkLst>
        </pc:cxnChg>
        <pc:cxnChg chg="add del">
          <ac:chgData name="Sabirah Gardiner (2318899)" userId="S::2318899@student.uwtsd.ac.uk::5e66e93a-7e72-43a1-bdc0-d13c5259c7bd" providerId="AD" clId="Web-{97BFB8D5-5681-E5A1-79DC-F551AED25C3F}" dt="2025-11-22T01:41:34.745" v="3"/>
          <ac:cxnSpMkLst>
            <pc:docMk/>
            <pc:sldMk cId="1303845552" sldId="262"/>
            <ac:cxnSpMk id="25" creationId="{462919E4-C488-4107-9EF1-66152F848008}"/>
          </ac:cxnSpMkLst>
        </pc:cxnChg>
        <pc:cxnChg chg="add del">
          <ac:chgData name="Sabirah Gardiner (2318899)" userId="S::2318899@student.uwtsd.ac.uk::5e66e93a-7e72-43a1-bdc0-d13c5259c7bd" providerId="AD" clId="Web-{97BFB8D5-5681-E5A1-79DC-F551AED25C3F}" dt="2025-11-22T01:41:34.745" v="3"/>
          <ac:cxnSpMkLst>
            <pc:docMk/>
            <pc:sldMk cId="1303845552" sldId="262"/>
            <ac:cxnSpMk id="26" creationId="{0BF79732-4088-424C-A653-4534E4389443}"/>
          </ac:cxnSpMkLst>
        </pc:cxnChg>
        <pc:cxnChg chg="add del">
          <ac:chgData name="Sabirah Gardiner (2318899)" userId="S::2318899@student.uwtsd.ac.uk::5e66e93a-7e72-43a1-bdc0-d13c5259c7bd" providerId="AD" clId="Web-{97BFB8D5-5681-E5A1-79DC-F551AED25C3F}" dt="2025-11-22T01:41:34.745" v="3"/>
          <ac:cxnSpMkLst>
            <pc:docMk/>
            <pc:sldMk cId="1303845552" sldId="262"/>
            <ac:cxnSpMk id="30" creationId="{814332FE-82B3-4EC0-8568-D8763144029E}"/>
          </ac:cxnSpMkLst>
        </pc:cxnChg>
        <pc:cxnChg chg="add del">
          <ac:chgData name="Sabirah Gardiner (2318899)" userId="S::2318899@student.uwtsd.ac.uk::5e66e93a-7e72-43a1-bdc0-d13c5259c7bd" providerId="AD" clId="Web-{97BFB8D5-5681-E5A1-79DC-F551AED25C3F}" dt="2025-11-22T01:41:34.745" v="3"/>
          <ac:cxnSpMkLst>
            <pc:docMk/>
            <pc:sldMk cId="1303845552" sldId="262"/>
            <ac:cxnSpMk id="31" creationId="{7B5E59FA-8FDE-43F6-BEAF-F8D715BA5501}"/>
          </ac:cxnSpMkLst>
        </pc:cxnChg>
        <pc:cxnChg chg="add del">
          <ac:chgData name="Sabirah Gardiner (2318899)" userId="S::2318899@student.uwtsd.ac.uk::5e66e93a-7e72-43a1-bdc0-d13c5259c7bd" providerId="AD" clId="Web-{97BFB8D5-5681-E5A1-79DC-F551AED25C3F}" dt="2025-11-22T01:41:46.714" v="7"/>
          <ac:cxnSpMkLst>
            <pc:docMk/>
            <pc:sldMk cId="1303845552" sldId="262"/>
            <ac:cxnSpMk id="32" creationId="{0BF79732-4088-424C-A653-4534E4389443}"/>
          </ac:cxnSpMkLst>
        </pc:cxnChg>
        <pc:cxnChg chg="add del">
          <ac:chgData name="Sabirah Gardiner (2318899)" userId="S::2318899@student.uwtsd.ac.uk::5e66e93a-7e72-43a1-bdc0-d13c5259c7bd" providerId="AD" clId="Web-{97BFB8D5-5681-E5A1-79DC-F551AED25C3F}" dt="2025-11-22T01:41:46.714" v="7"/>
          <ac:cxnSpMkLst>
            <pc:docMk/>
            <pc:sldMk cId="1303845552" sldId="262"/>
            <ac:cxnSpMk id="36" creationId="{814332FE-82B3-4EC0-8568-D8763144029E}"/>
          </ac:cxnSpMkLst>
        </pc:cxnChg>
        <pc:cxnChg chg="add del">
          <ac:chgData name="Sabirah Gardiner (2318899)" userId="S::2318899@student.uwtsd.ac.uk::5e66e93a-7e72-43a1-bdc0-d13c5259c7bd" providerId="AD" clId="Web-{97BFB8D5-5681-E5A1-79DC-F551AED25C3F}" dt="2025-11-22T01:41:46.714" v="7"/>
          <ac:cxnSpMkLst>
            <pc:docMk/>
            <pc:sldMk cId="1303845552" sldId="262"/>
            <ac:cxnSpMk id="37" creationId="{7B5E59FA-8FDE-43F6-BEAF-F8D715BA5501}"/>
          </ac:cxnSpMkLst>
        </pc:cxnChg>
        <pc:cxnChg chg="add del">
          <ac:chgData name="Sabirah Gardiner (2318899)" userId="S::2318899@student.uwtsd.ac.uk::5e66e93a-7e72-43a1-bdc0-d13c5259c7bd" providerId="AD" clId="Web-{97BFB8D5-5681-E5A1-79DC-F551AED25C3F}" dt="2025-11-22T01:41:52.370" v="9"/>
          <ac:cxnSpMkLst>
            <pc:docMk/>
            <pc:sldMk cId="1303845552" sldId="262"/>
            <ac:cxnSpMk id="39" creationId="{462919E4-C488-4107-9EF1-66152F848008}"/>
          </ac:cxnSpMkLst>
        </pc:cxnChg>
        <pc:cxnChg chg="add del">
          <ac:chgData name="Sabirah Gardiner (2318899)" userId="S::2318899@student.uwtsd.ac.uk::5e66e93a-7e72-43a1-bdc0-d13c5259c7bd" providerId="AD" clId="Web-{97BFB8D5-5681-E5A1-79DC-F551AED25C3F}" dt="2025-11-22T01:41:52.370" v="9"/>
          <ac:cxnSpMkLst>
            <pc:docMk/>
            <pc:sldMk cId="1303845552" sldId="262"/>
            <ac:cxnSpMk id="40" creationId="{0BF79732-4088-424C-A653-4534E4389443}"/>
          </ac:cxnSpMkLst>
        </pc:cxnChg>
        <pc:cxnChg chg="add del">
          <ac:chgData name="Sabirah Gardiner (2318899)" userId="S::2318899@student.uwtsd.ac.uk::5e66e93a-7e72-43a1-bdc0-d13c5259c7bd" providerId="AD" clId="Web-{97BFB8D5-5681-E5A1-79DC-F551AED25C3F}" dt="2025-11-22T01:41:52.370" v="9"/>
          <ac:cxnSpMkLst>
            <pc:docMk/>
            <pc:sldMk cId="1303845552" sldId="262"/>
            <ac:cxnSpMk id="44" creationId="{814332FE-82B3-4EC0-8568-D8763144029E}"/>
          </ac:cxnSpMkLst>
        </pc:cxnChg>
        <pc:cxnChg chg="add del">
          <ac:chgData name="Sabirah Gardiner (2318899)" userId="S::2318899@student.uwtsd.ac.uk::5e66e93a-7e72-43a1-bdc0-d13c5259c7bd" providerId="AD" clId="Web-{97BFB8D5-5681-E5A1-79DC-F551AED25C3F}" dt="2025-11-22T01:41:52.370" v="9"/>
          <ac:cxnSpMkLst>
            <pc:docMk/>
            <pc:sldMk cId="1303845552" sldId="262"/>
            <ac:cxnSpMk id="45" creationId="{7B5E59FA-8FDE-43F6-BEAF-F8D715BA5501}"/>
          </ac:cxnSpMkLst>
        </pc:cxnChg>
        <pc:cxnChg chg="add">
          <ac:chgData name="Sabirah Gardiner (2318899)" userId="S::2318899@student.uwtsd.ac.uk::5e66e93a-7e72-43a1-bdc0-d13c5259c7bd" providerId="AD" clId="Web-{97BFB8D5-5681-E5A1-79DC-F551AED25C3F}" dt="2025-11-22T01:41:52.386" v="10"/>
          <ac:cxnSpMkLst>
            <pc:docMk/>
            <pc:sldMk cId="1303845552" sldId="262"/>
            <ac:cxnSpMk id="47" creationId="{462919E4-C488-4107-9EF1-66152F848008}"/>
          </ac:cxnSpMkLst>
        </pc:cxnChg>
        <pc:cxnChg chg="add">
          <ac:chgData name="Sabirah Gardiner (2318899)" userId="S::2318899@student.uwtsd.ac.uk::5e66e93a-7e72-43a1-bdc0-d13c5259c7bd" providerId="AD" clId="Web-{97BFB8D5-5681-E5A1-79DC-F551AED25C3F}" dt="2025-11-22T01:41:52.386" v="10"/>
          <ac:cxnSpMkLst>
            <pc:docMk/>
            <pc:sldMk cId="1303845552" sldId="262"/>
            <ac:cxnSpMk id="48" creationId="{0BF79732-4088-424C-A653-4534E4389443}"/>
          </ac:cxnSpMkLst>
        </pc:cxnChg>
        <pc:cxnChg chg="add">
          <ac:chgData name="Sabirah Gardiner (2318899)" userId="S::2318899@student.uwtsd.ac.uk::5e66e93a-7e72-43a1-bdc0-d13c5259c7bd" providerId="AD" clId="Web-{97BFB8D5-5681-E5A1-79DC-F551AED25C3F}" dt="2025-11-22T01:41:52.386" v="10"/>
          <ac:cxnSpMkLst>
            <pc:docMk/>
            <pc:sldMk cId="1303845552" sldId="262"/>
            <ac:cxnSpMk id="51" creationId="{336F6BB4-DB04-4612-B7DF-8C6A5B51783E}"/>
          </ac:cxnSpMkLst>
        </pc:cxnChg>
        <pc:cxnChg chg="add">
          <ac:chgData name="Sabirah Gardiner (2318899)" userId="S::2318899@student.uwtsd.ac.uk::5e66e93a-7e72-43a1-bdc0-d13c5259c7bd" providerId="AD" clId="Web-{97BFB8D5-5681-E5A1-79DC-F551AED25C3F}" dt="2025-11-22T01:41:52.386" v="10"/>
          <ac:cxnSpMkLst>
            <pc:docMk/>
            <pc:sldMk cId="1303845552" sldId="262"/>
            <ac:cxnSpMk id="52" creationId="{9F8D01F8-1A7E-4F72-89A5-D2B91E0F8587}"/>
          </ac:cxnSpMkLst>
        </pc:cxnChg>
      </pc:sldChg>
    </pc:docChg>
  </pc:docChgLst>
  <pc:docChgLst>
    <pc:chgData name="Sabirah Gardiner (2318899)" userId="S::2318899@student.uwtsd.ac.uk::5e66e93a-7e72-43a1-bdc0-d13c5259c7bd" providerId="AD" clId="Web-{738A1213-FE69-4161-7A38-898A0E167813}"/>
    <pc:docChg chg="modSld">
      <pc:chgData name="Sabirah Gardiner (2318899)" userId="S::2318899@student.uwtsd.ac.uk::5e66e93a-7e72-43a1-bdc0-d13c5259c7bd" providerId="AD" clId="Web-{738A1213-FE69-4161-7A38-898A0E167813}" dt="2025-10-27T01:14:12.729" v="45" actId="20577"/>
      <pc:docMkLst>
        <pc:docMk/>
      </pc:docMkLst>
      <pc:sldChg chg="modSp">
        <pc:chgData name="Sabirah Gardiner (2318899)" userId="S::2318899@student.uwtsd.ac.uk::5e66e93a-7e72-43a1-bdc0-d13c5259c7bd" providerId="AD" clId="Web-{738A1213-FE69-4161-7A38-898A0E167813}" dt="2025-10-27T01:14:12.729" v="45" actId="20577"/>
        <pc:sldMkLst>
          <pc:docMk/>
          <pc:sldMk cId="109857222" sldId="256"/>
        </pc:sldMkLst>
        <pc:spChg chg="mod">
          <ac:chgData name="Sabirah Gardiner (2318899)" userId="S::2318899@student.uwtsd.ac.uk::5e66e93a-7e72-43a1-bdc0-d13c5259c7bd" providerId="AD" clId="Web-{738A1213-FE69-4161-7A38-898A0E167813}" dt="2025-10-27T01:14:12.729" v="45" actId="20577"/>
          <ac:spMkLst>
            <pc:docMk/>
            <pc:sldMk cId="109857222" sldId="256"/>
            <ac:spMk id="2" creationId="{00000000-0000-0000-0000-000000000000}"/>
          </ac:spMkLst>
        </pc:spChg>
      </pc:sldChg>
    </pc:docChg>
  </pc:docChgLst>
  <pc:docChgLst>
    <pc:chgData name="Sabirah Gardiner (2318899)" userId="S::2318899@student.uwtsd.ac.uk::5e66e93a-7e72-43a1-bdc0-d13c5259c7bd" providerId="AD" clId="Web-{700F51D4-A70E-76EF-D0E2-4BDD2B3EA273}"/>
    <pc:docChg chg="modSld">
      <pc:chgData name="Sabirah Gardiner (2318899)" userId="S::2318899@student.uwtsd.ac.uk::5e66e93a-7e72-43a1-bdc0-d13c5259c7bd" providerId="AD" clId="Web-{700F51D4-A70E-76EF-D0E2-4BDD2B3EA273}" dt="2025-11-11T14:00:56.551" v="25"/>
      <pc:docMkLst>
        <pc:docMk/>
      </pc:docMkLst>
      <pc:sldChg chg="modSp">
        <pc:chgData name="Sabirah Gardiner (2318899)" userId="S::2318899@student.uwtsd.ac.uk::5e66e93a-7e72-43a1-bdc0-d13c5259c7bd" providerId="AD" clId="Web-{700F51D4-A70E-76EF-D0E2-4BDD2B3EA273}" dt="2025-11-11T13:36:02.792" v="24" actId="20577"/>
        <pc:sldMkLst>
          <pc:docMk/>
          <pc:sldMk cId="2372913088" sldId="258"/>
        </pc:sldMkLst>
        <pc:spChg chg="mod">
          <ac:chgData name="Sabirah Gardiner (2318899)" userId="S::2318899@student.uwtsd.ac.uk::5e66e93a-7e72-43a1-bdc0-d13c5259c7bd" providerId="AD" clId="Web-{700F51D4-A70E-76EF-D0E2-4BDD2B3EA273}" dt="2025-11-11T13:36:02.792" v="24" actId="20577"/>
          <ac:spMkLst>
            <pc:docMk/>
            <pc:sldMk cId="2372913088" sldId="258"/>
            <ac:spMk id="2" creationId="{F7BB1D7B-D62D-D66D-14A2-3D5B6CB78B7C}"/>
          </ac:spMkLst>
        </pc:spChg>
      </pc:sldChg>
    </pc:docChg>
  </pc:docChgLst>
  <pc:docChgLst>
    <pc:chgData name="Sabirah Gardiner (2318899)" userId="S::2318899@student.uwtsd.ac.uk::5e66e93a-7e72-43a1-bdc0-d13c5259c7bd" providerId="AD" clId="Web-{1A4B2C77-BE79-9F2E-6BA7-6DD3AE35450B}"/>
    <pc:docChg chg="addSld delSld modSld">
      <pc:chgData name="Sabirah Gardiner (2318899)" userId="S::2318899@student.uwtsd.ac.uk::5e66e93a-7e72-43a1-bdc0-d13c5259c7bd" providerId="AD" clId="Web-{1A4B2C77-BE79-9F2E-6BA7-6DD3AE35450B}" dt="2025-11-11T04:59:29.620" v="60" actId="20577"/>
      <pc:docMkLst>
        <pc:docMk/>
      </pc:docMkLst>
      <pc:sldChg chg="addSp delSp modSp">
        <pc:chgData name="Sabirah Gardiner (2318899)" userId="S::2318899@student.uwtsd.ac.uk::5e66e93a-7e72-43a1-bdc0-d13c5259c7bd" providerId="AD" clId="Web-{1A4B2C77-BE79-9F2E-6BA7-6DD3AE35450B}" dt="2025-11-11T04:55:12.504" v="5"/>
        <pc:sldMkLst>
          <pc:docMk/>
          <pc:sldMk cId="109857222" sldId="256"/>
        </pc:sldMkLst>
      </pc:sldChg>
    </pc:docChg>
  </pc:docChgLst>
  <pc:docChgLst>
    <pc:chgData name="Sabirah Gardiner (2318899)" userId="S::2318899@student.uwtsd.ac.uk::5e66e93a-7e72-43a1-bdc0-d13c5259c7bd" providerId="AD" clId="Web-{E1361728-B4C7-C721-4324-DC2A1697BA01}"/>
    <pc:docChg chg="addSld modSld">
      <pc:chgData name="Sabirah Gardiner (2318899)" userId="S::2318899@student.uwtsd.ac.uk::5e66e93a-7e72-43a1-bdc0-d13c5259c7bd" providerId="AD" clId="Web-{E1361728-B4C7-C721-4324-DC2A1697BA01}" dt="2025-11-17T01:26:34.974" v="9"/>
      <pc:docMkLst>
        <pc:docMk/>
      </pc:docMkLst>
    </pc:docChg>
  </pc:docChgLst>
  <pc:docChgLst>
    <pc:chgData name="Sabirah Gardiner (2318899)" userId="5e66e93a-7e72-43a1-bdc0-d13c5259c7bd" providerId="ADAL" clId="{19220D25-422D-504D-9C39-F255BB109AF0}"/>
    <pc:docChg chg="custSel modSld">
      <pc:chgData name="Sabirah Gardiner (2318899)" userId="5e66e93a-7e72-43a1-bdc0-d13c5259c7bd" providerId="ADAL" clId="{19220D25-422D-504D-9C39-F255BB109AF0}" dt="2025-11-17T04:33:22.983" v="213" actId="20577"/>
      <pc:docMkLst>
        <pc:docMk/>
      </pc:docMkLst>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33821-597E-4B4F-8572-5DA1CB183565}"/>
              </a:ext>
            </a:extLst>
          </p:cNvPr>
          <p:cNvSpPr>
            <a:spLocks noGrp="1"/>
          </p:cNvSpPr>
          <p:nvPr>
            <p:ph type="ctrTitle"/>
          </p:nvPr>
        </p:nvSpPr>
        <p:spPr>
          <a:xfrm>
            <a:off x="548640" y="950976"/>
            <a:ext cx="6509385" cy="3556730"/>
          </a:xfrm>
        </p:spPr>
        <p:txBody>
          <a:bodyPr anchor="t">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F4C38D70-8FF5-47D7-A0DD-087A227BC94F}"/>
              </a:ext>
            </a:extLst>
          </p:cNvPr>
          <p:cNvSpPr>
            <a:spLocks noGrp="1"/>
          </p:cNvSpPr>
          <p:nvPr>
            <p:ph type="subTitle" idx="1"/>
          </p:nvPr>
        </p:nvSpPr>
        <p:spPr>
          <a:xfrm>
            <a:off x="576072" y="4572000"/>
            <a:ext cx="6481953" cy="1485900"/>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B5B485-516D-48B7-AF1D-69AEEA351A94}"/>
              </a:ext>
            </a:extLst>
          </p:cNvPr>
          <p:cNvSpPr>
            <a:spLocks noGrp="1"/>
          </p:cNvSpPr>
          <p:nvPr>
            <p:ph type="dt" sz="half" idx="10"/>
          </p:nvPr>
        </p:nvSpPr>
        <p:spPr/>
        <p:txBody>
          <a:bodyPr/>
          <a:lstStyle/>
          <a:p>
            <a:fld id="{4CDE23C7-78A4-413A-A84B-93D4CC0A9EB1}" type="datetimeFigureOut">
              <a:rPr lang="en-US" smtClean="0"/>
              <a:t>11/23/2025</a:t>
            </a:fld>
            <a:endParaRPr lang="en-US"/>
          </a:p>
        </p:txBody>
      </p:sp>
      <p:sp>
        <p:nvSpPr>
          <p:cNvPr id="5" name="Footer Placeholder 4">
            <a:extLst>
              <a:ext uri="{FF2B5EF4-FFF2-40B4-BE49-F238E27FC236}">
                <a16:creationId xmlns:a16="http://schemas.microsoft.com/office/drawing/2014/main" id="{1D614DDB-2831-4FF8-9DA7-0449659D7A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F178F6-65BA-4964-80E2-DB6EA3355FBB}"/>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712092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A45AC-24E0-45A1-90C3-7BF96C3FC7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2018E1-7CA3-4B5E-9683-554FDFC63E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95D32D-7150-4DF2-B992-A2B4F5605D94}"/>
              </a:ext>
            </a:extLst>
          </p:cNvPr>
          <p:cNvSpPr>
            <a:spLocks noGrp="1"/>
          </p:cNvSpPr>
          <p:nvPr>
            <p:ph type="dt" sz="half" idx="10"/>
          </p:nvPr>
        </p:nvSpPr>
        <p:spPr/>
        <p:txBody>
          <a:bodyPr/>
          <a:lstStyle/>
          <a:p>
            <a:fld id="{4CDE23C7-78A4-413A-A84B-93D4CC0A9EB1}" type="datetimeFigureOut">
              <a:rPr lang="en-US" smtClean="0"/>
              <a:t>11/23/2025</a:t>
            </a:fld>
            <a:endParaRPr lang="en-US"/>
          </a:p>
        </p:txBody>
      </p:sp>
      <p:sp>
        <p:nvSpPr>
          <p:cNvPr id="5" name="Footer Placeholder 4">
            <a:extLst>
              <a:ext uri="{FF2B5EF4-FFF2-40B4-BE49-F238E27FC236}">
                <a16:creationId xmlns:a16="http://schemas.microsoft.com/office/drawing/2014/main" id="{F3D03F0C-FCA3-464C-B6ED-864DB51E7D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C41006-DAE1-4326-B1AE-FD527A653BD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790571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B84-BE32-464A-A765-975C21B5CF4B}"/>
              </a:ext>
            </a:extLst>
          </p:cNvPr>
          <p:cNvSpPr>
            <a:spLocks noGrp="1"/>
          </p:cNvSpPr>
          <p:nvPr>
            <p:ph type="title"/>
          </p:nvPr>
        </p:nvSpPr>
        <p:spPr>
          <a:xfrm>
            <a:off x="557923" y="952500"/>
            <a:ext cx="6678695" cy="3962398"/>
          </a:xfrm>
        </p:spPr>
        <p:txBody>
          <a:bodyPr anchor="t">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640145C2-97CF-4887-904A-8ADC80525A2E}"/>
              </a:ext>
            </a:extLst>
          </p:cNvPr>
          <p:cNvSpPr>
            <a:spLocks noGrp="1"/>
          </p:cNvSpPr>
          <p:nvPr>
            <p:ph type="body" idx="1"/>
          </p:nvPr>
        </p:nvSpPr>
        <p:spPr>
          <a:xfrm>
            <a:off x="8043860" y="952501"/>
            <a:ext cx="3500440" cy="396239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524559-DA32-4398-A8EE-EED2469D63BB}"/>
              </a:ext>
            </a:extLst>
          </p:cNvPr>
          <p:cNvSpPr>
            <a:spLocks noGrp="1"/>
          </p:cNvSpPr>
          <p:nvPr>
            <p:ph type="dt" sz="half" idx="10"/>
          </p:nvPr>
        </p:nvSpPr>
        <p:spPr/>
        <p:txBody>
          <a:bodyPr/>
          <a:lstStyle/>
          <a:p>
            <a:fld id="{4CDE23C7-78A4-413A-A84B-93D4CC0A9EB1}" type="datetimeFigureOut">
              <a:rPr lang="en-US" smtClean="0"/>
              <a:t>11/23/2025</a:t>
            </a:fld>
            <a:endParaRPr lang="en-US"/>
          </a:p>
        </p:txBody>
      </p:sp>
      <p:sp>
        <p:nvSpPr>
          <p:cNvPr id="5" name="Footer Placeholder 4">
            <a:extLst>
              <a:ext uri="{FF2B5EF4-FFF2-40B4-BE49-F238E27FC236}">
                <a16:creationId xmlns:a16="http://schemas.microsoft.com/office/drawing/2014/main" id="{73967BE1-F1AC-4732-B52E-1C7D63DEF8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A13C03-DDF0-48C6-B1BF-D28875F8238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440606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6F411-42B3-4A17-BE7E-861BE7E7DC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58E0603-F4C0-40AC-A53E-40449D53D741}"/>
              </a:ext>
            </a:extLst>
          </p:cNvPr>
          <p:cNvSpPr>
            <a:spLocks noGrp="1"/>
          </p:cNvSpPr>
          <p:nvPr>
            <p:ph sz="half" idx="1"/>
          </p:nvPr>
        </p:nvSpPr>
        <p:spPr>
          <a:xfrm>
            <a:off x="548640" y="2029968"/>
            <a:ext cx="5281506" cy="41481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6BC5634-2887-4182-A9BE-B382357D4F9C}"/>
              </a:ext>
            </a:extLst>
          </p:cNvPr>
          <p:cNvSpPr>
            <a:spLocks noGrp="1"/>
          </p:cNvSpPr>
          <p:nvPr>
            <p:ph sz="half" idx="2"/>
          </p:nvPr>
        </p:nvSpPr>
        <p:spPr>
          <a:xfrm>
            <a:off x="6257928" y="2029968"/>
            <a:ext cx="5281506" cy="41481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56B6E74-28E1-4684-B515-4265ED7B1EAE}"/>
              </a:ext>
            </a:extLst>
          </p:cNvPr>
          <p:cNvSpPr>
            <a:spLocks noGrp="1"/>
          </p:cNvSpPr>
          <p:nvPr>
            <p:ph type="dt" sz="half" idx="10"/>
          </p:nvPr>
        </p:nvSpPr>
        <p:spPr/>
        <p:txBody>
          <a:bodyPr/>
          <a:lstStyle/>
          <a:p>
            <a:fld id="{4CDE23C7-78A4-413A-A84B-93D4CC0A9EB1}" type="datetimeFigureOut">
              <a:rPr lang="en-US" smtClean="0"/>
              <a:t>11/23/2025</a:t>
            </a:fld>
            <a:endParaRPr lang="en-US"/>
          </a:p>
        </p:txBody>
      </p:sp>
      <p:sp>
        <p:nvSpPr>
          <p:cNvPr id="6" name="Footer Placeholder 5">
            <a:extLst>
              <a:ext uri="{FF2B5EF4-FFF2-40B4-BE49-F238E27FC236}">
                <a16:creationId xmlns:a16="http://schemas.microsoft.com/office/drawing/2014/main" id="{18D375EA-A8F8-485D-A82F-CD85D4C9E1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D9E4B0-F5E3-407F-A548-B616E774987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540137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2161A-7627-4D64-AF08-10D702AFE286}"/>
              </a:ext>
            </a:extLst>
          </p:cNvPr>
          <p:cNvSpPr>
            <a:spLocks noGrp="1"/>
          </p:cNvSpPr>
          <p:nvPr>
            <p:ph type="title"/>
          </p:nvPr>
        </p:nvSpPr>
        <p:spPr>
          <a:xfrm>
            <a:off x="552659" y="950976"/>
            <a:ext cx="10802729" cy="881796"/>
          </a:xfrm>
        </p:spPr>
        <p:txBody>
          <a:bodyPr/>
          <a:lstStyle/>
          <a:p>
            <a:r>
              <a:rPr lang="en-US"/>
              <a:t>Click to edit Master title style</a:t>
            </a:r>
          </a:p>
        </p:txBody>
      </p:sp>
      <p:sp>
        <p:nvSpPr>
          <p:cNvPr id="3" name="Text Placeholder 2">
            <a:extLst>
              <a:ext uri="{FF2B5EF4-FFF2-40B4-BE49-F238E27FC236}">
                <a16:creationId xmlns:a16="http://schemas.microsoft.com/office/drawing/2014/main" id="{553B6884-07D8-4CC4-BE99-516F1433BED8}"/>
              </a:ext>
            </a:extLst>
          </p:cNvPr>
          <p:cNvSpPr>
            <a:spLocks noGrp="1"/>
          </p:cNvSpPr>
          <p:nvPr>
            <p:ph type="body" idx="1"/>
          </p:nvPr>
        </p:nvSpPr>
        <p:spPr>
          <a:xfrm>
            <a:off x="542918" y="1832772"/>
            <a:ext cx="5281507"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182C638-B5A8-4F8C-85AE-33BEAF54C07A}"/>
              </a:ext>
            </a:extLst>
          </p:cNvPr>
          <p:cNvSpPr>
            <a:spLocks noGrp="1"/>
          </p:cNvSpPr>
          <p:nvPr>
            <p:ph sz="half" idx="2"/>
          </p:nvPr>
        </p:nvSpPr>
        <p:spPr>
          <a:xfrm>
            <a:off x="548640" y="2600531"/>
            <a:ext cx="528150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40D1933-A703-4BDC-A697-728E899EEDE1}"/>
              </a:ext>
            </a:extLst>
          </p:cNvPr>
          <p:cNvSpPr>
            <a:spLocks noGrp="1"/>
          </p:cNvSpPr>
          <p:nvPr>
            <p:ph type="body" sz="quarter" idx="3"/>
          </p:nvPr>
        </p:nvSpPr>
        <p:spPr>
          <a:xfrm>
            <a:off x="6257927" y="1832772"/>
            <a:ext cx="5283202"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5925DBD-4D51-4A2D-B1E4-6D094CD1E803}"/>
              </a:ext>
            </a:extLst>
          </p:cNvPr>
          <p:cNvSpPr>
            <a:spLocks noGrp="1"/>
          </p:cNvSpPr>
          <p:nvPr>
            <p:ph sz="quarter" idx="4"/>
          </p:nvPr>
        </p:nvSpPr>
        <p:spPr>
          <a:xfrm>
            <a:off x="6257927" y="2600531"/>
            <a:ext cx="52832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62636E2-E26E-42F7-9E05-3F756C7D17AE}"/>
              </a:ext>
            </a:extLst>
          </p:cNvPr>
          <p:cNvSpPr>
            <a:spLocks noGrp="1"/>
          </p:cNvSpPr>
          <p:nvPr>
            <p:ph type="dt" sz="half" idx="10"/>
          </p:nvPr>
        </p:nvSpPr>
        <p:spPr/>
        <p:txBody>
          <a:bodyPr/>
          <a:lstStyle/>
          <a:p>
            <a:fld id="{4CDE23C7-78A4-413A-A84B-93D4CC0A9EB1}" type="datetimeFigureOut">
              <a:rPr lang="en-US" smtClean="0"/>
              <a:t>11/23/2025</a:t>
            </a:fld>
            <a:endParaRPr lang="en-US"/>
          </a:p>
        </p:txBody>
      </p:sp>
      <p:sp>
        <p:nvSpPr>
          <p:cNvPr id="8" name="Footer Placeholder 7">
            <a:extLst>
              <a:ext uri="{FF2B5EF4-FFF2-40B4-BE49-F238E27FC236}">
                <a16:creationId xmlns:a16="http://schemas.microsoft.com/office/drawing/2014/main" id="{86F7281B-0E5C-421E-AFFE-775F57C5DDB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E483462-E410-4DC7-AE53-27AABECFE6E8}"/>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4214589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CFA68-31B5-48C5-929A-842FDF0FD8E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95A2600-419E-46E9-946F-FBDEDBA1D448}"/>
              </a:ext>
            </a:extLst>
          </p:cNvPr>
          <p:cNvSpPr>
            <a:spLocks noGrp="1"/>
          </p:cNvSpPr>
          <p:nvPr>
            <p:ph type="dt" sz="half" idx="10"/>
          </p:nvPr>
        </p:nvSpPr>
        <p:spPr/>
        <p:txBody>
          <a:bodyPr/>
          <a:lstStyle/>
          <a:p>
            <a:fld id="{4CDE23C7-78A4-413A-A84B-93D4CC0A9EB1}" type="datetimeFigureOut">
              <a:rPr lang="en-US" smtClean="0"/>
              <a:t>11/23/2025</a:t>
            </a:fld>
            <a:endParaRPr lang="en-US"/>
          </a:p>
        </p:txBody>
      </p:sp>
      <p:sp>
        <p:nvSpPr>
          <p:cNvPr id="4" name="Footer Placeholder 3">
            <a:extLst>
              <a:ext uri="{FF2B5EF4-FFF2-40B4-BE49-F238E27FC236}">
                <a16:creationId xmlns:a16="http://schemas.microsoft.com/office/drawing/2014/main" id="{1385F9A9-98FF-4653-A570-9F351A1ABDC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BD44457-95F1-4B15-A647-B14F91F7A6D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467039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19EABA-1008-4E49-9184-3A946ECD7199}"/>
              </a:ext>
            </a:extLst>
          </p:cNvPr>
          <p:cNvSpPr>
            <a:spLocks noGrp="1"/>
          </p:cNvSpPr>
          <p:nvPr>
            <p:ph type="dt" sz="half" idx="10"/>
          </p:nvPr>
        </p:nvSpPr>
        <p:spPr/>
        <p:txBody>
          <a:bodyPr/>
          <a:lstStyle/>
          <a:p>
            <a:fld id="{4CDE23C7-78A4-413A-A84B-93D4CC0A9EB1}" type="datetimeFigureOut">
              <a:rPr lang="en-US" smtClean="0"/>
              <a:t>11/23/2025</a:t>
            </a:fld>
            <a:endParaRPr lang="en-US"/>
          </a:p>
        </p:txBody>
      </p:sp>
      <p:sp>
        <p:nvSpPr>
          <p:cNvPr id="3" name="Footer Placeholder 2">
            <a:extLst>
              <a:ext uri="{FF2B5EF4-FFF2-40B4-BE49-F238E27FC236}">
                <a16:creationId xmlns:a16="http://schemas.microsoft.com/office/drawing/2014/main" id="{D05C3BD0-269D-4127-B5F7-84B0D8A7422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623447-C740-4495-93EC-7252B1B929E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833261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D1155-71E7-4F0A-BB62-933743CF6EDD}"/>
              </a:ext>
            </a:extLst>
          </p:cNvPr>
          <p:cNvSpPr>
            <a:spLocks noGrp="1"/>
          </p:cNvSpPr>
          <p:nvPr>
            <p:ph type="title"/>
          </p:nvPr>
        </p:nvSpPr>
        <p:spPr>
          <a:xfrm>
            <a:off x="548640" y="952500"/>
            <a:ext cx="4124084" cy="2362200"/>
          </a:xfrm>
        </p:spPr>
        <p:txBody>
          <a:bodyPr anchor="t"/>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0CB6D44-5A1E-4176-8766-4B81E045D50A}"/>
              </a:ext>
            </a:extLst>
          </p:cNvPr>
          <p:cNvSpPr>
            <a:spLocks noGrp="1"/>
          </p:cNvSpPr>
          <p:nvPr>
            <p:ph idx="1"/>
          </p:nvPr>
        </p:nvSpPr>
        <p:spPr>
          <a:xfrm>
            <a:off x="5600700" y="952500"/>
            <a:ext cx="5934074" cy="49085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C810EC6-11DD-4B5D-A2D2-4DCF73E58389}"/>
              </a:ext>
            </a:extLst>
          </p:cNvPr>
          <p:cNvSpPr>
            <a:spLocks noGrp="1"/>
          </p:cNvSpPr>
          <p:nvPr>
            <p:ph type="body" sz="half" idx="2"/>
          </p:nvPr>
        </p:nvSpPr>
        <p:spPr>
          <a:xfrm>
            <a:off x="548641" y="3429000"/>
            <a:ext cx="4124084" cy="24399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5DFCDF-666E-4DB4-A1C0-79D40A007066}"/>
              </a:ext>
            </a:extLst>
          </p:cNvPr>
          <p:cNvSpPr>
            <a:spLocks noGrp="1"/>
          </p:cNvSpPr>
          <p:nvPr>
            <p:ph type="dt" sz="half" idx="10"/>
          </p:nvPr>
        </p:nvSpPr>
        <p:spPr/>
        <p:txBody>
          <a:bodyPr/>
          <a:lstStyle/>
          <a:p>
            <a:fld id="{4CDE23C7-78A4-413A-A84B-93D4CC0A9EB1}" type="datetimeFigureOut">
              <a:rPr lang="en-US" smtClean="0"/>
              <a:t>11/23/2025</a:t>
            </a:fld>
            <a:endParaRPr lang="en-US"/>
          </a:p>
        </p:txBody>
      </p:sp>
      <p:sp>
        <p:nvSpPr>
          <p:cNvPr id="6" name="Footer Placeholder 5">
            <a:extLst>
              <a:ext uri="{FF2B5EF4-FFF2-40B4-BE49-F238E27FC236}">
                <a16:creationId xmlns:a16="http://schemas.microsoft.com/office/drawing/2014/main" id="{083A69AC-15E6-4B19-A59D-DBDBE923DB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79F0EE-74DE-4FEC-81E9-E40D53397857}"/>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677474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3CA4F-6508-4AD6-8367-A0288D888DD6}"/>
              </a:ext>
            </a:extLst>
          </p:cNvPr>
          <p:cNvSpPr>
            <a:spLocks noGrp="1"/>
          </p:cNvSpPr>
          <p:nvPr>
            <p:ph type="title"/>
          </p:nvPr>
        </p:nvSpPr>
        <p:spPr>
          <a:xfrm>
            <a:off x="548641" y="952500"/>
            <a:ext cx="4124084" cy="2397918"/>
          </a:xfrm>
        </p:spPr>
        <p:txBody>
          <a:bodyPr anchor="t"/>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906BFCD-2F93-4D99-89EA-F0359FB782B7}"/>
              </a:ext>
            </a:extLst>
          </p:cNvPr>
          <p:cNvSpPr>
            <a:spLocks noGrp="1"/>
          </p:cNvSpPr>
          <p:nvPr>
            <p:ph type="pic" idx="1"/>
          </p:nvPr>
        </p:nvSpPr>
        <p:spPr>
          <a:xfrm>
            <a:off x="5522119" y="987425"/>
            <a:ext cx="602218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FF4C1F7-1272-41C8-8C29-676316D02D5D}"/>
              </a:ext>
            </a:extLst>
          </p:cNvPr>
          <p:cNvSpPr>
            <a:spLocks noGrp="1"/>
          </p:cNvSpPr>
          <p:nvPr>
            <p:ph type="body" sz="half" idx="2"/>
          </p:nvPr>
        </p:nvSpPr>
        <p:spPr>
          <a:xfrm>
            <a:off x="548641" y="3429000"/>
            <a:ext cx="4124084"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CDD491-0FE6-4B42-AAA6-B698E46F1A8E}"/>
              </a:ext>
            </a:extLst>
          </p:cNvPr>
          <p:cNvSpPr>
            <a:spLocks noGrp="1"/>
          </p:cNvSpPr>
          <p:nvPr>
            <p:ph type="dt" sz="half" idx="10"/>
          </p:nvPr>
        </p:nvSpPr>
        <p:spPr/>
        <p:txBody>
          <a:bodyPr/>
          <a:lstStyle/>
          <a:p>
            <a:fld id="{4CDE23C7-78A4-413A-A84B-93D4CC0A9EB1}" type="datetimeFigureOut">
              <a:rPr lang="en-US" smtClean="0"/>
              <a:t>11/23/2025</a:t>
            </a:fld>
            <a:endParaRPr lang="en-US"/>
          </a:p>
        </p:txBody>
      </p:sp>
      <p:sp>
        <p:nvSpPr>
          <p:cNvPr id="6" name="Footer Placeholder 5">
            <a:extLst>
              <a:ext uri="{FF2B5EF4-FFF2-40B4-BE49-F238E27FC236}">
                <a16:creationId xmlns:a16="http://schemas.microsoft.com/office/drawing/2014/main" id="{D258F83F-4E9F-4607-A69B-DFC932560A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24484-C6E4-4D8A-BDAB-09B1FBB43631}"/>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196438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07F1B-6F93-4E6E-8C8C-D01A9DEB6A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97D2968-FE85-492F-A77B-1771F4EAA8C6}"/>
              </a:ext>
            </a:extLst>
          </p:cNvPr>
          <p:cNvSpPr>
            <a:spLocks noGrp="1"/>
          </p:cNvSpPr>
          <p:nvPr>
            <p:ph type="body" orient="vert" idx="1"/>
          </p:nvPr>
        </p:nvSpPr>
        <p:spPr>
          <a:xfrm>
            <a:off x="548641" y="2028826"/>
            <a:ext cx="11094348" cy="402907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592DA2-B1FB-45C6-B10C-141AC2BFB381}"/>
              </a:ext>
            </a:extLst>
          </p:cNvPr>
          <p:cNvSpPr>
            <a:spLocks noGrp="1"/>
          </p:cNvSpPr>
          <p:nvPr>
            <p:ph type="dt" sz="half" idx="10"/>
          </p:nvPr>
        </p:nvSpPr>
        <p:spPr/>
        <p:txBody>
          <a:bodyPr/>
          <a:lstStyle/>
          <a:p>
            <a:fld id="{4CDE23C7-78A4-413A-A84B-93D4CC0A9EB1}" type="datetimeFigureOut">
              <a:rPr lang="en-US" smtClean="0"/>
              <a:t>11/23/2025</a:t>
            </a:fld>
            <a:endParaRPr lang="en-US"/>
          </a:p>
        </p:txBody>
      </p:sp>
      <p:sp>
        <p:nvSpPr>
          <p:cNvPr id="5" name="Footer Placeholder 4">
            <a:extLst>
              <a:ext uri="{FF2B5EF4-FFF2-40B4-BE49-F238E27FC236}">
                <a16:creationId xmlns:a16="http://schemas.microsoft.com/office/drawing/2014/main" id="{18CA6D78-CE47-4CA7-B3B6-AFAE5175F6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EDC5C0-8780-4819-A8FC-32A0141D271C}"/>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927976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B8F9A8-05F2-4F79-B689-1FA2F31965D8}"/>
              </a:ext>
            </a:extLst>
          </p:cNvPr>
          <p:cNvSpPr>
            <a:spLocks noGrp="1"/>
          </p:cNvSpPr>
          <p:nvPr>
            <p:ph type="title" orient="vert"/>
          </p:nvPr>
        </p:nvSpPr>
        <p:spPr>
          <a:xfrm>
            <a:off x="9472612" y="952499"/>
            <a:ext cx="2207417" cy="51054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5D615BC-61CD-4D59-8E85-B59072E2B22D}"/>
              </a:ext>
            </a:extLst>
          </p:cNvPr>
          <p:cNvSpPr>
            <a:spLocks noGrp="1"/>
          </p:cNvSpPr>
          <p:nvPr>
            <p:ph type="body" orient="vert" idx="1"/>
          </p:nvPr>
        </p:nvSpPr>
        <p:spPr>
          <a:xfrm>
            <a:off x="557924" y="952499"/>
            <a:ext cx="8914688" cy="51054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F81C46-8CC0-4B79-AF2E-84C86C6A803A}"/>
              </a:ext>
            </a:extLst>
          </p:cNvPr>
          <p:cNvSpPr>
            <a:spLocks noGrp="1"/>
          </p:cNvSpPr>
          <p:nvPr>
            <p:ph type="dt" sz="half" idx="10"/>
          </p:nvPr>
        </p:nvSpPr>
        <p:spPr/>
        <p:txBody>
          <a:bodyPr/>
          <a:lstStyle/>
          <a:p>
            <a:fld id="{4CDE23C7-78A4-413A-A84B-93D4CC0A9EB1}" type="datetimeFigureOut">
              <a:rPr lang="en-US" smtClean="0"/>
              <a:t>11/23/2025</a:t>
            </a:fld>
            <a:endParaRPr lang="en-US"/>
          </a:p>
        </p:txBody>
      </p:sp>
      <p:sp>
        <p:nvSpPr>
          <p:cNvPr id="5" name="Footer Placeholder 4">
            <a:extLst>
              <a:ext uri="{FF2B5EF4-FFF2-40B4-BE49-F238E27FC236}">
                <a16:creationId xmlns:a16="http://schemas.microsoft.com/office/drawing/2014/main" id="{A1A76817-4D29-4888-B68C-A35F5A069C9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A0B21A-30A9-4173-9E3F-D985B86A35C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4025220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90E843-90BA-4A7D-8F9F-FFE49387A618}"/>
              </a:ext>
            </a:extLst>
          </p:cNvPr>
          <p:cNvSpPr>
            <a:spLocks noGrp="1"/>
          </p:cNvSpPr>
          <p:nvPr>
            <p:ph type="title"/>
          </p:nvPr>
        </p:nvSpPr>
        <p:spPr>
          <a:xfrm>
            <a:off x="548639" y="950976"/>
            <a:ext cx="10995659" cy="1077849"/>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43F7CA62-9B55-49B4-94B6-EAAF7D5AE0DC}"/>
              </a:ext>
            </a:extLst>
          </p:cNvPr>
          <p:cNvSpPr>
            <a:spLocks noGrp="1"/>
          </p:cNvSpPr>
          <p:nvPr>
            <p:ph type="body" idx="1"/>
          </p:nvPr>
        </p:nvSpPr>
        <p:spPr>
          <a:xfrm>
            <a:off x="548641" y="2028826"/>
            <a:ext cx="10995660" cy="402907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3CEA03-AAFA-4A69-A3DA-1DD0EF273F11}"/>
              </a:ext>
            </a:extLst>
          </p:cNvPr>
          <p:cNvSpPr>
            <a:spLocks noGrp="1"/>
          </p:cNvSpPr>
          <p:nvPr>
            <p:ph type="dt" sz="half" idx="2"/>
          </p:nvPr>
        </p:nvSpPr>
        <p:spPr>
          <a:xfrm>
            <a:off x="588729" y="6449535"/>
            <a:ext cx="2983095" cy="308453"/>
          </a:xfrm>
          <a:prstGeom prst="rect">
            <a:avLst/>
          </a:prstGeom>
        </p:spPr>
        <p:txBody>
          <a:bodyPr vert="horz" lIns="91440" tIns="45720" rIns="91440" bIns="45720" rtlCol="0" anchor="t"/>
          <a:lstStyle>
            <a:lvl1pPr algn="l">
              <a:defRPr sz="900">
                <a:solidFill>
                  <a:schemeClr val="tx1"/>
                </a:solidFill>
              </a:defRPr>
            </a:lvl1pPr>
          </a:lstStyle>
          <a:p>
            <a:fld id="{4CDE23C7-78A4-413A-A84B-93D4CC0A9EB1}" type="datetimeFigureOut">
              <a:rPr lang="en-US" smtClean="0"/>
              <a:pPr/>
              <a:t>11/23/2025</a:t>
            </a:fld>
            <a:endParaRPr lang="en-US"/>
          </a:p>
        </p:txBody>
      </p:sp>
      <p:sp>
        <p:nvSpPr>
          <p:cNvPr id="5" name="Footer Placeholder 4">
            <a:extLst>
              <a:ext uri="{FF2B5EF4-FFF2-40B4-BE49-F238E27FC236}">
                <a16:creationId xmlns:a16="http://schemas.microsoft.com/office/drawing/2014/main" id="{F3E97F43-1ECB-4FC2-863E-26CEE24A008A}"/>
              </a:ext>
            </a:extLst>
          </p:cNvPr>
          <p:cNvSpPr>
            <a:spLocks noGrp="1"/>
          </p:cNvSpPr>
          <p:nvPr>
            <p:ph type="ftr" sz="quarter" idx="3"/>
          </p:nvPr>
        </p:nvSpPr>
        <p:spPr>
          <a:xfrm>
            <a:off x="557924" y="173776"/>
            <a:ext cx="411480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53C7F9D8-4B2E-4871-B2AE-EFC06BE23179}"/>
              </a:ext>
            </a:extLst>
          </p:cNvPr>
          <p:cNvSpPr>
            <a:spLocks noGrp="1"/>
          </p:cNvSpPr>
          <p:nvPr>
            <p:ph type="sldNum" sz="quarter" idx="4"/>
          </p:nvPr>
        </p:nvSpPr>
        <p:spPr>
          <a:xfrm>
            <a:off x="10710710" y="6449535"/>
            <a:ext cx="932279" cy="308453"/>
          </a:xfrm>
          <a:prstGeom prst="rect">
            <a:avLst/>
          </a:prstGeom>
        </p:spPr>
        <p:txBody>
          <a:bodyPr vert="horz" lIns="91440" tIns="45720" rIns="91440" bIns="45720" rtlCol="0" anchor="t"/>
          <a:lstStyle>
            <a:lvl1pPr algn="r">
              <a:defRPr sz="900">
                <a:solidFill>
                  <a:schemeClr val="tx1"/>
                </a:solidFill>
              </a:defRPr>
            </a:lvl1pPr>
          </a:lstStyle>
          <a:p>
            <a:fld id="{6CB39E08-E0E5-4B1A-8F7D-08FE7678A3B6}" type="slidenum">
              <a:rPr lang="en-US" smtClean="0"/>
              <a:pPr/>
              <a:t>‹#›</a:t>
            </a:fld>
            <a:endParaRPr lang="en-US"/>
          </a:p>
        </p:txBody>
      </p:sp>
      <p:cxnSp>
        <p:nvCxnSpPr>
          <p:cNvPr id="7" name="Straight Connector 6">
            <a:extLst>
              <a:ext uri="{FF2B5EF4-FFF2-40B4-BE49-F238E27FC236}">
                <a16:creationId xmlns:a16="http://schemas.microsoft.com/office/drawing/2014/main" id="{462919E4-C488-4107-9EF1-66152F848008}"/>
              </a:ext>
            </a:extLst>
          </p:cNvPr>
          <p:cNvCxnSpPr>
            <a:cxnSpLocks/>
          </p:cNvCxnSpPr>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BF79732-4088-424C-A653-4534E4389443}"/>
              </a:ext>
            </a:extLst>
          </p:cNvPr>
          <p:cNvCxnSpPr>
            <a:cxnSpLocks/>
          </p:cNvCxnSpPr>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3389695"/>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66" r:id="rId6"/>
    <p:sldLayoutId id="2147483762" r:id="rId7"/>
    <p:sldLayoutId id="2147483763" r:id="rId8"/>
    <p:sldLayoutId id="2147483764" r:id="rId9"/>
    <p:sldLayoutId id="2147483765" r:id="rId10"/>
    <p:sldLayoutId id="2147483767" r:id="rId11"/>
  </p:sldLayoutIdLst>
  <p:txStyles>
    <p:titleStyle>
      <a:lvl1pPr algn="l" defTabSz="914400" rtl="0" eaLnBrk="1" latinLnBrk="0" hangingPunct="1">
        <a:lnSpc>
          <a:spcPct val="85000"/>
        </a:lnSpc>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2344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9.jpeg"/><Relationship Id="rId2" Type="http://schemas.openxmlformats.org/officeDocument/2006/relationships/video" Target="https://www.youtube.com/embed/P-wh2AEhlOc?feature=oembed" TargetMode="External"/><Relationship Id="rId1" Type="http://schemas.openxmlformats.org/officeDocument/2006/relationships/video" Target="https://www.youtube.com/embed/e7k2Ix2eEKs?feature=oembed" TargetMode="Externa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hyperlink" Target="http://gov.uk/" TargetMode="External"/><Relationship Id="rId3" Type="http://schemas.openxmlformats.org/officeDocument/2006/relationships/hyperlink" Target="https://www.simplypsychology.org/piaget.html" TargetMode="External"/><Relationship Id="rId7" Type="http://schemas.openxmlformats.org/officeDocument/2006/relationships/hyperlink" Target="https://youtu.be/P-wh2AEhlOc?si=4wybDXGy5FueRYUM" TargetMode="External"/><Relationship Id="rId2" Type="http://schemas.openxmlformats.org/officeDocument/2006/relationships/hyperlink" Target="https://www.firstdiscoverers.co.uk/science-childcare-cognitive-development/?_gl=1*1goqgnz*_up*MQ..*_ga*MTA4NjA0NzMxNS4xNzYzNDEyMDQ0*_ga_KNC731ZN59*czE3NjM0MTIwNDIkbzEkZzEkdDE3NjM0MTIwNTQkajQ4JGwwJGgw" TargetMode="External"/><Relationship Id="rId1" Type="http://schemas.openxmlformats.org/officeDocument/2006/relationships/slideLayout" Target="../slideLayouts/slideLayout7.xml"/><Relationship Id="rId6" Type="http://schemas.openxmlformats.org/officeDocument/2006/relationships/hyperlink" Target="https://www.ncbi.nlm.nih.gov/books/NBK556096/" TargetMode="External"/><Relationship Id="rId11" Type="http://schemas.openxmlformats.org/officeDocument/2006/relationships/hyperlink" Target="https://www.autism.org.uk/advice-and-guidance/topics/education/extra-help-at-school/northern-ireland/individual-education-plans" TargetMode="External"/><Relationship Id="rId5" Type="http://schemas.openxmlformats.org/officeDocument/2006/relationships/hyperlink" Target="https://doi.org/10.3389/feduc.2025.1569322" TargetMode="External"/><Relationship Id="rId10" Type="http://schemas.openxmlformats.org/officeDocument/2006/relationships/hyperlink" Target="https://www.gov.uk/children-with-special-educational-needs/extra-SEN-help" TargetMode="External"/><Relationship Id="rId4" Type="http://schemas.openxmlformats.org/officeDocument/2006/relationships/hyperlink" Target="https://youtu.be/e7k2Ix2eEKs?si=v4HdwhQvuJr8Zndg" TargetMode="External"/><Relationship Id="rId9" Type="http://schemas.openxmlformats.org/officeDocument/2006/relationships/hyperlink" Target="https://assets.publishing.service.gov.uk/media/622894808fa8f526d8531647/The_Role_of_the_Early_Years_SENCO.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3297213-B630-4CFA-8FE1-099659C5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7E04C2E-EE7B-DE43-01EC-05F2FE622ABB}"/>
              </a:ext>
            </a:extLst>
          </p:cNvPr>
          <p:cNvPicPr>
            <a:picLocks noChangeAspect="1"/>
          </p:cNvPicPr>
          <p:nvPr/>
        </p:nvPicPr>
        <p:blipFill>
          <a:blip r:embed="rId2"/>
          <a:srcRect t="20332" r="-2" b="-2"/>
          <a:stretch>
            <a:fillRect/>
          </a:stretch>
        </p:blipFill>
        <p:spPr>
          <a:xfrm>
            <a:off x="1" y="10"/>
            <a:ext cx="12191999" cy="6857990"/>
          </a:xfrm>
          <a:prstGeom prst="rect">
            <a:avLst/>
          </a:prstGeom>
        </p:spPr>
      </p:pic>
      <p:sp>
        <p:nvSpPr>
          <p:cNvPr id="11" name="Rectangle 10">
            <a:extLst>
              <a:ext uri="{FF2B5EF4-FFF2-40B4-BE49-F238E27FC236}">
                <a16:creationId xmlns:a16="http://schemas.microsoft.com/office/drawing/2014/main" id="{13F26D5C-77E9-4A8D-95F0-1635BAD12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7781" y="-257784"/>
            <a:ext cx="6857999" cy="7373570"/>
          </a:xfrm>
          <a:prstGeom prst="rect">
            <a:avLst/>
          </a:prstGeom>
          <a:gradFill flip="none" rotWithShape="1">
            <a:gsLst>
              <a:gs pos="3000">
                <a:srgbClr val="000000">
                  <a:alpha val="0"/>
                </a:srgbClr>
              </a:gs>
              <a:gs pos="73000">
                <a:srgbClr val="000000">
                  <a:alpha val="48000"/>
                </a:srgbClr>
              </a:gs>
              <a:gs pos="100000">
                <a:srgbClr val="000000">
                  <a:alpha val="58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48640" y="952500"/>
            <a:ext cx="5127674" cy="3893582"/>
          </a:xfrm>
        </p:spPr>
        <p:txBody>
          <a:bodyPr>
            <a:normAutofit fontScale="90000"/>
          </a:bodyPr>
          <a:lstStyle/>
          <a:p>
            <a:pPr algn="ctr"/>
            <a:r>
              <a:rPr lang="en-GB">
                <a:solidFill>
                  <a:schemeClr val="bg1"/>
                </a:solidFill>
              </a:rPr>
              <a:t>Assessment 1</a:t>
            </a:r>
            <a:br>
              <a:rPr lang="en-GB">
                <a:solidFill>
                  <a:srgbClr val="FFFFFF"/>
                </a:solidFill>
              </a:rPr>
            </a:br>
            <a:r>
              <a:rPr lang="en-GB">
                <a:solidFill>
                  <a:srgbClr val="FFFFFF"/>
                </a:solidFill>
              </a:rPr>
              <a:t>Individual Presentation</a:t>
            </a:r>
            <a:br>
              <a:rPr lang="en-GB"/>
            </a:br>
            <a:r>
              <a:rPr lang="en-GB">
                <a:solidFill>
                  <a:srgbClr val="FFFFFF"/>
                </a:solidFill>
              </a:rPr>
              <a:t>psychology In Health and Social Care LCHS4010</a:t>
            </a:r>
            <a:br>
              <a:rPr lang="en-GB"/>
            </a:br>
            <a:endParaRPr lang="en-GB">
              <a:solidFill>
                <a:srgbClr val="FFFFFF"/>
              </a:solidFill>
            </a:endParaRPr>
          </a:p>
        </p:txBody>
      </p:sp>
      <p:sp>
        <p:nvSpPr>
          <p:cNvPr id="3" name="Subtitle 2"/>
          <p:cNvSpPr>
            <a:spLocks noGrp="1"/>
          </p:cNvSpPr>
          <p:nvPr>
            <p:ph type="subTitle" idx="1"/>
          </p:nvPr>
        </p:nvSpPr>
        <p:spPr>
          <a:xfrm>
            <a:off x="567186" y="4846083"/>
            <a:ext cx="5024722" cy="1211818"/>
          </a:xfrm>
        </p:spPr>
        <p:txBody>
          <a:bodyPr anchor="b">
            <a:normAutofit/>
          </a:bodyPr>
          <a:lstStyle/>
          <a:p>
            <a:r>
              <a:rPr lang="en-GB" sz="2400">
                <a:solidFill>
                  <a:srgbClr val="FFFFFF"/>
                </a:solidFill>
              </a:rPr>
              <a:t>Name: Sabirah Gardiner 2318899</a:t>
            </a:r>
            <a:endParaRPr lang="en-US">
              <a:solidFill>
                <a:srgbClr val="000000"/>
              </a:solidFill>
            </a:endParaRPr>
          </a:p>
          <a:p>
            <a:r>
              <a:rPr lang="en-GB" sz="2400">
                <a:solidFill>
                  <a:srgbClr val="FFFFFF"/>
                </a:solidFill>
              </a:rPr>
              <a:t>Lecturer: Helen Parsons</a:t>
            </a:r>
            <a:endParaRPr lang="en-US"/>
          </a:p>
        </p:txBody>
      </p:sp>
      <p:cxnSp>
        <p:nvCxnSpPr>
          <p:cNvPr id="13" name="Straight Connector 12">
            <a:extLst>
              <a:ext uri="{FF2B5EF4-FFF2-40B4-BE49-F238E27FC236}">
                <a16:creationId xmlns:a16="http://schemas.microsoft.com/office/drawing/2014/main" id="{0632DC5A-0728-490F-8655-6B43778270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8BB1F6D-CF9C-422D-9324-C46415BB9D7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7" name="Straight Connector 46">
            <a:extLst>
              <a:ext uri="{FF2B5EF4-FFF2-40B4-BE49-F238E27FC236}">
                <a16:creationId xmlns:a16="http://schemas.microsoft.com/office/drawing/2014/main" id="{462919E4-C488-4107-9EF1-66152F8480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0BF79732-4088-424C-A653-4534E43894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49" name="Rectangle 48">
            <a:extLst>
              <a:ext uri="{FF2B5EF4-FFF2-40B4-BE49-F238E27FC236}">
                <a16:creationId xmlns:a16="http://schemas.microsoft.com/office/drawing/2014/main" id="{5F2D5967-D287-4BDA-8914-854D6EC8A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0" name="Straight Connector 49">
            <a:extLst>
              <a:ext uri="{FF2B5EF4-FFF2-40B4-BE49-F238E27FC236}">
                <a16:creationId xmlns:a16="http://schemas.microsoft.com/office/drawing/2014/main" id="{2F538056-4BE2-4156-9522-75617E95FEC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F7BB1D7B-D62D-D66D-14A2-3D5B6CB78B7C}"/>
              </a:ext>
            </a:extLst>
          </p:cNvPr>
          <p:cNvSpPr txBox="1"/>
          <p:nvPr/>
        </p:nvSpPr>
        <p:spPr>
          <a:xfrm>
            <a:off x="645374" y="952500"/>
            <a:ext cx="3862458" cy="5103423"/>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nSpc>
                <a:spcPct val="110000"/>
              </a:lnSpc>
              <a:spcAft>
                <a:spcPts val="600"/>
              </a:spcAft>
            </a:pPr>
            <a:r>
              <a:rPr lang="en-US" sz="1100">
                <a:latin typeface="Arial"/>
                <a:cs typeface="Arial"/>
              </a:rPr>
              <a:t>This presentation will explain of the lifespan perspective in Psychology, which for some is a study of human life from 0 to death. This perspective helps us understand that development is a lifelong process, It brings to us the reality that we all go through physical, cognitive, social and emotional behaviors on our journey from birth to the end of life. It is by exploring these stages that we can really get to understand and relate to the different stages in our own personal lives. There are many professional's that helped shape the minds of people to look and analyze things we do, why and when we do them. As we studied this module, we learnt of Erikson a German born psychoanalyst and he's 8 stage theory starting from conception to death,  Piaget’s born in Switzerland  had a  4-stage theory based on cognitive and development, Russian born Vygotsky was on a sociocultural theory and British born Bowlby’s was of an attachment theory both were psychologist. We can see that they all had different beliefs on the lifespan and its stage’s. I have been given a choice to choose one lifespan as a practitioner in an early year's nursery, 3yr old Amarna has just joined and showing signs of anxiety when left by the carer, difficulty engaging in group play and limited verbal communication.my presentation today will be based on that scenario.  Before that let us take a brief look at the following, by exploring these stages, and take a closer look so that  we can really begin to understand the lifespan through the lens of those Professionals mentioned previously. </a:t>
            </a:r>
          </a:p>
          <a:p>
            <a:pPr indent="-228600">
              <a:lnSpc>
                <a:spcPct val="110000"/>
              </a:lnSpc>
              <a:spcAft>
                <a:spcPts val="600"/>
              </a:spcAft>
              <a:buFont typeface="Arial" panose="020B0604020202020204" pitchFamily="34" charset="0"/>
              <a:buChar char="•"/>
            </a:pPr>
            <a:endParaRPr lang="en-US" sz="700"/>
          </a:p>
          <a:p>
            <a:pPr indent="-228600">
              <a:lnSpc>
                <a:spcPct val="110000"/>
              </a:lnSpc>
              <a:spcAft>
                <a:spcPts val="600"/>
              </a:spcAft>
              <a:buFont typeface="Arial" panose="020B0604020202020204" pitchFamily="34" charset="0"/>
              <a:buChar char="•"/>
            </a:pPr>
            <a:endParaRPr lang="en-US" sz="700"/>
          </a:p>
        </p:txBody>
      </p:sp>
      <p:pic>
        <p:nvPicPr>
          <p:cNvPr id="4" name="Picture 3" descr="Hand reaching out to sun">
            <a:extLst>
              <a:ext uri="{FF2B5EF4-FFF2-40B4-BE49-F238E27FC236}">
                <a16:creationId xmlns:a16="http://schemas.microsoft.com/office/drawing/2014/main" id="{FED718BA-343D-F218-1D84-52B0A0FDC441}"/>
              </a:ext>
            </a:extLst>
          </p:cNvPr>
          <p:cNvPicPr>
            <a:picLocks noChangeAspect="1"/>
          </p:cNvPicPr>
          <p:nvPr/>
        </p:nvPicPr>
        <p:blipFill>
          <a:blip r:embed="rId2"/>
          <a:srcRect l="4703" r="4703"/>
          <a:stretch>
            <a:fillRect/>
          </a:stretch>
        </p:blipFill>
        <p:spPr>
          <a:xfrm>
            <a:off x="4648200" y="952500"/>
            <a:ext cx="6903309" cy="5105399"/>
          </a:xfrm>
          <a:prstGeom prst="rect">
            <a:avLst/>
          </a:prstGeom>
        </p:spPr>
      </p:pic>
      <p:cxnSp>
        <p:nvCxnSpPr>
          <p:cNvPr id="51" name="Straight Connector 50">
            <a:extLst>
              <a:ext uri="{FF2B5EF4-FFF2-40B4-BE49-F238E27FC236}">
                <a16:creationId xmlns:a16="http://schemas.microsoft.com/office/drawing/2014/main" id="{7340FC25-B92B-49CA-9B3B-580CCD12F3F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0344E8B-DE7E-26C4-0A66-362DB915B1F4}"/>
              </a:ext>
            </a:extLst>
          </p:cNvPr>
          <p:cNvSpPr txBox="1"/>
          <p:nvPr/>
        </p:nvSpPr>
        <p:spPr>
          <a:xfrm>
            <a:off x="1263315" y="130343"/>
            <a:ext cx="9220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a:latin typeface="Amasis MT Pro Medium"/>
              </a:rPr>
              <a:t>Introduction To The Professional's</a:t>
            </a:r>
            <a:endParaRPr lang="en-US"/>
          </a:p>
        </p:txBody>
      </p:sp>
    </p:spTree>
    <p:extLst>
      <p:ext uri="{BB962C8B-B14F-4D97-AF65-F5344CB8AC3E}">
        <p14:creationId xmlns:p14="http://schemas.microsoft.com/office/powerpoint/2010/main" val="23729130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53FED5DD-0275-0A72-6150-AB39BDF4DD76}"/>
              </a:ext>
            </a:extLst>
          </p:cNvPr>
          <p:cNvPicPr>
            <a:picLocks noChangeAspect="1"/>
          </p:cNvPicPr>
          <p:nvPr/>
        </p:nvPicPr>
        <p:blipFill>
          <a:blip r:embed="rId2"/>
          <a:stretch>
            <a:fillRect/>
          </a:stretch>
        </p:blipFill>
        <p:spPr>
          <a:xfrm>
            <a:off x="687586" y="797030"/>
            <a:ext cx="3669632" cy="2269571"/>
          </a:xfrm>
          <a:prstGeom prst="rect">
            <a:avLst/>
          </a:prstGeom>
        </p:spPr>
      </p:pic>
      <p:pic>
        <p:nvPicPr>
          <p:cNvPr id="28" name="Picture 27">
            <a:extLst>
              <a:ext uri="{FF2B5EF4-FFF2-40B4-BE49-F238E27FC236}">
                <a16:creationId xmlns:a16="http://schemas.microsoft.com/office/drawing/2014/main" id="{03875ABA-01BB-9ABC-7578-D3764BF424BC}"/>
              </a:ext>
            </a:extLst>
          </p:cNvPr>
          <p:cNvPicPr>
            <a:picLocks noChangeAspect="1"/>
          </p:cNvPicPr>
          <p:nvPr/>
        </p:nvPicPr>
        <p:blipFill>
          <a:blip r:embed="rId3"/>
          <a:stretch>
            <a:fillRect/>
          </a:stretch>
        </p:blipFill>
        <p:spPr>
          <a:xfrm>
            <a:off x="4598831" y="705159"/>
            <a:ext cx="6366924" cy="3092830"/>
          </a:xfrm>
          <a:prstGeom prst="rect">
            <a:avLst/>
          </a:prstGeom>
        </p:spPr>
      </p:pic>
      <p:sp>
        <p:nvSpPr>
          <p:cNvPr id="29" name="TextBox 28">
            <a:extLst>
              <a:ext uri="{FF2B5EF4-FFF2-40B4-BE49-F238E27FC236}">
                <a16:creationId xmlns:a16="http://schemas.microsoft.com/office/drawing/2014/main" id="{BF7784B4-9C5C-8BB3-7E82-182F10DCB090}"/>
              </a:ext>
            </a:extLst>
          </p:cNvPr>
          <p:cNvSpPr txBox="1"/>
          <p:nvPr/>
        </p:nvSpPr>
        <p:spPr>
          <a:xfrm>
            <a:off x="501194" y="3159134"/>
            <a:ext cx="3766608"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Arial"/>
                <a:ea typeface="Calibri"/>
                <a:cs typeface="Calibri"/>
              </a:rPr>
              <a:t>Childhood are the first 4 stages in Erikson's theory. These stages are when the child from 0-2yrs, 2-4yrs, 4-5, and </a:t>
            </a:r>
          </a:p>
          <a:p>
            <a:r>
              <a:rPr lang="en-GB" sz="1100">
                <a:latin typeface="Arial"/>
                <a:ea typeface="Calibri"/>
                <a:cs typeface="Calibri"/>
              </a:rPr>
              <a:t>5-12yrs.</a:t>
            </a:r>
            <a:r>
              <a:rPr lang="en-GB" sz="1100" b="1">
                <a:latin typeface="Arial"/>
                <a:ea typeface="Calibri"/>
                <a:cs typeface="Calibri"/>
              </a:rPr>
              <a:t>1st. </a:t>
            </a:r>
            <a:r>
              <a:rPr lang="en-GB" sz="1100">
                <a:latin typeface="Arial"/>
                <a:ea typeface="Calibri"/>
                <a:cs typeface="Calibri"/>
              </a:rPr>
              <a:t>As care giver, be it mother, father, foster parent and so on, We help the child's development and growth we love care comfort and build a bond of trust, the opposite will cause mistrust and may have effect in further stages.</a:t>
            </a:r>
            <a:r>
              <a:rPr lang="en-GB" sz="1100" b="1">
                <a:latin typeface="Arial"/>
                <a:ea typeface="Calibri"/>
                <a:cs typeface="Calibri"/>
              </a:rPr>
              <a:t>2nd </a:t>
            </a:r>
            <a:r>
              <a:rPr lang="en-GB" sz="1100">
                <a:latin typeface="Arial"/>
                <a:ea typeface="Calibri"/>
                <a:cs typeface="Calibri"/>
              </a:rPr>
              <a:t> stage allow the child to get to know themself and make mistakes, e.g.: they may put clothes on back to front, wet themself  constantly, criticism or punishment will leave child feeling shame and with doubt this can leave the child feeling dishearten or negative of their own abilities.</a:t>
            </a:r>
            <a:r>
              <a:rPr lang="en-GB" sz="1100" b="1">
                <a:latin typeface="Arial"/>
                <a:ea typeface="Calibri"/>
                <a:cs typeface="Calibri"/>
              </a:rPr>
              <a:t>3rd</a:t>
            </a:r>
            <a:r>
              <a:rPr lang="en-GB" sz="1100">
                <a:latin typeface="Arial"/>
                <a:ea typeface="Calibri"/>
                <a:cs typeface="Calibri"/>
              </a:rPr>
              <a:t>  They find initiative, friends, play and now engage to new ideas or things, the opposite will be caused by any negativity from the care giver.</a:t>
            </a:r>
            <a:r>
              <a:rPr lang="en-GB" sz="1100" b="1">
                <a:latin typeface="Arial"/>
                <a:ea typeface="Calibri"/>
                <a:cs typeface="Calibri"/>
              </a:rPr>
              <a:t>4th </a:t>
            </a:r>
            <a:r>
              <a:rPr lang="en-GB" sz="1100">
                <a:latin typeface="Arial"/>
                <a:ea typeface="Calibri"/>
                <a:cs typeface="Calibri"/>
              </a:rPr>
              <a:t>The competence that a child feels at completion of tasks, learning a new skills, accomplishment at school or any after school activities and receiving praise, builds confidents. </a:t>
            </a:r>
          </a:p>
        </p:txBody>
      </p:sp>
      <p:sp>
        <p:nvSpPr>
          <p:cNvPr id="2" name="TextBox 1">
            <a:extLst>
              <a:ext uri="{FF2B5EF4-FFF2-40B4-BE49-F238E27FC236}">
                <a16:creationId xmlns:a16="http://schemas.microsoft.com/office/drawing/2014/main" id="{331E04C0-A334-2671-BE08-81EF465B6188}"/>
              </a:ext>
            </a:extLst>
          </p:cNvPr>
          <p:cNvSpPr txBox="1"/>
          <p:nvPr/>
        </p:nvSpPr>
        <p:spPr>
          <a:xfrm>
            <a:off x="4359878" y="3917392"/>
            <a:ext cx="7425366" cy="6001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a:latin typeface="Arial"/>
                <a:cs typeface="Arial"/>
              </a:rPr>
              <a:t>5th </a:t>
            </a:r>
            <a:r>
              <a:rPr lang="en-GB" sz="1100">
                <a:latin typeface="Arial"/>
                <a:cs typeface="Arial"/>
              </a:rPr>
              <a:t>Adolescence they will be more independent, choose friends, things to wear, things they like to do, where they like be and it can be a little confusing as they try to find their own identity. Cognitive skill is also higher as they are mentally being prepared to become a young woman or man in the world and make decisions.</a:t>
            </a:r>
          </a:p>
        </p:txBody>
      </p:sp>
      <p:sp>
        <p:nvSpPr>
          <p:cNvPr id="7" name="TextBox 6">
            <a:extLst>
              <a:ext uri="{FF2B5EF4-FFF2-40B4-BE49-F238E27FC236}">
                <a16:creationId xmlns:a16="http://schemas.microsoft.com/office/drawing/2014/main" id="{BA05A027-E206-0EFF-A893-774960003E18}"/>
              </a:ext>
            </a:extLst>
          </p:cNvPr>
          <p:cNvSpPr txBox="1"/>
          <p:nvPr/>
        </p:nvSpPr>
        <p:spPr>
          <a:xfrm>
            <a:off x="4355528" y="4515587"/>
            <a:ext cx="7425368" cy="17851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a:latin typeface="Arial"/>
                <a:cs typeface="Arial"/>
              </a:rPr>
              <a:t>6th</a:t>
            </a:r>
            <a:r>
              <a:rPr lang="en-GB" sz="1100">
                <a:latin typeface="Arial"/>
                <a:cs typeface="Arial"/>
              </a:rPr>
              <a:t> Adulthood 19-40yrs, 40-65yrs, 65+yrs old. We now are at our young adult life and start to know who we choose to have in our lives as friends and family, decisions of work, ideas for the future, attracted to the opposite sex and what of them we find attractive, we now have a social circle of friends, we learn of love and intimacy. However, if the previous stages have not been great, it can have an impact such as lack confidence, isolated, unhappy and depression</a:t>
            </a:r>
            <a:r>
              <a:rPr lang="en-GB" sz="1100" b="1">
                <a:latin typeface="Arial"/>
                <a:cs typeface="Arial"/>
              </a:rPr>
              <a:t>.7th</a:t>
            </a:r>
            <a:r>
              <a:rPr lang="en-GB" sz="1100">
                <a:latin typeface="Arial"/>
                <a:cs typeface="Arial"/>
              </a:rPr>
              <a:t> We identify who we are, wanting to start a family, care for others and want to contribute to the world or teach the younger's the opposite would mean you feel like underdeveloped, have not reached certain goals.</a:t>
            </a:r>
            <a:r>
              <a:rPr lang="en-GB" sz="1100" b="1">
                <a:latin typeface="Arial"/>
                <a:cs typeface="Arial"/>
              </a:rPr>
              <a:t>8th </a:t>
            </a:r>
            <a:r>
              <a:rPr lang="en-GB" sz="1100">
                <a:latin typeface="Arial"/>
                <a:cs typeface="Arial"/>
              </a:rPr>
              <a:t>We now have reached a stage of wisdom all being well, you look back and reflect on life and what you have accomplished giving you a sense of pride and satisfaction you have integrity and are comfortable. If the opposite occurs then you will perhaps be grumpy, unhappy, question your past as you reflect, you can be bitter, miserable, unhappy, be afraid of not having done things before end of life.</a:t>
            </a:r>
          </a:p>
        </p:txBody>
      </p:sp>
      <p:sp>
        <p:nvSpPr>
          <p:cNvPr id="4" name="TextBox 3">
            <a:extLst>
              <a:ext uri="{FF2B5EF4-FFF2-40B4-BE49-F238E27FC236}">
                <a16:creationId xmlns:a16="http://schemas.microsoft.com/office/drawing/2014/main" id="{308FBD10-1FDC-2A66-EC43-B04D617828E8}"/>
              </a:ext>
            </a:extLst>
          </p:cNvPr>
          <p:cNvSpPr txBox="1"/>
          <p:nvPr/>
        </p:nvSpPr>
        <p:spPr>
          <a:xfrm>
            <a:off x="982578" y="140369"/>
            <a:ext cx="924025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a:latin typeface="Amasis MT Pro Medium"/>
              </a:rPr>
              <a:t>ERIKSON'S 8 STAGE THEORY</a:t>
            </a:r>
            <a:endParaRPr lang="en-US"/>
          </a:p>
        </p:txBody>
      </p:sp>
      <p:sp>
        <p:nvSpPr>
          <p:cNvPr id="3" name="TextBox 2">
            <a:extLst>
              <a:ext uri="{FF2B5EF4-FFF2-40B4-BE49-F238E27FC236}">
                <a16:creationId xmlns:a16="http://schemas.microsoft.com/office/drawing/2014/main" id="{F492769A-F4AD-C939-8089-A78E34476918}"/>
              </a:ext>
            </a:extLst>
          </p:cNvPr>
          <p:cNvSpPr txBox="1"/>
          <p:nvPr/>
        </p:nvSpPr>
        <p:spPr>
          <a:xfrm>
            <a:off x="691815" y="2436394"/>
            <a:ext cx="2743200"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900">
                <a:solidFill>
                  <a:srgbClr val="333333"/>
                </a:solidFill>
              </a:rPr>
              <a:t>Source:  Scicovery,  2023 </a:t>
            </a:r>
            <a:endParaRPr lang="en-US"/>
          </a:p>
        </p:txBody>
      </p:sp>
    </p:spTree>
    <p:extLst>
      <p:ext uri="{BB962C8B-B14F-4D97-AF65-F5344CB8AC3E}">
        <p14:creationId xmlns:p14="http://schemas.microsoft.com/office/powerpoint/2010/main" val="1995639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2" name="Straight Connector 31">
            <a:extLst>
              <a:ext uri="{FF2B5EF4-FFF2-40B4-BE49-F238E27FC236}">
                <a16:creationId xmlns:a16="http://schemas.microsoft.com/office/drawing/2014/main" id="{462919E4-C488-4107-9EF1-66152F8480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BF79732-4088-424C-A653-4534E43894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34" name="Rectangle 33">
            <a:extLst>
              <a:ext uri="{FF2B5EF4-FFF2-40B4-BE49-F238E27FC236}">
                <a16:creationId xmlns:a16="http://schemas.microsoft.com/office/drawing/2014/main" id="{5F2D5967-D287-4BDA-8914-854D6EC8A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5" name="Straight Connector 34">
            <a:extLst>
              <a:ext uri="{FF2B5EF4-FFF2-40B4-BE49-F238E27FC236}">
                <a16:creationId xmlns:a16="http://schemas.microsoft.com/office/drawing/2014/main" id="{2F538056-4BE2-4156-9522-75617E95FEC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6415375F-B7E9-3314-E27E-1F63F3C73E8B}"/>
              </a:ext>
            </a:extLst>
          </p:cNvPr>
          <p:cNvSpPr txBox="1"/>
          <p:nvPr/>
        </p:nvSpPr>
        <p:spPr>
          <a:xfrm>
            <a:off x="105282" y="803313"/>
            <a:ext cx="3576648" cy="550133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110000"/>
              </a:lnSpc>
              <a:spcAft>
                <a:spcPts val="600"/>
              </a:spcAft>
            </a:pPr>
            <a:r>
              <a:rPr lang="en-US" sz="700"/>
              <a:t> </a:t>
            </a:r>
            <a:endParaRPr lang="en-US"/>
          </a:p>
          <a:p>
            <a:pPr indent="-228600">
              <a:lnSpc>
                <a:spcPct val="110000"/>
              </a:lnSpc>
              <a:spcAft>
                <a:spcPts val="600"/>
              </a:spcAft>
              <a:buFont typeface="Arial" panose="020B0604020202020204" pitchFamily="34" charset="0"/>
              <a:buChar char="•"/>
            </a:pPr>
            <a:endParaRPr lang="en-US" sz="700"/>
          </a:p>
          <a:p>
            <a:pPr indent="-228600">
              <a:lnSpc>
                <a:spcPct val="110000"/>
              </a:lnSpc>
              <a:spcAft>
                <a:spcPts val="600"/>
              </a:spcAft>
              <a:buFont typeface="Arial" panose="020B0604020202020204" pitchFamily="34" charset="0"/>
              <a:buChar char="•"/>
            </a:pPr>
            <a:endParaRPr lang="en-US" sz="700"/>
          </a:p>
          <a:p>
            <a:pPr indent="-228600">
              <a:lnSpc>
                <a:spcPct val="110000"/>
              </a:lnSpc>
              <a:spcAft>
                <a:spcPts val="600"/>
              </a:spcAft>
              <a:buFont typeface="Arial" panose="020B0604020202020204" pitchFamily="34" charset="0"/>
              <a:buChar char="•"/>
            </a:pPr>
            <a:endParaRPr lang="en-US" sz="700"/>
          </a:p>
          <a:p>
            <a:pPr indent="-228600">
              <a:lnSpc>
                <a:spcPct val="110000"/>
              </a:lnSpc>
              <a:spcAft>
                <a:spcPts val="600"/>
              </a:spcAft>
              <a:buFont typeface="Arial" panose="020B0604020202020204" pitchFamily="34" charset="0"/>
              <a:buChar char="•"/>
            </a:pPr>
            <a:endParaRPr lang="en-US" sz="700"/>
          </a:p>
          <a:p>
            <a:pPr indent="-228600">
              <a:lnSpc>
                <a:spcPct val="110000"/>
              </a:lnSpc>
              <a:spcAft>
                <a:spcPts val="600"/>
              </a:spcAft>
              <a:buFont typeface="Arial" panose="020B0604020202020204" pitchFamily="34" charset="0"/>
              <a:buChar char="•"/>
            </a:pPr>
            <a:endParaRPr lang="en-US" sz="700"/>
          </a:p>
          <a:p>
            <a:pPr indent="-228600">
              <a:lnSpc>
                <a:spcPct val="110000"/>
              </a:lnSpc>
              <a:spcAft>
                <a:spcPts val="600"/>
              </a:spcAft>
              <a:buFont typeface="Arial" panose="020B0604020202020204" pitchFamily="34" charset="0"/>
              <a:buChar char="•"/>
            </a:pPr>
            <a:endParaRPr lang="en-US" sz="700"/>
          </a:p>
          <a:p>
            <a:pPr indent="-228600">
              <a:lnSpc>
                <a:spcPct val="110000"/>
              </a:lnSpc>
              <a:spcAft>
                <a:spcPts val="600"/>
              </a:spcAft>
              <a:buFont typeface="Arial" panose="020B0604020202020204" pitchFamily="34" charset="0"/>
              <a:buChar char="•"/>
            </a:pPr>
            <a:endParaRPr lang="en-US" sz="700"/>
          </a:p>
          <a:p>
            <a:pPr indent="-228600">
              <a:lnSpc>
                <a:spcPct val="110000"/>
              </a:lnSpc>
              <a:spcAft>
                <a:spcPts val="600"/>
              </a:spcAft>
              <a:buFont typeface="Arial" panose="020B0604020202020204" pitchFamily="34" charset="0"/>
              <a:buChar char="•"/>
            </a:pPr>
            <a:endParaRPr lang="en-US" sz="700"/>
          </a:p>
        </p:txBody>
      </p:sp>
      <p:pic>
        <p:nvPicPr>
          <p:cNvPr id="3" name="Picture 2" descr="Importance of Jean Piaget's Work and Findings - Developmental Psychology">
            <a:extLst>
              <a:ext uri="{FF2B5EF4-FFF2-40B4-BE49-F238E27FC236}">
                <a16:creationId xmlns:a16="http://schemas.microsoft.com/office/drawing/2014/main" id="{69CDB2A3-CC3A-3F97-0BBE-64DA0EBCCDF9}"/>
              </a:ext>
            </a:extLst>
          </p:cNvPr>
          <p:cNvPicPr>
            <a:picLocks noChangeAspect="1"/>
          </p:cNvPicPr>
          <p:nvPr/>
        </p:nvPicPr>
        <p:blipFill>
          <a:blip r:embed="rId2"/>
          <a:stretch>
            <a:fillRect/>
          </a:stretch>
        </p:blipFill>
        <p:spPr>
          <a:xfrm>
            <a:off x="3217823" y="1158314"/>
            <a:ext cx="5753922" cy="5105399"/>
          </a:xfrm>
          <a:prstGeom prst="rect">
            <a:avLst/>
          </a:prstGeom>
        </p:spPr>
      </p:pic>
      <p:cxnSp>
        <p:nvCxnSpPr>
          <p:cNvPr id="36" name="Straight Connector 35">
            <a:extLst>
              <a:ext uri="{FF2B5EF4-FFF2-40B4-BE49-F238E27FC236}">
                <a16:creationId xmlns:a16="http://schemas.microsoft.com/office/drawing/2014/main" id="{7340FC25-B92B-49CA-9B3B-580CCD12F3F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C63261AC-1000-9AF3-B86E-1307CD2662AA}"/>
              </a:ext>
            </a:extLst>
          </p:cNvPr>
          <p:cNvSpPr txBox="1"/>
          <p:nvPr/>
        </p:nvSpPr>
        <p:spPr>
          <a:xfrm>
            <a:off x="5642918" y="1043459"/>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3817FD1C-8477-491A-B0F5-14FC460C3378}"/>
              </a:ext>
            </a:extLst>
          </p:cNvPr>
          <p:cNvSpPr txBox="1"/>
          <p:nvPr/>
        </p:nvSpPr>
        <p:spPr>
          <a:xfrm>
            <a:off x="193699" y="909861"/>
            <a:ext cx="2934751" cy="2970044"/>
          </a:xfrm>
          <a:prstGeom prst="rect">
            <a:avLst/>
          </a:prstGeom>
          <a:noFill/>
        </p:spPr>
        <p:txBody>
          <a:bodyPr wrap="square" lIns="91440" tIns="45720" rIns="91440" bIns="45720" rtlCol="0" anchor="t">
            <a:spAutoFit/>
          </a:bodyPr>
          <a:lstStyle/>
          <a:p>
            <a:r>
              <a:rPr lang="en-US" sz="1100">
                <a:latin typeface="Arial"/>
                <a:cs typeface="Arial"/>
              </a:rPr>
              <a:t>Cognitive development is the way of showing the quantities, stability, growth, pattern and change in the  journey of the child's mind through preschool age and beyond.  while they experience significant changes in the journey, we must recognize how important it is to see the child. The child development releases an interconnected flow, like a river of experiences instead of just isolated milestones. We know that a children have bonds towards their parents, however what extended family members, they sometimes show favoritism or perhaps look for comforting with one more than the other, this is the Childs mind developing as they start to use recognition and differential skills of the mind (First Discoverers, n.d.).</a:t>
            </a:r>
          </a:p>
        </p:txBody>
      </p:sp>
      <p:sp>
        <p:nvSpPr>
          <p:cNvPr id="6" name="TextBox 5">
            <a:extLst>
              <a:ext uri="{FF2B5EF4-FFF2-40B4-BE49-F238E27FC236}">
                <a16:creationId xmlns:a16="http://schemas.microsoft.com/office/drawing/2014/main" id="{D9AD10F6-6FED-43B1-4A10-CCED0DAE499E}"/>
              </a:ext>
            </a:extLst>
          </p:cNvPr>
          <p:cNvSpPr txBox="1"/>
          <p:nvPr/>
        </p:nvSpPr>
        <p:spPr>
          <a:xfrm>
            <a:off x="108261" y="4226082"/>
            <a:ext cx="3114807" cy="2139047"/>
          </a:xfrm>
          <a:prstGeom prst="rect">
            <a:avLst/>
          </a:prstGeom>
          <a:noFill/>
        </p:spPr>
        <p:txBody>
          <a:bodyPr wrap="square" lIns="91440" tIns="45720" rIns="91440" bIns="45720" rtlCol="0" anchor="t">
            <a:spAutoFit/>
          </a:bodyPr>
          <a:lstStyle/>
          <a:p>
            <a:pPr marL="342900" indent="-342900">
              <a:buAutoNum type="arabicPeriod"/>
            </a:pPr>
            <a:r>
              <a:rPr lang="en-US"/>
              <a:t>SENSORIMOTOR</a:t>
            </a:r>
          </a:p>
          <a:p>
            <a:pPr algn="ctr"/>
            <a:r>
              <a:rPr lang="en-US" sz="1200">
                <a:latin typeface="Arial"/>
                <a:cs typeface="Arial"/>
              </a:rPr>
              <a:t>At 0-2</a:t>
            </a:r>
          </a:p>
          <a:p>
            <a:pPr algn="ctr"/>
            <a:r>
              <a:rPr lang="en-US" sz="1100">
                <a:latin typeface="Arial"/>
                <a:cs typeface="Arial"/>
              </a:rPr>
              <a:t>This is where the child becomes aware of their</a:t>
            </a:r>
            <a:endParaRPr lang="en-US" sz="1100">
              <a:latin typeface="Arial" panose="020B0604020202020204" pitchFamily="34" charset="0"/>
              <a:cs typeface="Arial" panose="020B0604020202020204" pitchFamily="34" charset="0"/>
            </a:endParaRPr>
          </a:p>
          <a:p>
            <a:pPr algn="ctr"/>
            <a:r>
              <a:rPr lang="en-US" sz="1100">
                <a:latin typeface="Arial"/>
                <a:cs typeface="Arial"/>
              </a:rPr>
              <a:t>Senses and movements. For example, they </a:t>
            </a:r>
          </a:p>
          <a:p>
            <a:pPr algn="ctr"/>
            <a:r>
              <a:rPr lang="en-US" sz="1100">
                <a:latin typeface="Arial"/>
                <a:cs typeface="Arial"/>
              </a:rPr>
              <a:t>Notice another person's expressions such as</a:t>
            </a:r>
            <a:endParaRPr lang="en-US" sz="1100">
              <a:latin typeface="Arial" panose="020B0604020202020204" pitchFamily="34" charset="0"/>
              <a:cs typeface="Arial" panose="020B0604020202020204" pitchFamily="34" charset="0"/>
            </a:endParaRPr>
          </a:p>
          <a:p>
            <a:pPr algn="ctr"/>
            <a:r>
              <a:rPr lang="en-US" sz="1100">
                <a:latin typeface="Arial"/>
                <a:cs typeface="Arial"/>
              </a:rPr>
              <a:t>Smiles or cries, play with toys or things that bring them joy or comfort, and feel security in a warm hug. The experiences will show the</a:t>
            </a:r>
            <a:r>
              <a:rPr lang="en-US" sz="1200">
                <a:latin typeface="Arial"/>
                <a:cs typeface="Arial"/>
              </a:rPr>
              <a:t> child's brain processing sensory massages and connects them with actions and emotions.(McLeod, 2025)</a:t>
            </a:r>
          </a:p>
        </p:txBody>
      </p:sp>
      <p:sp>
        <p:nvSpPr>
          <p:cNvPr id="7" name="TextBox 6">
            <a:extLst>
              <a:ext uri="{FF2B5EF4-FFF2-40B4-BE49-F238E27FC236}">
                <a16:creationId xmlns:a16="http://schemas.microsoft.com/office/drawing/2014/main" id="{C5455EF4-E4CA-557C-3096-CE0B0E081316}"/>
              </a:ext>
            </a:extLst>
          </p:cNvPr>
          <p:cNvSpPr txBox="1"/>
          <p:nvPr/>
        </p:nvSpPr>
        <p:spPr>
          <a:xfrm>
            <a:off x="9192280" y="738723"/>
            <a:ext cx="2786560"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t>PREOPERATIONAL</a:t>
            </a:r>
          </a:p>
          <a:p>
            <a:pPr algn="ctr"/>
            <a:r>
              <a:rPr lang="en-GB" sz="1200"/>
              <a:t>At 2-6 or 7</a:t>
            </a:r>
          </a:p>
          <a:p>
            <a:pPr algn="ctr"/>
            <a:r>
              <a:rPr lang="en-GB" sz="1100">
                <a:latin typeface="Arial"/>
                <a:cs typeface="Arial"/>
              </a:rPr>
              <a:t>At this stage they will relate to shapes, objects and symbols. Language, as they start to realise what words mean or even a sentences. Understand, that during this stage the child does not have the child lacks the cognitive ability for the kind of logic thinking as elder child or adults. </a:t>
            </a:r>
          </a:p>
          <a:p>
            <a:pPr algn="ctr"/>
            <a:r>
              <a:rPr lang="en-GB" sz="1100">
                <a:latin typeface="Arial"/>
                <a:cs typeface="Arial"/>
              </a:rPr>
              <a:t>(McLeod, 2025.)</a:t>
            </a:r>
          </a:p>
          <a:p>
            <a:pPr algn="ctr"/>
            <a:endParaRPr lang="en-GB" sz="1200"/>
          </a:p>
        </p:txBody>
      </p:sp>
      <p:sp>
        <p:nvSpPr>
          <p:cNvPr id="9" name="TextBox 8">
            <a:extLst>
              <a:ext uri="{FF2B5EF4-FFF2-40B4-BE49-F238E27FC236}">
                <a16:creationId xmlns:a16="http://schemas.microsoft.com/office/drawing/2014/main" id="{920B20ED-CA48-62DC-B09A-9664E364F61A}"/>
              </a:ext>
            </a:extLst>
          </p:cNvPr>
          <p:cNvSpPr txBox="1"/>
          <p:nvPr/>
        </p:nvSpPr>
        <p:spPr>
          <a:xfrm>
            <a:off x="9230146" y="2831090"/>
            <a:ext cx="2752379"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t>CONCRETE OPERATIONAL</a:t>
            </a:r>
          </a:p>
          <a:p>
            <a:pPr algn="ctr"/>
            <a:r>
              <a:rPr lang="en-GB" sz="1100"/>
              <a:t>At 7-11 or 12</a:t>
            </a:r>
          </a:p>
          <a:p>
            <a:pPr algn="ctr"/>
            <a:r>
              <a:rPr lang="en-GB" sz="1100">
                <a:latin typeface="Arial"/>
                <a:cs typeface="Arial"/>
              </a:rPr>
              <a:t>They now are doing the opposite of the Preoperational stage. The cognitive level is higher; they now have logic of their thought and feelings in a realistic way.</a:t>
            </a:r>
          </a:p>
          <a:p>
            <a:pPr algn="ctr"/>
            <a:r>
              <a:rPr lang="en-GB" sz="1100">
                <a:latin typeface="Arial"/>
                <a:cs typeface="Arial"/>
              </a:rPr>
              <a:t>(McLeod, 2025)</a:t>
            </a:r>
          </a:p>
        </p:txBody>
      </p:sp>
      <p:sp>
        <p:nvSpPr>
          <p:cNvPr id="8" name="TextBox 7">
            <a:extLst>
              <a:ext uri="{FF2B5EF4-FFF2-40B4-BE49-F238E27FC236}">
                <a16:creationId xmlns:a16="http://schemas.microsoft.com/office/drawing/2014/main" id="{13BA1474-306A-A586-A61E-9D211A21F591}"/>
              </a:ext>
            </a:extLst>
          </p:cNvPr>
          <p:cNvSpPr txBox="1"/>
          <p:nvPr/>
        </p:nvSpPr>
        <p:spPr>
          <a:xfrm>
            <a:off x="9187360" y="4641246"/>
            <a:ext cx="2871730"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t>FORMAL OPERATIONAL</a:t>
            </a:r>
          </a:p>
          <a:p>
            <a:pPr algn="ctr"/>
            <a:r>
              <a:rPr lang="en-GB" sz="1100"/>
              <a:t>At 12-Adult</a:t>
            </a:r>
          </a:p>
          <a:p>
            <a:pPr algn="ctr"/>
            <a:r>
              <a:rPr lang="en-GB" sz="1100">
                <a:latin typeface="Arial"/>
                <a:cs typeface="Arial"/>
              </a:rPr>
              <a:t>Piaget's last stage this is the final area of adolescence to adult you can hold a conversation and where the mind is growing and preparing for adulthood, they start mature and prepare to become the young woman or man for the future.(McLeod, 2025)</a:t>
            </a:r>
          </a:p>
        </p:txBody>
      </p:sp>
      <p:sp>
        <p:nvSpPr>
          <p:cNvPr id="11" name="TextBox 10">
            <a:extLst>
              <a:ext uri="{FF2B5EF4-FFF2-40B4-BE49-F238E27FC236}">
                <a16:creationId xmlns:a16="http://schemas.microsoft.com/office/drawing/2014/main" id="{033A5055-6452-4334-19DA-95C959B7C1E5}"/>
              </a:ext>
            </a:extLst>
          </p:cNvPr>
          <p:cNvSpPr txBox="1"/>
          <p:nvPr/>
        </p:nvSpPr>
        <p:spPr>
          <a:xfrm>
            <a:off x="812131" y="100263"/>
            <a:ext cx="1047348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a:latin typeface="Amasis MT Pro Medium"/>
              </a:rPr>
              <a:t>JEAN PIAGET'S 4 STAGE THEORY OF COGNATIVE and DEVELOPMENT</a:t>
            </a:r>
            <a:endParaRPr lang="en-US"/>
          </a:p>
        </p:txBody>
      </p:sp>
    </p:spTree>
    <p:extLst>
      <p:ext uri="{BB962C8B-B14F-4D97-AF65-F5344CB8AC3E}">
        <p14:creationId xmlns:p14="http://schemas.microsoft.com/office/powerpoint/2010/main" val="2999596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403C8-C854-6FDD-105B-25F62524A399}"/>
              </a:ext>
            </a:extLst>
          </p:cNvPr>
          <p:cNvSpPr>
            <a:spLocks noGrp="1"/>
          </p:cNvSpPr>
          <p:nvPr>
            <p:ph type="title"/>
          </p:nvPr>
        </p:nvSpPr>
        <p:spPr/>
        <p:txBody>
          <a:bodyPr/>
          <a:lstStyle/>
          <a:p>
            <a:endParaRPr lang="en-GB"/>
          </a:p>
        </p:txBody>
      </p:sp>
      <p:sp>
        <p:nvSpPr>
          <p:cNvPr id="4" name="Text Placeholder 3">
            <a:extLst>
              <a:ext uri="{FF2B5EF4-FFF2-40B4-BE49-F238E27FC236}">
                <a16:creationId xmlns:a16="http://schemas.microsoft.com/office/drawing/2014/main" id="{DBD5A6F6-407A-7A0C-9929-0A3186B44AA4}"/>
              </a:ext>
            </a:extLst>
          </p:cNvPr>
          <p:cNvSpPr>
            <a:spLocks noGrp="1"/>
          </p:cNvSpPr>
          <p:nvPr>
            <p:ph type="body" sz="half" idx="2"/>
          </p:nvPr>
        </p:nvSpPr>
        <p:spPr/>
        <p:txBody>
          <a:bodyPr/>
          <a:lstStyle/>
          <a:p>
            <a:endParaRPr lang="en-GB"/>
          </a:p>
        </p:txBody>
      </p:sp>
      <p:pic>
        <p:nvPicPr>
          <p:cNvPr id="11" name="Content Placeholder 10" descr="A person in a suit&#10;&#10;AI-generated content may be incorrect.">
            <a:extLst>
              <a:ext uri="{FF2B5EF4-FFF2-40B4-BE49-F238E27FC236}">
                <a16:creationId xmlns:a16="http://schemas.microsoft.com/office/drawing/2014/main" id="{B05887FD-13E2-C347-246B-6B861EE3799F}"/>
              </a:ext>
            </a:extLst>
          </p:cNvPr>
          <p:cNvPicPr>
            <a:picLocks noGrp="1" noChangeAspect="1"/>
          </p:cNvPicPr>
          <p:nvPr>
            <p:ph idx="1"/>
          </p:nvPr>
        </p:nvPicPr>
        <p:blipFill>
          <a:blip r:embed="rId4"/>
          <a:stretch>
            <a:fillRect/>
          </a:stretch>
        </p:blipFill>
        <p:spPr>
          <a:xfrm>
            <a:off x="496303" y="878637"/>
            <a:ext cx="4221578" cy="2509588"/>
          </a:xfrm>
          <a:prstGeom prst="rect">
            <a:avLst/>
          </a:prstGeom>
        </p:spPr>
      </p:pic>
      <p:pic>
        <p:nvPicPr>
          <p:cNvPr id="14" name="Picture 13" descr="A diagram of a child&amp;#39;s work flow&#10;&#10;AI-generated content may be incorrect.">
            <a:extLst>
              <a:ext uri="{FF2B5EF4-FFF2-40B4-BE49-F238E27FC236}">
                <a16:creationId xmlns:a16="http://schemas.microsoft.com/office/drawing/2014/main" id="{BE6538FA-6091-099E-F19B-453A84E65602}"/>
              </a:ext>
            </a:extLst>
          </p:cNvPr>
          <p:cNvPicPr>
            <a:picLocks noChangeAspect="1"/>
          </p:cNvPicPr>
          <p:nvPr/>
        </p:nvPicPr>
        <p:blipFill>
          <a:blip r:embed="rId5"/>
          <a:stretch>
            <a:fillRect/>
          </a:stretch>
        </p:blipFill>
        <p:spPr>
          <a:xfrm>
            <a:off x="448678" y="3424740"/>
            <a:ext cx="4226092" cy="2444916"/>
          </a:xfrm>
          <a:prstGeom prst="rect">
            <a:avLst/>
          </a:prstGeom>
        </p:spPr>
      </p:pic>
      <p:sp>
        <p:nvSpPr>
          <p:cNvPr id="6" name="TextBox 5">
            <a:extLst>
              <a:ext uri="{FF2B5EF4-FFF2-40B4-BE49-F238E27FC236}">
                <a16:creationId xmlns:a16="http://schemas.microsoft.com/office/drawing/2014/main" id="{77CABCDE-B83F-6599-D5BE-85A5F488190E}"/>
              </a:ext>
            </a:extLst>
          </p:cNvPr>
          <p:cNvSpPr txBox="1"/>
          <p:nvPr/>
        </p:nvSpPr>
        <p:spPr>
          <a:xfrm>
            <a:off x="4887164" y="953466"/>
            <a:ext cx="3587825" cy="19543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rgbClr val="282828"/>
                </a:solidFill>
                <a:latin typeface="Arial"/>
                <a:ea typeface="+mn-lt"/>
                <a:cs typeface="+mn-lt"/>
              </a:rPr>
              <a:t>Vygotsky (1978,cited in Chen,2025) argues that "cognition cannot be fully understood through individual efforts alone but requires an examination of social and cultural factors, including language, interaction, and behaviour. In essence, the outcomes of an individual’s cognitive development are shaped by their social relationships and interactions, which are gradually assimilated and internalized. These connections and interactions, embedded within the domain of social relationships, play a pivotal role in influencing the psychological development of children."</a:t>
            </a:r>
            <a:endParaRPr lang="en-US" sz="1100">
              <a:latin typeface="Arial"/>
              <a:cs typeface="Arial"/>
            </a:endParaRPr>
          </a:p>
        </p:txBody>
      </p:sp>
      <p:pic>
        <p:nvPicPr>
          <p:cNvPr id="3" name="Online Media 2" title="Vygotsky in 60 seconds">
            <a:hlinkClick r:id="" action="ppaction://noaction"/>
            <a:extLst>
              <a:ext uri="{FF2B5EF4-FFF2-40B4-BE49-F238E27FC236}">
                <a16:creationId xmlns:a16="http://schemas.microsoft.com/office/drawing/2014/main" id="{30F9A87E-855E-626F-A2B9-436BFC75E81D}"/>
              </a:ext>
            </a:extLst>
          </p:cNvPr>
          <p:cNvPicPr>
            <a:picLocks noRot="1" noChangeAspect="1"/>
          </p:cNvPicPr>
          <p:nvPr>
            <a:videoFile r:link="rId1"/>
          </p:nvPr>
        </p:nvPicPr>
        <p:blipFill>
          <a:blip r:embed="rId6"/>
          <a:stretch>
            <a:fillRect/>
          </a:stretch>
        </p:blipFill>
        <p:spPr>
          <a:xfrm>
            <a:off x="8600741" y="1026694"/>
            <a:ext cx="3434265" cy="1917032"/>
          </a:xfrm>
          <a:prstGeom prst="rect">
            <a:avLst/>
          </a:prstGeom>
        </p:spPr>
      </p:pic>
      <p:sp>
        <p:nvSpPr>
          <p:cNvPr id="5" name="TextBox 4">
            <a:extLst>
              <a:ext uri="{FF2B5EF4-FFF2-40B4-BE49-F238E27FC236}">
                <a16:creationId xmlns:a16="http://schemas.microsoft.com/office/drawing/2014/main" id="{AAAAADB1-3948-BE01-3983-729CF69FCA8D}"/>
              </a:ext>
            </a:extLst>
          </p:cNvPr>
          <p:cNvSpPr txBox="1"/>
          <p:nvPr/>
        </p:nvSpPr>
        <p:spPr>
          <a:xfrm>
            <a:off x="4994072" y="3640397"/>
            <a:ext cx="3165512"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Arial"/>
                <a:cs typeface="Arial"/>
              </a:rPr>
              <a:t>John Bowlby's had 4 stages to he's at Attachment Theory, He explains the child having proximity, which is a child's attachment to her mother both physical and emotional, most of us have seen when a child's mother leaves a room or is out of sight the child will cry and get upset until reunited, then they will cling to the mother tightly. Bowlby's believed that this help shape how children would grow and shape relationships, behaviour's. He did also study children in a</a:t>
            </a:r>
            <a:r>
              <a:rPr lang="en-GB" sz="1100">
                <a:solidFill>
                  <a:srgbClr val="000000"/>
                </a:solidFill>
                <a:latin typeface="Arial"/>
                <a:cs typeface="Arial"/>
              </a:rPr>
              <a:t> laboratory paradigm, this was to research, investigation and gain knowledge for the attachment theory</a:t>
            </a:r>
          </a:p>
          <a:p>
            <a:endParaRPr lang="en-GB" sz="1100"/>
          </a:p>
        </p:txBody>
      </p:sp>
      <p:pic>
        <p:nvPicPr>
          <p:cNvPr id="7" name="Online Media 6" title="Bowlby’s Attachment Theory Explained">
            <a:hlinkClick r:id="" action="ppaction://noaction"/>
            <a:extLst>
              <a:ext uri="{FF2B5EF4-FFF2-40B4-BE49-F238E27FC236}">
                <a16:creationId xmlns:a16="http://schemas.microsoft.com/office/drawing/2014/main" id="{94785D74-0D83-ED1F-859A-9EF91EF2D810}"/>
              </a:ext>
            </a:extLst>
          </p:cNvPr>
          <p:cNvPicPr>
            <a:picLocks noRot="1" noChangeAspect="1"/>
          </p:cNvPicPr>
          <p:nvPr>
            <a:videoFile r:link="rId2"/>
          </p:nvPr>
        </p:nvPicPr>
        <p:blipFill>
          <a:blip r:embed="rId7"/>
          <a:stretch>
            <a:fillRect/>
          </a:stretch>
        </p:blipFill>
        <p:spPr>
          <a:xfrm>
            <a:off x="8154508" y="3715437"/>
            <a:ext cx="3880980" cy="2153799"/>
          </a:xfrm>
          <a:prstGeom prst="rect">
            <a:avLst/>
          </a:prstGeom>
        </p:spPr>
      </p:pic>
      <p:sp>
        <p:nvSpPr>
          <p:cNvPr id="9" name="TextBox 8">
            <a:extLst>
              <a:ext uri="{FF2B5EF4-FFF2-40B4-BE49-F238E27FC236}">
                <a16:creationId xmlns:a16="http://schemas.microsoft.com/office/drawing/2014/main" id="{86FF9867-C4F1-F8B1-9D21-E8C8D03E14A8}"/>
              </a:ext>
            </a:extLst>
          </p:cNvPr>
          <p:cNvSpPr txBox="1"/>
          <p:nvPr/>
        </p:nvSpPr>
        <p:spPr>
          <a:xfrm>
            <a:off x="802105" y="128047"/>
            <a:ext cx="1068452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a:latin typeface="Amasis MT Pro Medium"/>
              </a:rPr>
              <a:t>Vygotsky's Sociocultural Theory and Bowlby's Attachment Theory</a:t>
            </a:r>
          </a:p>
        </p:txBody>
      </p:sp>
    </p:spTree>
    <p:extLst>
      <p:ext uri="{BB962C8B-B14F-4D97-AF65-F5344CB8AC3E}">
        <p14:creationId xmlns:p14="http://schemas.microsoft.com/office/powerpoint/2010/main" val="3022845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7" name="Straight Connector 46">
            <a:extLst>
              <a:ext uri="{FF2B5EF4-FFF2-40B4-BE49-F238E27FC236}">
                <a16:creationId xmlns:a16="http://schemas.microsoft.com/office/drawing/2014/main" id="{462919E4-C488-4107-9EF1-66152F8480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0BF79732-4088-424C-A653-4534E43894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49" name="Rectangle 48">
            <a:extLst>
              <a:ext uri="{FF2B5EF4-FFF2-40B4-BE49-F238E27FC236}">
                <a16:creationId xmlns:a16="http://schemas.microsoft.com/office/drawing/2014/main" id="{15DD4FDD-37A6-4700-8C33-322F14D7E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2811C13B-502B-428B-AC72-447443E52E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683D7EF-FF82-E74E-C0C6-47090CE184A3}"/>
              </a:ext>
            </a:extLst>
          </p:cNvPr>
          <p:cNvSpPr txBox="1"/>
          <p:nvPr/>
        </p:nvSpPr>
        <p:spPr>
          <a:xfrm>
            <a:off x="548640" y="952499"/>
            <a:ext cx="4415801" cy="48428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fontScale="92500"/>
          </a:bodyPr>
          <a:lstStyle/>
          <a:p>
            <a:pPr>
              <a:lnSpc>
                <a:spcPct val="85000"/>
              </a:lnSpc>
              <a:spcBef>
                <a:spcPct val="0"/>
              </a:spcBef>
              <a:spcAft>
                <a:spcPts val="600"/>
              </a:spcAft>
            </a:pPr>
            <a:r>
              <a:rPr lang="en-US" sz="3200" kern="1200">
                <a:solidFill>
                  <a:schemeClr val="accent1"/>
                </a:solidFill>
                <a:latin typeface="+mj-lt"/>
                <a:ea typeface="+mj-ea"/>
                <a:cs typeface="+mj-cs"/>
              </a:rPr>
              <a:t>The Plan to help </a:t>
            </a:r>
            <a:r>
              <a:rPr lang="en-US" sz="3200">
                <a:solidFill>
                  <a:schemeClr val="accent1"/>
                </a:solidFill>
                <a:latin typeface="+mj-lt"/>
                <a:ea typeface="+mj-ea"/>
                <a:cs typeface="+mj-cs"/>
              </a:rPr>
              <a:t>Amira.</a:t>
            </a:r>
            <a:endParaRPr lang="en-US" sz="3200" kern="1200">
              <a:solidFill>
                <a:schemeClr val="accent1"/>
              </a:solidFill>
              <a:latin typeface="+mj-lt"/>
              <a:ea typeface="+mj-ea"/>
              <a:cs typeface="+mj-cs"/>
            </a:endParaRPr>
          </a:p>
        </p:txBody>
      </p:sp>
      <p:cxnSp>
        <p:nvCxnSpPr>
          <p:cNvPr id="51" name="Straight Connector 50">
            <a:extLst>
              <a:ext uri="{FF2B5EF4-FFF2-40B4-BE49-F238E27FC236}">
                <a16:creationId xmlns:a16="http://schemas.microsoft.com/office/drawing/2014/main" id="{336F6BB4-DB04-4612-B7DF-8C6A5B5178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9F8D01F8-1A7E-4F72-89A5-D2B91E0F85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8DF5E10A-E089-0283-8999-758FDFC65F6D}"/>
              </a:ext>
            </a:extLst>
          </p:cNvPr>
          <p:cNvSpPr txBox="1"/>
          <p:nvPr/>
        </p:nvSpPr>
        <p:spPr>
          <a:xfrm>
            <a:off x="549152" y="1576668"/>
            <a:ext cx="4019319"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chemeClr val="bg2"/>
                </a:solidFill>
                <a:latin typeface="Arial"/>
                <a:cs typeface="Arial"/>
              </a:rPr>
              <a:t>Chosen theory: I have chosen Vygotsky's Sociocultural Theory of cognitive Development as it relevant to early childhood practice. He's theory implicates that children learn through social influence and cultural interaction. This is great for nursery settings where play with other children and learning with adult support are in place. </a:t>
            </a:r>
            <a:endParaRPr lang="en-US">
              <a:solidFill>
                <a:schemeClr val="bg2"/>
              </a:solidFill>
            </a:endParaRPr>
          </a:p>
        </p:txBody>
      </p:sp>
      <p:sp>
        <p:nvSpPr>
          <p:cNvPr id="7" name="TextBox 6">
            <a:extLst>
              <a:ext uri="{FF2B5EF4-FFF2-40B4-BE49-F238E27FC236}">
                <a16:creationId xmlns:a16="http://schemas.microsoft.com/office/drawing/2014/main" id="{51A69CD4-1EFA-3640-9F91-7131B567C68B}"/>
              </a:ext>
            </a:extLst>
          </p:cNvPr>
          <p:cNvSpPr txBox="1"/>
          <p:nvPr/>
        </p:nvSpPr>
        <p:spPr>
          <a:xfrm>
            <a:off x="547460" y="2804830"/>
            <a:ext cx="3881608"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chemeClr val="bg2"/>
                </a:solidFill>
                <a:latin typeface="Arial"/>
                <a:cs typeface="Arial"/>
              </a:rPr>
              <a:t>Explain the theory clearly: Vygotsky's theory Zone of Proximal (ZPD) where when practiced a child should achieve more with support than alone, this will help Amira progress with the correct guidance. I may need to put professionals in place, who will provide scaffolding to support her learning and language. This will show social interaction, and structured support can encourage Amira's development.</a:t>
            </a:r>
          </a:p>
        </p:txBody>
      </p:sp>
      <p:sp>
        <p:nvSpPr>
          <p:cNvPr id="3" name="TextBox 2">
            <a:extLst>
              <a:ext uri="{FF2B5EF4-FFF2-40B4-BE49-F238E27FC236}">
                <a16:creationId xmlns:a16="http://schemas.microsoft.com/office/drawing/2014/main" id="{465070FE-9B7D-6E56-4C23-8300FE92A15B}"/>
              </a:ext>
            </a:extLst>
          </p:cNvPr>
          <p:cNvSpPr txBox="1"/>
          <p:nvPr/>
        </p:nvSpPr>
        <p:spPr>
          <a:xfrm>
            <a:off x="511585" y="4243910"/>
            <a:ext cx="4496716"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chemeClr val="bg2"/>
                </a:solidFill>
                <a:latin typeface="Arial"/>
                <a:cs typeface="Arial"/>
              </a:rPr>
              <a:t>Apply the theory to Amira's situation:As the practitioner, I notice that when Amira's caregivers leave, she displays high levels of Anxiety. I think this behaviour makes it difficult for her to engage in Group play, which reduces her opportunities for social interaction and learning. Because she is not comfortable in play she also lacks confidence in using speech which slows her overall development. Vygotsky's theory helps explain the chain reaction by showing that Amira is within her zone of proximal development (ZPD) she may be capable of progress but need consistent adult and peer support. Through scaffolding practitioners and professionals can guide her play, ease her anxiety and encourage her language use,helping her gradually build confidence and introduce new skills</a:t>
            </a:r>
          </a:p>
        </p:txBody>
      </p:sp>
      <p:sp>
        <p:nvSpPr>
          <p:cNvPr id="8" name="TextBox 7">
            <a:extLst>
              <a:ext uri="{FF2B5EF4-FFF2-40B4-BE49-F238E27FC236}">
                <a16:creationId xmlns:a16="http://schemas.microsoft.com/office/drawing/2014/main" id="{676A62BB-9002-EF15-153E-D67C96C2D29C}"/>
              </a:ext>
            </a:extLst>
          </p:cNvPr>
          <p:cNvSpPr txBox="1"/>
          <p:nvPr/>
        </p:nvSpPr>
        <p:spPr>
          <a:xfrm>
            <a:off x="4967617" y="1566762"/>
            <a:ext cx="3771439" cy="19543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chemeClr val="bg2"/>
                </a:solidFill>
                <a:latin typeface="Arial"/>
                <a:cs typeface="Arial"/>
              </a:rPr>
              <a:t>Propose practical strategies and interventions: I will support Amira with consistent routine hoping to reduce her anxiety when caregivers leave, helping her feel secure. Practitioners can scaffold her play by modelling activities, inviting her into small groups, and gradually building her confidence. Language rich play storytelling and guided conversations will encourage her speech while professional such as speech therapists and psychologists provide targeted support. Together, these strategies should help Amira overcome anxiety engage in play and develop communication skills</a:t>
            </a:r>
          </a:p>
        </p:txBody>
      </p:sp>
      <p:sp>
        <p:nvSpPr>
          <p:cNvPr id="2" name="TextBox 1">
            <a:extLst>
              <a:ext uri="{FF2B5EF4-FFF2-40B4-BE49-F238E27FC236}">
                <a16:creationId xmlns:a16="http://schemas.microsoft.com/office/drawing/2014/main" id="{78CFA64C-5ED2-5F7B-7459-7233542F37B5}"/>
              </a:ext>
            </a:extLst>
          </p:cNvPr>
          <p:cNvSpPr txBox="1"/>
          <p:nvPr/>
        </p:nvSpPr>
        <p:spPr>
          <a:xfrm>
            <a:off x="4913377" y="3672410"/>
            <a:ext cx="3872429" cy="26314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chemeClr val="bg2"/>
                </a:solidFill>
                <a:latin typeface="Arial"/>
                <a:cs typeface="Arial"/>
              </a:rPr>
              <a:t>As a practitioner it must be considered that psychological development is shaped by both biological and environment influences. There for in Amira's case Nature refers to her biological maturation which is the natural growth of a child's brain and body this can cause defect in speech and social skills. For example, delays in speech may partly reflect her biological readiness. Nature refers to her environment, including the support she receives at nursery and at home her separation anxiety and caregivers leave shows how environmental factors can strongly affect her confidence play and communication. Together, nature and nature interact to shape her development while by a lot G sets the foundation her progress depends heavily on the quality of social interaction and emotional support she experiences</a:t>
            </a:r>
          </a:p>
        </p:txBody>
      </p:sp>
      <p:sp>
        <p:nvSpPr>
          <p:cNvPr id="6" name="TextBox 5">
            <a:extLst>
              <a:ext uri="{FF2B5EF4-FFF2-40B4-BE49-F238E27FC236}">
                <a16:creationId xmlns:a16="http://schemas.microsoft.com/office/drawing/2014/main" id="{62031D84-7433-97A5-456B-59DD5CE1D07B}"/>
              </a:ext>
            </a:extLst>
          </p:cNvPr>
          <p:cNvSpPr txBox="1"/>
          <p:nvPr/>
        </p:nvSpPr>
        <p:spPr>
          <a:xfrm>
            <a:off x="8925957" y="682151"/>
            <a:ext cx="2743199" cy="33085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chemeClr val="bg2"/>
                </a:solidFill>
                <a:latin typeface="Arial"/>
                <a:cs typeface="Arial"/>
              </a:rPr>
              <a:t>Vygotsky's Siri is useful in health and social care because it highlights the importance of scaffolding, social interaction, and professional support in helping children like a mirror progress he provides practical strategies for practitioners to reduce anxiety encourage play and support speech development. However, the theory has limitations he places less emphasis on biological mature Asian, which also plays a role in delays, and it can be difficult to apply consistently in practise since every child's environment and support system are different. In amir's case the theory is valuable for guiding interventions, but it must be combined with awareness of her biological development an emotional needs to give a complete picture.</a:t>
            </a:r>
          </a:p>
        </p:txBody>
      </p:sp>
      <p:sp>
        <p:nvSpPr>
          <p:cNvPr id="9" name="TextBox 8">
            <a:extLst>
              <a:ext uri="{FF2B5EF4-FFF2-40B4-BE49-F238E27FC236}">
                <a16:creationId xmlns:a16="http://schemas.microsoft.com/office/drawing/2014/main" id="{5B2C5FC5-32B3-5DF0-DBFF-69AD1D4B09CD}"/>
              </a:ext>
            </a:extLst>
          </p:cNvPr>
          <p:cNvSpPr txBox="1"/>
          <p:nvPr/>
        </p:nvSpPr>
        <p:spPr>
          <a:xfrm>
            <a:off x="8790907" y="4034082"/>
            <a:ext cx="3368091"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chemeClr val="bg2"/>
                </a:solidFill>
                <a:latin typeface="Arial"/>
                <a:ea typeface="Roboto"/>
                <a:cs typeface="Roboto"/>
              </a:rPr>
              <a:t>My future for Amira. First point of call will be.</a:t>
            </a:r>
          </a:p>
          <a:p>
            <a:endParaRPr lang="en-GB" sz="1100">
              <a:solidFill>
                <a:schemeClr val="bg2"/>
              </a:solidFill>
              <a:latin typeface="Arial"/>
              <a:ea typeface="Roboto"/>
              <a:cs typeface="Roboto"/>
            </a:endParaRPr>
          </a:p>
        </p:txBody>
      </p:sp>
      <p:sp>
        <p:nvSpPr>
          <p:cNvPr id="10" name="TextBox 9">
            <a:extLst>
              <a:ext uri="{FF2B5EF4-FFF2-40B4-BE49-F238E27FC236}">
                <a16:creationId xmlns:a16="http://schemas.microsoft.com/office/drawing/2014/main" id="{F7E09B4D-9F81-3698-49AF-EC81E5AF94A3}"/>
              </a:ext>
            </a:extLst>
          </p:cNvPr>
          <p:cNvSpPr txBox="1"/>
          <p:nvPr/>
        </p:nvSpPr>
        <p:spPr>
          <a:xfrm>
            <a:off x="8678802" y="4367607"/>
            <a:ext cx="3485145"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indent="-171450">
              <a:buFont typeface="Arial"/>
              <a:buChar char="•"/>
            </a:pPr>
            <a:r>
              <a:rPr lang="en-GB" sz="1100">
                <a:solidFill>
                  <a:schemeClr val="bg2"/>
                </a:solidFill>
                <a:latin typeface="Arial"/>
                <a:cs typeface="Arial"/>
              </a:rPr>
              <a:t>SENCO: coordinates support for Amira's speech, play &amp; anxiety.(DFE,2022, p6)</a:t>
            </a:r>
            <a:endParaRPr lang="en-US">
              <a:solidFill>
                <a:schemeClr val="bg2"/>
              </a:solidFill>
            </a:endParaRPr>
          </a:p>
          <a:p>
            <a:pPr marL="171450" indent="-171450">
              <a:buFont typeface="Arial"/>
              <a:buChar char="•"/>
            </a:pPr>
            <a:endParaRPr lang="en-GB" sz="1100">
              <a:solidFill>
                <a:schemeClr val="bg2"/>
              </a:solidFill>
              <a:latin typeface="Arial"/>
              <a:cs typeface="Arial"/>
            </a:endParaRPr>
          </a:p>
          <a:p>
            <a:pPr marL="171450" indent="-171450">
              <a:buFont typeface="Arial"/>
              <a:buChar char="•"/>
            </a:pPr>
            <a:r>
              <a:rPr lang="en-GB" sz="1100">
                <a:solidFill>
                  <a:schemeClr val="bg2"/>
                </a:solidFill>
                <a:latin typeface="Arial"/>
                <a:cs typeface="Arial"/>
              </a:rPr>
              <a:t>SEND: Extra help in nursery setting.</a:t>
            </a:r>
          </a:p>
          <a:p>
            <a:pPr marL="171450" indent="-171450">
              <a:buFont typeface="Arial"/>
              <a:buChar char="•"/>
            </a:pPr>
            <a:r>
              <a:rPr lang="en-GB" sz="1100">
                <a:solidFill>
                  <a:schemeClr val="bg2"/>
                </a:solidFill>
                <a:latin typeface="Arial"/>
                <a:cs typeface="Arial"/>
              </a:rPr>
              <a:t>(GOV.UK, </a:t>
            </a:r>
            <a:r>
              <a:rPr lang="en-GB" sz="1100" err="1">
                <a:solidFill>
                  <a:schemeClr val="bg2"/>
                </a:solidFill>
                <a:latin typeface="Arial"/>
                <a:cs typeface="Arial"/>
              </a:rPr>
              <a:t>n.d</a:t>
            </a:r>
            <a:r>
              <a:rPr lang="en-GB" sz="1100">
                <a:solidFill>
                  <a:schemeClr val="bg2"/>
                </a:solidFill>
                <a:latin typeface="Arial"/>
                <a:cs typeface="Arial"/>
              </a:rPr>
              <a:t>)</a:t>
            </a:r>
            <a:endParaRPr lang="en-GB">
              <a:solidFill>
                <a:schemeClr val="bg2"/>
              </a:solidFill>
            </a:endParaRPr>
          </a:p>
          <a:p>
            <a:pPr marL="171450" indent="-171450">
              <a:buFont typeface="Arial"/>
              <a:buChar char="•"/>
            </a:pPr>
            <a:endParaRPr lang="en-GB" sz="1100">
              <a:solidFill>
                <a:schemeClr val="bg2"/>
              </a:solidFill>
              <a:latin typeface="Arial"/>
              <a:cs typeface="Arial"/>
            </a:endParaRPr>
          </a:p>
          <a:p>
            <a:pPr marL="171450" indent="-171450">
              <a:buFont typeface="Arial"/>
              <a:buChar char="•"/>
            </a:pPr>
            <a:r>
              <a:rPr lang="en-GB" sz="1100">
                <a:solidFill>
                  <a:schemeClr val="bg2"/>
                </a:solidFill>
                <a:latin typeface="Arial"/>
                <a:cs typeface="Arial"/>
              </a:rPr>
              <a:t>IEP: tailored targets if SEND is not enough.</a:t>
            </a:r>
          </a:p>
          <a:p>
            <a:pPr marL="171450" indent="-171450">
              <a:buFont typeface="Arial"/>
              <a:buChar char="•"/>
            </a:pPr>
            <a:r>
              <a:rPr lang="en-GB" sz="1100">
                <a:solidFill>
                  <a:schemeClr val="bg2"/>
                </a:solidFill>
                <a:latin typeface="Arial"/>
                <a:cs typeface="Arial"/>
              </a:rPr>
              <a:t>(National Autistic Society, n.d)</a:t>
            </a:r>
          </a:p>
          <a:p>
            <a:pPr marL="171450" indent="-171450">
              <a:buFont typeface="Arial"/>
              <a:buChar char="•"/>
            </a:pPr>
            <a:endParaRPr lang="en-GB" sz="1100">
              <a:solidFill>
                <a:schemeClr val="bg2"/>
              </a:solidFill>
              <a:latin typeface="Arial"/>
              <a:cs typeface="Arial"/>
            </a:endParaRPr>
          </a:p>
          <a:p>
            <a:pPr marL="171450" indent="-171450">
              <a:buFont typeface="Arial"/>
              <a:buChar char="•"/>
            </a:pPr>
            <a:r>
              <a:rPr lang="en-GB" sz="1100">
                <a:solidFill>
                  <a:schemeClr val="bg2"/>
                </a:solidFill>
                <a:latin typeface="Arial"/>
                <a:cs typeface="Arial"/>
              </a:rPr>
              <a:t>EHCP: formal plan if needs are complex and seem long-term</a:t>
            </a:r>
          </a:p>
          <a:p>
            <a:endParaRPr lang="en-GB" sz="1100">
              <a:solidFill>
                <a:schemeClr val="bg2"/>
              </a:solidFill>
              <a:latin typeface="Arial"/>
              <a:cs typeface="Arial"/>
            </a:endParaRPr>
          </a:p>
        </p:txBody>
      </p:sp>
    </p:spTree>
    <p:extLst>
      <p:ext uri="{BB962C8B-B14F-4D97-AF65-F5344CB8AC3E}">
        <p14:creationId xmlns:p14="http://schemas.microsoft.com/office/powerpoint/2010/main" val="1303845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5A22C6-A992-8117-93DD-7503253CD6AE}"/>
              </a:ext>
            </a:extLst>
          </p:cNvPr>
          <p:cNvSpPr txBox="1"/>
          <p:nvPr/>
        </p:nvSpPr>
        <p:spPr>
          <a:xfrm>
            <a:off x="829860" y="2004167"/>
            <a:ext cx="9929766"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Arial"/>
                <a:cs typeface="Arial"/>
              </a:rPr>
              <a:t>First Discoverers(n.d) Cognitive development: The science of childcare. Available at</a:t>
            </a:r>
            <a:r>
              <a:rPr lang="en-GB" sz="1100"/>
              <a:t>:</a:t>
            </a:r>
            <a:r>
              <a:rPr lang="en-GB" sz="1100">
                <a:ea typeface="+mn-lt"/>
                <a:cs typeface="+mn-lt"/>
                <a:hlinkClick r:id="rId2">
                  <a:extLst>
                    <a:ext uri="{A12FA001-AC4F-418D-AE19-62706E023703}">
                      <ahyp:hlinkClr xmlns:ahyp="http://schemas.microsoft.com/office/drawing/2018/hyperlinkcolor" val="tx"/>
                    </a:ext>
                  </a:extLst>
                </a:hlinkClick>
              </a:rPr>
              <a:t>Cognitive development: The Science of Childcare</a:t>
            </a:r>
            <a:r>
              <a:rPr lang="en-GB" sz="1100">
                <a:ea typeface="+mn-lt"/>
                <a:cs typeface="+mn-lt"/>
              </a:rPr>
              <a:t> (</a:t>
            </a:r>
            <a:r>
              <a:rPr lang="en-GB" sz="1100">
                <a:latin typeface="Arial"/>
                <a:ea typeface="+mn-lt"/>
                <a:cs typeface="+mn-lt"/>
              </a:rPr>
              <a:t>Accessed: 3 November 2025</a:t>
            </a:r>
            <a:r>
              <a:rPr lang="en-GB" sz="1100">
                <a:ea typeface="+mn-lt"/>
                <a:cs typeface="+mn-lt"/>
              </a:rPr>
              <a:t>)</a:t>
            </a:r>
          </a:p>
        </p:txBody>
      </p:sp>
      <p:sp>
        <p:nvSpPr>
          <p:cNvPr id="3" name="TextBox 2">
            <a:extLst>
              <a:ext uri="{FF2B5EF4-FFF2-40B4-BE49-F238E27FC236}">
                <a16:creationId xmlns:a16="http://schemas.microsoft.com/office/drawing/2014/main" id="{B026EF58-C34A-CD41-26F2-E473EC918D82}"/>
              </a:ext>
            </a:extLst>
          </p:cNvPr>
          <p:cNvSpPr txBox="1"/>
          <p:nvPr/>
        </p:nvSpPr>
        <p:spPr>
          <a:xfrm>
            <a:off x="510805" y="3884093"/>
            <a:ext cx="10608541" cy="6001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100">
                <a:latin typeface="Georgia"/>
              </a:rPr>
              <a:t>McLeod, S. (2025), </a:t>
            </a:r>
            <a:r>
              <a:rPr lang="en-GB" sz="1100">
                <a:latin typeface="Italic"/>
              </a:rPr>
              <a:t> </a:t>
            </a:r>
            <a:r>
              <a:rPr lang="en-GB" sz="1100" i="1">
                <a:latin typeface="Italic"/>
              </a:rPr>
              <a:t>Piaget’s theory and stages of cognitive development</a:t>
            </a:r>
            <a:r>
              <a:rPr lang="en-GB" sz="1100" i="1">
                <a:latin typeface="Georgia"/>
              </a:rPr>
              <a:t>: Simply Psychology. Available at: </a:t>
            </a:r>
            <a:r>
              <a:rPr lang="en-GB" sz="1100">
                <a:solidFill>
                  <a:srgbClr val="0070C0"/>
                </a:solidFill>
                <a:ea typeface="+mn-lt"/>
                <a:cs typeface="+mn-lt"/>
                <a:hlinkClick r:id="rId3">
                  <a:extLst>
                    <a:ext uri="{A12FA001-AC4F-418D-AE19-62706E023703}">
                      <ahyp:hlinkClr xmlns:ahyp="http://schemas.microsoft.com/office/drawing/2018/hyperlinkcolor" val="tx"/>
                    </a:ext>
                  </a:extLst>
                </a:hlinkClick>
              </a:rPr>
              <a:t>Piaget's Theory and Stages of Cognitive Development</a:t>
            </a:r>
            <a:r>
              <a:rPr lang="en-GB" sz="1100" i="1">
                <a:latin typeface="Georgia"/>
                <a:ea typeface="+mn-lt"/>
                <a:cs typeface="+mn-lt"/>
              </a:rPr>
              <a:t> </a:t>
            </a:r>
            <a:r>
              <a:rPr lang="en-GB" sz="1100" i="1">
                <a:latin typeface="Arial"/>
                <a:ea typeface="+mn-lt"/>
                <a:cs typeface="+mn-lt"/>
              </a:rPr>
              <a:t>(Accessed: 05 November 2025)</a:t>
            </a:r>
            <a:endParaRPr lang="en-GB" sz="1100" i="1">
              <a:solidFill>
                <a:srgbClr val="000000"/>
              </a:solidFill>
              <a:latin typeface="Arial"/>
              <a:cs typeface="Arial"/>
            </a:endParaRPr>
          </a:p>
          <a:p>
            <a:pPr algn="l"/>
            <a:endParaRPr lang="en-GB" sz="1100"/>
          </a:p>
        </p:txBody>
      </p:sp>
      <p:sp>
        <p:nvSpPr>
          <p:cNvPr id="8" name="TextBox 7">
            <a:extLst>
              <a:ext uri="{FF2B5EF4-FFF2-40B4-BE49-F238E27FC236}">
                <a16:creationId xmlns:a16="http://schemas.microsoft.com/office/drawing/2014/main" id="{8E141E5E-9750-C200-AA94-74487EC5244E}"/>
              </a:ext>
            </a:extLst>
          </p:cNvPr>
          <p:cNvSpPr txBox="1"/>
          <p:nvPr/>
        </p:nvSpPr>
        <p:spPr>
          <a:xfrm>
            <a:off x="794616" y="5391717"/>
            <a:ext cx="1059694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Arial"/>
                <a:ea typeface="+mn-lt"/>
                <a:cs typeface="+mn-lt"/>
              </a:rPr>
              <a:t>YouTube (2025) </a:t>
            </a:r>
            <a:r>
              <a:rPr lang="en-GB" sz="1100">
                <a:solidFill>
                  <a:srgbClr val="0F0F0F"/>
                </a:solidFill>
                <a:latin typeface="Arial"/>
                <a:ea typeface="Roboto"/>
                <a:cs typeface="Roboto"/>
              </a:rPr>
              <a:t>Vygotsky in 60 seconds. @teachKloud</a:t>
            </a:r>
            <a:r>
              <a:rPr lang="en-GB" sz="1100" b="1">
                <a:solidFill>
                  <a:srgbClr val="0F0F0F"/>
                </a:solidFill>
                <a:latin typeface="Arial"/>
                <a:ea typeface="Roboto"/>
                <a:cs typeface="Roboto"/>
              </a:rPr>
              <a:t> </a:t>
            </a:r>
            <a:r>
              <a:rPr lang="en-GB" sz="1100">
                <a:solidFill>
                  <a:srgbClr val="0F0F0F"/>
                </a:solidFill>
                <a:latin typeface="Arial"/>
                <a:ea typeface="Roboto"/>
                <a:cs typeface="Roboto"/>
              </a:rPr>
              <a:t>Available at:</a:t>
            </a:r>
            <a:r>
              <a:rPr lang="en-GB">
                <a:solidFill>
                  <a:srgbClr val="0F0F0F"/>
                </a:solidFill>
                <a:latin typeface="Roboto"/>
                <a:ea typeface="Roboto"/>
                <a:cs typeface="Roboto"/>
              </a:rPr>
              <a:t> </a:t>
            </a:r>
            <a:r>
              <a:rPr lang="en-GB" sz="1100">
                <a:solidFill>
                  <a:srgbClr val="0070C0"/>
                </a:solidFill>
                <a:ea typeface="+mn-lt"/>
                <a:cs typeface="+mn-lt"/>
                <a:hlinkClick r:id="rId4">
                  <a:extLst>
                    <a:ext uri="{A12FA001-AC4F-418D-AE19-62706E023703}">
                      <ahyp:hlinkClr xmlns:ahyp="http://schemas.microsoft.com/office/drawing/2018/hyperlinkcolor" val="tx"/>
                    </a:ext>
                  </a:extLst>
                </a:hlinkClick>
              </a:rPr>
              <a:t>https://youtu.be/e7k2Ix2eEKs?si=v4HdwhQvuJr8Zndg</a:t>
            </a:r>
            <a:r>
              <a:rPr lang="en-GB" sz="1100">
                <a:solidFill>
                  <a:srgbClr val="0F0F0F"/>
                </a:solidFill>
                <a:ea typeface="+mn-lt"/>
                <a:cs typeface="+mn-lt"/>
              </a:rPr>
              <a:t> (Accessed: 18 November 2025</a:t>
            </a:r>
            <a:endParaRPr lang="en-US" sz="1100"/>
          </a:p>
        </p:txBody>
      </p:sp>
      <p:sp>
        <p:nvSpPr>
          <p:cNvPr id="7" name="TextBox 6">
            <a:extLst>
              <a:ext uri="{FF2B5EF4-FFF2-40B4-BE49-F238E27FC236}">
                <a16:creationId xmlns:a16="http://schemas.microsoft.com/office/drawing/2014/main" id="{52BECCF4-F75F-B6D9-4735-A0F954BD2AEF}"/>
              </a:ext>
            </a:extLst>
          </p:cNvPr>
          <p:cNvSpPr txBox="1"/>
          <p:nvPr/>
        </p:nvSpPr>
        <p:spPr>
          <a:xfrm>
            <a:off x="770087" y="703155"/>
            <a:ext cx="9647102"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Arial"/>
                <a:ea typeface="+mn-lt"/>
                <a:cs typeface="+mn-lt"/>
              </a:rPr>
              <a:t>Chen, B.C. (2025) ' Using Vygotsky's sociocultural theory to explore ethnic cultural representation in Taiwanese preschool children's play', Frontiers in Education, 10, 1569322. Available at </a:t>
            </a:r>
            <a:r>
              <a:rPr lang="en-GB" sz="1100">
                <a:solidFill>
                  <a:srgbClr val="0070C0"/>
                </a:solidFill>
                <a:ea typeface="+mn-lt"/>
                <a:cs typeface="+mn-lt"/>
                <a:hlinkClick r:id="rId5">
                  <a:extLst>
                    <a:ext uri="{A12FA001-AC4F-418D-AE19-62706E023703}">
                      <ahyp:hlinkClr xmlns:ahyp="http://schemas.microsoft.com/office/drawing/2018/hyperlinkcolor" val="tx"/>
                    </a:ext>
                  </a:extLst>
                </a:hlinkClick>
              </a:rPr>
              <a:t>https://doi.org/10.3389/feduc.2025.1569322</a:t>
            </a:r>
            <a:r>
              <a:rPr lang="en-GB" sz="1100">
                <a:ea typeface="+mn-lt"/>
                <a:cs typeface="+mn-lt"/>
              </a:rPr>
              <a:t> (Accessed: 18 November 2025).</a:t>
            </a:r>
            <a:endParaRPr lang="en-GB" sz="1100">
              <a:latin typeface="Arial"/>
              <a:ea typeface="+mn-lt"/>
              <a:cs typeface="+mn-lt"/>
            </a:endParaRPr>
          </a:p>
        </p:txBody>
      </p:sp>
      <p:sp>
        <p:nvSpPr>
          <p:cNvPr id="9" name="TextBox 8">
            <a:extLst>
              <a:ext uri="{FF2B5EF4-FFF2-40B4-BE49-F238E27FC236}">
                <a16:creationId xmlns:a16="http://schemas.microsoft.com/office/drawing/2014/main" id="{FF54978B-5602-79E9-3127-C9C634248308}"/>
              </a:ext>
            </a:extLst>
          </p:cNvPr>
          <p:cNvSpPr txBox="1"/>
          <p:nvPr/>
        </p:nvSpPr>
        <p:spPr>
          <a:xfrm>
            <a:off x="4926931" y="83719"/>
            <a:ext cx="28194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a:latin typeface="Amasis MT Pro Medium"/>
                <a:ea typeface="Calibri"/>
                <a:cs typeface="Calibri"/>
              </a:rPr>
              <a:t>REFERENCES</a:t>
            </a:r>
            <a:endParaRPr lang="en-US" sz="2400">
              <a:latin typeface="Amasis MT Pro Medium"/>
              <a:ea typeface="Calibri"/>
              <a:cs typeface="Calibri"/>
            </a:endParaRPr>
          </a:p>
        </p:txBody>
      </p:sp>
      <p:sp>
        <p:nvSpPr>
          <p:cNvPr id="10" name="TextBox 9">
            <a:extLst>
              <a:ext uri="{FF2B5EF4-FFF2-40B4-BE49-F238E27FC236}">
                <a16:creationId xmlns:a16="http://schemas.microsoft.com/office/drawing/2014/main" id="{F3EC2DE5-508F-2E68-AE58-D619B9A36FC6}"/>
              </a:ext>
            </a:extLst>
          </p:cNvPr>
          <p:cNvSpPr txBox="1"/>
          <p:nvPr/>
        </p:nvSpPr>
        <p:spPr>
          <a:xfrm>
            <a:off x="759239" y="3334482"/>
            <a:ext cx="10610850"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t>LinkedIn</a:t>
            </a:r>
            <a:r>
              <a:rPr lang="en-GB" sz="1100">
                <a:ea typeface="+mn-lt"/>
                <a:cs typeface="+mn-lt"/>
              </a:rPr>
              <a:t> (</a:t>
            </a:r>
            <a:r>
              <a:rPr lang="en-GB" sz="1100"/>
              <a:t>2022) 8 Stages of Psychological Development by Erik Erikson Available at:</a:t>
            </a:r>
            <a:r>
              <a:rPr lang="en-GB" sz="1100">
                <a:ea typeface="+mn-lt"/>
                <a:cs typeface="+mn-lt"/>
              </a:rPr>
              <a:t> </a:t>
            </a:r>
            <a:r>
              <a:rPr lang="en-GB" sz="1100">
                <a:solidFill>
                  <a:srgbClr val="0070C0"/>
                </a:solidFill>
                <a:ea typeface="+mn-lt"/>
                <a:cs typeface="+mn-lt"/>
              </a:rPr>
              <a:t>Erikson’s 8 Stages</a:t>
            </a:r>
            <a:r>
              <a:rPr lang="en-GB" sz="1100">
                <a:solidFill>
                  <a:srgbClr val="0070C0"/>
                </a:solidFill>
              </a:rPr>
              <a:t> of Psychosocial Development – Explained</a:t>
            </a:r>
            <a:r>
              <a:rPr lang="en-GB" sz="1100"/>
              <a:t> (Accessed: 19 November 2025)</a:t>
            </a:r>
            <a:endParaRPr lang="en-GB" sz="900">
              <a:solidFill>
                <a:srgbClr val="333333"/>
              </a:solidFill>
            </a:endParaRPr>
          </a:p>
        </p:txBody>
      </p:sp>
      <p:sp>
        <p:nvSpPr>
          <p:cNvPr id="11" name="TextBox 10">
            <a:extLst>
              <a:ext uri="{FF2B5EF4-FFF2-40B4-BE49-F238E27FC236}">
                <a16:creationId xmlns:a16="http://schemas.microsoft.com/office/drawing/2014/main" id="{A6488E52-9372-69F0-405C-621EF3D2D38A}"/>
              </a:ext>
            </a:extLst>
          </p:cNvPr>
          <p:cNvSpPr txBox="1"/>
          <p:nvPr/>
        </p:nvSpPr>
        <p:spPr>
          <a:xfrm>
            <a:off x="781570" y="4989481"/>
            <a:ext cx="10060234" cy="6001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ea typeface="+mn-lt"/>
                <a:cs typeface="+mn-lt"/>
              </a:rPr>
              <a:t>Orenstein, G.A. and Lewis, L., 2022. Erikson's Stages of Psychosocial Development. In: StatPearls [Internet]. Treasure Island (FL): </a:t>
            </a:r>
            <a:r>
              <a:rPr lang="en-GB" sz="1100" err="1">
                <a:ea typeface="+mn-lt"/>
                <a:cs typeface="+mn-lt"/>
              </a:rPr>
              <a:t>StatPearls</a:t>
            </a:r>
            <a:r>
              <a:rPr lang="en-GB" sz="1100">
                <a:ea typeface="+mn-lt"/>
                <a:cs typeface="+mn-lt"/>
              </a:rPr>
              <a:t> Publishing; 2025 Jan-. Available from: </a:t>
            </a:r>
            <a:r>
              <a:rPr lang="en-GB" sz="1100">
                <a:solidFill>
                  <a:srgbClr val="0070C0"/>
                </a:solidFill>
                <a:ea typeface="+mn-lt"/>
                <a:cs typeface="+mn-lt"/>
                <a:hlinkClick r:id="rId6">
                  <a:extLst>
                    <a:ext uri="{A12FA001-AC4F-418D-AE19-62706E023703}">
                      <ahyp:hlinkClr xmlns:ahyp="http://schemas.microsoft.com/office/drawing/2018/hyperlinkcolor" val="tx"/>
                    </a:ext>
                  </a:extLst>
                </a:hlinkClick>
              </a:rPr>
              <a:t>https://www.ncbi.nlm.nih.gov/books/NBK556096/</a:t>
            </a:r>
            <a:r>
              <a:rPr lang="en-GB" sz="1100">
                <a:solidFill>
                  <a:srgbClr val="0070C0"/>
                </a:solidFill>
                <a:ea typeface="+mn-lt"/>
                <a:cs typeface="+mn-lt"/>
              </a:rPr>
              <a:t> </a:t>
            </a:r>
            <a:r>
              <a:rPr lang="en-GB" sz="1100">
                <a:ea typeface="+mn-lt"/>
                <a:cs typeface="+mn-lt"/>
              </a:rPr>
              <a:t>(Accessed 21 November 2025).</a:t>
            </a:r>
            <a:endParaRPr lang="en-US"/>
          </a:p>
          <a:p>
            <a:pPr algn="l"/>
            <a:endParaRPr lang="en-GB" sz="1100"/>
          </a:p>
        </p:txBody>
      </p:sp>
      <p:sp>
        <p:nvSpPr>
          <p:cNvPr id="4" name="TextBox 3">
            <a:extLst>
              <a:ext uri="{FF2B5EF4-FFF2-40B4-BE49-F238E27FC236}">
                <a16:creationId xmlns:a16="http://schemas.microsoft.com/office/drawing/2014/main" id="{60D72164-0AB0-D06C-EE92-486525030A7D}"/>
              </a:ext>
            </a:extLst>
          </p:cNvPr>
          <p:cNvSpPr txBox="1"/>
          <p:nvPr/>
        </p:nvSpPr>
        <p:spPr>
          <a:xfrm>
            <a:off x="773839" y="5938720"/>
            <a:ext cx="10990869"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t>YouTube </a:t>
            </a:r>
            <a:r>
              <a:rPr lang="en-GB" sz="1100" err="1"/>
              <a:t>n.d</a:t>
            </a:r>
            <a:r>
              <a:rPr lang="en-GB" sz="1100"/>
              <a:t> BOWBY'S Attachment Theory Explained Psychology Exposed Available At: </a:t>
            </a:r>
            <a:r>
              <a:rPr lang="en-GB" sz="1100">
                <a:solidFill>
                  <a:srgbClr val="0070C0"/>
                </a:solidFill>
                <a:ea typeface="+mn-lt"/>
                <a:cs typeface="+mn-lt"/>
                <a:hlinkClick r:id="rId7">
                  <a:extLst>
                    <a:ext uri="{A12FA001-AC4F-418D-AE19-62706E023703}">
                      <ahyp:hlinkClr xmlns:ahyp="http://schemas.microsoft.com/office/drawing/2018/hyperlinkcolor" val="tx"/>
                    </a:ext>
                  </a:extLst>
                </a:hlinkClick>
              </a:rPr>
              <a:t>https://youtu.be/P-wh2AEhlOc?si=4wybDXGy5FueRYUM</a:t>
            </a:r>
            <a:r>
              <a:rPr lang="en-GB" sz="1100">
                <a:solidFill>
                  <a:srgbClr val="0070C0"/>
                </a:solidFill>
                <a:ea typeface="+mn-lt"/>
                <a:cs typeface="+mn-lt"/>
              </a:rPr>
              <a:t> </a:t>
            </a:r>
            <a:r>
              <a:rPr lang="en-GB" sz="1100">
                <a:ea typeface="+mn-lt"/>
                <a:cs typeface="+mn-lt"/>
              </a:rPr>
              <a:t>( Accessed: 18 November 2025</a:t>
            </a:r>
            <a:endParaRPr lang="en-GB" sz="1100"/>
          </a:p>
        </p:txBody>
      </p:sp>
      <p:sp>
        <p:nvSpPr>
          <p:cNvPr id="5" name="TextBox 4">
            <a:extLst>
              <a:ext uri="{FF2B5EF4-FFF2-40B4-BE49-F238E27FC236}">
                <a16:creationId xmlns:a16="http://schemas.microsoft.com/office/drawing/2014/main" id="{BA4CDF2A-C9DC-9999-1CFC-345E0FDAA3E6}"/>
              </a:ext>
            </a:extLst>
          </p:cNvPr>
          <p:cNvSpPr txBox="1"/>
          <p:nvPr/>
        </p:nvSpPr>
        <p:spPr>
          <a:xfrm>
            <a:off x="511703" y="1293758"/>
            <a:ext cx="1076715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100">
                <a:latin typeface="Arial"/>
                <a:cs typeface="Arial"/>
              </a:rPr>
              <a:t>Department for Education (2022). </a:t>
            </a:r>
            <a:r>
              <a:rPr lang="en-GB" sz="1100" i="1">
                <a:latin typeface="Arial"/>
                <a:cs typeface="Arial"/>
              </a:rPr>
              <a:t>The role of the early years SENCO.</a:t>
            </a:r>
            <a:r>
              <a:rPr lang="en-GB" sz="1100">
                <a:latin typeface="Arial"/>
                <a:cs typeface="Arial"/>
              </a:rPr>
              <a:t> London: </a:t>
            </a:r>
            <a:r>
              <a:rPr lang="en-GB" sz="1100">
                <a:latin typeface="Arial"/>
                <a:cs typeface="Arial"/>
                <a:hlinkClick r:id="rId8">
                  <a:extLst>
                    <a:ext uri="{A12FA001-AC4F-418D-AE19-62706E023703}">
                      <ahyp:hlinkClr xmlns:ahyp="http://schemas.microsoft.com/office/drawing/2018/hyperlinkcolor" val="tx"/>
                    </a:ext>
                  </a:extLst>
                </a:hlinkClick>
              </a:rPr>
              <a:t>GOV.UK</a:t>
            </a:r>
            <a:r>
              <a:rPr lang="en-GB" sz="1100">
                <a:latin typeface="Arial"/>
                <a:cs typeface="Arial"/>
              </a:rPr>
              <a:t>. Available at: </a:t>
            </a:r>
            <a:r>
              <a:rPr lang="en-GB" sz="1100">
                <a:solidFill>
                  <a:srgbClr val="0070C0"/>
                </a:solidFill>
                <a:latin typeface="Arial"/>
                <a:cs typeface="Arial"/>
                <a:hlinkClick r:id="rId9">
                  <a:extLst>
                    <a:ext uri="{A12FA001-AC4F-418D-AE19-62706E023703}">
                      <ahyp:hlinkClr xmlns:ahyp="http://schemas.microsoft.com/office/drawing/2018/hyperlinkcolor" val="tx"/>
                    </a:ext>
                  </a:extLst>
                </a:hlinkClick>
              </a:rPr>
              <a:t>https://assets.publishing.service.gov.uk/media/622894808fa8f526d8531647/The_Role_of_the_Early_Years_SENCO.pdf</a:t>
            </a:r>
            <a:r>
              <a:rPr lang="en-GB" sz="1100">
                <a:solidFill>
                  <a:srgbClr val="0070C0"/>
                </a:solidFill>
                <a:latin typeface="Arial"/>
                <a:cs typeface="Arial"/>
              </a:rPr>
              <a:t> </a:t>
            </a:r>
            <a:r>
              <a:rPr lang="en-GB" sz="1100">
                <a:latin typeface="Arial"/>
                <a:cs typeface="Arial"/>
              </a:rPr>
              <a:t>(Accessed 23 November 2025).</a:t>
            </a:r>
            <a:endParaRPr lang="en-US" sz="1100">
              <a:latin typeface="Arial"/>
              <a:cs typeface="Arial"/>
            </a:endParaRPr>
          </a:p>
          <a:p>
            <a:pPr algn="l"/>
            <a:endParaRPr lang="en-GB"/>
          </a:p>
        </p:txBody>
      </p:sp>
      <p:sp>
        <p:nvSpPr>
          <p:cNvPr id="6" name="TextBox 5">
            <a:extLst>
              <a:ext uri="{FF2B5EF4-FFF2-40B4-BE49-F238E27FC236}">
                <a16:creationId xmlns:a16="http://schemas.microsoft.com/office/drawing/2014/main" id="{13489406-0243-A87E-7904-F39DEF22B0FB}"/>
              </a:ext>
            </a:extLst>
          </p:cNvPr>
          <p:cNvSpPr txBox="1"/>
          <p:nvPr/>
        </p:nvSpPr>
        <p:spPr>
          <a:xfrm>
            <a:off x="508443" y="4037947"/>
            <a:ext cx="10354018" cy="5386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br>
              <a:rPr lang="en-US"/>
            </a:br>
            <a:endParaRPr lang="en-US" sz="1100"/>
          </a:p>
        </p:txBody>
      </p:sp>
      <p:sp>
        <p:nvSpPr>
          <p:cNvPr id="13" name="TextBox 12">
            <a:extLst>
              <a:ext uri="{FF2B5EF4-FFF2-40B4-BE49-F238E27FC236}">
                <a16:creationId xmlns:a16="http://schemas.microsoft.com/office/drawing/2014/main" id="{3F25711D-917F-4D9E-FA7A-FCBAA194CB3D}"/>
              </a:ext>
            </a:extLst>
          </p:cNvPr>
          <p:cNvSpPr txBox="1"/>
          <p:nvPr/>
        </p:nvSpPr>
        <p:spPr>
          <a:xfrm>
            <a:off x="486820" y="2652020"/>
            <a:ext cx="10243849" cy="6001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100">
                <a:latin typeface="Arial"/>
                <a:cs typeface="Arial"/>
                <a:hlinkClick r:id="rId8">
                  <a:extLst>
                    <a:ext uri="{A12FA001-AC4F-418D-AE19-62706E023703}">
                      <ahyp:hlinkClr xmlns:ahyp="http://schemas.microsoft.com/office/drawing/2018/hyperlinkcolor" val="tx"/>
                    </a:ext>
                  </a:extLst>
                </a:hlinkClick>
              </a:rPr>
              <a:t>GOV.UK</a:t>
            </a:r>
            <a:r>
              <a:rPr lang="en-GB" sz="1100">
                <a:latin typeface="Arial"/>
                <a:cs typeface="Arial"/>
              </a:rPr>
              <a:t> (n.d.). </a:t>
            </a:r>
            <a:r>
              <a:rPr lang="en-GB" sz="1100" i="1">
                <a:latin typeface="Arial"/>
                <a:cs typeface="Arial"/>
              </a:rPr>
              <a:t>Children with special educational needs and disabilities (SEND): Extra help – EHC plans.</a:t>
            </a:r>
            <a:r>
              <a:rPr lang="en-GB" sz="1100">
                <a:latin typeface="Arial"/>
                <a:cs typeface="Arial"/>
              </a:rPr>
              <a:t>Available at: </a:t>
            </a:r>
            <a:r>
              <a:rPr lang="en-GB" sz="1100">
                <a:solidFill>
                  <a:srgbClr val="0070C0"/>
                </a:solidFill>
                <a:latin typeface="Arial"/>
                <a:cs typeface="Arial"/>
                <a:hlinkClick r:id="rId10">
                  <a:extLst>
                    <a:ext uri="{A12FA001-AC4F-418D-AE19-62706E023703}">
                      <ahyp:hlinkClr xmlns:ahyp="http://schemas.microsoft.com/office/drawing/2018/hyperlinkcolor" val="tx"/>
                    </a:ext>
                  </a:extLst>
                </a:hlinkClick>
              </a:rPr>
              <a:t>https://www.gov.uk/children-with-special-educational-needs/extra-SEN-help</a:t>
            </a:r>
            <a:r>
              <a:rPr lang="en-GB" sz="1100">
                <a:latin typeface="Arial"/>
                <a:cs typeface="Arial"/>
              </a:rPr>
              <a:t> (Accessed: 23 November 2025).</a:t>
            </a:r>
            <a:endParaRPr lang="en-US"/>
          </a:p>
          <a:p>
            <a:pPr algn="l"/>
            <a:endParaRPr lang="en-GB" sz="1100">
              <a:latin typeface="Arial"/>
              <a:cs typeface="Arial"/>
            </a:endParaRPr>
          </a:p>
        </p:txBody>
      </p:sp>
      <p:sp>
        <p:nvSpPr>
          <p:cNvPr id="15" name="TextBox 14">
            <a:extLst>
              <a:ext uri="{FF2B5EF4-FFF2-40B4-BE49-F238E27FC236}">
                <a16:creationId xmlns:a16="http://schemas.microsoft.com/office/drawing/2014/main" id="{ECFE8728-4565-777A-54A6-F8F2A0842AFD}"/>
              </a:ext>
            </a:extLst>
          </p:cNvPr>
          <p:cNvSpPr txBox="1"/>
          <p:nvPr/>
        </p:nvSpPr>
        <p:spPr>
          <a:xfrm>
            <a:off x="513517" y="4417980"/>
            <a:ext cx="9637921"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r>
              <a:rPr lang="en-GB" sz="1100">
                <a:latin typeface="Arial"/>
                <a:cs typeface="Arial"/>
              </a:rPr>
              <a:t>National Autistic Society (n.d.). </a:t>
            </a:r>
            <a:r>
              <a:rPr lang="en-GB" sz="1100" i="1">
                <a:latin typeface="Arial"/>
                <a:cs typeface="Arial"/>
              </a:rPr>
              <a:t>Individual education plans – what they are and how they help.</a:t>
            </a:r>
            <a:r>
              <a:rPr lang="en-GB" sz="1100">
                <a:latin typeface="Arial"/>
                <a:cs typeface="Arial"/>
              </a:rPr>
              <a:t> Available at:</a:t>
            </a:r>
            <a:r>
              <a:rPr lang="en-GB" sz="1100">
                <a:solidFill>
                  <a:srgbClr val="0070C0"/>
                </a:solidFill>
                <a:latin typeface="Arial"/>
                <a:cs typeface="Arial"/>
              </a:rPr>
              <a:t> </a:t>
            </a:r>
            <a:r>
              <a:rPr lang="en-GB" sz="1100" u="sng">
                <a:solidFill>
                  <a:srgbClr val="0070C0"/>
                </a:solidFill>
                <a:latin typeface="Arial"/>
                <a:cs typeface="Arial"/>
                <a:hlinkClick r:id="rId11">
                  <a:extLst>
                    <a:ext uri="{A12FA001-AC4F-418D-AE19-62706E023703}">
                      <ahyp:hlinkClr xmlns:ahyp="http://schemas.microsoft.com/office/drawing/2018/hyperlinkcolor" val="tx"/>
                    </a:ext>
                  </a:extLst>
                </a:hlinkClick>
              </a:rPr>
              <a:t>https://www.autism.org.uk/advice-and-guidance/topics/education/extra-help-at-school/northern-ireland/individual-education-plans</a:t>
            </a:r>
            <a:r>
              <a:rPr lang="en-GB" sz="1100">
                <a:solidFill>
                  <a:srgbClr val="0070C0"/>
                </a:solidFill>
                <a:latin typeface="Arial"/>
                <a:cs typeface="Arial"/>
              </a:rPr>
              <a:t> </a:t>
            </a:r>
            <a:r>
              <a:rPr lang="en-GB" sz="1100">
                <a:latin typeface="Arial"/>
                <a:cs typeface="Arial"/>
              </a:rPr>
              <a:t>(Accessed: 23 November 2025).</a:t>
            </a:r>
            <a:endParaRPr lang="en-US" sz="1100">
              <a:latin typeface="Arial"/>
              <a:cs typeface="Arial"/>
            </a:endParaRPr>
          </a:p>
          <a:p>
            <a:pPr marL="285750" indent="-285750">
              <a:buFont typeface="Arial,Sans-Serif"/>
              <a:buChar char="•"/>
            </a:pPr>
            <a:endParaRPr lang="en-US" sz="1100">
              <a:latin typeface="Arial"/>
              <a:cs typeface="Arial"/>
            </a:endParaRPr>
          </a:p>
          <a:p>
            <a:pPr algn="l"/>
            <a:endParaRPr lang="en-GB"/>
          </a:p>
        </p:txBody>
      </p:sp>
    </p:spTree>
    <p:extLst>
      <p:ext uri="{BB962C8B-B14F-4D97-AF65-F5344CB8AC3E}">
        <p14:creationId xmlns:p14="http://schemas.microsoft.com/office/powerpoint/2010/main" val="3201053881"/>
      </p:ext>
    </p:extLst>
  </p:cSld>
  <p:clrMapOvr>
    <a:masterClrMapping/>
  </p:clrMapOvr>
</p:sld>
</file>

<file path=ppt/theme/theme1.xml><?xml version="1.0" encoding="utf-8"?>
<a:theme xmlns:a="http://schemas.openxmlformats.org/drawingml/2006/main" name="TribuneVTI">
  <a:themeElements>
    <a:clrScheme name="amasis">
      <a:dk1>
        <a:sysClr val="windowText" lastClr="000000"/>
      </a:dk1>
      <a:lt1>
        <a:sysClr val="window" lastClr="FFFFFF"/>
      </a:lt1>
      <a:dk2>
        <a:srgbClr val="470401"/>
      </a:dk2>
      <a:lt2>
        <a:srgbClr val="EBE2E2"/>
      </a:lt2>
      <a:accent1>
        <a:srgbClr val="BD1209"/>
      </a:accent1>
      <a:accent2>
        <a:srgbClr val="F40600"/>
      </a:accent2>
      <a:accent3>
        <a:srgbClr val="F26216"/>
      </a:accent3>
      <a:accent4>
        <a:srgbClr val="F0800D"/>
      </a:accent4>
      <a:accent5>
        <a:srgbClr val="3EA8B6"/>
      </a:accent5>
      <a:accent6>
        <a:srgbClr val="005B6B"/>
      </a:accent6>
      <a:hlink>
        <a:srgbClr val="F40600"/>
      </a:hlink>
      <a:folHlink>
        <a:srgbClr val="1C7E8E"/>
      </a:folHlink>
    </a:clrScheme>
    <a:fontScheme name="Amasis-Univers">
      <a:majorFont>
        <a:latin typeface="Amasis MT Pro Medium"/>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ribuneVTI" id="{4D84C650-59FC-4F6B-ADA6-B11C508FF6CE}" vid="{0E07EAE6-ACBC-4250-8522-FC108A45043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TribuneVTI</vt:lpstr>
      <vt:lpstr>Assessment 1 Individual Presentation psychology In Health and Social Care LCHS4010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1 Individual Presentation psychology In Health and Social Care LCHS4010 </dc:title>
  <dc:creator/>
  <cp:revision>1</cp:revision>
  <dcterms:created xsi:type="dcterms:W3CDTF">2025-10-27T01:07:57Z</dcterms:created>
  <dcterms:modified xsi:type="dcterms:W3CDTF">2025-11-23T11:51:41Z</dcterms:modified>
</cp:coreProperties>
</file>