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72" r:id="rId6"/>
    <p:sldMasterId id="2147483680" r:id="rId7"/>
    <p:sldMasterId id="2147483683" r:id="rId8"/>
    <p:sldMasterId id="2147483687" r:id="rId9"/>
    <p:sldMasterId id="2147483691" r:id="rId10"/>
  </p:sldMasterIdLst>
  <p:handoutMasterIdLst>
    <p:handoutMasterId r:id="rId48"/>
  </p:handoutMasterIdLst>
  <p:sldIdLst>
    <p:sldId id="293" r:id="rId11"/>
    <p:sldId id="294" r:id="rId12"/>
    <p:sldId id="295" r:id="rId13"/>
    <p:sldId id="296" r:id="rId14"/>
    <p:sldId id="297" r:id="rId15"/>
    <p:sldId id="282" r:id="rId16"/>
    <p:sldId id="281" r:id="rId17"/>
    <p:sldId id="283" r:id="rId18"/>
    <p:sldId id="284" r:id="rId19"/>
    <p:sldId id="259" r:id="rId20"/>
    <p:sldId id="260" r:id="rId21"/>
    <p:sldId id="261" r:id="rId22"/>
    <p:sldId id="262" r:id="rId23"/>
    <p:sldId id="263" r:id="rId24"/>
    <p:sldId id="264" r:id="rId25"/>
    <p:sldId id="265" r:id="rId26"/>
    <p:sldId id="266" r:id="rId27"/>
    <p:sldId id="280" r:id="rId28"/>
    <p:sldId id="267" r:id="rId29"/>
    <p:sldId id="268" r:id="rId30"/>
    <p:sldId id="286" r:id="rId31"/>
    <p:sldId id="269" r:id="rId32"/>
    <p:sldId id="287" r:id="rId33"/>
    <p:sldId id="270" r:id="rId34"/>
    <p:sldId id="271" r:id="rId35"/>
    <p:sldId id="272" r:id="rId36"/>
    <p:sldId id="273" r:id="rId37"/>
    <p:sldId id="288" r:id="rId38"/>
    <p:sldId id="289" r:id="rId39"/>
    <p:sldId id="290" r:id="rId40"/>
    <p:sldId id="291" r:id="rId41"/>
    <p:sldId id="292" r:id="rId42"/>
    <p:sldId id="275" r:id="rId43"/>
    <p:sldId id="276" r:id="rId44"/>
    <p:sldId id="277" r:id="rId45"/>
    <p:sldId id="278" r:id="rId46"/>
    <p:sldId id="27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B7DC6B-49FF-4B7D-A5EC-B62278705E93}" v="24" dt="2024-12-02T15:45:45.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34" autoAdjust="0"/>
    <p:restoredTop sz="94660"/>
  </p:normalViewPr>
  <p:slideViewPr>
    <p:cSldViewPr>
      <p:cViewPr varScale="1">
        <p:scale>
          <a:sx n="111" d="100"/>
          <a:sy n="111" d="100"/>
        </p:scale>
        <p:origin x="606"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5DB7DC6B-49FF-4B7D-A5EC-B62278705E93}"/>
    <pc:docChg chg="custSel addSld delSld modSld">
      <pc:chgData name="Laura Jenkins (IEH)" userId="ae3a07d3-7c51-4381-b786-d01af3331fdb" providerId="ADAL" clId="{5DB7DC6B-49FF-4B7D-A5EC-B62278705E93}" dt="2024-12-02T15:45:59.638" v="111" actId="1076"/>
      <pc:docMkLst>
        <pc:docMk/>
      </pc:docMkLst>
      <pc:sldChg chg="modSp del mod modClrScheme chgLayout">
        <pc:chgData name="Laura Jenkins (IEH)" userId="ae3a07d3-7c51-4381-b786-d01af3331fdb" providerId="ADAL" clId="{5DB7DC6B-49FF-4B7D-A5EC-B62278705E93}" dt="2024-12-02T15:41:53.241" v="56" actId="47"/>
        <pc:sldMkLst>
          <pc:docMk/>
          <pc:sldMk cId="1479870907" sldId="258"/>
        </pc:sldMkLst>
        <pc:spChg chg="mod ord">
          <ac:chgData name="Laura Jenkins (IEH)" userId="ae3a07d3-7c51-4381-b786-d01af3331fdb" providerId="ADAL" clId="{5DB7DC6B-49FF-4B7D-A5EC-B62278705E93}" dt="2024-12-02T15:40:04.513" v="18" actId="700"/>
          <ac:spMkLst>
            <pc:docMk/>
            <pc:sldMk cId="1479870907" sldId="258"/>
            <ac:spMk id="2" creationId="{00000000-0000-0000-0000-000000000000}"/>
          </ac:spMkLst>
        </pc:spChg>
        <pc:spChg chg="mod ord">
          <ac:chgData name="Laura Jenkins (IEH)" userId="ae3a07d3-7c51-4381-b786-d01af3331fdb" providerId="ADAL" clId="{5DB7DC6B-49FF-4B7D-A5EC-B62278705E93}" dt="2024-12-02T15:40:04.513" v="18" actId="700"/>
          <ac:spMkLst>
            <pc:docMk/>
            <pc:sldMk cId="1479870907" sldId="258"/>
            <ac:spMk id="3"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4193543644" sldId="259"/>
        </pc:sldMkLst>
        <pc:spChg chg="mod ord">
          <ac:chgData name="Laura Jenkins (IEH)" userId="ae3a07d3-7c51-4381-b786-d01af3331fdb" providerId="ADAL" clId="{5DB7DC6B-49FF-4B7D-A5EC-B62278705E93}" dt="2024-12-02T15:40:04.513" v="18" actId="700"/>
          <ac:spMkLst>
            <pc:docMk/>
            <pc:sldMk cId="4193543644" sldId="259"/>
            <ac:spMk id="44033" creationId="{00000000-0000-0000-0000-000000000000}"/>
          </ac:spMkLst>
        </pc:spChg>
        <pc:spChg chg="mod ord">
          <ac:chgData name="Laura Jenkins (IEH)" userId="ae3a07d3-7c51-4381-b786-d01af3331fdb" providerId="ADAL" clId="{5DB7DC6B-49FF-4B7D-A5EC-B62278705E93}" dt="2024-12-02T15:40:04.513" v="18" actId="700"/>
          <ac:spMkLst>
            <pc:docMk/>
            <pc:sldMk cId="4193543644" sldId="259"/>
            <ac:spMk id="44034"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239663824" sldId="260"/>
        </pc:sldMkLst>
        <pc:spChg chg="mod ord">
          <ac:chgData name="Laura Jenkins (IEH)" userId="ae3a07d3-7c51-4381-b786-d01af3331fdb" providerId="ADAL" clId="{5DB7DC6B-49FF-4B7D-A5EC-B62278705E93}" dt="2024-12-02T15:40:04.513" v="18" actId="700"/>
          <ac:spMkLst>
            <pc:docMk/>
            <pc:sldMk cId="239663824" sldId="260"/>
            <ac:spMk id="45057" creationId="{00000000-0000-0000-0000-000000000000}"/>
          </ac:spMkLst>
        </pc:spChg>
        <pc:spChg chg="mod ord">
          <ac:chgData name="Laura Jenkins (IEH)" userId="ae3a07d3-7c51-4381-b786-d01af3331fdb" providerId="ADAL" clId="{5DB7DC6B-49FF-4B7D-A5EC-B62278705E93}" dt="2024-12-02T15:40:04.513" v="18" actId="700"/>
          <ac:spMkLst>
            <pc:docMk/>
            <pc:sldMk cId="239663824" sldId="260"/>
            <ac:spMk id="45058"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3072383513" sldId="261"/>
        </pc:sldMkLst>
        <pc:spChg chg="mod ord">
          <ac:chgData name="Laura Jenkins (IEH)" userId="ae3a07d3-7c51-4381-b786-d01af3331fdb" providerId="ADAL" clId="{5DB7DC6B-49FF-4B7D-A5EC-B62278705E93}" dt="2024-12-02T15:40:04.513" v="18" actId="700"/>
          <ac:spMkLst>
            <pc:docMk/>
            <pc:sldMk cId="3072383513" sldId="261"/>
            <ac:spMk id="46081" creationId="{00000000-0000-0000-0000-000000000000}"/>
          </ac:spMkLst>
        </pc:spChg>
        <pc:spChg chg="mod ord">
          <ac:chgData name="Laura Jenkins (IEH)" userId="ae3a07d3-7c51-4381-b786-d01af3331fdb" providerId="ADAL" clId="{5DB7DC6B-49FF-4B7D-A5EC-B62278705E93}" dt="2024-12-02T15:40:04.513" v="18" actId="700"/>
          <ac:spMkLst>
            <pc:docMk/>
            <pc:sldMk cId="3072383513" sldId="261"/>
            <ac:spMk id="46082" creationId="{00000000-0000-0000-0000-000000000000}"/>
          </ac:spMkLst>
        </pc:spChg>
      </pc:sldChg>
      <pc:sldChg chg="delSp modSp mod modClrScheme modAnim chgLayout">
        <pc:chgData name="Laura Jenkins (IEH)" userId="ae3a07d3-7c51-4381-b786-d01af3331fdb" providerId="ADAL" clId="{5DB7DC6B-49FF-4B7D-A5EC-B62278705E93}" dt="2024-12-02T15:42:57.108" v="66" actId="20577"/>
        <pc:sldMkLst>
          <pc:docMk/>
          <pc:sldMk cId="1148945095" sldId="262"/>
        </pc:sldMkLst>
        <pc:spChg chg="mod ord">
          <ac:chgData name="Laura Jenkins (IEH)" userId="ae3a07d3-7c51-4381-b786-d01af3331fdb" providerId="ADAL" clId="{5DB7DC6B-49FF-4B7D-A5EC-B62278705E93}" dt="2024-12-02T15:40:04.513" v="18" actId="700"/>
          <ac:spMkLst>
            <pc:docMk/>
            <pc:sldMk cId="1148945095" sldId="262"/>
            <ac:spMk id="47105" creationId="{00000000-0000-0000-0000-000000000000}"/>
          </ac:spMkLst>
        </pc:spChg>
        <pc:spChg chg="mod ord">
          <ac:chgData name="Laura Jenkins (IEH)" userId="ae3a07d3-7c51-4381-b786-d01af3331fdb" providerId="ADAL" clId="{5DB7DC6B-49FF-4B7D-A5EC-B62278705E93}" dt="2024-12-02T15:42:57.108" v="66" actId="20577"/>
          <ac:spMkLst>
            <pc:docMk/>
            <pc:sldMk cId="1148945095" sldId="262"/>
            <ac:spMk id="47106" creationId="{00000000-0000-0000-0000-000000000000}"/>
          </ac:spMkLst>
        </pc:spChg>
        <pc:picChg chg="del mod ord">
          <ac:chgData name="Laura Jenkins (IEH)" userId="ae3a07d3-7c51-4381-b786-d01af3331fdb" providerId="ADAL" clId="{5DB7DC6B-49FF-4B7D-A5EC-B62278705E93}" dt="2024-12-02T15:42:54.619" v="65" actId="478"/>
          <ac:picMkLst>
            <pc:docMk/>
            <pc:sldMk cId="1148945095" sldId="262"/>
            <ac:picMk id="3" creationId="{00000000-0000-0000-0000-000000000000}"/>
          </ac:picMkLst>
        </pc:picChg>
      </pc:sldChg>
      <pc:sldChg chg="delSp modSp mod modClrScheme modAnim chgLayout">
        <pc:chgData name="Laura Jenkins (IEH)" userId="ae3a07d3-7c51-4381-b786-d01af3331fdb" providerId="ADAL" clId="{5DB7DC6B-49FF-4B7D-A5EC-B62278705E93}" dt="2024-12-02T15:44:01.071" v="81"/>
        <pc:sldMkLst>
          <pc:docMk/>
          <pc:sldMk cId="140410846" sldId="263"/>
        </pc:sldMkLst>
        <pc:spChg chg="mod ord">
          <ac:chgData name="Laura Jenkins (IEH)" userId="ae3a07d3-7c51-4381-b786-d01af3331fdb" providerId="ADAL" clId="{5DB7DC6B-49FF-4B7D-A5EC-B62278705E93}" dt="2024-12-02T15:40:04.513" v="18" actId="700"/>
          <ac:spMkLst>
            <pc:docMk/>
            <pc:sldMk cId="140410846" sldId="263"/>
            <ac:spMk id="2" creationId="{00000000-0000-0000-0000-000000000000}"/>
          </ac:spMkLst>
        </pc:spChg>
        <pc:spChg chg="mod ord">
          <ac:chgData name="Laura Jenkins (IEH)" userId="ae3a07d3-7c51-4381-b786-d01af3331fdb" providerId="ADAL" clId="{5DB7DC6B-49FF-4B7D-A5EC-B62278705E93}" dt="2024-12-02T15:43:12.561" v="70" actId="20577"/>
          <ac:spMkLst>
            <pc:docMk/>
            <pc:sldMk cId="140410846" sldId="263"/>
            <ac:spMk id="48130" creationId="{00000000-0000-0000-0000-000000000000}"/>
          </ac:spMkLst>
        </pc:spChg>
        <pc:picChg chg="del mod ord">
          <ac:chgData name="Laura Jenkins (IEH)" userId="ae3a07d3-7c51-4381-b786-d01af3331fdb" providerId="ADAL" clId="{5DB7DC6B-49FF-4B7D-A5EC-B62278705E93}" dt="2024-12-02T15:43:10.753" v="69" actId="478"/>
          <ac:picMkLst>
            <pc:docMk/>
            <pc:sldMk cId="140410846" sldId="263"/>
            <ac:picMk id="4" creationId="{00000000-0000-0000-0000-000000000000}"/>
          </ac:picMkLst>
        </pc:picChg>
      </pc:sldChg>
      <pc:sldChg chg="modSp mod modClrScheme chgLayout">
        <pc:chgData name="Laura Jenkins (IEH)" userId="ae3a07d3-7c51-4381-b786-d01af3331fdb" providerId="ADAL" clId="{5DB7DC6B-49FF-4B7D-A5EC-B62278705E93}" dt="2024-12-02T15:40:04.513" v="18" actId="700"/>
        <pc:sldMkLst>
          <pc:docMk/>
          <pc:sldMk cId="1677361174" sldId="264"/>
        </pc:sldMkLst>
        <pc:spChg chg="mod ord">
          <ac:chgData name="Laura Jenkins (IEH)" userId="ae3a07d3-7c51-4381-b786-d01af3331fdb" providerId="ADAL" clId="{5DB7DC6B-49FF-4B7D-A5EC-B62278705E93}" dt="2024-12-02T15:40:04.513" v="18" actId="700"/>
          <ac:spMkLst>
            <pc:docMk/>
            <pc:sldMk cId="1677361174" sldId="264"/>
            <ac:spMk id="49153" creationId="{00000000-0000-0000-0000-000000000000}"/>
          </ac:spMkLst>
        </pc:spChg>
        <pc:spChg chg="mod ord">
          <ac:chgData name="Laura Jenkins (IEH)" userId="ae3a07d3-7c51-4381-b786-d01af3331fdb" providerId="ADAL" clId="{5DB7DC6B-49FF-4B7D-A5EC-B62278705E93}" dt="2024-12-02T15:40:04.513" v="18" actId="700"/>
          <ac:spMkLst>
            <pc:docMk/>
            <pc:sldMk cId="1677361174" sldId="264"/>
            <ac:spMk id="49154" creationId="{00000000-0000-0000-0000-000000000000}"/>
          </ac:spMkLst>
        </pc:spChg>
      </pc:sldChg>
      <pc:sldChg chg="modSp mod modClrScheme modAnim chgLayout">
        <pc:chgData name="Laura Jenkins (IEH)" userId="ae3a07d3-7c51-4381-b786-d01af3331fdb" providerId="ADAL" clId="{5DB7DC6B-49FF-4B7D-A5EC-B62278705E93}" dt="2024-12-02T15:44:15.208" v="85"/>
        <pc:sldMkLst>
          <pc:docMk/>
          <pc:sldMk cId="2352653680" sldId="265"/>
        </pc:sldMkLst>
        <pc:spChg chg="mod ord">
          <ac:chgData name="Laura Jenkins (IEH)" userId="ae3a07d3-7c51-4381-b786-d01af3331fdb" providerId="ADAL" clId="{5DB7DC6B-49FF-4B7D-A5EC-B62278705E93}" dt="2024-12-02T15:40:04.513" v="18" actId="700"/>
          <ac:spMkLst>
            <pc:docMk/>
            <pc:sldMk cId="2352653680" sldId="265"/>
            <ac:spMk id="50177" creationId="{00000000-0000-0000-0000-000000000000}"/>
          </ac:spMkLst>
        </pc:spChg>
        <pc:spChg chg="mod ord">
          <ac:chgData name="Laura Jenkins (IEH)" userId="ae3a07d3-7c51-4381-b786-d01af3331fdb" providerId="ADAL" clId="{5DB7DC6B-49FF-4B7D-A5EC-B62278705E93}" dt="2024-12-02T15:43:41.923" v="76" actId="20577"/>
          <ac:spMkLst>
            <pc:docMk/>
            <pc:sldMk cId="2352653680" sldId="265"/>
            <ac:spMk id="50178" creationId="{00000000-0000-0000-0000-000000000000}"/>
          </ac:spMkLst>
        </pc:spChg>
      </pc:sldChg>
      <pc:sldChg chg="modSp mod modClrScheme modAnim chgLayout">
        <pc:chgData name="Laura Jenkins (IEH)" userId="ae3a07d3-7c51-4381-b786-d01af3331fdb" providerId="ADAL" clId="{5DB7DC6B-49FF-4B7D-A5EC-B62278705E93}" dt="2024-12-02T15:44:32.129" v="90"/>
        <pc:sldMkLst>
          <pc:docMk/>
          <pc:sldMk cId="1236322778" sldId="266"/>
        </pc:sldMkLst>
        <pc:spChg chg="mod ord">
          <ac:chgData name="Laura Jenkins (IEH)" userId="ae3a07d3-7c51-4381-b786-d01af3331fdb" providerId="ADAL" clId="{5DB7DC6B-49FF-4B7D-A5EC-B62278705E93}" dt="2024-12-02T15:40:04.513" v="18" actId="700"/>
          <ac:spMkLst>
            <pc:docMk/>
            <pc:sldMk cId="1236322778" sldId="266"/>
            <ac:spMk id="51201" creationId="{00000000-0000-0000-0000-000000000000}"/>
          </ac:spMkLst>
        </pc:spChg>
        <pc:spChg chg="mod ord">
          <ac:chgData name="Laura Jenkins (IEH)" userId="ae3a07d3-7c51-4381-b786-d01af3331fdb" providerId="ADAL" clId="{5DB7DC6B-49FF-4B7D-A5EC-B62278705E93}" dt="2024-12-02T15:44:25.672" v="87" actId="20577"/>
          <ac:spMkLst>
            <pc:docMk/>
            <pc:sldMk cId="1236322778" sldId="266"/>
            <ac:spMk id="51202"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3783188202" sldId="267"/>
        </pc:sldMkLst>
        <pc:spChg chg="mod ord">
          <ac:chgData name="Laura Jenkins (IEH)" userId="ae3a07d3-7c51-4381-b786-d01af3331fdb" providerId="ADAL" clId="{5DB7DC6B-49FF-4B7D-A5EC-B62278705E93}" dt="2024-12-02T15:40:04.513" v="18" actId="700"/>
          <ac:spMkLst>
            <pc:docMk/>
            <pc:sldMk cId="3783188202" sldId="267"/>
            <ac:spMk id="52225" creationId="{00000000-0000-0000-0000-000000000000}"/>
          </ac:spMkLst>
        </pc:spChg>
        <pc:spChg chg="mod ord">
          <ac:chgData name="Laura Jenkins (IEH)" userId="ae3a07d3-7c51-4381-b786-d01af3331fdb" providerId="ADAL" clId="{5DB7DC6B-49FF-4B7D-A5EC-B62278705E93}" dt="2024-12-02T15:40:04.513" v="18" actId="700"/>
          <ac:spMkLst>
            <pc:docMk/>
            <pc:sldMk cId="3783188202" sldId="267"/>
            <ac:spMk id="52226"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35050852" sldId="268"/>
        </pc:sldMkLst>
        <pc:spChg chg="mod ord">
          <ac:chgData name="Laura Jenkins (IEH)" userId="ae3a07d3-7c51-4381-b786-d01af3331fdb" providerId="ADAL" clId="{5DB7DC6B-49FF-4B7D-A5EC-B62278705E93}" dt="2024-12-02T15:40:04.513" v="18" actId="700"/>
          <ac:spMkLst>
            <pc:docMk/>
            <pc:sldMk cId="35050852" sldId="268"/>
            <ac:spMk id="53249" creationId="{00000000-0000-0000-0000-000000000000}"/>
          </ac:spMkLst>
        </pc:spChg>
        <pc:spChg chg="mod ord">
          <ac:chgData name="Laura Jenkins (IEH)" userId="ae3a07d3-7c51-4381-b786-d01af3331fdb" providerId="ADAL" clId="{5DB7DC6B-49FF-4B7D-A5EC-B62278705E93}" dt="2024-12-02T15:40:04.513" v="18" actId="700"/>
          <ac:spMkLst>
            <pc:docMk/>
            <pc:sldMk cId="35050852" sldId="268"/>
            <ac:spMk id="53250" creationId="{00000000-0000-0000-0000-000000000000}"/>
          </ac:spMkLst>
        </pc:spChg>
      </pc:sldChg>
      <pc:sldChg chg="modSp mod modClrScheme chgLayout">
        <pc:chgData name="Laura Jenkins (IEH)" userId="ae3a07d3-7c51-4381-b786-d01af3331fdb" providerId="ADAL" clId="{5DB7DC6B-49FF-4B7D-A5EC-B62278705E93}" dt="2024-12-02T15:45:00.531" v="97" actId="1076"/>
        <pc:sldMkLst>
          <pc:docMk/>
          <pc:sldMk cId="3987998103" sldId="269"/>
        </pc:sldMkLst>
        <pc:spChg chg="mod ord">
          <ac:chgData name="Laura Jenkins (IEH)" userId="ae3a07d3-7c51-4381-b786-d01af3331fdb" providerId="ADAL" clId="{5DB7DC6B-49FF-4B7D-A5EC-B62278705E93}" dt="2024-12-02T15:40:04.513" v="18" actId="700"/>
          <ac:spMkLst>
            <pc:docMk/>
            <pc:sldMk cId="3987998103" sldId="269"/>
            <ac:spMk id="54273" creationId="{00000000-0000-0000-0000-000000000000}"/>
          </ac:spMkLst>
        </pc:spChg>
        <pc:spChg chg="mod ord">
          <ac:chgData name="Laura Jenkins (IEH)" userId="ae3a07d3-7c51-4381-b786-d01af3331fdb" providerId="ADAL" clId="{5DB7DC6B-49FF-4B7D-A5EC-B62278705E93}" dt="2024-12-02T15:40:04.513" v="18" actId="700"/>
          <ac:spMkLst>
            <pc:docMk/>
            <pc:sldMk cId="3987998103" sldId="269"/>
            <ac:spMk id="54274" creationId="{00000000-0000-0000-0000-000000000000}"/>
          </ac:spMkLst>
        </pc:spChg>
        <pc:picChg chg="mod">
          <ac:chgData name="Laura Jenkins (IEH)" userId="ae3a07d3-7c51-4381-b786-d01af3331fdb" providerId="ADAL" clId="{5DB7DC6B-49FF-4B7D-A5EC-B62278705E93}" dt="2024-12-02T15:44:58.607" v="96" actId="1076"/>
          <ac:picMkLst>
            <pc:docMk/>
            <pc:sldMk cId="3987998103" sldId="269"/>
            <ac:picMk id="54275" creationId="{00000000-0000-0000-0000-000000000000}"/>
          </ac:picMkLst>
        </pc:picChg>
        <pc:picChg chg="mod">
          <ac:chgData name="Laura Jenkins (IEH)" userId="ae3a07d3-7c51-4381-b786-d01af3331fdb" providerId="ADAL" clId="{5DB7DC6B-49FF-4B7D-A5EC-B62278705E93}" dt="2024-12-02T15:45:00.531" v="97" actId="1076"/>
          <ac:picMkLst>
            <pc:docMk/>
            <pc:sldMk cId="3987998103" sldId="269"/>
            <ac:picMk id="54276" creationId="{00000000-0000-0000-0000-000000000000}"/>
          </ac:picMkLst>
        </pc:picChg>
        <pc:picChg chg="mod">
          <ac:chgData name="Laura Jenkins (IEH)" userId="ae3a07d3-7c51-4381-b786-d01af3331fdb" providerId="ADAL" clId="{5DB7DC6B-49FF-4B7D-A5EC-B62278705E93}" dt="2024-12-02T15:44:57.321" v="95" actId="1076"/>
          <ac:picMkLst>
            <pc:docMk/>
            <pc:sldMk cId="3987998103" sldId="269"/>
            <ac:picMk id="54277" creationId="{00000000-0000-0000-0000-000000000000}"/>
          </ac:picMkLst>
        </pc:picChg>
      </pc:sldChg>
      <pc:sldChg chg="modSp mod modClrScheme modAnim chgLayout">
        <pc:chgData name="Laura Jenkins (IEH)" userId="ae3a07d3-7c51-4381-b786-d01af3331fdb" providerId="ADAL" clId="{5DB7DC6B-49FF-4B7D-A5EC-B62278705E93}" dt="2024-12-02T15:45:24.754" v="102"/>
        <pc:sldMkLst>
          <pc:docMk/>
          <pc:sldMk cId="2646449704" sldId="270"/>
        </pc:sldMkLst>
        <pc:spChg chg="mod ord">
          <ac:chgData name="Laura Jenkins (IEH)" userId="ae3a07d3-7c51-4381-b786-d01af3331fdb" providerId="ADAL" clId="{5DB7DC6B-49FF-4B7D-A5EC-B62278705E93}" dt="2024-12-02T15:40:04.513" v="18" actId="700"/>
          <ac:spMkLst>
            <pc:docMk/>
            <pc:sldMk cId="2646449704" sldId="270"/>
            <ac:spMk id="55297" creationId="{00000000-0000-0000-0000-000000000000}"/>
          </ac:spMkLst>
        </pc:spChg>
        <pc:spChg chg="mod ord">
          <ac:chgData name="Laura Jenkins (IEH)" userId="ae3a07d3-7c51-4381-b786-d01af3331fdb" providerId="ADAL" clId="{5DB7DC6B-49FF-4B7D-A5EC-B62278705E93}" dt="2024-12-02T15:45:17.968" v="100" actId="20577"/>
          <ac:spMkLst>
            <pc:docMk/>
            <pc:sldMk cId="2646449704" sldId="270"/>
            <ac:spMk id="55298" creationId="{00000000-0000-0000-0000-000000000000}"/>
          </ac:spMkLst>
        </pc:spChg>
      </pc:sldChg>
      <pc:sldChg chg="addSp modSp mod modClrScheme chgLayout">
        <pc:chgData name="Laura Jenkins (IEH)" userId="ae3a07d3-7c51-4381-b786-d01af3331fdb" providerId="ADAL" clId="{5DB7DC6B-49FF-4B7D-A5EC-B62278705E93}" dt="2024-12-02T15:45:35.756" v="106" actId="1076"/>
        <pc:sldMkLst>
          <pc:docMk/>
          <pc:sldMk cId="131275444" sldId="271"/>
        </pc:sldMkLst>
        <pc:spChg chg="add mod">
          <ac:chgData name="Laura Jenkins (IEH)" userId="ae3a07d3-7c51-4381-b786-d01af3331fdb" providerId="ADAL" clId="{5DB7DC6B-49FF-4B7D-A5EC-B62278705E93}" dt="2024-12-02T15:45:35.756" v="106" actId="1076"/>
          <ac:spMkLst>
            <pc:docMk/>
            <pc:sldMk cId="131275444" sldId="271"/>
            <ac:spMk id="3" creationId="{81EDD32E-4F5C-C8D4-9B64-2F3F087B9DEB}"/>
          </ac:spMkLst>
        </pc:spChg>
        <pc:spChg chg="mod ord">
          <ac:chgData name="Laura Jenkins (IEH)" userId="ae3a07d3-7c51-4381-b786-d01af3331fdb" providerId="ADAL" clId="{5DB7DC6B-49FF-4B7D-A5EC-B62278705E93}" dt="2024-12-02T15:40:04.513" v="18" actId="700"/>
          <ac:spMkLst>
            <pc:docMk/>
            <pc:sldMk cId="131275444" sldId="271"/>
            <ac:spMk id="56321" creationId="{00000000-0000-0000-0000-000000000000}"/>
          </ac:spMkLst>
        </pc:spChg>
        <pc:spChg chg="mod ord">
          <ac:chgData name="Laura Jenkins (IEH)" userId="ae3a07d3-7c51-4381-b786-d01af3331fdb" providerId="ADAL" clId="{5DB7DC6B-49FF-4B7D-A5EC-B62278705E93}" dt="2024-12-02T15:45:31.689" v="104" actId="21"/>
          <ac:spMkLst>
            <pc:docMk/>
            <pc:sldMk cId="131275444" sldId="271"/>
            <ac:spMk id="56322"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1558928083" sldId="272"/>
        </pc:sldMkLst>
        <pc:spChg chg="mod ord">
          <ac:chgData name="Laura Jenkins (IEH)" userId="ae3a07d3-7c51-4381-b786-d01af3331fdb" providerId="ADAL" clId="{5DB7DC6B-49FF-4B7D-A5EC-B62278705E93}" dt="2024-12-02T15:40:04.513" v="18" actId="700"/>
          <ac:spMkLst>
            <pc:docMk/>
            <pc:sldMk cId="1558928083" sldId="272"/>
            <ac:spMk id="57345" creationId="{00000000-0000-0000-0000-000000000000}"/>
          </ac:spMkLst>
        </pc:spChg>
        <pc:spChg chg="mod ord">
          <ac:chgData name="Laura Jenkins (IEH)" userId="ae3a07d3-7c51-4381-b786-d01af3331fdb" providerId="ADAL" clId="{5DB7DC6B-49FF-4B7D-A5EC-B62278705E93}" dt="2024-12-02T15:40:04.513" v="18" actId="700"/>
          <ac:spMkLst>
            <pc:docMk/>
            <pc:sldMk cId="1558928083" sldId="272"/>
            <ac:spMk id="57346" creationId="{00000000-0000-0000-0000-000000000000}"/>
          </ac:spMkLst>
        </pc:spChg>
      </pc:sldChg>
      <pc:sldChg chg="modSp mod modClrScheme chgLayout">
        <pc:chgData name="Laura Jenkins (IEH)" userId="ae3a07d3-7c51-4381-b786-d01af3331fdb" providerId="ADAL" clId="{5DB7DC6B-49FF-4B7D-A5EC-B62278705E93}" dt="2024-12-02T15:45:45.552" v="109" actId="1076"/>
        <pc:sldMkLst>
          <pc:docMk/>
          <pc:sldMk cId="4193143138" sldId="273"/>
        </pc:sldMkLst>
        <pc:spChg chg="mod ord">
          <ac:chgData name="Laura Jenkins (IEH)" userId="ae3a07d3-7c51-4381-b786-d01af3331fdb" providerId="ADAL" clId="{5DB7DC6B-49FF-4B7D-A5EC-B62278705E93}" dt="2024-12-02T15:40:04.513" v="18" actId="700"/>
          <ac:spMkLst>
            <pc:docMk/>
            <pc:sldMk cId="4193143138" sldId="273"/>
            <ac:spMk id="58369" creationId="{00000000-0000-0000-0000-000000000000}"/>
          </ac:spMkLst>
        </pc:spChg>
        <pc:spChg chg="mod ord">
          <ac:chgData name="Laura Jenkins (IEH)" userId="ae3a07d3-7c51-4381-b786-d01af3331fdb" providerId="ADAL" clId="{5DB7DC6B-49FF-4B7D-A5EC-B62278705E93}" dt="2024-12-02T15:40:04.513" v="18" actId="700"/>
          <ac:spMkLst>
            <pc:docMk/>
            <pc:sldMk cId="4193143138" sldId="273"/>
            <ac:spMk id="58370" creationId="{00000000-0000-0000-0000-000000000000}"/>
          </ac:spMkLst>
        </pc:spChg>
        <pc:picChg chg="mod">
          <ac:chgData name="Laura Jenkins (IEH)" userId="ae3a07d3-7c51-4381-b786-d01af3331fdb" providerId="ADAL" clId="{5DB7DC6B-49FF-4B7D-A5EC-B62278705E93}" dt="2024-12-02T15:45:45.552" v="109" actId="1076"/>
          <ac:picMkLst>
            <pc:docMk/>
            <pc:sldMk cId="4193143138" sldId="273"/>
            <ac:picMk id="58372" creationId="{00000000-0000-0000-0000-000000000000}"/>
          </ac:picMkLst>
        </pc:picChg>
      </pc:sldChg>
      <pc:sldChg chg="modSp mod modClrScheme chgLayout">
        <pc:chgData name="Laura Jenkins (IEH)" userId="ae3a07d3-7c51-4381-b786-d01af3331fdb" providerId="ADAL" clId="{5DB7DC6B-49FF-4B7D-A5EC-B62278705E93}" dt="2024-12-02T15:40:04.513" v="18" actId="700"/>
        <pc:sldMkLst>
          <pc:docMk/>
          <pc:sldMk cId="2280907432" sldId="275"/>
        </pc:sldMkLst>
        <pc:spChg chg="mod ord">
          <ac:chgData name="Laura Jenkins (IEH)" userId="ae3a07d3-7c51-4381-b786-d01af3331fdb" providerId="ADAL" clId="{5DB7DC6B-49FF-4B7D-A5EC-B62278705E93}" dt="2024-12-02T15:40:04.513" v="18" actId="700"/>
          <ac:spMkLst>
            <pc:docMk/>
            <pc:sldMk cId="2280907432" sldId="275"/>
            <ac:spMk id="61441" creationId="{00000000-0000-0000-0000-000000000000}"/>
          </ac:spMkLst>
        </pc:spChg>
        <pc:spChg chg="mod ord">
          <ac:chgData name="Laura Jenkins (IEH)" userId="ae3a07d3-7c51-4381-b786-d01af3331fdb" providerId="ADAL" clId="{5DB7DC6B-49FF-4B7D-A5EC-B62278705E93}" dt="2024-12-02T15:40:04.513" v="18" actId="700"/>
          <ac:spMkLst>
            <pc:docMk/>
            <pc:sldMk cId="2280907432" sldId="275"/>
            <ac:spMk id="61442" creationId="{00000000-0000-0000-0000-000000000000}"/>
          </ac:spMkLst>
        </pc:spChg>
      </pc:sldChg>
      <pc:sldChg chg="modSp mod modClrScheme chgLayout">
        <pc:chgData name="Laura Jenkins (IEH)" userId="ae3a07d3-7c51-4381-b786-d01af3331fdb" providerId="ADAL" clId="{5DB7DC6B-49FF-4B7D-A5EC-B62278705E93}" dt="2024-12-02T15:40:04.617" v="21" actId="27636"/>
        <pc:sldMkLst>
          <pc:docMk/>
          <pc:sldMk cId="292582103" sldId="276"/>
        </pc:sldMkLst>
        <pc:spChg chg="mod ord">
          <ac:chgData name="Laura Jenkins (IEH)" userId="ae3a07d3-7c51-4381-b786-d01af3331fdb" providerId="ADAL" clId="{5DB7DC6B-49FF-4B7D-A5EC-B62278705E93}" dt="2024-12-02T15:40:04.513" v="18" actId="700"/>
          <ac:spMkLst>
            <pc:docMk/>
            <pc:sldMk cId="292582103" sldId="276"/>
            <ac:spMk id="62465" creationId="{00000000-0000-0000-0000-000000000000}"/>
          </ac:spMkLst>
        </pc:spChg>
        <pc:spChg chg="mod ord">
          <ac:chgData name="Laura Jenkins (IEH)" userId="ae3a07d3-7c51-4381-b786-d01af3331fdb" providerId="ADAL" clId="{5DB7DC6B-49FF-4B7D-A5EC-B62278705E93}" dt="2024-12-02T15:40:04.617" v="21" actId="27636"/>
          <ac:spMkLst>
            <pc:docMk/>
            <pc:sldMk cId="292582103" sldId="276"/>
            <ac:spMk id="62466"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690833487" sldId="277"/>
        </pc:sldMkLst>
        <pc:spChg chg="mod ord">
          <ac:chgData name="Laura Jenkins (IEH)" userId="ae3a07d3-7c51-4381-b786-d01af3331fdb" providerId="ADAL" clId="{5DB7DC6B-49FF-4B7D-A5EC-B62278705E93}" dt="2024-12-02T15:40:04.513" v="18" actId="700"/>
          <ac:spMkLst>
            <pc:docMk/>
            <pc:sldMk cId="690833487" sldId="277"/>
            <ac:spMk id="63489" creationId="{00000000-0000-0000-0000-000000000000}"/>
          </ac:spMkLst>
        </pc:spChg>
        <pc:spChg chg="mod ord">
          <ac:chgData name="Laura Jenkins (IEH)" userId="ae3a07d3-7c51-4381-b786-d01af3331fdb" providerId="ADAL" clId="{5DB7DC6B-49FF-4B7D-A5EC-B62278705E93}" dt="2024-12-02T15:40:04.513" v="18" actId="700"/>
          <ac:spMkLst>
            <pc:docMk/>
            <pc:sldMk cId="690833487" sldId="277"/>
            <ac:spMk id="63490" creationId="{00000000-0000-0000-0000-000000000000}"/>
          </ac:spMkLst>
        </pc:spChg>
      </pc:sldChg>
      <pc:sldChg chg="addSp delSp modSp mod modClrScheme chgLayout">
        <pc:chgData name="Laura Jenkins (IEH)" userId="ae3a07d3-7c51-4381-b786-d01af3331fdb" providerId="ADAL" clId="{5DB7DC6B-49FF-4B7D-A5EC-B62278705E93}" dt="2024-12-02T15:40:04.513" v="18" actId="700"/>
        <pc:sldMkLst>
          <pc:docMk/>
          <pc:sldMk cId="594585096" sldId="278"/>
        </pc:sldMkLst>
        <pc:spChg chg="add mod ord">
          <ac:chgData name="Laura Jenkins (IEH)" userId="ae3a07d3-7c51-4381-b786-d01af3331fdb" providerId="ADAL" clId="{5DB7DC6B-49FF-4B7D-A5EC-B62278705E93}" dt="2024-12-02T15:40:04.513" v="18" actId="700"/>
          <ac:spMkLst>
            <pc:docMk/>
            <pc:sldMk cId="594585096" sldId="278"/>
            <ac:spMk id="2" creationId="{F2EB2BE5-70CF-DD4A-3119-63726CD0CE66}"/>
          </ac:spMkLst>
        </pc:spChg>
        <pc:spChg chg="del mod ord">
          <ac:chgData name="Laura Jenkins (IEH)" userId="ae3a07d3-7c51-4381-b786-d01af3331fdb" providerId="ADAL" clId="{5DB7DC6B-49FF-4B7D-A5EC-B62278705E93}" dt="2024-12-02T15:40:04.513" v="18" actId="700"/>
          <ac:spMkLst>
            <pc:docMk/>
            <pc:sldMk cId="594585096" sldId="278"/>
            <ac:spMk id="64513" creationId="{00000000-0000-0000-0000-000000000000}"/>
          </ac:spMkLst>
        </pc:spChg>
        <pc:spChg chg="mod ord">
          <ac:chgData name="Laura Jenkins (IEH)" userId="ae3a07d3-7c51-4381-b786-d01af3331fdb" providerId="ADAL" clId="{5DB7DC6B-49FF-4B7D-A5EC-B62278705E93}" dt="2024-12-02T15:40:04.513" v="18" actId="700"/>
          <ac:spMkLst>
            <pc:docMk/>
            <pc:sldMk cId="594585096" sldId="278"/>
            <ac:spMk id="64514" creationId="{00000000-0000-0000-0000-000000000000}"/>
          </ac:spMkLst>
        </pc:spChg>
      </pc:sldChg>
      <pc:sldChg chg="addSp delSp modSp mod modClrScheme chgLayout">
        <pc:chgData name="Laura Jenkins (IEH)" userId="ae3a07d3-7c51-4381-b786-d01af3331fdb" providerId="ADAL" clId="{5DB7DC6B-49FF-4B7D-A5EC-B62278705E93}" dt="2024-12-02T15:40:04.513" v="18" actId="700"/>
        <pc:sldMkLst>
          <pc:docMk/>
          <pc:sldMk cId="1625649124" sldId="279"/>
        </pc:sldMkLst>
        <pc:spChg chg="add mod ord">
          <ac:chgData name="Laura Jenkins (IEH)" userId="ae3a07d3-7c51-4381-b786-d01af3331fdb" providerId="ADAL" clId="{5DB7DC6B-49FF-4B7D-A5EC-B62278705E93}" dt="2024-12-02T15:40:04.513" v="18" actId="700"/>
          <ac:spMkLst>
            <pc:docMk/>
            <pc:sldMk cId="1625649124" sldId="279"/>
            <ac:spMk id="2" creationId="{A5A37095-3156-95E4-01B8-56CED307A5DE}"/>
          </ac:spMkLst>
        </pc:spChg>
        <pc:spChg chg="del mod ord">
          <ac:chgData name="Laura Jenkins (IEH)" userId="ae3a07d3-7c51-4381-b786-d01af3331fdb" providerId="ADAL" clId="{5DB7DC6B-49FF-4B7D-A5EC-B62278705E93}" dt="2024-12-02T15:40:04.513" v="18" actId="700"/>
          <ac:spMkLst>
            <pc:docMk/>
            <pc:sldMk cId="1625649124" sldId="279"/>
            <ac:spMk id="65537" creationId="{00000000-0000-0000-0000-000000000000}"/>
          </ac:spMkLst>
        </pc:spChg>
        <pc:spChg chg="mod ord">
          <ac:chgData name="Laura Jenkins (IEH)" userId="ae3a07d3-7c51-4381-b786-d01af3331fdb" providerId="ADAL" clId="{5DB7DC6B-49FF-4B7D-A5EC-B62278705E93}" dt="2024-12-02T15:40:04.513" v="18" actId="700"/>
          <ac:spMkLst>
            <pc:docMk/>
            <pc:sldMk cId="1625649124" sldId="279"/>
            <ac:spMk id="65538" creationId="{00000000-0000-0000-0000-000000000000}"/>
          </ac:spMkLst>
        </pc:spChg>
      </pc:sldChg>
      <pc:sldChg chg="delSp modSp mod modClrScheme chgLayout">
        <pc:chgData name="Laura Jenkins (IEH)" userId="ae3a07d3-7c51-4381-b786-d01af3331fdb" providerId="ADAL" clId="{5DB7DC6B-49FF-4B7D-A5EC-B62278705E93}" dt="2024-12-02T15:44:36.710" v="92" actId="478"/>
        <pc:sldMkLst>
          <pc:docMk/>
          <pc:sldMk cId="1999118857" sldId="280"/>
        </pc:sldMkLst>
        <pc:spChg chg="mod ord">
          <ac:chgData name="Laura Jenkins (IEH)" userId="ae3a07d3-7c51-4381-b786-d01af3331fdb" providerId="ADAL" clId="{5DB7DC6B-49FF-4B7D-A5EC-B62278705E93}" dt="2024-12-02T15:40:04.513" v="18" actId="700"/>
          <ac:spMkLst>
            <pc:docMk/>
            <pc:sldMk cId="1999118857" sldId="280"/>
            <ac:spMk id="2" creationId="{00000000-0000-0000-0000-000000000000}"/>
          </ac:spMkLst>
        </pc:spChg>
        <pc:spChg chg="mod ord">
          <ac:chgData name="Laura Jenkins (IEH)" userId="ae3a07d3-7c51-4381-b786-d01af3331fdb" providerId="ADAL" clId="{5DB7DC6B-49FF-4B7D-A5EC-B62278705E93}" dt="2024-12-02T15:40:04.513" v="18" actId="700"/>
          <ac:spMkLst>
            <pc:docMk/>
            <pc:sldMk cId="1999118857" sldId="280"/>
            <ac:spMk id="3" creationId="{00000000-0000-0000-0000-000000000000}"/>
          </ac:spMkLst>
        </pc:spChg>
        <pc:picChg chg="del mod ord">
          <ac:chgData name="Laura Jenkins (IEH)" userId="ae3a07d3-7c51-4381-b786-d01af3331fdb" providerId="ADAL" clId="{5DB7DC6B-49FF-4B7D-A5EC-B62278705E93}" dt="2024-12-02T15:44:36.710" v="92" actId="478"/>
          <ac:picMkLst>
            <pc:docMk/>
            <pc:sldMk cId="1999118857" sldId="280"/>
            <ac:picMk id="7" creationId="{00000000-0000-0000-0000-000000000000}"/>
          </ac:picMkLst>
        </pc:picChg>
      </pc:sldChg>
      <pc:sldChg chg="modSp mod modClrScheme chgLayout">
        <pc:chgData name="Laura Jenkins (IEH)" userId="ae3a07d3-7c51-4381-b786-d01af3331fdb" providerId="ADAL" clId="{5DB7DC6B-49FF-4B7D-A5EC-B62278705E93}" dt="2024-12-02T15:42:01.344" v="58" actId="1076"/>
        <pc:sldMkLst>
          <pc:docMk/>
          <pc:sldMk cId="1193936643" sldId="281"/>
        </pc:sldMkLst>
        <pc:spChg chg="mod ord">
          <ac:chgData name="Laura Jenkins (IEH)" userId="ae3a07d3-7c51-4381-b786-d01af3331fdb" providerId="ADAL" clId="{5DB7DC6B-49FF-4B7D-A5EC-B62278705E93}" dt="2024-12-02T15:40:04.513" v="18" actId="700"/>
          <ac:spMkLst>
            <pc:docMk/>
            <pc:sldMk cId="1193936643" sldId="281"/>
            <ac:spMk id="2" creationId="{00000000-0000-0000-0000-000000000000}"/>
          </ac:spMkLst>
        </pc:spChg>
        <pc:spChg chg="mod ord">
          <ac:chgData name="Laura Jenkins (IEH)" userId="ae3a07d3-7c51-4381-b786-d01af3331fdb" providerId="ADAL" clId="{5DB7DC6B-49FF-4B7D-A5EC-B62278705E93}" dt="2024-12-02T15:40:04.513" v="18" actId="700"/>
          <ac:spMkLst>
            <pc:docMk/>
            <pc:sldMk cId="1193936643" sldId="281"/>
            <ac:spMk id="3" creationId="{00000000-0000-0000-0000-000000000000}"/>
          </ac:spMkLst>
        </pc:spChg>
        <pc:picChg chg="mod ord">
          <ac:chgData name="Laura Jenkins (IEH)" userId="ae3a07d3-7c51-4381-b786-d01af3331fdb" providerId="ADAL" clId="{5DB7DC6B-49FF-4B7D-A5EC-B62278705E93}" dt="2024-12-02T15:42:01.344" v="58" actId="1076"/>
          <ac:picMkLst>
            <pc:docMk/>
            <pc:sldMk cId="1193936643" sldId="281"/>
            <ac:picMk id="5" creationId="{00000000-0000-0000-0000-000000000000}"/>
          </ac:picMkLst>
        </pc:picChg>
      </pc:sldChg>
      <pc:sldChg chg="modSp mod modClrScheme chgLayout">
        <pc:chgData name="Laura Jenkins (IEH)" userId="ae3a07d3-7c51-4381-b786-d01af3331fdb" providerId="ADAL" clId="{5DB7DC6B-49FF-4B7D-A5EC-B62278705E93}" dt="2024-12-02T15:40:04.587" v="19" actId="27636"/>
        <pc:sldMkLst>
          <pc:docMk/>
          <pc:sldMk cId="1725824108" sldId="282"/>
        </pc:sldMkLst>
        <pc:spChg chg="mod ord">
          <ac:chgData name="Laura Jenkins (IEH)" userId="ae3a07d3-7c51-4381-b786-d01af3331fdb" providerId="ADAL" clId="{5DB7DC6B-49FF-4B7D-A5EC-B62278705E93}" dt="2024-12-02T15:40:04.513" v="18" actId="700"/>
          <ac:spMkLst>
            <pc:docMk/>
            <pc:sldMk cId="1725824108" sldId="282"/>
            <ac:spMk id="2" creationId="{FD0BACD6-7F9C-48AF-BC2C-326AF0BC0F5E}"/>
          </ac:spMkLst>
        </pc:spChg>
        <pc:spChg chg="mod ord">
          <ac:chgData name="Laura Jenkins (IEH)" userId="ae3a07d3-7c51-4381-b786-d01af3331fdb" providerId="ADAL" clId="{5DB7DC6B-49FF-4B7D-A5EC-B62278705E93}" dt="2024-12-02T15:40:04.587" v="19" actId="27636"/>
          <ac:spMkLst>
            <pc:docMk/>
            <pc:sldMk cId="1725824108" sldId="282"/>
            <ac:spMk id="3" creationId="{11B9E6E4-AFA5-4E46-8392-BA6849D71681}"/>
          </ac:spMkLst>
        </pc:spChg>
      </pc:sldChg>
      <pc:sldChg chg="modSp mod modClrScheme chgLayout">
        <pc:chgData name="Laura Jenkins (IEH)" userId="ae3a07d3-7c51-4381-b786-d01af3331fdb" providerId="ADAL" clId="{5DB7DC6B-49FF-4B7D-A5EC-B62278705E93}" dt="2024-12-02T15:42:08.440" v="59" actId="20577"/>
        <pc:sldMkLst>
          <pc:docMk/>
          <pc:sldMk cId="956497282" sldId="283"/>
        </pc:sldMkLst>
        <pc:spChg chg="mod ord">
          <ac:chgData name="Laura Jenkins (IEH)" userId="ae3a07d3-7c51-4381-b786-d01af3331fdb" providerId="ADAL" clId="{5DB7DC6B-49FF-4B7D-A5EC-B62278705E93}" dt="2024-12-02T15:40:04.513" v="18" actId="700"/>
          <ac:spMkLst>
            <pc:docMk/>
            <pc:sldMk cId="956497282" sldId="283"/>
            <ac:spMk id="41985" creationId="{00000000-0000-0000-0000-000000000000}"/>
          </ac:spMkLst>
        </pc:spChg>
        <pc:spChg chg="mod ord">
          <ac:chgData name="Laura Jenkins (IEH)" userId="ae3a07d3-7c51-4381-b786-d01af3331fdb" providerId="ADAL" clId="{5DB7DC6B-49FF-4B7D-A5EC-B62278705E93}" dt="2024-12-02T15:42:08.440" v="59" actId="20577"/>
          <ac:spMkLst>
            <pc:docMk/>
            <pc:sldMk cId="956497282" sldId="283"/>
            <ac:spMk id="41986" creationId="{00000000-0000-0000-0000-000000000000}"/>
          </ac:spMkLst>
        </pc:spChg>
      </pc:sldChg>
      <pc:sldChg chg="modSp mod modClrScheme chgLayout">
        <pc:chgData name="Laura Jenkins (IEH)" userId="ae3a07d3-7c51-4381-b786-d01af3331fdb" providerId="ADAL" clId="{5DB7DC6B-49FF-4B7D-A5EC-B62278705E93}" dt="2024-12-02T15:40:04.513" v="18" actId="700"/>
        <pc:sldMkLst>
          <pc:docMk/>
          <pc:sldMk cId="3046448165" sldId="284"/>
        </pc:sldMkLst>
        <pc:spChg chg="mod ord">
          <ac:chgData name="Laura Jenkins (IEH)" userId="ae3a07d3-7c51-4381-b786-d01af3331fdb" providerId="ADAL" clId="{5DB7DC6B-49FF-4B7D-A5EC-B62278705E93}" dt="2024-12-02T15:40:04.513" v="18" actId="700"/>
          <ac:spMkLst>
            <pc:docMk/>
            <pc:sldMk cId="3046448165" sldId="284"/>
            <ac:spMk id="43009" creationId="{00000000-0000-0000-0000-000000000000}"/>
          </ac:spMkLst>
        </pc:spChg>
        <pc:spChg chg="mod ord">
          <ac:chgData name="Laura Jenkins (IEH)" userId="ae3a07d3-7c51-4381-b786-d01af3331fdb" providerId="ADAL" clId="{5DB7DC6B-49FF-4B7D-A5EC-B62278705E93}" dt="2024-12-02T15:40:04.513" v="18" actId="700"/>
          <ac:spMkLst>
            <pc:docMk/>
            <pc:sldMk cId="3046448165" sldId="284"/>
            <ac:spMk id="43010" creationId="{00000000-0000-0000-0000-000000000000}"/>
          </ac:spMkLst>
        </pc:spChg>
      </pc:sldChg>
      <pc:sldChg chg="addSp delSp modSp mod modClrScheme chgLayout">
        <pc:chgData name="Laura Jenkins (IEH)" userId="ae3a07d3-7c51-4381-b786-d01af3331fdb" providerId="ADAL" clId="{5DB7DC6B-49FF-4B7D-A5EC-B62278705E93}" dt="2024-12-02T15:44:52.836" v="94" actId="1076"/>
        <pc:sldMkLst>
          <pc:docMk/>
          <pc:sldMk cId="1262115727" sldId="286"/>
        </pc:sldMkLst>
        <pc:spChg chg="del mod ord">
          <ac:chgData name="Laura Jenkins (IEH)" userId="ae3a07d3-7c51-4381-b786-d01af3331fdb" providerId="ADAL" clId="{5DB7DC6B-49FF-4B7D-A5EC-B62278705E93}" dt="2024-12-02T15:40:04.513" v="18" actId="700"/>
          <ac:spMkLst>
            <pc:docMk/>
            <pc:sldMk cId="1262115727" sldId="286"/>
            <ac:spMk id="2" creationId="{8931ED47-2DC7-0EB9-A106-31EB2E9E24E5}"/>
          </ac:spMkLst>
        </pc:spChg>
        <pc:spChg chg="add mod ord">
          <ac:chgData name="Laura Jenkins (IEH)" userId="ae3a07d3-7c51-4381-b786-d01af3331fdb" providerId="ADAL" clId="{5DB7DC6B-49FF-4B7D-A5EC-B62278705E93}" dt="2024-12-02T15:40:04.513" v="18" actId="700"/>
          <ac:spMkLst>
            <pc:docMk/>
            <pc:sldMk cId="1262115727" sldId="286"/>
            <ac:spMk id="3" creationId="{B4FF12B7-2672-BCDE-D74A-B5B522FF82FE}"/>
          </ac:spMkLst>
        </pc:spChg>
        <pc:picChg chg="mod ord">
          <ac:chgData name="Laura Jenkins (IEH)" userId="ae3a07d3-7c51-4381-b786-d01af3331fdb" providerId="ADAL" clId="{5DB7DC6B-49FF-4B7D-A5EC-B62278705E93}" dt="2024-12-02T15:44:52.836" v="94" actId="1076"/>
          <ac:picMkLst>
            <pc:docMk/>
            <pc:sldMk cId="1262115727" sldId="286"/>
            <ac:picMk id="4" creationId="{056B25E7-5402-46A6-F9B7-0B03433C58AC}"/>
          </ac:picMkLst>
        </pc:picChg>
      </pc:sldChg>
      <pc:sldChg chg="addSp delSp modSp mod modClrScheme chgLayout">
        <pc:chgData name="Laura Jenkins (IEH)" userId="ae3a07d3-7c51-4381-b786-d01af3331fdb" providerId="ADAL" clId="{5DB7DC6B-49FF-4B7D-A5EC-B62278705E93}" dt="2024-12-02T15:45:13.794" v="99" actId="1076"/>
        <pc:sldMkLst>
          <pc:docMk/>
          <pc:sldMk cId="3428964400" sldId="287"/>
        </pc:sldMkLst>
        <pc:spChg chg="del mod ord">
          <ac:chgData name="Laura Jenkins (IEH)" userId="ae3a07d3-7c51-4381-b786-d01af3331fdb" providerId="ADAL" clId="{5DB7DC6B-49FF-4B7D-A5EC-B62278705E93}" dt="2024-12-02T15:40:04.513" v="18" actId="700"/>
          <ac:spMkLst>
            <pc:docMk/>
            <pc:sldMk cId="3428964400" sldId="287"/>
            <ac:spMk id="2" creationId="{B7826741-8143-FD06-C1F4-E58A54B7B1DA}"/>
          </ac:spMkLst>
        </pc:spChg>
        <pc:spChg chg="add mod ord">
          <ac:chgData name="Laura Jenkins (IEH)" userId="ae3a07d3-7c51-4381-b786-d01af3331fdb" providerId="ADAL" clId="{5DB7DC6B-49FF-4B7D-A5EC-B62278705E93}" dt="2024-12-02T15:40:04.513" v="18" actId="700"/>
          <ac:spMkLst>
            <pc:docMk/>
            <pc:sldMk cId="3428964400" sldId="287"/>
            <ac:spMk id="3" creationId="{3100119A-7C11-78C2-5D2B-09BE2A369FAA}"/>
          </ac:spMkLst>
        </pc:spChg>
        <pc:picChg chg="mod ord">
          <ac:chgData name="Laura Jenkins (IEH)" userId="ae3a07d3-7c51-4381-b786-d01af3331fdb" providerId="ADAL" clId="{5DB7DC6B-49FF-4B7D-A5EC-B62278705E93}" dt="2024-12-02T15:45:13.794" v="99" actId="1076"/>
          <ac:picMkLst>
            <pc:docMk/>
            <pc:sldMk cId="3428964400" sldId="287"/>
            <ac:picMk id="4" creationId="{2FACF4D6-9173-A9BF-26EC-BE23E3B4CC11}"/>
          </ac:picMkLst>
        </pc:picChg>
      </pc:sldChg>
      <pc:sldChg chg="modSp mod modClrScheme chgLayout">
        <pc:chgData name="Laura Jenkins (IEH)" userId="ae3a07d3-7c51-4381-b786-d01af3331fdb" providerId="ADAL" clId="{5DB7DC6B-49FF-4B7D-A5EC-B62278705E93}" dt="2024-12-02T15:40:04.513" v="18" actId="700"/>
        <pc:sldMkLst>
          <pc:docMk/>
          <pc:sldMk cId="2024564630" sldId="288"/>
        </pc:sldMkLst>
        <pc:spChg chg="mod ord">
          <ac:chgData name="Laura Jenkins (IEH)" userId="ae3a07d3-7c51-4381-b786-d01af3331fdb" providerId="ADAL" clId="{5DB7DC6B-49FF-4B7D-A5EC-B62278705E93}" dt="2024-12-02T15:40:04.513" v="18" actId="700"/>
          <ac:spMkLst>
            <pc:docMk/>
            <pc:sldMk cId="2024564630" sldId="288"/>
            <ac:spMk id="5" creationId="{D8EA72F5-CAAC-7CAC-6357-EE408F5801D5}"/>
          </ac:spMkLst>
        </pc:spChg>
        <pc:spChg chg="mod ord">
          <ac:chgData name="Laura Jenkins (IEH)" userId="ae3a07d3-7c51-4381-b786-d01af3331fdb" providerId="ADAL" clId="{5DB7DC6B-49FF-4B7D-A5EC-B62278705E93}" dt="2024-12-02T15:40:04.513" v="18" actId="700"/>
          <ac:spMkLst>
            <pc:docMk/>
            <pc:sldMk cId="2024564630" sldId="288"/>
            <ac:spMk id="6" creationId="{017ACE48-F0FB-FBC1-530B-4BA6E8FF5319}"/>
          </ac:spMkLst>
        </pc:spChg>
      </pc:sldChg>
      <pc:sldChg chg="modSp mod modClrScheme chgLayout">
        <pc:chgData name="Laura Jenkins (IEH)" userId="ae3a07d3-7c51-4381-b786-d01af3331fdb" providerId="ADAL" clId="{5DB7DC6B-49FF-4B7D-A5EC-B62278705E93}" dt="2024-12-02T15:40:04.513" v="18" actId="700"/>
        <pc:sldMkLst>
          <pc:docMk/>
          <pc:sldMk cId="3500196804" sldId="289"/>
        </pc:sldMkLst>
        <pc:spChg chg="mod ord">
          <ac:chgData name="Laura Jenkins (IEH)" userId="ae3a07d3-7c51-4381-b786-d01af3331fdb" providerId="ADAL" clId="{5DB7DC6B-49FF-4B7D-A5EC-B62278705E93}" dt="2024-12-02T15:40:04.513" v="18" actId="700"/>
          <ac:spMkLst>
            <pc:docMk/>
            <pc:sldMk cId="3500196804" sldId="289"/>
            <ac:spMk id="3" creationId="{D9F08BAB-907F-AADE-E7C1-001BBAD47B44}"/>
          </ac:spMkLst>
        </pc:spChg>
        <pc:spChg chg="mod ord">
          <ac:chgData name="Laura Jenkins (IEH)" userId="ae3a07d3-7c51-4381-b786-d01af3331fdb" providerId="ADAL" clId="{5DB7DC6B-49FF-4B7D-A5EC-B62278705E93}" dt="2024-12-02T15:40:04.513" v="18" actId="700"/>
          <ac:spMkLst>
            <pc:docMk/>
            <pc:sldMk cId="3500196804" sldId="289"/>
            <ac:spMk id="6" creationId="{B2EA6E6C-2F54-4966-B3B0-4E63409EB1D0}"/>
          </ac:spMkLst>
        </pc:spChg>
      </pc:sldChg>
      <pc:sldChg chg="modSp mod modClrScheme chgLayout">
        <pc:chgData name="Laura Jenkins (IEH)" userId="ae3a07d3-7c51-4381-b786-d01af3331fdb" providerId="ADAL" clId="{5DB7DC6B-49FF-4B7D-A5EC-B62278705E93}" dt="2024-12-02T15:40:04.513" v="18" actId="700"/>
        <pc:sldMkLst>
          <pc:docMk/>
          <pc:sldMk cId="4046753354" sldId="290"/>
        </pc:sldMkLst>
        <pc:spChg chg="mod ord">
          <ac:chgData name="Laura Jenkins (IEH)" userId="ae3a07d3-7c51-4381-b786-d01af3331fdb" providerId="ADAL" clId="{5DB7DC6B-49FF-4B7D-A5EC-B62278705E93}" dt="2024-12-02T15:40:04.513" v="18" actId="700"/>
          <ac:spMkLst>
            <pc:docMk/>
            <pc:sldMk cId="4046753354" sldId="290"/>
            <ac:spMk id="3" creationId="{21FEFE3C-B90B-5F8F-D0C0-FE162BCC653A}"/>
          </ac:spMkLst>
        </pc:spChg>
        <pc:spChg chg="mod ord">
          <ac:chgData name="Laura Jenkins (IEH)" userId="ae3a07d3-7c51-4381-b786-d01af3331fdb" providerId="ADAL" clId="{5DB7DC6B-49FF-4B7D-A5EC-B62278705E93}" dt="2024-12-02T15:40:04.513" v="18" actId="700"/>
          <ac:spMkLst>
            <pc:docMk/>
            <pc:sldMk cId="4046753354" sldId="290"/>
            <ac:spMk id="4" creationId="{796844AD-0E18-ACD4-0309-837680AD39E1}"/>
          </ac:spMkLst>
        </pc:spChg>
      </pc:sldChg>
      <pc:sldChg chg="modSp mod modClrScheme chgLayout">
        <pc:chgData name="Laura Jenkins (IEH)" userId="ae3a07d3-7c51-4381-b786-d01af3331fdb" providerId="ADAL" clId="{5DB7DC6B-49FF-4B7D-A5EC-B62278705E93}" dt="2024-12-02T15:45:59.638" v="111" actId="1076"/>
        <pc:sldMkLst>
          <pc:docMk/>
          <pc:sldMk cId="874173514" sldId="291"/>
        </pc:sldMkLst>
        <pc:spChg chg="mod ord">
          <ac:chgData name="Laura Jenkins (IEH)" userId="ae3a07d3-7c51-4381-b786-d01af3331fdb" providerId="ADAL" clId="{5DB7DC6B-49FF-4B7D-A5EC-B62278705E93}" dt="2024-12-02T15:40:04.513" v="18" actId="700"/>
          <ac:spMkLst>
            <pc:docMk/>
            <pc:sldMk cId="874173514" sldId="291"/>
            <ac:spMk id="2" creationId="{B4159E10-8A77-BB69-7F8B-7ACACF0A0CF9}"/>
          </ac:spMkLst>
        </pc:spChg>
        <pc:picChg chg="mod ord">
          <ac:chgData name="Laura Jenkins (IEH)" userId="ae3a07d3-7c51-4381-b786-d01af3331fdb" providerId="ADAL" clId="{5DB7DC6B-49FF-4B7D-A5EC-B62278705E93}" dt="2024-12-02T15:45:59.638" v="111" actId="1076"/>
          <ac:picMkLst>
            <pc:docMk/>
            <pc:sldMk cId="874173514" sldId="291"/>
            <ac:picMk id="4" creationId="{7AE4595A-8A67-E26A-6887-1FA170F15F56}"/>
          </ac:picMkLst>
        </pc:picChg>
      </pc:sldChg>
      <pc:sldChg chg="modSp mod modClrScheme chgLayout">
        <pc:chgData name="Laura Jenkins (IEH)" userId="ae3a07d3-7c51-4381-b786-d01af3331fdb" providerId="ADAL" clId="{5DB7DC6B-49FF-4B7D-A5EC-B62278705E93}" dt="2024-12-02T15:40:04.513" v="18" actId="700"/>
        <pc:sldMkLst>
          <pc:docMk/>
          <pc:sldMk cId="2154054607" sldId="292"/>
        </pc:sldMkLst>
        <pc:spChg chg="mod ord">
          <ac:chgData name="Laura Jenkins (IEH)" userId="ae3a07d3-7c51-4381-b786-d01af3331fdb" providerId="ADAL" clId="{5DB7DC6B-49FF-4B7D-A5EC-B62278705E93}" dt="2024-12-02T15:40:04.513" v="18" actId="700"/>
          <ac:spMkLst>
            <pc:docMk/>
            <pc:sldMk cId="2154054607" sldId="292"/>
            <ac:spMk id="2" creationId="{19A29546-AA36-AB75-FA5D-D61846B857C5}"/>
          </ac:spMkLst>
        </pc:spChg>
        <pc:spChg chg="mod ord">
          <ac:chgData name="Laura Jenkins (IEH)" userId="ae3a07d3-7c51-4381-b786-d01af3331fdb" providerId="ADAL" clId="{5DB7DC6B-49FF-4B7D-A5EC-B62278705E93}" dt="2024-12-02T15:40:04.513" v="18" actId="700"/>
          <ac:spMkLst>
            <pc:docMk/>
            <pc:sldMk cId="2154054607" sldId="292"/>
            <ac:spMk id="3" creationId="{45887F98-19A5-1B27-EE15-0175A9F0AB46}"/>
          </ac:spMkLst>
        </pc:spChg>
      </pc:sldChg>
      <pc:sldChg chg="add">
        <pc:chgData name="Laura Jenkins (IEH)" userId="ae3a07d3-7c51-4381-b786-d01af3331fdb" providerId="ADAL" clId="{5DB7DC6B-49FF-4B7D-A5EC-B62278705E93}" dt="2024-12-02T15:41:28.259" v="23"/>
        <pc:sldMkLst>
          <pc:docMk/>
          <pc:sldMk cId="296404906" sldId="293"/>
        </pc:sldMkLst>
      </pc:sldChg>
      <pc:sldChg chg="add">
        <pc:chgData name="Laura Jenkins (IEH)" userId="ae3a07d3-7c51-4381-b786-d01af3331fdb" providerId="ADAL" clId="{5DB7DC6B-49FF-4B7D-A5EC-B62278705E93}" dt="2024-12-02T15:41:29.953" v="25"/>
        <pc:sldMkLst>
          <pc:docMk/>
          <pc:sldMk cId="99386798" sldId="294"/>
        </pc:sldMkLst>
      </pc:sldChg>
      <pc:sldChg chg="add">
        <pc:chgData name="Laura Jenkins (IEH)" userId="ae3a07d3-7c51-4381-b786-d01af3331fdb" providerId="ADAL" clId="{5DB7DC6B-49FF-4B7D-A5EC-B62278705E93}" dt="2024-12-02T15:41:31.554" v="27"/>
        <pc:sldMkLst>
          <pc:docMk/>
          <pc:sldMk cId="643670565" sldId="295"/>
        </pc:sldMkLst>
      </pc:sldChg>
      <pc:sldChg chg="add">
        <pc:chgData name="Laura Jenkins (IEH)" userId="ae3a07d3-7c51-4381-b786-d01af3331fdb" providerId="ADAL" clId="{5DB7DC6B-49FF-4B7D-A5EC-B62278705E93}" dt="2024-12-02T15:41:33.025" v="29"/>
        <pc:sldMkLst>
          <pc:docMk/>
          <pc:sldMk cId="97714035" sldId="296"/>
        </pc:sldMkLst>
      </pc:sldChg>
      <pc:sldChg chg="modSp add mod">
        <pc:chgData name="Laura Jenkins (IEH)" userId="ae3a07d3-7c51-4381-b786-d01af3331fdb" providerId="ADAL" clId="{5DB7DC6B-49FF-4B7D-A5EC-B62278705E93}" dt="2024-12-02T15:42:12.920" v="61" actId="20577"/>
        <pc:sldMkLst>
          <pc:docMk/>
          <pc:sldMk cId="3042026366" sldId="297"/>
        </pc:sldMkLst>
        <pc:spChg chg="mod">
          <ac:chgData name="Laura Jenkins (IEH)" userId="ae3a07d3-7c51-4381-b786-d01af3331fdb" providerId="ADAL" clId="{5DB7DC6B-49FF-4B7D-A5EC-B62278705E93}" dt="2024-12-02T15:42:12.920" v="61" actId="20577"/>
          <ac:spMkLst>
            <pc:docMk/>
            <pc:sldMk cId="3042026366" sldId="297"/>
            <ac:spMk id="2" creationId="{7869D4B7-CC15-BB4B-DAB2-37A36E7ECA5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7446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2685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2780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7580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29935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39377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45769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7605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2635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407243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38477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46487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08624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21630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6725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82446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939898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866667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396138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56069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881653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610949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559515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3936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74097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714828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9587536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40088333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2704523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42730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0223398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911609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02/12/2024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12968513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707933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6479880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65397961"/>
      </p:ext>
    </p:extLst>
  </p:cSld>
  <p:clrMap bg1="lt1" tx1="dk1" bg2="lt2" tx2="dk2" accent1="accent1" accent2="accent2" accent3="accent3" accent4="accent4" accent5="accent5" accent6="accent6" hlink="hlink" folHlink="folHlink"/>
  <p:sldLayoutIdLst>
    <p:sldLayoutId id="2147483681" r:id="rId1"/>
    <p:sldLayoutId id="214748368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0312431"/>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3314847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8667566"/>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hyperlink" Target="https://jamanetwork.com/journals/jama/fullarticle/2767029" TargetMode="Externa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9.xml"/><Relationship Id="rId1" Type="http://schemas.openxmlformats.org/officeDocument/2006/relationships/video" Target="https://www.youtube.com/embed/KlyHoo1Jtt4?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9.xml"/><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9.xml"/><Relationship Id="rId1" Type="http://schemas.openxmlformats.org/officeDocument/2006/relationships/video" Target="https://www.youtube.com/embed/N8eM1qKRoWw?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19.xml"/><Relationship Id="rId1" Type="http://schemas.openxmlformats.org/officeDocument/2006/relationships/video" Target="https://www.youtube.com/embed/I1JCWc7s6FY?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hyperlink" Target="http://www.colourmind.co.uk/" TargetMode="External"/><Relationship Id="rId2" Type="http://schemas.openxmlformats.org/officeDocument/2006/relationships/hyperlink" Target="http://www.mind.org.uk/" TargetMode="Externa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hyperlink" Target="http://www.actionforadvocacy.org.uk/" TargetMode="External"/><Relationship Id="rId2" Type="http://schemas.openxmlformats.org/officeDocument/2006/relationships/hyperlink" Target="http://www.rethink.org/" TargetMode="Externa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hyperlink" Target="http://www.arwtraining.com/" TargetMode="External"/><Relationship Id="rId2" Type="http://schemas.openxmlformats.org/officeDocument/2006/relationships/hyperlink" Target="http://www.jrf.org.uk/"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40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F633FD7-DDE5-FCEB-5882-B42999B83BF2}"/>
              </a:ext>
            </a:extLst>
          </p:cNvPr>
          <p:cNvSpPr>
            <a:spLocks noGrp="1"/>
          </p:cNvSpPr>
          <p:nvPr>
            <p:ph idx="1"/>
          </p:nvPr>
        </p:nvSpPr>
        <p:spPr/>
        <p:txBody>
          <a:bodyPr/>
          <a:lstStyle/>
          <a:p>
            <a:pPr marL="0" indent="0" algn="ctr">
              <a:buNone/>
            </a:pPr>
            <a:r>
              <a:rPr lang="en-GB" sz="4400" dirty="0">
                <a:solidFill>
                  <a:schemeClr val="bg1"/>
                </a:solidFill>
              </a:rPr>
              <a:t>ECAY6007</a:t>
            </a:r>
          </a:p>
          <a:p>
            <a:pPr marL="0" indent="0" algn="ctr">
              <a:buNone/>
            </a:pPr>
            <a:r>
              <a:rPr lang="en-GB" sz="4400" dirty="0">
                <a:solidFill>
                  <a:schemeClr val="bg1"/>
                </a:solidFill>
              </a:rPr>
              <a:t>Professional Practice in Advocacy: </a:t>
            </a:r>
          </a:p>
          <a:p>
            <a:pPr marL="0" indent="0" algn="ctr">
              <a:buNone/>
            </a:pPr>
            <a:r>
              <a:rPr lang="en-GB" sz="4400" dirty="0">
                <a:solidFill>
                  <a:schemeClr val="bg1"/>
                </a:solidFill>
              </a:rPr>
              <a:t>Tensions and Opportunities</a:t>
            </a:r>
          </a:p>
          <a:p>
            <a:pPr marL="0" indent="0" algn="ctr">
              <a:buNone/>
            </a:pPr>
            <a:endParaRPr lang="en-GB" dirty="0">
              <a:solidFill>
                <a:schemeClr val="bg1"/>
              </a:solidFill>
            </a:endParaRPr>
          </a:p>
        </p:txBody>
      </p:sp>
    </p:spTree>
    <p:extLst>
      <p:ext uri="{BB962C8B-B14F-4D97-AF65-F5344CB8AC3E}">
        <p14:creationId xmlns:p14="http://schemas.microsoft.com/office/powerpoint/2010/main" val="99386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F20944-DA14-7724-79F0-8FC5AD6E8921}"/>
              </a:ext>
            </a:extLst>
          </p:cNvPr>
          <p:cNvSpPr txBox="1"/>
          <p:nvPr/>
        </p:nvSpPr>
        <p:spPr>
          <a:xfrm>
            <a:off x="191344" y="1628800"/>
            <a:ext cx="5472608" cy="1938992"/>
          </a:xfrm>
          <a:prstGeom prst="rect">
            <a:avLst/>
          </a:prstGeom>
          <a:noFill/>
        </p:spPr>
        <p:txBody>
          <a:bodyPr wrap="square" rtlCol="0">
            <a:spAutoFit/>
          </a:bodyPr>
          <a:lstStyle/>
          <a:p>
            <a:r>
              <a:rPr lang="en-GB" sz="2400" dirty="0">
                <a:solidFill>
                  <a:schemeClr val="bg1"/>
                </a:solidFill>
              </a:rPr>
              <a:t>Aims:</a:t>
            </a:r>
          </a:p>
          <a:p>
            <a:endParaRPr lang="en-GB" sz="2400" dirty="0">
              <a:solidFill>
                <a:schemeClr val="bg1"/>
              </a:solidFill>
            </a:endParaRPr>
          </a:p>
          <a:p>
            <a:r>
              <a:rPr lang="en-GB" sz="2400" dirty="0">
                <a:solidFill>
                  <a:schemeClr val="bg1"/>
                </a:solidFill>
              </a:rPr>
              <a:t>To identify legislation, codes, conducts and values associated with professional standards in advocacy work. </a:t>
            </a:r>
          </a:p>
        </p:txBody>
      </p:sp>
    </p:spTree>
    <p:extLst>
      <p:ext uri="{BB962C8B-B14F-4D97-AF65-F5344CB8AC3E}">
        <p14:creationId xmlns:p14="http://schemas.microsoft.com/office/powerpoint/2010/main" val="643670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F6584-40EB-1A6F-4C3B-1886292CAAF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FB3457A-0326-D939-7852-5CD4BFAA8A0A}"/>
              </a:ext>
            </a:extLst>
          </p:cNvPr>
          <p:cNvSpPr txBox="1"/>
          <p:nvPr/>
        </p:nvSpPr>
        <p:spPr>
          <a:xfrm>
            <a:off x="407368" y="1268760"/>
            <a:ext cx="5472608" cy="4524315"/>
          </a:xfrm>
          <a:prstGeom prst="rect">
            <a:avLst/>
          </a:prstGeom>
          <a:noFill/>
        </p:spPr>
        <p:txBody>
          <a:bodyPr wrap="square" rtlCol="0">
            <a:spAutoFit/>
          </a:bodyPr>
          <a:lstStyle/>
          <a:p>
            <a:r>
              <a:rPr lang="en-GB" sz="1600" dirty="0">
                <a:solidFill>
                  <a:schemeClr val="bg1"/>
                </a:solidFill>
              </a:rPr>
              <a:t>Upon the successful completion of this module, the student should be able to: </a:t>
            </a:r>
          </a:p>
          <a:p>
            <a:endParaRPr lang="en-GB" sz="1600" dirty="0">
              <a:solidFill>
                <a:schemeClr val="bg1"/>
              </a:solidFill>
            </a:endParaRPr>
          </a:p>
          <a:p>
            <a:r>
              <a:rPr lang="en-GB" sz="1600" dirty="0">
                <a:solidFill>
                  <a:schemeClr val="bg1"/>
                </a:solidFill>
              </a:rPr>
              <a:t>• demonstrate a critical understanding of how management of personal behaviour/ interaction with others is influenced by legislation, codes, conducts and values associated with professional standards in advocacy work; </a:t>
            </a:r>
          </a:p>
          <a:p>
            <a:endParaRPr lang="en-GB" sz="1600" dirty="0">
              <a:solidFill>
                <a:schemeClr val="bg1"/>
              </a:solidFill>
            </a:endParaRPr>
          </a:p>
          <a:p>
            <a:r>
              <a:rPr lang="en-GB" sz="1600" dirty="0">
                <a:solidFill>
                  <a:schemeClr val="bg1"/>
                </a:solidFill>
              </a:rPr>
              <a:t>• identify and critically engage with appropriate standards relating to specific interest groups; </a:t>
            </a:r>
          </a:p>
          <a:p>
            <a:endParaRPr lang="en-GB" sz="1600" dirty="0">
              <a:solidFill>
                <a:schemeClr val="bg1"/>
              </a:solidFill>
            </a:endParaRPr>
          </a:p>
          <a:p>
            <a:r>
              <a:rPr lang="en-GB" sz="1600" dirty="0">
                <a:solidFill>
                  <a:schemeClr val="bg1"/>
                </a:solidFill>
              </a:rPr>
              <a:t>• explore interventions which support the voice of the individual; </a:t>
            </a:r>
          </a:p>
          <a:p>
            <a:endParaRPr lang="en-GB" sz="1600" dirty="0">
              <a:solidFill>
                <a:schemeClr val="bg1"/>
              </a:solidFill>
            </a:endParaRPr>
          </a:p>
          <a:p>
            <a:r>
              <a:rPr lang="en-GB" sz="1600" dirty="0">
                <a:solidFill>
                  <a:schemeClr val="bg1"/>
                </a:solidFill>
              </a:rPr>
              <a:t>• demonstrate a critical understanding of how current legislation establishes a framework of measures designed to maintain professional boundaries, professional practices and in the provision of effective advocacy services. </a:t>
            </a:r>
          </a:p>
        </p:txBody>
      </p:sp>
    </p:spTree>
    <p:extLst>
      <p:ext uri="{BB962C8B-B14F-4D97-AF65-F5344CB8AC3E}">
        <p14:creationId xmlns:p14="http://schemas.microsoft.com/office/powerpoint/2010/main" val="97714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869D4B7-CC15-BB4B-DAB2-37A36E7ECA5B}"/>
              </a:ext>
            </a:extLst>
          </p:cNvPr>
          <p:cNvSpPr>
            <a:spLocks noGrp="1"/>
          </p:cNvSpPr>
          <p:nvPr>
            <p:ph idx="1"/>
          </p:nvPr>
        </p:nvSpPr>
        <p:spPr>
          <a:xfrm>
            <a:off x="694048" y="2276872"/>
            <a:ext cx="10803903" cy="1799393"/>
          </a:xfrm>
        </p:spPr>
        <p:txBody>
          <a:bodyPr/>
          <a:lstStyle/>
          <a:p>
            <a:pPr marL="0" indent="0" algn="ctr">
              <a:buNone/>
            </a:pPr>
            <a:r>
              <a:rPr lang="en-GB" sz="4000" dirty="0">
                <a:solidFill>
                  <a:schemeClr val="bg1"/>
                </a:solidFill>
              </a:rPr>
              <a:t>Advocacy and </a:t>
            </a:r>
            <a:r>
              <a:rPr lang="en-GB" sz="4000" dirty="0" err="1">
                <a:solidFill>
                  <a:schemeClr val="bg1"/>
                </a:solidFill>
              </a:rPr>
              <a:t>BaME</a:t>
            </a:r>
            <a:r>
              <a:rPr lang="en-GB" sz="4000" dirty="0">
                <a:solidFill>
                  <a:schemeClr val="bg1"/>
                </a:solidFill>
              </a:rPr>
              <a:t> Groups</a:t>
            </a:r>
          </a:p>
        </p:txBody>
      </p:sp>
    </p:spTree>
    <p:extLst>
      <p:ext uri="{BB962C8B-B14F-4D97-AF65-F5344CB8AC3E}">
        <p14:creationId xmlns:p14="http://schemas.microsoft.com/office/powerpoint/2010/main" val="3042026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BACD6-7F9C-48AF-BC2C-326AF0BC0F5E}"/>
              </a:ext>
            </a:extLst>
          </p:cNvPr>
          <p:cNvSpPr>
            <a:spLocks noGrp="1"/>
          </p:cNvSpPr>
          <p:nvPr>
            <p:ph type="title"/>
          </p:nvPr>
        </p:nvSpPr>
        <p:spPr/>
        <p:txBody>
          <a:bodyPr>
            <a:normAutofit/>
          </a:bodyPr>
          <a:lstStyle/>
          <a:p>
            <a:r>
              <a:rPr lang="en-GB" dirty="0"/>
              <a:t>Matters for Your Consideration before viewing this resource: </a:t>
            </a:r>
          </a:p>
        </p:txBody>
      </p:sp>
      <p:sp>
        <p:nvSpPr>
          <p:cNvPr id="3" name="Content Placeholder 2">
            <a:extLst>
              <a:ext uri="{FF2B5EF4-FFF2-40B4-BE49-F238E27FC236}">
                <a16:creationId xmlns:a16="http://schemas.microsoft.com/office/drawing/2014/main" id="{11B9E6E4-AFA5-4E46-8392-BA6849D71681}"/>
              </a:ext>
            </a:extLst>
          </p:cNvPr>
          <p:cNvSpPr>
            <a:spLocks noGrp="1"/>
          </p:cNvSpPr>
          <p:nvPr>
            <p:ph idx="1"/>
          </p:nvPr>
        </p:nvSpPr>
        <p:spPr/>
        <p:txBody>
          <a:bodyPr>
            <a:normAutofit fontScale="92500"/>
          </a:bodyPr>
          <a:lstStyle/>
          <a:p>
            <a:r>
              <a:rPr lang="en-GB" dirty="0"/>
              <a:t>Why do ‘we’ feel the need to label people?</a:t>
            </a:r>
          </a:p>
          <a:p>
            <a:r>
              <a:rPr lang="en-GB" dirty="0"/>
              <a:t>Is difference a part of power and control?</a:t>
            </a:r>
          </a:p>
          <a:p>
            <a:r>
              <a:rPr lang="en-GB" dirty="0"/>
              <a:t>What does is say about ‘our’ culture(s) when we label?</a:t>
            </a:r>
          </a:p>
          <a:p>
            <a:r>
              <a:rPr lang="en-GB" dirty="0"/>
              <a:t>If someone/a group is ‘other’ than ‘the norm’ does this:</a:t>
            </a:r>
          </a:p>
          <a:p>
            <a:pPr lvl="1"/>
            <a:r>
              <a:rPr lang="en-GB" dirty="0"/>
              <a:t>Lessen their value?</a:t>
            </a:r>
          </a:p>
          <a:p>
            <a:pPr lvl="1"/>
            <a:r>
              <a:rPr lang="en-GB" dirty="0"/>
              <a:t>Consider ‘value’ as a concept (£? Ability?)</a:t>
            </a:r>
          </a:p>
          <a:p>
            <a:r>
              <a:rPr lang="en-GB" dirty="0"/>
              <a:t>Who makes (or breaks) these judgements of</a:t>
            </a:r>
          </a:p>
          <a:p>
            <a:pPr lvl="1"/>
            <a:r>
              <a:rPr lang="en-GB" dirty="0"/>
              <a:t>Value</a:t>
            </a:r>
          </a:p>
          <a:p>
            <a:pPr lvl="1"/>
            <a:r>
              <a:rPr lang="en-GB" dirty="0"/>
              <a:t>Worth</a:t>
            </a:r>
          </a:p>
          <a:p>
            <a:pPr lvl="1"/>
            <a:r>
              <a:rPr lang="en-GB" dirty="0"/>
              <a:t>importance </a:t>
            </a:r>
          </a:p>
          <a:p>
            <a:pPr lvl="1"/>
            <a:endParaRPr lang="en-GB" dirty="0"/>
          </a:p>
        </p:txBody>
      </p:sp>
    </p:spTree>
    <p:extLst>
      <p:ext uri="{BB962C8B-B14F-4D97-AF65-F5344CB8AC3E}">
        <p14:creationId xmlns:p14="http://schemas.microsoft.com/office/powerpoint/2010/main" val="172582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endParaRPr lang="en-US" dirty="0"/>
          </a:p>
        </p:txBody>
      </p:sp>
      <p:sp>
        <p:nvSpPr>
          <p:cNvPr id="3" name="Content Placeholder 2"/>
          <p:cNvSpPr>
            <a:spLocks noGrp="1"/>
          </p:cNvSpPr>
          <p:nvPr>
            <p:ph idx="1"/>
          </p:nvPr>
        </p:nvSpPr>
        <p:spPr/>
        <p:txBody>
          <a:bodyPr/>
          <a:lstStyle/>
          <a:p>
            <a:r>
              <a:rPr lang="en-GB" dirty="0"/>
              <a:t>What do YOU think the issues might be about Mental Health services and people from </a:t>
            </a:r>
            <a:r>
              <a:rPr lang="en-GB" dirty="0" err="1"/>
              <a:t>BaME</a:t>
            </a:r>
            <a:r>
              <a:rPr lang="en-GB" dirty="0"/>
              <a:t> backgrounds?</a:t>
            </a:r>
            <a:endParaRPr lang="en-US" dirty="0"/>
          </a:p>
        </p:txBody>
      </p:sp>
      <p:pic>
        <p:nvPicPr>
          <p:cNvPr id="5" name="Content Placeholder 4"/>
          <p:cNvPicPr>
            <a:picLocks noGrp="1" noChangeAspect="1"/>
          </p:cNvPicPr>
          <p:nvPr>
            <p:ph sz="half" idx="4294967295"/>
          </p:nvPr>
        </p:nvPicPr>
        <p:blipFill>
          <a:blip r:embed="rId2">
            <a:extLst>
              <a:ext uri="{28A0092B-C50C-407E-A947-70E740481C1C}">
                <a14:useLocalDpi xmlns:a14="http://schemas.microsoft.com/office/drawing/2010/main" val="0"/>
              </a:ext>
            </a:extLst>
          </a:blip>
          <a:stretch>
            <a:fillRect/>
          </a:stretch>
        </p:blipFill>
        <p:spPr>
          <a:xfrm>
            <a:off x="8688288" y="3393292"/>
            <a:ext cx="2895723" cy="2896826"/>
          </a:xfrm>
        </p:spPr>
      </p:pic>
    </p:spTree>
    <p:extLst>
      <p:ext uri="{BB962C8B-B14F-4D97-AF65-F5344CB8AC3E}">
        <p14:creationId xmlns:p14="http://schemas.microsoft.com/office/powerpoint/2010/main" val="1193936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GB" altLang="en-US" dirty="0"/>
              <a:t>BMER and Mental Health</a:t>
            </a:r>
          </a:p>
        </p:txBody>
      </p:sp>
      <p:sp>
        <p:nvSpPr>
          <p:cNvPr id="41986" name="Content Placeholder 2"/>
          <p:cNvSpPr>
            <a:spLocks noGrp="1"/>
          </p:cNvSpPr>
          <p:nvPr>
            <p:ph idx="1"/>
          </p:nvPr>
        </p:nvSpPr>
        <p:spPr/>
        <p:txBody>
          <a:bodyPr>
            <a:normAutofit/>
          </a:bodyPr>
          <a:lstStyle/>
          <a:p>
            <a:r>
              <a:rPr lang="en-GB" altLang="en-US" dirty="0"/>
              <a:t>People from </a:t>
            </a:r>
            <a:r>
              <a:rPr lang="en-GB" altLang="en-US" dirty="0" err="1"/>
              <a:t>BaME</a:t>
            </a:r>
            <a:r>
              <a:rPr lang="en-GB" altLang="en-US" dirty="0"/>
              <a:t> groups living in the UK are:</a:t>
            </a:r>
          </a:p>
          <a:p>
            <a:pPr lvl="1"/>
            <a:r>
              <a:rPr lang="en-GB" altLang="en-US" dirty="0"/>
              <a:t>more likely to be diagnosed with mental health problems</a:t>
            </a:r>
          </a:p>
          <a:p>
            <a:pPr lvl="1"/>
            <a:r>
              <a:rPr lang="en-GB" altLang="en-US" dirty="0"/>
              <a:t>more likely to be diagnosed and admitted to hospital – particularly Afro-Caribbean people</a:t>
            </a:r>
          </a:p>
          <a:p>
            <a:pPr lvl="1"/>
            <a:r>
              <a:rPr lang="en-GB" altLang="en-US" dirty="0"/>
              <a:t>more likely to experience a poor outcome from treatment </a:t>
            </a:r>
          </a:p>
          <a:p>
            <a:pPr lvl="1"/>
            <a:r>
              <a:rPr lang="en-GB" altLang="en-US" dirty="0"/>
              <a:t>more likely to disengage from mainstream mental health services </a:t>
            </a:r>
          </a:p>
          <a:p>
            <a:pPr lvl="1"/>
            <a:r>
              <a:rPr lang="en-GB" altLang="en-US" dirty="0"/>
              <a:t>more likely to be socially excluded </a:t>
            </a:r>
          </a:p>
          <a:p>
            <a:pPr lvl="1"/>
            <a:r>
              <a:rPr lang="en-GB" altLang="en-US" dirty="0"/>
              <a:t>Poor access to non-drug treatments</a:t>
            </a:r>
          </a:p>
          <a:p>
            <a:endParaRPr lang="en-GB" altLang="en-US" dirty="0"/>
          </a:p>
        </p:txBody>
      </p:sp>
    </p:spTree>
    <p:extLst>
      <p:ext uri="{BB962C8B-B14F-4D97-AF65-F5344CB8AC3E}">
        <p14:creationId xmlns:p14="http://schemas.microsoft.com/office/powerpoint/2010/main" val="95649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98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198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r>
              <a:rPr lang="en-GB" altLang="en-US"/>
              <a:t>WHY?</a:t>
            </a:r>
          </a:p>
        </p:txBody>
      </p:sp>
      <p:sp>
        <p:nvSpPr>
          <p:cNvPr id="43010" name="Content Placeholder 2"/>
          <p:cNvSpPr>
            <a:spLocks noGrp="1"/>
          </p:cNvSpPr>
          <p:nvPr>
            <p:ph idx="1"/>
          </p:nvPr>
        </p:nvSpPr>
        <p:spPr/>
        <p:txBody>
          <a:bodyPr>
            <a:normAutofit/>
          </a:bodyPr>
          <a:lstStyle/>
          <a:p>
            <a:r>
              <a:rPr lang="en-GB" altLang="en-US" dirty="0"/>
              <a:t>“Western concepts of mental health as a separate entity may seem alien to many people - who see it as an intrinsic part of a person’s overall well-being. Mental health is associated with faith, spirituality, family life, employment, housing, hope, safety and fulfilment”.</a:t>
            </a:r>
          </a:p>
          <a:p>
            <a:r>
              <a:rPr lang="en-GB" altLang="en-US" dirty="0">
                <a:hlinkClick r:id="rId2"/>
              </a:rPr>
              <a:t>https://jamanetwork.com/journals/jama/fullarticle/2767029</a:t>
            </a:r>
            <a:r>
              <a:rPr lang="en-GB" altLang="en-US" dirty="0"/>
              <a:t> </a:t>
            </a:r>
          </a:p>
        </p:txBody>
      </p:sp>
    </p:spTree>
    <p:extLst>
      <p:ext uri="{BB962C8B-B14F-4D97-AF65-F5344CB8AC3E}">
        <p14:creationId xmlns:p14="http://schemas.microsoft.com/office/powerpoint/2010/main" val="3046448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r>
              <a:rPr lang="en-GB" altLang="en-US"/>
              <a:t>Breaking the circles of fear</a:t>
            </a:r>
          </a:p>
        </p:txBody>
      </p:sp>
      <p:sp>
        <p:nvSpPr>
          <p:cNvPr id="44034" name="Content Placeholder 2"/>
          <p:cNvSpPr>
            <a:spLocks noGrp="1"/>
          </p:cNvSpPr>
          <p:nvPr>
            <p:ph idx="1"/>
          </p:nvPr>
        </p:nvSpPr>
        <p:spPr/>
        <p:txBody>
          <a:bodyPr>
            <a:normAutofit/>
          </a:bodyPr>
          <a:lstStyle/>
          <a:p>
            <a:r>
              <a:rPr lang="en-GB" altLang="en-US" dirty="0"/>
              <a:t>Black people see using mental health services as a degrading and alienating experience: the last resort. </a:t>
            </a:r>
          </a:p>
          <a:p>
            <a:r>
              <a:rPr lang="en-GB" altLang="en-US" dirty="0"/>
              <a:t>They perceive that the way services respond to them mirror some of the controlling and oppressive dimensions of other institutions in their lives, e.g. exclusion from schools, contact with police and the criminal justice system. </a:t>
            </a:r>
          </a:p>
        </p:txBody>
      </p:sp>
    </p:spTree>
    <p:extLst>
      <p:ext uri="{BB962C8B-B14F-4D97-AF65-F5344CB8AC3E}">
        <p14:creationId xmlns:p14="http://schemas.microsoft.com/office/powerpoint/2010/main" val="419354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r>
              <a:rPr lang="en-GB" altLang="en-US" dirty="0"/>
              <a:t>Fear</a:t>
            </a:r>
          </a:p>
        </p:txBody>
      </p:sp>
      <p:sp>
        <p:nvSpPr>
          <p:cNvPr id="45058" name="Content Placeholder 2"/>
          <p:cNvSpPr>
            <a:spLocks noGrp="1"/>
          </p:cNvSpPr>
          <p:nvPr>
            <p:ph idx="1"/>
          </p:nvPr>
        </p:nvSpPr>
        <p:spPr/>
        <p:txBody>
          <a:bodyPr>
            <a:normAutofit/>
          </a:bodyPr>
          <a:lstStyle/>
          <a:p>
            <a:r>
              <a:rPr lang="en-GB" altLang="en-US" dirty="0"/>
              <a:t>There is a perception that mental health services replicate the experiences of racism and discrimination of Black people in wider society, particularly instances where individuals have experienced the more controlling and restricting aspects of treatment. </a:t>
            </a:r>
          </a:p>
          <a:p>
            <a:r>
              <a:rPr lang="en-GB" altLang="en-US" dirty="0"/>
              <a:t>A service user talks about her experience of seeking help from mental health services as a Black person:</a:t>
            </a:r>
          </a:p>
        </p:txBody>
      </p:sp>
    </p:spTree>
    <p:extLst>
      <p:ext uri="{BB962C8B-B14F-4D97-AF65-F5344CB8AC3E}">
        <p14:creationId xmlns:p14="http://schemas.microsoft.com/office/powerpoint/2010/main" val="239663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r>
              <a:rPr lang="en-GB" altLang="en-US" dirty="0">
                <a:ea typeface="ＭＳ Ｐゴシック" pitchFamily="34" charset="-128"/>
              </a:rPr>
              <a:t>Fear</a:t>
            </a:r>
          </a:p>
        </p:txBody>
      </p:sp>
      <p:sp>
        <p:nvSpPr>
          <p:cNvPr id="46082" name="Content Placeholder 2"/>
          <p:cNvSpPr>
            <a:spLocks noGrp="1"/>
          </p:cNvSpPr>
          <p:nvPr>
            <p:ph idx="1"/>
          </p:nvPr>
        </p:nvSpPr>
        <p:spPr/>
        <p:txBody>
          <a:bodyPr/>
          <a:lstStyle/>
          <a:p>
            <a:r>
              <a:rPr lang="en-GB" altLang="en-US" sz="2800" i="1" dirty="0">
                <a:ea typeface="ＭＳ Ｐゴシック" pitchFamily="34" charset="-128"/>
              </a:rPr>
              <a:t>“…Coming to mental health services was like the last straw… you come to services disempowered already, they strip you of your dignity…you become the dregs of society” </a:t>
            </a:r>
          </a:p>
          <a:p>
            <a:pPr>
              <a:buFont typeface="Wingdings" pitchFamily="2" charset="2"/>
              <a:buNone/>
            </a:pPr>
            <a:r>
              <a:rPr lang="en-GB" altLang="en-US" sz="2800" i="1" dirty="0">
                <a:ea typeface="ＭＳ Ｐゴシック" pitchFamily="34" charset="-128"/>
              </a:rPr>
              <a:t>	</a:t>
            </a:r>
            <a:r>
              <a:rPr lang="en-GB" altLang="en-US" sz="2800" dirty="0">
                <a:ea typeface="ＭＳ Ｐゴシック" pitchFamily="34" charset="-128"/>
              </a:rPr>
              <a:t>(Service User, quoted in Keating </a:t>
            </a:r>
            <a:r>
              <a:rPr lang="en-GB" altLang="en-US" sz="2800" i="1" dirty="0">
                <a:ea typeface="ＭＳ Ｐゴシック" pitchFamily="34" charset="-128"/>
              </a:rPr>
              <a:t>et al, </a:t>
            </a:r>
            <a:r>
              <a:rPr lang="en-GB" altLang="en-US" sz="2800" dirty="0">
                <a:ea typeface="ＭＳ Ｐゴシック" pitchFamily="34" charset="-128"/>
              </a:rPr>
              <a:t>2002)</a:t>
            </a:r>
          </a:p>
          <a:p>
            <a:endParaRPr lang="en-GB" altLang="en-US" dirty="0">
              <a:ea typeface="ＭＳ Ｐゴシック" pitchFamily="34" charset="-128"/>
            </a:endParaRPr>
          </a:p>
        </p:txBody>
      </p:sp>
    </p:spTree>
    <p:extLst>
      <p:ext uri="{BB962C8B-B14F-4D97-AF65-F5344CB8AC3E}">
        <p14:creationId xmlns:p14="http://schemas.microsoft.com/office/powerpoint/2010/main" val="3072383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r>
              <a:rPr lang="en-GB" altLang="en-US" dirty="0"/>
              <a:t>Poor Practice…</a:t>
            </a:r>
          </a:p>
        </p:txBody>
      </p:sp>
      <p:sp>
        <p:nvSpPr>
          <p:cNvPr id="47106" name="Content Placeholder 2"/>
          <p:cNvSpPr>
            <a:spLocks noGrp="1"/>
          </p:cNvSpPr>
          <p:nvPr>
            <p:ph idx="1"/>
          </p:nvPr>
        </p:nvSpPr>
        <p:spPr/>
        <p:txBody>
          <a:bodyPr>
            <a:normAutofit/>
          </a:bodyPr>
          <a:lstStyle/>
          <a:p>
            <a:r>
              <a:rPr lang="en-GB" altLang="en-US" dirty="0"/>
              <a:t>Example of poor practice by mental health professionals dealing with a black woman:</a:t>
            </a:r>
          </a:p>
          <a:p>
            <a:r>
              <a:rPr lang="en-GB" altLang="en-US" dirty="0"/>
              <a:t>“There is one thing that I’ve done that I’ve felt really uncomfortable about … It was a pre-planned assessment on a woman who had given birth to a baby two or three weeks earlier. </a:t>
            </a:r>
          </a:p>
          <a:p>
            <a:r>
              <a:rPr lang="en-GB" altLang="en-US" dirty="0"/>
              <a:t>They knew she was at home.</a:t>
            </a:r>
          </a:p>
        </p:txBody>
      </p:sp>
    </p:spTree>
    <p:extLst>
      <p:ext uri="{BB962C8B-B14F-4D97-AF65-F5344CB8AC3E}">
        <p14:creationId xmlns:p14="http://schemas.microsoft.com/office/powerpoint/2010/main" val="114894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Power</a:t>
            </a:r>
          </a:p>
        </p:txBody>
      </p:sp>
      <p:sp>
        <p:nvSpPr>
          <p:cNvPr id="48130" name="Content Placeholder 2"/>
          <p:cNvSpPr>
            <a:spLocks noGrp="1"/>
          </p:cNvSpPr>
          <p:nvPr>
            <p:ph idx="1"/>
          </p:nvPr>
        </p:nvSpPr>
        <p:spPr/>
        <p:txBody>
          <a:bodyPr>
            <a:normAutofit/>
          </a:bodyPr>
          <a:lstStyle/>
          <a:p>
            <a:r>
              <a:rPr lang="en-GB" altLang="en-US" dirty="0"/>
              <a:t>We went in forced entry. </a:t>
            </a:r>
          </a:p>
          <a:p>
            <a:r>
              <a:rPr lang="en-GB" altLang="en-US" dirty="0"/>
              <a:t>Myself, a sergeant and one of my female colleagues and I felt really uncomfortable. </a:t>
            </a:r>
          </a:p>
          <a:p>
            <a:r>
              <a:rPr lang="en-GB" altLang="en-US" dirty="0"/>
              <a:t>He [the psychiatrist] asked this lady several questions that she got right and he got wrong! General knowledge questions like, ‘What’s the date?’ and ‘Who’s the Prime Minister?’</a:t>
            </a:r>
            <a:endParaRPr lang="en-GB" altLang="ja-JP" dirty="0"/>
          </a:p>
          <a:p>
            <a:endParaRPr lang="en-GB" altLang="en-US" dirty="0"/>
          </a:p>
        </p:txBody>
      </p:sp>
    </p:spTree>
    <p:extLst>
      <p:ext uri="{BB962C8B-B14F-4D97-AF65-F5344CB8AC3E}">
        <p14:creationId xmlns:p14="http://schemas.microsoft.com/office/powerpoint/2010/main" val="140410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r>
              <a:rPr lang="en-GB" altLang="en-US" dirty="0"/>
              <a:t>Power &amp; Control</a:t>
            </a:r>
          </a:p>
        </p:txBody>
      </p:sp>
      <p:sp>
        <p:nvSpPr>
          <p:cNvPr id="49154" name="Content Placeholder 2"/>
          <p:cNvSpPr>
            <a:spLocks noGrp="1"/>
          </p:cNvSpPr>
          <p:nvPr>
            <p:ph idx="1"/>
          </p:nvPr>
        </p:nvSpPr>
        <p:spPr/>
        <p:txBody>
          <a:bodyPr>
            <a:normAutofit/>
          </a:bodyPr>
          <a:lstStyle/>
          <a:p>
            <a:r>
              <a:rPr lang="en-GB" altLang="en-US" dirty="0"/>
              <a:t>And she was getting them right and he was going ‘Is that right?’ You know you sort of really felt quite awkward but at the end of it, it ended up in a free for all and I felt really quite awkward having to manhandle a female. …[She was] quite vulnerable, quite large but she also had a babe in arms. </a:t>
            </a:r>
          </a:p>
        </p:txBody>
      </p:sp>
    </p:spTree>
    <p:extLst>
      <p:ext uri="{BB962C8B-B14F-4D97-AF65-F5344CB8AC3E}">
        <p14:creationId xmlns:p14="http://schemas.microsoft.com/office/powerpoint/2010/main" val="1677361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tLang="en-US" dirty="0"/>
              <a:t>Abuse of power?</a:t>
            </a:r>
          </a:p>
        </p:txBody>
      </p:sp>
      <p:sp>
        <p:nvSpPr>
          <p:cNvPr id="50178" name="Content Placeholder 2"/>
          <p:cNvSpPr>
            <a:spLocks noGrp="1"/>
          </p:cNvSpPr>
          <p:nvPr>
            <p:ph idx="1"/>
          </p:nvPr>
        </p:nvSpPr>
        <p:spPr/>
        <p:txBody>
          <a:bodyPr>
            <a:normAutofit/>
          </a:bodyPr>
          <a:lstStyle/>
          <a:p>
            <a:r>
              <a:rPr lang="en-GB" altLang="en-US" dirty="0"/>
              <a:t>So we had to not only manhandle her to remove the baby, which obviously at three weeks old [was] incredibly fragile and I felt quite awkward doing that. </a:t>
            </a:r>
          </a:p>
          <a:p>
            <a:r>
              <a:rPr lang="en-GB" altLang="en-US" dirty="0"/>
              <a:t>We found all the other professionals took one step back. </a:t>
            </a:r>
          </a:p>
          <a:p>
            <a:r>
              <a:rPr lang="en-GB" altLang="en-US" dirty="0"/>
              <a:t>As soon as it came to hands on. </a:t>
            </a:r>
          </a:p>
          <a:p>
            <a:r>
              <a:rPr lang="en-GB" altLang="en-US" dirty="0"/>
              <a:t>There must have been about eight people in that room</a:t>
            </a:r>
          </a:p>
        </p:txBody>
      </p:sp>
    </p:spTree>
    <p:extLst>
      <p:ext uri="{BB962C8B-B14F-4D97-AF65-F5344CB8AC3E}">
        <p14:creationId xmlns:p14="http://schemas.microsoft.com/office/powerpoint/2010/main" val="235265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7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7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7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017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lstStyle/>
          <a:p>
            <a:r>
              <a:rPr lang="en-GB" altLang="en-US" dirty="0"/>
              <a:t>Abuse of power?</a:t>
            </a:r>
          </a:p>
        </p:txBody>
      </p:sp>
      <p:sp>
        <p:nvSpPr>
          <p:cNvPr id="51202" name="Content Placeholder 2"/>
          <p:cNvSpPr>
            <a:spLocks noGrp="1"/>
          </p:cNvSpPr>
          <p:nvPr>
            <p:ph idx="1"/>
          </p:nvPr>
        </p:nvSpPr>
        <p:spPr/>
        <p:txBody>
          <a:bodyPr>
            <a:normAutofit/>
          </a:bodyPr>
          <a:lstStyle/>
          <a:p>
            <a:r>
              <a:rPr lang="en-GB" altLang="en-US" dirty="0"/>
              <a:t>and only three moved forward … ASWs, two ambulance officers, staff psychiatrist, the social worker for the lady. </a:t>
            </a:r>
          </a:p>
          <a:p>
            <a:r>
              <a:rPr lang="en-GB" altLang="en-US" dirty="0"/>
              <a:t>There was doctor – there must have been four or five other professionals there and they all stepped back. It was just automatically – the police will deal with that. </a:t>
            </a:r>
          </a:p>
          <a:p>
            <a:r>
              <a:rPr lang="en-GB" altLang="en-US" dirty="0"/>
              <a:t>I mean not only did they leave us to wrestle with the woman they didn’t even assist to take the baby” (Police Officer).</a:t>
            </a:r>
          </a:p>
        </p:txBody>
      </p:sp>
    </p:spTree>
    <p:extLst>
      <p:ext uri="{BB962C8B-B14F-4D97-AF65-F5344CB8AC3E}">
        <p14:creationId xmlns:p14="http://schemas.microsoft.com/office/powerpoint/2010/main" val="123632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 on this….</a:t>
            </a:r>
            <a:endParaRPr lang="en-US" dirty="0"/>
          </a:p>
        </p:txBody>
      </p:sp>
      <p:sp>
        <p:nvSpPr>
          <p:cNvPr id="3" name="Content Placeholder 2"/>
          <p:cNvSpPr>
            <a:spLocks noGrp="1"/>
          </p:cNvSpPr>
          <p:nvPr>
            <p:ph idx="1"/>
          </p:nvPr>
        </p:nvSpPr>
        <p:spPr/>
        <p:txBody>
          <a:bodyPr>
            <a:normAutofit/>
          </a:bodyPr>
          <a:lstStyle/>
          <a:p>
            <a:r>
              <a:rPr lang="en-GB" dirty="0"/>
              <a:t>What elements of practice would you question?</a:t>
            </a:r>
          </a:p>
          <a:p>
            <a:r>
              <a:rPr lang="en-GB" dirty="0"/>
              <a:t>What changes do you think would have enhanced good practice?</a:t>
            </a:r>
          </a:p>
          <a:p>
            <a:r>
              <a:rPr lang="en-GB" dirty="0"/>
              <a:t>What part do you think ‘culture’ played in this scenario?</a:t>
            </a:r>
            <a:endParaRPr lang="en-US" dirty="0"/>
          </a:p>
        </p:txBody>
      </p:sp>
    </p:spTree>
    <p:extLst>
      <p:ext uri="{BB962C8B-B14F-4D97-AF65-F5344CB8AC3E}">
        <p14:creationId xmlns:p14="http://schemas.microsoft.com/office/powerpoint/2010/main" val="1999118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normAutofit/>
          </a:bodyPr>
          <a:lstStyle/>
          <a:p>
            <a:r>
              <a:rPr lang="en-GB" altLang="en-US"/>
              <a:t>MH advocacy for BME groups</a:t>
            </a:r>
          </a:p>
        </p:txBody>
      </p:sp>
      <p:sp>
        <p:nvSpPr>
          <p:cNvPr id="52226" name="Content Placeholder 2"/>
          <p:cNvSpPr>
            <a:spLocks noGrp="1"/>
          </p:cNvSpPr>
          <p:nvPr>
            <p:ph idx="1"/>
          </p:nvPr>
        </p:nvSpPr>
        <p:spPr/>
        <p:txBody>
          <a:bodyPr>
            <a:normAutofit/>
          </a:bodyPr>
          <a:lstStyle/>
          <a:p>
            <a:r>
              <a:rPr lang="en-GB" altLang="en-US" dirty="0"/>
              <a:t>Research studies have found:</a:t>
            </a:r>
          </a:p>
          <a:p>
            <a:r>
              <a:rPr lang="en-GB" altLang="en-US" dirty="0"/>
              <a:t>Advocacy services are frequently inaccessible to BME groups</a:t>
            </a:r>
          </a:p>
          <a:p>
            <a:r>
              <a:rPr lang="en-GB" altLang="en-US" dirty="0"/>
              <a:t>WHILE AT THE SAME TIME:</a:t>
            </a:r>
          </a:p>
          <a:p>
            <a:r>
              <a:rPr lang="en-GB" altLang="en-US" dirty="0"/>
              <a:t>Users and carers from BME groups are dissatisfied with MH services – controlling of their experiences and methods of expression </a:t>
            </a:r>
          </a:p>
          <a:p>
            <a:r>
              <a:rPr lang="en-GB" altLang="en-US" dirty="0"/>
              <a:t>Afro-Caribbean individuals are over-represented in MH hospitals and facilities</a:t>
            </a:r>
          </a:p>
        </p:txBody>
      </p:sp>
    </p:spTree>
    <p:extLst>
      <p:ext uri="{BB962C8B-B14F-4D97-AF65-F5344CB8AC3E}">
        <p14:creationId xmlns:p14="http://schemas.microsoft.com/office/powerpoint/2010/main" val="3783188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22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222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normAutofit/>
          </a:bodyPr>
          <a:lstStyle/>
          <a:p>
            <a:r>
              <a:rPr lang="en-GB" altLang="en-US">
                <a:ea typeface="ＭＳ Ｐゴシック" pitchFamily="34" charset="-128"/>
              </a:rPr>
              <a:t>MH advocacy for BME groups</a:t>
            </a:r>
          </a:p>
        </p:txBody>
      </p:sp>
      <p:sp>
        <p:nvSpPr>
          <p:cNvPr id="53250" name="Content Placeholder 2"/>
          <p:cNvSpPr>
            <a:spLocks noGrp="1"/>
          </p:cNvSpPr>
          <p:nvPr>
            <p:ph idx="1"/>
          </p:nvPr>
        </p:nvSpPr>
        <p:spPr/>
        <p:txBody>
          <a:bodyPr>
            <a:normAutofit/>
          </a:bodyPr>
          <a:lstStyle/>
          <a:p>
            <a:r>
              <a:rPr lang="en-GB" altLang="en-US" dirty="0">
                <a:ea typeface="ＭＳ Ｐゴシック" pitchFamily="34" charset="-128"/>
              </a:rPr>
              <a:t>Word ‘advocacy’ frequently misunderstood by </a:t>
            </a:r>
            <a:r>
              <a:rPr lang="en-GB" altLang="en-US" dirty="0" err="1">
                <a:ea typeface="ＭＳ Ｐゴシック" pitchFamily="34" charset="-128"/>
              </a:rPr>
              <a:t>BaME</a:t>
            </a:r>
            <a:r>
              <a:rPr lang="en-GB" altLang="en-US" dirty="0">
                <a:ea typeface="ＭＳ Ｐゴシック" pitchFamily="34" charset="-128"/>
              </a:rPr>
              <a:t> groups – lack of awareness of what it means so low uptake</a:t>
            </a:r>
          </a:p>
          <a:p>
            <a:r>
              <a:rPr lang="en-GB" altLang="en-US" dirty="0">
                <a:ea typeface="ＭＳ Ｐゴシック" pitchFamily="34" charset="-128"/>
              </a:rPr>
              <a:t>Translation is an essential component </a:t>
            </a:r>
          </a:p>
          <a:p>
            <a:r>
              <a:rPr lang="en-GB" altLang="en-US" dirty="0">
                <a:ea typeface="ＭＳ Ｐゴシック" pitchFamily="34" charset="-128"/>
              </a:rPr>
              <a:t>Lack of </a:t>
            </a:r>
            <a:r>
              <a:rPr lang="en-GB" altLang="en-US" dirty="0" err="1">
                <a:ea typeface="ＭＳ Ｐゴシック" pitchFamily="34" charset="-128"/>
              </a:rPr>
              <a:t>BaME</a:t>
            </a:r>
            <a:r>
              <a:rPr lang="en-GB" altLang="en-US" dirty="0">
                <a:ea typeface="ＭＳ Ｐゴシック" pitchFamily="34" charset="-128"/>
              </a:rPr>
              <a:t> user-led services and advocates</a:t>
            </a:r>
          </a:p>
        </p:txBody>
      </p:sp>
    </p:spTree>
    <p:extLst>
      <p:ext uri="{BB962C8B-B14F-4D97-AF65-F5344CB8AC3E}">
        <p14:creationId xmlns:p14="http://schemas.microsoft.com/office/powerpoint/2010/main" val="35050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FF12B7-2672-BCDE-D74A-B5B522FF82FE}"/>
              </a:ext>
            </a:extLst>
          </p:cNvPr>
          <p:cNvSpPr>
            <a:spLocks noGrp="1"/>
          </p:cNvSpPr>
          <p:nvPr>
            <p:ph type="title"/>
          </p:nvPr>
        </p:nvSpPr>
        <p:spPr/>
        <p:txBody>
          <a:bodyPr/>
          <a:lstStyle/>
          <a:p>
            <a:endParaRPr lang="en-GB"/>
          </a:p>
        </p:txBody>
      </p:sp>
      <p:pic>
        <p:nvPicPr>
          <p:cNvPr id="4" name="Online Media 3" title="Racism and black mental health">
            <a:hlinkClick r:id="" action="ppaction://media"/>
            <a:extLst>
              <a:ext uri="{FF2B5EF4-FFF2-40B4-BE49-F238E27FC236}">
                <a16:creationId xmlns:a16="http://schemas.microsoft.com/office/drawing/2014/main" id="{056B25E7-5402-46A6-F9B7-0B03433C58AC}"/>
              </a:ext>
            </a:extLst>
          </p:cNvPr>
          <p:cNvPicPr>
            <a:picLocks noGrp="1" noRot="1" noChangeAspect="1"/>
          </p:cNvPicPr>
          <p:nvPr>
            <p:ph idx="1"/>
            <a:videoFile r:link="rId1"/>
          </p:nvPr>
        </p:nvPicPr>
        <p:blipFill>
          <a:blip r:embed="rId3"/>
          <a:stretch>
            <a:fillRect/>
          </a:stretch>
        </p:blipFill>
        <p:spPr>
          <a:xfrm>
            <a:off x="3920875" y="759732"/>
            <a:ext cx="7674768" cy="5756076"/>
          </a:xfrm>
          <a:prstGeom prst="rect">
            <a:avLst/>
          </a:prstGeom>
        </p:spPr>
      </p:pic>
    </p:spTree>
    <p:extLst>
      <p:ext uri="{BB962C8B-B14F-4D97-AF65-F5344CB8AC3E}">
        <p14:creationId xmlns:p14="http://schemas.microsoft.com/office/powerpoint/2010/main" val="126211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altLang="en-US">
                <a:ea typeface="ＭＳ Ｐゴシック" pitchFamily="34" charset="-128"/>
              </a:rPr>
              <a:t>Tensions</a:t>
            </a:r>
          </a:p>
        </p:txBody>
      </p:sp>
      <p:sp>
        <p:nvSpPr>
          <p:cNvPr id="54274" name="Content Placeholder 2"/>
          <p:cNvSpPr>
            <a:spLocks noGrp="1"/>
          </p:cNvSpPr>
          <p:nvPr>
            <p:ph idx="1"/>
          </p:nvPr>
        </p:nvSpPr>
        <p:spPr/>
        <p:txBody>
          <a:bodyPr>
            <a:normAutofit/>
          </a:bodyPr>
          <a:lstStyle/>
          <a:p>
            <a:r>
              <a:rPr lang="en-GB" altLang="en-US" sz="2800" dirty="0">
                <a:ea typeface="ＭＳ Ｐゴシック" pitchFamily="34" charset="-128"/>
              </a:rPr>
              <a:t>“I have so much difficulty in getting white professionals to see me as a black person. I feel they see me as a stereotype and not as a person”</a:t>
            </a:r>
          </a:p>
        </p:txBody>
      </p:sp>
      <p:pic>
        <p:nvPicPr>
          <p:cNvPr id="54275" name="Picture 4" descr="http://www.corbisimages.com/images/572/0A7D317B-96AB-40DB-8FAF-AF8C95126C8A/SFI07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6505" y="3768278"/>
            <a:ext cx="202882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Picture 6" descr="living-together-before-marri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6723" y="3977605"/>
            <a:ext cx="3452813"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Picture 8" descr="http://www.purdue.edu/bcc/library/images/bcc_read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299" y="3573016"/>
            <a:ext cx="2963863" cy="222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7998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00119A-7C11-78C2-5D2B-09BE2A369FAA}"/>
              </a:ext>
            </a:extLst>
          </p:cNvPr>
          <p:cNvSpPr>
            <a:spLocks noGrp="1"/>
          </p:cNvSpPr>
          <p:nvPr>
            <p:ph type="title"/>
          </p:nvPr>
        </p:nvSpPr>
        <p:spPr/>
        <p:txBody>
          <a:bodyPr/>
          <a:lstStyle/>
          <a:p>
            <a:endParaRPr lang="en-GB"/>
          </a:p>
        </p:txBody>
      </p:sp>
      <p:pic>
        <p:nvPicPr>
          <p:cNvPr id="4" name="Online Media 3" title="Jacqui Dyer speaks about her experience of Black Mental Health in the UK">
            <a:hlinkClick r:id="" action="ppaction://media"/>
            <a:extLst>
              <a:ext uri="{FF2B5EF4-FFF2-40B4-BE49-F238E27FC236}">
                <a16:creationId xmlns:a16="http://schemas.microsoft.com/office/drawing/2014/main" id="{2FACF4D6-9173-A9BF-26EC-BE23E3B4CC11}"/>
              </a:ext>
            </a:extLst>
          </p:cNvPr>
          <p:cNvPicPr>
            <a:picLocks noGrp="1" noRot="1" noChangeAspect="1"/>
          </p:cNvPicPr>
          <p:nvPr>
            <p:ph idx="1"/>
            <a:videoFile r:link="rId1"/>
          </p:nvPr>
        </p:nvPicPr>
        <p:blipFill>
          <a:blip r:embed="rId3"/>
          <a:stretch>
            <a:fillRect/>
          </a:stretch>
        </p:blipFill>
        <p:spPr>
          <a:xfrm>
            <a:off x="3780148" y="1556792"/>
            <a:ext cx="7956222" cy="4491950"/>
          </a:xfrm>
          <a:prstGeom prst="rect">
            <a:avLst/>
          </a:prstGeom>
        </p:spPr>
      </p:pic>
    </p:spTree>
    <p:extLst>
      <p:ext uri="{BB962C8B-B14F-4D97-AF65-F5344CB8AC3E}">
        <p14:creationId xmlns:p14="http://schemas.microsoft.com/office/powerpoint/2010/main" val="3428964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r>
              <a:rPr lang="en-GB" altLang="en-US" dirty="0"/>
              <a:t>Abuse of power?</a:t>
            </a:r>
          </a:p>
        </p:txBody>
      </p:sp>
      <p:sp>
        <p:nvSpPr>
          <p:cNvPr id="55298" name="Content Placeholder 2"/>
          <p:cNvSpPr>
            <a:spLocks noGrp="1"/>
          </p:cNvSpPr>
          <p:nvPr>
            <p:ph idx="1"/>
          </p:nvPr>
        </p:nvSpPr>
        <p:spPr/>
        <p:txBody>
          <a:bodyPr>
            <a:normAutofit/>
          </a:bodyPr>
          <a:lstStyle/>
          <a:p>
            <a:r>
              <a:rPr lang="en-GB" altLang="en-US" dirty="0"/>
              <a:t>“The reality is I see myself as ‘normal’ but a lot of people don't see me as normal.  </a:t>
            </a:r>
          </a:p>
          <a:p>
            <a:r>
              <a:rPr lang="en-GB" altLang="en-US" dirty="0"/>
              <a:t>I see other people who have similar experiences as me but they are not seen as mentally ill… I often question if it is my culture, gender, or age that gets a negative reaction”</a:t>
            </a:r>
          </a:p>
        </p:txBody>
      </p:sp>
    </p:spTree>
    <p:extLst>
      <p:ext uri="{BB962C8B-B14F-4D97-AF65-F5344CB8AC3E}">
        <p14:creationId xmlns:p14="http://schemas.microsoft.com/office/powerpoint/2010/main" val="264644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2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529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r>
              <a:rPr lang="en-GB" altLang="en-US"/>
              <a:t>Tensions</a:t>
            </a:r>
          </a:p>
        </p:txBody>
      </p:sp>
      <p:sp>
        <p:nvSpPr>
          <p:cNvPr id="56322" name="Content Placeholder 2"/>
          <p:cNvSpPr>
            <a:spLocks noGrp="1"/>
          </p:cNvSpPr>
          <p:nvPr>
            <p:ph idx="1"/>
          </p:nvPr>
        </p:nvSpPr>
        <p:spPr/>
        <p:txBody>
          <a:bodyPr>
            <a:normAutofit/>
          </a:bodyPr>
          <a:lstStyle/>
          <a:p>
            <a:r>
              <a:rPr lang="en-GB" altLang="en-US" dirty="0"/>
              <a:t>Low expectations of disempowered communities create climate of cynicism</a:t>
            </a:r>
          </a:p>
          <a:p>
            <a:r>
              <a:rPr lang="en-GB" altLang="en-US" dirty="0"/>
              <a:t>Much advocacy in BME communities is informal – through families &amp; communities of faith etc</a:t>
            </a:r>
          </a:p>
          <a:p>
            <a:r>
              <a:rPr lang="en-GB" altLang="en-US" dirty="0"/>
              <a:t>Black advocates felt their work intrinsically and inevitably involved challenging mainstream practice</a:t>
            </a:r>
          </a:p>
        </p:txBody>
      </p:sp>
      <p:sp>
        <p:nvSpPr>
          <p:cNvPr id="3" name="TextBox 2">
            <a:extLst>
              <a:ext uri="{FF2B5EF4-FFF2-40B4-BE49-F238E27FC236}">
                <a16:creationId xmlns:a16="http://schemas.microsoft.com/office/drawing/2014/main" id="{81EDD32E-4F5C-C8D4-9B64-2F3F087B9DEB}"/>
              </a:ext>
            </a:extLst>
          </p:cNvPr>
          <p:cNvSpPr txBox="1"/>
          <p:nvPr/>
        </p:nvSpPr>
        <p:spPr>
          <a:xfrm>
            <a:off x="5610333" y="6127493"/>
            <a:ext cx="6094562" cy="369332"/>
          </a:xfrm>
          <a:prstGeom prst="rect">
            <a:avLst/>
          </a:prstGeom>
          <a:noFill/>
        </p:spPr>
        <p:txBody>
          <a:bodyPr wrap="square">
            <a:spAutoFit/>
          </a:bodyPr>
          <a:lstStyle/>
          <a:p>
            <a:pPr marL="0" indent="0">
              <a:buNone/>
            </a:pPr>
            <a:r>
              <a:rPr lang="en-GB" altLang="en-US" dirty="0"/>
              <a:t> (Joseph Rowntree Foundation, 2019)</a:t>
            </a:r>
          </a:p>
        </p:txBody>
      </p:sp>
    </p:spTree>
    <p:extLst>
      <p:ext uri="{BB962C8B-B14F-4D97-AF65-F5344CB8AC3E}">
        <p14:creationId xmlns:p14="http://schemas.microsoft.com/office/powerpoint/2010/main" val="13127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normAutofit/>
          </a:bodyPr>
          <a:lstStyle/>
          <a:p>
            <a:r>
              <a:rPr lang="en-GB" altLang="en-US"/>
              <a:t>Good practice in advocacy for BME communities</a:t>
            </a:r>
          </a:p>
        </p:txBody>
      </p:sp>
      <p:sp>
        <p:nvSpPr>
          <p:cNvPr id="57346" name="Content Placeholder 2"/>
          <p:cNvSpPr>
            <a:spLocks noGrp="1"/>
          </p:cNvSpPr>
          <p:nvPr>
            <p:ph idx="1"/>
          </p:nvPr>
        </p:nvSpPr>
        <p:spPr/>
        <p:txBody>
          <a:bodyPr>
            <a:normAutofit/>
          </a:bodyPr>
          <a:lstStyle/>
          <a:p>
            <a:r>
              <a:rPr lang="en-GB" altLang="en-US" dirty="0"/>
              <a:t>Needs to challenge double discrimination of racism and mental health issues</a:t>
            </a:r>
          </a:p>
          <a:p>
            <a:r>
              <a:rPr lang="en-GB" altLang="en-US" dirty="0"/>
              <a:t>Facilitate access to culturally appropriate services</a:t>
            </a:r>
          </a:p>
          <a:p>
            <a:r>
              <a:rPr lang="en-GB" altLang="en-US" dirty="0"/>
              <a:t>Empower Black service users to identify their own needs </a:t>
            </a:r>
          </a:p>
          <a:p>
            <a:r>
              <a:rPr lang="en-GB" altLang="en-US" dirty="0"/>
              <a:t>More independent and accessible – and black-led advocacy services</a:t>
            </a:r>
          </a:p>
          <a:p>
            <a:endParaRPr lang="en-GB" altLang="en-US" dirty="0"/>
          </a:p>
        </p:txBody>
      </p:sp>
    </p:spTree>
    <p:extLst>
      <p:ext uri="{BB962C8B-B14F-4D97-AF65-F5344CB8AC3E}">
        <p14:creationId xmlns:p14="http://schemas.microsoft.com/office/powerpoint/2010/main" val="155892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73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734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73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p:txBody>
          <a:bodyPr/>
          <a:lstStyle/>
          <a:p>
            <a:r>
              <a:rPr lang="en-GB" altLang="en-US"/>
              <a:t>Good practice….</a:t>
            </a:r>
          </a:p>
        </p:txBody>
      </p:sp>
      <p:sp>
        <p:nvSpPr>
          <p:cNvPr id="58370" name="Content Placeholder 2"/>
          <p:cNvSpPr>
            <a:spLocks noGrp="1"/>
          </p:cNvSpPr>
          <p:nvPr>
            <p:ph idx="1"/>
          </p:nvPr>
        </p:nvSpPr>
        <p:spPr/>
        <p:txBody>
          <a:bodyPr>
            <a:normAutofit/>
          </a:bodyPr>
          <a:lstStyle/>
          <a:p>
            <a:r>
              <a:rPr lang="en-GB" altLang="en-US" dirty="0"/>
              <a:t>Should reflect service users’ cultural background, language &amp; gender</a:t>
            </a:r>
          </a:p>
          <a:p>
            <a:r>
              <a:rPr lang="en-GB" altLang="en-US" dirty="0"/>
              <a:t>Promote 5 themes:</a:t>
            </a:r>
          </a:p>
          <a:p>
            <a:pPr lvl="1"/>
            <a:r>
              <a:rPr lang="en-GB" altLang="en-US" dirty="0"/>
              <a:t>identity, </a:t>
            </a:r>
          </a:p>
          <a:p>
            <a:pPr lvl="1"/>
            <a:r>
              <a:rPr lang="en-GB" altLang="en-US" dirty="0"/>
              <a:t>faith, </a:t>
            </a:r>
          </a:p>
          <a:p>
            <a:pPr lvl="1"/>
            <a:r>
              <a:rPr lang="en-GB" altLang="en-US" dirty="0"/>
              <a:t>anti-racism, </a:t>
            </a:r>
          </a:p>
          <a:p>
            <a:pPr lvl="1"/>
            <a:r>
              <a:rPr lang="en-GB" altLang="en-US" dirty="0"/>
              <a:t>gender </a:t>
            </a:r>
          </a:p>
          <a:p>
            <a:pPr lvl="1"/>
            <a:r>
              <a:rPr lang="en-GB" altLang="en-US" dirty="0"/>
              <a:t>spirituality</a:t>
            </a:r>
          </a:p>
          <a:p>
            <a:endParaRPr lang="en-GB" altLang="en-US" dirty="0"/>
          </a:p>
        </p:txBody>
      </p:sp>
      <p:pic>
        <p:nvPicPr>
          <p:cNvPr id="58372" name="Picture 2" descr="http://www.biojobblog.com/uploads/image/patchen_diversity(1).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392" y="2636912"/>
            <a:ext cx="1872208" cy="1780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3143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0">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837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837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837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8370">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837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EA72F5-CAAC-7CAC-6357-EE408F5801D5}"/>
              </a:ext>
            </a:extLst>
          </p:cNvPr>
          <p:cNvSpPr>
            <a:spLocks noGrp="1"/>
          </p:cNvSpPr>
          <p:nvPr>
            <p:ph type="title"/>
          </p:nvPr>
        </p:nvSpPr>
        <p:spPr/>
        <p:txBody>
          <a:bodyPr>
            <a:normAutofit/>
          </a:bodyPr>
          <a:lstStyle/>
          <a:p>
            <a:r>
              <a:rPr lang="en-GB" dirty="0"/>
              <a:t>Mental Health Advocacy for </a:t>
            </a:r>
            <a:r>
              <a:rPr lang="en-GB" dirty="0" err="1"/>
              <a:t>BaME</a:t>
            </a:r>
            <a:r>
              <a:rPr lang="en-GB" dirty="0"/>
              <a:t> communities</a:t>
            </a:r>
          </a:p>
        </p:txBody>
      </p:sp>
      <p:sp>
        <p:nvSpPr>
          <p:cNvPr id="6" name="Content Placeholder 5">
            <a:extLst>
              <a:ext uri="{FF2B5EF4-FFF2-40B4-BE49-F238E27FC236}">
                <a16:creationId xmlns:a16="http://schemas.microsoft.com/office/drawing/2014/main" id="{017ACE48-F0FB-FBC1-530B-4BA6E8FF5319}"/>
              </a:ext>
            </a:extLst>
          </p:cNvPr>
          <p:cNvSpPr>
            <a:spLocks noGrp="1"/>
          </p:cNvSpPr>
          <p:nvPr>
            <p:ph idx="1"/>
          </p:nvPr>
        </p:nvSpPr>
        <p:spPr/>
        <p:txBody>
          <a:bodyPr>
            <a:normAutofit/>
          </a:bodyPr>
          <a:lstStyle/>
          <a:p>
            <a:r>
              <a:rPr lang="en-GB" dirty="0"/>
              <a:t>The Department of Health and Social Care (DHSC) have awarded funding to </a:t>
            </a:r>
            <a:r>
              <a:rPr lang="en-GB" dirty="0" err="1"/>
              <a:t>Gaddum</a:t>
            </a:r>
            <a:r>
              <a:rPr lang="en-GB" dirty="0"/>
              <a:t>, delivered in partnership with African and Caribbean Mental Health Services, to take part in a pilot for culturally appropriate advocacy in Manchester (2022)</a:t>
            </a:r>
          </a:p>
          <a:p>
            <a:r>
              <a:rPr lang="en-GB" dirty="0"/>
              <a:t>This is to ensure Black Asian and minority ethnic (BAME) communities get fair access to culturally competent support and care across all mental health provisions.</a:t>
            </a:r>
          </a:p>
          <a:p>
            <a:endParaRPr lang="en-GB" dirty="0"/>
          </a:p>
        </p:txBody>
      </p:sp>
    </p:spTree>
    <p:extLst>
      <p:ext uri="{BB962C8B-B14F-4D97-AF65-F5344CB8AC3E}">
        <p14:creationId xmlns:p14="http://schemas.microsoft.com/office/powerpoint/2010/main" val="2024564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4">
            <a:extLst>
              <a:ext uri="{FF2B5EF4-FFF2-40B4-BE49-F238E27FC236}">
                <a16:creationId xmlns:a16="http://schemas.microsoft.com/office/drawing/2014/main" id="{B2EA6E6C-2F54-4966-B3B0-4E63409EB1D0}"/>
              </a:ext>
            </a:extLst>
          </p:cNvPr>
          <p:cNvSpPr>
            <a:spLocks noGrp="1"/>
          </p:cNvSpPr>
          <p:nvPr>
            <p:ph type="title"/>
          </p:nvPr>
        </p:nvSpPr>
        <p:spPr/>
        <p:txBody>
          <a:bodyPr>
            <a:normAutofit/>
          </a:bodyPr>
          <a:lstStyle/>
          <a:p>
            <a:r>
              <a:rPr lang="en-GB" dirty="0"/>
              <a:t>Mental Health Advocacy for BAME communities</a:t>
            </a:r>
          </a:p>
        </p:txBody>
      </p:sp>
      <p:sp>
        <p:nvSpPr>
          <p:cNvPr id="3" name="Content Placeholder 2">
            <a:extLst>
              <a:ext uri="{FF2B5EF4-FFF2-40B4-BE49-F238E27FC236}">
                <a16:creationId xmlns:a16="http://schemas.microsoft.com/office/drawing/2014/main" id="{D9F08BAB-907F-AADE-E7C1-001BBAD47B44}"/>
              </a:ext>
            </a:extLst>
          </p:cNvPr>
          <p:cNvSpPr>
            <a:spLocks noGrp="1"/>
          </p:cNvSpPr>
          <p:nvPr>
            <p:ph idx="1"/>
          </p:nvPr>
        </p:nvSpPr>
        <p:spPr/>
        <p:txBody>
          <a:bodyPr>
            <a:normAutofit/>
          </a:bodyPr>
          <a:lstStyle/>
          <a:p>
            <a:r>
              <a:rPr lang="en-GB" dirty="0"/>
              <a:t>The pilot programme provides:</a:t>
            </a:r>
          </a:p>
          <a:p>
            <a:pPr lvl="1"/>
            <a:r>
              <a:rPr lang="en-GB" dirty="0"/>
              <a:t>A safe and confidential space to discuss and address cultural and language needs</a:t>
            </a:r>
          </a:p>
          <a:p>
            <a:pPr lvl="1"/>
            <a:r>
              <a:rPr lang="en-GB" dirty="0"/>
              <a:t>BAME advocates trained in mental health issues and cultural competence</a:t>
            </a:r>
          </a:p>
          <a:p>
            <a:pPr lvl="1"/>
            <a:r>
              <a:rPr lang="en-GB" dirty="0"/>
              <a:t>Support to challenge decisions made by others</a:t>
            </a:r>
          </a:p>
          <a:p>
            <a:pPr lvl="1"/>
            <a:r>
              <a:rPr lang="en-GB" dirty="0"/>
              <a:t>Strength-based approaches to increase confidence</a:t>
            </a:r>
          </a:p>
          <a:p>
            <a:pPr lvl="1"/>
            <a:r>
              <a:rPr lang="en-GB" dirty="0"/>
              <a:t>Support in getting voices heard</a:t>
            </a:r>
          </a:p>
          <a:p>
            <a:endParaRPr lang="en-GB" dirty="0"/>
          </a:p>
        </p:txBody>
      </p:sp>
    </p:spTree>
    <p:extLst>
      <p:ext uri="{BB962C8B-B14F-4D97-AF65-F5344CB8AC3E}">
        <p14:creationId xmlns:p14="http://schemas.microsoft.com/office/powerpoint/2010/main" val="3500196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796844AD-0E18-ACD4-0309-837680AD39E1}"/>
              </a:ext>
            </a:extLst>
          </p:cNvPr>
          <p:cNvSpPr>
            <a:spLocks noGrp="1"/>
          </p:cNvSpPr>
          <p:nvPr>
            <p:ph type="title"/>
          </p:nvPr>
        </p:nvSpPr>
        <p:spPr/>
        <p:txBody>
          <a:bodyPr>
            <a:normAutofit/>
          </a:bodyPr>
          <a:lstStyle/>
          <a:p>
            <a:r>
              <a:rPr lang="en-GB" dirty="0"/>
              <a:t>Mental Health Advocacy for BAME communities</a:t>
            </a:r>
          </a:p>
        </p:txBody>
      </p:sp>
      <p:sp>
        <p:nvSpPr>
          <p:cNvPr id="3" name="Content Placeholder 2">
            <a:extLst>
              <a:ext uri="{FF2B5EF4-FFF2-40B4-BE49-F238E27FC236}">
                <a16:creationId xmlns:a16="http://schemas.microsoft.com/office/drawing/2014/main" id="{21FEFE3C-B90B-5F8F-D0C0-FE162BCC653A}"/>
              </a:ext>
            </a:extLst>
          </p:cNvPr>
          <p:cNvSpPr>
            <a:spLocks noGrp="1"/>
          </p:cNvSpPr>
          <p:nvPr>
            <p:ph idx="1"/>
          </p:nvPr>
        </p:nvSpPr>
        <p:spPr/>
        <p:txBody>
          <a:bodyPr/>
          <a:lstStyle/>
          <a:p>
            <a:r>
              <a:rPr lang="en-GB" dirty="0"/>
              <a:t>As part of the programme, a series of community workshops are being run by the project Team at the Millennium Windrush Centre in Manchester. </a:t>
            </a:r>
          </a:p>
          <a:p>
            <a:pPr marL="0" indent="0">
              <a:buNone/>
            </a:pPr>
            <a:endParaRPr lang="en-GB" dirty="0"/>
          </a:p>
          <a:p>
            <a:endParaRPr lang="en-GB" dirty="0"/>
          </a:p>
        </p:txBody>
      </p:sp>
    </p:spTree>
    <p:extLst>
      <p:ext uri="{BB962C8B-B14F-4D97-AF65-F5344CB8AC3E}">
        <p14:creationId xmlns:p14="http://schemas.microsoft.com/office/powerpoint/2010/main" val="404675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59E10-8A77-BB69-7F8B-7ACACF0A0CF9}"/>
              </a:ext>
            </a:extLst>
          </p:cNvPr>
          <p:cNvSpPr>
            <a:spLocks noGrp="1"/>
          </p:cNvSpPr>
          <p:nvPr>
            <p:ph type="title"/>
          </p:nvPr>
        </p:nvSpPr>
        <p:spPr/>
        <p:txBody>
          <a:bodyPr>
            <a:normAutofit/>
          </a:bodyPr>
          <a:lstStyle/>
          <a:p>
            <a:r>
              <a:rPr lang="en-GB" dirty="0"/>
              <a:t>Cultural Appropriation or Cultural Appreciation</a:t>
            </a:r>
          </a:p>
        </p:txBody>
      </p:sp>
      <p:pic>
        <p:nvPicPr>
          <p:cNvPr id="4" name="Online Media 3" title="What’s the Difference Between Appropriation and Appreciation?">
            <a:hlinkClick r:id="" action="ppaction://media"/>
            <a:extLst>
              <a:ext uri="{FF2B5EF4-FFF2-40B4-BE49-F238E27FC236}">
                <a16:creationId xmlns:a16="http://schemas.microsoft.com/office/drawing/2014/main" id="{7AE4595A-8A67-E26A-6887-1FA170F15F56}"/>
              </a:ext>
            </a:extLst>
          </p:cNvPr>
          <p:cNvPicPr>
            <a:picLocks noGrp="1" noRot="1" noChangeAspect="1"/>
          </p:cNvPicPr>
          <p:nvPr>
            <p:ph idx="1"/>
            <a:videoFile r:link="rId1"/>
          </p:nvPr>
        </p:nvPicPr>
        <p:blipFill>
          <a:blip r:embed="rId3"/>
          <a:stretch>
            <a:fillRect/>
          </a:stretch>
        </p:blipFill>
        <p:spPr>
          <a:xfrm>
            <a:off x="4061602" y="1988840"/>
            <a:ext cx="7674768" cy="4333046"/>
          </a:xfrm>
          <a:prstGeom prst="rect">
            <a:avLst/>
          </a:prstGeom>
        </p:spPr>
      </p:pic>
    </p:spTree>
    <p:extLst>
      <p:ext uri="{BB962C8B-B14F-4D97-AF65-F5344CB8AC3E}">
        <p14:creationId xmlns:p14="http://schemas.microsoft.com/office/powerpoint/2010/main" val="87417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9546-AA36-AB75-FA5D-D61846B857C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5887F98-19A5-1B27-EE15-0175A9F0AB46}"/>
              </a:ext>
            </a:extLst>
          </p:cNvPr>
          <p:cNvSpPr>
            <a:spLocks noGrp="1"/>
          </p:cNvSpPr>
          <p:nvPr>
            <p:ph idx="1"/>
          </p:nvPr>
        </p:nvSpPr>
        <p:spPr/>
        <p:txBody>
          <a:bodyPr/>
          <a:lstStyle/>
          <a:p>
            <a:r>
              <a:rPr lang="en-GB" dirty="0"/>
              <a:t>Consider the points made in the video. </a:t>
            </a:r>
          </a:p>
          <a:p>
            <a:r>
              <a:rPr lang="en-GB" dirty="0"/>
              <a:t>As advocates should we adopt:</a:t>
            </a:r>
          </a:p>
          <a:p>
            <a:pPr lvl="1"/>
            <a:r>
              <a:rPr lang="en-GB" dirty="0"/>
              <a:t>Cultural appropriation</a:t>
            </a:r>
          </a:p>
          <a:p>
            <a:pPr lvl="1"/>
            <a:r>
              <a:rPr lang="en-GB" dirty="0"/>
              <a:t>Culturally appreciation</a:t>
            </a:r>
          </a:p>
          <a:p>
            <a:pPr lvl="1"/>
            <a:endParaRPr lang="en-GB" dirty="0"/>
          </a:p>
          <a:p>
            <a:pPr lvl="1"/>
            <a:r>
              <a:rPr lang="en-GB" dirty="0"/>
              <a:t>Provide evidence </a:t>
            </a:r>
          </a:p>
        </p:txBody>
      </p:sp>
    </p:spTree>
    <p:extLst>
      <p:ext uri="{BB962C8B-B14F-4D97-AF65-F5344CB8AC3E}">
        <p14:creationId xmlns:p14="http://schemas.microsoft.com/office/powerpoint/2010/main" val="21540546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p:cNvSpPr>
            <a:spLocks noGrp="1"/>
          </p:cNvSpPr>
          <p:nvPr>
            <p:ph type="title"/>
          </p:nvPr>
        </p:nvSpPr>
        <p:spPr/>
        <p:txBody>
          <a:bodyPr/>
          <a:lstStyle/>
          <a:p>
            <a:r>
              <a:rPr lang="en-GB" altLang="en-US"/>
              <a:t>References</a:t>
            </a:r>
          </a:p>
        </p:txBody>
      </p:sp>
      <p:sp>
        <p:nvSpPr>
          <p:cNvPr id="61442" name="Content Placeholder 2"/>
          <p:cNvSpPr>
            <a:spLocks noGrp="1"/>
          </p:cNvSpPr>
          <p:nvPr>
            <p:ph idx="1"/>
          </p:nvPr>
        </p:nvSpPr>
        <p:spPr/>
        <p:txBody>
          <a:bodyPr>
            <a:normAutofit/>
          </a:bodyPr>
          <a:lstStyle/>
          <a:p>
            <a:r>
              <a:rPr lang="en-GB" altLang="en-US"/>
              <a:t>Henderson, R. ‘Mental Health Advocacy and Empowerment in Focus’ in, Ryan,T and Pritchard, J. (eds) Good Practice in Adult Mental Health. London: Jessica Kingsley Publishers, 2005 </a:t>
            </a:r>
          </a:p>
          <a:p>
            <a:r>
              <a:rPr lang="en-GB" altLang="en-US"/>
              <a:t>World Health Organisation. Advocacy for Mental Health. Geneva: World Health Organisation, 2003</a:t>
            </a:r>
          </a:p>
          <a:p>
            <a:r>
              <a:rPr lang="en-GB" altLang="en-US"/>
              <a:t>Rethink Factsheet: Black and mnjinority ethnic communities and mental illness.</a:t>
            </a:r>
          </a:p>
          <a:p>
            <a:endParaRPr lang="en-GB" altLang="en-US"/>
          </a:p>
        </p:txBody>
      </p:sp>
    </p:spTree>
    <p:extLst>
      <p:ext uri="{BB962C8B-B14F-4D97-AF65-F5344CB8AC3E}">
        <p14:creationId xmlns:p14="http://schemas.microsoft.com/office/powerpoint/2010/main" val="2280907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title"/>
          </p:nvPr>
        </p:nvSpPr>
        <p:spPr/>
        <p:txBody>
          <a:bodyPr/>
          <a:lstStyle/>
          <a:p>
            <a:r>
              <a:rPr lang="en-GB" altLang="en-US"/>
              <a:t>References</a:t>
            </a:r>
          </a:p>
        </p:txBody>
      </p:sp>
      <p:sp>
        <p:nvSpPr>
          <p:cNvPr id="62466" name="Content Placeholder 2"/>
          <p:cNvSpPr>
            <a:spLocks noGrp="1"/>
          </p:cNvSpPr>
          <p:nvPr>
            <p:ph idx="1"/>
          </p:nvPr>
        </p:nvSpPr>
        <p:spPr/>
        <p:txBody>
          <a:bodyPr>
            <a:normAutofit/>
          </a:bodyPr>
          <a:lstStyle/>
          <a:p>
            <a:r>
              <a:rPr lang="en-GB" altLang="en-US"/>
              <a:t>Barnes, D et al. Independent Specialist Advocacy in England and Wales: recommendations for good practice. Durham: University of Durham, 2002</a:t>
            </a:r>
          </a:p>
          <a:p>
            <a:r>
              <a:rPr lang="en-GB" altLang="en-US"/>
              <a:t>Hawkins, J. (2002) Voices of the Voiceless: Person-Centred approaches and people with learning difficulties, Ross-on-Wye: PCCS Books</a:t>
            </a:r>
          </a:p>
          <a:p>
            <a:r>
              <a:rPr lang="en-GB" altLang="en-US"/>
              <a:t>Keating, F et al. Breaking the Circles of Fear. London: Salisbury Centre for Mental Health, 2002.</a:t>
            </a:r>
          </a:p>
          <a:p>
            <a:r>
              <a:rPr lang="en-GB" altLang="en-US"/>
              <a:t>Wetherell, A. Advocacy, That’s Counselling isn’t it?, www.arwtraining.com</a:t>
            </a:r>
          </a:p>
        </p:txBody>
      </p:sp>
    </p:spTree>
    <p:extLst>
      <p:ext uri="{BB962C8B-B14F-4D97-AF65-F5344CB8AC3E}">
        <p14:creationId xmlns:p14="http://schemas.microsoft.com/office/powerpoint/2010/main" val="2925821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p:txBody>
          <a:bodyPr/>
          <a:lstStyle/>
          <a:p>
            <a:r>
              <a:rPr lang="en-GB" altLang="en-US">
                <a:ea typeface="ＭＳ Ｐゴシック" pitchFamily="34" charset="-128"/>
              </a:rPr>
              <a:t>Useful websites</a:t>
            </a:r>
          </a:p>
        </p:txBody>
      </p:sp>
      <p:sp>
        <p:nvSpPr>
          <p:cNvPr id="63490" name="Content Placeholder 2"/>
          <p:cNvSpPr>
            <a:spLocks noGrp="1"/>
          </p:cNvSpPr>
          <p:nvPr>
            <p:ph idx="1"/>
          </p:nvPr>
        </p:nvSpPr>
        <p:spPr/>
        <p:txBody>
          <a:bodyPr>
            <a:normAutofit/>
          </a:bodyPr>
          <a:lstStyle/>
          <a:p>
            <a:r>
              <a:rPr lang="en-GB" altLang="en-US">
                <a:ea typeface="ＭＳ Ｐゴシック" pitchFamily="34" charset="-128"/>
              </a:rPr>
              <a:t>Mind – </a:t>
            </a:r>
            <a:r>
              <a:rPr lang="en-GB" altLang="en-US">
                <a:ea typeface="ＭＳ Ｐゴシック" pitchFamily="34" charset="-128"/>
                <a:hlinkClick r:id="rId2"/>
              </a:rPr>
              <a:t>www.mind.org.uk</a:t>
            </a:r>
            <a:r>
              <a:rPr lang="en-GB" altLang="en-US">
                <a:ea typeface="ＭＳ Ｐゴシック" pitchFamily="34" charset="-128"/>
              </a:rPr>
              <a:t> </a:t>
            </a:r>
          </a:p>
          <a:p>
            <a:pPr>
              <a:buFont typeface="Wingdings" pitchFamily="2" charset="2"/>
              <a:buNone/>
            </a:pPr>
            <a:r>
              <a:rPr lang="en-GB" altLang="en-US" sz="3600">
                <a:ea typeface="ＭＳ Ｐゴシック" pitchFamily="34" charset="-128"/>
              </a:rPr>
              <a:t>	</a:t>
            </a:r>
            <a:r>
              <a:rPr lang="en-GB" altLang="en-US" sz="2400">
                <a:ea typeface="ＭＳ Ｐゴシック" pitchFamily="34" charset="-128"/>
              </a:rPr>
              <a:t>Mind helps people take control of their mental health. We do this by providing high-quality information and advice, and campaigning to promote and protect good mental health for everyone</a:t>
            </a:r>
          </a:p>
          <a:p>
            <a:r>
              <a:rPr lang="en-GB" altLang="en-US">
                <a:ea typeface="ＭＳ Ｐゴシック" pitchFamily="34" charset="-128"/>
              </a:rPr>
              <a:t>Colourmind – </a:t>
            </a:r>
            <a:r>
              <a:rPr lang="en-GB" altLang="en-US">
                <a:ea typeface="ＭＳ Ｐゴシック" pitchFamily="34" charset="-128"/>
                <a:hlinkClick r:id="rId3"/>
              </a:rPr>
              <a:t>www.colourmind.co.uk</a:t>
            </a:r>
            <a:r>
              <a:rPr lang="en-GB" altLang="en-US">
                <a:ea typeface="ＭＳ Ｐゴシック" pitchFamily="34" charset="-128"/>
              </a:rPr>
              <a:t> </a:t>
            </a:r>
          </a:p>
          <a:p>
            <a:pPr>
              <a:buFont typeface="Wingdings" pitchFamily="2" charset="2"/>
              <a:buNone/>
            </a:pPr>
            <a:r>
              <a:rPr lang="en-GB" altLang="en-US" sz="3600" b="1">
                <a:ea typeface="ＭＳ Ｐゴシック" pitchFamily="34" charset="-128"/>
              </a:rPr>
              <a:t>	</a:t>
            </a:r>
            <a:r>
              <a:rPr lang="en-GB" altLang="en-US" sz="2400" b="1">
                <a:ea typeface="ＭＳ Ｐゴシック" pitchFamily="34" charset="-128"/>
              </a:rPr>
              <a:t>Colour Mind is the website of the Mental Health Race Equality Team for Central Lancashire.</a:t>
            </a:r>
          </a:p>
          <a:p>
            <a:pPr>
              <a:buFont typeface="Wingdings" pitchFamily="2" charset="2"/>
              <a:buNone/>
            </a:pPr>
            <a:r>
              <a:rPr lang="en-GB" altLang="en-US" sz="2400">
                <a:ea typeface="ＭＳ Ｐゴシック" pitchFamily="34" charset="-128"/>
              </a:rPr>
              <a:t>	</a:t>
            </a:r>
            <a:endParaRPr lang="en-GB" altLang="en-US">
              <a:ea typeface="ＭＳ Ｐゴシック" pitchFamily="34" charset="-128"/>
            </a:endParaRPr>
          </a:p>
        </p:txBody>
      </p:sp>
    </p:spTree>
    <p:extLst>
      <p:ext uri="{BB962C8B-B14F-4D97-AF65-F5344CB8AC3E}">
        <p14:creationId xmlns:p14="http://schemas.microsoft.com/office/powerpoint/2010/main" val="6908334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B2BE5-70CF-DD4A-3119-63726CD0CE66}"/>
              </a:ext>
            </a:extLst>
          </p:cNvPr>
          <p:cNvSpPr>
            <a:spLocks noGrp="1"/>
          </p:cNvSpPr>
          <p:nvPr>
            <p:ph type="title"/>
          </p:nvPr>
        </p:nvSpPr>
        <p:spPr/>
        <p:txBody>
          <a:bodyPr/>
          <a:lstStyle/>
          <a:p>
            <a:endParaRPr lang="en-GB"/>
          </a:p>
        </p:txBody>
      </p:sp>
      <p:sp>
        <p:nvSpPr>
          <p:cNvPr id="64514" name="Content Placeholder 2"/>
          <p:cNvSpPr>
            <a:spLocks noGrp="1"/>
          </p:cNvSpPr>
          <p:nvPr>
            <p:ph idx="1"/>
          </p:nvPr>
        </p:nvSpPr>
        <p:spPr/>
        <p:txBody>
          <a:bodyPr>
            <a:normAutofit/>
          </a:bodyPr>
          <a:lstStyle/>
          <a:p>
            <a:r>
              <a:rPr lang="en-GB" altLang="en-US">
                <a:ea typeface="ＭＳ Ｐゴシック" pitchFamily="34" charset="-128"/>
              </a:rPr>
              <a:t>Rethink – </a:t>
            </a:r>
            <a:r>
              <a:rPr lang="en-GB" altLang="en-US">
                <a:ea typeface="ＭＳ Ｐゴシック" pitchFamily="34" charset="-128"/>
                <a:hlinkClick r:id="rId2"/>
              </a:rPr>
              <a:t>www.rethink.org</a:t>
            </a:r>
            <a:r>
              <a:rPr lang="en-GB" altLang="en-US">
                <a:ea typeface="ＭＳ Ｐゴシック" pitchFamily="34" charset="-128"/>
              </a:rPr>
              <a:t> </a:t>
            </a:r>
          </a:p>
          <a:p>
            <a:pPr>
              <a:buFont typeface="Wingdings" pitchFamily="2" charset="2"/>
              <a:buNone/>
            </a:pPr>
            <a:r>
              <a:rPr lang="en-GB" altLang="en-US">
                <a:ea typeface="ＭＳ Ｐゴシック" pitchFamily="34" charset="-128"/>
              </a:rPr>
              <a:t>	Working to help everyone affected by severe mental illness recover a better quality of life</a:t>
            </a:r>
          </a:p>
          <a:p>
            <a:r>
              <a:rPr lang="en-GB" altLang="en-US">
                <a:ea typeface="ＭＳ Ｐゴシック" pitchFamily="34" charset="-128"/>
                <a:hlinkClick r:id="rId3"/>
              </a:rPr>
              <a:t>www.actionforadvocacy.org.uk</a:t>
            </a:r>
            <a:endParaRPr lang="en-GB" altLang="en-US">
              <a:ea typeface="ＭＳ Ｐゴシック" pitchFamily="34" charset="-128"/>
            </a:endParaRPr>
          </a:p>
          <a:p>
            <a:pPr>
              <a:buFont typeface="Wingdings" pitchFamily="2" charset="2"/>
              <a:buNone/>
            </a:pPr>
            <a:r>
              <a:rPr lang="en-GB" altLang="en-US">
                <a:ea typeface="ＭＳ Ｐゴシック" pitchFamily="34" charset="-128"/>
              </a:rPr>
              <a:t> taking action to help people say what they want, secure their rights, represent their interests and obtain services they need. </a:t>
            </a:r>
          </a:p>
          <a:p>
            <a:pPr>
              <a:buFont typeface="Wingdings" pitchFamily="2" charset="2"/>
              <a:buNone/>
            </a:pPr>
            <a:endParaRPr lang="en-GB" altLang="en-US">
              <a:ea typeface="ＭＳ Ｐゴシック" pitchFamily="34" charset="-128"/>
            </a:endParaRPr>
          </a:p>
        </p:txBody>
      </p:sp>
    </p:spTree>
    <p:extLst>
      <p:ext uri="{BB962C8B-B14F-4D97-AF65-F5344CB8AC3E}">
        <p14:creationId xmlns:p14="http://schemas.microsoft.com/office/powerpoint/2010/main" val="594585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7095-3156-95E4-01B8-56CED307A5DE}"/>
              </a:ext>
            </a:extLst>
          </p:cNvPr>
          <p:cNvSpPr>
            <a:spLocks noGrp="1"/>
          </p:cNvSpPr>
          <p:nvPr>
            <p:ph type="title"/>
          </p:nvPr>
        </p:nvSpPr>
        <p:spPr/>
        <p:txBody>
          <a:bodyPr/>
          <a:lstStyle/>
          <a:p>
            <a:endParaRPr lang="en-GB"/>
          </a:p>
        </p:txBody>
      </p:sp>
      <p:sp>
        <p:nvSpPr>
          <p:cNvPr id="65538" name="Content Placeholder 2"/>
          <p:cNvSpPr>
            <a:spLocks noGrp="1"/>
          </p:cNvSpPr>
          <p:nvPr>
            <p:ph idx="1"/>
          </p:nvPr>
        </p:nvSpPr>
        <p:spPr/>
        <p:txBody>
          <a:bodyPr>
            <a:normAutofit/>
          </a:bodyPr>
          <a:lstStyle/>
          <a:p>
            <a:r>
              <a:rPr lang="en-GB" altLang="en-US" sz="2800">
                <a:ea typeface="ＭＳ Ｐゴシック" pitchFamily="34" charset="-128"/>
              </a:rPr>
              <a:t>The Joseph Rowntree Foundation is an endowed charity that funds a large, UK-wide research and development programme aimed to understand the root causes of social problems, to identify ways of overcoming them. </a:t>
            </a:r>
            <a:r>
              <a:rPr lang="en-GB" altLang="en-US" sz="2800">
                <a:ea typeface="ＭＳ Ｐゴシック" pitchFamily="34" charset="-128"/>
                <a:hlinkClick r:id="rId2"/>
              </a:rPr>
              <a:t>www.jrf.org.uk</a:t>
            </a:r>
            <a:r>
              <a:rPr lang="en-GB" altLang="en-US" sz="2800">
                <a:ea typeface="ＭＳ Ｐゴシック" pitchFamily="34" charset="-128"/>
              </a:rPr>
              <a:t> </a:t>
            </a:r>
          </a:p>
          <a:p>
            <a:r>
              <a:rPr lang="en-GB" altLang="en-US" sz="2800">
                <a:ea typeface="ＭＳ Ｐゴシック" pitchFamily="34" charset="-128"/>
              </a:rPr>
              <a:t>Advocacy Really Works – training and development for the MH advocacy sector.</a:t>
            </a:r>
          </a:p>
          <a:p>
            <a:r>
              <a:rPr lang="en-GB" altLang="en-US" sz="2800">
                <a:ea typeface="ＭＳ Ｐゴシック" pitchFamily="34" charset="-128"/>
                <a:hlinkClick r:id="rId3"/>
              </a:rPr>
              <a:t>www.arwtraining.com</a:t>
            </a:r>
            <a:r>
              <a:rPr lang="en-GB" altLang="en-US" sz="2800">
                <a:ea typeface="ＭＳ Ｐゴシック" pitchFamily="34" charset="-128"/>
              </a:rPr>
              <a:t> </a:t>
            </a:r>
          </a:p>
          <a:p>
            <a:endParaRPr lang="en-GB" altLang="en-US">
              <a:ea typeface="ＭＳ Ｐゴシック" pitchFamily="34" charset="-128"/>
            </a:endParaRPr>
          </a:p>
        </p:txBody>
      </p:sp>
    </p:spTree>
    <p:extLst>
      <p:ext uri="{BB962C8B-B14F-4D97-AF65-F5344CB8AC3E}">
        <p14:creationId xmlns:p14="http://schemas.microsoft.com/office/powerpoint/2010/main" val="162564912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Widescreen_2023 Sept</Template>
  <TotalTime>35</TotalTime>
  <Words>1749</Words>
  <Application>Microsoft Office PowerPoint</Application>
  <PresentationFormat>Widescreen</PresentationFormat>
  <Paragraphs>147</Paragraphs>
  <Slides>37</Slides>
  <Notes>0</Notes>
  <HiddenSlides>0</HiddenSlides>
  <MMClips>3</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37</vt:i4>
      </vt:variant>
    </vt:vector>
  </HeadingPairs>
  <TitlesOfParts>
    <vt:vector size="49" baseType="lpstr">
      <vt:lpstr>ＭＳ Ｐゴシック</vt: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Matters for Your Consideration before viewing this resource: </vt:lpstr>
      <vt:lpstr>Question….</vt:lpstr>
      <vt:lpstr>BMER and Mental Health</vt:lpstr>
      <vt:lpstr>WHY?</vt:lpstr>
      <vt:lpstr>Breaking the circles of fear</vt:lpstr>
      <vt:lpstr>Fear</vt:lpstr>
      <vt:lpstr>Fear</vt:lpstr>
      <vt:lpstr>Poor Practice…</vt:lpstr>
      <vt:lpstr>Power</vt:lpstr>
      <vt:lpstr>Power &amp; Control</vt:lpstr>
      <vt:lpstr>Abuse of power?</vt:lpstr>
      <vt:lpstr>Abuse of power?</vt:lpstr>
      <vt:lpstr>Reflect on this….</vt:lpstr>
      <vt:lpstr>MH advocacy for BME groups</vt:lpstr>
      <vt:lpstr>MH advocacy for BME groups</vt:lpstr>
      <vt:lpstr>PowerPoint Presentation</vt:lpstr>
      <vt:lpstr>Tensions</vt:lpstr>
      <vt:lpstr>PowerPoint Presentation</vt:lpstr>
      <vt:lpstr>Abuse of power?</vt:lpstr>
      <vt:lpstr>Tensions</vt:lpstr>
      <vt:lpstr>Good practice in advocacy for BME communities</vt:lpstr>
      <vt:lpstr>Good practice….</vt:lpstr>
      <vt:lpstr>Mental Health Advocacy for BaME communities</vt:lpstr>
      <vt:lpstr>Mental Health Advocacy for BAME communities</vt:lpstr>
      <vt:lpstr>Mental Health Advocacy for BAME communities</vt:lpstr>
      <vt:lpstr>Cultural Appropriation or Cultural Appreciation</vt:lpstr>
      <vt:lpstr>TASK</vt:lpstr>
      <vt:lpstr>References</vt:lpstr>
      <vt:lpstr>References</vt:lpstr>
      <vt:lpstr>Useful websites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ECAY6002: Professional Practice in Advocacy </dc:title>
  <dc:creator>Laura Jenkins (IEH)</dc:creator>
  <cp:lastModifiedBy>Laura Jenkins (IEH)</cp:lastModifiedBy>
  <cp:revision>1</cp:revision>
  <dcterms:created xsi:type="dcterms:W3CDTF">2023-09-24T12:47:06Z</dcterms:created>
  <dcterms:modified xsi:type="dcterms:W3CDTF">2024-12-02T15:46:08Z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