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9"/>
  </p:handoutMasterIdLst>
  <p:sldIdLst>
    <p:sldId id="256" r:id="rId2"/>
    <p:sldId id="269" r:id="rId3"/>
    <p:sldId id="258" r:id="rId4"/>
    <p:sldId id="257" r:id="rId5"/>
    <p:sldId id="272" r:id="rId6"/>
    <p:sldId id="268" r:id="rId7"/>
    <p:sldId id="260" r:id="rId8"/>
    <p:sldId id="270" r:id="rId9"/>
    <p:sldId id="271" r:id="rId10"/>
    <p:sldId id="261" r:id="rId11"/>
    <p:sldId id="259" r:id="rId12"/>
    <p:sldId id="267" r:id="rId13"/>
    <p:sldId id="263" r:id="rId14"/>
    <p:sldId id="273" r:id="rId15"/>
    <p:sldId id="262" r:id="rId16"/>
    <p:sldId id="265" r:id="rId17"/>
    <p:sldId id="266" r:id="rId18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DDDA"/>
    <a:srgbClr val="FF0000"/>
    <a:srgbClr val="993366"/>
    <a:srgbClr val="EBE9E6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D16E98-657D-4D3A-B83E-25396BEC2E10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E12DE2-D3BB-43C5-A317-60C8A683D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032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37/pac0000096" TargetMode="External"/><Relationship Id="rId2" Type="http://schemas.openxmlformats.org/officeDocument/2006/relationships/hyperlink" Target="http://www.youtube.com/watch?v=fJbLHAX4k8Q&amp;t=180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s://www.thesierraleonetelegraph.com/parliamentarians-in-sierra-leone-in-hot-water-over-massive-salary-demands/" TargetMode="External"/><Relationship Id="rId4" Type="http://schemas.openxmlformats.org/officeDocument/2006/relationships/hyperlink" Target="https://www.thesierraleonetelegraph.com/author/arthoma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A9F5B-9190-481F-B4EF-50E0A97DE0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1183" y="120784"/>
            <a:ext cx="11145078" cy="3152504"/>
          </a:xfrm>
          <a:ln w="5715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truth &amp; reconciliation commission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conflict 1990-2012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Robert Hally (p147361)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MXX00976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Disclaimer</a:t>
            </a:r>
            <a:r>
              <a:rPr lang="en-GB" sz="2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2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graphic pictures and stories included in this presentation showing the extent of the suffering in the civil war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DB6BC0-CA3F-477E-8987-2B3FF5744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2915477" y="4446104"/>
            <a:ext cx="8205635" cy="1013792"/>
          </a:xfrm>
        </p:spPr>
        <p:txBody>
          <a:bodyPr>
            <a:normAutofit/>
          </a:bodyPr>
          <a:lstStyle/>
          <a:p>
            <a:endParaRPr lang="en-GB" sz="3200" b="1" u="sng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b="1" u="sng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643D12A9-7577-4605-8C9F-B37CC641B0B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6066" y="120784"/>
            <a:ext cx="2155371" cy="587829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63CC60-5399-46F5-8470-2A20CFADD8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09" y="3956234"/>
            <a:ext cx="4121426" cy="1600200"/>
          </a:xfrm>
          <a:prstGeom prst="rect">
            <a:avLst/>
          </a:prstGeom>
          <a:ln w="76200">
            <a:solidFill>
              <a:srgbClr val="7030A0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9534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0D999-0FC0-4AFA-8E06-B4C99821D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9C43C-2F97-4A12-B1DE-907EF6653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6779" y="2121749"/>
            <a:ext cx="9603275" cy="3450613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Evaluate what Happened within the Sierra Leone Civil War and the Out-Comes of the TRC Asking has life Improved since the TRC?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26BAA296-7526-435D-BCB4-89C7E5E04A1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049" y="92766"/>
            <a:ext cx="2199673" cy="638754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80092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237BB-3DAB-4E05-8ACC-741430A2E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will be the  learned outcomes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C6BC5-9F02-438E-A2C4-234FB263B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895" y="1987826"/>
            <a:ext cx="10601739" cy="4065656"/>
          </a:xfrm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 in Sierra Leone conflict.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TRC`s are. 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TRC did for Sierra Leone.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TRC in Sierra Leone.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Acquire an understanding Of TRC’s.  </a:t>
            </a:r>
          </a:p>
          <a:p>
            <a:pPr marL="0" indent="0">
              <a:buNone/>
            </a:pP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580FFFE3-54C0-4F1A-BA3C-8F2DF0041DB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049" y="21669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1026" name="Picture 2" descr="Image result for thinking ma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8383" y="2186247"/>
            <a:ext cx="2143125" cy="3458095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8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7C4C8-8F09-44F7-8A1F-C37535B2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503583"/>
            <a:ext cx="9992139" cy="1350171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 in the conflict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3EEAD-11CD-42E6-B8FC-DA8852F57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709530"/>
            <a:ext cx="12192001" cy="4402864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a decade of Civil War, in 2002, thousands of Men, Women &amp; Children were Mutilated  &amp;  Died, the country is 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TRYING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Svärd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2010).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you ever wondered where your diamonds come from? 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Blood Diamonds are diamonds mined in a war zone to 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FINANCE WARS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PHONOMIME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particularly in Africa.</a:t>
            </a:r>
            <a:r>
              <a:rPr lang="en-GB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(Caldwell, 2012)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13B15F1C-6396-46E9-8F0A-6C043285876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6553" y="157777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99183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 you seen the film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Blood Diamonds?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26BAA296-7526-435D-BCB4-89C7E5E04A1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8609" y="200831"/>
            <a:ext cx="2199673" cy="711754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50" name="Picture 2" descr="Image result for sierra leone civil war blood diamond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996" y="1965418"/>
            <a:ext cx="2943225" cy="2265759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sierra leone civil war blood diamond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529" y="1965419"/>
            <a:ext cx="2675778" cy="2339432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sierra leone civil war blood diamond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79" y="2029499"/>
            <a:ext cx="2847975" cy="2275352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blood diamond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849" y="3847612"/>
            <a:ext cx="2924118" cy="2062737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Image result for sierra leone civil war blood diamond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364" y="3847612"/>
            <a:ext cx="3277465" cy="2062737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63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3A73C-B228-4214-9401-B9DBFF47B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375" y="516835"/>
            <a:ext cx="10299480" cy="133691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 in the conflict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2 </a:t>
            </a:r>
            <a:endParaRPr lang="en-GB" u="sng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6ECB6-1C54-472F-83D9-544CFF578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73024"/>
            <a:ext cx="11564602" cy="3909391"/>
          </a:xfrm>
        </p:spPr>
        <p:txBody>
          <a:bodyPr>
            <a:normAutofit lnSpcReduction="10000"/>
          </a:bodyPr>
          <a:lstStyle/>
          <a:p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Sierra Leone army &amp; the Government Civil Defence Force fought the Revolutionary United Front (</a:t>
            </a:r>
            <a:r>
              <a:rPr lang="en-GB" sz="35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RUF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war was due to decades of corrupt control by the Governing elite.</a:t>
            </a:r>
            <a:r>
              <a:rPr lang="en-GB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Stepakoff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 2015)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Murder, Slavery, Amputations, Sexual Violence, Sexual Slavery, Kidnapping on </a:t>
            </a:r>
            <a:r>
              <a:rPr lang="en-GB" sz="35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sides.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(Langer, 2018)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DBA46D74-4850-4366-B681-8B975D38EBAD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805" y="21669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110980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D6E3F-D9DF-4B17-AA87-482FE5F7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31305"/>
            <a:ext cx="11947008" cy="1584968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truth &amp; reconciliation commission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(TRC)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79489-DC06-4C03-8432-93A73F5BD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338" y="1762540"/>
            <a:ext cx="10999305" cy="3703806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(CONADEP)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National Commission on the Disappeared, Argentina,1984.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(Millar, 2011)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act on a 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COMMISSION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undertake 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RESEARCH, RECEIVE STATMENTS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WITNESSES, VICTIMS &amp; PERPITRATERS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Hold 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sessions toward the aim of creating  “an 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IMPARTIAL HISTORICAL RECORD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 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VIOLATIONS &amp; ABUSES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RIGHTS &amp; INTERNATIONAL HUMANITARIAN LAW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related to the conflict in Sierra Leone.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Hayner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2011)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F480C5DB-CB71-4CEA-AEA7-BCC82685ADB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113" y="79764"/>
            <a:ext cx="2113896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49336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1AE5B-8E0D-4B87-8673-527B9CAF0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35" y="804519"/>
            <a:ext cx="11622156" cy="1049235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truth &amp; </a:t>
            </a:r>
            <a:r>
              <a:rPr lang="en-GB" b="1" u="sng" dirty="0" err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reconciliationncommission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(TRC)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4B674-8039-4AE0-9824-2D137A4C7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" y="2015732"/>
            <a:ext cx="12099235" cy="385498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the civil war 23</a:t>
            </a:r>
            <a:r>
              <a:rPr lang="en-GB" sz="35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1991-7</a:t>
            </a:r>
            <a:r>
              <a:rPr lang="en-GB" sz="35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July 1999.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address impunity.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to respond the needs of the victims.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healing &amp; Reconciliation.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 a replication of the abuse suffered by the people of Sierra Leone and never have a civil war again</a:t>
            </a: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(Caldwell, 2012)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E7BDDCB9-0270-46DC-8605-AED292233ED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3387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74637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21DEE-8686-40B2-8C27-4438E7DAB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835" y="804519"/>
            <a:ext cx="11410122" cy="1049235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truth &amp; </a:t>
            </a:r>
            <a:r>
              <a:rPr lang="en-GB" b="1" u="sng" dirty="0" err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reconciliationncommission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(TRC) 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E1DEC-8317-4DE1-879A-32847A2D1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546" y="2364866"/>
            <a:ext cx="9603275" cy="3450613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Split into 3 committees;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Rights Committee.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Amnesty Committee.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Restoration and rehabilitation Committee.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(Caldwell,2012) </a:t>
            </a:r>
          </a:p>
          <a:p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7AA1AFD9-869F-498D-B6EC-019BF586B17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8820" y="21669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8BFF1FC-12C4-4AE1-B636-4CFC4EF45D00}"/>
              </a:ext>
            </a:extLst>
          </p:cNvPr>
          <p:cNvSpPr/>
          <p:nvPr/>
        </p:nvSpPr>
        <p:spPr>
          <a:xfrm>
            <a:off x="5221401" y="3244334"/>
            <a:ext cx="27299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4098" name="Picture 2" descr="Image result for pe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304" y="2364866"/>
            <a:ext cx="2667000" cy="1714500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718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B4B34-B7E4-4098-8B8B-CCBFC79D9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the is </a:t>
            </a:r>
            <a:r>
              <a:rPr lang="en-GB" b="1" u="sng" dirty="0" err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trc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not? </a:t>
            </a:r>
            <a:endParaRPr lang="en-GB" u="sng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5B88A-02C4-416F-8C54-5270DE50A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1853754"/>
            <a:ext cx="10657289" cy="3599339"/>
          </a:xfrm>
        </p:spPr>
        <p:txBody>
          <a:bodyPr/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TRC is not a criminal court. 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TRC has not got the power to enforce its findings.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TRC`s are not all the same.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78CDF353-9827-406B-9CC1-64F9F3D78C90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806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8DC450-A3A3-44F1-90AA-4C381D3A9A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9251" y="3645111"/>
            <a:ext cx="2143125" cy="2143125"/>
          </a:xfrm>
          <a:prstGeom prst="rect">
            <a:avLst/>
          </a:prstGeom>
          <a:ln w="76200">
            <a:solidFill>
              <a:srgbClr val="7030A0"/>
            </a:solidFill>
          </a:ln>
          <a:scene3d>
            <a:camera prst="isometricLeftDown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93096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49ABC-D02E-4579-A7C8-BCFF5D1BA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12036"/>
            <a:ext cx="9603275" cy="107342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</a:t>
            </a:r>
            <a:r>
              <a:rPr lang="en-GB" sz="36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Findings of the TRC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u="sng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EE04E-B401-40C2-AFB4-649CAF608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70" y="1920240"/>
            <a:ext cx="12072730" cy="4119685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civil war occurred due to decades of corrupt control by the 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Governing elite,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concerning non distribution of wealth . 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increasing the 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Transparency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the mining industry</a:t>
            </a:r>
          </a:p>
          <a:p>
            <a:pPr marL="0" indent="0">
              <a:buNone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and timber industry. </a:t>
            </a:r>
          </a:p>
          <a:p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Establishing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reparations fund for war victims.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(Langer, 2018)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DDC49406-0B6E-4454-8F8C-03EE09D2575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301" y="16092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3076" name="Picture 4" descr="Image result for findings ic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576" y="4081549"/>
            <a:ext cx="2003366" cy="1588335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85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4C8DB-62EE-4159-A664-B4ABA9B31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</a:t>
            </a:r>
            <a:r>
              <a:rPr lang="en-GB" b="1" u="sng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Siarra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Leone TRC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259D6-41E2-452D-B143-6A34D7071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34743"/>
            <a:ext cx="11532802" cy="454557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(External and Government) Recruitment issues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limitations one year (extended to 18months)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Closed hearings due to Amnesty.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Minimal number (350) gave evidence in the hearings</a:t>
            </a:r>
          </a:p>
          <a:p>
            <a:pPr marL="0" indent="0">
              <a:buNone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out of  9000 statements that’s just 3%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Bias Views </a:t>
            </a:r>
            <a:r>
              <a:rPr lang="en-GB" sz="3200" dirty="0"/>
              <a:t> 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9E2C657B-7E5A-4CE3-A6A5-18B1EA6D4D5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805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1026" name="Picture 2" descr="Image result for limitations">
            <a:extLst>
              <a:ext uri="{FF2B5EF4-FFF2-40B4-BE49-F238E27FC236}">
                <a16:creationId xmlns:a16="http://schemas.microsoft.com/office/drawing/2014/main" id="{4D19CACE-3489-4848-BE21-B79AB13A44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7454" y="2635135"/>
            <a:ext cx="1832809" cy="3300151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93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0B349-3D5C-4AC6-BF88-4D3069A95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583" y="804519"/>
            <a:ext cx="10551271" cy="1049235"/>
          </a:xfrm>
        </p:spPr>
        <p:txBody>
          <a:bodyPr>
            <a:normAutofit/>
          </a:bodyPr>
          <a:lstStyle/>
          <a:p>
            <a:pPr algn="ctr"/>
            <a:r>
              <a:rPr lang="en-GB" b="1" u="sng" cap="none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Summery and Recommendations </a:t>
            </a:r>
            <a:endParaRPr lang="en-GB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4" descr="Image result for summarize">
            <a:extLst>
              <a:ext uri="{FF2B5EF4-FFF2-40B4-BE49-F238E27FC236}">
                <a16:creationId xmlns:a16="http://schemas.microsoft.com/office/drawing/2014/main" id="{6D3B277F-105D-4A72-B036-D106D0548C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3695" y="2055881"/>
            <a:ext cx="6841374" cy="3264264"/>
          </a:xfrm>
          <a:prstGeom prst="rect">
            <a:avLst/>
          </a:prstGeom>
          <a:noFill/>
          <a:ln w="381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41424112-A8FE-4A63-9145-153B2D4920A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15626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2094208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348" y="503583"/>
            <a:ext cx="10827025" cy="135017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Breaking News !!!!!!</a:t>
            </a:r>
            <a:b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Telegraph, 5 November 2018</a:t>
            </a:r>
            <a:b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b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830" y="2014330"/>
            <a:ext cx="11800599" cy="41611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“Sierra Leone’s Parliamentarians have caused unnecessary controversy in the country, over their proposal to the minister of finance for a massive increase in their salary and benefits, which many say could see </a:t>
            </a:r>
            <a:r>
              <a:rPr lang="en-GB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their total income and benefits package go up by over 300%, 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the government approve.   This in a country where </a:t>
            </a:r>
            <a:r>
              <a:rPr lang="en-GB" sz="2400" b="1" i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thirty-percent of children die before their fifth birthday; 27% of women die during pregnancy or childbirth due to lack of proper medical care; and average daily income is less than $1.20, 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more than half the population going to bed on just one full meal a day, higher salary and benefit demands by MPs could not have come at a worse time for the country”.</a:t>
            </a:r>
            <a:r>
              <a:rPr lang="en-GB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Thomas, 2018)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41424112-A8FE-4A63-9145-153B2D4920AB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15626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752944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2E086-AA5B-4F16-A92A-624F4F023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 Please </a:t>
            </a:r>
          </a:p>
        </p:txBody>
      </p:sp>
      <p:pic>
        <p:nvPicPr>
          <p:cNvPr id="4" name="Content Placeholder 5" descr="external image question-mark.jpg">
            <a:extLst>
              <a:ext uri="{FF2B5EF4-FFF2-40B4-BE49-F238E27FC236}">
                <a16:creationId xmlns:a16="http://schemas.microsoft.com/office/drawing/2014/main" id="{F6230EED-E4D3-483D-B68B-B5ED829C6F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88920" y="2014558"/>
            <a:ext cx="5128592" cy="3934101"/>
          </a:xfrm>
          <a:ln w="76200">
            <a:solidFill>
              <a:srgbClr val="7030A0"/>
            </a:solidFill>
          </a:ln>
        </p:spPr>
      </p:pic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81395BD3-C833-4C9C-9CE9-0B2950AC80E4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20783"/>
            <a:ext cx="2155371" cy="5878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5372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278D2-43FD-43E0-B50F-D8D7C590F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9B9F-434D-4484-9387-161F47D29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1" y="2015732"/>
            <a:ext cx="11343861" cy="429230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Caldwell, G (2012). </a:t>
            </a:r>
            <a:r>
              <a:rPr lang="en-GB" i="1" dirty="0"/>
              <a:t>Witness To Truth: A Video Report On The Sierra Leone Truth And Reconciliation Commission: </a:t>
            </a:r>
            <a:r>
              <a:rPr lang="en-GB" dirty="0"/>
              <a:t>Witness [Video].  Available at: </a:t>
            </a:r>
            <a:r>
              <a:rPr lang="en-GB" b="1" u="sng" dirty="0">
                <a:hlinkClick r:id="rId2"/>
              </a:rPr>
              <a:t>www.youtube.com/watch?v=fJbLHAX4k8Q&amp;t=180s</a:t>
            </a:r>
            <a:r>
              <a:rPr lang="en-GB" b="1" dirty="0"/>
              <a:t> </a:t>
            </a:r>
          </a:p>
          <a:p>
            <a:r>
              <a:rPr lang="en-GB" dirty="0"/>
              <a:t>Millar,G (2011). Local Evaluations of Justice through Truth Telling in Sierra Leone: Post war Needs    and Transitional Justice</a:t>
            </a:r>
            <a:r>
              <a:rPr lang="en-GB" i="1" dirty="0"/>
              <a:t>:</a:t>
            </a:r>
            <a:r>
              <a:rPr lang="en-GB" dirty="0"/>
              <a:t> </a:t>
            </a:r>
            <a:r>
              <a:rPr lang="en-GB" i="1" dirty="0"/>
              <a:t>Hum Rights Rev,</a:t>
            </a:r>
            <a:r>
              <a:rPr lang="en-GB" dirty="0"/>
              <a:t> DOI 10.1007/s12142-011-0195-x</a:t>
            </a:r>
            <a:r>
              <a:rPr lang="en-GB" b="1" dirty="0"/>
              <a:t>                        </a:t>
            </a:r>
          </a:p>
          <a:p>
            <a:r>
              <a:rPr lang="en-GB" dirty="0" err="1"/>
              <a:t>Haider,H</a:t>
            </a:r>
            <a:r>
              <a:rPr lang="en-GB" dirty="0"/>
              <a:t>. (2016).`Transitional justice`</a:t>
            </a:r>
            <a:r>
              <a:rPr lang="en-GB" i="1" dirty="0"/>
              <a:t>; Topic guide</a:t>
            </a:r>
            <a:r>
              <a:rPr lang="en-GB" dirty="0"/>
              <a:t>. Birmingham, UK; GSDRC, University of Birmingham.</a:t>
            </a:r>
          </a:p>
          <a:p>
            <a:r>
              <a:rPr lang="en-GB" dirty="0" err="1"/>
              <a:t>Hayner</a:t>
            </a:r>
            <a:r>
              <a:rPr lang="en-GB" dirty="0"/>
              <a:t> B.P (2011). </a:t>
            </a:r>
            <a:r>
              <a:rPr lang="en-GB" i="1" dirty="0"/>
              <a:t>Unspeakable Truths Transitional Justice and the Challenge of Truth Commissions.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Ed. New York: Routledge.  </a:t>
            </a:r>
          </a:p>
          <a:p>
            <a:r>
              <a:rPr lang="en-GB" dirty="0"/>
              <a:t>Langer, J (2018). 5 Sierra Leone: The troubles of the commission with the tribunal: </a:t>
            </a:r>
            <a:r>
              <a:rPr lang="en-GB" i="1" dirty="0"/>
              <a:t>Get the truth: out of truth commissions. Lessons learned from five case studies,</a:t>
            </a:r>
            <a:r>
              <a:rPr lang="en-GB" dirty="0"/>
              <a:t> ISBN: 978-958-8928-51-7   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en-GB" dirty="0"/>
              <a:t>P </a:t>
            </a:r>
            <a:r>
              <a:rPr lang="en-GB" dirty="0" err="1"/>
              <a:t>Svärd</a:t>
            </a:r>
            <a:r>
              <a:rPr lang="en-GB" dirty="0"/>
              <a:t>. (2010). `The international community and post-war reconciliation in Africa: A case study of the Sierra Leone Truth and Reconciliation Commission` </a:t>
            </a:r>
            <a:r>
              <a:rPr lang="en-GB" i="1" dirty="0"/>
              <a:t>African Journal online (AJOL)</a:t>
            </a:r>
            <a:r>
              <a:rPr lang="en-GB" dirty="0"/>
              <a:t> 10(1) http://dx.doi.org/10.4314/ajcr.v10i1.59306. </a:t>
            </a:r>
          </a:p>
          <a:p>
            <a:r>
              <a:rPr lang="en-GB" dirty="0" err="1"/>
              <a:t>Stepakoff</a:t>
            </a:r>
            <a:r>
              <a:rPr lang="en-GB" dirty="0"/>
              <a:t>, S., Reynolds, G. S., Charters, S., &amp; Henry, N. (2015). The experience of testifying in a war-crimes tribunal in Sierra Leone. </a:t>
            </a:r>
            <a:r>
              <a:rPr lang="en-GB" i="1" dirty="0"/>
              <a:t>Peace and Conflict: Journal of Peace Psychology, 21</a:t>
            </a:r>
            <a:r>
              <a:rPr lang="en-GB" dirty="0"/>
              <a:t>(3), 445-464.  </a:t>
            </a:r>
            <a:r>
              <a:rPr lang="en-GB" dirty="0">
                <a:hlinkClick r:id="rId3"/>
              </a:rPr>
              <a:t>http://dx.doi.org/10.1037/pac0000096</a:t>
            </a:r>
            <a:r>
              <a:rPr lang="en-GB" dirty="0"/>
              <a:t>.</a:t>
            </a:r>
          </a:p>
          <a:p>
            <a:pPr fontAlgn="base"/>
            <a:r>
              <a:rPr lang="en-GB" b="1" dirty="0">
                <a:hlinkClick r:id="rId4"/>
              </a:rPr>
              <a:t> Thomas</a:t>
            </a:r>
            <a:r>
              <a:rPr lang="en-GB" b="1" dirty="0"/>
              <a:t>, A (2018), `Parliamentarians in Sierra Leone in hot water over massive salary demands`, </a:t>
            </a:r>
            <a:r>
              <a:rPr lang="en-GB" b="1" i="1" dirty="0"/>
              <a:t>Sierra Leone Telegraph, </a:t>
            </a:r>
            <a:r>
              <a:rPr lang="en-GB" b="1" dirty="0"/>
              <a:t>5</a:t>
            </a:r>
            <a:r>
              <a:rPr lang="en-GB" b="1" baseline="30000" dirty="0"/>
              <a:t>th</a:t>
            </a:r>
            <a:r>
              <a:rPr lang="en-GB" b="1" dirty="0"/>
              <a:t> November. Available at: </a:t>
            </a:r>
            <a:r>
              <a:rPr lang="en-GB" b="1" u="sng" dirty="0">
                <a:hlinkClick r:id="rId5"/>
              </a:rPr>
              <a:t>https://www.thesierraleonetelegraph.com/parliamentarians-in-sierra-leone-in-hot-water-over-massive-salary-demands/</a:t>
            </a:r>
            <a:r>
              <a:rPr lang="en-GB" b="1" dirty="0"/>
              <a:t>. (</a:t>
            </a:r>
            <a:r>
              <a:rPr lang="en-GB" b="1" dirty="0" err="1"/>
              <a:t>Acsessed</a:t>
            </a:r>
            <a:r>
              <a:rPr lang="en-GB" b="1" dirty="0"/>
              <a:t> 6</a:t>
            </a:r>
            <a:r>
              <a:rPr lang="en-GB" b="1" baseline="30000" dirty="0"/>
              <a:t>th</a:t>
            </a:r>
            <a:r>
              <a:rPr lang="en-GB" b="1" dirty="0"/>
              <a:t> November 2018).  </a:t>
            </a:r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753776CD-C1F6-4146-A85B-25374850BEC6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7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689571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E20D-8627-49E3-A00E-224B5502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Acknowledgements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2E86-57B8-4559-92EC-B5296D251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9397" y="2290052"/>
            <a:ext cx="9603275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Sara Morgan </a:t>
            </a:r>
            <a:r>
              <a:rPr lang="en-GB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red cross </a:t>
            </a:r>
            <a:r>
              <a:rPr lang="en-GB" sz="3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(over seas services).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B139AE91-42FA-403D-A3B8-01B09F9CF56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95214660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7304</TotalTime>
  <Words>891</Words>
  <Application>Microsoft Office PowerPoint</Application>
  <PresentationFormat>Widescreen</PresentationFormat>
  <Paragraphs>67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Gill Sans MT</vt:lpstr>
      <vt:lpstr>Times New Roman</vt:lpstr>
      <vt:lpstr>Gallery</vt:lpstr>
      <vt:lpstr>      truth &amp; reconciliation commission Sierra Leone conflict 1990-2012 Robert Hally (p147361) MXX00976  Disclaimer, graphic pictures and stories included in this presentation showing the extent of the suffering in the civil war </vt:lpstr>
      <vt:lpstr>rationale</vt:lpstr>
      <vt:lpstr>What will be the  learned outcomes</vt:lpstr>
      <vt:lpstr>            What happened in the conflict sierra Leone 1</vt:lpstr>
      <vt:lpstr>Have you seen the film Blood Diamonds?</vt:lpstr>
      <vt:lpstr> What happened in the conflict sierra Leone 2 </vt:lpstr>
      <vt:lpstr>               What is a truth &amp; reconciliation commission (TRC) 1</vt:lpstr>
      <vt:lpstr>What is a truth &amp; reconciliationncommission (TRC) 2</vt:lpstr>
      <vt:lpstr>What is a truth &amp; reconciliationncommission (TRC) 3</vt:lpstr>
      <vt:lpstr>What the is trc not? </vt:lpstr>
      <vt:lpstr>                                       Findings of the TRC </vt:lpstr>
      <vt:lpstr>Limitations of the Siarra Leone TRC</vt:lpstr>
      <vt:lpstr>Summery and Recommendations </vt:lpstr>
      <vt:lpstr> Breaking News !!!!!! Sierra Leone Telegraph, 5 November 2018 </vt:lpstr>
      <vt:lpstr>Any Questions Please </vt:lpstr>
      <vt:lpstr>Reference list </vt:lpstr>
      <vt:lpstr>                   Acknowledgements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TRC</dc:title>
  <dc:creator>user</dc:creator>
  <cp:lastModifiedBy>user</cp:lastModifiedBy>
  <cp:revision>118</cp:revision>
  <cp:lastPrinted>2018-11-05T15:09:16Z</cp:lastPrinted>
  <dcterms:created xsi:type="dcterms:W3CDTF">2018-10-24T09:16:38Z</dcterms:created>
  <dcterms:modified xsi:type="dcterms:W3CDTF">2018-11-06T17:47:36Z</dcterms:modified>
</cp:coreProperties>
</file>