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73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B0F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37455AF-1305-C9B1-18EE-51B667465BBB}" v="115" dt="2026-10-09T14:18:14.748"/>
    <p1510:client id="{A7E87F9F-ED52-2064-4A41-B1E30EED3022}" v="8" dt="2026-10-10T21:21:53.760"/>
    <p1510:client id="{EB5DC0A7-3E8F-67B5-5DA4-32B349B6F68D}" v="25" dt="2026-10-09T14:21:59.49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nizhana Oliinichenko (2406093)" userId="S::2406093@student.uwtsd.ac.uk::ec9ef06e-d097-486d-9322-fea5ae4f49df" providerId="AD" clId="Web-{7E62E139-D833-86AE-80A9-4E2E35A273BE}"/>
    <pc:docChg chg="addSld modSld addMainMaster delMainMaster">
      <pc:chgData name="Snizhana Oliinichenko (2406093)" userId="S::2406093@student.uwtsd.ac.uk::ec9ef06e-d097-486d-9322-fea5ae4f49df" providerId="AD" clId="Web-{7E62E139-D833-86AE-80A9-4E2E35A273BE}" dt="2026-10-07T22:32:30.190" v="188" actId="14100"/>
      <pc:docMkLst>
        <pc:docMk/>
      </pc:docMkLst>
      <pc:sldChg chg="addSp delSp modSp mod setBg modClrScheme setClrOvrMap chgLayout">
        <pc:chgData name="Snizhana Oliinichenko (2406093)" userId="S::2406093@student.uwtsd.ac.uk::ec9ef06e-d097-486d-9322-fea5ae4f49df" providerId="AD" clId="Web-{7E62E139-D833-86AE-80A9-4E2E35A273BE}" dt="2026-10-07T21:52:24.757" v="29"/>
        <pc:sldMkLst>
          <pc:docMk/>
          <pc:sldMk cId="109857222" sldId="256"/>
        </pc:sldMkLst>
        <pc:spChg chg="mod">
          <ac:chgData name="Snizhana Oliinichenko (2406093)" userId="S::2406093@student.uwtsd.ac.uk::ec9ef06e-d097-486d-9322-fea5ae4f49df" providerId="AD" clId="Web-{7E62E139-D833-86AE-80A9-4E2E35A273BE}" dt="2026-10-07T21:52:24.757" v="29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Snizhana Oliinichenko (2406093)" userId="S::2406093@student.uwtsd.ac.uk::ec9ef06e-d097-486d-9322-fea5ae4f49df" providerId="AD" clId="Web-{7E62E139-D833-86AE-80A9-4E2E35A273BE}" dt="2026-10-07T21:52:24.757" v="29"/>
          <ac:spMkLst>
            <pc:docMk/>
            <pc:sldMk cId="109857222" sldId="256"/>
            <ac:spMk id="3" creationId="{00000000-0000-0000-0000-000000000000}"/>
          </ac:spMkLst>
        </pc:spChg>
      </pc:sldChg>
      <pc:sldChg chg="addSp delSp modSp new">
        <pc:chgData name="Snizhana Oliinichenko (2406093)" userId="S::2406093@student.uwtsd.ac.uk::ec9ef06e-d097-486d-9322-fea5ae4f49df" providerId="AD" clId="Web-{7E62E139-D833-86AE-80A9-4E2E35A273BE}" dt="2026-10-07T22:32:30.190" v="188" actId="14100"/>
        <pc:sldMkLst>
          <pc:docMk/>
          <pc:sldMk cId="831142724" sldId="257"/>
        </pc:sldMkLst>
        <pc:spChg chg="mod">
          <ac:chgData name="Snizhana Oliinichenko (2406093)" userId="S::2406093@student.uwtsd.ac.uk::ec9ef06e-d097-486d-9322-fea5ae4f49df" providerId="AD" clId="Web-{7E62E139-D833-86AE-80A9-4E2E35A273BE}" dt="2026-10-07T22:29:14.589" v="181" actId="20577"/>
          <ac:spMkLst>
            <pc:docMk/>
            <pc:sldMk cId="831142724" sldId="257"/>
            <ac:spMk id="2" creationId="{5D1ED2C0-6744-01A5-5D74-5591E5CD027D}"/>
          </ac:spMkLst>
        </pc:spChg>
        <pc:spChg chg="mod">
          <ac:chgData name="Snizhana Oliinichenko (2406093)" userId="S::2406093@student.uwtsd.ac.uk::ec9ef06e-d097-486d-9322-fea5ae4f49df" providerId="AD" clId="Web-{7E62E139-D833-86AE-80A9-4E2E35A273BE}" dt="2026-10-07T22:32:30.190" v="188" actId="14100"/>
          <ac:spMkLst>
            <pc:docMk/>
            <pc:sldMk cId="831142724" sldId="257"/>
            <ac:spMk id="3" creationId="{519FD834-7CBE-0743-D8F0-1D1CD7169121}"/>
          </ac:spMkLst>
        </pc:spChg>
        <pc:spChg chg="add mod">
          <ac:chgData name="Snizhana Oliinichenko (2406093)" userId="S::2406093@student.uwtsd.ac.uk::ec9ef06e-d097-486d-9322-fea5ae4f49df" providerId="AD" clId="Web-{7E62E139-D833-86AE-80A9-4E2E35A273BE}" dt="2026-10-07T22:16:51.499" v="160" actId="14100"/>
          <ac:spMkLst>
            <pc:docMk/>
            <pc:sldMk cId="831142724" sldId="257"/>
            <ac:spMk id="4" creationId="{B65C2040-E546-4A73-A1D7-138F1F2BC99A}"/>
          </ac:spMkLst>
        </pc:spChg>
        <pc:spChg chg="add mod">
          <ac:chgData name="Snizhana Oliinichenko (2406093)" userId="S::2406093@student.uwtsd.ac.uk::ec9ef06e-d097-486d-9322-fea5ae4f49df" providerId="AD" clId="Web-{7E62E139-D833-86AE-80A9-4E2E35A273BE}" dt="2026-10-07T22:24:36.845" v="168" actId="20577"/>
          <ac:spMkLst>
            <pc:docMk/>
            <pc:sldMk cId="831142724" sldId="257"/>
            <ac:spMk id="6" creationId="{83FCE962-A5DA-1F8E-D054-412E24743515}"/>
          </ac:spMkLst>
        </pc:spChg>
        <pc:spChg chg="add mod">
          <ac:chgData name="Snizhana Oliinichenko (2406093)" userId="S::2406093@student.uwtsd.ac.uk::ec9ef06e-d097-486d-9322-fea5ae4f49df" providerId="AD" clId="Web-{7E62E139-D833-86AE-80A9-4E2E35A273BE}" dt="2026-10-07T22:32:01.064" v="187"/>
          <ac:spMkLst>
            <pc:docMk/>
            <pc:sldMk cId="831142724" sldId="257"/>
            <ac:spMk id="7" creationId="{27F735CC-1506-8727-0940-CDCE6CD65150}"/>
          </ac:spMkLst>
        </pc:spChg>
      </pc:sldChg>
      <pc:sldChg chg="new">
        <pc:chgData name="Snizhana Oliinichenko (2406093)" userId="S::2406093@student.uwtsd.ac.uk::ec9ef06e-d097-486d-9322-fea5ae4f49df" providerId="AD" clId="Web-{7E62E139-D833-86AE-80A9-4E2E35A273BE}" dt="2026-10-07T22:09:10.951" v="134"/>
        <pc:sldMkLst>
          <pc:docMk/>
          <pc:sldMk cId="569332024" sldId="258"/>
        </pc:sldMkLst>
      </pc:sldChg>
      <pc:sldMasterChg chg="add del addSldLayout delSldLayout">
        <pc:chgData name="Snizhana Oliinichenko (2406093)" userId="S::2406093@student.uwtsd.ac.uk::ec9ef06e-d097-486d-9322-fea5ae4f49df" providerId="AD" clId="Web-{7E62E139-D833-86AE-80A9-4E2E35A273BE}" dt="2026-10-07T21:52:24.757" v="29"/>
        <pc:sldMasterMkLst>
          <pc:docMk/>
          <pc:sldMasterMk cId="2998485754" sldId="2147483773"/>
        </pc:sldMasterMkLst>
        <pc:sldLayoutChg chg="add del">
          <pc:chgData name="Snizhana Oliinichenko (2406093)" userId="S::2406093@student.uwtsd.ac.uk::ec9ef06e-d097-486d-9322-fea5ae4f49df" providerId="AD" clId="Web-{7E62E139-D833-86AE-80A9-4E2E35A273BE}" dt="2026-10-07T21:52:24.757" v="29"/>
          <pc:sldLayoutMkLst>
            <pc:docMk/>
            <pc:sldMasterMk cId="2998485754" sldId="2147483773"/>
            <pc:sldLayoutMk cId="1618555047" sldId="2147483762"/>
          </pc:sldLayoutMkLst>
        </pc:sldLayoutChg>
        <pc:sldLayoutChg chg="add del">
          <pc:chgData name="Snizhana Oliinichenko (2406093)" userId="S::2406093@student.uwtsd.ac.uk::ec9ef06e-d097-486d-9322-fea5ae4f49df" providerId="AD" clId="Web-{7E62E139-D833-86AE-80A9-4E2E35A273BE}" dt="2026-10-07T21:52:24.757" v="29"/>
          <pc:sldLayoutMkLst>
            <pc:docMk/>
            <pc:sldMasterMk cId="2998485754" sldId="2147483773"/>
            <pc:sldLayoutMk cId="2292664561" sldId="2147483763"/>
          </pc:sldLayoutMkLst>
        </pc:sldLayoutChg>
        <pc:sldLayoutChg chg="add del">
          <pc:chgData name="Snizhana Oliinichenko (2406093)" userId="S::2406093@student.uwtsd.ac.uk::ec9ef06e-d097-486d-9322-fea5ae4f49df" providerId="AD" clId="Web-{7E62E139-D833-86AE-80A9-4E2E35A273BE}" dt="2026-10-07T21:52:24.757" v="29"/>
          <pc:sldLayoutMkLst>
            <pc:docMk/>
            <pc:sldMasterMk cId="2998485754" sldId="2147483773"/>
            <pc:sldLayoutMk cId="4291573828" sldId="2147483764"/>
          </pc:sldLayoutMkLst>
        </pc:sldLayoutChg>
        <pc:sldLayoutChg chg="add del">
          <pc:chgData name="Snizhana Oliinichenko (2406093)" userId="S::2406093@student.uwtsd.ac.uk::ec9ef06e-d097-486d-9322-fea5ae4f49df" providerId="AD" clId="Web-{7E62E139-D833-86AE-80A9-4E2E35A273BE}" dt="2026-10-07T21:52:24.757" v="29"/>
          <pc:sldLayoutMkLst>
            <pc:docMk/>
            <pc:sldMasterMk cId="2998485754" sldId="2147483773"/>
            <pc:sldLayoutMk cId="3669357253" sldId="2147483765"/>
          </pc:sldLayoutMkLst>
        </pc:sldLayoutChg>
        <pc:sldLayoutChg chg="add del">
          <pc:chgData name="Snizhana Oliinichenko (2406093)" userId="S::2406093@student.uwtsd.ac.uk::ec9ef06e-d097-486d-9322-fea5ae4f49df" providerId="AD" clId="Web-{7E62E139-D833-86AE-80A9-4E2E35A273BE}" dt="2026-10-07T21:52:24.757" v="29"/>
          <pc:sldLayoutMkLst>
            <pc:docMk/>
            <pc:sldMasterMk cId="2998485754" sldId="2147483773"/>
            <pc:sldLayoutMk cId="3761702800" sldId="2147483766"/>
          </pc:sldLayoutMkLst>
        </pc:sldLayoutChg>
        <pc:sldLayoutChg chg="add del">
          <pc:chgData name="Snizhana Oliinichenko (2406093)" userId="S::2406093@student.uwtsd.ac.uk::ec9ef06e-d097-486d-9322-fea5ae4f49df" providerId="AD" clId="Web-{7E62E139-D833-86AE-80A9-4E2E35A273BE}" dt="2026-10-07T21:52:24.757" v="29"/>
          <pc:sldLayoutMkLst>
            <pc:docMk/>
            <pc:sldMasterMk cId="2998485754" sldId="2147483773"/>
            <pc:sldLayoutMk cId="949306354" sldId="2147483767"/>
          </pc:sldLayoutMkLst>
        </pc:sldLayoutChg>
        <pc:sldLayoutChg chg="add del">
          <pc:chgData name="Snizhana Oliinichenko (2406093)" userId="S::2406093@student.uwtsd.ac.uk::ec9ef06e-d097-486d-9322-fea5ae4f49df" providerId="AD" clId="Web-{7E62E139-D833-86AE-80A9-4E2E35A273BE}" dt="2026-10-07T21:52:24.757" v="29"/>
          <pc:sldLayoutMkLst>
            <pc:docMk/>
            <pc:sldMasterMk cId="2998485754" sldId="2147483773"/>
            <pc:sldLayoutMk cId="4065432923" sldId="2147483768"/>
          </pc:sldLayoutMkLst>
        </pc:sldLayoutChg>
        <pc:sldLayoutChg chg="add del">
          <pc:chgData name="Snizhana Oliinichenko (2406093)" userId="S::2406093@student.uwtsd.ac.uk::ec9ef06e-d097-486d-9322-fea5ae4f49df" providerId="AD" clId="Web-{7E62E139-D833-86AE-80A9-4E2E35A273BE}" dt="2026-10-07T21:52:24.757" v="29"/>
          <pc:sldLayoutMkLst>
            <pc:docMk/>
            <pc:sldMasterMk cId="2998485754" sldId="2147483773"/>
            <pc:sldLayoutMk cId="2965487984" sldId="2147483769"/>
          </pc:sldLayoutMkLst>
        </pc:sldLayoutChg>
        <pc:sldLayoutChg chg="add del">
          <pc:chgData name="Snizhana Oliinichenko (2406093)" userId="S::2406093@student.uwtsd.ac.uk::ec9ef06e-d097-486d-9322-fea5ae4f49df" providerId="AD" clId="Web-{7E62E139-D833-86AE-80A9-4E2E35A273BE}" dt="2026-10-07T21:52:24.757" v="29"/>
          <pc:sldLayoutMkLst>
            <pc:docMk/>
            <pc:sldMasterMk cId="2998485754" sldId="2147483773"/>
            <pc:sldLayoutMk cId="3227355556" sldId="2147483770"/>
          </pc:sldLayoutMkLst>
        </pc:sldLayoutChg>
        <pc:sldLayoutChg chg="add del">
          <pc:chgData name="Snizhana Oliinichenko (2406093)" userId="S::2406093@student.uwtsd.ac.uk::ec9ef06e-d097-486d-9322-fea5ae4f49df" providerId="AD" clId="Web-{7E62E139-D833-86AE-80A9-4E2E35A273BE}" dt="2026-10-07T21:52:24.757" v="29"/>
          <pc:sldLayoutMkLst>
            <pc:docMk/>
            <pc:sldMasterMk cId="2998485754" sldId="2147483773"/>
            <pc:sldLayoutMk cId="4195975537" sldId="2147483771"/>
          </pc:sldLayoutMkLst>
        </pc:sldLayoutChg>
        <pc:sldLayoutChg chg="add del">
          <pc:chgData name="Snizhana Oliinichenko (2406093)" userId="S::2406093@student.uwtsd.ac.uk::ec9ef06e-d097-486d-9322-fea5ae4f49df" providerId="AD" clId="Web-{7E62E139-D833-86AE-80A9-4E2E35A273BE}" dt="2026-10-07T21:52:24.757" v="29"/>
          <pc:sldLayoutMkLst>
            <pc:docMk/>
            <pc:sldMasterMk cId="2998485754" sldId="2147483773"/>
            <pc:sldLayoutMk cId="1078779869" sldId="2147483772"/>
          </pc:sldLayoutMkLst>
        </pc:sldLayoutChg>
      </pc:sldMasterChg>
    </pc:docChg>
  </pc:docChgLst>
  <pc:docChgLst>
    <pc:chgData name="Snizhana Oliinichenko (2406093)" userId="S::2406093@student.uwtsd.ac.uk::ec9ef06e-d097-486d-9322-fea5ae4f49df" providerId="AD" clId="Web-{537455AF-1305-C9B1-18EE-51B667465BBB}"/>
    <pc:docChg chg="modSld">
      <pc:chgData name="Snizhana Oliinichenko (2406093)" userId="S::2406093@student.uwtsd.ac.uk::ec9ef06e-d097-486d-9322-fea5ae4f49df" providerId="AD" clId="Web-{537455AF-1305-C9B1-18EE-51B667465BBB}" dt="2026-10-09T14:18:14.748" v="117" actId="14100"/>
      <pc:docMkLst>
        <pc:docMk/>
      </pc:docMkLst>
      <pc:sldChg chg="modSp">
        <pc:chgData name="Snizhana Oliinichenko (2406093)" userId="S::2406093@student.uwtsd.ac.uk::ec9ef06e-d097-486d-9322-fea5ae4f49df" providerId="AD" clId="Web-{537455AF-1305-C9B1-18EE-51B667465BBB}" dt="2026-10-09T13:59:21.927" v="6" actId="20577"/>
        <pc:sldMkLst>
          <pc:docMk/>
          <pc:sldMk cId="109857222" sldId="256"/>
        </pc:sldMkLst>
        <pc:spChg chg="mod">
          <ac:chgData name="Snizhana Oliinichenko (2406093)" userId="S::2406093@student.uwtsd.ac.uk::ec9ef06e-d097-486d-9322-fea5ae4f49df" providerId="AD" clId="Web-{537455AF-1305-C9B1-18EE-51B667465BBB}" dt="2026-10-09T13:59:21.927" v="6" actId="20577"/>
          <ac:spMkLst>
            <pc:docMk/>
            <pc:sldMk cId="109857222" sldId="256"/>
            <ac:spMk id="3" creationId="{00000000-0000-0000-0000-000000000000}"/>
          </ac:spMkLst>
        </pc:spChg>
      </pc:sldChg>
      <pc:sldChg chg="modSp">
        <pc:chgData name="Snizhana Oliinichenko (2406093)" userId="S::2406093@student.uwtsd.ac.uk::ec9ef06e-d097-486d-9322-fea5ae4f49df" providerId="AD" clId="Web-{537455AF-1305-C9B1-18EE-51B667465BBB}" dt="2026-10-09T14:01:03.181" v="16" actId="20577"/>
        <pc:sldMkLst>
          <pc:docMk/>
          <pc:sldMk cId="1615851981" sldId="260"/>
        </pc:sldMkLst>
        <pc:spChg chg="mod">
          <ac:chgData name="Snizhana Oliinichenko (2406093)" userId="S::2406093@student.uwtsd.ac.uk::ec9ef06e-d097-486d-9322-fea5ae4f49df" providerId="AD" clId="Web-{537455AF-1305-C9B1-18EE-51B667465BBB}" dt="2026-10-09T14:00:36.617" v="12" actId="20577"/>
          <ac:spMkLst>
            <pc:docMk/>
            <pc:sldMk cId="1615851981" sldId="260"/>
            <ac:spMk id="2" creationId="{96A01562-8FC9-78C5-7656-9094096F0E2D}"/>
          </ac:spMkLst>
        </pc:spChg>
        <pc:spChg chg="mod">
          <ac:chgData name="Snizhana Oliinichenko (2406093)" userId="S::2406093@student.uwtsd.ac.uk::ec9ef06e-d097-486d-9322-fea5ae4f49df" providerId="AD" clId="Web-{537455AF-1305-C9B1-18EE-51B667465BBB}" dt="2026-10-09T14:01:03.181" v="16" actId="20577"/>
          <ac:spMkLst>
            <pc:docMk/>
            <pc:sldMk cId="1615851981" sldId="260"/>
            <ac:spMk id="8" creationId="{C875DC76-3C24-8FF0-61D4-C4EFA4AF6A6D}"/>
          </ac:spMkLst>
        </pc:spChg>
      </pc:sldChg>
      <pc:sldChg chg="modSp">
        <pc:chgData name="Snizhana Oliinichenko (2406093)" userId="S::2406093@student.uwtsd.ac.uk::ec9ef06e-d097-486d-9322-fea5ae4f49df" providerId="AD" clId="Web-{537455AF-1305-C9B1-18EE-51B667465BBB}" dt="2026-10-09T14:07:20.788" v="49" actId="20577"/>
        <pc:sldMkLst>
          <pc:docMk/>
          <pc:sldMk cId="609389360" sldId="263"/>
        </pc:sldMkLst>
        <pc:spChg chg="mod">
          <ac:chgData name="Snizhana Oliinichenko (2406093)" userId="S::2406093@student.uwtsd.ac.uk::ec9ef06e-d097-486d-9322-fea5ae4f49df" providerId="AD" clId="Web-{537455AF-1305-C9B1-18EE-51B667465BBB}" dt="2026-10-09T14:05:03.220" v="30" actId="20577"/>
          <ac:spMkLst>
            <pc:docMk/>
            <pc:sldMk cId="609389360" sldId="263"/>
            <ac:spMk id="2" creationId="{3DF5F13D-C89A-404B-98B3-B1E974B04692}"/>
          </ac:spMkLst>
        </pc:spChg>
        <pc:spChg chg="mod">
          <ac:chgData name="Snizhana Oliinichenko (2406093)" userId="S::2406093@student.uwtsd.ac.uk::ec9ef06e-d097-486d-9322-fea5ae4f49df" providerId="AD" clId="Web-{537455AF-1305-C9B1-18EE-51B667465BBB}" dt="2026-10-09T14:05:47.597" v="35" actId="20577"/>
          <ac:spMkLst>
            <pc:docMk/>
            <pc:sldMk cId="609389360" sldId="263"/>
            <ac:spMk id="4" creationId="{1DF8F587-376E-8C82-FECD-5D46A18D1ACB}"/>
          </ac:spMkLst>
        </pc:spChg>
        <pc:spChg chg="mod">
          <ac:chgData name="Snizhana Oliinichenko (2406093)" userId="S::2406093@student.uwtsd.ac.uk::ec9ef06e-d097-486d-9322-fea5ae4f49df" providerId="AD" clId="Web-{537455AF-1305-C9B1-18EE-51B667465BBB}" dt="2026-10-09T14:06:20.426" v="40" actId="20577"/>
          <ac:spMkLst>
            <pc:docMk/>
            <pc:sldMk cId="609389360" sldId="263"/>
            <ac:spMk id="5" creationId="{BB5A0D4C-F9D0-19A2-7DE2-F1435C418013}"/>
          </ac:spMkLst>
        </pc:spChg>
        <pc:spChg chg="mod">
          <ac:chgData name="Snizhana Oliinichenko (2406093)" userId="S::2406093@student.uwtsd.ac.uk::ec9ef06e-d097-486d-9322-fea5ae4f49df" providerId="AD" clId="Web-{537455AF-1305-C9B1-18EE-51B667465BBB}" dt="2026-10-09T14:06:51.990" v="45" actId="20577"/>
          <ac:spMkLst>
            <pc:docMk/>
            <pc:sldMk cId="609389360" sldId="263"/>
            <ac:spMk id="6" creationId="{AB1830A5-FA66-6322-60D0-BF5A19CC2FD4}"/>
          </ac:spMkLst>
        </pc:spChg>
        <pc:spChg chg="mod">
          <ac:chgData name="Snizhana Oliinichenko (2406093)" userId="S::2406093@student.uwtsd.ac.uk::ec9ef06e-d097-486d-9322-fea5ae4f49df" providerId="AD" clId="Web-{537455AF-1305-C9B1-18EE-51B667465BBB}" dt="2026-10-09T14:07:20.788" v="49" actId="20577"/>
          <ac:spMkLst>
            <pc:docMk/>
            <pc:sldMk cId="609389360" sldId="263"/>
            <ac:spMk id="8" creationId="{62500C34-AE38-CC42-2699-A6773A13A1FB}"/>
          </ac:spMkLst>
        </pc:spChg>
      </pc:sldChg>
      <pc:sldChg chg="addSp delSp modSp">
        <pc:chgData name="Snizhana Oliinichenko (2406093)" userId="S::2406093@student.uwtsd.ac.uk::ec9ef06e-d097-486d-9322-fea5ae4f49df" providerId="AD" clId="Web-{537455AF-1305-C9B1-18EE-51B667465BBB}" dt="2026-10-09T14:14:31.678" v="87" actId="20577"/>
        <pc:sldMkLst>
          <pc:docMk/>
          <pc:sldMk cId="3527046117" sldId="264"/>
        </pc:sldMkLst>
        <pc:spChg chg="mod">
          <ac:chgData name="Snizhana Oliinichenko (2406093)" userId="S::2406093@student.uwtsd.ac.uk::ec9ef06e-d097-486d-9322-fea5ae4f49df" providerId="AD" clId="Web-{537455AF-1305-C9B1-18EE-51B667465BBB}" dt="2026-10-09T14:08:10.227" v="55" actId="20577"/>
          <ac:spMkLst>
            <pc:docMk/>
            <pc:sldMk cId="3527046117" sldId="264"/>
            <ac:spMk id="2" creationId="{1FDF2775-200F-61BC-91AC-A3881E32A460}"/>
          </ac:spMkLst>
        </pc:spChg>
        <pc:spChg chg="mod">
          <ac:chgData name="Snizhana Oliinichenko (2406093)" userId="S::2406093@student.uwtsd.ac.uk::ec9ef06e-d097-486d-9322-fea5ae4f49df" providerId="AD" clId="Web-{537455AF-1305-C9B1-18EE-51B667465BBB}" dt="2026-10-09T14:09:09.354" v="67" actId="20577"/>
          <ac:spMkLst>
            <pc:docMk/>
            <pc:sldMk cId="3527046117" sldId="264"/>
            <ac:spMk id="4" creationId="{D502FF62-6B98-FA92-209F-9E599B8334D0}"/>
          </ac:spMkLst>
        </pc:spChg>
        <pc:spChg chg="mod">
          <ac:chgData name="Snizhana Oliinichenko (2406093)" userId="S::2406093@student.uwtsd.ac.uk::ec9ef06e-d097-486d-9322-fea5ae4f49df" providerId="AD" clId="Web-{537455AF-1305-C9B1-18EE-51B667465BBB}" dt="2026-10-09T14:09:32.105" v="71" actId="20577"/>
          <ac:spMkLst>
            <pc:docMk/>
            <pc:sldMk cId="3527046117" sldId="264"/>
            <ac:spMk id="5" creationId="{1D876240-3F61-83C6-0A12-C11B6A292AD9}"/>
          </ac:spMkLst>
        </pc:spChg>
        <pc:spChg chg="mod">
          <ac:chgData name="Snizhana Oliinichenko (2406093)" userId="S::2406093@student.uwtsd.ac.uk::ec9ef06e-d097-486d-9322-fea5ae4f49df" providerId="AD" clId="Web-{537455AF-1305-C9B1-18EE-51B667465BBB}" dt="2026-10-09T14:09:55.731" v="75" actId="20577"/>
          <ac:spMkLst>
            <pc:docMk/>
            <pc:sldMk cId="3527046117" sldId="264"/>
            <ac:spMk id="6" creationId="{7B343FF8-6F5F-6417-1D49-4615FB2DEF78}"/>
          </ac:spMkLst>
        </pc:spChg>
        <pc:spChg chg="mod">
          <ac:chgData name="Snizhana Oliinichenko (2406093)" userId="S::2406093@student.uwtsd.ac.uk::ec9ef06e-d097-486d-9322-fea5ae4f49df" providerId="AD" clId="Web-{537455AF-1305-C9B1-18EE-51B667465BBB}" dt="2026-10-09T14:10:17.325" v="79" actId="20577"/>
          <ac:spMkLst>
            <pc:docMk/>
            <pc:sldMk cId="3527046117" sldId="264"/>
            <ac:spMk id="7" creationId="{E5C1FF0E-AEE8-A76D-2AC1-1B5A6BD56256}"/>
          </ac:spMkLst>
        </pc:spChg>
        <pc:spChg chg="mod">
          <ac:chgData name="Snizhana Oliinichenko (2406093)" userId="S::2406093@student.uwtsd.ac.uk::ec9ef06e-d097-486d-9322-fea5ae4f49df" providerId="AD" clId="Web-{537455AF-1305-C9B1-18EE-51B667465BBB}" dt="2026-10-09T14:10:48.686" v="83" actId="20577"/>
          <ac:spMkLst>
            <pc:docMk/>
            <pc:sldMk cId="3527046117" sldId="264"/>
            <ac:spMk id="8" creationId="{B9910FCB-FEF9-EF0D-A59D-3005FCC65CEC}"/>
          </ac:spMkLst>
        </pc:spChg>
        <pc:spChg chg="mod">
          <ac:chgData name="Snizhana Oliinichenko (2406093)" userId="S::2406093@student.uwtsd.ac.uk::ec9ef06e-d097-486d-9322-fea5ae4f49df" providerId="AD" clId="Web-{537455AF-1305-C9B1-18EE-51B667465BBB}" dt="2026-10-09T14:14:31.678" v="87" actId="20577"/>
          <ac:spMkLst>
            <pc:docMk/>
            <pc:sldMk cId="3527046117" sldId="264"/>
            <ac:spMk id="9" creationId="{E556391A-0325-D6D7-7245-D3D04CA0952B}"/>
          </ac:spMkLst>
        </pc:spChg>
        <pc:spChg chg="add del">
          <ac:chgData name="Snizhana Oliinichenko (2406093)" userId="S::2406093@student.uwtsd.ac.uk::ec9ef06e-d097-486d-9322-fea5ae4f49df" providerId="AD" clId="Web-{537455AF-1305-C9B1-18EE-51B667465BBB}" dt="2026-10-09T14:08:51.041" v="62"/>
          <ac:spMkLst>
            <pc:docMk/>
            <pc:sldMk cId="3527046117" sldId="264"/>
            <ac:spMk id="10" creationId="{D08687A8-A79B-0986-7C25-0C67B0B30A37}"/>
          </ac:spMkLst>
        </pc:spChg>
      </pc:sldChg>
      <pc:sldChg chg="addSp modSp">
        <pc:chgData name="Snizhana Oliinichenko (2406093)" userId="S::2406093@student.uwtsd.ac.uk::ec9ef06e-d097-486d-9322-fea5ae4f49df" providerId="AD" clId="Web-{537455AF-1305-C9B1-18EE-51B667465BBB}" dt="2026-10-09T14:18:14.748" v="117" actId="14100"/>
        <pc:sldMkLst>
          <pc:docMk/>
          <pc:sldMk cId="3419692376" sldId="265"/>
        </pc:sldMkLst>
        <pc:spChg chg="mod">
          <ac:chgData name="Snizhana Oliinichenko (2406093)" userId="S::2406093@student.uwtsd.ac.uk::ec9ef06e-d097-486d-9322-fea5ae4f49df" providerId="AD" clId="Web-{537455AF-1305-C9B1-18EE-51B667465BBB}" dt="2026-10-09T14:16:14.791" v="104" actId="20577"/>
          <ac:spMkLst>
            <pc:docMk/>
            <pc:sldMk cId="3419692376" sldId="265"/>
            <ac:spMk id="2" creationId="{1256D954-9CEF-668E-F052-F62C04C400CE}"/>
          </ac:spMkLst>
        </pc:spChg>
        <pc:spChg chg="mod">
          <ac:chgData name="Snizhana Oliinichenko (2406093)" userId="S::2406093@student.uwtsd.ac.uk::ec9ef06e-d097-486d-9322-fea5ae4f49df" providerId="AD" clId="Web-{537455AF-1305-C9B1-18EE-51B667465BBB}" dt="2026-10-09T14:15:45.274" v="101" actId="20577"/>
          <ac:spMkLst>
            <pc:docMk/>
            <pc:sldMk cId="3419692376" sldId="265"/>
            <ac:spMk id="3" creationId="{46220B67-D5EF-7079-A09C-8A95C75FA47C}"/>
          </ac:spMkLst>
        </pc:spChg>
        <pc:spChg chg="add mod">
          <ac:chgData name="Snizhana Oliinichenko (2406093)" userId="S::2406093@student.uwtsd.ac.uk::ec9ef06e-d097-486d-9322-fea5ae4f49df" providerId="AD" clId="Web-{537455AF-1305-C9B1-18EE-51B667465BBB}" dt="2026-10-09T14:18:14.748" v="117" actId="14100"/>
          <ac:spMkLst>
            <pc:docMk/>
            <pc:sldMk cId="3419692376" sldId="265"/>
            <ac:spMk id="4" creationId="{CE04B1FC-41D8-A90E-6E43-169FA846D607}"/>
          </ac:spMkLst>
        </pc:spChg>
      </pc:sldChg>
    </pc:docChg>
  </pc:docChgLst>
  <pc:docChgLst>
    <pc:chgData name="Snizhana Oliinichenko (2406093)" userId="S::2406093@student.uwtsd.ac.uk::ec9ef06e-d097-486d-9322-fea5ae4f49df" providerId="AD" clId="Web-{00000000-0000-0000-0000-000000000000}"/>
    <pc:docChg chg="addSld modSld">
      <pc:chgData name="Snizhana Oliinichenko (2406093)" userId="S::2406093@student.uwtsd.ac.uk::ec9ef06e-d097-486d-9322-fea5ae4f49df" providerId="AD" clId="Web-{00000000-0000-0000-0000-000000000000}" dt="2026-10-08T12:48:37.986" v="671"/>
      <pc:docMkLst>
        <pc:docMk/>
      </pc:docMkLst>
      <pc:sldChg chg="addSp delSp modSp">
        <pc:chgData name="Snizhana Oliinichenko (2406093)" userId="S::2406093@student.uwtsd.ac.uk::ec9ef06e-d097-486d-9322-fea5ae4f49df" providerId="AD" clId="Web-{00000000-0000-0000-0000-000000000000}" dt="2026-10-08T12:38:48.646" v="604"/>
        <pc:sldMkLst>
          <pc:docMk/>
          <pc:sldMk cId="109857222" sldId="256"/>
        </pc:sldMkLst>
        <pc:spChg chg="mod">
          <ac:chgData name="Snizhana Oliinichenko (2406093)" userId="S::2406093@student.uwtsd.ac.uk::ec9ef06e-d097-486d-9322-fea5ae4f49df" providerId="AD" clId="Web-{00000000-0000-0000-0000-000000000000}" dt="2026-10-08T12:38:48.646" v="604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Snizhana Oliinichenko (2406093)" userId="S::2406093@student.uwtsd.ac.uk::ec9ef06e-d097-486d-9322-fea5ae4f49df" providerId="AD" clId="Web-{00000000-0000-0000-0000-000000000000}" dt="2026-10-08T12:31:39.684" v="586"/>
          <ac:spMkLst>
            <pc:docMk/>
            <pc:sldMk cId="109857222" sldId="256"/>
            <ac:spMk id="3" creationId="{00000000-0000-0000-0000-000000000000}"/>
          </ac:spMkLst>
        </pc:spChg>
        <pc:spChg chg="add">
          <ac:chgData name="Snizhana Oliinichenko (2406093)" userId="S::2406093@student.uwtsd.ac.uk::ec9ef06e-d097-486d-9322-fea5ae4f49df" providerId="AD" clId="Web-{00000000-0000-0000-0000-000000000000}" dt="2026-10-08T12:38:48.646" v="604"/>
          <ac:spMkLst>
            <pc:docMk/>
            <pc:sldMk cId="109857222" sldId="256"/>
            <ac:spMk id="124" creationId="{F1174801-1395-44C5-9B00-CCAC45C056E7}"/>
          </ac:spMkLst>
        </pc:spChg>
        <pc:spChg chg="add">
          <ac:chgData name="Snizhana Oliinichenko (2406093)" userId="S::2406093@student.uwtsd.ac.uk::ec9ef06e-d097-486d-9322-fea5ae4f49df" providerId="AD" clId="Web-{00000000-0000-0000-0000-000000000000}" dt="2026-10-08T12:38:48.646" v="604"/>
          <ac:spMkLst>
            <pc:docMk/>
            <pc:sldMk cId="109857222" sldId="256"/>
            <ac:spMk id="126" creationId="{996DFAFB-BCE1-4BEC-82FB-D574234DEF0A}"/>
          </ac:spMkLst>
        </pc:spChg>
        <pc:grpChg chg="add">
          <ac:chgData name="Snizhana Oliinichenko (2406093)" userId="S::2406093@student.uwtsd.ac.uk::ec9ef06e-d097-486d-9322-fea5ae4f49df" providerId="AD" clId="Web-{00000000-0000-0000-0000-000000000000}" dt="2026-10-08T12:38:48.646" v="604"/>
          <ac:grpSpMkLst>
            <pc:docMk/>
            <pc:sldMk cId="109857222" sldId="256"/>
            <ac:grpSpMk id="128" creationId="{7092E392-4FB7-4E2D-928D-EFC63D148E1E}"/>
          </ac:grpSpMkLst>
        </pc:grpChg>
        <pc:grpChg chg="add">
          <ac:chgData name="Snizhana Oliinichenko (2406093)" userId="S::2406093@student.uwtsd.ac.uk::ec9ef06e-d097-486d-9322-fea5ae4f49df" providerId="AD" clId="Web-{00000000-0000-0000-0000-000000000000}" dt="2026-10-08T12:38:48.646" v="604"/>
          <ac:grpSpMkLst>
            <pc:docMk/>
            <pc:sldMk cId="109857222" sldId="256"/>
            <ac:grpSpMk id="138" creationId="{A7C60A7A-4212-46AC-80A2-DE231DD3D19F}"/>
          </ac:grpSpMkLst>
        </pc:grpChg>
        <pc:picChg chg="add mod">
          <ac:chgData name="Snizhana Oliinichenko (2406093)" userId="S::2406093@student.uwtsd.ac.uk::ec9ef06e-d097-486d-9322-fea5ae4f49df" providerId="AD" clId="Web-{00000000-0000-0000-0000-000000000000}" dt="2026-10-08T12:38:48.646" v="604"/>
          <ac:picMkLst>
            <pc:docMk/>
            <pc:sldMk cId="109857222" sldId="256"/>
            <ac:picMk id="4" creationId="{47BA07D8-140C-9C4B-020B-C1CF3AC81CDA}"/>
          </ac:picMkLst>
        </pc:picChg>
      </pc:sldChg>
      <pc:sldChg chg="addSp modSp">
        <pc:chgData name="Snizhana Oliinichenko (2406093)" userId="S::2406093@student.uwtsd.ac.uk::ec9ef06e-d097-486d-9322-fea5ae4f49df" providerId="AD" clId="Web-{00000000-0000-0000-0000-000000000000}" dt="2026-10-08T12:41:36.760" v="623" actId="1076"/>
        <pc:sldMkLst>
          <pc:docMk/>
          <pc:sldMk cId="831142724" sldId="257"/>
        </pc:sldMkLst>
        <pc:spChg chg="mod">
          <ac:chgData name="Snizhana Oliinichenko (2406093)" userId="S::2406093@student.uwtsd.ac.uk::ec9ef06e-d097-486d-9322-fea5ae4f49df" providerId="AD" clId="Web-{00000000-0000-0000-0000-000000000000}" dt="2026-10-08T10:34:42.690" v="73" actId="20577"/>
          <ac:spMkLst>
            <pc:docMk/>
            <pc:sldMk cId="831142724" sldId="257"/>
            <ac:spMk id="2" creationId="{5D1ED2C0-6744-01A5-5D74-5591E5CD027D}"/>
          </ac:spMkLst>
        </pc:spChg>
        <pc:spChg chg="mod">
          <ac:chgData name="Snizhana Oliinichenko (2406093)" userId="S::2406093@student.uwtsd.ac.uk::ec9ef06e-d097-486d-9322-fea5ae4f49df" providerId="AD" clId="Web-{00000000-0000-0000-0000-000000000000}" dt="2026-10-08T12:40:56.447" v="614" actId="14100"/>
          <ac:spMkLst>
            <pc:docMk/>
            <pc:sldMk cId="831142724" sldId="257"/>
            <ac:spMk id="3" creationId="{519FD834-7CBE-0743-D8F0-1D1CD7169121}"/>
          </ac:spMkLst>
        </pc:spChg>
        <pc:spChg chg="mod">
          <ac:chgData name="Snizhana Oliinichenko (2406093)" userId="S::2406093@student.uwtsd.ac.uk::ec9ef06e-d097-486d-9322-fea5ae4f49df" providerId="AD" clId="Web-{00000000-0000-0000-0000-000000000000}" dt="2026-10-08T12:41:17.572" v="619" actId="1076"/>
          <ac:spMkLst>
            <pc:docMk/>
            <pc:sldMk cId="831142724" sldId="257"/>
            <ac:spMk id="4" creationId="{B65C2040-E546-4A73-A1D7-138F1F2BC99A}"/>
          </ac:spMkLst>
        </pc:spChg>
        <pc:spChg chg="mod">
          <ac:chgData name="Snizhana Oliinichenko (2406093)" userId="S::2406093@student.uwtsd.ac.uk::ec9ef06e-d097-486d-9322-fea5ae4f49df" providerId="AD" clId="Web-{00000000-0000-0000-0000-000000000000}" dt="2026-10-08T10:58:42.089" v="291" actId="14100"/>
          <ac:spMkLst>
            <pc:docMk/>
            <pc:sldMk cId="831142724" sldId="257"/>
            <ac:spMk id="6" creationId="{83FCE962-A5DA-1F8E-D054-412E24743515}"/>
          </ac:spMkLst>
        </pc:spChg>
        <pc:spChg chg="mod">
          <ac:chgData name="Snizhana Oliinichenko (2406093)" userId="S::2406093@student.uwtsd.ac.uk::ec9ef06e-d097-486d-9322-fea5ae4f49df" providerId="AD" clId="Web-{00000000-0000-0000-0000-000000000000}" dt="2026-10-08T10:58:57.808" v="293" actId="14100"/>
          <ac:spMkLst>
            <pc:docMk/>
            <pc:sldMk cId="831142724" sldId="257"/>
            <ac:spMk id="7" creationId="{27F735CC-1506-8727-0940-CDCE6CD65150}"/>
          </ac:spMkLst>
        </pc:spChg>
        <pc:picChg chg="add mod">
          <ac:chgData name="Snizhana Oliinichenko (2406093)" userId="S::2406093@student.uwtsd.ac.uk::ec9ef06e-d097-486d-9322-fea5ae4f49df" providerId="AD" clId="Web-{00000000-0000-0000-0000-000000000000}" dt="2026-10-08T12:41:36.760" v="623" actId="1076"/>
          <ac:picMkLst>
            <pc:docMk/>
            <pc:sldMk cId="831142724" sldId="257"/>
            <ac:picMk id="5" creationId="{538DCB87-3FB7-6319-E1A7-5DDA9053BA9E}"/>
          </ac:picMkLst>
        </pc:picChg>
      </pc:sldChg>
      <pc:sldChg chg="addSp delSp modSp">
        <pc:chgData name="Snizhana Oliinichenko (2406093)" userId="S::2406093@student.uwtsd.ac.uk::ec9ef06e-d097-486d-9322-fea5ae4f49df" providerId="AD" clId="Web-{00000000-0000-0000-0000-000000000000}" dt="2026-10-08T12:47:47.079" v="669"/>
        <pc:sldMkLst>
          <pc:docMk/>
          <pc:sldMk cId="569332024" sldId="258"/>
        </pc:sldMkLst>
        <pc:spChg chg="mod">
          <ac:chgData name="Snizhana Oliinichenko (2406093)" userId="S::2406093@student.uwtsd.ac.uk::ec9ef06e-d097-486d-9322-fea5ae4f49df" providerId="AD" clId="Web-{00000000-0000-0000-0000-000000000000}" dt="2026-10-08T10:34:37.190" v="72" actId="20577"/>
          <ac:spMkLst>
            <pc:docMk/>
            <pc:sldMk cId="569332024" sldId="258"/>
            <ac:spMk id="2" creationId="{3AEFC68C-C797-55AF-1F92-CC5A203D907F}"/>
          </ac:spMkLst>
        </pc:spChg>
        <pc:spChg chg="add mod">
          <ac:chgData name="Snizhana Oliinichenko (2406093)" userId="S::2406093@student.uwtsd.ac.uk::ec9ef06e-d097-486d-9322-fea5ae4f49df" providerId="AD" clId="Web-{00000000-0000-0000-0000-000000000000}" dt="2026-10-08T10:33:14.736" v="65" actId="1076"/>
          <ac:spMkLst>
            <pc:docMk/>
            <pc:sldMk cId="569332024" sldId="258"/>
            <ac:spMk id="4" creationId="{172A7E14-8669-478F-C24A-EA1C573BA11F}"/>
          </ac:spMkLst>
        </pc:spChg>
        <pc:spChg chg="add mod">
          <ac:chgData name="Snizhana Oliinichenko (2406093)" userId="S::2406093@student.uwtsd.ac.uk::ec9ef06e-d097-486d-9322-fea5ae4f49df" providerId="AD" clId="Web-{00000000-0000-0000-0000-000000000000}" dt="2026-10-08T10:31:12.447" v="49" actId="14100"/>
          <ac:spMkLst>
            <pc:docMk/>
            <pc:sldMk cId="569332024" sldId="258"/>
            <ac:spMk id="5" creationId="{78837DC9-D0B8-D17C-4810-0C5D1DE2EA94}"/>
          </ac:spMkLst>
        </pc:spChg>
        <pc:spChg chg="add mod">
          <ac:chgData name="Snizhana Oliinichenko (2406093)" userId="S::2406093@student.uwtsd.ac.uk::ec9ef06e-d097-486d-9322-fea5ae4f49df" providerId="AD" clId="Web-{00000000-0000-0000-0000-000000000000}" dt="2026-10-08T10:59:07.262" v="294" actId="14100"/>
          <ac:spMkLst>
            <pc:docMk/>
            <pc:sldMk cId="569332024" sldId="258"/>
            <ac:spMk id="6" creationId="{AE29080A-5B02-B3A3-1CA0-F833DA3DD839}"/>
          </ac:spMkLst>
        </pc:spChg>
        <pc:graphicFrameChg chg="add">
          <ac:chgData name="Snizhana Oliinichenko (2406093)" userId="S::2406093@student.uwtsd.ac.uk::ec9ef06e-d097-486d-9322-fea5ae4f49df" providerId="AD" clId="Web-{00000000-0000-0000-0000-000000000000}" dt="2026-10-08T12:47:47.079" v="669"/>
          <ac:graphicFrameMkLst>
            <pc:docMk/>
            <pc:sldMk cId="569332024" sldId="258"/>
            <ac:graphicFrameMk id="22" creationId="{1ADD62E7-5CF0-2D4D-08A6-CF1E18E9E03B}"/>
          </ac:graphicFrameMkLst>
        </pc:graphicFrameChg>
        <pc:picChg chg="add mod">
          <ac:chgData name="Snizhana Oliinichenko (2406093)" userId="S::2406093@student.uwtsd.ac.uk::ec9ef06e-d097-486d-9322-fea5ae4f49df" providerId="AD" clId="Web-{00000000-0000-0000-0000-000000000000}" dt="2026-10-08T12:42:34.231" v="631" actId="14100"/>
          <ac:picMkLst>
            <pc:docMk/>
            <pc:sldMk cId="569332024" sldId="258"/>
            <ac:picMk id="20" creationId="{69577536-4219-1563-7562-AAF0C902BF3A}"/>
          </ac:picMkLst>
        </pc:picChg>
      </pc:sldChg>
      <pc:sldChg chg="addSp modSp new">
        <pc:chgData name="Snizhana Oliinichenko (2406093)" userId="S::2406093@student.uwtsd.ac.uk::ec9ef06e-d097-486d-9322-fea5ae4f49df" providerId="AD" clId="Web-{00000000-0000-0000-0000-000000000000}" dt="2026-10-08T10:58:18.994" v="287" actId="14100"/>
        <pc:sldMkLst>
          <pc:docMk/>
          <pc:sldMk cId="2869575375" sldId="259"/>
        </pc:sldMkLst>
        <pc:spChg chg="mod">
          <ac:chgData name="Snizhana Oliinichenko (2406093)" userId="S::2406093@student.uwtsd.ac.uk::ec9ef06e-d097-486d-9322-fea5ae4f49df" providerId="AD" clId="Web-{00000000-0000-0000-0000-000000000000}" dt="2026-10-08T10:35:33.754" v="79" actId="20577"/>
          <ac:spMkLst>
            <pc:docMk/>
            <pc:sldMk cId="2869575375" sldId="259"/>
            <ac:spMk id="2" creationId="{D664D87F-5D38-B951-70A0-800637A4FBCE}"/>
          </ac:spMkLst>
        </pc:spChg>
        <pc:spChg chg="mod">
          <ac:chgData name="Snizhana Oliinichenko (2406093)" userId="S::2406093@student.uwtsd.ac.uk::ec9ef06e-d097-486d-9322-fea5ae4f49df" providerId="AD" clId="Web-{00000000-0000-0000-0000-000000000000}" dt="2026-10-08T10:41:40.643" v="131" actId="20577"/>
          <ac:spMkLst>
            <pc:docMk/>
            <pc:sldMk cId="2869575375" sldId="259"/>
            <ac:spMk id="3" creationId="{A0301322-AE03-9AB5-9B79-5150C723FD19}"/>
          </ac:spMkLst>
        </pc:spChg>
        <pc:spChg chg="add mod">
          <ac:chgData name="Snizhana Oliinichenko (2406093)" userId="S::2406093@student.uwtsd.ac.uk::ec9ef06e-d097-486d-9322-fea5ae4f49df" providerId="AD" clId="Web-{00000000-0000-0000-0000-000000000000}" dt="2026-10-08T10:42:06.222" v="134" actId="14100"/>
          <ac:spMkLst>
            <pc:docMk/>
            <pc:sldMk cId="2869575375" sldId="259"/>
            <ac:spMk id="4" creationId="{408A1129-2B71-B6C8-A5D8-7868444DFA26}"/>
          </ac:spMkLst>
        </pc:spChg>
        <pc:spChg chg="add mod">
          <ac:chgData name="Snizhana Oliinichenko (2406093)" userId="S::2406093@student.uwtsd.ac.uk::ec9ef06e-d097-486d-9322-fea5ae4f49df" providerId="AD" clId="Web-{00000000-0000-0000-0000-000000000000}" dt="2026-10-08T10:42:11.301" v="135" actId="14100"/>
          <ac:spMkLst>
            <pc:docMk/>
            <pc:sldMk cId="2869575375" sldId="259"/>
            <ac:spMk id="5" creationId="{AABE88DD-365A-896E-80CD-4080892AC390}"/>
          </ac:spMkLst>
        </pc:spChg>
        <pc:spChg chg="add mod">
          <ac:chgData name="Snizhana Oliinichenko (2406093)" userId="S::2406093@student.uwtsd.ac.uk::ec9ef06e-d097-486d-9322-fea5ae4f49df" providerId="AD" clId="Web-{00000000-0000-0000-0000-000000000000}" dt="2026-10-08T10:45:02.713" v="161" actId="14100"/>
          <ac:spMkLst>
            <pc:docMk/>
            <pc:sldMk cId="2869575375" sldId="259"/>
            <ac:spMk id="6" creationId="{17081CAC-2B2E-4163-9CB6-C0BFC46A45EF}"/>
          </ac:spMkLst>
        </pc:spChg>
        <pc:spChg chg="add mod">
          <ac:chgData name="Snizhana Oliinichenko (2406093)" userId="S::2406093@student.uwtsd.ac.uk::ec9ef06e-d097-486d-9322-fea5ae4f49df" providerId="AD" clId="Web-{00000000-0000-0000-0000-000000000000}" dt="2026-10-08T10:58:18.994" v="287" actId="14100"/>
          <ac:spMkLst>
            <pc:docMk/>
            <pc:sldMk cId="2869575375" sldId="259"/>
            <ac:spMk id="7" creationId="{ACC1EAA1-AEE2-80FE-5F52-353C34F8EE64}"/>
          </ac:spMkLst>
        </pc:spChg>
      </pc:sldChg>
      <pc:sldChg chg="addSp delSp modSp new">
        <pc:chgData name="Snizhana Oliinichenko (2406093)" userId="S::2406093@student.uwtsd.ac.uk::ec9ef06e-d097-486d-9322-fea5ae4f49df" providerId="AD" clId="Web-{00000000-0000-0000-0000-000000000000}" dt="2026-10-08T11:06:08.762" v="318" actId="1076"/>
        <pc:sldMkLst>
          <pc:docMk/>
          <pc:sldMk cId="1615851981" sldId="260"/>
        </pc:sldMkLst>
        <pc:spChg chg="mod">
          <ac:chgData name="Snizhana Oliinichenko (2406093)" userId="S::2406093@student.uwtsd.ac.uk::ec9ef06e-d097-486d-9322-fea5ae4f49df" providerId="AD" clId="Web-{00000000-0000-0000-0000-000000000000}" dt="2026-10-08T10:46:18.607" v="174" actId="20577"/>
          <ac:spMkLst>
            <pc:docMk/>
            <pc:sldMk cId="1615851981" sldId="260"/>
            <ac:spMk id="2" creationId="{96A01562-8FC9-78C5-7656-9094096F0E2D}"/>
          </ac:spMkLst>
        </pc:spChg>
        <pc:spChg chg="add mod">
          <ac:chgData name="Snizhana Oliinichenko (2406093)" userId="S::2406093@student.uwtsd.ac.uk::ec9ef06e-d097-486d-9322-fea5ae4f49df" providerId="AD" clId="Web-{00000000-0000-0000-0000-000000000000}" dt="2026-10-08T10:52:44.825" v="259" actId="1076"/>
          <ac:spMkLst>
            <pc:docMk/>
            <pc:sldMk cId="1615851981" sldId="260"/>
            <ac:spMk id="4" creationId="{98FB75EF-42ED-5F6D-1496-386DAD67268F}"/>
          </ac:spMkLst>
        </pc:spChg>
        <pc:spChg chg="add mod">
          <ac:chgData name="Snizhana Oliinichenko (2406093)" userId="S::2406093@student.uwtsd.ac.uk::ec9ef06e-d097-486d-9322-fea5ae4f49df" providerId="AD" clId="Web-{00000000-0000-0000-0000-000000000000}" dt="2026-10-08T11:06:08.762" v="318" actId="1076"/>
          <ac:spMkLst>
            <pc:docMk/>
            <pc:sldMk cId="1615851981" sldId="260"/>
            <ac:spMk id="7" creationId="{3596AEDF-FF34-AE3E-E79C-5E81C6A9FBA1}"/>
          </ac:spMkLst>
        </pc:spChg>
        <pc:spChg chg="add mod">
          <ac:chgData name="Snizhana Oliinichenko (2406093)" userId="S::2406093@student.uwtsd.ac.uk::ec9ef06e-d097-486d-9322-fea5ae4f49df" providerId="AD" clId="Web-{00000000-0000-0000-0000-000000000000}" dt="2026-10-08T10:56:37.709" v="272" actId="1076"/>
          <ac:spMkLst>
            <pc:docMk/>
            <pc:sldMk cId="1615851981" sldId="260"/>
            <ac:spMk id="8" creationId="{C875DC76-3C24-8FF0-61D4-C4EFA4AF6A6D}"/>
          </ac:spMkLst>
        </pc:spChg>
        <pc:spChg chg="add mod">
          <ac:chgData name="Snizhana Oliinichenko (2406093)" userId="S::2406093@student.uwtsd.ac.uk::ec9ef06e-d097-486d-9322-fea5ae4f49df" providerId="AD" clId="Web-{00000000-0000-0000-0000-000000000000}" dt="2026-10-08T10:57:53.431" v="283" actId="14100"/>
          <ac:spMkLst>
            <pc:docMk/>
            <pc:sldMk cId="1615851981" sldId="260"/>
            <ac:spMk id="9" creationId="{75E8B660-95B2-8C26-90C0-366ED54A80B0}"/>
          </ac:spMkLst>
        </pc:spChg>
        <pc:spChg chg="add">
          <ac:chgData name="Snizhana Oliinichenko (2406093)" userId="S::2406093@student.uwtsd.ac.uk::ec9ef06e-d097-486d-9322-fea5ae4f49df" providerId="AD" clId="Web-{00000000-0000-0000-0000-000000000000}" dt="2026-10-08T11:00:31.656" v="297"/>
          <ac:spMkLst>
            <pc:docMk/>
            <pc:sldMk cId="1615851981" sldId="260"/>
            <ac:spMk id="11" creationId="{CB727AEE-641D-3DB6-94F8-86CF36A006E4}"/>
          </ac:spMkLst>
        </pc:spChg>
      </pc:sldChg>
      <pc:sldChg chg="addSp delSp modSp new mod setBg">
        <pc:chgData name="Snizhana Oliinichenko (2406093)" userId="S::2406093@student.uwtsd.ac.uk::ec9ef06e-d097-486d-9322-fea5ae4f49df" providerId="AD" clId="Web-{00000000-0000-0000-0000-000000000000}" dt="2026-10-08T12:48:37.986" v="671"/>
        <pc:sldMkLst>
          <pc:docMk/>
          <pc:sldMk cId="2886791949" sldId="261"/>
        </pc:sldMkLst>
        <pc:spChg chg="mod">
          <ac:chgData name="Snizhana Oliinichenko (2406093)" userId="S::2406093@student.uwtsd.ac.uk::ec9ef06e-d097-486d-9322-fea5ae4f49df" providerId="AD" clId="Web-{00000000-0000-0000-0000-000000000000}" dt="2026-10-08T12:48:37.986" v="671"/>
          <ac:spMkLst>
            <pc:docMk/>
            <pc:sldMk cId="2886791949" sldId="261"/>
            <ac:spMk id="2" creationId="{C6E1AF48-922D-4A66-0AC9-979763C20EF9}"/>
          </ac:spMkLst>
        </pc:spChg>
        <pc:spChg chg="add mod">
          <ac:chgData name="Snizhana Oliinichenko (2406093)" userId="S::2406093@student.uwtsd.ac.uk::ec9ef06e-d097-486d-9322-fea5ae4f49df" providerId="AD" clId="Web-{00000000-0000-0000-0000-000000000000}" dt="2026-10-08T12:48:37.986" v="671"/>
          <ac:spMkLst>
            <pc:docMk/>
            <pc:sldMk cId="2886791949" sldId="261"/>
            <ac:spMk id="4" creationId="{56EFCDB4-9A15-97A5-A618-DA18A1C7D828}"/>
          </ac:spMkLst>
        </pc:spChg>
        <pc:spChg chg="add mod">
          <ac:chgData name="Snizhana Oliinichenko (2406093)" userId="S::2406093@student.uwtsd.ac.uk::ec9ef06e-d097-486d-9322-fea5ae4f49df" providerId="AD" clId="Web-{00000000-0000-0000-0000-000000000000}" dt="2026-10-08T12:48:37.986" v="671"/>
          <ac:spMkLst>
            <pc:docMk/>
            <pc:sldMk cId="2886791949" sldId="261"/>
            <ac:spMk id="5" creationId="{74198B60-C496-0E4B-8EEB-BEA2ACF83707}"/>
          </ac:spMkLst>
        </pc:spChg>
        <pc:spChg chg="add mod">
          <ac:chgData name="Snizhana Oliinichenko (2406093)" userId="S::2406093@student.uwtsd.ac.uk::ec9ef06e-d097-486d-9322-fea5ae4f49df" providerId="AD" clId="Web-{00000000-0000-0000-0000-000000000000}" dt="2026-10-08T12:48:37.986" v="671"/>
          <ac:spMkLst>
            <pc:docMk/>
            <pc:sldMk cId="2886791949" sldId="261"/>
            <ac:spMk id="6" creationId="{162B2F76-EFBE-A9FB-7631-94CF6204A4F6}"/>
          </ac:spMkLst>
        </pc:spChg>
        <pc:spChg chg="add mod">
          <ac:chgData name="Snizhana Oliinichenko (2406093)" userId="S::2406093@student.uwtsd.ac.uk::ec9ef06e-d097-486d-9322-fea5ae4f49df" providerId="AD" clId="Web-{00000000-0000-0000-0000-000000000000}" dt="2026-10-08T12:48:37.986" v="671"/>
          <ac:spMkLst>
            <pc:docMk/>
            <pc:sldMk cId="2886791949" sldId="261"/>
            <ac:spMk id="7" creationId="{7C27325F-B392-89A1-2114-92ED5746D344}"/>
          </ac:spMkLst>
        </pc:spChg>
      </pc:sldChg>
      <pc:sldChg chg="addSp delSp modSp new">
        <pc:chgData name="Snizhana Oliinichenko (2406093)" userId="S::2406093@student.uwtsd.ac.uk::ec9ef06e-d097-486d-9322-fea5ae4f49df" providerId="AD" clId="Web-{00000000-0000-0000-0000-000000000000}" dt="2026-10-08T12:46:05.843" v="662" actId="14100"/>
        <pc:sldMkLst>
          <pc:docMk/>
          <pc:sldMk cId="1409185168" sldId="262"/>
        </pc:sldMkLst>
        <pc:spChg chg="mod">
          <ac:chgData name="Snizhana Oliinichenko (2406093)" userId="S::2406093@student.uwtsd.ac.uk::ec9ef06e-d097-486d-9322-fea5ae4f49df" providerId="AD" clId="Web-{00000000-0000-0000-0000-000000000000}" dt="2026-10-08T11:13:59.233" v="397" actId="20577"/>
          <ac:spMkLst>
            <pc:docMk/>
            <pc:sldMk cId="1409185168" sldId="262"/>
            <ac:spMk id="2" creationId="{5B6A446E-A27B-9975-7996-4B4FE3FE7521}"/>
          </ac:spMkLst>
        </pc:spChg>
        <pc:spChg chg="add mod">
          <ac:chgData name="Snizhana Oliinichenko (2406093)" userId="S::2406093@student.uwtsd.ac.uk::ec9ef06e-d097-486d-9322-fea5ae4f49df" providerId="AD" clId="Web-{00000000-0000-0000-0000-000000000000}" dt="2026-10-08T12:45:44.311" v="658" actId="14100"/>
          <ac:spMkLst>
            <pc:docMk/>
            <pc:sldMk cId="1409185168" sldId="262"/>
            <ac:spMk id="4" creationId="{5A78CF4B-4C95-5A95-5935-4C66DBDF32E3}"/>
          </ac:spMkLst>
        </pc:spChg>
        <pc:spChg chg="add mod">
          <ac:chgData name="Snizhana Oliinichenko (2406093)" userId="S::2406093@student.uwtsd.ac.uk::ec9ef06e-d097-486d-9322-fea5ae4f49df" providerId="AD" clId="Web-{00000000-0000-0000-0000-000000000000}" dt="2026-10-08T12:45:50.530" v="660" actId="14100"/>
          <ac:spMkLst>
            <pc:docMk/>
            <pc:sldMk cId="1409185168" sldId="262"/>
            <ac:spMk id="5" creationId="{C82246B8-7621-0B2F-337C-A75E0DA23763}"/>
          </ac:spMkLst>
        </pc:spChg>
        <pc:spChg chg="add mod">
          <ac:chgData name="Snizhana Oliinichenko (2406093)" userId="S::2406093@student.uwtsd.ac.uk::ec9ef06e-d097-486d-9322-fea5ae4f49df" providerId="AD" clId="Web-{00000000-0000-0000-0000-000000000000}" dt="2026-10-08T11:18:43.697" v="445" actId="20577"/>
          <ac:spMkLst>
            <pc:docMk/>
            <pc:sldMk cId="1409185168" sldId="262"/>
            <ac:spMk id="6" creationId="{669D8EBD-4873-0C53-6653-9247B3612358}"/>
          </ac:spMkLst>
        </pc:spChg>
        <pc:picChg chg="add mod">
          <ac:chgData name="Snizhana Oliinichenko (2406093)" userId="S::2406093@student.uwtsd.ac.uk::ec9ef06e-d097-486d-9322-fea5ae4f49df" providerId="AD" clId="Web-{00000000-0000-0000-0000-000000000000}" dt="2026-10-08T12:46:05.843" v="662" actId="14100"/>
          <ac:picMkLst>
            <pc:docMk/>
            <pc:sldMk cId="1409185168" sldId="262"/>
            <ac:picMk id="3" creationId="{892E900A-C615-5CBB-CA2A-3ACFE9798F6A}"/>
          </ac:picMkLst>
        </pc:picChg>
      </pc:sldChg>
      <pc:sldChg chg="addSp delSp modSp new">
        <pc:chgData name="Snizhana Oliinichenko (2406093)" userId="S::2406093@student.uwtsd.ac.uk::ec9ef06e-d097-486d-9322-fea5ae4f49df" providerId="AD" clId="Web-{00000000-0000-0000-0000-000000000000}" dt="2026-10-08T11:27:39.890" v="532" actId="20577"/>
        <pc:sldMkLst>
          <pc:docMk/>
          <pc:sldMk cId="609389360" sldId="263"/>
        </pc:sldMkLst>
        <pc:spChg chg="mod">
          <ac:chgData name="Snizhana Oliinichenko (2406093)" userId="S::2406093@student.uwtsd.ac.uk::ec9ef06e-d097-486d-9322-fea5ae4f49df" providerId="AD" clId="Web-{00000000-0000-0000-0000-000000000000}" dt="2026-10-08T11:20:23.592" v="457" actId="20577"/>
          <ac:spMkLst>
            <pc:docMk/>
            <pc:sldMk cId="609389360" sldId="263"/>
            <ac:spMk id="2" creationId="{3DF5F13D-C89A-404B-98B3-B1E974B04692}"/>
          </ac:spMkLst>
        </pc:spChg>
        <pc:spChg chg="add mod">
          <ac:chgData name="Snizhana Oliinichenko (2406093)" userId="S::2406093@student.uwtsd.ac.uk::ec9ef06e-d097-486d-9322-fea5ae4f49df" providerId="AD" clId="Web-{00000000-0000-0000-0000-000000000000}" dt="2026-10-08T11:25:33.323" v="513" actId="20577"/>
          <ac:spMkLst>
            <pc:docMk/>
            <pc:sldMk cId="609389360" sldId="263"/>
            <ac:spMk id="4" creationId="{1DF8F587-376E-8C82-FECD-5D46A18D1ACB}"/>
          </ac:spMkLst>
        </pc:spChg>
        <pc:spChg chg="add mod">
          <ac:chgData name="Snizhana Oliinichenko (2406093)" userId="S::2406093@student.uwtsd.ac.uk::ec9ef06e-d097-486d-9322-fea5ae4f49df" providerId="AD" clId="Web-{00000000-0000-0000-0000-000000000000}" dt="2026-10-08T11:26:33.061" v="518" actId="20577"/>
          <ac:spMkLst>
            <pc:docMk/>
            <pc:sldMk cId="609389360" sldId="263"/>
            <ac:spMk id="5" creationId="{BB5A0D4C-F9D0-19A2-7DE2-F1435C418013}"/>
          </ac:spMkLst>
        </pc:spChg>
        <pc:spChg chg="add mod">
          <ac:chgData name="Snizhana Oliinichenko (2406093)" userId="S::2406093@student.uwtsd.ac.uk::ec9ef06e-d097-486d-9322-fea5ae4f49df" providerId="AD" clId="Web-{00000000-0000-0000-0000-000000000000}" dt="2026-10-08T11:26:45.075" v="522" actId="20577"/>
          <ac:spMkLst>
            <pc:docMk/>
            <pc:sldMk cId="609389360" sldId="263"/>
            <ac:spMk id="6" creationId="{AB1830A5-FA66-6322-60D0-BF5A19CC2FD4}"/>
          </ac:spMkLst>
        </pc:spChg>
        <pc:spChg chg="add mod">
          <ac:chgData name="Snizhana Oliinichenko (2406093)" userId="S::2406093@student.uwtsd.ac.uk::ec9ef06e-d097-486d-9322-fea5ae4f49df" providerId="AD" clId="Web-{00000000-0000-0000-0000-000000000000}" dt="2026-10-08T11:27:12.435" v="526" actId="20577"/>
          <ac:spMkLst>
            <pc:docMk/>
            <pc:sldMk cId="609389360" sldId="263"/>
            <ac:spMk id="8" creationId="{62500C34-AE38-CC42-2699-A6773A13A1FB}"/>
          </ac:spMkLst>
        </pc:spChg>
        <pc:spChg chg="add mod">
          <ac:chgData name="Snizhana Oliinichenko (2406093)" userId="S::2406093@student.uwtsd.ac.uk::ec9ef06e-d097-486d-9322-fea5ae4f49df" providerId="AD" clId="Web-{00000000-0000-0000-0000-000000000000}" dt="2026-10-08T11:27:39.890" v="532" actId="20577"/>
          <ac:spMkLst>
            <pc:docMk/>
            <pc:sldMk cId="609389360" sldId="263"/>
            <ac:spMk id="9" creationId="{E70FA784-6BD6-4CFA-0FF1-A3F275647261}"/>
          </ac:spMkLst>
        </pc:spChg>
      </pc:sldChg>
      <pc:sldChg chg="addSp delSp modSp new">
        <pc:chgData name="Snizhana Oliinichenko (2406093)" userId="S::2406093@student.uwtsd.ac.uk::ec9ef06e-d097-486d-9322-fea5ae4f49df" providerId="AD" clId="Web-{00000000-0000-0000-0000-000000000000}" dt="2026-10-08T12:46:39.265" v="668" actId="14100"/>
        <pc:sldMkLst>
          <pc:docMk/>
          <pc:sldMk cId="3527046117" sldId="264"/>
        </pc:sldMkLst>
        <pc:spChg chg="mod">
          <ac:chgData name="Snizhana Oliinichenko (2406093)" userId="S::2406093@student.uwtsd.ac.uk::ec9ef06e-d097-486d-9322-fea5ae4f49df" providerId="AD" clId="Web-{00000000-0000-0000-0000-000000000000}" dt="2026-10-08T12:45:13.092" v="655" actId="20577"/>
          <ac:spMkLst>
            <pc:docMk/>
            <pc:sldMk cId="3527046117" sldId="264"/>
            <ac:spMk id="2" creationId="{1FDF2775-200F-61BC-91AC-A3881E32A460}"/>
          </ac:spMkLst>
        </pc:spChg>
        <pc:spChg chg="add mod">
          <ac:chgData name="Snizhana Oliinichenko (2406093)" userId="S::2406093@student.uwtsd.ac.uk::ec9ef06e-d097-486d-9322-fea5ae4f49df" providerId="AD" clId="Web-{00000000-0000-0000-0000-000000000000}" dt="2026-10-08T12:44:38.420" v="648" actId="14100"/>
          <ac:spMkLst>
            <pc:docMk/>
            <pc:sldMk cId="3527046117" sldId="264"/>
            <ac:spMk id="4" creationId="{D502FF62-6B98-FA92-209F-9E599B8334D0}"/>
          </ac:spMkLst>
        </pc:spChg>
        <pc:spChg chg="add mod">
          <ac:chgData name="Snizhana Oliinichenko (2406093)" userId="S::2406093@student.uwtsd.ac.uk::ec9ef06e-d097-486d-9322-fea5ae4f49df" providerId="AD" clId="Web-{00000000-0000-0000-0000-000000000000}" dt="2026-10-08T12:44:21.045" v="645" actId="14100"/>
          <ac:spMkLst>
            <pc:docMk/>
            <pc:sldMk cId="3527046117" sldId="264"/>
            <ac:spMk id="5" creationId="{1D876240-3F61-83C6-0A12-C11B6A292AD9}"/>
          </ac:spMkLst>
        </pc:spChg>
        <pc:spChg chg="add mod">
          <ac:chgData name="Snizhana Oliinichenko (2406093)" userId="S::2406093@student.uwtsd.ac.uk::ec9ef06e-d097-486d-9322-fea5ae4f49df" providerId="AD" clId="Web-{00000000-0000-0000-0000-000000000000}" dt="2026-10-08T12:44:49.420" v="651" actId="14100"/>
          <ac:spMkLst>
            <pc:docMk/>
            <pc:sldMk cId="3527046117" sldId="264"/>
            <ac:spMk id="6" creationId="{7B343FF8-6F5F-6417-1D49-4615FB2DEF78}"/>
          </ac:spMkLst>
        </pc:spChg>
        <pc:spChg chg="add mod">
          <ac:chgData name="Snizhana Oliinichenko (2406093)" userId="S::2406093@student.uwtsd.ac.uk::ec9ef06e-d097-486d-9322-fea5ae4f49df" providerId="AD" clId="Web-{00000000-0000-0000-0000-000000000000}" dt="2026-10-08T12:44:58.389" v="653" actId="14100"/>
          <ac:spMkLst>
            <pc:docMk/>
            <pc:sldMk cId="3527046117" sldId="264"/>
            <ac:spMk id="7" creationId="{E5C1FF0E-AEE8-A76D-2AC1-1B5A6BD56256}"/>
          </ac:spMkLst>
        </pc:spChg>
        <pc:spChg chg="add mod">
          <ac:chgData name="Snizhana Oliinichenko (2406093)" userId="S::2406093@student.uwtsd.ac.uk::ec9ef06e-d097-486d-9322-fea5ae4f49df" providerId="AD" clId="Web-{00000000-0000-0000-0000-000000000000}" dt="2026-10-08T12:46:18.171" v="664" actId="14100"/>
          <ac:spMkLst>
            <pc:docMk/>
            <pc:sldMk cId="3527046117" sldId="264"/>
            <ac:spMk id="8" creationId="{B9910FCB-FEF9-EF0D-A59D-3005FCC65CEC}"/>
          </ac:spMkLst>
        </pc:spChg>
        <pc:spChg chg="add mod">
          <ac:chgData name="Snizhana Oliinichenko (2406093)" userId="S::2406093@student.uwtsd.ac.uk::ec9ef06e-d097-486d-9322-fea5ae4f49df" providerId="AD" clId="Web-{00000000-0000-0000-0000-000000000000}" dt="2026-10-08T12:46:39.265" v="668" actId="14100"/>
          <ac:spMkLst>
            <pc:docMk/>
            <pc:sldMk cId="3527046117" sldId="264"/>
            <ac:spMk id="9" creationId="{E556391A-0325-D6D7-7245-D3D04CA0952B}"/>
          </ac:spMkLst>
        </pc:spChg>
        <pc:picChg chg="add mod">
          <ac:chgData name="Snizhana Oliinichenko (2406093)" userId="S::2406093@student.uwtsd.ac.uk::ec9ef06e-d097-486d-9322-fea5ae4f49df" providerId="AD" clId="Web-{00000000-0000-0000-0000-000000000000}" dt="2026-10-08T12:45:04.389" v="654" actId="14100"/>
          <ac:picMkLst>
            <pc:docMk/>
            <pc:sldMk cId="3527046117" sldId="264"/>
            <ac:picMk id="3" creationId="{6CBC1DDF-69FA-C2A5-8EC1-339C8E9675B8}"/>
          </ac:picMkLst>
        </pc:picChg>
      </pc:sldChg>
    </pc:docChg>
  </pc:docChgLst>
  <pc:docChgLst>
    <pc:chgData name="Snizhana Oliinichenko (2406093)" userId="S::2406093@student.uwtsd.ac.uk::ec9ef06e-d097-486d-9322-fea5ae4f49df" providerId="AD" clId="Web-{79185CFA-521B-3E80-CBC9-C7837A5394DE}"/>
    <pc:docChg chg="modSld">
      <pc:chgData name="Snizhana Oliinichenko (2406093)" userId="S::2406093@student.uwtsd.ac.uk::ec9ef06e-d097-486d-9322-fea5ae4f49df" providerId="AD" clId="Web-{79185CFA-521B-3E80-CBC9-C7837A5394DE}" dt="2026-10-08T14:31:16.247" v="281" actId="14100"/>
      <pc:docMkLst>
        <pc:docMk/>
      </pc:docMkLst>
      <pc:sldChg chg="modSp">
        <pc:chgData name="Snizhana Oliinichenko (2406093)" userId="S::2406093@student.uwtsd.ac.uk::ec9ef06e-d097-486d-9322-fea5ae4f49df" providerId="AD" clId="Web-{79185CFA-521B-3E80-CBC9-C7837A5394DE}" dt="2026-10-08T13:38:50.137" v="10" actId="20577"/>
        <pc:sldMkLst>
          <pc:docMk/>
          <pc:sldMk cId="109857222" sldId="256"/>
        </pc:sldMkLst>
        <pc:spChg chg="mod">
          <ac:chgData name="Snizhana Oliinichenko (2406093)" userId="S::2406093@student.uwtsd.ac.uk::ec9ef06e-d097-486d-9322-fea5ae4f49df" providerId="AD" clId="Web-{79185CFA-521B-3E80-CBC9-C7837A5394DE}" dt="2026-10-08T13:38:05.181" v="6" actId="2057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Snizhana Oliinichenko (2406093)" userId="S::2406093@student.uwtsd.ac.uk::ec9ef06e-d097-486d-9322-fea5ae4f49df" providerId="AD" clId="Web-{79185CFA-521B-3E80-CBC9-C7837A5394DE}" dt="2026-10-08T13:38:50.137" v="10" actId="20577"/>
          <ac:spMkLst>
            <pc:docMk/>
            <pc:sldMk cId="109857222" sldId="256"/>
            <ac:spMk id="3" creationId="{00000000-0000-0000-0000-000000000000}"/>
          </ac:spMkLst>
        </pc:spChg>
      </pc:sldChg>
      <pc:sldChg chg="modSp">
        <pc:chgData name="Snizhana Oliinichenko (2406093)" userId="S::2406093@student.uwtsd.ac.uk::ec9ef06e-d097-486d-9322-fea5ae4f49df" providerId="AD" clId="Web-{79185CFA-521B-3E80-CBC9-C7837A5394DE}" dt="2026-10-08T14:12:39.888" v="117" actId="20577"/>
        <pc:sldMkLst>
          <pc:docMk/>
          <pc:sldMk cId="831142724" sldId="257"/>
        </pc:sldMkLst>
        <pc:spChg chg="mod">
          <ac:chgData name="Snizhana Oliinichenko (2406093)" userId="S::2406093@student.uwtsd.ac.uk::ec9ef06e-d097-486d-9322-fea5ae4f49df" providerId="AD" clId="Web-{79185CFA-521B-3E80-CBC9-C7837A5394DE}" dt="2026-10-08T14:11:44.572" v="111" actId="20577"/>
          <ac:spMkLst>
            <pc:docMk/>
            <pc:sldMk cId="831142724" sldId="257"/>
            <ac:spMk id="4" creationId="{B65C2040-E546-4A73-A1D7-138F1F2BC99A}"/>
          </ac:spMkLst>
        </pc:spChg>
        <pc:spChg chg="mod">
          <ac:chgData name="Snizhana Oliinichenko (2406093)" userId="S::2406093@student.uwtsd.ac.uk::ec9ef06e-d097-486d-9322-fea5ae4f49df" providerId="AD" clId="Web-{79185CFA-521B-3E80-CBC9-C7837A5394DE}" dt="2026-10-08T14:12:39.888" v="117" actId="20577"/>
          <ac:spMkLst>
            <pc:docMk/>
            <pc:sldMk cId="831142724" sldId="257"/>
            <ac:spMk id="6" creationId="{83FCE962-A5DA-1F8E-D054-412E24743515}"/>
          </ac:spMkLst>
        </pc:spChg>
      </pc:sldChg>
      <pc:sldChg chg="modSp">
        <pc:chgData name="Snizhana Oliinichenko (2406093)" userId="S::2406093@student.uwtsd.ac.uk::ec9ef06e-d097-486d-9322-fea5ae4f49df" providerId="AD" clId="Web-{79185CFA-521B-3E80-CBC9-C7837A5394DE}" dt="2026-10-08T14:14:27.818" v="128" actId="20577"/>
        <pc:sldMkLst>
          <pc:docMk/>
          <pc:sldMk cId="569332024" sldId="258"/>
        </pc:sldMkLst>
        <pc:spChg chg="mod">
          <ac:chgData name="Snizhana Oliinichenko (2406093)" userId="S::2406093@student.uwtsd.ac.uk::ec9ef06e-d097-486d-9322-fea5ae4f49df" providerId="AD" clId="Web-{79185CFA-521B-3E80-CBC9-C7837A5394DE}" dt="2026-10-08T14:13:47.002" v="122" actId="20577"/>
          <ac:spMkLst>
            <pc:docMk/>
            <pc:sldMk cId="569332024" sldId="258"/>
            <ac:spMk id="5" creationId="{78837DC9-D0B8-D17C-4810-0C5D1DE2EA94}"/>
          </ac:spMkLst>
        </pc:spChg>
        <pc:spChg chg="mod">
          <ac:chgData name="Snizhana Oliinichenko (2406093)" userId="S::2406093@student.uwtsd.ac.uk::ec9ef06e-d097-486d-9322-fea5ae4f49df" providerId="AD" clId="Web-{79185CFA-521B-3E80-CBC9-C7837A5394DE}" dt="2026-10-08T14:14:27.818" v="128" actId="20577"/>
          <ac:spMkLst>
            <pc:docMk/>
            <pc:sldMk cId="569332024" sldId="258"/>
            <ac:spMk id="6" creationId="{AE29080A-5B02-B3A3-1CA0-F833DA3DD839}"/>
          </ac:spMkLst>
        </pc:spChg>
      </pc:sldChg>
      <pc:sldChg chg="modSp">
        <pc:chgData name="Snizhana Oliinichenko (2406093)" userId="S::2406093@student.uwtsd.ac.uk::ec9ef06e-d097-486d-9322-fea5ae4f49df" providerId="AD" clId="Web-{79185CFA-521B-3E80-CBC9-C7837A5394DE}" dt="2026-10-08T14:15:29.135" v="132" actId="20577"/>
        <pc:sldMkLst>
          <pc:docMk/>
          <pc:sldMk cId="2869575375" sldId="259"/>
        </pc:sldMkLst>
        <pc:spChg chg="mod">
          <ac:chgData name="Snizhana Oliinichenko (2406093)" userId="S::2406093@student.uwtsd.ac.uk::ec9ef06e-d097-486d-9322-fea5ae4f49df" providerId="AD" clId="Web-{79185CFA-521B-3E80-CBC9-C7837A5394DE}" dt="2026-10-08T13:42:24.950" v="24" actId="20577"/>
          <ac:spMkLst>
            <pc:docMk/>
            <pc:sldMk cId="2869575375" sldId="259"/>
            <ac:spMk id="5" creationId="{AABE88DD-365A-896E-80CD-4080892AC390}"/>
          </ac:spMkLst>
        </pc:spChg>
        <pc:spChg chg="mod">
          <ac:chgData name="Snizhana Oliinichenko (2406093)" userId="S::2406093@student.uwtsd.ac.uk::ec9ef06e-d097-486d-9322-fea5ae4f49df" providerId="AD" clId="Web-{79185CFA-521B-3E80-CBC9-C7837A5394DE}" dt="2026-10-08T14:15:29.135" v="132" actId="20577"/>
          <ac:spMkLst>
            <pc:docMk/>
            <pc:sldMk cId="2869575375" sldId="259"/>
            <ac:spMk id="7" creationId="{ACC1EAA1-AEE2-80FE-5F52-353C34F8EE64}"/>
          </ac:spMkLst>
        </pc:spChg>
      </pc:sldChg>
      <pc:sldChg chg="modSp">
        <pc:chgData name="Snizhana Oliinichenko (2406093)" userId="S::2406093@student.uwtsd.ac.uk::ec9ef06e-d097-486d-9322-fea5ae4f49df" providerId="AD" clId="Web-{79185CFA-521B-3E80-CBC9-C7837A5394DE}" dt="2026-10-08T14:19:08.509" v="178" actId="20577"/>
        <pc:sldMkLst>
          <pc:docMk/>
          <pc:sldMk cId="1615851981" sldId="260"/>
        </pc:sldMkLst>
        <pc:spChg chg="mod">
          <ac:chgData name="Snizhana Oliinichenko (2406093)" userId="S::2406093@student.uwtsd.ac.uk::ec9ef06e-d097-486d-9322-fea5ae4f49df" providerId="AD" clId="Web-{79185CFA-521B-3E80-CBC9-C7837A5394DE}" dt="2026-10-08T14:18:10.849" v="170" actId="20577"/>
          <ac:spMkLst>
            <pc:docMk/>
            <pc:sldMk cId="1615851981" sldId="260"/>
            <ac:spMk id="4" creationId="{98FB75EF-42ED-5F6D-1496-386DAD67268F}"/>
          </ac:spMkLst>
        </pc:spChg>
        <pc:spChg chg="mod">
          <ac:chgData name="Snizhana Oliinichenko (2406093)" userId="S::2406093@student.uwtsd.ac.uk::ec9ef06e-d097-486d-9322-fea5ae4f49df" providerId="AD" clId="Web-{79185CFA-521B-3E80-CBC9-C7837A5394DE}" dt="2026-10-08T14:16:45.156" v="144" actId="20577"/>
          <ac:spMkLst>
            <pc:docMk/>
            <pc:sldMk cId="1615851981" sldId="260"/>
            <ac:spMk id="7" creationId="{3596AEDF-FF34-AE3E-E79C-5E81C6A9FBA1}"/>
          </ac:spMkLst>
        </pc:spChg>
        <pc:spChg chg="mod">
          <ac:chgData name="Snizhana Oliinichenko (2406093)" userId="S::2406093@student.uwtsd.ac.uk::ec9ef06e-d097-486d-9322-fea5ae4f49df" providerId="AD" clId="Web-{79185CFA-521B-3E80-CBC9-C7837A5394DE}" dt="2026-10-08T14:18:42.570" v="174" actId="20577"/>
          <ac:spMkLst>
            <pc:docMk/>
            <pc:sldMk cId="1615851981" sldId="260"/>
            <ac:spMk id="8" creationId="{C875DC76-3C24-8FF0-61D4-C4EFA4AF6A6D}"/>
          </ac:spMkLst>
        </pc:spChg>
        <pc:spChg chg="mod">
          <ac:chgData name="Snizhana Oliinichenko (2406093)" userId="S::2406093@student.uwtsd.ac.uk::ec9ef06e-d097-486d-9322-fea5ae4f49df" providerId="AD" clId="Web-{79185CFA-521B-3E80-CBC9-C7837A5394DE}" dt="2026-10-08T14:19:08.509" v="178" actId="20577"/>
          <ac:spMkLst>
            <pc:docMk/>
            <pc:sldMk cId="1615851981" sldId="260"/>
            <ac:spMk id="9" creationId="{75E8B660-95B2-8C26-90C0-366ED54A80B0}"/>
          </ac:spMkLst>
        </pc:spChg>
      </pc:sldChg>
      <pc:sldChg chg="modSp">
        <pc:chgData name="Snizhana Oliinichenko (2406093)" userId="S::2406093@student.uwtsd.ac.uk::ec9ef06e-d097-486d-9322-fea5ae4f49df" providerId="AD" clId="Web-{79185CFA-521B-3E80-CBC9-C7837A5394DE}" dt="2026-10-08T14:21:20.425" v="198" actId="20577"/>
        <pc:sldMkLst>
          <pc:docMk/>
          <pc:sldMk cId="2886791949" sldId="261"/>
        </pc:sldMkLst>
        <pc:spChg chg="mod">
          <ac:chgData name="Snizhana Oliinichenko (2406093)" userId="S::2406093@student.uwtsd.ac.uk::ec9ef06e-d097-486d-9322-fea5ae4f49df" providerId="AD" clId="Web-{79185CFA-521B-3E80-CBC9-C7837A5394DE}" dt="2026-10-08T13:45:05.101" v="36" actId="20577"/>
          <ac:spMkLst>
            <pc:docMk/>
            <pc:sldMk cId="2886791949" sldId="261"/>
            <ac:spMk id="4" creationId="{56EFCDB4-9A15-97A5-A618-DA18A1C7D828}"/>
          </ac:spMkLst>
        </pc:spChg>
        <pc:spChg chg="mod">
          <ac:chgData name="Snizhana Oliinichenko (2406093)" userId="S::2406093@student.uwtsd.ac.uk::ec9ef06e-d097-486d-9322-fea5ae4f49df" providerId="AD" clId="Web-{79185CFA-521B-3E80-CBC9-C7837A5394DE}" dt="2026-10-08T14:20:56.532" v="194" actId="20577"/>
          <ac:spMkLst>
            <pc:docMk/>
            <pc:sldMk cId="2886791949" sldId="261"/>
            <ac:spMk id="5" creationId="{74198B60-C496-0E4B-8EEB-BEA2ACF83707}"/>
          </ac:spMkLst>
        </pc:spChg>
        <pc:spChg chg="mod">
          <ac:chgData name="Snizhana Oliinichenko (2406093)" userId="S::2406093@student.uwtsd.ac.uk::ec9ef06e-d097-486d-9322-fea5ae4f49df" providerId="AD" clId="Web-{79185CFA-521B-3E80-CBC9-C7837A5394DE}" dt="2026-10-08T14:21:20.425" v="198" actId="20577"/>
          <ac:spMkLst>
            <pc:docMk/>
            <pc:sldMk cId="2886791949" sldId="261"/>
            <ac:spMk id="6" creationId="{162B2F76-EFBE-A9FB-7631-94CF6204A4F6}"/>
          </ac:spMkLst>
        </pc:spChg>
        <pc:spChg chg="mod">
          <ac:chgData name="Snizhana Oliinichenko (2406093)" userId="S::2406093@student.uwtsd.ac.uk::ec9ef06e-d097-486d-9322-fea5ae4f49df" providerId="AD" clId="Web-{79185CFA-521B-3E80-CBC9-C7837A5394DE}" dt="2026-10-08T13:48:29.100" v="67" actId="20577"/>
          <ac:spMkLst>
            <pc:docMk/>
            <pc:sldMk cId="2886791949" sldId="261"/>
            <ac:spMk id="7" creationId="{7C27325F-B392-89A1-2114-92ED5746D344}"/>
          </ac:spMkLst>
        </pc:spChg>
      </pc:sldChg>
      <pc:sldChg chg="modSp">
        <pc:chgData name="Snizhana Oliinichenko (2406093)" userId="S::2406093@student.uwtsd.ac.uk::ec9ef06e-d097-486d-9322-fea5ae4f49df" providerId="AD" clId="Web-{79185CFA-521B-3E80-CBC9-C7837A5394DE}" dt="2026-10-08T14:31:16.247" v="281" actId="14100"/>
        <pc:sldMkLst>
          <pc:docMk/>
          <pc:sldMk cId="1409185168" sldId="262"/>
        </pc:sldMkLst>
        <pc:spChg chg="mod">
          <ac:chgData name="Snizhana Oliinichenko (2406093)" userId="S::2406093@student.uwtsd.ac.uk::ec9ef06e-d097-486d-9322-fea5ae4f49df" providerId="AD" clId="Web-{79185CFA-521B-3E80-CBC9-C7837A5394DE}" dt="2026-10-08T13:49:42.386" v="73" actId="20577"/>
          <ac:spMkLst>
            <pc:docMk/>
            <pc:sldMk cId="1409185168" sldId="262"/>
            <ac:spMk id="2" creationId="{5B6A446E-A27B-9975-7996-4B4FE3FE7521}"/>
          </ac:spMkLst>
        </pc:spChg>
        <pc:spChg chg="mod">
          <ac:chgData name="Snizhana Oliinichenko (2406093)" userId="S::2406093@student.uwtsd.ac.uk::ec9ef06e-d097-486d-9322-fea5ae4f49df" providerId="AD" clId="Web-{79185CFA-521B-3E80-CBC9-C7837A5394DE}" dt="2026-10-08T14:30:29.150" v="270" actId="14100"/>
          <ac:spMkLst>
            <pc:docMk/>
            <pc:sldMk cId="1409185168" sldId="262"/>
            <ac:spMk id="4" creationId="{5A78CF4B-4C95-5A95-5935-4C66DBDF32E3}"/>
          </ac:spMkLst>
        </pc:spChg>
        <pc:spChg chg="mod">
          <ac:chgData name="Snizhana Oliinichenko (2406093)" userId="S::2406093@student.uwtsd.ac.uk::ec9ef06e-d097-486d-9322-fea5ae4f49df" providerId="AD" clId="Web-{79185CFA-521B-3E80-CBC9-C7837A5394DE}" dt="2026-10-08T14:31:04.200" v="279" actId="14100"/>
          <ac:spMkLst>
            <pc:docMk/>
            <pc:sldMk cId="1409185168" sldId="262"/>
            <ac:spMk id="5" creationId="{C82246B8-7621-0B2F-337C-A75E0DA23763}"/>
          </ac:spMkLst>
        </pc:spChg>
        <pc:spChg chg="mod">
          <ac:chgData name="Snizhana Oliinichenko (2406093)" userId="S::2406093@student.uwtsd.ac.uk::ec9ef06e-d097-486d-9322-fea5ae4f49df" providerId="AD" clId="Web-{79185CFA-521B-3E80-CBC9-C7837A5394DE}" dt="2026-10-08T14:31:16.247" v="281" actId="14100"/>
          <ac:spMkLst>
            <pc:docMk/>
            <pc:sldMk cId="1409185168" sldId="262"/>
            <ac:spMk id="6" creationId="{669D8EBD-4873-0C53-6653-9247B3612358}"/>
          </ac:spMkLst>
        </pc:spChg>
        <pc:picChg chg="mod">
          <ac:chgData name="Snizhana Oliinichenko (2406093)" userId="S::2406093@student.uwtsd.ac.uk::ec9ef06e-d097-486d-9322-fea5ae4f49df" providerId="AD" clId="Web-{79185CFA-521B-3E80-CBC9-C7837A5394DE}" dt="2026-10-08T14:30:53.808" v="276" actId="14100"/>
          <ac:picMkLst>
            <pc:docMk/>
            <pc:sldMk cId="1409185168" sldId="262"/>
            <ac:picMk id="3" creationId="{892E900A-C615-5CBB-CA2A-3ACFE9798F6A}"/>
          </ac:picMkLst>
        </pc:picChg>
      </pc:sldChg>
      <pc:sldChg chg="modSp">
        <pc:chgData name="Snizhana Oliinichenko (2406093)" userId="S::2406093@student.uwtsd.ac.uk::ec9ef06e-d097-486d-9322-fea5ae4f49df" providerId="AD" clId="Web-{79185CFA-521B-3E80-CBC9-C7837A5394DE}" dt="2026-10-08T14:25:35.145" v="235" actId="20577"/>
        <pc:sldMkLst>
          <pc:docMk/>
          <pc:sldMk cId="609389360" sldId="263"/>
        </pc:sldMkLst>
        <pc:spChg chg="mod">
          <ac:chgData name="Snizhana Oliinichenko (2406093)" userId="S::2406093@student.uwtsd.ac.uk::ec9ef06e-d097-486d-9322-fea5ae4f49df" providerId="AD" clId="Web-{79185CFA-521B-3E80-CBC9-C7837A5394DE}" dt="2026-10-08T14:24:56.705" v="231" actId="20577"/>
          <ac:spMkLst>
            <pc:docMk/>
            <pc:sldMk cId="609389360" sldId="263"/>
            <ac:spMk id="6" creationId="{AB1830A5-FA66-6322-60D0-BF5A19CC2FD4}"/>
          </ac:spMkLst>
        </pc:spChg>
        <pc:spChg chg="mod">
          <ac:chgData name="Snizhana Oliinichenko (2406093)" userId="S::2406093@student.uwtsd.ac.uk::ec9ef06e-d097-486d-9322-fea5ae4f49df" providerId="AD" clId="Web-{79185CFA-521B-3E80-CBC9-C7837A5394DE}" dt="2026-10-08T14:25:35.145" v="235" actId="20577"/>
          <ac:spMkLst>
            <pc:docMk/>
            <pc:sldMk cId="609389360" sldId="263"/>
            <ac:spMk id="9" creationId="{E70FA784-6BD6-4CFA-0FF1-A3F275647261}"/>
          </ac:spMkLst>
        </pc:spChg>
      </pc:sldChg>
      <pc:sldChg chg="modSp">
        <pc:chgData name="Snizhana Oliinichenko (2406093)" userId="S::2406093@student.uwtsd.ac.uk::ec9ef06e-d097-486d-9322-fea5ae4f49df" providerId="AD" clId="Web-{79185CFA-521B-3E80-CBC9-C7837A5394DE}" dt="2026-10-08T14:26:43.416" v="239" actId="20577"/>
        <pc:sldMkLst>
          <pc:docMk/>
          <pc:sldMk cId="3527046117" sldId="264"/>
        </pc:sldMkLst>
        <pc:spChg chg="mod">
          <ac:chgData name="Snizhana Oliinichenko (2406093)" userId="S::2406093@student.uwtsd.ac.uk::ec9ef06e-d097-486d-9322-fea5ae4f49df" providerId="AD" clId="Web-{79185CFA-521B-3E80-CBC9-C7837A5394DE}" dt="2026-10-08T14:26:43.416" v="239" actId="20577"/>
          <ac:spMkLst>
            <pc:docMk/>
            <pc:sldMk cId="3527046117" sldId="264"/>
            <ac:spMk id="8" creationId="{B9910FCB-FEF9-EF0D-A59D-3005FCC65CEC}"/>
          </ac:spMkLst>
        </pc:spChg>
      </pc:sldChg>
      <pc:sldChg chg="modSp">
        <pc:chgData name="Snizhana Oliinichenko (2406093)" userId="S::2406093@student.uwtsd.ac.uk::ec9ef06e-d097-486d-9322-fea5ae4f49df" providerId="AD" clId="Web-{79185CFA-521B-3E80-CBC9-C7837A5394DE}" dt="2026-10-08T14:28:01.530" v="247" actId="20577"/>
        <pc:sldMkLst>
          <pc:docMk/>
          <pc:sldMk cId="3419692376" sldId="265"/>
        </pc:sldMkLst>
        <pc:spChg chg="mod">
          <ac:chgData name="Snizhana Oliinichenko (2406093)" userId="S::2406093@student.uwtsd.ac.uk::ec9ef06e-d097-486d-9322-fea5ae4f49df" providerId="AD" clId="Web-{79185CFA-521B-3E80-CBC9-C7837A5394DE}" dt="2026-10-08T14:28:01.530" v="247" actId="20577"/>
          <ac:spMkLst>
            <pc:docMk/>
            <pc:sldMk cId="3419692376" sldId="265"/>
            <ac:spMk id="3" creationId="{46220B67-D5EF-7079-A09C-8A95C75FA47C}"/>
          </ac:spMkLst>
        </pc:spChg>
      </pc:sldChg>
      <pc:sldChg chg="modSp">
        <pc:chgData name="Snizhana Oliinichenko (2406093)" userId="S::2406093@student.uwtsd.ac.uk::ec9ef06e-d097-486d-9322-fea5ae4f49df" providerId="AD" clId="Web-{79185CFA-521B-3E80-CBC9-C7837A5394DE}" dt="2026-10-08T14:29:13.879" v="267" actId="20577"/>
        <pc:sldMkLst>
          <pc:docMk/>
          <pc:sldMk cId="960863447" sldId="266"/>
        </pc:sldMkLst>
        <pc:spChg chg="mod">
          <ac:chgData name="Snizhana Oliinichenko (2406093)" userId="S::2406093@student.uwtsd.ac.uk::ec9ef06e-d097-486d-9322-fea5ae4f49df" providerId="AD" clId="Web-{79185CFA-521B-3E80-CBC9-C7837A5394DE}" dt="2026-10-08T14:29:13.879" v="267" actId="20577"/>
          <ac:spMkLst>
            <pc:docMk/>
            <pc:sldMk cId="960863447" sldId="266"/>
            <ac:spMk id="3" creationId="{16BC6FCB-85EA-EE5E-B392-7C908BC40A23}"/>
          </ac:spMkLst>
        </pc:spChg>
      </pc:sldChg>
    </pc:docChg>
  </pc:docChgLst>
  <pc:docChgLst>
    <pc:chgData name="Snizhana Oliinichenko (2406093)" userId="S::2406093@student.uwtsd.ac.uk::ec9ef06e-d097-486d-9322-fea5ae4f49df" providerId="AD" clId="Web-{EB5DC0A7-3E8F-67B5-5DA4-32B349B6F68D}"/>
    <pc:docChg chg="modSld">
      <pc:chgData name="Snizhana Oliinichenko (2406093)" userId="S::2406093@student.uwtsd.ac.uk::ec9ef06e-d097-486d-9322-fea5ae4f49df" providerId="AD" clId="Web-{EB5DC0A7-3E8F-67B5-5DA4-32B349B6F68D}" dt="2026-10-09T14:21:59.493" v="25" actId="20577"/>
      <pc:docMkLst>
        <pc:docMk/>
      </pc:docMkLst>
      <pc:sldChg chg="modSp">
        <pc:chgData name="Snizhana Oliinichenko (2406093)" userId="S::2406093@student.uwtsd.ac.uk::ec9ef06e-d097-486d-9322-fea5ae4f49df" providerId="AD" clId="Web-{EB5DC0A7-3E8F-67B5-5DA4-32B349B6F68D}" dt="2026-10-09T14:21:59.493" v="25" actId="20577"/>
        <pc:sldMkLst>
          <pc:docMk/>
          <pc:sldMk cId="609389360" sldId="263"/>
        </pc:sldMkLst>
        <pc:spChg chg="mod">
          <ac:chgData name="Snizhana Oliinichenko (2406093)" userId="S::2406093@student.uwtsd.ac.uk::ec9ef06e-d097-486d-9322-fea5ae4f49df" providerId="AD" clId="Web-{EB5DC0A7-3E8F-67B5-5DA4-32B349B6F68D}" dt="2026-10-09T14:20:55.054" v="13" actId="14100"/>
          <ac:spMkLst>
            <pc:docMk/>
            <pc:sldMk cId="609389360" sldId="263"/>
            <ac:spMk id="2" creationId="{3DF5F13D-C89A-404B-98B3-B1E974B04692}"/>
          </ac:spMkLst>
        </pc:spChg>
        <pc:spChg chg="mod">
          <ac:chgData name="Snizhana Oliinichenko (2406093)" userId="S::2406093@student.uwtsd.ac.uk::ec9ef06e-d097-486d-9322-fea5ae4f49df" providerId="AD" clId="Web-{EB5DC0A7-3E8F-67B5-5DA4-32B349B6F68D}" dt="2026-10-09T14:20:31.412" v="0" actId="14100"/>
          <ac:spMkLst>
            <pc:docMk/>
            <pc:sldMk cId="609389360" sldId="263"/>
            <ac:spMk id="4" creationId="{1DF8F587-376E-8C82-FECD-5D46A18D1ACB}"/>
          </ac:spMkLst>
        </pc:spChg>
        <pc:spChg chg="mod">
          <ac:chgData name="Snizhana Oliinichenko (2406093)" userId="S::2406093@student.uwtsd.ac.uk::ec9ef06e-d097-486d-9322-fea5ae4f49df" providerId="AD" clId="Web-{EB5DC0A7-3E8F-67B5-5DA4-32B349B6F68D}" dt="2026-10-09T14:21:59.493" v="25" actId="20577"/>
          <ac:spMkLst>
            <pc:docMk/>
            <pc:sldMk cId="609389360" sldId="263"/>
            <ac:spMk id="9" creationId="{E70FA784-6BD6-4CFA-0FF1-A3F275647261}"/>
          </ac:spMkLst>
        </pc:spChg>
      </pc:sldChg>
    </pc:docChg>
  </pc:docChgLst>
  <pc:docChgLst>
    <pc:chgData name="Snizhana Oliinichenko (2406093)" userId="S::2406093@student.uwtsd.ac.uk::ec9ef06e-d097-486d-9322-fea5ae4f49df" providerId="AD" clId="Web-{11AACB44-9387-8D9E-7AB8-55318B26BC2D}"/>
    <pc:docChg chg="addSld modSld">
      <pc:chgData name="Snizhana Oliinichenko (2406093)" userId="S::2406093@student.uwtsd.ac.uk::ec9ef06e-d097-486d-9322-fea5ae4f49df" providerId="AD" clId="Web-{11AACB44-9387-8D9E-7AB8-55318B26BC2D}" dt="2026-10-08T12:25:11.502" v="112" actId="14100"/>
      <pc:docMkLst>
        <pc:docMk/>
      </pc:docMkLst>
      <pc:sldChg chg="modSp">
        <pc:chgData name="Snizhana Oliinichenko (2406093)" userId="S::2406093@student.uwtsd.ac.uk::ec9ef06e-d097-486d-9322-fea5ae4f49df" providerId="AD" clId="Web-{11AACB44-9387-8D9E-7AB8-55318B26BC2D}" dt="2026-10-08T12:22:26.123" v="103" actId="20577"/>
        <pc:sldMkLst>
          <pc:docMk/>
          <pc:sldMk cId="831142724" sldId="257"/>
        </pc:sldMkLst>
        <pc:spChg chg="mod">
          <ac:chgData name="Snizhana Oliinichenko (2406093)" userId="S::2406093@student.uwtsd.ac.uk::ec9ef06e-d097-486d-9322-fea5ae4f49df" providerId="AD" clId="Web-{11AACB44-9387-8D9E-7AB8-55318B26BC2D}" dt="2026-10-08T12:22:26.123" v="103" actId="20577"/>
          <ac:spMkLst>
            <pc:docMk/>
            <pc:sldMk cId="831142724" sldId="257"/>
            <ac:spMk id="2" creationId="{5D1ED2C0-6744-01A5-5D74-5591E5CD027D}"/>
          </ac:spMkLst>
        </pc:spChg>
      </pc:sldChg>
      <pc:sldChg chg="modSp">
        <pc:chgData name="Snizhana Oliinichenko (2406093)" userId="S::2406093@student.uwtsd.ac.uk::ec9ef06e-d097-486d-9322-fea5ae4f49df" providerId="AD" clId="Web-{11AACB44-9387-8D9E-7AB8-55318B26BC2D}" dt="2026-10-08T12:22:30.857" v="104" actId="20577"/>
        <pc:sldMkLst>
          <pc:docMk/>
          <pc:sldMk cId="569332024" sldId="258"/>
        </pc:sldMkLst>
        <pc:spChg chg="mod">
          <ac:chgData name="Snizhana Oliinichenko (2406093)" userId="S::2406093@student.uwtsd.ac.uk::ec9ef06e-d097-486d-9322-fea5ae4f49df" providerId="AD" clId="Web-{11AACB44-9387-8D9E-7AB8-55318B26BC2D}" dt="2026-10-08T12:22:30.857" v="104" actId="20577"/>
          <ac:spMkLst>
            <pc:docMk/>
            <pc:sldMk cId="569332024" sldId="258"/>
            <ac:spMk id="2" creationId="{3AEFC68C-C797-55AF-1F92-CC5A203D907F}"/>
          </ac:spMkLst>
        </pc:spChg>
      </pc:sldChg>
      <pc:sldChg chg="modSp">
        <pc:chgData name="Snizhana Oliinichenko (2406093)" userId="S::2406093@student.uwtsd.ac.uk::ec9ef06e-d097-486d-9322-fea5ae4f49df" providerId="AD" clId="Web-{11AACB44-9387-8D9E-7AB8-55318B26BC2D}" dt="2026-10-08T12:25:11.502" v="112" actId="14100"/>
        <pc:sldMkLst>
          <pc:docMk/>
          <pc:sldMk cId="2869575375" sldId="259"/>
        </pc:sldMkLst>
        <pc:spChg chg="mod">
          <ac:chgData name="Snizhana Oliinichenko (2406093)" userId="S::2406093@student.uwtsd.ac.uk::ec9ef06e-d097-486d-9322-fea5ae4f49df" providerId="AD" clId="Web-{11AACB44-9387-8D9E-7AB8-55318B26BC2D}" dt="2026-10-08T12:22:44.045" v="105" actId="20577"/>
          <ac:spMkLst>
            <pc:docMk/>
            <pc:sldMk cId="2869575375" sldId="259"/>
            <ac:spMk id="2" creationId="{D664D87F-5D38-B951-70A0-800637A4FBCE}"/>
          </ac:spMkLst>
        </pc:spChg>
        <pc:spChg chg="mod">
          <ac:chgData name="Snizhana Oliinichenko (2406093)" userId="S::2406093@student.uwtsd.ac.uk::ec9ef06e-d097-486d-9322-fea5ae4f49df" providerId="AD" clId="Web-{11AACB44-9387-8D9E-7AB8-55318B26BC2D}" dt="2026-10-08T12:25:04.658" v="110" actId="14100"/>
          <ac:spMkLst>
            <pc:docMk/>
            <pc:sldMk cId="2869575375" sldId="259"/>
            <ac:spMk id="3" creationId="{A0301322-AE03-9AB5-9B79-5150C723FD19}"/>
          </ac:spMkLst>
        </pc:spChg>
        <pc:spChg chg="mod">
          <ac:chgData name="Snizhana Oliinichenko (2406093)" userId="S::2406093@student.uwtsd.ac.uk::ec9ef06e-d097-486d-9322-fea5ae4f49df" providerId="AD" clId="Web-{11AACB44-9387-8D9E-7AB8-55318B26BC2D}" dt="2026-10-08T12:25:08.284" v="111" actId="14100"/>
          <ac:spMkLst>
            <pc:docMk/>
            <pc:sldMk cId="2869575375" sldId="259"/>
            <ac:spMk id="4" creationId="{408A1129-2B71-B6C8-A5D8-7868444DFA26}"/>
          </ac:spMkLst>
        </pc:spChg>
        <pc:spChg chg="mod">
          <ac:chgData name="Snizhana Oliinichenko (2406093)" userId="S::2406093@student.uwtsd.ac.uk::ec9ef06e-d097-486d-9322-fea5ae4f49df" providerId="AD" clId="Web-{11AACB44-9387-8D9E-7AB8-55318B26BC2D}" dt="2026-10-08T12:25:11.502" v="112" actId="14100"/>
          <ac:spMkLst>
            <pc:docMk/>
            <pc:sldMk cId="2869575375" sldId="259"/>
            <ac:spMk id="5" creationId="{AABE88DD-365A-896E-80CD-4080892AC390}"/>
          </ac:spMkLst>
        </pc:spChg>
      </pc:sldChg>
      <pc:sldChg chg="modSp">
        <pc:chgData name="Snizhana Oliinichenko (2406093)" userId="S::2406093@student.uwtsd.ac.uk::ec9ef06e-d097-486d-9322-fea5ae4f49df" providerId="AD" clId="Web-{11AACB44-9387-8D9E-7AB8-55318B26BC2D}" dt="2026-10-08T12:22:55.311" v="106" actId="20577"/>
        <pc:sldMkLst>
          <pc:docMk/>
          <pc:sldMk cId="1615851981" sldId="260"/>
        </pc:sldMkLst>
        <pc:spChg chg="mod">
          <ac:chgData name="Snizhana Oliinichenko (2406093)" userId="S::2406093@student.uwtsd.ac.uk::ec9ef06e-d097-486d-9322-fea5ae4f49df" providerId="AD" clId="Web-{11AACB44-9387-8D9E-7AB8-55318B26BC2D}" dt="2026-10-08T12:22:55.311" v="106" actId="20577"/>
          <ac:spMkLst>
            <pc:docMk/>
            <pc:sldMk cId="1615851981" sldId="260"/>
            <ac:spMk id="2" creationId="{96A01562-8FC9-78C5-7656-9094096F0E2D}"/>
          </ac:spMkLst>
        </pc:spChg>
      </pc:sldChg>
      <pc:sldChg chg="modSp">
        <pc:chgData name="Snizhana Oliinichenko (2406093)" userId="S::2406093@student.uwtsd.ac.uk::ec9ef06e-d097-486d-9322-fea5ae4f49df" providerId="AD" clId="Web-{11AACB44-9387-8D9E-7AB8-55318B26BC2D}" dt="2026-10-08T12:23:03.358" v="107" actId="20577"/>
        <pc:sldMkLst>
          <pc:docMk/>
          <pc:sldMk cId="2886791949" sldId="261"/>
        </pc:sldMkLst>
        <pc:spChg chg="mod">
          <ac:chgData name="Snizhana Oliinichenko (2406093)" userId="S::2406093@student.uwtsd.ac.uk::ec9ef06e-d097-486d-9322-fea5ae4f49df" providerId="AD" clId="Web-{11AACB44-9387-8D9E-7AB8-55318B26BC2D}" dt="2026-10-08T12:23:03.358" v="107" actId="20577"/>
          <ac:spMkLst>
            <pc:docMk/>
            <pc:sldMk cId="2886791949" sldId="261"/>
            <ac:spMk id="2" creationId="{C6E1AF48-922D-4A66-0AC9-979763C20EF9}"/>
          </ac:spMkLst>
        </pc:spChg>
      </pc:sldChg>
      <pc:sldChg chg="modSp">
        <pc:chgData name="Snizhana Oliinichenko (2406093)" userId="S::2406093@student.uwtsd.ac.uk::ec9ef06e-d097-486d-9322-fea5ae4f49df" providerId="AD" clId="Web-{11AACB44-9387-8D9E-7AB8-55318B26BC2D}" dt="2026-10-08T12:23:11.108" v="108" actId="20577"/>
        <pc:sldMkLst>
          <pc:docMk/>
          <pc:sldMk cId="1409185168" sldId="262"/>
        </pc:sldMkLst>
        <pc:spChg chg="mod">
          <ac:chgData name="Snizhana Oliinichenko (2406093)" userId="S::2406093@student.uwtsd.ac.uk::ec9ef06e-d097-486d-9322-fea5ae4f49df" providerId="AD" clId="Web-{11AACB44-9387-8D9E-7AB8-55318B26BC2D}" dt="2026-10-08T12:23:11.108" v="108" actId="20577"/>
          <ac:spMkLst>
            <pc:docMk/>
            <pc:sldMk cId="1409185168" sldId="262"/>
            <ac:spMk id="2" creationId="{5B6A446E-A27B-9975-7996-4B4FE3FE7521}"/>
          </ac:spMkLst>
        </pc:spChg>
      </pc:sldChg>
      <pc:sldChg chg="modSp">
        <pc:chgData name="Snizhana Oliinichenko (2406093)" userId="S::2406093@student.uwtsd.ac.uk::ec9ef06e-d097-486d-9322-fea5ae4f49df" providerId="AD" clId="Web-{11AACB44-9387-8D9E-7AB8-55318B26BC2D}" dt="2026-10-08T12:23:23.984" v="109" actId="20577"/>
        <pc:sldMkLst>
          <pc:docMk/>
          <pc:sldMk cId="609389360" sldId="263"/>
        </pc:sldMkLst>
        <pc:spChg chg="mod">
          <ac:chgData name="Snizhana Oliinichenko (2406093)" userId="S::2406093@student.uwtsd.ac.uk::ec9ef06e-d097-486d-9322-fea5ae4f49df" providerId="AD" clId="Web-{11AACB44-9387-8D9E-7AB8-55318B26BC2D}" dt="2026-10-08T12:23:23.984" v="109" actId="20577"/>
          <ac:spMkLst>
            <pc:docMk/>
            <pc:sldMk cId="609389360" sldId="263"/>
            <ac:spMk id="2" creationId="{3DF5F13D-C89A-404B-98B3-B1E974B04692}"/>
          </ac:spMkLst>
        </pc:spChg>
      </pc:sldChg>
      <pc:sldChg chg="modSp">
        <pc:chgData name="Snizhana Oliinichenko (2406093)" userId="S::2406093@student.uwtsd.ac.uk::ec9ef06e-d097-486d-9322-fea5ae4f49df" providerId="AD" clId="Web-{11AACB44-9387-8D9E-7AB8-55318B26BC2D}" dt="2026-10-08T12:16:38.769" v="44" actId="20577"/>
        <pc:sldMkLst>
          <pc:docMk/>
          <pc:sldMk cId="3527046117" sldId="264"/>
        </pc:sldMkLst>
        <pc:spChg chg="mod">
          <ac:chgData name="Snizhana Oliinichenko (2406093)" userId="S::2406093@student.uwtsd.ac.uk::ec9ef06e-d097-486d-9322-fea5ae4f49df" providerId="AD" clId="Web-{11AACB44-9387-8D9E-7AB8-55318B26BC2D}" dt="2026-10-08T12:16:16.597" v="34" actId="20577"/>
          <ac:spMkLst>
            <pc:docMk/>
            <pc:sldMk cId="3527046117" sldId="264"/>
            <ac:spMk id="4" creationId="{D502FF62-6B98-FA92-209F-9E599B8334D0}"/>
          </ac:spMkLst>
        </pc:spChg>
        <pc:spChg chg="mod">
          <ac:chgData name="Snizhana Oliinichenko (2406093)" userId="S::2406093@student.uwtsd.ac.uk::ec9ef06e-d097-486d-9322-fea5ae4f49df" providerId="AD" clId="Web-{11AACB44-9387-8D9E-7AB8-55318B26BC2D}" dt="2026-10-08T12:16:25.253" v="38" actId="20577"/>
          <ac:spMkLst>
            <pc:docMk/>
            <pc:sldMk cId="3527046117" sldId="264"/>
            <ac:spMk id="5" creationId="{1D876240-3F61-83C6-0A12-C11B6A292AD9}"/>
          </ac:spMkLst>
        </pc:spChg>
        <pc:spChg chg="mod">
          <ac:chgData name="Snizhana Oliinichenko (2406093)" userId="S::2406093@student.uwtsd.ac.uk::ec9ef06e-d097-486d-9322-fea5ae4f49df" providerId="AD" clId="Web-{11AACB44-9387-8D9E-7AB8-55318B26BC2D}" dt="2026-10-08T12:16:32.238" v="42" actId="20577"/>
          <ac:spMkLst>
            <pc:docMk/>
            <pc:sldMk cId="3527046117" sldId="264"/>
            <ac:spMk id="6" creationId="{7B343FF8-6F5F-6417-1D49-4615FB2DEF78}"/>
          </ac:spMkLst>
        </pc:spChg>
        <pc:spChg chg="mod">
          <ac:chgData name="Snizhana Oliinichenko (2406093)" userId="S::2406093@student.uwtsd.ac.uk::ec9ef06e-d097-486d-9322-fea5ae4f49df" providerId="AD" clId="Web-{11AACB44-9387-8D9E-7AB8-55318B26BC2D}" dt="2026-10-08T12:16:38.769" v="44" actId="20577"/>
          <ac:spMkLst>
            <pc:docMk/>
            <pc:sldMk cId="3527046117" sldId="264"/>
            <ac:spMk id="7" creationId="{E5C1FF0E-AEE8-A76D-2AC1-1B5A6BD56256}"/>
          </ac:spMkLst>
        </pc:spChg>
        <pc:spChg chg="mod">
          <ac:chgData name="Snizhana Oliinichenko (2406093)" userId="S::2406093@student.uwtsd.ac.uk::ec9ef06e-d097-486d-9322-fea5ae4f49df" providerId="AD" clId="Web-{11AACB44-9387-8D9E-7AB8-55318B26BC2D}" dt="2026-10-08T12:15:36.189" v="28" actId="20577"/>
          <ac:spMkLst>
            <pc:docMk/>
            <pc:sldMk cId="3527046117" sldId="264"/>
            <ac:spMk id="8" creationId="{B9910FCB-FEF9-EF0D-A59D-3005FCC65CEC}"/>
          </ac:spMkLst>
        </pc:spChg>
        <pc:spChg chg="mod">
          <ac:chgData name="Snizhana Oliinichenko (2406093)" userId="S::2406093@student.uwtsd.ac.uk::ec9ef06e-d097-486d-9322-fea5ae4f49df" providerId="AD" clId="Web-{11AACB44-9387-8D9E-7AB8-55318B26BC2D}" dt="2026-10-08T12:16:04.065" v="32" actId="20577"/>
          <ac:spMkLst>
            <pc:docMk/>
            <pc:sldMk cId="3527046117" sldId="264"/>
            <ac:spMk id="9" creationId="{E556391A-0325-D6D7-7245-D3D04CA0952B}"/>
          </ac:spMkLst>
        </pc:spChg>
      </pc:sldChg>
      <pc:sldChg chg="modSp new">
        <pc:chgData name="Snizhana Oliinichenko (2406093)" userId="S::2406093@student.uwtsd.ac.uk::ec9ef06e-d097-486d-9322-fea5ae4f49df" providerId="AD" clId="Web-{11AACB44-9387-8D9E-7AB8-55318B26BC2D}" dt="2026-10-08T12:19:44.462" v="66" actId="20577"/>
        <pc:sldMkLst>
          <pc:docMk/>
          <pc:sldMk cId="3419692376" sldId="265"/>
        </pc:sldMkLst>
        <pc:spChg chg="mod">
          <ac:chgData name="Snizhana Oliinichenko (2406093)" userId="S::2406093@student.uwtsd.ac.uk::ec9ef06e-d097-486d-9322-fea5ae4f49df" providerId="AD" clId="Web-{11AACB44-9387-8D9E-7AB8-55318B26BC2D}" dt="2026-10-08T12:19:44.462" v="66" actId="20577"/>
          <ac:spMkLst>
            <pc:docMk/>
            <pc:sldMk cId="3419692376" sldId="265"/>
            <ac:spMk id="2" creationId="{1256D954-9CEF-668E-F052-F62C04C400CE}"/>
          </ac:spMkLst>
        </pc:spChg>
        <pc:spChg chg="mod">
          <ac:chgData name="Snizhana Oliinichenko (2406093)" userId="S::2406093@student.uwtsd.ac.uk::ec9ef06e-d097-486d-9322-fea5ae4f49df" providerId="AD" clId="Web-{11AACB44-9387-8D9E-7AB8-55318B26BC2D}" dt="2026-10-08T12:19:37.133" v="65"/>
          <ac:spMkLst>
            <pc:docMk/>
            <pc:sldMk cId="3419692376" sldId="265"/>
            <ac:spMk id="3" creationId="{46220B67-D5EF-7079-A09C-8A95C75FA47C}"/>
          </ac:spMkLst>
        </pc:spChg>
      </pc:sldChg>
      <pc:sldChg chg="modSp new">
        <pc:chgData name="Snizhana Oliinichenko (2406093)" userId="S::2406093@student.uwtsd.ac.uk::ec9ef06e-d097-486d-9322-fea5ae4f49df" providerId="AD" clId="Web-{11AACB44-9387-8D9E-7AB8-55318B26BC2D}" dt="2026-10-08T12:22:03.716" v="102" actId="20577"/>
        <pc:sldMkLst>
          <pc:docMk/>
          <pc:sldMk cId="960863447" sldId="266"/>
        </pc:sldMkLst>
        <pc:spChg chg="mod">
          <ac:chgData name="Snizhana Oliinichenko (2406093)" userId="S::2406093@student.uwtsd.ac.uk::ec9ef06e-d097-486d-9322-fea5ae4f49df" providerId="AD" clId="Web-{11AACB44-9387-8D9E-7AB8-55318B26BC2D}" dt="2026-10-08T12:20:27.885" v="73" actId="20577"/>
          <ac:spMkLst>
            <pc:docMk/>
            <pc:sldMk cId="960863447" sldId="266"/>
            <ac:spMk id="2" creationId="{3622BAFE-939F-939C-B4C4-1D1E16FDDA59}"/>
          </ac:spMkLst>
        </pc:spChg>
        <pc:spChg chg="mod">
          <ac:chgData name="Snizhana Oliinichenko (2406093)" userId="S::2406093@student.uwtsd.ac.uk::ec9ef06e-d097-486d-9322-fea5ae4f49df" providerId="AD" clId="Web-{11AACB44-9387-8D9E-7AB8-55318B26BC2D}" dt="2026-10-08T12:22:03.716" v="102" actId="20577"/>
          <ac:spMkLst>
            <pc:docMk/>
            <pc:sldMk cId="960863447" sldId="266"/>
            <ac:spMk id="3" creationId="{16BC6FCB-85EA-EE5E-B392-7C908BC40A23}"/>
          </ac:spMkLst>
        </pc:spChg>
      </pc:sldChg>
    </pc:docChg>
  </pc:docChgLst>
  <pc:docChgLst>
    <pc:chgData name="Snizhana Oliinichenko (2406093)" userId="S::2406093@student.uwtsd.ac.uk::ec9ef06e-d097-486d-9322-fea5ae4f49df" providerId="AD" clId="Web-{A7E87F9F-ED52-2064-4A41-B1E30EED3022}"/>
    <pc:docChg chg="modSld">
      <pc:chgData name="Snizhana Oliinichenko (2406093)" userId="S::2406093@student.uwtsd.ac.uk::ec9ef06e-d097-486d-9322-fea5ae4f49df" providerId="AD" clId="Web-{A7E87F9F-ED52-2064-4A41-B1E30EED3022}" dt="2026-10-10T21:21:53.760" v="10" actId="20577"/>
      <pc:docMkLst>
        <pc:docMk/>
      </pc:docMkLst>
      <pc:sldChg chg="modSp">
        <pc:chgData name="Snizhana Oliinichenko (2406093)" userId="S::2406093@student.uwtsd.ac.uk::ec9ef06e-d097-486d-9322-fea5ae4f49df" providerId="AD" clId="Web-{A7E87F9F-ED52-2064-4A41-B1E30EED3022}" dt="2026-10-10T21:21:53.760" v="10" actId="20577"/>
        <pc:sldMkLst>
          <pc:docMk/>
          <pc:sldMk cId="2886791949" sldId="261"/>
        </pc:sldMkLst>
        <pc:spChg chg="mod">
          <ac:chgData name="Snizhana Oliinichenko (2406093)" userId="S::2406093@student.uwtsd.ac.uk::ec9ef06e-d097-486d-9322-fea5ae4f49df" providerId="AD" clId="Web-{A7E87F9F-ED52-2064-4A41-B1E30EED3022}" dt="2026-10-10T21:21:53.760" v="10" actId="20577"/>
          <ac:spMkLst>
            <pc:docMk/>
            <pc:sldMk cId="2886791949" sldId="261"/>
            <ac:spMk id="7" creationId="{7C27325F-B392-89A1-2114-92ED5746D344}"/>
          </ac:spMkLst>
        </pc:spChg>
      </pc:sldChg>
      <pc:sldChg chg="modSp">
        <pc:chgData name="Snizhana Oliinichenko (2406093)" userId="S::2406093@student.uwtsd.ac.uk::ec9ef06e-d097-486d-9322-fea5ae4f49df" providerId="AD" clId="Web-{A7E87F9F-ED52-2064-4A41-B1E30EED3022}" dt="2026-10-10T21:17:43.269" v="7"/>
        <pc:sldMkLst>
          <pc:docMk/>
          <pc:sldMk cId="960863447" sldId="266"/>
        </pc:sldMkLst>
        <pc:spChg chg="mod">
          <ac:chgData name="Snizhana Oliinichenko (2406093)" userId="S::2406093@student.uwtsd.ac.uk::ec9ef06e-d097-486d-9322-fea5ae4f49df" providerId="AD" clId="Web-{A7E87F9F-ED52-2064-4A41-B1E30EED3022}" dt="2026-10-10T21:17:43.269" v="7"/>
          <ac:spMkLst>
            <pc:docMk/>
            <pc:sldMk cId="960863447" sldId="266"/>
            <ac:spMk id="3" creationId="{16BC6FCB-85EA-EE5E-B392-7C908BC40A23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2DC248A-D531-483C-A8D4-2C2D7DA22954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3D08AC51-5E18-4B55-A063-0E91A336E174}">
      <dgm:prSet/>
      <dgm:spPr/>
      <dgm:t>
        <a:bodyPr/>
        <a:lstStyle/>
        <a:p>
          <a:r>
            <a:rPr lang="en-GB"/>
            <a:t>• Additional Learning Needs and Education Tribunal (Wales) Act 2018</a:t>
          </a:r>
          <a:endParaRPr lang="en-US"/>
        </a:p>
      </dgm:t>
    </dgm:pt>
    <dgm:pt modelId="{CEE3660E-0547-4A57-81C2-4A66834BB489}" type="parTrans" cxnId="{ACDD8B16-B814-40A5-84B8-1284A6015958}">
      <dgm:prSet/>
      <dgm:spPr/>
      <dgm:t>
        <a:bodyPr/>
        <a:lstStyle/>
        <a:p>
          <a:endParaRPr lang="en-US"/>
        </a:p>
      </dgm:t>
    </dgm:pt>
    <dgm:pt modelId="{00865482-3047-4392-B869-42B4F0FEBA2F}" type="sibTrans" cxnId="{ACDD8B16-B814-40A5-84B8-1284A6015958}">
      <dgm:prSet/>
      <dgm:spPr/>
      <dgm:t>
        <a:bodyPr/>
        <a:lstStyle/>
        <a:p>
          <a:endParaRPr lang="en-US"/>
        </a:p>
      </dgm:t>
    </dgm:pt>
    <dgm:pt modelId="{DB79CF77-83EE-40E2-86C2-77724AFD79EB}">
      <dgm:prSet/>
      <dgm:spPr/>
      <dgm:t>
        <a:bodyPr/>
        <a:lstStyle/>
        <a:p>
          <a:r>
            <a:rPr lang="en-GB"/>
            <a:t>• Additional Learning Needs Code for Wales 2021 </a:t>
          </a:r>
          <a:endParaRPr lang="en-US"/>
        </a:p>
      </dgm:t>
    </dgm:pt>
    <dgm:pt modelId="{3BEF2435-F6E6-4A04-80CD-D100AA13B0DF}" type="parTrans" cxnId="{173EAF66-1F36-4E01-AF5A-03A197E0A046}">
      <dgm:prSet/>
      <dgm:spPr/>
      <dgm:t>
        <a:bodyPr/>
        <a:lstStyle/>
        <a:p>
          <a:endParaRPr lang="en-US"/>
        </a:p>
      </dgm:t>
    </dgm:pt>
    <dgm:pt modelId="{F6086710-9977-448E-946C-FA66F786B423}" type="sibTrans" cxnId="{173EAF66-1F36-4E01-AF5A-03A197E0A046}">
      <dgm:prSet/>
      <dgm:spPr/>
      <dgm:t>
        <a:bodyPr/>
        <a:lstStyle/>
        <a:p>
          <a:endParaRPr lang="en-US"/>
        </a:p>
      </dgm:t>
    </dgm:pt>
    <dgm:pt modelId="{715D8F9F-2982-4E2B-8AEF-5AA5EDFB34A8}">
      <dgm:prSet/>
      <dgm:spPr/>
      <dgm:t>
        <a:bodyPr/>
        <a:lstStyle/>
        <a:p>
          <a:r>
            <a:rPr lang="en-GB"/>
            <a:t>• Early identification </a:t>
          </a:r>
          <a:endParaRPr lang="en-US"/>
        </a:p>
      </dgm:t>
    </dgm:pt>
    <dgm:pt modelId="{D910F1F5-1377-4C10-838F-6C641E2AFF15}" type="parTrans" cxnId="{38EF8201-C256-46C6-869D-0EF429ED65C2}">
      <dgm:prSet/>
      <dgm:spPr/>
      <dgm:t>
        <a:bodyPr/>
        <a:lstStyle/>
        <a:p>
          <a:endParaRPr lang="en-US"/>
        </a:p>
      </dgm:t>
    </dgm:pt>
    <dgm:pt modelId="{17735EA5-E921-455E-813B-5EE364253DA4}" type="sibTrans" cxnId="{38EF8201-C256-46C6-869D-0EF429ED65C2}">
      <dgm:prSet/>
      <dgm:spPr/>
      <dgm:t>
        <a:bodyPr/>
        <a:lstStyle/>
        <a:p>
          <a:endParaRPr lang="en-US"/>
        </a:p>
      </dgm:t>
    </dgm:pt>
    <dgm:pt modelId="{B2A49814-9216-435E-9AEA-6BDD07EB993C}">
      <dgm:prSet/>
      <dgm:spPr/>
      <dgm:t>
        <a:bodyPr/>
        <a:lstStyle/>
        <a:p>
          <a:r>
            <a:rPr lang="en-GB"/>
            <a:t>• Person-centred practice </a:t>
          </a:r>
          <a:endParaRPr lang="en-US"/>
        </a:p>
      </dgm:t>
    </dgm:pt>
    <dgm:pt modelId="{723EB8B7-2300-45EF-B120-35FB296E5567}" type="parTrans" cxnId="{0E0B09D1-D1CA-4E38-8553-187C5DEBEAB1}">
      <dgm:prSet/>
      <dgm:spPr/>
      <dgm:t>
        <a:bodyPr/>
        <a:lstStyle/>
        <a:p>
          <a:endParaRPr lang="en-US"/>
        </a:p>
      </dgm:t>
    </dgm:pt>
    <dgm:pt modelId="{ABADEC80-C07A-48F0-A040-545AD29F2C6C}" type="sibTrans" cxnId="{0E0B09D1-D1CA-4E38-8553-187C5DEBEAB1}">
      <dgm:prSet/>
      <dgm:spPr/>
      <dgm:t>
        <a:bodyPr/>
        <a:lstStyle/>
        <a:p>
          <a:endParaRPr lang="en-US"/>
        </a:p>
      </dgm:t>
    </dgm:pt>
    <dgm:pt modelId="{5397B906-C128-4354-AD80-35B57F291BD5}">
      <dgm:prSet/>
      <dgm:spPr/>
      <dgm:t>
        <a:bodyPr/>
        <a:lstStyle/>
        <a:p>
          <a:r>
            <a:rPr lang="en-GB"/>
            <a:t>• Individual Development Plans (IDPs) </a:t>
          </a:r>
          <a:endParaRPr lang="en-US"/>
        </a:p>
      </dgm:t>
    </dgm:pt>
    <dgm:pt modelId="{4B268D2D-33CC-46BA-B52D-81EB00183E40}" type="parTrans" cxnId="{A4F15CEC-6DBF-47AA-BA85-C24651E5AC8A}">
      <dgm:prSet/>
      <dgm:spPr/>
      <dgm:t>
        <a:bodyPr/>
        <a:lstStyle/>
        <a:p>
          <a:endParaRPr lang="en-US"/>
        </a:p>
      </dgm:t>
    </dgm:pt>
    <dgm:pt modelId="{B7B7AED1-7171-432E-909D-1D98DD565084}" type="sibTrans" cxnId="{A4F15CEC-6DBF-47AA-BA85-C24651E5AC8A}">
      <dgm:prSet/>
      <dgm:spPr/>
      <dgm:t>
        <a:bodyPr/>
        <a:lstStyle/>
        <a:p>
          <a:endParaRPr lang="en-US"/>
        </a:p>
      </dgm:t>
    </dgm:pt>
    <dgm:pt modelId="{8FD055CB-3793-478F-A2F2-3AD8B0BF7024}">
      <dgm:prSet/>
      <dgm:spPr/>
      <dgm:t>
        <a:bodyPr/>
        <a:lstStyle/>
        <a:p>
          <a:r>
            <a:rPr lang="en-GB"/>
            <a:t>• Appropriate Additional Learning Provision</a:t>
          </a:r>
          <a:endParaRPr lang="en-US"/>
        </a:p>
      </dgm:t>
    </dgm:pt>
    <dgm:pt modelId="{6A302555-A848-4562-8417-E8A81AA4FB9F}" type="parTrans" cxnId="{3B3FCC0E-68F4-4798-BBCF-C34FBAEED994}">
      <dgm:prSet/>
      <dgm:spPr/>
      <dgm:t>
        <a:bodyPr/>
        <a:lstStyle/>
        <a:p>
          <a:endParaRPr lang="en-US"/>
        </a:p>
      </dgm:t>
    </dgm:pt>
    <dgm:pt modelId="{E20B766C-FF78-4391-9414-323EC896D7AC}" type="sibTrans" cxnId="{3B3FCC0E-68F4-4798-BBCF-C34FBAEED994}">
      <dgm:prSet/>
      <dgm:spPr/>
      <dgm:t>
        <a:bodyPr/>
        <a:lstStyle/>
        <a:p>
          <a:endParaRPr lang="en-US"/>
        </a:p>
      </dgm:t>
    </dgm:pt>
    <dgm:pt modelId="{4209BF4F-6EAA-4B48-A2AE-09B8E60C5687}" type="pres">
      <dgm:prSet presAssocID="{52DC248A-D531-483C-A8D4-2C2D7DA22954}" presName="vert0" presStyleCnt="0">
        <dgm:presLayoutVars>
          <dgm:dir/>
          <dgm:animOne val="branch"/>
          <dgm:animLvl val="lvl"/>
        </dgm:presLayoutVars>
      </dgm:prSet>
      <dgm:spPr/>
    </dgm:pt>
    <dgm:pt modelId="{6882C05C-75B3-4F3C-A59C-19F51507CCCA}" type="pres">
      <dgm:prSet presAssocID="{3D08AC51-5E18-4B55-A063-0E91A336E174}" presName="thickLine" presStyleLbl="alignNode1" presStyleIdx="0" presStyleCnt="6"/>
      <dgm:spPr/>
    </dgm:pt>
    <dgm:pt modelId="{3D2A4343-4F02-4FC2-85FF-944E483474D5}" type="pres">
      <dgm:prSet presAssocID="{3D08AC51-5E18-4B55-A063-0E91A336E174}" presName="horz1" presStyleCnt="0"/>
      <dgm:spPr/>
    </dgm:pt>
    <dgm:pt modelId="{9156BF40-9056-46D8-AFDF-B91A19DE7E80}" type="pres">
      <dgm:prSet presAssocID="{3D08AC51-5E18-4B55-A063-0E91A336E174}" presName="tx1" presStyleLbl="revTx" presStyleIdx="0" presStyleCnt="6"/>
      <dgm:spPr/>
    </dgm:pt>
    <dgm:pt modelId="{4BECD37A-CAAC-40A6-8257-D64396E35955}" type="pres">
      <dgm:prSet presAssocID="{3D08AC51-5E18-4B55-A063-0E91A336E174}" presName="vert1" presStyleCnt="0"/>
      <dgm:spPr/>
    </dgm:pt>
    <dgm:pt modelId="{A9D886FD-1A72-4CD7-8C76-82D222D703B9}" type="pres">
      <dgm:prSet presAssocID="{DB79CF77-83EE-40E2-86C2-77724AFD79EB}" presName="thickLine" presStyleLbl="alignNode1" presStyleIdx="1" presStyleCnt="6"/>
      <dgm:spPr/>
    </dgm:pt>
    <dgm:pt modelId="{88047EEB-F86C-4C69-A213-F7DE9941880B}" type="pres">
      <dgm:prSet presAssocID="{DB79CF77-83EE-40E2-86C2-77724AFD79EB}" presName="horz1" presStyleCnt="0"/>
      <dgm:spPr/>
    </dgm:pt>
    <dgm:pt modelId="{7284AC98-044D-4E3C-A002-711D7CDFF3F4}" type="pres">
      <dgm:prSet presAssocID="{DB79CF77-83EE-40E2-86C2-77724AFD79EB}" presName="tx1" presStyleLbl="revTx" presStyleIdx="1" presStyleCnt="6"/>
      <dgm:spPr/>
    </dgm:pt>
    <dgm:pt modelId="{A075011B-0BEB-4613-999E-D4AB79D4E98B}" type="pres">
      <dgm:prSet presAssocID="{DB79CF77-83EE-40E2-86C2-77724AFD79EB}" presName="vert1" presStyleCnt="0"/>
      <dgm:spPr/>
    </dgm:pt>
    <dgm:pt modelId="{8ED0D352-17D8-47F7-AB5F-E30C7D619DB4}" type="pres">
      <dgm:prSet presAssocID="{715D8F9F-2982-4E2B-8AEF-5AA5EDFB34A8}" presName="thickLine" presStyleLbl="alignNode1" presStyleIdx="2" presStyleCnt="6"/>
      <dgm:spPr/>
    </dgm:pt>
    <dgm:pt modelId="{5B12C09B-5735-485E-AF08-FF5D7998C4FC}" type="pres">
      <dgm:prSet presAssocID="{715D8F9F-2982-4E2B-8AEF-5AA5EDFB34A8}" presName="horz1" presStyleCnt="0"/>
      <dgm:spPr/>
    </dgm:pt>
    <dgm:pt modelId="{20813044-CBB6-4CF6-B475-850D87284A73}" type="pres">
      <dgm:prSet presAssocID="{715D8F9F-2982-4E2B-8AEF-5AA5EDFB34A8}" presName="tx1" presStyleLbl="revTx" presStyleIdx="2" presStyleCnt="6"/>
      <dgm:spPr/>
    </dgm:pt>
    <dgm:pt modelId="{ACD95CAA-457E-4E83-A37F-1FDB920CDD06}" type="pres">
      <dgm:prSet presAssocID="{715D8F9F-2982-4E2B-8AEF-5AA5EDFB34A8}" presName="vert1" presStyleCnt="0"/>
      <dgm:spPr/>
    </dgm:pt>
    <dgm:pt modelId="{94F8E48A-CD5D-4170-B1B2-657F230986F4}" type="pres">
      <dgm:prSet presAssocID="{B2A49814-9216-435E-9AEA-6BDD07EB993C}" presName="thickLine" presStyleLbl="alignNode1" presStyleIdx="3" presStyleCnt="6"/>
      <dgm:spPr/>
    </dgm:pt>
    <dgm:pt modelId="{A46836F7-D567-44CD-B9D5-462779078153}" type="pres">
      <dgm:prSet presAssocID="{B2A49814-9216-435E-9AEA-6BDD07EB993C}" presName="horz1" presStyleCnt="0"/>
      <dgm:spPr/>
    </dgm:pt>
    <dgm:pt modelId="{0EDB9234-63DA-4D1B-9AF6-348D541FB02F}" type="pres">
      <dgm:prSet presAssocID="{B2A49814-9216-435E-9AEA-6BDD07EB993C}" presName="tx1" presStyleLbl="revTx" presStyleIdx="3" presStyleCnt="6"/>
      <dgm:spPr/>
    </dgm:pt>
    <dgm:pt modelId="{6210E6DD-9DB0-4A93-9702-BB8107ED1B8E}" type="pres">
      <dgm:prSet presAssocID="{B2A49814-9216-435E-9AEA-6BDD07EB993C}" presName="vert1" presStyleCnt="0"/>
      <dgm:spPr/>
    </dgm:pt>
    <dgm:pt modelId="{B5105A87-BED9-4060-8036-B9A93408E5EB}" type="pres">
      <dgm:prSet presAssocID="{5397B906-C128-4354-AD80-35B57F291BD5}" presName="thickLine" presStyleLbl="alignNode1" presStyleIdx="4" presStyleCnt="6"/>
      <dgm:spPr/>
    </dgm:pt>
    <dgm:pt modelId="{D4772572-B922-451A-8A15-BC64F4728086}" type="pres">
      <dgm:prSet presAssocID="{5397B906-C128-4354-AD80-35B57F291BD5}" presName="horz1" presStyleCnt="0"/>
      <dgm:spPr/>
    </dgm:pt>
    <dgm:pt modelId="{F7E69AEA-5FE5-4E84-A8C9-37C25EB21E92}" type="pres">
      <dgm:prSet presAssocID="{5397B906-C128-4354-AD80-35B57F291BD5}" presName="tx1" presStyleLbl="revTx" presStyleIdx="4" presStyleCnt="6"/>
      <dgm:spPr/>
    </dgm:pt>
    <dgm:pt modelId="{714D9D30-1C92-49D9-A24F-EFF4F82D1A8E}" type="pres">
      <dgm:prSet presAssocID="{5397B906-C128-4354-AD80-35B57F291BD5}" presName="vert1" presStyleCnt="0"/>
      <dgm:spPr/>
    </dgm:pt>
    <dgm:pt modelId="{BBA243BA-E5C8-4452-A8BD-FBFC59E48B47}" type="pres">
      <dgm:prSet presAssocID="{8FD055CB-3793-478F-A2F2-3AD8B0BF7024}" presName="thickLine" presStyleLbl="alignNode1" presStyleIdx="5" presStyleCnt="6"/>
      <dgm:spPr/>
    </dgm:pt>
    <dgm:pt modelId="{D9E896EE-B0D3-4CC5-9CE8-DB0B612B56CF}" type="pres">
      <dgm:prSet presAssocID="{8FD055CB-3793-478F-A2F2-3AD8B0BF7024}" presName="horz1" presStyleCnt="0"/>
      <dgm:spPr/>
    </dgm:pt>
    <dgm:pt modelId="{121E033E-96A2-4118-BFD9-2B02A7BF36DF}" type="pres">
      <dgm:prSet presAssocID="{8FD055CB-3793-478F-A2F2-3AD8B0BF7024}" presName="tx1" presStyleLbl="revTx" presStyleIdx="5" presStyleCnt="6"/>
      <dgm:spPr/>
    </dgm:pt>
    <dgm:pt modelId="{E05E4C2D-EDDE-4986-AC97-C1D519A6408D}" type="pres">
      <dgm:prSet presAssocID="{8FD055CB-3793-478F-A2F2-3AD8B0BF7024}" presName="vert1" presStyleCnt="0"/>
      <dgm:spPr/>
    </dgm:pt>
  </dgm:ptLst>
  <dgm:cxnLst>
    <dgm:cxn modelId="{38EF8201-C256-46C6-869D-0EF429ED65C2}" srcId="{52DC248A-D531-483C-A8D4-2C2D7DA22954}" destId="{715D8F9F-2982-4E2B-8AEF-5AA5EDFB34A8}" srcOrd="2" destOrd="0" parTransId="{D910F1F5-1377-4C10-838F-6C641E2AFF15}" sibTransId="{17735EA5-E921-455E-813B-5EE364253DA4}"/>
    <dgm:cxn modelId="{3B3FCC0E-68F4-4798-BBCF-C34FBAEED994}" srcId="{52DC248A-D531-483C-A8D4-2C2D7DA22954}" destId="{8FD055CB-3793-478F-A2F2-3AD8B0BF7024}" srcOrd="5" destOrd="0" parTransId="{6A302555-A848-4562-8417-E8A81AA4FB9F}" sibTransId="{E20B766C-FF78-4391-9414-323EC896D7AC}"/>
    <dgm:cxn modelId="{ACDD8B16-B814-40A5-84B8-1284A6015958}" srcId="{52DC248A-D531-483C-A8D4-2C2D7DA22954}" destId="{3D08AC51-5E18-4B55-A063-0E91A336E174}" srcOrd="0" destOrd="0" parTransId="{CEE3660E-0547-4A57-81C2-4A66834BB489}" sibTransId="{00865482-3047-4392-B869-42B4F0FEBA2F}"/>
    <dgm:cxn modelId="{341B7A2B-8F2D-4CEF-B905-4425BE19EA0D}" type="presOf" srcId="{B2A49814-9216-435E-9AEA-6BDD07EB993C}" destId="{0EDB9234-63DA-4D1B-9AF6-348D541FB02F}" srcOrd="0" destOrd="0" presId="urn:microsoft.com/office/officeart/2008/layout/LinedList"/>
    <dgm:cxn modelId="{39362931-1FC4-47DF-B0E6-EBE975F453AF}" type="presOf" srcId="{5397B906-C128-4354-AD80-35B57F291BD5}" destId="{F7E69AEA-5FE5-4E84-A8C9-37C25EB21E92}" srcOrd="0" destOrd="0" presId="urn:microsoft.com/office/officeart/2008/layout/LinedList"/>
    <dgm:cxn modelId="{2DE41F3D-5119-4E34-8667-D6CBAC5AA8E1}" type="presOf" srcId="{3D08AC51-5E18-4B55-A063-0E91A336E174}" destId="{9156BF40-9056-46D8-AFDF-B91A19DE7E80}" srcOrd="0" destOrd="0" presId="urn:microsoft.com/office/officeart/2008/layout/LinedList"/>
    <dgm:cxn modelId="{173EAF66-1F36-4E01-AF5A-03A197E0A046}" srcId="{52DC248A-D531-483C-A8D4-2C2D7DA22954}" destId="{DB79CF77-83EE-40E2-86C2-77724AFD79EB}" srcOrd="1" destOrd="0" parTransId="{3BEF2435-F6E6-4A04-80CD-D100AA13B0DF}" sibTransId="{F6086710-9977-448E-946C-FA66F786B423}"/>
    <dgm:cxn modelId="{22CADC94-EBA9-4270-B065-9374911EA451}" type="presOf" srcId="{8FD055CB-3793-478F-A2F2-3AD8B0BF7024}" destId="{121E033E-96A2-4118-BFD9-2B02A7BF36DF}" srcOrd="0" destOrd="0" presId="urn:microsoft.com/office/officeart/2008/layout/LinedList"/>
    <dgm:cxn modelId="{EA74DD9F-0977-448F-BAC7-22FE1B4DBBD6}" type="presOf" srcId="{DB79CF77-83EE-40E2-86C2-77724AFD79EB}" destId="{7284AC98-044D-4E3C-A002-711D7CDFF3F4}" srcOrd="0" destOrd="0" presId="urn:microsoft.com/office/officeart/2008/layout/LinedList"/>
    <dgm:cxn modelId="{0E0B09D1-D1CA-4E38-8553-187C5DEBEAB1}" srcId="{52DC248A-D531-483C-A8D4-2C2D7DA22954}" destId="{B2A49814-9216-435E-9AEA-6BDD07EB993C}" srcOrd="3" destOrd="0" parTransId="{723EB8B7-2300-45EF-B120-35FB296E5567}" sibTransId="{ABADEC80-C07A-48F0-A040-545AD29F2C6C}"/>
    <dgm:cxn modelId="{AFB688DC-73B4-4DD6-ACD7-A948F5192911}" type="presOf" srcId="{52DC248A-D531-483C-A8D4-2C2D7DA22954}" destId="{4209BF4F-6EAA-4B48-A2AE-09B8E60C5687}" srcOrd="0" destOrd="0" presId="urn:microsoft.com/office/officeart/2008/layout/LinedList"/>
    <dgm:cxn modelId="{A4F15CEC-6DBF-47AA-BA85-C24651E5AC8A}" srcId="{52DC248A-D531-483C-A8D4-2C2D7DA22954}" destId="{5397B906-C128-4354-AD80-35B57F291BD5}" srcOrd="4" destOrd="0" parTransId="{4B268D2D-33CC-46BA-B52D-81EB00183E40}" sibTransId="{B7B7AED1-7171-432E-909D-1D98DD565084}"/>
    <dgm:cxn modelId="{294E86FD-B890-49E4-ADBE-5813196A8CAA}" type="presOf" srcId="{715D8F9F-2982-4E2B-8AEF-5AA5EDFB34A8}" destId="{20813044-CBB6-4CF6-B475-850D87284A73}" srcOrd="0" destOrd="0" presId="urn:microsoft.com/office/officeart/2008/layout/LinedList"/>
    <dgm:cxn modelId="{FB72F956-F6BB-46AE-BCE5-35A3ED8BC1DC}" type="presParOf" srcId="{4209BF4F-6EAA-4B48-A2AE-09B8E60C5687}" destId="{6882C05C-75B3-4F3C-A59C-19F51507CCCA}" srcOrd="0" destOrd="0" presId="urn:microsoft.com/office/officeart/2008/layout/LinedList"/>
    <dgm:cxn modelId="{7EE1C0B8-FD41-4808-B38D-807B2B8A9637}" type="presParOf" srcId="{4209BF4F-6EAA-4B48-A2AE-09B8E60C5687}" destId="{3D2A4343-4F02-4FC2-85FF-944E483474D5}" srcOrd="1" destOrd="0" presId="urn:microsoft.com/office/officeart/2008/layout/LinedList"/>
    <dgm:cxn modelId="{AB244141-7221-4AD1-B584-A722ED852233}" type="presParOf" srcId="{3D2A4343-4F02-4FC2-85FF-944E483474D5}" destId="{9156BF40-9056-46D8-AFDF-B91A19DE7E80}" srcOrd="0" destOrd="0" presId="urn:microsoft.com/office/officeart/2008/layout/LinedList"/>
    <dgm:cxn modelId="{9548EDBB-BFC0-4158-9FE8-312F943F748E}" type="presParOf" srcId="{3D2A4343-4F02-4FC2-85FF-944E483474D5}" destId="{4BECD37A-CAAC-40A6-8257-D64396E35955}" srcOrd="1" destOrd="0" presId="urn:microsoft.com/office/officeart/2008/layout/LinedList"/>
    <dgm:cxn modelId="{FDFBF4AF-EC3E-490C-9D51-9A8E563A16E5}" type="presParOf" srcId="{4209BF4F-6EAA-4B48-A2AE-09B8E60C5687}" destId="{A9D886FD-1A72-4CD7-8C76-82D222D703B9}" srcOrd="2" destOrd="0" presId="urn:microsoft.com/office/officeart/2008/layout/LinedList"/>
    <dgm:cxn modelId="{5DEC0795-D345-4C6C-9E7E-F5DF73F91DF1}" type="presParOf" srcId="{4209BF4F-6EAA-4B48-A2AE-09B8E60C5687}" destId="{88047EEB-F86C-4C69-A213-F7DE9941880B}" srcOrd="3" destOrd="0" presId="urn:microsoft.com/office/officeart/2008/layout/LinedList"/>
    <dgm:cxn modelId="{61D13BEE-A3DD-4488-9EB4-4A02EB052725}" type="presParOf" srcId="{88047EEB-F86C-4C69-A213-F7DE9941880B}" destId="{7284AC98-044D-4E3C-A002-711D7CDFF3F4}" srcOrd="0" destOrd="0" presId="urn:microsoft.com/office/officeart/2008/layout/LinedList"/>
    <dgm:cxn modelId="{78051B35-7FA2-4CB8-92A6-45EE45E0039A}" type="presParOf" srcId="{88047EEB-F86C-4C69-A213-F7DE9941880B}" destId="{A075011B-0BEB-4613-999E-D4AB79D4E98B}" srcOrd="1" destOrd="0" presId="urn:microsoft.com/office/officeart/2008/layout/LinedList"/>
    <dgm:cxn modelId="{E83264C2-E6B8-467D-8AED-2C0370F65BE7}" type="presParOf" srcId="{4209BF4F-6EAA-4B48-A2AE-09B8E60C5687}" destId="{8ED0D352-17D8-47F7-AB5F-E30C7D619DB4}" srcOrd="4" destOrd="0" presId="urn:microsoft.com/office/officeart/2008/layout/LinedList"/>
    <dgm:cxn modelId="{2210DB1E-0060-4473-A169-A339E6532442}" type="presParOf" srcId="{4209BF4F-6EAA-4B48-A2AE-09B8E60C5687}" destId="{5B12C09B-5735-485E-AF08-FF5D7998C4FC}" srcOrd="5" destOrd="0" presId="urn:microsoft.com/office/officeart/2008/layout/LinedList"/>
    <dgm:cxn modelId="{74D65886-5EE0-4547-B30F-566748AD4AF6}" type="presParOf" srcId="{5B12C09B-5735-485E-AF08-FF5D7998C4FC}" destId="{20813044-CBB6-4CF6-B475-850D87284A73}" srcOrd="0" destOrd="0" presId="urn:microsoft.com/office/officeart/2008/layout/LinedList"/>
    <dgm:cxn modelId="{54A3EBCA-3AC5-467D-9298-AD547B15479C}" type="presParOf" srcId="{5B12C09B-5735-485E-AF08-FF5D7998C4FC}" destId="{ACD95CAA-457E-4E83-A37F-1FDB920CDD06}" srcOrd="1" destOrd="0" presId="urn:microsoft.com/office/officeart/2008/layout/LinedList"/>
    <dgm:cxn modelId="{B515FF70-C096-4110-BEC5-256B92A39D04}" type="presParOf" srcId="{4209BF4F-6EAA-4B48-A2AE-09B8E60C5687}" destId="{94F8E48A-CD5D-4170-B1B2-657F230986F4}" srcOrd="6" destOrd="0" presId="urn:microsoft.com/office/officeart/2008/layout/LinedList"/>
    <dgm:cxn modelId="{4960B3DE-CE1A-48BC-9050-9D657ECA4C88}" type="presParOf" srcId="{4209BF4F-6EAA-4B48-A2AE-09B8E60C5687}" destId="{A46836F7-D567-44CD-B9D5-462779078153}" srcOrd="7" destOrd="0" presId="urn:microsoft.com/office/officeart/2008/layout/LinedList"/>
    <dgm:cxn modelId="{7400572E-2308-45CC-83E4-7B2543B209E2}" type="presParOf" srcId="{A46836F7-D567-44CD-B9D5-462779078153}" destId="{0EDB9234-63DA-4D1B-9AF6-348D541FB02F}" srcOrd="0" destOrd="0" presId="urn:microsoft.com/office/officeart/2008/layout/LinedList"/>
    <dgm:cxn modelId="{DB52FAE0-D6CB-4E32-AEBD-118EACF9BDBC}" type="presParOf" srcId="{A46836F7-D567-44CD-B9D5-462779078153}" destId="{6210E6DD-9DB0-4A93-9702-BB8107ED1B8E}" srcOrd="1" destOrd="0" presId="urn:microsoft.com/office/officeart/2008/layout/LinedList"/>
    <dgm:cxn modelId="{4E28612D-2DC4-4279-B319-3E495316D9C6}" type="presParOf" srcId="{4209BF4F-6EAA-4B48-A2AE-09B8E60C5687}" destId="{B5105A87-BED9-4060-8036-B9A93408E5EB}" srcOrd="8" destOrd="0" presId="urn:microsoft.com/office/officeart/2008/layout/LinedList"/>
    <dgm:cxn modelId="{31C14238-A269-4DC4-A709-76E87AE19630}" type="presParOf" srcId="{4209BF4F-6EAA-4B48-A2AE-09B8E60C5687}" destId="{D4772572-B922-451A-8A15-BC64F4728086}" srcOrd="9" destOrd="0" presId="urn:microsoft.com/office/officeart/2008/layout/LinedList"/>
    <dgm:cxn modelId="{27356B57-B93D-4E90-8A1B-193CFFF01138}" type="presParOf" srcId="{D4772572-B922-451A-8A15-BC64F4728086}" destId="{F7E69AEA-5FE5-4E84-A8C9-37C25EB21E92}" srcOrd="0" destOrd="0" presId="urn:microsoft.com/office/officeart/2008/layout/LinedList"/>
    <dgm:cxn modelId="{198E63F5-C292-4CC1-AEC5-B9F19D649351}" type="presParOf" srcId="{D4772572-B922-451A-8A15-BC64F4728086}" destId="{714D9D30-1C92-49D9-A24F-EFF4F82D1A8E}" srcOrd="1" destOrd="0" presId="urn:microsoft.com/office/officeart/2008/layout/LinedList"/>
    <dgm:cxn modelId="{939A9CAD-9005-43CA-9A7A-2935135794FB}" type="presParOf" srcId="{4209BF4F-6EAA-4B48-A2AE-09B8E60C5687}" destId="{BBA243BA-E5C8-4452-A8BD-FBFC59E48B47}" srcOrd="10" destOrd="0" presId="urn:microsoft.com/office/officeart/2008/layout/LinedList"/>
    <dgm:cxn modelId="{E8C58F1E-C74E-4E88-843C-65FC0BA691DC}" type="presParOf" srcId="{4209BF4F-6EAA-4B48-A2AE-09B8E60C5687}" destId="{D9E896EE-B0D3-4CC5-9CE8-DB0B612B56CF}" srcOrd="11" destOrd="0" presId="urn:microsoft.com/office/officeart/2008/layout/LinedList"/>
    <dgm:cxn modelId="{DFE4C8C9-619B-4D1D-A023-53D73DA4093F}" type="presParOf" srcId="{D9E896EE-B0D3-4CC5-9CE8-DB0B612B56CF}" destId="{121E033E-96A2-4118-BFD9-2B02A7BF36DF}" srcOrd="0" destOrd="0" presId="urn:microsoft.com/office/officeart/2008/layout/LinedList"/>
    <dgm:cxn modelId="{ACBB52BE-28EF-4252-B56D-F7BB82772633}" type="presParOf" srcId="{D9E896EE-B0D3-4CC5-9CE8-DB0B612B56CF}" destId="{E05E4C2D-EDDE-4986-AC97-C1D519A6408D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882C05C-75B3-4F3C-A59C-19F51507CCCA}">
      <dsp:nvSpPr>
        <dsp:cNvPr id="0" name=""/>
        <dsp:cNvSpPr/>
      </dsp:nvSpPr>
      <dsp:spPr>
        <a:xfrm>
          <a:off x="0" y="1311"/>
          <a:ext cx="747776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156BF40-9056-46D8-AFDF-B91A19DE7E80}">
      <dsp:nvSpPr>
        <dsp:cNvPr id="0" name=""/>
        <dsp:cNvSpPr/>
      </dsp:nvSpPr>
      <dsp:spPr>
        <a:xfrm>
          <a:off x="0" y="1311"/>
          <a:ext cx="7477760" cy="44707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• Additional Learning Needs and Education Tribunal (Wales) Act 2018</a:t>
          </a:r>
          <a:endParaRPr lang="en-US" sz="1800" kern="1200"/>
        </a:p>
      </dsp:txBody>
      <dsp:txXfrm>
        <a:off x="0" y="1311"/>
        <a:ext cx="7477760" cy="447079"/>
      </dsp:txXfrm>
    </dsp:sp>
    <dsp:sp modelId="{A9D886FD-1A72-4CD7-8C76-82D222D703B9}">
      <dsp:nvSpPr>
        <dsp:cNvPr id="0" name=""/>
        <dsp:cNvSpPr/>
      </dsp:nvSpPr>
      <dsp:spPr>
        <a:xfrm>
          <a:off x="0" y="448390"/>
          <a:ext cx="747776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284AC98-044D-4E3C-A002-711D7CDFF3F4}">
      <dsp:nvSpPr>
        <dsp:cNvPr id="0" name=""/>
        <dsp:cNvSpPr/>
      </dsp:nvSpPr>
      <dsp:spPr>
        <a:xfrm>
          <a:off x="0" y="448390"/>
          <a:ext cx="7477760" cy="44707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• Additional Learning Needs Code for Wales 2021 </a:t>
          </a:r>
          <a:endParaRPr lang="en-US" sz="1800" kern="1200"/>
        </a:p>
      </dsp:txBody>
      <dsp:txXfrm>
        <a:off x="0" y="448390"/>
        <a:ext cx="7477760" cy="447079"/>
      </dsp:txXfrm>
    </dsp:sp>
    <dsp:sp modelId="{8ED0D352-17D8-47F7-AB5F-E30C7D619DB4}">
      <dsp:nvSpPr>
        <dsp:cNvPr id="0" name=""/>
        <dsp:cNvSpPr/>
      </dsp:nvSpPr>
      <dsp:spPr>
        <a:xfrm>
          <a:off x="0" y="895469"/>
          <a:ext cx="747776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0813044-CBB6-4CF6-B475-850D87284A73}">
      <dsp:nvSpPr>
        <dsp:cNvPr id="0" name=""/>
        <dsp:cNvSpPr/>
      </dsp:nvSpPr>
      <dsp:spPr>
        <a:xfrm>
          <a:off x="0" y="895469"/>
          <a:ext cx="7477760" cy="44707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• Early identification </a:t>
          </a:r>
          <a:endParaRPr lang="en-US" sz="1800" kern="1200"/>
        </a:p>
      </dsp:txBody>
      <dsp:txXfrm>
        <a:off x="0" y="895469"/>
        <a:ext cx="7477760" cy="447079"/>
      </dsp:txXfrm>
    </dsp:sp>
    <dsp:sp modelId="{94F8E48A-CD5D-4170-B1B2-657F230986F4}">
      <dsp:nvSpPr>
        <dsp:cNvPr id="0" name=""/>
        <dsp:cNvSpPr/>
      </dsp:nvSpPr>
      <dsp:spPr>
        <a:xfrm>
          <a:off x="0" y="1342548"/>
          <a:ext cx="747776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EDB9234-63DA-4D1B-9AF6-348D541FB02F}">
      <dsp:nvSpPr>
        <dsp:cNvPr id="0" name=""/>
        <dsp:cNvSpPr/>
      </dsp:nvSpPr>
      <dsp:spPr>
        <a:xfrm>
          <a:off x="0" y="1342549"/>
          <a:ext cx="7477760" cy="44707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• Person-centred practice </a:t>
          </a:r>
          <a:endParaRPr lang="en-US" sz="1800" kern="1200"/>
        </a:p>
      </dsp:txBody>
      <dsp:txXfrm>
        <a:off x="0" y="1342549"/>
        <a:ext cx="7477760" cy="447079"/>
      </dsp:txXfrm>
    </dsp:sp>
    <dsp:sp modelId="{B5105A87-BED9-4060-8036-B9A93408E5EB}">
      <dsp:nvSpPr>
        <dsp:cNvPr id="0" name=""/>
        <dsp:cNvSpPr/>
      </dsp:nvSpPr>
      <dsp:spPr>
        <a:xfrm>
          <a:off x="0" y="1789628"/>
          <a:ext cx="747776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7E69AEA-5FE5-4E84-A8C9-37C25EB21E92}">
      <dsp:nvSpPr>
        <dsp:cNvPr id="0" name=""/>
        <dsp:cNvSpPr/>
      </dsp:nvSpPr>
      <dsp:spPr>
        <a:xfrm>
          <a:off x="0" y="1789628"/>
          <a:ext cx="7477760" cy="44707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• Individual Development Plans (IDPs) </a:t>
          </a:r>
          <a:endParaRPr lang="en-US" sz="1800" kern="1200"/>
        </a:p>
      </dsp:txBody>
      <dsp:txXfrm>
        <a:off x="0" y="1789628"/>
        <a:ext cx="7477760" cy="447079"/>
      </dsp:txXfrm>
    </dsp:sp>
    <dsp:sp modelId="{BBA243BA-E5C8-4452-A8BD-FBFC59E48B47}">
      <dsp:nvSpPr>
        <dsp:cNvPr id="0" name=""/>
        <dsp:cNvSpPr/>
      </dsp:nvSpPr>
      <dsp:spPr>
        <a:xfrm>
          <a:off x="0" y="2236707"/>
          <a:ext cx="747776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21E033E-96A2-4118-BFD9-2B02A7BF36DF}">
      <dsp:nvSpPr>
        <dsp:cNvPr id="0" name=""/>
        <dsp:cNvSpPr/>
      </dsp:nvSpPr>
      <dsp:spPr>
        <a:xfrm>
          <a:off x="0" y="2236707"/>
          <a:ext cx="7477760" cy="44707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• Appropriate Additional Learning Provision</a:t>
          </a:r>
          <a:endParaRPr lang="en-US" sz="1800" kern="1200"/>
        </a:p>
      </dsp:txBody>
      <dsp:txXfrm>
        <a:off x="0" y="2236707"/>
        <a:ext cx="7477760" cy="44707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5EF58D-B62B-40BB-83AA-9D07CFC4ED2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6AC06D3-F571-4213-A2A4-6A1915120CE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5A10580-AD31-4B8F-8448-55A666AC17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t>10/10/2026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5EC99C8-515A-4FEA-9CD2-6D0BF46CF6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972AF1B-1868-4C05-B6C3-9EBF29A50A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543292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E6D384-B2C5-42A4-9774-A931C39BA5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8D736C-5FCC-43BC-B824-A90F2CC5D19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4A3A50-B922-45BE-945D-7ED3EBD83F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t>10/10/2026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241F78-20DE-4D53-BB25-79E5C4E1AB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E643084-C669-4FDF-87D4-F22D36BB82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6548798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C6C559-800C-489A-9174-7901F92B0D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142B5C3-320B-4CFD-B6A7-A28C7E435B4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2FCA372-3F42-4113-A73B-5FDCF93CB5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t>10/10/2026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0DA1197-0C78-4878-B086-5D206EA491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F1B83D8-FD42-44FF-AA20-944A519CC0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2735555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D685AA-B5C7-4E3D-85FA-94F3C73E59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3AFEEA-6F3F-4630-A950-61C05D2FAFB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AC36817-B869-4D19-9EE8-A3166B0E159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C074146-2374-4321-AEBB-3E9B09D779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t>10/10/2026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C42337B-B902-4DC2-BB94-02B8A75492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44AD585-B83C-4ECF-AF42-8DDF6996B7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9597553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3A9ADB-3495-481F-BB4E-9C7128B17B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D6FF4C-26CB-4281-A2F7-6CBE4518679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F2E72A9-F222-45B4-9355-C04C0586413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A699F6E-77AD-4EBC-BAF9-5A43CDEC41E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0F77677-7169-4591-B047-0678815F48E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482A6EB-0285-4FA4-A00C-A7F716084F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t>10/10/2026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6D39526-82B8-402C-8A2B-82EF8F3F3A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55EC9E6-6FF1-4541-9CB1-A2FF9D8521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87798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170F54-6CED-4251-A0A6-32CCD1213F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572C8E6-49D6-46A5-8DC3-B0D8E683C9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t>10/10/2026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B883CBA-77CD-4490-A5F3-BAA8FC254A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EA5FF79-61B6-4693-8547-95B1F2F7A1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6170280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FBDCB94-13E9-41CB-88F0-D30A1791DC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t>10/10/2026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44795A4-736C-426D-8559-5AD5892756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B2A2ACD-17F3-4C16-8E77-86EC92CCD5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185550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7FCB2E-B68A-48F9-8B20-CDED818FB6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081C83-64B5-4BFD-A163-75C2EA7F897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25D44AD-E361-48A3-936D-DDA0D514451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9EED06C-E016-489C-8863-EA1BE998BC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t>10/10/2026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59161F0-D253-49A7-9A08-7A0A228146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742C61A-B326-40A7-A286-90D0544BBC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9266456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F2DF6F-D00F-4CE4-8701-B006273461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A0FF7AB-F851-4425-8407-996C920E684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2ED6CF5-154F-4615-8CDC-E2BFA61FABE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1A5C400-0D13-495F-8C4E-EC3CDF5F22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t>10/10/2026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CB290D7-98AC-45E5-A7D6-73520AFC73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294276C-2BD2-4C4F-AC04-DD3D73768A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9157382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5170B0-C1C5-4976-80E8-6B4F90EB36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97593EE-493E-4BCE-8992-24CA63E1E09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80919F-FDDD-42FB-8422-A0665D558D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t>10/10/2026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216D38A-35F8-4667-A1F4-49644471E9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59CC230-78B7-487B-9C95-CB00868F6F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693572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14CB826-D9AA-4689-B8C0-38D999F0D06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61F1CDD-16FB-45E0-9887-24374C56764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846397-BBD2-4426-B1F5-FD6EA3CDC8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t>10/10/2026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AB91E4-73D0-4ACD-8F54-00EE6FB1D6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B28C61-59FE-44D6-A7D6-AAD2922327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30635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247A131F-D5DE-41A5-B4CF-4F345319B40B}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/>
          </a:solidFill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3AF4666D-BD98-40A5-A75F-478B982010B2}"/>
              </a:ext>
            </a:extLst>
          </p:cNvPr>
          <p:cNvSpPr/>
          <p:nvPr/>
        </p:nvSpPr>
        <p:spPr>
          <a:xfrm rot="10800000">
            <a:off x="692844" y="-3086"/>
            <a:ext cx="1326111" cy="597603"/>
          </a:xfrm>
          <a:custGeom>
            <a:avLst/>
            <a:gdLst>
              <a:gd name="connsiteX0" fmla="*/ 741051 w 1482102"/>
              <a:gd name="connsiteY0" fmla="*/ 0 h 679363"/>
              <a:gd name="connsiteX1" fmla="*/ 1473822 w 1482102"/>
              <a:gd name="connsiteY1" fmla="*/ 597226 h 679363"/>
              <a:gd name="connsiteX2" fmla="*/ 1482102 w 1482102"/>
              <a:gd name="connsiteY2" fmla="*/ 679363 h 679363"/>
              <a:gd name="connsiteX3" fmla="*/ 0 w 1482102"/>
              <a:gd name="connsiteY3" fmla="*/ 679363 h 679363"/>
              <a:gd name="connsiteX4" fmla="*/ 8280 w 1482102"/>
              <a:gd name="connsiteY4" fmla="*/ 597226 h 679363"/>
              <a:gd name="connsiteX5" fmla="*/ 741051 w 1482102"/>
              <a:gd name="connsiteY5" fmla="*/ 0 h 6793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82102" h="679363">
                <a:moveTo>
                  <a:pt x="741051" y="0"/>
                </a:moveTo>
                <a:cubicBezTo>
                  <a:pt x="1102506" y="0"/>
                  <a:pt x="1404077" y="256390"/>
                  <a:pt x="1473822" y="597226"/>
                </a:cubicBezTo>
                <a:lnTo>
                  <a:pt x="1482102" y="679363"/>
                </a:lnTo>
                <a:lnTo>
                  <a:pt x="0" y="679363"/>
                </a:lnTo>
                <a:lnTo>
                  <a:pt x="8280" y="597226"/>
                </a:lnTo>
                <a:cubicBezTo>
                  <a:pt x="78025" y="256390"/>
                  <a:pt x="379596" y="0"/>
                  <a:pt x="741051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68680585-71F9-4721-A998-4974171D2EB4}"/>
              </a:ext>
            </a:extLst>
          </p:cNvPr>
          <p:cNvSpPr/>
          <p:nvPr/>
        </p:nvSpPr>
        <p:spPr>
          <a:xfrm>
            <a:off x="10439256" y="6172200"/>
            <a:ext cx="1482102" cy="679363"/>
          </a:xfrm>
          <a:custGeom>
            <a:avLst/>
            <a:gdLst>
              <a:gd name="connsiteX0" fmla="*/ 741051 w 1482102"/>
              <a:gd name="connsiteY0" fmla="*/ 0 h 679363"/>
              <a:gd name="connsiteX1" fmla="*/ 1473822 w 1482102"/>
              <a:gd name="connsiteY1" fmla="*/ 597226 h 679363"/>
              <a:gd name="connsiteX2" fmla="*/ 1482102 w 1482102"/>
              <a:gd name="connsiteY2" fmla="*/ 679363 h 679363"/>
              <a:gd name="connsiteX3" fmla="*/ 0 w 1482102"/>
              <a:gd name="connsiteY3" fmla="*/ 679363 h 679363"/>
              <a:gd name="connsiteX4" fmla="*/ 8280 w 1482102"/>
              <a:gd name="connsiteY4" fmla="*/ 597226 h 679363"/>
              <a:gd name="connsiteX5" fmla="*/ 741051 w 1482102"/>
              <a:gd name="connsiteY5" fmla="*/ 0 h 6793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82102" h="679363">
                <a:moveTo>
                  <a:pt x="741051" y="0"/>
                </a:moveTo>
                <a:cubicBezTo>
                  <a:pt x="1102506" y="0"/>
                  <a:pt x="1404077" y="256390"/>
                  <a:pt x="1473822" y="597226"/>
                </a:cubicBezTo>
                <a:lnTo>
                  <a:pt x="1482102" y="679363"/>
                </a:lnTo>
                <a:lnTo>
                  <a:pt x="0" y="679363"/>
                </a:lnTo>
                <a:lnTo>
                  <a:pt x="8280" y="597226"/>
                </a:lnTo>
                <a:cubicBezTo>
                  <a:pt x="78025" y="256390"/>
                  <a:pt x="379596" y="0"/>
                  <a:pt x="741051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12BC95C2-2EEC-4F59-ABA8-660B0D059CCF}"/>
              </a:ext>
            </a:extLst>
          </p:cNvPr>
          <p:cNvSpPr/>
          <p:nvPr/>
        </p:nvSpPr>
        <p:spPr>
          <a:xfrm>
            <a:off x="7977352" y="5197178"/>
            <a:ext cx="4211600" cy="1660822"/>
          </a:xfrm>
          <a:custGeom>
            <a:avLst/>
            <a:gdLst>
              <a:gd name="connsiteX0" fmla="*/ 4211600 w 4211600"/>
              <a:gd name="connsiteY0" fmla="*/ 0 h 1660822"/>
              <a:gd name="connsiteX1" fmla="*/ 4211600 w 4211600"/>
              <a:gd name="connsiteY1" fmla="*/ 58430 h 1660822"/>
              <a:gd name="connsiteX2" fmla="*/ 4136524 w 4211600"/>
              <a:gd name="connsiteY2" fmla="*/ 208808 h 1660822"/>
              <a:gd name="connsiteX3" fmla="*/ 3973354 w 4211600"/>
              <a:gd name="connsiteY3" fmla="*/ 437313 h 1660822"/>
              <a:gd name="connsiteX4" fmla="*/ 3884746 w 4211600"/>
              <a:gd name="connsiteY4" fmla="*/ 553613 h 1660822"/>
              <a:gd name="connsiteX5" fmla="*/ 3849435 w 4211600"/>
              <a:gd name="connsiteY5" fmla="*/ 603143 h 1660822"/>
              <a:gd name="connsiteX6" fmla="*/ 3661849 w 4211600"/>
              <a:gd name="connsiteY6" fmla="*/ 819075 h 1660822"/>
              <a:gd name="connsiteX7" fmla="*/ 3402589 w 4211600"/>
              <a:gd name="connsiteY7" fmla="*/ 952996 h 1660822"/>
              <a:gd name="connsiteX8" fmla="*/ 3130202 w 4211600"/>
              <a:gd name="connsiteY8" fmla="*/ 1023386 h 1660822"/>
              <a:gd name="connsiteX9" fmla="*/ 2914657 w 4211600"/>
              <a:gd name="connsiteY9" fmla="*/ 1068058 h 1660822"/>
              <a:gd name="connsiteX10" fmla="*/ 2582149 w 4211600"/>
              <a:gd name="connsiteY10" fmla="*/ 1138924 h 1660822"/>
              <a:gd name="connsiteX11" fmla="*/ 2483958 w 4211600"/>
              <a:gd name="connsiteY11" fmla="*/ 1162356 h 1660822"/>
              <a:gd name="connsiteX12" fmla="*/ 2123750 w 4211600"/>
              <a:gd name="connsiteY12" fmla="*/ 1238651 h 1660822"/>
              <a:gd name="connsiteX13" fmla="*/ 1761444 w 4211600"/>
              <a:gd name="connsiteY13" fmla="*/ 1273417 h 1660822"/>
              <a:gd name="connsiteX14" fmla="*/ 1608382 w 4211600"/>
              <a:gd name="connsiteY14" fmla="*/ 1284466 h 1660822"/>
              <a:gd name="connsiteX15" fmla="*/ 999942 w 4211600"/>
              <a:gd name="connsiteY15" fmla="*/ 1354284 h 1660822"/>
              <a:gd name="connsiteX16" fmla="*/ 484705 w 4211600"/>
              <a:gd name="connsiteY16" fmla="*/ 1450487 h 1660822"/>
              <a:gd name="connsiteX17" fmla="*/ 113310 w 4211600"/>
              <a:gd name="connsiteY17" fmla="*/ 1613700 h 1660822"/>
              <a:gd name="connsiteX18" fmla="*/ 39668 w 4211600"/>
              <a:gd name="connsiteY18" fmla="*/ 1660822 h 1660822"/>
              <a:gd name="connsiteX19" fmla="*/ 0 w 4211600"/>
              <a:gd name="connsiteY19" fmla="*/ 1660822 h 1660822"/>
              <a:gd name="connsiteX20" fmla="*/ 96701 w 4211600"/>
              <a:gd name="connsiteY20" fmla="*/ 1598934 h 1660822"/>
              <a:gd name="connsiteX21" fmla="*/ 474335 w 4211600"/>
              <a:gd name="connsiteY21" fmla="*/ 1433056 h 1660822"/>
              <a:gd name="connsiteX22" fmla="*/ 994299 w 4211600"/>
              <a:gd name="connsiteY22" fmla="*/ 1335806 h 1660822"/>
              <a:gd name="connsiteX23" fmla="*/ 1605231 w 4211600"/>
              <a:gd name="connsiteY23" fmla="*/ 1265702 h 1660822"/>
              <a:gd name="connsiteX24" fmla="*/ 1758819 w 4211600"/>
              <a:gd name="connsiteY24" fmla="*/ 1254558 h 1660822"/>
              <a:gd name="connsiteX25" fmla="*/ 2118106 w 4211600"/>
              <a:gd name="connsiteY25" fmla="*/ 1220077 h 1660822"/>
              <a:gd name="connsiteX26" fmla="*/ 2475557 w 4211600"/>
              <a:gd name="connsiteY26" fmla="*/ 1144353 h 1660822"/>
              <a:gd name="connsiteX27" fmla="*/ 2573878 w 4211600"/>
              <a:gd name="connsiteY27" fmla="*/ 1120827 h 1660822"/>
              <a:gd name="connsiteX28" fmla="*/ 2907437 w 4211600"/>
              <a:gd name="connsiteY28" fmla="*/ 1049675 h 1660822"/>
              <a:gd name="connsiteX29" fmla="*/ 3122589 w 4211600"/>
              <a:gd name="connsiteY29" fmla="*/ 1005098 h 1660822"/>
              <a:gd name="connsiteX30" fmla="*/ 3391169 w 4211600"/>
              <a:gd name="connsiteY30" fmla="*/ 935756 h 1660822"/>
              <a:gd name="connsiteX31" fmla="*/ 3642290 w 4211600"/>
              <a:gd name="connsiteY31" fmla="*/ 806216 h 1660822"/>
              <a:gd name="connsiteX32" fmla="*/ 3825937 w 4211600"/>
              <a:gd name="connsiteY32" fmla="*/ 594475 h 1660822"/>
              <a:gd name="connsiteX33" fmla="*/ 3861381 w 4211600"/>
              <a:gd name="connsiteY33" fmla="*/ 544755 h 1660822"/>
              <a:gd name="connsiteX34" fmla="*/ 3950381 w 4211600"/>
              <a:gd name="connsiteY34" fmla="*/ 427978 h 1660822"/>
              <a:gd name="connsiteX35" fmla="*/ 4112370 w 4211600"/>
              <a:gd name="connsiteY35" fmla="*/ 201378 h 1660822"/>
              <a:gd name="connsiteX36" fmla="*/ 4195989 w 4211600"/>
              <a:gd name="connsiteY36" fmla="*/ 33834 h 16608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4211600" h="1660822">
                <a:moveTo>
                  <a:pt x="4211600" y="0"/>
                </a:moveTo>
                <a:lnTo>
                  <a:pt x="4211600" y="58430"/>
                </a:lnTo>
                <a:lnTo>
                  <a:pt x="4136524" y="208808"/>
                </a:lnTo>
                <a:cubicBezTo>
                  <a:pt x="4089791" y="287770"/>
                  <a:pt x="4030588" y="363780"/>
                  <a:pt x="3973354" y="437313"/>
                </a:cubicBezTo>
                <a:cubicBezTo>
                  <a:pt x="3943819" y="475222"/>
                  <a:pt x="3913231" y="514465"/>
                  <a:pt x="3884746" y="553613"/>
                </a:cubicBezTo>
                <a:cubicBezTo>
                  <a:pt x="3872801" y="569996"/>
                  <a:pt x="3861119" y="586569"/>
                  <a:pt x="3849435" y="603143"/>
                </a:cubicBezTo>
                <a:cubicBezTo>
                  <a:pt x="3796665" y="678009"/>
                  <a:pt x="3742187" y="755352"/>
                  <a:pt x="3661849" y="819075"/>
                </a:cubicBezTo>
                <a:cubicBezTo>
                  <a:pt x="3596214" y="871176"/>
                  <a:pt x="3509050" y="916230"/>
                  <a:pt x="3402589" y="952996"/>
                </a:cubicBezTo>
                <a:cubicBezTo>
                  <a:pt x="3312406" y="984048"/>
                  <a:pt x="3215660" y="1005003"/>
                  <a:pt x="3130202" y="1023386"/>
                </a:cubicBezTo>
                <a:cubicBezTo>
                  <a:pt x="3058529" y="1038816"/>
                  <a:pt x="2985412" y="1053675"/>
                  <a:pt x="2914657" y="1068058"/>
                </a:cubicBezTo>
                <a:cubicBezTo>
                  <a:pt x="2805176" y="1090251"/>
                  <a:pt x="2692021" y="1113207"/>
                  <a:pt x="2582149" y="1138924"/>
                </a:cubicBezTo>
                <a:cubicBezTo>
                  <a:pt x="2549330" y="1146639"/>
                  <a:pt x="2516644" y="1154450"/>
                  <a:pt x="2483958" y="1162356"/>
                </a:cubicBezTo>
                <a:cubicBezTo>
                  <a:pt x="2367257" y="1190550"/>
                  <a:pt x="2246621" y="1219601"/>
                  <a:pt x="2123750" y="1238651"/>
                </a:cubicBezTo>
                <a:cubicBezTo>
                  <a:pt x="2004294" y="1257129"/>
                  <a:pt x="1880769" y="1265416"/>
                  <a:pt x="1761444" y="1273417"/>
                </a:cubicBezTo>
                <a:cubicBezTo>
                  <a:pt x="1711167" y="1276751"/>
                  <a:pt x="1659184" y="1280275"/>
                  <a:pt x="1608382" y="1284466"/>
                </a:cubicBezTo>
                <a:cubicBezTo>
                  <a:pt x="1408589" y="1300944"/>
                  <a:pt x="1214570" y="1325805"/>
                  <a:pt x="999942" y="1354284"/>
                </a:cubicBezTo>
                <a:cubicBezTo>
                  <a:pt x="826403" y="1377240"/>
                  <a:pt x="647744" y="1400957"/>
                  <a:pt x="484705" y="1450487"/>
                </a:cubicBezTo>
                <a:cubicBezTo>
                  <a:pt x="355831" y="1489635"/>
                  <a:pt x="231387" y="1544374"/>
                  <a:pt x="113310" y="1613700"/>
                </a:cubicBezTo>
                <a:lnTo>
                  <a:pt x="39668" y="1660822"/>
                </a:lnTo>
                <a:lnTo>
                  <a:pt x="0" y="1660822"/>
                </a:lnTo>
                <a:lnTo>
                  <a:pt x="96701" y="1598934"/>
                </a:lnTo>
                <a:cubicBezTo>
                  <a:pt x="216635" y="1528533"/>
                  <a:pt x="343196" y="1472919"/>
                  <a:pt x="474335" y="1433056"/>
                </a:cubicBezTo>
                <a:cubicBezTo>
                  <a:pt x="639999" y="1382669"/>
                  <a:pt x="820102" y="1358856"/>
                  <a:pt x="994299" y="1335806"/>
                </a:cubicBezTo>
                <a:cubicBezTo>
                  <a:pt x="1210239" y="1307231"/>
                  <a:pt x="1404650" y="1282275"/>
                  <a:pt x="1605231" y="1265702"/>
                </a:cubicBezTo>
                <a:cubicBezTo>
                  <a:pt x="1656428" y="1261511"/>
                  <a:pt x="1708411" y="1257987"/>
                  <a:pt x="1758819" y="1254558"/>
                </a:cubicBezTo>
                <a:cubicBezTo>
                  <a:pt x="1877487" y="1246557"/>
                  <a:pt x="2000094" y="1238365"/>
                  <a:pt x="2118106" y="1220077"/>
                </a:cubicBezTo>
                <a:cubicBezTo>
                  <a:pt x="2239531" y="1201313"/>
                  <a:pt x="2359513" y="1172357"/>
                  <a:pt x="2475557" y="1144353"/>
                </a:cubicBezTo>
                <a:cubicBezTo>
                  <a:pt x="2508243" y="1136448"/>
                  <a:pt x="2541060" y="1128542"/>
                  <a:pt x="2573878" y="1120827"/>
                </a:cubicBezTo>
                <a:cubicBezTo>
                  <a:pt x="2684276" y="1094919"/>
                  <a:pt x="2797694" y="1071963"/>
                  <a:pt x="2907437" y="1049675"/>
                </a:cubicBezTo>
                <a:cubicBezTo>
                  <a:pt x="2978061" y="1035387"/>
                  <a:pt x="3051178" y="1020528"/>
                  <a:pt x="3122589" y="1005098"/>
                </a:cubicBezTo>
                <a:cubicBezTo>
                  <a:pt x="3206997" y="986810"/>
                  <a:pt x="3302823" y="966141"/>
                  <a:pt x="3391169" y="935756"/>
                </a:cubicBezTo>
                <a:cubicBezTo>
                  <a:pt x="3494479" y="900132"/>
                  <a:pt x="3578886" y="856508"/>
                  <a:pt x="3642290" y="806216"/>
                </a:cubicBezTo>
                <a:cubicBezTo>
                  <a:pt x="3720133" y="744303"/>
                  <a:pt x="3773953" y="668103"/>
                  <a:pt x="3825937" y="594475"/>
                </a:cubicBezTo>
                <a:cubicBezTo>
                  <a:pt x="3837621" y="577902"/>
                  <a:pt x="3849435" y="561233"/>
                  <a:pt x="3861381" y="544755"/>
                </a:cubicBezTo>
                <a:cubicBezTo>
                  <a:pt x="3889997" y="505416"/>
                  <a:pt x="3920715" y="465983"/>
                  <a:pt x="3950381" y="427978"/>
                </a:cubicBezTo>
                <a:cubicBezTo>
                  <a:pt x="4007353" y="354921"/>
                  <a:pt x="4066163" y="279388"/>
                  <a:pt x="4112370" y="201378"/>
                </a:cubicBezTo>
                <a:cubicBezTo>
                  <a:pt x="4144662" y="146800"/>
                  <a:pt x="4170785" y="89364"/>
                  <a:pt x="4195989" y="3383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11" name="Graphic 141">
            <a:extLst>
              <a:ext uri="{FF2B5EF4-FFF2-40B4-BE49-F238E27FC236}">
                <a16:creationId xmlns:a16="http://schemas.microsoft.com/office/drawing/2014/main" id="{03E9870D-4BBA-43AF-8D44-BBADF020CFF6}"/>
              </a:ext>
            </a:extLst>
          </p:cNvPr>
          <p:cNvGrpSpPr/>
          <p:nvPr/>
        </p:nvGrpSpPr>
        <p:grpSpPr>
          <a:xfrm>
            <a:off x="10849" y="15178"/>
            <a:ext cx="2198951" cy="3331254"/>
            <a:chOff x="4473129" y="923925"/>
            <a:chExt cx="3308947" cy="5012817"/>
          </a:xfrm>
          <a:noFill/>
        </p:grpSpPr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34BC5055-C77D-43CD-BB1D-A77B6779CDAD}"/>
                </a:ext>
              </a:extLst>
            </p:cNvPr>
            <p:cNvSpPr/>
            <p:nvPr/>
          </p:nvSpPr>
          <p:spPr>
            <a:xfrm>
              <a:off x="4485988" y="924020"/>
              <a:ext cx="3296088" cy="5012722"/>
            </a:xfrm>
            <a:custGeom>
              <a:avLst/>
              <a:gdLst>
                <a:gd name="connsiteX0" fmla="*/ 0 w 3296088"/>
                <a:gd name="connsiteY0" fmla="*/ 5012722 h 5012722"/>
                <a:gd name="connsiteX1" fmla="*/ 244031 w 3296088"/>
                <a:gd name="connsiteY1" fmla="*/ 4820222 h 5012722"/>
                <a:gd name="connsiteX2" fmla="*/ 729234 w 3296088"/>
                <a:gd name="connsiteY2" fmla="*/ 4360641 h 5012722"/>
                <a:gd name="connsiteX3" fmla="*/ 881444 w 3296088"/>
                <a:gd name="connsiteY3" fmla="*/ 4173950 h 5012722"/>
                <a:gd name="connsiteX4" fmla="*/ 1151287 w 3296088"/>
                <a:gd name="connsiteY4" fmla="*/ 3972877 h 5012722"/>
                <a:gd name="connsiteX5" fmla="*/ 1498664 w 3296088"/>
                <a:gd name="connsiteY5" fmla="*/ 3786188 h 5012722"/>
                <a:gd name="connsiteX6" fmla="*/ 1716881 w 3296088"/>
                <a:gd name="connsiteY6" fmla="*/ 3674174 h 5012722"/>
                <a:gd name="connsiteX7" fmla="*/ 1913573 w 3296088"/>
                <a:gd name="connsiteY7" fmla="*/ 3477387 h 5012722"/>
                <a:gd name="connsiteX8" fmla="*/ 2167700 w 3296088"/>
                <a:gd name="connsiteY8" fmla="*/ 3042190 h 5012722"/>
                <a:gd name="connsiteX9" fmla="*/ 2273903 w 3296088"/>
                <a:gd name="connsiteY9" fmla="*/ 2775014 h 5012722"/>
                <a:gd name="connsiteX10" fmla="*/ 2463356 w 3296088"/>
                <a:gd name="connsiteY10" fmla="*/ 2335530 h 5012722"/>
                <a:gd name="connsiteX11" fmla="*/ 2741866 w 3296088"/>
                <a:gd name="connsiteY11" fmla="*/ 1982248 h 5012722"/>
                <a:gd name="connsiteX12" fmla="*/ 2985897 w 3296088"/>
                <a:gd name="connsiteY12" fmla="*/ 1634681 h 5012722"/>
                <a:gd name="connsiteX13" fmla="*/ 3212687 w 3296088"/>
                <a:gd name="connsiteY13" fmla="*/ 1226820 h 5012722"/>
                <a:gd name="connsiteX14" fmla="*/ 3281553 w 3296088"/>
                <a:gd name="connsiteY14" fmla="*/ 959644 h 5012722"/>
                <a:gd name="connsiteX15" fmla="*/ 3295936 w 3296088"/>
                <a:gd name="connsiteY15" fmla="*/ 701135 h 5012722"/>
                <a:gd name="connsiteX16" fmla="*/ 3267266 w 3296088"/>
                <a:gd name="connsiteY16" fmla="*/ 436817 h 5012722"/>
                <a:gd name="connsiteX17" fmla="*/ 3105341 w 3296088"/>
                <a:gd name="connsiteY17" fmla="*/ 0 h 5012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296088" h="5012722">
                  <a:moveTo>
                    <a:pt x="0" y="5012722"/>
                  </a:moveTo>
                  <a:cubicBezTo>
                    <a:pt x="81820" y="4949095"/>
                    <a:pt x="163544" y="4885468"/>
                    <a:pt x="244031" y="4820222"/>
                  </a:cubicBezTo>
                  <a:cubicBezTo>
                    <a:pt x="417671" y="4679633"/>
                    <a:pt x="589883" y="4535139"/>
                    <a:pt x="729234" y="4360641"/>
                  </a:cubicBezTo>
                  <a:cubicBezTo>
                    <a:pt x="779431" y="4297776"/>
                    <a:pt x="825818" y="4231958"/>
                    <a:pt x="881444" y="4173950"/>
                  </a:cubicBezTo>
                  <a:cubicBezTo>
                    <a:pt x="959358" y="4092607"/>
                    <a:pt x="1054799" y="4031075"/>
                    <a:pt x="1151287" y="3972877"/>
                  </a:cubicBezTo>
                  <a:cubicBezTo>
                    <a:pt x="1263968" y="3904964"/>
                    <a:pt x="1379315" y="3841337"/>
                    <a:pt x="1498664" y="3786188"/>
                  </a:cubicBezTo>
                  <a:cubicBezTo>
                    <a:pt x="1573149" y="3751802"/>
                    <a:pt x="1649159" y="3720179"/>
                    <a:pt x="1716881" y="3674174"/>
                  </a:cubicBezTo>
                  <a:cubicBezTo>
                    <a:pt x="1794034" y="3621691"/>
                    <a:pt x="1856708" y="3551492"/>
                    <a:pt x="1913573" y="3477387"/>
                  </a:cubicBezTo>
                  <a:cubicBezTo>
                    <a:pt x="2016157" y="3343751"/>
                    <a:pt x="2099024" y="3196114"/>
                    <a:pt x="2167700" y="3042190"/>
                  </a:cubicBezTo>
                  <a:cubicBezTo>
                    <a:pt x="2206752" y="2954655"/>
                    <a:pt x="2241233" y="2865215"/>
                    <a:pt x="2273903" y="2775014"/>
                  </a:cubicBezTo>
                  <a:cubicBezTo>
                    <a:pt x="2328482" y="2624423"/>
                    <a:pt x="2379440" y="2471642"/>
                    <a:pt x="2463356" y="2335530"/>
                  </a:cubicBezTo>
                  <a:cubicBezTo>
                    <a:pt x="2542127" y="2207705"/>
                    <a:pt x="2647855" y="2099501"/>
                    <a:pt x="2741866" y="1982248"/>
                  </a:cubicBezTo>
                  <a:cubicBezTo>
                    <a:pt x="2830449" y="1871758"/>
                    <a:pt x="2908554" y="1753362"/>
                    <a:pt x="2985897" y="1634681"/>
                  </a:cubicBezTo>
                  <a:cubicBezTo>
                    <a:pt x="3071146" y="1503902"/>
                    <a:pt x="3156395" y="1372172"/>
                    <a:pt x="3212687" y="1226820"/>
                  </a:cubicBezTo>
                  <a:cubicBezTo>
                    <a:pt x="3246025" y="1140809"/>
                    <a:pt x="3268790" y="1051084"/>
                    <a:pt x="3281553" y="959644"/>
                  </a:cubicBezTo>
                  <a:cubicBezTo>
                    <a:pt x="3293555" y="874014"/>
                    <a:pt x="3296888" y="787527"/>
                    <a:pt x="3295936" y="701135"/>
                  </a:cubicBezTo>
                  <a:cubicBezTo>
                    <a:pt x="3294888" y="612172"/>
                    <a:pt x="3289268" y="523018"/>
                    <a:pt x="3267266" y="436817"/>
                  </a:cubicBezTo>
                  <a:cubicBezTo>
                    <a:pt x="3227832" y="282416"/>
                    <a:pt x="3105341" y="0"/>
                    <a:pt x="310534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DB12D0B8-9385-489A-85AE-3D14AD0BA2FC}"/>
                </a:ext>
              </a:extLst>
            </p:cNvPr>
            <p:cNvSpPr/>
            <p:nvPr/>
          </p:nvSpPr>
          <p:spPr>
            <a:xfrm>
              <a:off x="4473129" y="923925"/>
              <a:ext cx="2977477" cy="4627149"/>
            </a:xfrm>
            <a:custGeom>
              <a:avLst/>
              <a:gdLst>
                <a:gd name="connsiteX0" fmla="*/ 0 w 2977477"/>
                <a:gd name="connsiteY0" fmla="*/ 4627150 h 4627149"/>
                <a:gd name="connsiteX1" fmla="*/ 275082 w 2977477"/>
                <a:gd name="connsiteY1" fmla="*/ 4341590 h 4627149"/>
                <a:gd name="connsiteX2" fmla="*/ 502825 w 2977477"/>
                <a:gd name="connsiteY2" fmla="*/ 4054126 h 4627149"/>
                <a:gd name="connsiteX3" fmla="*/ 666179 w 2977477"/>
                <a:gd name="connsiteY3" fmla="*/ 3890677 h 4627149"/>
                <a:gd name="connsiteX4" fmla="*/ 864203 w 2977477"/>
                <a:gd name="connsiteY4" fmla="*/ 3675983 h 4627149"/>
                <a:gd name="connsiteX5" fmla="*/ 982599 w 2977477"/>
                <a:gd name="connsiteY5" fmla="*/ 3557492 h 4627149"/>
                <a:gd name="connsiteX6" fmla="*/ 1188244 w 2977477"/>
                <a:gd name="connsiteY6" fmla="*/ 3329654 h 4627149"/>
                <a:gd name="connsiteX7" fmla="*/ 1344740 w 2977477"/>
                <a:gd name="connsiteY7" fmla="*/ 3146774 h 4627149"/>
                <a:gd name="connsiteX8" fmla="*/ 1470755 w 2977477"/>
                <a:gd name="connsiteY8" fmla="*/ 2984659 h 4627149"/>
                <a:gd name="connsiteX9" fmla="*/ 1657636 w 2977477"/>
                <a:gd name="connsiteY9" fmla="*/ 2670239 h 4627149"/>
                <a:gd name="connsiteX10" fmla="*/ 1762887 w 2977477"/>
                <a:gd name="connsiteY10" fmla="*/ 2473547 h 4627149"/>
                <a:gd name="connsiteX11" fmla="*/ 1866710 w 2977477"/>
                <a:gd name="connsiteY11" fmla="*/ 2290667 h 4627149"/>
                <a:gd name="connsiteX12" fmla="*/ 2106263 w 2977477"/>
                <a:gd name="connsiteY12" fmla="*/ 2030254 h 4627149"/>
                <a:gd name="connsiteX13" fmla="*/ 2277237 w 2977477"/>
                <a:gd name="connsiteY13" fmla="*/ 1859185 h 4627149"/>
                <a:gd name="connsiteX14" fmla="*/ 2499455 w 2977477"/>
                <a:gd name="connsiteY14" fmla="*/ 1656207 h 4627149"/>
                <a:gd name="connsiteX15" fmla="*/ 2707100 w 2977477"/>
                <a:gd name="connsiteY15" fmla="*/ 1390269 h 4627149"/>
                <a:gd name="connsiteX16" fmla="*/ 2812352 w 2977477"/>
                <a:gd name="connsiteY16" fmla="*/ 1230916 h 4627149"/>
                <a:gd name="connsiteX17" fmla="*/ 2898172 w 2977477"/>
                <a:gd name="connsiteY17" fmla="*/ 1036987 h 4627149"/>
                <a:gd name="connsiteX18" fmla="*/ 2963228 w 2977477"/>
                <a:gd name="connsiteY18" fmla="*/ 850011 h 4627149"/>
                <a:gd name="connsiteX19" fmla="*/ 2977325 w 2977477"/>
                <a:gd name="connsiteY19" fmla="*/ 745427 h 4627149"/>
                <a:gd name="connsiteX20" fmla="*/ 2929509 w 2977477"/>
                <a:gd name="connsiteY20" fmla="*/ 480155 h 4627149"/>
                <a:gd name="connsiteX21" fmla="*/ 2563082 w 2977477"/>
                <a:gd name="connsiteY21" fmla="*/ 0 h 4627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977477" h="4627149">
                  <a:moveTo>
                    <a:pt x="0" y="4627150"/>
                  </a:moveTo>
                  <a:cubicBezTo>
                    <a:pt x="79820" y="4552283"/>
                    <a:pt x="203835" y="4424648"/>
                    <a:pt x="275082" y="4341590"/>
                  </a:cubicBezTo>
                  <a:cubicBezTo>
                    <a:pt x="354711" y="4248722"/>
                    <a:pt x="421005" y="4145090"/>
                    <a:pt x="502825" y="4054126"/>
                  </a:cubicBezTo>
                  <a:cubicBezTo>
                    <a:pt x="554355" y="3996881"/>
                    <a:pt x="612362" y="3945827"/>
                    <a:pt x="666179" y="3890677"/>
                  </a:cubicBezTo>
                  <a:cubicBezTo>
                    <a:pt x="734187" y="3821049"/>
                    <a:pt x="796671" y="3746183"/>
                    <a:pt x="864203" y="3675983"/>
                  </a:cubicBezTo>
                  <a:cubicBezTo>
                    <a:pt x="902875" y="3635788"/>
                    <a:pt x="943642" y="3597593"/>
                    <a:pt x="982599" y="3557492"/>
                  </a:cubicBezTo>
                  <a:cubicBezTo>
                    <a:pt x="1053941" y="3484150"/>
                    <a:pt x="1121378" y="3407093"/>
                    <a:pt x="1188244" y="3329654"/>
                  </a:cubicBezTo>
                  <a:cubicBezTo>
                    <a:pt x="1240631" y="3268885"/>
                    <a:pt x="1293495" y="3208496"/>
                    <a:pt x="1344740" y="3146774"/>
                  </a:cubicBezTo>
                  <a:cubicBezTo>
                    <a:pt x="1388459" y="3094101"/>
                    <a:pt x="1431512" y="3040761"/>
                    <a:pt x="1470755" y="2984659"/>
                  </a:cubicBezTo>
                  <a:cubicBezTo>
                    <a:pt x="1540764" y="2884646"/>
                    <a:pt x="1598771" y="2777109"/>
                    <a:pt x="1657636" y="2670239"/>
                  </a:cubicBezTo>
                  <a:cubicBezTo>
                    <a:pt x="1693545" y="2605088"/>
                    <a:pt x="1728502" y="2539460"/>
                    <a:pt x="1762887" y="2473547"/>
                  </a:cubicBezTo>
                  <a:cubicBezTo>
                    <a:pt x="1795367" y="2411349"/>
                    <a:pt x="1826419" y="2348103"/>
                    <a:pt x="1866710" y="2290667"/>
                  </a:cubicBezTo>
                  <a:cubicBezTo>
                    <a:pt x="1934623" y="2193893"/>
                    <a:pt x="2022729" y="2114169"/>
                    <a:pt x="2106263" y="2030254"/>
                  </a:cubicBezTo>
                  <a:cubicBezTo>
                    <a:pt x="2163128" y="1973104"/>
                    <a:pt x="2218182" y="1914049"/>
                    <a:pt x="2277237" y="1859185"/>
                  </a:cubicBezTo>
                  <a:cubicBezTo>
                    <a:pt x="2350770" y="1790891"/>
                    <a:pt x="2430304" y="1728978"/>
                    <a:pt x="2499455" y="1656207"/>
                  </a:cubicBezTo>
                  <a:cubicBezTo>
                    <a:pt x="2576989" y="1574578"/>
                    <a:pt x="2641568" y="1481900"/>
                    <a:pt x="2707100" y="1390269"/>
                  </a:cubicBezTo>
                  <a:cubicBezTo>
                    <a:pt x="2744153" y="1338453"/>
                    <a:pt x="2781586" y="1286732"/>
                    <a:pt x="2812352" y="1230916"/>
                  </a:cubicBezTo>
                  <a:cubicBezTo>
                    <a:pt x="2846546" y="1168908"/>
                    <a:pt x="2872550" y="1102900"/>
                    <a:pt x="2898172" y="1036987"/>
                  </a:cubicBezTo>
                  <a:cubicBezTo>
                    <a:pt x="2922175" y="975455"/>
                    <a:pt x="2948273" y="914305"/>
                    <a:pt x="2963228" y="850011"/>
                  </a:cubicBezTo>
                  <a:cubicBezTo>
                    <a:pt x="2971229" y="815626"/>
                    <a:pt x="2976563" y="780764"/>
                    <a:pt x="2977325" y="745427"/>
                  </a:cubicBezTo>
                  <a:cubicBezTo>
                    <a:pt x="2979230" y="654844"/>
                    <a:pt x="2963323" y="564261"/>
                    <a:pt x="2929509" y="480155"/>
                  </a:cubicBezTo>
                  <a:cubicBezTo>
                    <a:pt x="2851309" y="285655"/>
                    <a:pt x="2563082" y="0"/>
                    <a:pt x="2563082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D158A14A-147E-4130-A5E2-38FD84B181AF}"/>
                </a:ext>
              </a:extLst>
            </p:cNvPr>
            <p:cNvSpPr/>
            <p:nvPr/>
          </p:nvSpPr>
          <p:spPr>
            <a:xfrm>
              <a:off x="4494561" y="923925"/>
              <a:ext cx="2356712" cy="4118991"/>
            </a:xfrm>
            <a:custGeom>
              <a:avLst/>
              <a:gdLst>
                <a:gd name="connsiteX0" fmla="*/ 1707071 w 2356712"/>
                <a:gd name="connsiteY0" fmla="*/ 0 h 4118991"/>
                <a:gd name="connsiteX1" fmla="*/ 1824514 w 2356712"/>
                <a:gd name="connsiteY1" fmla="*/ 244697 h 4118991"/>
                <a:gd name="connsiteX2" fmla="*/ 1908715 w 2356712"/>
                <a:gd name="connsiteY2" fmla="*/ 328994 h 4118991"/>
                <a:gd name="connsiteX3" fmla="*/ 2226469 w 2356712"/>
                <a:gd name="connsiteY3" fmla="*/ 603695 h 4118991"/>
                <a:gd name="connsiteX4" fmla="*/ 2355628 w 2356712"/>
                <a:gd name="connsiteY4" fmla="*/ 900494 h 4118991"/>
                <a:gd name="connsiteX5" fmla="*/ 2281428 w 2356712"/>
                <a:gd name="connsiteY5" fmla="*/ 1206913 h 4118991"/>
                <a:gd name="connsiteX6" fmla="*/ 2092452 w 2356712"/>
                <a:gd name="connsiteY6" fmla="*/ 1460659 h 4118991"/>
                <a:gd name="connsiteX7" fmla="*/ 1834039 w 2356712"/>
                <a:gd name="connsiteY7" fmla="*/ 1625822 h 4118991"/>
                <a:gd name="connsiteX8" fmla="*/ 1558862 w 2356712"/>
                <a:gd name="connsiteY8" fmla="*/ 1743075 h 4118991"/>
                <a:gd name="connsiteX9" fmla="*/ 1386554 w 2356712"/>
                <a:gd name="connsiteY9" fmla="*/ 1869948 h 4118991"/>
                <a:gd name="connsiteX10" fmla="*/ 1271683 w 2356712"/>
                <a:gd name="connsiteY10" fmla="*/ 2073402 h 4118991"/>
                <a:gd name="connsiteX11" fmla="*/ 1178338 w 2356712"/>
                <a:gd name="connsiteY11" fmla="*/ 2355914 h 4118991"/>
                <a:gd name="connsiteX12" fmla="*/ 1113758 w 2356712"/>
                <a:gd name="connsiteY12" fmla="*/ 2578513 h 4118991"/>
                <a:gd name="connsiteX13" fmla="*/ 1034796 w 2356712"/>
                <a:gd name="connsiteY13" fmla="*/ 2834640 h 4118991"/>
                <a:gd name="connsiteX14" fmla="*/ 905637 w 2356712"/>
                <a:gd name="connsiteY14" fmla="*/ 3081242 h 4118991"/>
                <a:gd name="connsiteX15" fmla="*/ 793147 w 2356712"/>
                <a:gd name="connsiteY15" fmla="*/ 3258407 h 4118991"/>
                <a:gd name="connsiteX16" fmla="*/ 546735 w 2356712"/>
                <a:gd name="connsiteY16" fmla="*/ 3571970 h 4118991"/>
                <a:gd name="connsiteX17" fmla="*/ 346996 w 2356712"/>
                <a:gd name="connsiteY17" fmla="*/ 3771900 h 4118991"/>
                <a:gd name="connsiteX18" fmla="*/ 174689 w 2356712"/>
                <a:gd name="connsiteY18" fmla="*/ 3944207 h 4118991"/>
                <a:gd name="connsiteX19" fmla="*/ 0 w 2356712"/>
                <a:gd name="connsiteY19" fmla="*/ 4118991 h 4118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356712" h="4118991">
                  <a:moveTo>
                    <a:pt x="1707071" y="0"/>
                  </a:moveTo>
                  <a:cubicBezTo>
                    <a:pt x="1715357" y="22098"/>
                    <a:pt x="1812608" y="224409"/>
                    <a:pt x="1824514" y="244697"/>
                  </a:cubicBezTo>
                  <a:cubicBezTo>
                    <a:pt x="1844802" y="279273"/>
                    <a:pt x="1876996" y="304324"/>
                    <a:pt x="1908715" y="328994"/>
                  </a:cubicBezTo>
                  <a:cubicBezTo>
                    <a:pt x="2019967" y="415195"/>
                    <a:pt x="2137886" y="494633"/>
                    <a:pt x="2226469" y="603695"/>
                  </a:cubicBezTo>
                  <a:cubicBezTo>
                    <a:pt x="2296287" y="689610"/>
                    <a:pt x="2347817" y="790480"/>
                    <a:pt x="2355628" y="900494"/>
                  </a:cubicBezTo>
                  <a:cubicBezTo>
                    <a:pt x="2363248" y="1007078"/>
                    <a:pt x="2329910" y="1111187"/>
                    <a:pt x="2281428" y="1206913"/>
                  </a:cubicBezTo>
                  <a:cubicBezTo>
                    <a:pt x="2233422" y="1301877"/>
                    <a:pt x="2170938" y="1388936"/>
                    <a:pt x="2092452" y="1460659"/>
                  </a:cubicBezTo>
                  <a:cubicBezTo>
                    <a:pt x="2016538" y="1530001"/>
                    <a:pt x="1927765" y="1583436"/>
                    <a:pt x="1834039" y="1625822"/>
                  </a:cubicBezTo>
                  <a:cubicBezTo>
                    <a:pt x="1743075" y="1666970"/>
                    <a:pt x="1647730" y="1697736"/>
                    <a:pt x="1558862" y="1743075"/>
                  </a:cubicBezTo>
                  <a:cubicBezTo>
                    <a:pt x="1494758" y="1775841"/>
                    <a:pt x="1434275" y="1816132"/>
                    <a:pt x="1386554" y="1869948"/>
                  </a:cubicBezTo>
                  <a:cubicBezTo>
                    <a:pt x="1334548" y="1928622"/>
                    <a:pt x="1300544" y="2000345"/>
                    <a:pt x="1271683" y="2073402"/>
                  </a:cubicBezTo>
                  <a:cubicBezTo>
                    <a:pt x="1235202" y="2165699"/>
                    <a:pt x="1206722" y="2260759"/>
                    <a:pt x="1178338" y="2355914"/>
                  </a:cubicBezTo>
                  <a:cubicBezTo>
                    <a:pt x="1156240" y="2429923"/>
                    <a:pt x="1134237" y="2504028"/>
                    <a:pt x="1113758" y="2578513"/>
                  </a:cubicBezTo>
                  <a:cubicBezTo>
                    <a:pt x="1090041" y="2664714"/>
                    <a:pt x="1068134" y="2751678"/>
                    <a:pt x="1034796" y="2834640"/>
                  </a:cubicBezTo>
                  <a:cubicBezTo>
                    <a:pt x="1000125" y="2920841"/>
                    <a:pt x="953643" y="3001613"/>
                    <a:pt x="905637" y="3081242"/>
                  </a:cubicBezTo>
                  <a:cubicBezTo>
                    <a:pt x="869442" y="3141155"/>
                    <a:pt x="832295" y="3200400"/>
                    <a:pt x="793147" y="3258407"/>
                  </a:cubicBezTo>
                  <a:cubicBezTo>
                    <a:pt x="718661" y="3368802"/>
                    <a:pt x="637223" y="3474434"/>
                    <a:pt x="546735" y="3571970"/>
                  </a:cubicBezTo>
                  <a:cubicBezTo>
                    <a:pt x="482632" y="3641027"/>
                    <a:pt x="414147" y="3705797"/>
                    <a:pt x="346996" y="3771900"/>
                  </a:cubicBezTo>
                  <a:cubicBezTo>
                    <a:pt x="288989" y="3828764"/>
                    <a:pt x="232029" y="3886676"/>
                    <a:pt x="174689" y="3944207"/>
                  </a:cubicBezTo>
                  <a:cubicBezTo>
                    <a:pt x="116586" y="4002596"/>
                    <a:pt x="58293" y="4060698"/>
                    <a:pt x="0" y="411899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75B8B1EB-5E2B-472C-AE60-2EC5961F16F9}"/>
                </a:ext>
              </a:extLst>
            </p:cNvPr>
            <p:cNvSpPr/>
            <p:nvPr/>
          </p:nvSpPr>
          <p:spPr>
            <a:xfrm>
              <a:off x="4473129" y="923925"/>
              <a:ext cx="2059193" cy="3980116"/>
            </a:xfrm>
            <a:custGeom>
              <a:avLst/>
              <a:gdLst>
                <a:gd name="connsiteX0" fmla="*/ 0 w 2059193"/>
                <a:gd name="connsiteY0" fmla="*/ 3980116 h 3980116"/>
                <a:gd name="connsiteX1" fmla="*/ 471583 w 2059193"/>
                <a:gd name="connsiteY1" fmla="*/ 3515678 h 3980116"/>
                <a:gd name="connsiteX2" fmla="*/ 758666 w 2059193"/>
                <a:gd name="connsiteY2" fmla="*/ 3163824 h 3980116"/>
                <a:gd name="connsiteX3" fmla="*/ 940499 w 2059193"/>
                <a:gd name="connsiteY3" fmla="*/ 2780824 h 3980116"/>
                <a:gd name="connsiteX4" fmla="*/ 1055370 w 2059193"/>
                <a:gd name="connsiteY4" fmla="*/ 2242185 h 3980116"/>
                <a:gd name="connsiteX5" fmla="*/ 1136714 w 2059193"/>
                <a:gd name="connsiteY5" fmla="*/ 1878330 h 3980116"/>
                <a:gd name="connsiteX6" fmla="*/ 1246727 w 2059193"/>
                <a:gd name="connsiteY6" fmla="*/ 1562386 h 3980116"/>
                <a:gd name="connsiteX7" fmla="*/ 1378363 w 2059193"/>
                <a:gd name="connsiteY7" fmla="*/ 1430750 h 3980116"/>
                <a:gd name="connsiteX8" fmla="*/ 1691831 w 2059193"/>
                <a:gd name="connsiteY8" fmla="*/ 1394841 h 3980116"/>
                <a:gd name="connsiteX9" fmla="*/ 1914335 w 2059193"/>
                <a:gd name="connsiteY9" fmla="*/ 1323023 h 3980116"/>
                <a:gd name="connsiteX10" fmla="*/ 2055495 w 2059193"/>
                <a:gd name="connsiteY10" fmla="*/ 1098042 h 3980116"/>
                <a:gd name="connsiteX11" fmla="*/ 2033969 w 2059193"/>
                <a:gd name="connsiteY11" fmla="*/ 930497 h 3980116"/>
                <a:gd name="connsiteX12" fmla="*/ 1885664 w 2059193"/>
                <a:gd name="connsiteY12" fmla="*/ 760571 h 3980116"/>
                <a:gd name="connsiteX13" fmla="*/ 1636871 w 2059193"/>
                <a:gd name="connsiteY13" fmla="*/ 612172 h 3980116"/>
                <a:gd name="connsiteX14" fmla="*/ 1335405 w 2059193"/>
                <a:gd name="connsiteY14" fmla="*/ 459010 h 3980116"/>
                <a:gd name="connsiteX15" fmla="*/ 1234916 w 2059193"/>
                <a:gd name="connsiteY15" fmla="*/ 269939 h 3980116"/>
                <a:gd name="connsiteX16" fmla="*/ 1386935 w 2059193"/>
                <a:gd name="connsiteY16" fmla="*/ 0 h 3980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059193" h="3980116">
                  <a:moveTo>
                    <a:pt x="0" y="3980116"/>
                  </a:moveTo>
                  <a:cubicBezTo>
                    <a:pt x="91345" y="3889534"/>
                    <a:pt x="382715" y="3608737"/>
                    <a:pt x="471583" y="3515678"/>
                  </a:cubicBezTo>
                  <a:cubicBezTo>
                    <a:pt x="576358" y="3405949"/>
                    <a:pt x="675989" y="3290983"/>
                    <a:pt x="758666" y="3163824"/>
                  </a:cubicBezTo>
                  <a:cubicBezTo>
                    <a:pt x="836105" y="3044857"/>
                    <a:pt x="897445" y="2916079"/>
                    <a:pt x="940499" y="2780824"/>
                  </a:cubicBezTo>
                  <a:cubicBezTo>
                    <a:pt x="996315" y="2605754"/>
                    <a:pt x="1020985" y="2422874"/>
                    <a:pt x="1055370" y="2242185"/>
                  </a:cubicBezTo>
                  <a:cubicBezTo>
                    <a:pt x="1078611" y="2120075"/>
                    <a:pt x="1107472" y="1999107"/>
                    <a:pt x="1136714" y="1878330"/>
                  </a:cubicBezTo>
                  <a:cubicBezTo>
                    <a:pt x="1163098" y="1769174"/>
                    <a:pt x="1189482" y="1658588"/>
                    <a:pt x="1246727" y="1562386"/>
                  </a:cubicBezTo>
                  <a:cubicBezTo>
                    <a:pt x="1279208" y="1507808"/>
                    <a:pt x="1321689" y="1459039"/>
                    <a:pt x="1378363" y="1430750"/>
                  </a:cubicBezTo>
                  <a:cubicBezTo>
                    <a:pt x="1473327" y="1383221"/>
                    <a:pt x="1584865" y="1402652"/>
                    <a:pt x="1691831" y="1394841"/>
                  </a:cubicBezTo>
                  <a:cubicBezTo>
                    <a:pt x="1771079" y="1389031"/>
                    <a:pt x="1849279" y="1368266"/>
                    <a:pt x="1914335" y="1323023"/>
                  </a:cubicBezTo>
                  <a:cubicBezTo>
                    <a:pt x="1989963" y="1270445"/>
                    <a:pt x="2041493" y="1189101"/>
                    <a:pt x="2055495" y="1098042"/>
                  </a:cubicBezTo>
                  <a:cubicBezTo>
                    <a:pt x="2064258" y="1041178"/>
                    <a:pt x="2057591" y="982980"/>
                    <a:pt x="2033969" y="930497"/>
                  </a:cubicBezTo>
                  <a:cubicBezTo>
                    <a:pt x="2002727" y="861060"/>
                    <a:pt x="1945958" y="807625"/>
                    <a:pt x="1885664" y="760571"/>
                  </a:cubicBezTo>
                  <a:cubicBezTo>
                    <a:pt x="1809179" y="700945"/>
                    <a:pt x="1725549" y="651415"/>
                    <a:pt x="1636871" y="612172"/>
                  </a:cubicBezTo>
                  <a:cubicBezTo>
                    <a:pt x="1532763" y="566071"/>
                    <a:pt x="1421606" y="532543"/>
                    <a:pt x="1335405" y="459010"/>
                  </a:cubicBezTo>
                  <a:cubicBezTo>
                    <a:pt x="1277969" y="409956"/>
                    <a:pt x="1232059" y="344615"/>
                    <a:pt x="1234916" y="269939"/>
                  </a:cubicBezTo>
                  <a:cubicBezTo>
                    <a:pt x="1237012" y="211741"/>
                    <a:pt x="1386935" y="0"/>
                    <a:pt x="1386935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B4F5BD77-58D7-4B61-A666-1B4139A63A28}"/>
                </a:ext>
              </a:extLst>
            </p:cNvPr>
            <p:cNvSpPr/>
            <p:nvPr/>
          </p:nvSpPr>
          <p:spPr>
            <a:xfrm>
              <a:off x="4485131" y="1719357"/>
              <a:ext cx="743796" cy="2867501"/>
            </a:xfrm>
            <a:custGeom>
              <a:avLst/>
              <a:gdLst>
                <a:gd name="connsiteX0" fmla="*/ 11144 w 743796"/>
                <a:gd name="connsiteY0" fmla="*/ 0 h 2867501"/>
                <a:gd name="connsiteX1" fmla="*/ 353663 w 743796"/>
                <a:gd name="connsiteY1" fmla="*/ 55245 h 2867501"/>
                <a:gd name="connsiteX2" fmla="*/ 571405 w 743796"/>
                <a:gd name="connsiteY2" fmla="*/ 179737 h 2867501"/>
                <a:gd name="connsiteX3" fmla="*/ 688658 w 743796"/>
                <a:gd name="connsiteY3" fmla="*/ 368808 h 2867501"/>
                <a:gd name="connsiteX4" fmla="*/ 731711 w 743796"/>
                <a:gd name="connsiteY4" fmla="*/ 612934 h 2867501"/>
                <a:gd name="connsiteX5" fmla="*/ 725233 w 743796"/>
                <a:gd name="connsiteY5" fmla="*/ 995648 h 2867501"/>
                <a:gd name="connsiteX6" fmla="*/ 742855 w 743796"/>
                <a:gd name="connsiteY6" fmla="*/ 1499330 h 2867501"/>
                <a:gd name="connsiteX7" fmla="*/ 707898 w 743796"/>
                <a:gd name="connsiteY7" fmla="*/ 1793081 h 2867501"/>
                <a:gd name="connsiteX8" fmla="*/ 633222 w 743796"/>
                <a:gd name="connsiteY8" fmla="*/ 2073592 h 2867501"/>
                <a:gd name="connsiteX9" fmla="*/ 404527 w 743796"/>
                <a:gd name="connsiteY9" fmla="*/ 2472404 h 2867501"/>
                <a:gd name="connsiteX10" fmla="*/ 0 w 743796"/>
                <a:gd name="connsiteY10" fmla="*/ 2867501 h 2867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43796" h="2867501">
                  <a:moveTo>
                    <a:pt x="11144" y="0"/>
                  </a:moveTo>
                  <a:cubicBezTo>
                    <a:pt x="101060" y="2953"/>
                    <a:pt x="268796" y="25146"/>
                    <a:pt x="353663" y="55245"/>
                  </a:cubicBezTo>
                  <a:cubicBezTo>
                    <a:pt x="433483" y="83534"/>
                    <a:pt x="510635" y="120967"/>
                    <a:pt x="571405" y="179737"/>
                  </a:cubicBezTo>
                  <a:cubicBezTo>
                    <a:pt x="625412" y="231934"/>
                    <a:pt x="663607" y="297942"/>
                    <a:pt x="688658" y="368808"/>
                  </a:cubicBezTo>
                  <a:cubicBezTo>
                    <a:pt x="716375" y="447103"/>
                    <a:pt x="727996" y="529876"/>
                    <a:pt x="731711" y="612934"/>
                  </a:cubicBezTo>
                  <a:cubicBezTo>
                    <a:pt x="737426" y="740474"/>
                    <a:pt x="724948" y="867918"/>
                    <a:pt x="725233" y="995648"/>
                  </a:cubicBezTo>
                  <a:cubicBezTo>
                    <a:pt x="725710" y="1163765"/>
                    <a:pt x="748665" y="1331309"/>
                    <a:pt x="742855" y="1499330"/>
                  </a:cubicBezTo>
                  <a:cubicBezTo>
                    <a:pt x="739426" y="1598009"/>
                    <a:pt x="725996" y="1696022"/>
                    <a:pt x="707898" y="1793081"/>
                  </a:cubicBezTo>
                  <a:cubicBezTo>
                    <a:pt x="690086" y="1888426"/>
                    <a:pt x="666845" y="1982724"/>
                    <a:pt x="633222" y="2073592"/>
                  </a:cubicBezTo>
                  <a:cubicBezTo>
                    <a:pt x="579692" y="2218182"/>
                    <a:pt x="499682" y="2351056"/>
                    <a:pt x="404527" y="2472404"/>
                  </a:cubicBezTo>
                  <a:cubicBezTo>
                    <a:pt x="266033" y="2648902"/>
                    <a:pt x="179642" y="2732818"/>
                    <a:pt x="0" y="286750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F5CBEC6B-EDB6-40B8-8771-E5AF41B8D698}"/>
                </a:ext>
              </a:extLst>
            </p:cNvPr>
            <p:cNvSpPr/>
            <p:nvPr/>
          </p:nvSpPr>
          <p:spPr>
            <a:xfrm>
              <a:off x="4473129" y="1912731"/>
              <a:ext cx="597294" cy="2543540"/>
            </a:xfrm>
            <a:custGeom>
              <a:avLst/>
              <a:gdLst>
                <a:gd name="connsiteX0" fmla="*/ 16478 w 597294"/>
                <a:gd name="connsiteY0" fmla="*/ 2079 h 2543540"/>
                <a:gd name="connsiteX1" fmla="*/ 299847 w 597294"/>
                <a:gd name="connsiteY1" fmla="*/ 53991 h 2543540"/>
                <a:gd name="connsiteX2" fmla="*/ 503206 w 597294"/>
                <a:gd name="connsiteY2" fmla="*/ 291354 h 2543540"/>
                <a:gd name="connsiteX3" fmla="*/ 525113 w 597294"/>
                <a:gd name="connsiteY3" fmla="*/ 724265 h 2543540"/>
                <a:gd name="connsiteX4" fmla="*/ 578930 w 597294"/>
                <a:gd name="connsiteY4" fmla="*/ 1117267 h 2543540"/>
                <a:gd name="connsiteX5" fmla="*/ 592931 w 597294"/>
                <a:gd name="connsiteY5" fmla="*/ 1476359 h 2543540"/>
                <a:gd name="connsiteX6" fmla="*/ 503206 w 597294"/>
                <a:gd name="connsiteY6" fmla="*/ 1859359 h 2543540"/>
                <a:gd name="connsiteX7" fmla="*/ 291846 w 597294"/>
                <a:gd name="connsiteY7" fmla="*/ 2250361 h 2543540"/>
                <a:gd name="connsiteX8" fmla="*/ 0 w 597294"/>
                <a:gd name="connsiteY8" fmla="*/ 2543540 h 2543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97294" h="2543540">
                  <a:moveTo>
                    <a:pt x="16478" y="2079"/>
                  </a:moveTo>
                  <a:cubicBezTo>
                    <a:pt x="101441" y="-6684"/>
                    <a:pt x="224885" y="12557"/>
                    <a:pt x="299847" y="53991"/>
                  </a:cubicBezTo>
                  <a:cubicBezTo>
                    <a:pt x="394240" y="106092"/>
                    <a:pt x="468440" y="189341"/>
                    <a:pt x="503206" y="291354"/>
                  </a:cubicBezTo>
                  <a:cubicBezTo>
                    <a:pt x="550069" y="429085"/>
                    <a:pt x="520827" y="577770"/>
                    <a:pt x="525113" y="724265"/>
                  </a:cubicBezTo>
                  <a:cubicBezTo>
                    <a:pt x="529019" y="856472"/>
                    <a:pt x="561118" y="986012"/>
                    <a:pt x="578930" y="1117267"/>
                  </a:cubicBezTo>
                  <a:cubicBezTo>
                    <a:pt x="595122" y="1236234"/>
                    <a:pt x="602742" y="1356630"/>
                    <a:pt x="592931" y="1476359"/>
                  </a:cubicBezTo>
                  <a:cubicBezTo>
                    <a:pt x="582073" y="1607709"/>
                    <a:pt x="549783" y="1736011"/>
                    <a:pt x="503206" y="1859359"/>
                  </a:cubicBezTo>
                  <a:cubicBezTo>
                    <a:pt x="450628" y="1998710"/>
                    <a:pt x="383857" y="2133298"/>
                    <a:pt x="291846" y="2250361"/>
                  </a:cubicBezTo>
                  <a:cubicBezTo>
                    <a:pt x="231553" y="2327132"/>
                    <a:pt x="73819" y="2479532"/>
                    <a:pt x="0" y="254354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91BD0EE8-AA47-4044-9251-9F5A4B820120}"/>
                </a:ext>
              </a:extLst>
            </p:cNvPr>
            <p:cNvSpPr/>
            <p:nvPr/>
          </p:nvSpPr>
          <p:spPr>
            <a:xfrm>
              <a:off x="4491417" y="2227197"/>
              <a:ext cx="389425" cy="2011236"/>
            </a:xfrm>
            <a:custGeom>
              <a:avLst/>
              <a:gdLst>
                <a:gd name="connsiteX0" fmla="*/ 0 w 389425"/>
                <a:gd name="connsiteY0" fmla="*/ 33 h 2011236"/>
                <a:gd name="connsiteX1" fmla="*/ 171260 w 389425"/>
                <a:gd name="connsiteY1" fmla="*/ 60326 h 2011236"/>
                <a:gd name="connsiteX2" fmla="*/ 211455 w 389425"/>
                <a:gd name="connsiteY2" fmla="*/ 221204 h 2011236"/>
                <a:gd name="connsiteX3" fmla="*/ 243078 w 389425"/>
                <a:gd name="connsiteY3" fmla="*/ 448089 h 2011236"/>
                <a:gd name="connsiteX4" fmla="*/ 346424 w 389425"/>
                <a:gd name="connsiteY4" fmla="*/ 789941 h 2011236"/>
                <a:gd name="connsiteX5" fmla="*/ 372237 w 389425"/>
                <a:gd name="connsiteY5" fmla="*/ 942151 h 2011236"/>
                <a:gd name="connsiteX6" fmla="*/ 386620 w 389425"/>
                <a:gd name="connsiteY6" fmla="*/ 1272478 h 2011236"/>
                <a:gd name="connsiteX7" fmla="*/ 280416 w 389425"/>
                <a:gd name="connsiteY7" fmla="*/ 1660241 h 2011236"/>
                <a:gd name="connsiteX8" fmla="*/ 151257 w 389425"/>
                <a:gd name="connsiteY8" fmla="*/ 1844073 h 2011236"/>
                <a:gd name="connsiteX9" fmla="*/ 1905 w 389425"/>
                <a:gd name="connsiteY9" fmla="*/ 2011237 h 2011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89425" h="2011236">
                  <a:moveTo>
                    <a:pt x="0" y="33"/>
                  </a:moveTo>
                  <a:cubicBezTo>
                    <a:pt x="57912" y="-824"/>
                    <a:pt x="136112" y="14892"/>
                    <a:pt x="171260" y="60326"/>
                  </a:cubicBezTo>
                  <a:cubicBezTo>
                    <a:pt x="205645" y="104903"/>
                    <a:pt x="207740" y="164244"/>
                    <a:pt x="211455" y="221204"/>
                  </a:cubicBezTo>
                  <a:cubicBezTo>
                    <a:pt x="216408" y="297594"/>
                    <a:pt x="225838" y="373604"/>
                    <a:pt x="243078" y="448089"/>
                  </a:cubicBezTo>
                  <a:cubicBezTo>
                    <a:pt x="269939" y="564199"/>
                    <a:pt x="319183" y="673927"/>
                    <a:pt x="346424" y="789941"/>
                  </a:cubicBezTo>
                  <a:cubicBezTo>
                    <a:pt x="358235" y="840043"/>
                    <a:pt x="365951" y="891097"/>
                    <a:pt x="372237" y="942151"/>
                  </a:cubicBezTo>
                  <a:cubicBezTo>
                    <a:pt x="385858" y="1051784"/>
                    <a:pt x="394049" y="1162274"/>
                    <a:pt x="386620" y="1272478"/>
                  </a:cubicBezTo>
                  <a:cubicBezTo>
                    <a:pt x="377476" y="1407828"/>
                    <a:pt x="344996" y="1541178"/>
                    <a:pt x="280416" y="1660241"/>
                  </a:cubicBezTo>
                  <a:cubicBezTo>
                    <a:pt x="244602" y="1726249"/>
                    <a:pt x="199358" y="1786352"/>
                    <a:pt x="151257" y="1844073"/>
                  </a:cubicBezTo>
                  <a:cubicBezTo>
                    <a:pt x="79534" y="1930084"/>
                    <a:pt x="89345" y="1941419"/>
                    <a:pt x="1905" y="2011237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grpSp>
        <p:nvGrpSpPr>
          <p:cNvPr id="19" name="Graphic 157">
            <a:extLst>
              <a:ext uri="{FF2B5EF4-FFF2-40B4-BE49-F238E27FC236}">
                <a16:creationId xmlns:a16="http://schemas.microsoft.com/office/drawing/2014/main" id="{C3279E8D-2BAA-4CB1-834B-09FADD54DE56}"/>
              </a:ext>
            </a:extLst>
          </p:cNvPr>
          <p:cNvGrpSpPr/>
          <p:nvPr/>
        </p:nvGrpSpPr>
        <p:grpSpPr>
          <a:xfrm>
            <a:off x="8610600" y="3276600"/>
            <a:ext cx="3529260" cy="3581399"/>
            <a:chOff x="4114800" y="1423987"/>
            <a:chExt cx="3961542" cy="4007547"/>
          </a:xfrm>
          <a:noFill/>
        </p:grpSpPr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3456F18E-4F61-486D-9CD6-65B30372C534}"/>
                </a:ext>
              </a:extLst>
            </p:cNvPr>
            <p:cNvSpPr/>
            <p:nvPr/>
          </p:nvSpPr>
          <p:spPr>
            <a:xfrm>
              <a:off x="4114800" y="1423987"/>
              <a:ext cx="3946874" cy="3989641"/>
            </a:xfrm>
            <a:custGeom>
              <a:avLst/>
              <a:gdLst>
                <a:gd name="connsiteX0" fmla="*/ 0 w 3946874"/>
                <a:gd name="connsiteY0" fmla="*/ 3989641 h 3989641"/>
                <a:gd name="connsiteX1" fmla="*/ 79439 w 3946874"/>
                <a:gd name="connsiteY1" fmla="*/ 3891153 h 3989641"/>
                <a:gd name="connsiteX2" fmla="*/ 297371 w 3946874"/>
                <a:gd name="connsiteY2" fmla="*/ 3626930 h 3989641"/>
                <a:gd name="connsiteX3" fmla="*/ 454343 w 3946874"/>
                <a:gd name="connsiteY3" fmla="*/ 3440335 h 3989641"/>
                <a:gd name="connsiteX4" fmla="*/ 622363 w 3946874"/>
                <a:gd name="connsiteY4" fmla="*/ 3290697 h 3989641"/>
                <a:gd name="connsiteX5" fmla="*/ 927068 w 3946874"/>
                <a:gd name="connsiteY5" fmla="*/ 3087434 h 3989641"/>
                <a:gd name="connsiteX6" fmla="*/ 1176338 w 3946874"/>
                <a:gd name="connsiteY6" fmla="*/ 2915603 h 3989641"/>
                <a:gd name="connsiteX7" fmla="*/ 1394270 w 3946874"/>
                <a:gd name="connsiteY7" fmla="*/ 2780729 h 3989641"/>
                <a:gd name="connsiteX8" fmla="*/ 1601057 w 3946874"/>
                <a:gd name="connsiteY8" fmla="*/ 2723483 h 3989641"/>
                <a:gd name="connsiteX9" fmla="*/ 1756220 w 3946874"/>
                <a:gd name="connsiteY9" fmla="*/ 2743772 h 3989641"/>
                <a:gd name="connsiteX10" fmla="*/ 1889189 w 3946874"/>
                <a:gd name="connsiteY10" fmla="*/ 2765965 h 3989641"/>
                <a:gd name="connsiteX11" fmla="*/ 2007394 w 3946874"/>
                <a:gd name="connsiteY11" fmla="*/ 2765965 h 3989641"/>
                <a:gd name="connsiteX12" fmla="*/ 2184654 w 3946874"/>
                <a:gd name="connsiteY12" fmla="*/ 2671763 h 3989641"/>
                <a:gd name="connsiteX13" fmla="*/ 2372773 w 3946874"/>
                <a:gd name="connsiteY13" fmla="*/ 2538984 h 3989641"/>
                <a:gd name="connsiteX14" fmla="*/ 2439543 w 3946874"/>
                <a:gd name="connsiteY14" fmla="*/ 2510504 h 3989641"/>
                <a:gd name="connsiteX15" fmla="*/ 2650617 w 3946874"/>
                <a:gd name="connsiteY15" fmla="*/ 2434781 h 3989641"/>
                <a:gd name="connsiteX16" fmla="*/ 2785110 w 3946874"/>
                <a:gd name="connsiteY16" fmla="*/ 2383060 h 3989641"/>
                <a:gd name="connsiteX17" fmla="*/ 2897315 w 3946874"/>
                <a:gd name="connsiteY17" fmla="*/ 2318861 h 3989641"/>
                <a:gd name="connsiteX18" fmla="*/ 2997994 w 3946874"/>
                <a:gd name="connsiteY18" fmla="*/ 2226183 h 3989641"/>
                <a:gd name="connsiteX19" fmla="*/ 3061240 w 3946874"/>
                <a:gd name="connsiteY19" fmla="*/ 2141506 h 3989641"/>
                <a:gd name="connsiteX20" fmla="*/ 3152108 w 3946874"/>
                <a:gd name="connsiteY20" fmla="*/ 2005203 h 3989641"/>
                <a:gd name="connsiteX21" fmla="*/ 3274124 w 3946874"/>
                <a:gd name="connsiteY21" fmla="*/ 1871567 h 3989641"/>
                <a:gd name="connsiteX22" fmla="*/ 3388138 w 3946874"/>
                <a:gd name="connsiteY22" fmla="*/ 1770888 h 3989641"/>
                <a:gd name="connsiteX23" fmla="*/ 3466529 w 3946874"/>
                <a:gd name="connsiteY23" fmla="*/ 1679162 h 3989641"/>
                <a:gd name="connsiteX24" fmla="*/ 3538633 w 3946874"/>
                <a:gd name="connsiteY24" fmla="*/ 1551718 h 3989641"/>
                <a:gd name="connsiteX25" fmla="*/ 3588544 w 3946874"/>
                <a:gd name="connsiteY25" fmla="*/ 1376172 h 3989641"/>
                <a:gd name="connsiteX26" fmla="*/ 3597402 w 3946874"/>
                <a:gd name="connsiteY26" fmla="*/ 1293305 h 3989641"/>
                <a:gd name="connsiteX27" fmla="*/ 3721227 w 3946874"/>
                <a:gd name="connsiteY27" fmla="*/ 880491 h 3989641"/>
                <a:gd name="connsiteX28" fmla="*/ 3761137 w 3946874"/>
                <a:gd name="connsiteY28" fmla="*/ 463677 h 3989641"/>
                <a:gd name="connsiteX29" fmla="*/ 3946874 w 3946874"/>
                <a:gd name="connsiteY29" fmla="*/ 0 h 3989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3946874" h="3989641">
                  <a:moveTo>
                    <a:pt x="0" y="3989641"/>
                  </a:moveTo>
                  <a:cubicBezTo>
                    <a:pt x="19050" y="3957257"/>
                    <a:pt x="50959" y="3916013"/>
                    <a:pt x="79439" y="3891153"/>
                  </a:cubicBezTo>
                  <a:cubicBezTo>
                    <a:pt x="165544" y="3815906"/>
                    <a:pt x="227933" y="3717989"/>
                    <a:pt x="297371" y="3626930"/>
                  </a:cubicBezTo>
                  <a:cubicBezTo>
                    <a:pt x="346615" y="3562255"/>
                    <a:pt x="398050" y="3499009"/>
                    <a:pt x="454343" y="3440335"/>
                  </a:cubicBezTo>
                  <a:cubicBezTo>
                    <a:pt x="506349" y="3386042"/>
                    <a:pt x="562642" y="3336227"/>
                    <a:pt x="622363" y="3290697"/>
                  </a:cubicBezTo>
                  <a:cubicBezTo>
                    <a:pt x="719519" y="3216688"/>
                    <a:pt x="824960" y="3154585"/>
                    <a:pt x="927068" y="3087434"/>
                  </a:cubicBezTo>
                  <a:cubicBezTo>
                    <a:pt x="1011365" y="3031998"/>
                    <a:pt x="1093565" y="2973324"/>
                    <a:pt x="1176338" y="2915603"/>
                  </a:cubicBezTo>
                  <a:cubicBezTo>
                    <a:pt x="1246537" y="2866644"/>
                    <a:pt x="1317308" y="2818066"/>
                    <a:pt x="1394270" y="2780729"/>
                  </a:cubicBezTo>
                  <a:cubicBezTo>
                    <a:pt x="1459421" y="2749106"/>
                    <a:pt x="1528763" y="2724436"/>
                    <a:pt x="1601057" y="2723483"/>
                  </a:cubicBezTo>
                  <a:cubicBezTo>
                    <a:pt x="1653350" y="2722721"/>
                    <a:pt x="1704785" y="2733485"/>
                    <a:pt x="1756220" y="2743772"/>
                  </a:cubicBezTo>
                  <a:cubicBezTo>
                    <a:pt x="1800320" y="2752630"/>
                    <a:pt x="1844612" y="2760250"/>
                    <a:pt x="1889189" y="2765965"/>
                  </a:cubicBezTo>
                  <a:cubicBezTo>
                    <a:pt x="1928622" y="2771013"/>
                    <a:pt x="1968437" y="2773299"/>
                    <a:pt x="2007394" y="2765965"/>
                  </a:cubicBezTo>
                  <a:cubicBezTo>
                    <a:pt x="2073878" y="2753487"/>
                    <a:pt x="2130647" y="2712911"/>
                    <a:pt x="2184654" y="2671763"/>
                  </a:cubicBezTo>
                  <a:cubicBezTo>
                    <a:pt x="2245900" y="2625090"/>
                    <a:pt x="2304002" y="2573465"/>
                    <a:pt x="2372773" y="2538984"/>
                  </a:cubicBezTo>
                  <a:cubicBezTo>
                    <a:pt x="2394395" y="2528126"/>
                    <a:pt x="2416874" y="2518982"/>
                    <a:pt x="2439543" y="2510504"/>
                  </a:cubicBezTo>
                  <a:cubicBezTo>
                    <a:pt x="2509552" y="2484215"/>
                    <a:pt x="2580037" y="2459450"/>
                    <a:pt x="2650617" y="2434781"/>
                  </a:cubicBezTo>
                  <a:cubicBezTo>
                    <a:pt x="2695956" y="2418874"/>
                    <a:pt x="2741295" y="2402872"/>
                    <a:pt x="2785110" y="2383060"/>
                  </a:cubicBezTo>
                  <a:cubicBezTo>
                    <a:pt x="2824448" y="2365248"/>
                    <a:pt x="2862358" y="2344198"/>
                    <a:pt x="2897315" y="2318861"/>
                  </a:cubicBezTo>
                  <a:cubicBezTo>
                    <a:pt x="2934367" y="2292096"/>
                    <a:pt x="2968085" y="2260854"/>
                    <a:pt x="2997994" y="2226183"/>
                  </a:cubicBezTo>
                  <a:cubicBezTo>
                    <a:pt x="3020949" y="2199513"/>
                    <a:pt x="3041714" y="2170938"/>
                    <a:pt x="3061240" y="2141506"/>
                  </a:cubicBezTo>
                  <a:cubicBezTo>
                    <a:pt x="3091529" y="2095976"/>
                    <a:pt x="3119533" y="2049018"/>
                    <a:pt x="3152108" y="2005203"/>
                  </a:cubicBezTo>
                  <a:cubicBezTo>
                    <a:pt x="3188113" y="1956626"/>
                    <a:pt x="3229261" y="1912144"/>
                    <a:pt x="3274124" y="1871567"/>
                  </a:cubicBezTo>
                  <a:cubicBezTo>
                    <a:pt x="3311747" y="1837563"/>
                    <a:pt x="3351848" y="1806321"/>
                    <a:pt x="3388138" y="1770888"/>
                  </a:cubicBezTo>
                  <a:cubicBezTo>
                    <a:pt x="3416999" y="1742694"/>
                    <a:pt x="3443002" y="1711833"/>
                    <a:pt x="3466529" y="1679162"/>
                  </a:cubicBezTo>
                  <a:cubicBezTo>
                    <a:pt x="3495008" y="1639348"/>
                    <a:pt x="3519392" y="1596771"/>
                    <a:pt x="3538633" y="1551718"/>
                  </a:cubicBezTo>
                  <a:cubicBezTo>
                    <a:pt x="3562731" y="1495616"/>
                    <a:pt x="3578924" y="1436465"/>
                    <a:pt x="3588544" y="1376172"/>
                  </a:cubicBezTo>
                  <a:cubicBezTo>
                    <a:pt x="3592925" y="1348740"/>
                    <a:pt x="3595688" y="1321022"/>
                    <a:pt x="3597402" y="1293305"/>
                  </a:cubicBezTo>
                  <a:cubicBezTo>
                    <a:pt x="3605974" y="1155859"/>
                    <a:pt x="3717703" y="1018127"/>
                    <a:pt x="3721227" y="880491"/>
                  </a:cubicBezTo>
                  <a:cubicBezTo>
                    <a:pt x="3724751" y="740855"/>
                    <a:pt x="3743135" y="602171"/>
                    <a:pt x="3761137" y="463677"/>
                  </a:cubicBezTo>
                  <a:cubicBezTo>
                    <a:pt x="3776186" y="347758"/>
                    <a:pt x="3934968" y="116205"/>
                    <a:pt x="3946874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318DDF45-08F0-46B6-A0B7-133735C94F47}"/>
                </a:ext>
              </a:extLst>
            </p:cNvPr>
            <p:cNvSpPr/>
            <p:nvPr/>
          </p:nvSpPr>
          <p:spPr>
            <a:xfrm>
              <a:off x="4395978" y="2441733"/>
              <a:ext cx="3665410" cy="2985611"/>
            </a:xfrm>
            <a:custGeom>
              <a:avLst/>
              <a:gdLst>
                <a:gd name="connsiteX0" fmla="*/ 0 w 3665410"/>
                <a:gd name="connsiteY0" fmla="*/ 2985611 h 2985611"/>
                <a:gd name="connsiteX1" fmla="*/ 166211 w 3665410"/>
                <a:gd name="connsiteY1" fmla="*/ 2699766 h 2985611"/>
                <a:gd name="connsiteX2" fmla="*/ 397002 w 3665410"/>
                <a:gd name="connsiteY2" fmla="*/ 2414969 h 2985611"/>
                <a:gd name="connsiteX3" fmla="*/ 620173 w 3665410"/>
                <a:gd name="connsiteY3" fmla="*/ 2237899 h 2985611"/>
                <a:gd name="connsiteX4" fmla="*/ 823341 w 3665410"/>
                <a:gd name="connsiteY4" fmla="*/ 2085499 h 2985611"/>
                <a:gd name="connsiteX5" fmla="*/ 1089565 w 3665410"/>
                <a:gd name="connsiteY5" fmla="*/ 1911477 h 2985611"/>
                <a:gd name="connsiteX6" fmla="*/ 1145000 w 3665410"/>
                <a:gd name="connsiteY6" fmla="*/ 1886807 h 2985611"/>
                <a:gd name="connsiteX7" fmla="*/ 1375791 w 3665410"/>
                <a:gd name="connsiteY7" fmla="*/ 1842135 h 2985611"/>
                <a:gd name="connsiteX8" fmla="*/ 1486567 w 3665410"/>
                <a:gd name="connsiteY8" fmla="*/ 1857566 h 2985611"/>
                <a:gd name="connsiteX9" fmla="*/ 1568101 w 3665410"/>
                <a:gd name="connsiteY9" fmla="*/ 1871377 h 2985611"/>
                <a:gd name="connsiteX10" fmla="*/ 1810607 w 3665410"/>
                <a:gd name="connsiteY10" fmla="*/ 1871377 h 2985611"/>
                <a:gd name="connsiteX11" fmla="*/ 1997964 w 3665410"/>
                <a:gd name="connsiteY11" fmla="*/ 1790605 h 2985611"/>
                <a:gd name="connsiteX12" fmla="*/ 2109883 w 3665410"/>
                <a:gd name="connsiteY12" fmla="*/ 1702784 h 2985611"/>
                <a:gd name="connsiteX13" fmla="*/ 2321433 w 3665410"/>
                <a:gd name="connsiteY13" fmla="*/ 1552384 h 2985611"/>
                <a:gd name="connsiteX14" fmla="*/ 2558891 w 3665410"/>
                <a:gd name="connsiteY14" fmla="*/ 1453420 h 2985611"/>
                <a:gd name="connsiteX15" fmla="*/ 2709767 w 3665410"/>
                <a:gd name="connsiteY15" fmla="*/ 1377887 h 2985611"/>
                <a:gd name="connsiteX16" fmla="*/ 2885408 w 3665410"/>
                <a:gd name="connsiteY16" fmla="*/ 1237393 h 2985611"/>
                <a:gd name="connsiteX17" fmla="*/ 3017711 w 3665410"/>
                <a:gd name="connsiteY17" fmla="*/ 1072229 h 2985611"/>
                <a:gd name="connsiteX18" fmla="*/ 3150680 w 3665410"/>
                <a:gd name="connsiteY18" fmla="*/ 921830 h 2985611"/>
                <a:gd name="connsiteX19" fmla="*/ 3255169 w 3665410"/>
                <a:gd name="connsiteY19" fmla="*/ 801815 h 2985611"/>
                <a:gd name="connsiteX20" fmla="*/ 3339275 w 3665410"/>
                <a:gd name="connsiteY20" fmla="*/ 694182 h 2985611"/>
                <a:gd name="connsiteX21" fmla="*/ 3409188 w 3665410"/>
                <a:gd name="connsiteY21" fmla="*/ 546926 h 2985611"/>
                <a:gd name="connsiteX22" fmla="*/ 3464243 w 3665410"/>
                <a:gd name="connsiteY22" fmla="*/ 347663 h 2985611"/>
                <a:gd name="connsiteX23" fmla="*/ 3665411 w 3665410"/>
                <a:gd name="connsiteY23" fmla="*/ 0 h 29856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665410" h="2985611">
                  <a:moveTo>
                    <a:pt x="0" y="2985611"/>
                  </a:moveTo>
                  <a:cubicBezTo>
                    <a:pt x="0" y="2985611"/>
                    <a:pt x="86773" y="2802827"/>
                    <a:pt x="166211" y="2699766"/>
                  </a:cubicBezTo>
                  <a:cubicBezTo>
                    <a:pt x="240983" y="2602706"/>
                    <a:pt x="309182" y="2500122"/>
                    <a:pt x="397002" y="2414969"/>
                  </a:cubicBezTo>
                  <a:cubicBezTo>
                    <a:pt x="465296" y="2348865"/>
                    <a:pt x="543592" y="2294477"/>
                    <a:pt x="620173" y="2237899"/>
                  </a:cubicBezTo>
                  <a:cubicBezTo>
                    <a:pt x="688277" y="2187607"/>
                    <a:pt x="755333" y="2135886"/>
                    <a:pt x="823341" y="2085499"/>
                  </a:cubicBezTo>
                  <a:cubicBezTo>
                    <a:pt x="908685" y="2022253"/>
                    <a:pt x="994791" y="1959197"/>
                    <a:pt x="1089565" y="1911477"/>
                  </a:cubicBezTo>
                  <a:cubicBezTo>
                    <a:pt x="1107662" y="1902428"/>
                    <a:pt x="1126141" y="1894141"/>
                    <a:pt x="1145000" y="1886807"/>
                  </a:cubicBezTo>
                  <a:cubicBezTo>
                    <a:pt x="1218819" y="1858232"/>
                    <a:pt x="1296924" y="1838611"/>
                    <a:pt x="1375791" y="1842135"/>
                  </a:cubicBezTo>
                  <a:cubicBezTo>
                    <a:pt x="1413129" y="1843754"/>
                    <a:pt x="1449896" y="1850422"/>
                    <a:pt x="1486567" y="1857566"/>
                  </a:cubicBezTo>
                  <a:cubicBezTo>
                    <a:pt x="1513618" y="1862804"/>
                    <a:pt x="1540859" y="1867376"/>
                    <a:pt x="1568101" y="1871377"/>
                  </a:cubicBezTo>
                  <a:cubicBezTo>
                    <a:pt x="1648778" y="1883188"/>
                    <a:pt x="1730978" y="1887665"/>
                    <a:pt x="1810607" y="1871377"/>
                  </a:cubicBezTo>
                  <a:cubicBezTo>
                    <a:pt x="1877854" y="1857661"/>
                    <a:pt x="1941100" y="1829086"/>
                    <a:pt x="1997964" y="1790605"/>
                  </a:cubicBezTo>
                  <a:cubicBezTo>
                    <a:pt x="2037302" y="1764030"/>
                    <a:pt x="2073497" y="1733264"/>
                    <a:pt x="2109883" y="1702784"/>
                  </a:cubicBezTo>
                  <a:cubicBezTo>
                    <a:pt x="2176367" y="1647063"/>
                    <a:pt x="2244852" y="1593151"/>
                    <a:pt x="2321433" y="1552384"/>
                  </a:cubicBezTo>
                  <a:cubicBezTo>
                    <a:pt x="2397157" y="1512094"/>
                    <a:pt x="2479548" y="1486281"/>
                    <a:pt x="2558891" y="1453420"/>
                  </a:cubicBezTo>
                  <a:cubicBezTo>
                    <a:pt x="2610898" y="1431798"/>
                    <a:pt x="2661571" y="1407033"/>
                    <a:pt x="2709767" y="1377887"/>
                  </a:cubicBezTo>
                  <a:cubicBezTo>
                    <a:pt x="2774252" y="1338929"/>
                    <a:pt x="2834069" y="1292447"/>
                    <a:pt x="2885408" y="1237393"/>
                  </a:cubicBezTo>
                  <a:cubicBezTo>
                    <a:pt x="2933605" y="1185767"/>
                    <a:pt x="2973324" y="1127093"/>
                    <a:pt x="3017711" y="1072229"/>
                  </a:cubicBezTo>
                  <a:cubicBezTo>
                    <a:pt x="3059811" y="1020223"/>
                    <a:pt x="3105912" y="971645"/>
                    <a:pt x="3150680" y="921830"/>
                  </a:cubicBezTo>
                  <a:cubicBezTo>
                    <a:pt x="3186113" y="882396"/>
                    <a:pt x="3220593" y="842010"/>
                    <a:pt x="3255169" y="801815"/>
                  </a:cubicBezTo>
                  <a:cubicBezTo>
                    <a:pt x="3284887" y="767239"/>
                    <a:pt x="3314605" y="732473"/>
                    <a:pt x="3339275" y="694182"/>
                  </a:cubicBezTo>
                  <a:cubicBezTo>
                    <a:pt x="3368707" y="648367"/>
                    <a:pt x="3390138" y="597980"/>
                    <a:pt x="3409188" y="546926"/>
                  </a:cubicBezTo>
                  <a:cubicBezTo>
                    <a:pt x="3433382" y="482156"/>
                    <a:pt x="3453384" y="415861"/>
                    <a:pt x="3464243" y="347663"/>
                  </a:cubicBezTo>
                  <a:cubicBezTo>
                    <a:pt x="3476244" y="272224"/>
                    <a:pt x="3661696" y="76295"/>
                    <a:pt x="366541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B9D0CC0F-710D-43F4-BC86-763767420133}"/>
                </a:ext>
              </a:extLst>
            </p:cNvPr>
            <p:cNvSpPr/>
            <p:nvPr/>
          </p:nvSpPr>
          <p:spPr>
            <a:xfrm>
              <a:off x="7790402" y="5229700"/>
              <a:ext cx="285940" cy="199072"/>
            </a:xfrm>
            <a:custGeom>
              <a:avLst/>
              <a:gdLst>
                <a:gd name="connsiteX0" fmla="*/ 0 w 285940"/>
                <a:gd name="connsiteY0" fmla="*/ 199073 h 199072"/>
                <a:gd name="connsiteX1" fmla="*/ 285940 w 285940"/>
                <a:gd name="connsiteY1" fmla="*/ 0 h 1990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85940" h="199072">
                  <a:moveTo>
                    <a:pt x="0" y="199073"/>
                  </a:moveTo>
                  <a:cubicBezTo>
                    <a:pt x="0" y="199073"/>
                    <a:pt x="242125" y="39243"/>
                    <a:pt x="285940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6FB36AB6-CB81-495A-8A33-C0BCE67D6F23}"/>
                </a:ext>
              </a:extLst>
            </p:cNvPr>
            <p:cNvSpPr/>
            <p:nvPr/>
          </p:nvSpPr>
          <p:spPr>
            <a:xfrm>
              <a:off x="7393114" y="5049773"/>
              <a:ext cx="655796" cy="381190"/>
            </a:xfrm>
            <a:custGeom>
              <a:avLst/>
              <a:gdLst>
                <a:gd name="connsiteX0" fmla="*/ 0 w 655796"/>
                <a:gd name="connsiteY0" fmla="*/ 381190 h 381190"/>
                <a:gd name="connsiteX1" fmla="*/ 655796 w 655796"/>
                <a:gd name="connsiteY1" fmla="*/ 0 h 3811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655796" h="381190">
                  <a:moveTo>
                    <a:pt x="0" y="381190"/>
                  </a:moveTo>
                  <a:cubicBezTo>
                    <a:pt x="0" y="381190"/>
                    <a:pt x="461105" y="172117"/>
                    <a:pt x="655796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1993F7E6-ABF6-482D-BEA5-B4E607DDB433}"/>
                </a:ext>
              </a:extLst>
            </p:cNvPr>
            <p:cNvSpPr/>
            <p:nvPr/>
          </p:nvSpPr>
          <p:spPr>
            <a:xfrm>
              <a:off x="5154072" y="3867816"/>
              <a:ext cx="2907315" cy="1544764"/>
            </a:xfrm>
            <a:custGeom>
              <a:avLst/>
              <a:gdLst>
                <a:gd name="connsiteX0" fmla="*/ 0 w 2907315"/>
                <a:gd name="connsiteY0" fmla="*/ 1544764 h 1544764"/>
                <a:gd name="connsiteX1" fmla="*/ 201644 w 2907315"/>
                <a:gd name="connsiteY1" fmla="*/ 1352550 h 1544764"/>
                <a:gd name="connsiteX2" fmla="*/ 423196 w 2907315"/>
                <a:gd name="connsiteY2" fmla="*/ 1196054 h 1544764"/>
                <a:gd name="connsiteX3" fmla="*/ 782193 w 2907315"/>
                <a:gd name="connsiteY3" fmla="*/ 1099947 h 1544764"/>
                <a:gd name="connsiteX4" fmla="*/ 1052513 w 2907315"/>
                <a:gd name="connsiteY4" fmla="*/ 1042321 h 1544764"/>
                <a:gd name="connsiteX5" fmla="*/ 1311783 w 2907315"/>
                <a:gd name="connsiteY5" fmla="*/ 1056037 h 1544764"/>
                <a:gd name="connsiteX6" fmla="*/ 1484662 w 2907315"/>
                <a:gd name="connsiteY6" fmla="*/ 1083469 h 1544764"/>
                <a:gd name="connsiteX7" fmla="*/ 1788224 w 2907315"/>
                <a:gd name="connsiteY7" fmla="*/ 1023080 h 1544764"/>
                <a:gd name="connsiteX8" fmla="*/ 2269045 w 2907315"/>
                <a:gd name="connsiteY8" fmla="*/ 734758 h 1544764"/>
                <a:gd name="connsiteX9" fmla="*/ 2534984 w 2907315"/>
                <a:gd name="connsiteY9" fmla="*/ 572738 h 1544764"/>
                <a:gd name="connsiteX10" fmla="*/ 2907316 w 2907315"/>
                <a:gd name="connsiteY10" fmla="*/ 0 h 15447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907315" h="1544764">
                  <a:moveTo>
                    <a:pt x="0" y="1544764"/>
                  </a:moveTo>
                  <a:cubicBezTo>
                    <a:pt x="0" y="1544764"/>
                    <a:pt x="98012" y="1443990"/>
                    <a:pt x="201644" y="1352550"/>
                  </a:cubicBezTo>
                  <a:cubicBezTo>
                    <a:pt x="271272" y="1291209"/>
                    <a:pt x="343662" y="1234249"/>
                    <a:pt x="423196" y="1196054"/>
                  </a:cubicBezTo>
                  <a:cubicBezTo>
                    <a:pt x="537591" y="1141095"/>
                    <a:pt x="661226" y="1127189"/>
                    <a:pt x="782193" y="1099947"/>
                  </a:cubicBezTo>
                  <a:cubicBezTo>
                    <a:pt x="872300" y="1079659"/>
                    <a:pt x="961358" y="1051370"/>
                    <a:pt x="1052513" y="1042321"/>
                  </a:cubicBezTo>
                  <a:cubicBezTo>
                    <a:pt x="1139000" y="1033653"/>
                    <a:pt x="1225868" y="1040321"/>
                    <a:pt x="1311783" y="1056037"/>
                  </a:cubicBezTo>
                  <a:cubicBezTo>
                    <a:pt x="1369314" y="1066609"/>
                    <a:pt x="1426559" y="1079373"/>
                    <a:pt x="1484662" y="1083469"/>
                  </a:cubicBezTo>
                  <a:cubicBezTo>
                    <a:pt x="1587913" y="1090803"/>
                    <a:pt x="1690402" y="1064800"/>
                    <a:pt x="1788224" y="1023080"/>
                  </a:cubicBezTo>
                  <a:cubicBezTo>
                    <a:pt x="1956721" y="951262"/>
                    <a:pt x="2106549" y="825722"/>
                    <a:pt x="2269045" y="734758"/>
                  </a:cubicBezTo>
                  <a:cubicBezTo>
                    <a:pt x="2359438" y="684181"/>
                    <a:pt x="2452497" y="640556"/>
                    <a:pt x="2534984" y="572738"/>
                  </a:cubicBezTo>
                  <a:cubicBezTo>
                    <a:pt x="2673001" y="459391"/>
                    <a:pt x="2847023" y="191453"/>
                    <a:pt x="2907316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DCA0B097-C21A-40B4-95E4-2FFA9697F824}"/>
                </a:ext>
              </a:extLst>
            </p:cNvPr>
            <p:cNvSpPr/>
            <p:nvPr/>
          </p:nvSpPr>
          <p:spPr>
            <a:xfrm>
              <a:off x="4907946" y="3479100"/>
              <a:ext cx="3168300" cy="1952434"/>
            </a:xfrm>
            <a:custGeom>
              <a:avLst/>
              <a:gdLst>
                <a:gd name="connsiteX0" fmla="*/ 0 w 3168300"/>
                <a:gd name="connsiteY0" fmla="*/ 1952435 h 1952434"/>
                <a:gd name="connsiteX1" fmla="*/ 202121 w 3168300"/>
                <a:gd name="connsiteY1" fmla="*/ 1687068 h 1952434"/>
                <a:gd name="connsiteX2" fmla="*/ 545116 w 3168300"/>
                <a:gd name="connsiteY2" fmla="*/ 1450277 h 1952434"/>
                <a:gd name="connsiteX3" fmla="*/ 906780 w 3168300"/>
                <a:gd name="connsiteY3" fmla="*/ 1354455 h 1952434"/>
                <a:gd name="connsiteX4" fmla="*/ 1332262 w 3168300"/>
                <a:gd name="connsiteY4" fmla="*/ 1285304 h 1952434"/>
                <a:gd name="connsiteX5" fmla="*/ 1691259 w 3168300"/>
                <a:gd name="connsiteY5" fmla="*/ 1240060 h 1952434"/>
                <a:gd name="connsiteX6" fmla="*/ 2010346 w 3168300"/>
                <a:gd name="connsiteY6" fmla="*/ 1141667 h 1952434"/>
                <a:gd name="connsiteX7" fmla="*/ 2393252 w 3168300"/>
                <a:gd name="connsiteY7" fmla="*/ 1027271 h 1952434"/>
                <a:gd name="connsiteX8" fmla="*/ 2582037 w 3168300"/>
                <a:gd name="connsiteY8" fmla="*/ 958120 h 1952434"/>
                <a:gd name="connsiteX9" fmla="*/ 2760155 w 3168300"/>
                <a:gd name="connsiteY9" fmla="*/ 827723 h 1952434"/>
                <a:gd name="connsiteX10" fmla="*/ 2914364 w 3168300"/>
                <a:gd name="connsiteY10" fmla="*/ 567023 h 1952434"/>
                <a:gd name="connsiteX11" fmla="*/ 3168301 w 3168300"/>
                <a:gd name="connsiteY11" fmla="*/ 0 h 19524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68300" h="1952434">
                  <a:moveTo>
                    <a:pt x="0" y="1952435"/>
                  </a:moveTo>
                  <a:cubicBezTo>
                    <a:pt x="0" y="1952435"/>
                    <a:pt x="91059" y="1796415"/>
                    <a:pt x="202121" y="1687068"/>
                  </a:cubicBezTo>
                  <a:cubicBezTo>
                    <a:pt x="301943" y="1588675"/>
                    <a:pt x="416528" y="1505617"/>
                    <a:pt x="545116" y="1450277"/>
                  </a:cubicBezTo>
                  <a:cubicBezTo>
                    <a:pt x="659987" y="1400747"/>
                    <a:pt x="783622" y="1377601"/>
                    <a:pt x="906780" y="1354455"/>
                  </a:cubicBezTo>
                  <a:cubicBezTo>
                    <a:pt x="1048036" y="1327976"/>
                    <a:pt x="1189482" y="1301972"/>
                    <a:pt x="1332262" y="1285304"/>
                  </a:cubicBezTo>
                  <a:cubicBezTo>
                    <a:pt x="1452182" y="1271302"/>
                    <a:pt x="1573340" y="1265873"/>
                    <a:pt x="1691259" y="1240060"/>
                  </a:cubicBezTo>
                  <a:cubicBezTo>
                    <a:pt x="1800035" y="1216247"/>
                    <a:pt x="1904619" y="1176718"/>
                    <a:pt x="2010346" y="1141667"/>
                  </a:cubicBezTo>
                  <a:cubicBezTo>
                    <a:pt x="2136743" y="1099661"/>
                    <a:pt x="2265902" y="1066229"/>
                    <a:pt x="2393252" y="1027271"/>
                  </a:cubicBezTo>
                  <a:cubicBezTo>
                    <a:pt x="2457450" y="1007650"/>
                    <a:pt x="2521744" y="987552"/>
                    <a:pt x="2582037" y="958120"/>
                  </a:cubicBezTo>
                  <a:cubicBezTo>
                    <a:pt x="2648807" y="925449"/>
                    <a:pt x="2710815" y="883349"/>
                    <a:pt x="2760155" y="827723"/>
                  </a:cubicBezTo>
                  <a:cubicBezTo>
                    <a:pt x="2827496" y="751904"/>
                    <a:pt x="2867978" y="657511"/>
                    <a:pt x="2914364" y="567023"/>
                  </a:cubicBezTo>
                  <a:cubicBezTo>
                    <a:pt x="2972753" y="453200"/>
                    <a:pt x="3119152" y="118015"/>
                    <a:pt x="316830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AB2AF0F5-7EAA-4BAB-8DE2-D84E124170FA}"/>
                </a:ext>
              </a:extLst>
            </p:cNvPr>
            <p:cNvSpPr/>
            <p:nvPr/>
          </p:nvSpPr>
          <p:spPr>
            <a:xfrm>
              <a:off x="4704778" y="2976752"/>
              <a:ext cx="3356800" cy="2452020"/>
            </a:xfrm>
            <a:custGeom>
              <a:avLst/>
              <a:gdLst>
                <a:gd name="connsiteX0" fmla="*/ 0 w 3356800"/>
                <a:gd name="connsiteY0" fmla="*/ 2452021 h 2452020"/>
                <a:gd name="connsiteX1" fmla="*/ 130874 w 3356800"/>
                <a:gd name="connsiteY1" fmla="*/ 2247710 h 2452020"/>
                <a:gd name="connsiteX2" fmla="*/ 437197 w 3356800"/>
                <a:gd name="connsiteY2" fmla="*/ 1941195 h 2452020"/>
                <a:gd name="connsiteX3" fmla="*/ 737140 w 3356800"/>
                <a:gd name="connsiteY3" fmla="*/ 1736884 h 2452020"/>
                <a:gd name="connsiteX4" fmla="*/ 1031843 w 3356800"/>
                <a:gd name="connsiteY4" fmla="*/ 1685068 h 2452020"/>
                <a:gd name="connsiteX5" fmla="*/ 1287304 w 3356800"/>
                <a:gd name="connsiteY5" fmla="*/ 1655826 h 2452020"/>
                <a:gd name="connsiteX6" fmla="*/ 1471994 w 3356800"/>
                <a:gd name="connsiteY6" fmla="*/ 1634300 h 2452020"/>
                <a:gd name="connsiteX7" fmla="*/ 1898237 w 3356800"/>
                <a:gd name="connsiteY7" fmla="*/ 1512665 h 2452020"/>
                <a:gd name="connsiteX8" fmla="*/ 2229136 w 3356800"/>
                <a:gd name="connsiteY8" fmla="*/ 1355598 h 2452020"/>
                <a:gd name="connsiteX9" fmla="*/ 2512314 w 3356800"/>
                <a:gd name="connsiteY9" fmla="*/ 1238631 h 2452020"/>
                <a:gd name="connsiteX10" fmla="*/ 2758535 w 3356800"/>
                <a:gd name="connsiteY10" fmla="*/ 1096994 h 2452020"/>
                <a:gd name="connsiteX11" fmla="*/ 2935510 w 3356800"/>
                <a:gd name="connsiteY11" fmla="*/ 919925 h 2452020"/>
                <a:gd name="connsiteX12" fmla="*/ 3081719 w 3356800"/>
                <a:gd name="connsiteY12" fmla="*/ 687419 h 2452020"/>
                <a:gd name="connsiteX13" fmla="*/ 3356800 w 3356800"/>
                <a:gd name="connsiteY13" fmla="*/ 0 h 24520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356800" h="2452020">
                  <a:moveTo>
                    <a:pt x="0" y="2452021"/>
                  </a:moveTo>
                  <a:cubicBezTo>
                    <a:pt x="0" y="2452021"/>
                    <a:pt x="57150" y="2344198"/>
                    <a:pt x="130874" y="2247710"/>
                  </a:cubicBezTo>
                  <a:cubicBezTo>
                    <a:pt x="218694" y="2132648"/>
                    <a:pt x="328136" y="2036635"/>
                    <a:pt x="437197" y="1941195"/>
                  </a:cubicBezTo>
                  <a:cubicBezTo>
                    <a:pt x="529304" y="1860709"/>
                    <a:pt x="623030" y="1779556"/>
                    <a:pt x="737140" y="1736884"/>
                  </a:cubicBezTo>
                  <a:cubicBezTo>
                    <a:pt x="830866" y="1701736"/>
                    <a:pt x="932021" y="1695450"/>
                    <a:pt x="1031843" y="1685068"/>
                  </a:cubicBezTo>
                  <a:cubicBezTo>
                    <a:pt x="1117092" y="1676210"/>
                    <a:pt x="1202055" y="1665160"/>
                    <a:pt x="1287304" y="1655826"/>
                  </a:cubicBezTo>
                  <a:cubicBezTo>
                    <a:pt x="1348931" y="1649063"/>
                    <a:pt x="1410653" y="1643539"/>
                    <a:pt x="1471994" y="1634300"/>
                  </a:cubicBezTo>
                  <a:cubicBezTo>
                    <a:pt x="1618679" y="1612011"/>
                    <a:pt x="1761935" y="1571149"/>
                    <a:pt x="1898237" y="1512665"/>
                  </a:cubicBezTo>
                  <a:cubicBezTo>
                    <a:pt x="2010442" y="1464564"/>
                    <a:pt x="2117503" y="1405128"/>
                    <a:pt x="2229136" y="1355598"/>
                  </a:cubicBezTo>
                  <a:cubicBezTo>
                    <a:pt x="2322481" y="1314164"/>
                    <a:pt x="2418969" y="1280160"/>
                    <a:pt x="2512314" y="1238631"/>
                  </a:cubicBezTo>
                  <a:cubicBezTo>
                    <a:pt x="2599087" y="1199960"/>
                    <a:pt x="2683193" y="1154811"/>
                    <a:pt x="2758535" y="1096994"/>
                  </a:cubicBezTo>
                  <a:cubicBezTo>
                    <a:pt x="2825020" y="1046035"/>
                    <a:pt x="2883789" y="985837"/>
                    <a:pt x="2935510" y="919925"/>
                  </a:cubicBezTo>
                  <a:cubicBezTo>
                    <a:pt x="2992184" y="847725"/>
                    <a:pt x="3039904" y="769144"/>
                    <a:pt x="3081719" y="687419"/>
                  </a:cubicBezTo>
                  <a:cubicBezTo>
                    <a:pt x="3138297" y="576739"/>
                    <a:pt x="3314129" y="116776"/>
                    <a:pt x="3356800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760C036-BBCE-4F9E-AD56-DD36D4407B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A5D7EC-1E6A-473F-B5A4-18CDFB6CF95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9981C7-34D5-49A4-949D-715FD4BD8FE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lang="en-US" sz="900" kern="1200" cap="all" spc="200" smtClean="0">
                <a:solidFill>
                  <a:schemeClr val="accent1"/>
                </a:solidFill>
                <a:latin typeface="+mn-lt"/>
                <a:ea typeface="+mn-ea"/>
                <a:cs typeface="Segoe UI Semilight" panose="020B0402040204020203" pitchFamily="34" charset="0"/>
              </a:defRPr>
            </a:lvl1pPr>
          </a:lstStyle>
          <a:p>
            <a:fld id="{0DAF61AA-5A98-4049-A93E-477E5505141A}" type="datetimeFigureOut">
              <a:rPr lang="en-US" smtClean="0"/>
              <a:pPr/>
              <a:t>10/10/2026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A85CE6E-733D-4C60-B40B-C7C10CB5AFB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lang="en-US" sz="900" kern="1200" cap="all" spc="200" dirty="0">
                <a:solidFill>
                  <a:schemeClr val="accent1"/>
                </a:solidFill>
                <a:latin typeface="+mn-lt"/>
                <a:ea typeface="+mn-ea"/>
                <a:cs typeface="Segoe UI Semilight" panose="020B0402040204020203" pitchFamily="34" charset="0"/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2D80D8B-7909-4114-8EBA-C3086DC62B0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906000" y="6356350"/>
            <a:ext cx="1447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lang="en-US" sz="900" kern="1200" cap="all" spc="200" smtClean="0">
                <a:solidFill>
                  <a:schemeClr val="accent1"/>
                </a:solidFill>
                <a:latin typeface="+mn-lt"/>
                <a:ea typeface="+mn-ea"/>
                <a:cs typeface="Segoe UI Semilight" panose="020B0402040204020203" pitchFamily="34" charset="0"/>
              </a:defRPr>
            </a:lvl1pPr>
          </a:lstStyle>
          <a:p>
            <a:fld id="{73B850FF-6169-4056-8077-06FFA93A536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9848575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8" r:id="rId1"/>
    <p:sldLayoutId id="2147483769" r:id="rId2"/>
    <p:sldLayoutId id="2147483770" r:id="rId3"/>
    <p:sldLayoutId id="2147483771" r:id="rId4"/>
    <p:sldLayoutId id="2147483772" r:id="rId5"/>
    <p:sldLayoutId id="2147483766" r:id="rId6"/>
    <p:sldLayoutId id="2147483762" r:id="rId7"/>
    <p:sldLayoutId id="2147483763" r:id="rId8"/>
    <p:sldLayoutId id="2147483764" r:id="rId9"/>
    <p:sldLayoutId id="2147483765" r:id="rId10"/>
    <p:sldLayoutId id="2147483767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Clr>
          <a:schemeClr val="accent5"/>
        </a:buClr>
        <a:buFont typeface="Avenir Next LT Pro" panose="020B0504020202020204" pitchFamily="34" charset="0"/>
        <a:buChar char="+"/>
        <a:defRPr sz="2800" kern="1200">
          <a:solidFill>
            <a:schemeClr val="tx2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5"/>
        </a:buClr>
        <a:buFont typeface="Avenir Next LT Pro" panose="020B0504020202020204" pitchFamily="34" charset="0"/>
        <a:buChar char="+"/>
        <a:defRPr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5"/>
        </a:buClr>
        <a:buFont typeface="Avenir Next LT Pro" panose="020B0504020202020204" pitchFamily="34" charset="0"/>
        <a:buChar char="+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5"/>
        </a:buClr>
        <a:buFont typeface="Avenir Next LT Pro" panose="020B0504020202020204" pitchFamily="34" charset="0"/>
        <a:buChar char="+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5"/>
        </a:buClr>
        <a:buFont typeface="Avenir Next LT Pro" panose="020B0504020202020204" pitchFamily="34" charset="0"/>
        <a:buChar char="+"/>
        <a:defRPr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3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gov.wales/additional-learning-needs-code" TargetMode="External"/><Relationship Id="rId3" Type="http://schemas.openxmlformats.org/officeDocument/2006/relationships/hyperlink" Target="https://estyn.gov.wales/improvement-resources/additional-learning-needs-in-further-education-colleges/" TargetMode="External"/><Relationship Id="rId7" Type="http://schemas.openxmlformats.org/officeDocument/2006/relationships/hyperlink" Target="https://doi.org/10.1002/tesq.3029" TargetMode="External"/><Relationship Id="rId2" Type="http://schemas.openxmlformats.org/officeDocument/2006/relationships/hyperlink" Target="https://www.legislation.gov.uk/anaw/2018/2/contents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itv.com/news/wales/2024-07-16/children-with-aln-and-disabilities-in-wales-let-down-over-postcode-lottery" TargetMode="External"/><Relationship Id="rId5" Type="http://schemas.openxmlformats.org/officeDocument/2006/relationships/hyperlink" Target="https://doi.org/10.1177/10534512221081264" TargetMode="External"/><Relationship Id="rId4" Type="http://schemas.openxmlformats.org/officeDocument/2006/relationships/hyperlink" Target="https://estyn.gov.wales/improvement-resources/implementation-of-post-16-aspects-of-additional-learning-needs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4" name="Rectangle 123">
            <a:extLst>
              <a:ext uri="{FF2B5EF4-FFF2-40B4-BE49-F238E27FC236}">
                <a16:creationId xmlns:a16="http://schemas.microsoft.com/office/drawing/2014/main" id="{F1174801-1395-44C5-9B00-CCAC45C056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26" name="Rectangle 125">
            <a:extLst>
              <a:ext uri="{FF2B5EF4-FFF2-40B4-BE49-F238E27FC236}">
                <a16:creationId xmlns:a16="http://schemas.microsoft.com/office/drawing/2014/main" id="{996DFAFB-BCE1-4BEC-82FB-D574234DEF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grpSp>
        <p:nvGrpSpPr>
          <p:cNvPr id="128" name="Top Left">
            <a:extLst>
              <a:ext uri="{FF2B5EF4-FFF2-40B4-BE49-F238E27FC236}">
                <a16:creationId xmlns:a16="http://schemas.microsoft.com/office/drawing/2014/main" id="{7092E392-4FB7-4E2D-928D-EFC63D148E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849" y="-3086"/>
            <a:ext cx="2198951" cy="3349518"/>
            <a:chOff x="10849" y="-3086"/>
            <a:chExt cx="2198951" cy="3349518"/>
          </a:xfrm>
        </p:grpSpPr>
        <p:sp>
          <p:nvSpPr>
            <p:cNvPr id="129" name="Freeform: Shape 128">
              <a:extLst>
                <a:ext uri="{FF2B5EF4-FFF2-40B4-BE49-F238E27FC236}">
                  <a16:creationId xmlns:a16="http://schemas.microsoft.com/office/drawing/2014/main" id="{9B57026F-1936-4B50-9E5F-0037B748BA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692844" y="-3086"/>
              <a:ext cx="1326111" cy="597603"/>
            </a:xfrm>
            <a:custGeom>
              <a:avLst/>
              <a:gdLst>
                <a:gd name="connsiteX0" fmla="*/ 741051 w 1482102"/>
                <a:gd name="connsiteY0" fmla="*/ 0 h 679363"/>
                <a:gd name="connsiteX1" fmla="*/ 1473822 w 1482102"/>
                <a:gd name="connsiteY1" fmla="*/ 597226 h 679363"/>
                <a:gd name="connsiteX2" fmla="*/ 1482102 w 1482102"/>
                <a:gd name="connsiteY2" fmla="*/ 679363 h 679363"/>
                <a:gd name="connsiteX3" fmla="*/ 0 w 1482102"/>
                <a:gd name="connsiteY3" fmla="*/ 679363 h 679363"/>
                <a:gd name="connsiteX4" fmla="*/ 8280 w 1482102"/>
                <a:gd name="connsiteY4" fmla="*/ 597226 h 679363"/>
                <a:gd name="connsiteX5" fmla="*/ 741051 w 1482102"/>
                <a:gd name="connsiteY5" fmla="*/ 0 h 6793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82102" h="679363">
                  <a:moveTo>
                    <a:pt x="741051" y="0"/>
                  </a:moveTo>
                  <a:cubicBezTo>
                    <a:pt x="1102506" y="0"/>
                    <a:pt x="1404077" y="256390"/>
                    <a:pt x="1473822" y="597226"/>
                  </a:cubicBezTo>
                  <a:lnTo>
                    <a:pt x="1482102" y="679363"/>
                  </a:lnTo>
                  <a:lnTo>
                    <a:pt x="0" y="679363"/>
                  </a:lnTo>
                  <a:lnTo>
                    <a:pt x="8280" y="597226"/>
                  </a:lnTo>
                  <a:cubicBezTo>
                    <a:pt x="78025" y="256390"/>
                    <a:pt x="379596" y="0"/>
                    <a:pt x="74105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endParaRPr>
            </a:p>
          </p:txBody>
        </p:sp>
        <p:sp>
          <p:nvSpPr>
            <p:cNvPr id="130" name="Freeform: Shape 129">
              <a:extLst>
                <a:ext uri="{FF2B5EF4-FFF2-40B4-BE49-F238E27FC236}">
                  <a16:creationId xmlns:a16="http://schemas.microsoft.com/office/drawing/2014/main" id="{31C2FEB5-C2DC-4FDF-9FE5-407608D607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9394" y="15241"/>
              <a:ext cx="2190406" cy="3331191"/>
            </a:xfrm>
            <a:custGeom>
              <a:avLst/>
              <a:gdLst>
                <a:gd name="connsiteX0" fmla="*/ 0 w 3296088"/>
                <a:gd name="connsiteY0" fmla="*/ 5012722 h 5012722"/>
                <a:gd name="connsiteX1" fmla="*/ 244031 w 3296088"/>
                <a:gd name="connsiteY1" fmla="*/ 4820222 h 5012722"/>
                <a:gd name="connsiteX2" fmla="*/ 729234 w 3296088"/>
                <a:gd name="connsiteY2" fmla="*/ 4360641 h 5012722"/>
                <a:gd name="connsiteX3" fmla="*/ 881444 w 3296088"/>
                <a:gd name="connsiteY3" fmla="*/ 4173950 h 5012722"/>
                <a:gd name="connsiteX4" fmla="*/ 1151287 w 3296088"/>
                <a:gd name="connsiteY4" fmla="*/ 3972877 h 5012722"/>
                <a:gd name="connsiteX5" fmla="*/ 1498664 w 3296088"/>
                <a:gd name="connsiteY5" fmla="*/ 3786188 h 5012722"/>
                <a:gd name="connsiteX6" fmla="*/ 1716881 w 3296088"/>
                <a:gd name="connsiteY6" fmla="*/ 3674174 h 5012722"/>
                <a:gd name="connsiteX7" fmla="*/ 1913573 w 3296088"/>
                <a:gd name="connsiteY7" fmla="*/ 3477387 h 5012722"/>
                <a:gd name="connsiteX8" fmla="*/ 2167700 w 3296088"/>
                <a:gd name="connsiteY8" fmla="*/ 3042190 h 5012722"/>
                <a:gd name="connsiteX9" fmla="*/ 2273903 w 3296088"/>
                <a:gd name="connsiteY9" fmla="*/ 2775014 h 5012722"/>
                <a:gd name="connsiteX10" fmla="*/ 2463356 w 3296088"/>
                <a:gd name="connsiteY10" fmla="*/ 2335530 h 5012722"/>
                <a:gd name="connsiteX11" fmla="*/ 2741866 w 3296088"/>
                <a:gd name="connsiteY11" fmla="*/ 1982248 h 5012722"/>
                <a:gd name="connsiteX12" fmla="*/ 2985897 w 3296088"/>
                <a:gd name="connsiteY12" fmla="*/ 1634681 h 5012722"/>
                <a:gd name="connsiteX13" fmla="*/ 3212687 w 3296088"/>
                <a:gd name="connsiteY13" fmla="*/ 1226820 h 5012722"/>
                <a:gd name="connsiteX14" fmla="*/ 3281553 w 3296088"/>
                <a:gd name="connsiteY14" fmla="*/ 959644 h 5012722"/>
                <a:gd name="connsiteX15" fmla="*/ 3295936 w 3296088"/>
                <a:gd name="connsiteY15" fmla="*/ 701135 h 5012722"/>
                <a:gd name="connsiteX16" fmla="*/ 3267266 w 3296088"/>
                <a:gd name="connsiteY16" fmla="*/ 436817 h 5012722"/>
                <a:gd name="connsiteX17" fmla="*/ 3105341 w 3296088"/>
                <a:gd name="connsiteY17" fmla="*/ 0 h 5012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296088" h="5012722">
                  <a:moveTo>
                    <a:pt x="0" y="5012722"/>
                  </a:moveTo>
                  <a:cubicBezTo>
                    <a:pt x="81820" y="4949095"/>
                    <a:pt x="163544" y="4885468"/>
                    <a:pt x="244031" y="4820222"/>
                  </a:cubicBezTo>
                  <a:cubicBezTo>
                    <a:pt x="417671" y="4679633"/>
                    <a:pt x="589883" y="4535139"/>
                    <a:pt x="729234" y="4360641"/>
                  </a:cubicBezTo>
                  <a:cubicBezTo>
                    <a:pt x="779431" y="4297776"/>
                    <a:pt x="825818" y="4231958"/>
                    <a:pt x="881444" y="4173950"/>
                  </a:cubicBezTo>
                  <a:cubicBezTo>
                    <a:pt x="959358" y="4092607"/>
                    <a:pt x="1054799" y="4031075"/>
                    <a:pt x="1151287" y="3972877"/>
                  </a:cubicBezTo>
                  <a:cubicBezTo>
                    <a:pt x="1263968" y="3904964"/>
                    <a:pt x="1379315" y="3841337"/>
                    <a:pt x="1498664" y="3786188"/>
                  </a:cubicBezTo>
                  <a:cubicBezTo>
                    <a:pt x="1573149" y="3751802"/>
                    <a:pt x="1649159" y="3720179"/>
                    <a:pt x="1716881" y="3674174"/>
                  </a:cubicBezTo>
                  <a:cubicBezTo>
                    <a:pt x="1794034" y="3621691"/>
                    <a:pt x="1856708" y="3551492"/>
                    <a:pt x="1913573" y="3477387"/>
                  </a:cubicBezTo>
                  <a:cubicBezTo>
                    <a:pt x="2016157" y="3343751"/>
                    <a:pt x="2099024" y="3196114"/>
                    <a:pt x="2167700" y="3042190"/>
                  </a:cubicBezTo>
                  <a:cubicBezTo>
                    <a:pt x="2206752" y="2954655"/>
                    <a:pt x="2241233" y="2865215"/>
                    <a:pt x="2273903" y="2775014"/>
                  </a:cubicBezTo>
                  <a:cubicBezTo>
                    <a:pt x="2328482" y="2624423"/>
                    <a:pt x="2379440" y="2471642"/>
                    <a:pt x="2463356" y="2335530"/>
                  </a:cubicBezTo>
                  <a:cubicBezTo>
                    <a:pt x="2542127" y="2207705"/>
                    <a:pt x="2647855" y="2099501"/>
                    <a:pt x="2741866" y="1982248"/>
                  </a:cubicBezTo>
                  <a:cubicBezTo>
                    <a:pt x="2830449" y="1871758"/>
                    <a:pt x="2908554" y="1753362"/>
                    <a:pt x="2985897" y="1634681"/>
                  </a:cubicBezTo>
                  <a:cubicBezTo>
                    <a:pt x="3071146" y="1503902"/>
                    <a:pt x="3156395" y="1372172"/>
                    <a:pt x="3212687" y="1226820"/>
                  </a:cubicBezTo>
                  <a:cubicBezTo>
                    <a:pt x="3246025" y="1140809"/>
                    <a:pt x="3268790" y="1051084"/>
                    <a:pt x="3281553" y="959644"/>
                  </a:cubicBezTo>
                  <a:cubicBezTo>
                    <a:pt x="3293555" y="874014"/>
                    <a:pt x="3296888" y="787527"/>
                    <a:pt x="3295936" y="701135"/>
                  </a:cubicBezTo>
                  <a:cubicBezTo>
                    <a:pt x="3294888" y="612172"/>
                    <a:pt x="3289268" y="523018"/>
                    <a:pt x="3267266" y="436817"/>
                  </a:cubicBezTo>
                  <a:cubicBezTo>
                    <a:pt x="3227832" y="282416"/>
                    <a:pt x="3105341" y="0"/>
                    <a:pt x="310534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1" name="Freeform: Shape 130">
              <a:extLst>
                <a:ext uri="{FF2B5EF4-FFF2-40B4-BE49-F238E27FC236}">
                  <a16:creationId xmlns:a16="http://schemas.microsoft.com/office/drawing/2014/main" id="{60B00B9B-BAB1-4074-A3AF-13B08F4E06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15178"/>
              <a:ext cx="1978674" cy="3074959"/>
            </a:xfrm>
            <a:custGeom>
              <a:avLst/>
              <a:gdLst>
                <a:gd name="connsiteX0" fmla="*/ 0 w 2977477"/>
                <a:gd name="connsiteY0" fmla="*/ 4627150 h 4627149"/>
                <a:gd name="connsiteX1" fmla="*/ 275082 w 2977477"/>
                <a:gd name="connsiteY1" fmla="*/ 4341590 h 4627149"/>
                <a:gd name="connsiteX2" fmla="*/ 502825 w 2977477"/>
                <a:gd name="connsiteY2" fmla="*/ 4054126 h 4627149"/>
                <a:gd name="connsiteX3" fmla="*/ 666179 w 2977477"/>
                <a:gd name="connsiteY3" fmla="*/ 3890677 h 4627149"/>
                <a:gd name="connsiteX4" fmla="*/ 864203 w 2977477"/>
                <a:gd name="connsiteY4" fmla="*/ 3675983 h 4627149"/>
                <a:gd name="connsiteX5" fmla="*/ 982599 w 2977477"/>
                <a:gd name="connsiteY5" fmla="*/ 3557492 h 4627149"/>
                <a:gd name="connsiteX6" fmla="*/ 1188244 w 2977477"/>
                <a:gd name="connsiteY6" fmla="*/ 3329654 h 4627149"/>
                <a:gd name="connsiteX7" fmla="*/ 1344740 w 2977477"/>
                <a:gd name="connsiteY7" fmla="*/ 3146774 h 4627149"/>
                <a:gd name="connsiteX8" fmla="*/ 1470755 w 2977477"/>
                <a:gd name="connsiteY8" fmla="*/ 2984659 h 4627149"/>
                <a:gd name="connsiteX9" fmla="*/ 1657636 w 2977477"/>
                <a:gd name="connsiteY9" fmla="*/ 2670239 h 4627149"/>
                <a:gd name="connsiteX10" fmla="*/ 1762887 w 2977477"/>
                <a:gd name="connsiteY10" fmla="*/ 2473547 h 4627149"/>
                <a:gd name="connsiteX11" fmla="*/ 1866710 w 2977477"/>
                <a:gd name="connsiteY11" fmla="*/ 2290667 h 4627149"/>
                <a:gd name="connsiteX12" fmla="*/ 2106263 w 2977477"/>
                <a:gd name="connsiteY12" fmla="*/ 2030254 h 4627149"/>
                <a:gd name="connsiteX13" fmla="*/ 2277237 w 2977477"/>
                <a:gd name="connsiteY13" fmla="*/ 1859185 h 4627149"/>
                <a:gd name="connsiteX14" fmla="*/ 2499455 w 2977477"/>
                <a:gd name="connsiteY14" fmla="*/ 1656207 h 4627149"/>
                <a:gd name="connsiteX15" fmla="*/ 2707100 w 2977477"/>
                <a:gd name="connsiteY15" fmla="*/ 1390269 h 4627149"/>
                <a:gd name="connsiteX16" fmla="*/ 2812352 w 2977477"/>
                <a:gd name="connsiteY16" fmla="*/ 1230916 h 4627149"/>
                <a:gd name="connsiteX17" fmla="*/ 2898172 w 2977477"/>
                <a:gd name="connsiteY17" fmla="*/ 1036987 h 4627149"/>
                <a:gd name="connsiteX18" fmla="*/ 2963228 w 2977477"/>
                <a:gd name="connsiteY18" fmla="*/ 850011 h 4627149"/>
                <a:gd name="connsiteX19" fmla="*/ 2977325 w 2977477"/>
                <a:gd name="connsiteY19" fmla="*/ 745427 h 4627149"/>
                <a:gd name="connsiteX20" fmla="*/ 2929509 w 2977477"/>
                <a:gd name="connsiteY20" fmla="*/ 480155 h 4627149"/>
                <a:gd name="connsiteX21" fmla="*/ 2563082 w 2977477"/>
                <a:gd name="connsiteY21" fmla="*/ 0 h 4627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977477" h="4627149">
                  <a:moveTo>
                    <a:pt x="0" y="4627150"/>
                  </a:moveTo>
                  <a:cubicBezTo>
                    <a:pt x="79820" y="4552283"/>
                    <a:pt x="203835" y="4424648"/>
                    <a:pt x="275082" y="4341590"/>
                  </a:cubicBezTo>
                  <a:cubicBezTo>
                    <a:pt x="354711" y="4248722"/>
                    <a:pt x="421005" y="4145090"/>
                    <a:pt x="502825" y="4054126"/>
                  </a:cubicBezTo>
                  <a:cubicBezTo>
                    <a:pt x="554355" y="3996881"/>
                    <a:pt x="612362" y="3945827"/>
                    <a:pt x="666179" y="3890677"/>
                  </a:cubicBezTo>
                  <a:cubicBezTo>
                    <a:pt x="734187" y="3821049"/>
                    <a:pt x="796671" y="3746183"/>
                    <a:pt x="864203" y="3675983"/>
                  </a:cubicBezTo>
                  <a:cubicBezTo>
                    <a:pt x="902875" y="3635788"/>
                    <a:pt x="943642" y="3597593"/>
                    <a:pt x="982599" y="3557492"/>
                  </a:cubicBezTo>
                  <a:cubicBezTo>
                    <a:pt x="1053941" y="3484150"/>
                    <a:pt x="1121378" y="3407093"/>
                    <a:pt x="1188244" y="3329654"/>
                  </a:cubicBezTo>
                  <a:cubicBezTo>
                    <a:pt x="1240631" y="3268885"/>
                    <a:pt x="1293495" y="3208496"/>
                    <a:pt x="1344740" y="3146774"/>
                  </a:cubicBezTo>
                  <a:cubicBezTo>
                    <a:pt x="1388459" y="3094101"/>
                    <a:pt x="1431512" y="3040761"/>
                    <a:pt x="1470755" y="2984659"/>
                  </a:cubicBezTo>
                  <a:cubicBezTo>
                    <a:pt x="1540764" y="2884646"/>
                    <a:pt x="1598771" y="2777109"/>
                    <a:pt x="1657636" y="2670239"/>
                  </a:cubicBezTo>
                  <a:cubicBezTo>
                    <a:pt x="1693545" y="2605088"/>
                    <a:pt x="1728502" y="2539460"/>
                    <a:pt x="1762887" y="2473547"/>
                  </a:cubicBezTo>
                  <a:cubicBezTo>
                    <a:pt x="1795367" y="2411349"/>
                    <a:pt x="1826419" y="2348103"/>
                    <a:pt x="1866710" y="2290667"/>
                  </a:cubicBezTo>
                  <a:cubicBezTo>
                    <a:pt x="1934623" y="2193893"/>
                    <a:pt x="2022729" y="2114169"/>
                    <a:pt x="2106263" y="2030254"/>
                  </a:cubicBezTo>
                  <a:cubicBezTo>
                    <a:pt x="2163128" y="1973104"/>
                    <a:pt x="2218182" y="1914049"/>
                    <a:pt x="2277237" y="1859185"/>
                  </a:cubicBezTo>
                  <a:cubicBezTo>
                    <a:pt x="2350770" y="1790891"/>
                    <a:pt x="2430304" y="1728978"/>
                    <a:pt x="2499455" y="1656207"/>
                  </a:cubicBezTo>
                  <a:cubicBezTo>
                    <a:pt x="2576989" y="1574578"/>
                    <a:pt x="2641568" y="1481900"/>
                    <a:pt x="2707100" y="1390269"/>
                  </a:cubicBezTo>
                  <a:cubicBezTo>
                    <a:pt x="2744153" y="1338453"/>
                    <a:pt x="2781586" y="1286732"/>
                    <a:pt x="2812352" y="1230916"/>
                  </a:cubicBezTo>
                  <a:cubicBezTo>
                    <a:pt x="2846546" y="1168908"/>
                    <a:pt x="2872550" y="1102900"/>
                    <a:pt x="2898172" y="1036987"/>
                  </a:cubicBezTo>
                  <a:cubicBezTo>
                    <a:pt x="2922175" y="975455"/>
                    <a:pt x="2948273" y="914305"/>
                    <a:pt x="2963228" y="850011"/>
                  </a:cubicBezTo>
                  <a:cubicBezTo>
                    <a:pt x="2971229" y="815626"/>
                    <a:pt x="2976563" y="780764"/>
                    <a:pt x="2977325" y="745427"/>
                  </a:cubicBezTo>
                  <a:cubicBezTo>
                    <a:pt x="2979230" y="654844"/>
                    <a:pt x="2963323" y="564261"/>
                    <a:pt x="2929509" y="480155"/>
                  </a:cubicBezTo>
                  <a:cubicBezTo>
                    <a:pt x="2851309" y="285655"/>
                    <a:pt x="2563082" y="0"/>
                    <a:pt x="2563082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2" name="Freeform: Shape 131">
              <a:extLst>
                <a:ext uri="{FF2B5EF4-FFF2-40B4-BE49-F238E27FC236}">
                  <a16:creationId xmlns:a16="http://schemas.microsoft.com/office/drawing/2014/main" id="{0B6DF209-B3F7-4699-802B-4BE211132E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92" y="15178"/>
              <a:ext cx="1566146" cy="2737264"/>
            </a:xfrm>
            <a:custGeom>
              <a:avLst/>
              <a:gdLst>
                <a:gd name="connsiteX0" fmla="*/ 1707071 w 2356712"/>
                <a:gd name="connsiteY0" fmla="*/ 0 h 4118991"/>
                <a:gd name="connsiteX1" fmla="*/ 1824514 w 2356712"/>
                <a:gd name="connsiteY1" fmla="*/ 244697 h 4118991"/>
                <a:gd name="connsiteX2" fmla="*/ 1908715 w 2356712"/>
                <a:gd name="connsiteY2" fmla="*/ 328994 h 4118991"/>
                <a:gd name="connsiteX3" fmla="*/ 2226469 w 2356712"/>
                <a:gd name="connsiteY3" fmla="*/ 603695 h 4118991"/>
                <a:gd name="connsiteX4" fmla="*/ 2355628 w 2356712"/>
                <a:gd name="connsiteY4" fmla="*/ 900494 h 4118991"/>
                <a:gd name="connsiteX5" fmla="*/ 2281428 w 2356712"/>
                <a:gd name="connsiteY5" fmla="*/ 1206913 h 4118991"/>
                <a:gd name="connsiteX6" fmla="*/ 2092452 w 2356712"/>
                <a:gd name="connsiteY6" fmla="*/ 1460659 h 4118991"/>
                <a:gd name="connsiteX7" fmla="*/ 1834039 w 2356712"/>
                <a:gd name="connsiteY7" fmla="*/ 1625822 h 4118991"/>
                <a:gd name="connsiteX8" fmla="*/ 1558862 w 2356712"/>
                <a:gd name="connsiteY8" fmla="*/ 1743075 h 4118991"/>
                <a:gd name="connsiteX9" fmla="*/ 1386554 w 2356712"/>
                <a:gd name="connsiteY9" fmla="*/ 1869948 h 4118991"/>
                <a:gd name="connsiteX10" fmla="*/ 1271683 w 2356712"/>
                <a:gd name="connsiteY10" fmla="*/ 2073402 h 4118991"/>
                <a:gd name="connsiteX11" fmla="*/ 1178338 w 2356712"/>
                <a:gd name="connsiteY11" fmla="*/ 2355914 h 4118991"/>
                <a:gd name="connsiteX12" fmla="*/ 1113758 w 2356712"/>
                <a:gd name="connsiteY12" fmla="*/ 2578513 h 4118991"/>
                <a:gd name="connsiteX13" fmla="*/ 1034796 w 2356712"/>
                <a:gd name="connsiteY13" fmla="*/ 2834640 h 4118991"/>
                <a:gd name="connsiteX14" fmla="*/ 905637 w 2356712"/>
                <a:gd name="connsiteY14" fmla="*/ 3081242 h 4118991"/>
                <a:gd name="connsiteX15" fmla="*/ 793147 w 2356712"/>
                <a:gd name="connsiteY15" fmla="*/ 3258407 h 4118991"/>
                <a:gd name="connsiteX16" fmla="*/ 546735 w 2356712"/>
                <a:gd name="connsiteY16" fmla="*/ 3571970 h 4118991"/>
                <a:gd name="connsiteX17" fmla="*/ 346996 w 2356712"/>
                <a:gd name="connsiteY17" fmla="*/ 3771900 h 4118991"/>
                <a:gd name="connsiteX18" fmla="*/ 174689 w 2356712"/>
                <a:gd name="connsiteY18" fmla="*/ 3944207 h 4118991"/>
                <a:gd name="connsiteX19" fmla="*/ 0 w 2356712"/>
                <a:gd name="connsiteY19" fmla="*/ 4118991 h 4118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356712" h="4118991">
                  <a:moveTo>
                    <a:pt x="1707071" y="0"/>
                  </a:moveTo>
                  <a:cubicBezTo>
                    <a:pt x="1715357" y="22098"/>
                    <a:pt x="1812608" y="224409"/>
                    <a:pt x="1824514" y="244697"/>
                  </a:cubicBezTo>
                  <a:cubicBezTo>
                    <a:pt x="1844802" y="279273"/>
                    <a:pt x="1876996" y="304324"/>
                    <a:pt x="1908715" y="328994"/>
                  </a:cubicBezTo>
                  <a:cubicBezTo>
                    <a:pt x="2019967" y="415195"/>
                    <a:pt x="2137886" y="494633"/>
                    <a:pt x="2226469" y="603695"/>
                  </a:cubicBezTo>
                  <a:cubicBezTo>
                    <a:pt x="2296287" y="689610"/>
                    <a:pt x="2347817" y="790480"/>
                    <a:pt x="2355628" y="900494"/>
                  </a:cubicBezTo>
                  <a:cubicBezTo>
                    <a:pt x="2363248" y="1007078"/>
                    <a:pt x="2329910" y="1111187"/>
                    <a:pt x="2281428" y="1206913"/>
                  </a:cubicBezTo>
                  <a:cubicBezTo>
                    <a:pt x="2233422" y="1301877"/>
                    <a:pt x="2170938" y="1388936"/>
                    <a:pt x="2092452" y="1460659"/>
                  </a:cubicBezTo>
                  <a:cubicBezTo>
                    <a:pt x="2016538" y="1530001"/>
                    <a:pt x="1927765" y="1583436"/>
                    <a:pt x="1834039" y="1625822"/>
                  </a:cubicBezTo>
                  <a:cubicBezTo>
                    <a:pt x="1743075" y="1666970"/>
                    <a:pt x="1647730" y="1697736"/>
                    <a:pt x="1558862" y="1743075"/>
                  </a:cubicBezTo>
                  <a:cubicBezTo>
                    <a:pt x="1494758" y="1775841"/>
                    <a:pt x="1434275" y="1816132"/>
                    <a:pt x="1386554" y="1869948"/>
                  </a:cubicBezTo>
                  <a:cubicBezTo>
                    <a:pt x="1334548" y="1928622"/>
                    <a:pt x="1300544" y="2000345"/>
                    <a:pt x="1271683" y="2073402"/>
                  </a:cubicBezTo>
                  <a:cubicBezTo>
                    <a:pt x="1235202" y="2165699"/>
                    <a:pt x="1206722" y="2260759"/>
                    <a:pt x="1178338" y="2355914"/>
                  </a:cubicBezTo>
                  <a:cubicBezTo>
                    <a:pt x="1156240" y="2429923"/>
                    <a:pt x="1134237" y="2504028"/>
                    <a:pt x="1113758" y="2578513"/>
                  </a:cubicBezTo>
                  <a:cubicBezTo>
                    <a:pt x="1090041" y="2664714"/>
                    <a:pt x="1068134" y="2751678"/>
                    <a:pt x="1034796" y="2834640"/>
                  </a:cubicBezTo>
                  <a:cubicBezTo>
                    <a:pt x="1000125" y="2920841"/>
                    <a:pt x="953643" y="3001613"/>
                    <a:pt x="905637" y="3081242"/>
                  </a:cubicBezTo>
                  <a:cubicBezTo>
                    <a:pt x="869442" y="3141155"/>
                    <a:pt x="832295" y="3200400"/>
                    <a:pt x="793147" y="3258407"/>
                  </a:cubicBezTo>
                  <a:cubicBezTo>
                    <a:pt x="718661" y="3368802"/>
                    <a:pt x="637223" y="3474434"/>
                    <a:pt x="546735" y="3571970"/>
                  </a:cubicBezTo>
                  <a:cubicBezTo>
                    <a:pt x="482632" y="3641027"/>
                    <a:pt x="414147" y="3705797"/>
                    <a:pt x="346996" y="3771900"/>
                  </a:cubicBezTo>
                  <a:cubicBezTo>
                    <a:pt x="288989" y="3828764"/>
                    <a:pt x="232029" y="3886676"/>
                    <a:pt x="174689" y="3944207"/>
                  </a:cubicBezTo>
                  <a:cubicBezTo>
                    <a:pt x="116586" y="4002596"/>
                    <a:pt x="58293" y="4060698"/>
                    <a:pt x="0" y="411899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3" name="Freeform: Shape 132">
              <a:extLst>
                <a:ext uri="{FF2B5EF4-FFF2-40B4-BE49-F238E27FC236}">
                  <a16:creationId xmlns:a16="http://schemas.microsoft.com/office/drawing/2014/main" id="{C45FFE10-7D64-45F0-B227-92979752A5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15178"/>
              <a:ext cx="1368431" cy="2644975"/>
            </a:xfrm>
            <a:custGeom>
              <a:avLst/>
              <a:gdLst>
                <a:gd name="connsiteX0" fmla="*/ 0 w 2059193"/>
                <a:gd name="connsiteY0" fmla="*/ 3980116 h 3980116"/>
                <a:gd name="connsiteX1" fmla="*/ 471583 w 2059193"/>
                <a:gd name="connsiteY1" fmla="*/ 3515678 h 3980116"/>
                <a:gd name="connsiteX2" fmla="*/ 758666 w 2059193"/>
                <a:gd name="connsiteY2" fmla="*/ 3163824 h 3980116"/>
                <a:gd name="connsiteX3" fmla="*/ 940499 w 2059193"/>
                <a:gd name="connsiteY3" fmla="*/ 2780824 h 3980116"/>
                <a:gd name="connsiteX4" fmla="*/ 1055370 w 2059193"/>
                <a:gd name="connsiteY4" fmla="*/ 2242185 h 3980116"/>
                <a:gd name="connsiteX5" fmla="*/ 1136714 w 2059193"/>
                <a:gd name="connsiteY5" fmla="*/ 1878330 h 3980116"/>
                <a:gd name="connsiteX6" fmla="*/ 1246727 w 2059193"/>
                <a:gd name="connsiteY6" fmla="*/ 1562386 h 3980116"/>
                <a:gd name="connsiteX7" fmla="*/ 1378363 w 2059193"/>
                <a:gd name="connsiteY7" fmla="*/ 1430750 h 3980116"/>
                <a:gd name="connsiteX8" fmla="*/ 1691831 w 2059193"/>
                <a:gd name="connsiteY8" fmla="*/ 1394841 h 3980116"/>
                <a:gd name="connsiteX9" fmla="*/ 1914335 w 2059193"/>
                <a:gd name="connsiteY9" fmla="*/ 1323023 h 3980116"/>
                <a:gd name="connsiteX10" fmla="*/ 2055495 w 2059193"/>
                <a:gd name="connsiteY10" fmla="*/ 1098042 h 3980116"/>
                <a:gd name="connsiteX11" fmla="*/ 2033969 w 2059193"/>
                <a:gd name="connsiteY11" fmla="*/ 930497 h 3980116"/>
                <a:gd name="connsiteX12" fmla="*/ 1885664 w 2059193"/>
                <a:gd name="connsiteY12" fmla="*/ 760571 h 3980116"/>
                <a:gd name="connsiteX13" fmla="*/ 1636871 w 2059193"/>
                <a:gd name="connsiteY13" fmla="*/ 612172 h 3980116"/>
                <a:gd name="connsiteX14" fmla="*/ 1335405 w 2059193"/>
                <a:gd name="connsiteY14" fmla="*/ 459010 h 3980116"/>
                <a:gd name="connsiteX15" fmla="*/ 1234916 w 2059193"/>
                <a:gd name="connsiteY15" fmla="*/ 269939 h 3980116"/>
                <a:gd name="connsiteX16" fmla="*/ 1386935 w 2059193"/>
                <a:gd name="connsiteY16" fmla="*/ 0 h 3980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059193" h="3980116">
                  <a:moveTo>
                    <a:pt x="0" y="3980116"/>
                  </a:moveTo>
                  <a:cubicBezTo>
                    <a:pt x="91345" y="3889534"/>
                    <a:pt x="382715" y="3608737"/>
                    <a:pt x="471583" y="3515678"/>
                  </a:cubicBezTo>
                  <a:cubicBezTo>
                    <a:pt x="576358" y="3405949"/>
                    <a:pt x="675989" y="3290983"/>
                    <a:pt x="758666" y="3163824"/>
                  </a:cubicBezTo>
                  <a:cubicBezTo>
                    <a:pt x="836105" y="3044857"/>
                    <a:pt x="897445" y="2916079"/>
                    <a:pt x="940499" y="2780824"/>
                  </a:cubicBezTo>
                  <a:cubicBezTo>
                    <a:pt x="996315" y="2605754"/>
                    <a:pt x="1020985" y="2422874"/>
                    <a:pt x="1055370" y="2242185"/>
                  </a:cubicBezTo>
                  <a:cubicBezTo>
                    <a:pt x="1078611" y="2120075"/>
                    <a:pt x="1107472" y="1999107"/>
                    <a:pt x="1136714" y="1878330"/>
                  </a:cubicBezTo>
                  <a:cubicBezTo>
                    <a:pt x="1163098" y="1769174"/>
                    <a:pt x="1189482" y="1658588"/>
                    <a:pt x="1246727" y="1562386"/>
                  </a:cubicBezTo>
                  <a:cubicBezTo>
                    <a:pt x="1279208" y="1507808"/>
                    <a:pt x="1321689" y="1459039"/>
                    <a:pt x="1378363" y="1430750"/>
                  </a:cubicBezTo>
                  <a:cubicBezTo>
                    <a:pt x="1473327" y="1383221"/>
                    <a:pt x="1584865" y="1402652"/>
                    <a:pt x="1691831" y="1394841"/>
                  </a:cubicBezTo>
                  <a:cubicBezTo>
                    <a:pt x="1771079" y="1389031"/>
                    <a:pt x="1849279" y="1368266"/>
                    <a:pt x="1914335" y="1323023"/>
                  </a:cubicBezTo>
                  <a:cubicBezTo>
                    <a:pt x="1989963" y="1270445"/>
                    <a:pt x="2041493" y="1189101"/>
                    <a:pt x="2055495" y="1098042"/>
                  </a:cubicBezTo>
                  <a:cubicBezTo>
                    <a:pt x="2064258" y="1041178"/>
                    <a:pt x="2057591" y="982980"/>
                    <a:pt x="2033969" y="930497"/>
                  </a:cubicBezTo>
                  <a:cubicBezTo>
                    <a:pt x="2002727" y="861060"/>
                    <a:pt x="1945958" y="807625"/>
                    <a:pt x="1885664" y="760571"/>
                  </a:cubicBezTo>
                  <a:cubicBezTo>
                    <a:pt x="1809179" y="700945"/>
                    <a:pt x="1725549" y="651415"/>
                    <a:pt x="1636871" y="612172"/>
                  </a:cubicBezTo>
                  <a:cubicBezTo>
                    <a:pt x="1532763" y="566071"/>
                    <a:pt x="1421606" y="532543"/>
                    <a:pt x="1335405" y="459010"/>
                  </a:cubicBezTo>
                  <a:cubicBezTo>
                    <a:pt x="1277969" y="409956"/>
                    <a:pt x="1232059" y="344615"/>
                    <a:pt x="1234916" y="269939"/>
                  </a:cubicBezTo>
                  <a:cubicBezTo>
                    <a:pt x="1237012" y="211741"/>
                    <a:pt x="1386935" y="0"/>
                    <a:pt x="1386935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4" name="Freeform: Shape 133">
              <a:extLst>
                <a:ext uri="{FF2B5EF4-FFF2-40B4-BE49-F238E27FC236}">
                  <a16:creationId xmlns:a16="http://schemas.microsoft.com/office/drawing/2014/main" id="{4395C91B-6EED-4F5B-8873-5E0AA757F4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8825" y="543780"/>
              <a:ext cx="494287" cy="1905590"/>
            </a:xfrm>
            <a:custGeom>
              <a:avLst/>
              <a:gdLst>
                <a:gd name="connsiteX0" fmla="*/ 11144 w 743796"/>
                <a:gd name="connsiteY0" fmla="*/ 0 h 2867501"/>
                <a:gd name="connsiteX1" fmla="*/ 353663 w 743796"/>
                <a:gd name="connsiteY1" fmla="*/ 55245 h 2867501"/>
                <a:gd name="connsiteX2" fmla="*/ 571405 w 743796"/>
                <a:gd name="connsiteY2" fmla="*/ 179737 h 2867501"/>
                <a:gd name="connsiteX3" fmla="*/ 688658 w 743796"/>
                <a:gd name="connsiteY3" fmla="*/ 368808 h 2867501"/>
                <a:gd name="connsiteX4" fmla="*/ 731711 w 743796"/>
                <a:gd name="connsiteY4" fmla="*/ 612934 h 2867501"/>
                <a:gd name="connsiteX5" fmla="*/ 725233 w 743796"/>
                <a:gd name="connsiteY5" fmla="*/ 995648 h 2867501"/>
                <a:gd name="connsiteX6" fmla="*/ 742855 w 743796"/>
                <a:gd name="connsiteY6" fmla="*/ 1499330 h 2867501"/>
                <a:gd name="connsiteX7" fmla="*/ 707898 w 743796"/>
                <a:gd name="connsiteY7" fmla="*/ 1793081 h 2867501"/>
                <a:gd name="connsiteX8" fmla="*/ 633222 w 743796"/>
                <a:gd name="connsiteY8" fmla="*/ 2073592 h 2867501"/>
                <a:gd name="connsiteX9" fmla="*/ 404527 w 743796"/>
                <a:gd name="connsiteY9" fmla="*/ 2472404 h 2867501"/>
                <a:gd name="connsiteX10" fmla="*/ 0 w 743796"/>
                <a:gd name="connsiteY10" fmla="*/ 2867501 h 2867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43796" h="2867501">
                  <a:moveTo>
                    <a:pt x="11144" y="0"/>
                  </a:moveTo>
                  <a:cubicBezTo>
                    <a:pt x="101060" y="2953"/>
                    <a:pt x="268796" y="25146"/>
                    <a:pt x="353663" y="55245"/>
                  </a:cubicBezTo>
                  <a:cubicBezTo>
                    <a:pt x="433483" y="83534"/>
                    <a:pt x="510635" y="120967"/>
                    <a:pt x="571405" y="179737"/>
                  </a:cubicBezTo>
                  <a:cubicBezTo>
                    <a:pt x="625412" y="231934"/>
                    <a:pt x="663607" y="297942"/>
                    <a:pt x="688658" y="368808"/>
                  </a:cubicBezTo>
                  <a:cubicBezTo>
                    <a:pt x="716375" y="447103"/>
                    <a:pt x="727996" y="529876"/>
                    <a:pt x="731711" y="612934"/>
                  </a:cubicBezTo>
                  <a:cubicBezTo>
                    <a:pt x="737426" y="740474"/>
                    <a:pt x="724948" y="867918"/>
                    <a:pt x="725233" y="995648"/>
                  </a:cubicBezTo>
                  <a:cubicBezTo>
                    <a:pt x="725710" y="1163765"/>
                    <a:pt x="748665" y="1331309"/>
                    <a:pt x="742855" y="1499330"/>
                  </a:cubicBezTo>
                  <a:cubicBezTo>
                    <a:pt x="739426" y="1598009"/>
                    <a:pt x="725996" y="1696022"/>
                    <a:pt x="707898" y="1793081"/>
                  </a:cubicBezTo>
                  <a:cubicBezTo>
                    <a:pt x="690086" y="1888426"/>
                    <a:pt x="666845" y="1982724"/>
                    <a:pt x="633222" y="2073592"/>
                  </a:cubicBezTo>
                  <a:cubicBezTo>
                    <a:pt x="579692" y="2218182"/>
                    <a:pt x="499682" y="2351056"/>
                    <a:pt x="404527" y="2472404"/>
                  </a:cubicBezTo>
                  <a:cubicBezTo>
                    <a:pt x="266033" y="2648902"/>
                    <a:pt x="179642" y="2732818"/>
                    <a:pt x="0" y="286750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5" name="Freeform: Shape 134">
              <a:extLst>
                <a:ext uri="{FF2B5EF4-FFF2-40B4-BE49-F238E27FC236}">
                  <a16:creationId xmlns:a16="http://schemas.microsoft.com/office/drawing/2014/main" id="{248D099A-D8DD-4FBA-AF53-928CE633CCA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672286"/>
              <a:ext cx="396930" cy="1690303"/>
            </a:xfrm>
            <a:custGeom>
              <a:avLst/>
              <a:gdLst>
                <a:gd name="connsiteX0" fmla="*/ 16478 w 597294"/>
                <a:gd name="connsiteY0" fmla="*/ 2079 h 2543540"/>
                <a:gd name="connsiteX1" fmla="*/ 299847 w 597294"/>
                <a:gd name="connsiteY1" fmla="*/ 53991 h 2543540"/>
                <a:gd name="connsiteX2" fmla="*/ 503206 w 597294"/>
                <a:gd name="connsiteY2" fmla="*/ 291354 h 2543540"/>
                <a:gd name="connsiteX3" fmla="*/ 525113 w 597294"/>
                <a:gd name="connsiteY3" fmla="*/ 724265 h 2543540"/>
                <a:gd name="connsiteX4" fmla="*/ 578930 w 597294"/>
                <a:gd name="connsiteY4" fmla="*/ 1117267 h 2543540"/>
                <a:gd name="connsiteX5" fmla="*/ 592931 w 597294"/>
                <a:gd name="connsiteY5" fmla="*/ 1476359 h 2543540"/>
                <a:gd name="connsiteX6" fmla="*/ 503206 w 597294"/>
                <a:gd name="connsiteY6" fmla="*/ 1859359 h 2543540"/>
                <a:gd name="connsiteX7" fmla="*/ 291846 w 597294"/>
                <a:gd name="connsiteY7" fmla="*/ 2250361 h 2543540"/>
                <a:gd name="connsiteX8" fmla="*/ 0 w 597294"/>
                <a:gd name="connsiteY8" fmla="*/ 2543540 h 2543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97294" h="2543540">
                  <a:moveTo>
                    <a:pt x="16478" y="2079"/>
                  </a:moveTo>
                  <a:cubicBezTo>
                    <a:pt x="101441" y="-6684"/>
                    <a:pt x="224885" y="12557"/>
                    <a:pt x="299847" y="53991"/>
                  </a:cubicBezTo>
                  <a:cubicBezTo>
                    <a:pt x="394240" y="106092"/>
                    <a:pt x="468440" y="189341"/>
                    <a:pt x="503206" y="291354"/>
                  </a:cubicBezTo>
                  <a:cubicBezTo>
                    <a:pt x="550069" y="429085"/>
                    <a:pt x="520827" y="577770"/>
                    <a:pt x="525113" y="724265"/>
                  </a:cubicBezTo>
                  <a:cubicBezTo>
                    <a:pt x="529019" y="856472"/>
                    <a:pt x="561118" y="986012"/>
                    <a:pt x="578930" y="1117267"/>
                  </a:cubicBezTo>
                  <a:cubicBezTo>
                    <a:pt x="595122" y="1236234"/>
                    <a:pt x="602742" y="1356630"/>
                    <a:pt x="592931" y="1476359"/>
                  </a:cubicBezTo>
                  <a:cubicBezTo>
                    <a:pt x="582073" y="1607709"/>
                    <a:pt x="549783" y="1736011"/>
                    <a:pt x="503206" y="1859359"/>
                  </a:cubicBezTo>
                  <a:cubicBezTo>
                    <a:pt x="450628" y="1998710"/>
                    <a:pt x="383857" y="2133298"/>
                    <a:pt x="291846" y="2250361"/>
                  </a:cubicBezTo>
                  <a:cubicBezTo>
                    <a:pt x="231553" y="2327132"/>
                    <a:pt x="73819" y="2479532"/>
                    <a:pt x="0" y="254354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6" name="Freeform: Shape 135">
              <a:extLst>
                <a:ext uri="{FF2B5EF4-FFF2-40B4-BE49-F238E27FC236}">
                  <a16:creationId xmlns:a16="http://schemas.microsoft.com/office/drawing/2014/main" id="{1F857259-D6C4-41F7-82DC-37816E8AD0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3002" y="881264"/>
              <a:ext cx="258791" cy="1336561"/>
            </a:xfrm>
            <a:custGeom>
              <a:avLst/>
              <a:gdLst>
                <a:gd name="connsiteX0" fmla="*/ 0 w 389425"/>
                <a:gd name="connsiteY0" fmla="*/ 33 h 2011236"/>
                <a:gd name="connsiteX1" fmla="*/ 171260 w 389425"/>
                <a:gd name="connsiteY1" fmla="*/ 60326 h 2011236"/>
                <a:gd name="connsiteX2" fmla="*/ 211455 w 389425"/>
                <a:gd name="connsiteY2" fmla="*/ 221204 h 2011236"/>
                <a:gd name="connsiteX3" fmla="*/ 243078 w 389425"/>
                <a:gd name="connsiteY3" fmla="*/ 448089 h 2011236"/>
                <a:gd name="connsiteX4" fmla="*/ 346424 w 389425"/>
                <a:gd name="connsiteY4" fmla="*/ 789941 h 2011236"/>
                <a:gd name="connsiteX5" fmla="*/ 372237 w 389425"/>
                <a:gd name="connsiteY5" fmla="*/ 942151 h 2011236"/>
                <a:gd name="connsiteX6" fmla="*/ 386620 w 389425"/>
                <a:gd name="connsiteY6" fmla="*/ 1272478 h 2011236"/>
                <a:gd name="connsiteX7" fmla="*/ 280416 w 389425"/>
                <a:gd name="connsiteY7" fmla="*/ 1660241 h 2011236"/>
                <a:gd name="connsiteX8" fmla="*/ 151257 w 389425"/>
                <a:gd name="connsiteY8" fmla="*/ 1844073 h 2011236"/>
                <a:gd name="connsiteX9" fmla="*/ 1905 w 389425"/>
                <a:gd name="connsiteY9" fmla="*/ 2011237 h 2011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89425" h="2011236">
                  <a:moveTo>
                    <a:pt x="0" y="33"/>
                  </a:moveTo>
                  <a:cubicBezTo>
                    <a:pt x="57912" y="-824"/>
                    <a:pt x="136112" y="14892"/>
                    <a:pt x="171260" y="60326"/>
                  </a:cubicBezTo>
                  <a:cubicBezTo>
                    <a:pt x="205645" y="104903"/>
                    <a:pt x="207740" y="164244"/>
                    <a:pt x="211455" y="221204"/>
                  </a:cubicBezTo>
                  <a:cubicBezTo>
                    <a:pt x="216408" y="297594"/>
                    <a:pt x="225838" y="373604"/>
                    <a:pt x="243078" y="448089"/>
                  </a:cubicBezTo>
                  <a:cubicBezTo>
                    <a:pt x="269939" y="564199"/>
                    <a:pt x="319183" y="673927"/>
                    <a:pt x="346424" y="789941"/>
                  </a:cubicBezTo>
                  <a:cubicBezTo>
                    <a:pt x="358235" y="840043"/>
                    <a:pt x="365951" y="891097"/>
                    <a:pt x="372237" y="942151"/>
                  </a:cubicBezTo>
                  <a:cubicBezTo>
                    <a:pt x="385858" y="1051784"/>
                    <a:pt x="394049" y="1162274"/>
                    <a:pt x="386620" y="1272478"/>
                  </a:cubicBezTo>
                  <a:cubicBezTo>
                    <a:pt x="377476" y="1407828"/>
                    <a:pt x="344996" y="1541178"/>
                    <a:pt x="280416" y="1660241"/>
                  </a:cubicBezTo>
                  <a:cubicBezTo>
                    <a:pt x="244602" y="1726249"/>
                    <a:pt x="199358" y="1786352"/>
                    <a:pt x="151257" y="1844073"/>
                  </a:cubicBezTo>
                  <a:cubicBezTo>
                    <a:pt x="79534" y="1930084"/>
                    <a:pt x="89345" y="1941419"/>
                    <a:pt x="1905" y="2011237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5654" y="744909"/>
            <a:ext cx="5132388" cy="3155419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>
              <a:lnSpc>
                <a:spcPct val="90000"/>
              </a:lnSpc>
            </a:pPr>
            <a:r>
              <a:rPr lang="en-GB" sz="2800" b="1">
                <a:solidFill>
                  <a:schemeClr val="tx1"/>
                </a:solidFill>
                <a:latin typeface="Times New Roman"/>
                <a:cs typeface="Times New Roman"/>
              </a:rPr>
              <a:t>Identifying ALN among ESOL Learners in Wales A Critical Evaluation of Policy, Practice and Educational Equity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12785" y="4074784"/>
            <a:ext cx="5132387" cy="2054306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/>
            <a:r>
              <a:rPr lang="en-GB" sz="1800">
                <a:solidFill>
                  <a:schemeClr val="tx1"/>
                </a:solidFill>
                <a:latin typeface="Times New Roman"/>
                <a:cs typeface="Times New Roman"/>
              </a:rPr>
              <a:t>Snizhana Oliinichenko</a:t>
            </a:r>
            <a:endParaRPr lang="en-US" sz="1800">
              <a:solidFill>
                <a:schemeClr val="tx1"/>
              </a:solidFill>
              <a:latin typeface="Times New Roman"/>
              <a:cs typeface="Times New Roman"/>
            </a:endParaRPr>
          </a:p>
          <a:p>
            <a:pPr algn="l"/>
            <a:r>
              <a:rPr lang="en-GB" sz="1800">
                <a:solidFill>
                  <a:schemeClr val="tx1"/>
                </a:solidFill>
                <a:latin typeface="Times New Roman"/>
                <a:cs typeface="Times New Roman"/>
              </a:rPr>
              <a:t> Doctorate in Education (EdD) </a:t>
            </a:r>
          </a:p>
          <a:p>
            <a:pPr algn="l"/>
            <a:r>
              <a:rPr lang="en-GB" sz="1800">
                <a:solidFill>
                  <a:schemeClr val="tx1"/>
                </a:solidFill>
                <a:latin typeface="Times New Roman"/>
                <a:cs typeface="Times New Roman"/>
              </a:rPr>
              <a:t>University of Wales Trinity Saint David /2026</a:t>
            </a:r>
          </a:p>
          <a:p>
            <a:pPr algn="l"/>
            <a:r>
              <a:rPr lang="en-GB" sz="1800">
                <a:solidFill>
                  <a:schemeClr val="tx1"/>
                </a:solidFill>
                <a:latin typeface="Times New Roman"/>
                <a:ea typeface="+mn-lt"/>
                <a:cs typeface="Times New Roman"/>
              </a:rPr>
              <a:t>Module: ECDE7017</a:t>
            </a:r>
            <a:endParaRPr lang="en-GB" sz="1800">
              <a:solidFill>
                <a:schemeClr val="tx1"/>
              </a:solidFill>
              <a:latin typeface="Times New Roman"/>
              <a:cs typeface="Times New Roman"/>
            </a:endParaRPr>
          </a:p>
        </p:txBody>
      </p:sp>
      <p:pic>
        <p:nvPicPr>
          <p:cNvPr id="4" name="Picture 3" descr="Webinar: Language for resilience: World refugee day">
            <a:extLst>
              <a:ext uri="{FF2B5EF4-FFF2-40B4-BE49-F238E27FC236}">
                <a16:creationId xmlns:a16="http://schemas.microsoft.com/office/drawing/2014/main" id="{47BA07D8-140C-9C4B-020B-C1CF3AC81CD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6936" r="6312" b="-2"/>
          <a:stretch>
            <a:fillRect/>
          </a:stretch>
        </p:blipFill>
        <p:spPr>
          <a:xfrm>
            <a:off x="6508749" y="862806"/>
            <a:ext cx="5132388" cy="5132388"/>
          </a:xfrm>
          <a:custGeom>
            <a:avLst/>
            <a:gdLst/>
            <a:ahLst/>
            <a:cxnLst/>
            <a:rect l="l" t="t" r="r" b="b"/>
            <a:pathLst>
              <a:path w="5132388" h="5132388">
                <a:moveTo>
                  <a:pt x="2566194" y="0"/>
                </a:moveTo>
                <a:cubicBezTo>
                  <a:pt x="3983464" y="0"/>
                  <a:pt x="5132388" y="1148924"/>
                  <a:pt x="5132388" y="2566194"/>
                </a:cubicBezTo>
                <a:cubicBezTo>
                  <a:pt x="5132388" y="3983464"/>
                  <a:pt x="3983464" y="5132388"/>
                  <a:pt x="2566194" y="5132388"/>
                </a:cubicBezTo>
                <a:cubicBezTo>
                  <a:pt x="1148924" y="5132388"/>
                  <a:pt x="0" y="3983464"/>
                  <a:pt x="0" y="2566194"/>
                </a:cubicBezTo>
                <a:cubicBezTo>
                  <a:pt x="0" y="1148924"/>
                  <a:pt x="1148924" y="0"/>
                  <a:pt x="2566194" y="0"/>
                </a:cubicBezTo>
                <a:close/>
              </a:path>
            </a:pathLst>
          </a:custGeom>
        </p:spPr>
      </p:pic>
      <p:grpSp>
        <p:nvGrpSpPr>
          <p:cNvPr id="138" name="Bottom Right">
            <a:extLst>
              <a:ext uri="{FF2B5EF4-FFF2-40B4-BE49-F238E27FC236}">
                <a16:creationId xmlns:a16="http://schemas.microsoft.com/office/drawing/2014/main" id="{A7C60A7A-4212-46AC-80A2-DE231DD3D1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980400" y="3276601"/>
            <a:ext cx="4211600" cy="3581399"/>
            <a:chOff x="7980400" y="3276601"/>
            <a:chExt cx="4211600" cy="3581399"/>
          </a:xfrm>
        </p:grpSpPr>
        <p:sp>
          <p:nvSpPr>
            <p:cNvPr id="139" name="Freeform: Shape 138">
              <a:extLst>
                <a:ext uri="{FF2B5EF4-FFF2-40B4-BE49-F238E27FC236}">
                  <a16:creationId xmlns:a16="http://schemas.microsoft.com/office/drawing/2014/main" id="{7EDA875D-6B8A-4B32-89EB-F4CD6D1FCD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439256" y="6178637"/>
              <a:ext cx="1482102" cy="679363"/>
            </a:xfrm>
            <a:custGeom>
              <a:avLst/>
              <a:gdLst>
                <a:gd name="connsiteX0" fmla="*/ 741051 w 1482102"/>
                <a:gd name="connsiteY0" fmla="*/ 0 h 679363"/>
                <a:gd name="connsiteX1" fmla="*/ 1473822 w 1482102"/>
                <a:gd name="connsiteY1" fmla="*/ 597226 h 679363"/>
                <a:gd name="connsiteX2" fmla="*/ 1482102 w 1482102"/>
                <a:gd name="connsiteY2" fmla="*/ 679363 h 679363"/>
                <a:gd name="connsiteX3" fmla="*/ 0 w 1482102"/>
                <a:gd name="connsiteY3" fmla="*/ 679363 h 679363"/>
                <a:gd name="connsiteX4" fmla="*/ 8280 w 1482102"/>
                <a:gd name="connsiteY4" fmla="*/ 597226 h 679363"/>
                <a:gd name="connsiteX5" fmla="*/ 741051 w 1482102"/>
                <a:gd name="connsiteY5" fmla="*/ 0 h 6793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82102" h="679363">
                  <a:moveTo>
                    <a:pt x="741051" y="0"/>
                  </a:moveTo>
                  <a:cubicBezTo>
                    <a:pt x="1102506" y="0"/>
                    <a:pt x="1404077" y="256390"/>
                    <a:pt x="1473822" y="597226"/>
                  </a:cubicBezTo>
                  <a:lnTo>
                    <a:pt x="1482102" y="679363"/>
                  </a:lnTo>
                  <a:lnTo>
                    <a:pt x="0" y="679363"/>
                  </a:lnTo>
                  <a:lnTo>
                    <a:pt x="8280" y="597226"/>
                  </a:lnTo>
                  <a:cubicBezTo>
                    <a:pt x="78025" y="256390"/>
                    <a:pt x="379596" y="0"/>
                    <a:pt x="74105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endParaRPr>
            </a:p>
          </p:txBody>
        </p:sp>
        <p:grpSp>
          <p:nvGrpSpPr>
            <p:cNvPr id="140" name="Graphic 157">
              <a:extLst>
                <a:ext uri="{FF2B5EF4-FFF2-40B4-BE49-F238E27FC236}">
                  <a16:creationId xmlns:a16="http://schemas.microsoft.com/office/drawing/2014/main" id="{AA7D7CCE-E90B-483E-AFF7-CF95CABC97F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8662740" y="3276601"/>
              <a:ext cx="3529260" cy="3581398"/>
              <a:chOff x="4114800" y="1423987"/>
              <a:chExt cx="3961542" cy="4007547"/>
            </a:xfrm>
            <a:noFill/>
          </p:grpSpPr>
          <p:sp>
            <p:nvSpPr>
              <p:cNvPr id="142" name="Freeform: Shape 141">
                <a:extLst>
                  <a:ext uri="{FF2B5EF4-FFF2-40B4-BE49-F238E27FC236}">
                    <a16:creationId xmlns:a16="http://schemas.microsoft.com/office/drawing/2014/main" id="{67F2D919-84B6-4EC4-87F5-BDFF145BBE7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114800" y="1423987"/>
                <a:ext cx="3946874" cy="3989641"/>
              </a:xfrm>
              <a:custGeom>
                <a:avLst/>
                <a:gdLst>
                  <a:gd name="connsiteX0" fmla="*/ 0 w 3946874"/>
                  <a:gd name="connsiteY0" fmla="*/ 3989641 h 3989641"/>
                  <a:gd name="connsiteX1" fmla="*/ 79439 w 3946874"/>
                  <a:gd name="connsiteY1" fmla="*/ 3891153 h 3989641"/>
                  <a:gd name="connsiteX2" fmla="*/ 297371 w 3946874"/>
                  <a:gd name="connsiteY2" fmla="*/ 3626930 h 3989641"/>
                  <a:gd name="connsiteX3" fmla="*/ 454343 w 3946874"/>
                  <a:gd name="connsiteY3" fmla="*/ 3440335 h 3989641"/>
                  <a:gd name="connsiteX4" fmla="*/ 622363 w 3946874"/>
                  <a:gd name="connsiteY4" fmla="*/ 3290697 h 3989641"/>
                  <a:gd name="connsiteX5" fmla="*/ 927068 w 3946874"/>
                  <a:gd name="connsiteY5" fmla="*/ 3087434 h 3989641"/>
                  <a:gd name="connsiteX6" fmla="*/ 1176338 w 3946874"/>
                  <a:gd name="connsiteY6" fmla="*/ 2915603 h 3989641"/>
                  <a:gd name="connsiteX7" fmla="*/ 1394270 w 3946874"/>
                  <a:gd name="connsiteY7" fmla="*/ 2780729 h 3989641"/>
                  <a:gd name="connsiteX8" fmla="*/ 1601057 w 3946874"/>
                  <a:gd name="connsiteY8" fmla="*/ 2723483 h 3989641"/>
                  <a:gd name="connsiteX9" fmla="*/ 1756220 w 3946874"/>
                  <a:gd name="connsiteY9" fmla="*/ 2743772 h 3989641"/>
                  <a:gd name="connsiteX10" fmla="*/ 1889189 w 3946874"/>
                  <a:gd name="connsiteY10" fmla="*/ 2765965 h 3989641"/>
                  <a:gd name="connsiteX11" fmla="*/ 2007394 w 3946874"/>
                  <a:gd name="connsiteY11" fmla="*/ 2765965 h 3989641"/>
                  <a:gd name="connsiteX12" fmla="*/ 2184654 w 3946874"/>
                  <a:gd name="connsiteY12" fmla="*/ 2671763 h 3989641"/>
                  <a:gd name="connsiteX13" fmla="*/ 2372773 w 3946874"/>
                  <a:gd name="connsiteY13" fmla="*/ 2538984 h 3989641"/>
                  <a:gd name="connsiteX14" fmla="*/ 2439543 w 3946874"/>
                  <a:gd name="connsiteY14" fmla="*/ 2510504 h 3989641"/>
                  <a:gd name="connsiteX15" fmla="*/ 2650617 w 3946874"/>
                  <a:gd name="connsiteY15" fmla="*/ 2434781 h 3989641"/>
                  <a:gd name="connsiteX16" fmla="*/ 2785110 w 3946874"/>
                  <a:gd name="connsiteY16" fmla="*/ 2383060 h 3989641"/>
                  <a:gd name="connsiteX17" fmla="*/ 2897315 w 3946874"/>
                  <a:gd name="connsiteY17" fmla="*/ 2318861 h 3989641"/>
                  <a:gd name="connsiteX18" fmla="*/ 2997994 w 3946874"/>
                  <a:gd name="connsiteY18" fmla="*/ 2226183 h 3989641"/>
                  <a:gd name="connsiteX19" fmla="*/ 3061240 w 3946874"/>
                  <a:gd name="connsiteY19" fmla="*/ 2141506 h 3989641"/>
                  <a:gd name="connsiteX20" fmla="*/ 3152108 w 3946874"/>
                  <a:gd name="connsiteY20" fmla="*/ 2005203 h 3989641"/>
                  <a:gd name="connsiteX21" fmla="*/ 3274124 w 3946874"/>
                  <a:gd name="connsiteY21" fmla="*/ 1871567 h 3989641"/>
                  <a:gd name="connsiteX22" fmla="*/ 3388138 w 3946874"/>
                  <a:gd name="connsiteY22" fmla="*/ 1770888 h 3989641"/>
                  <a:gd name="connsiteX23" fmla="*/ 3466529 w 3946874"/>
                  <a:gd name="connsiteY23" fmla="*/ 1679162 h 3989641"/>
                  <a:gd name="connsiteX24" fmla="*/ 3538633 w 3946874"/>
                  <a:gd name="connsiteY24" fmla="*/ 1551718 h 3989641"/>
                  <a:gd name="connsiteX25" fmla="*/ 3588544 w 3946874"/>
                  <a:gd name="connsiteY25" fmla="*/ 1376172 h 3989641"/>
                  <a:gd name="connsiteX26" fmla="*/ 3597402 w 3946874"/>
                  <a:gd name="connsiteY26" fmla="*/ 1293305 h 3989641"/>
                  <a:gd name="connsiteX27" fmla="*/ 3721227 w 3946874"/>
                  <a:gd name="connsiteY27" fmla="*/ 880491 h 3989641"/>
                  <a:gd name="connsiteX28" fmla="*/ 3761137 w 3946874"/>
                  <a:gd name="connsiteY28" fmla="*/ 463677 h 3989641"/>
                  <a:gd name="connsiteX29" fmla="*/ 3946874 w 3946874"/>
                  <a:gd name="connsiteY29" fmla="*/ 0 h 3989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</a:cxnLst>
                <a:rect l="l" t="t" r="r" b="b"/>
                <a:pathLst>
                  <a:path w="3946874" h="3989641">
                    <a:moveTo>
                      <a:pt x="0" y="3989641"/>
                    </a:moveTo>
                    <a:cubicBezTo>
                      <a:pt x="19050" y="3957257"/>
                      <a:pt x="50959" y="3916013"/>
                      <a:pt x="79439" y="3891153"/>
                    </a:cubicBezTo>
                    <a:cubicBezTo>
                      <a:pt x="165544" y="3815906"/>
                      <a:pt x="227933" y="3717989"/>
                      <a:pt x="297371" y="3626930"/>
                    </a:cubicBezTo>
                    <a:cubicBezTo>
                      <a:pt x="346615" y="3562255"/>
                      <a:pt x="398050" y="3499009"/>
                      <a:pt x="454343" y="3440335"/>
                    </a:cubicBezTo>
                    <a:cubicBezTo>
                      <a:pt x="506349" y="3386042"/>
                      <a:pt x="562642" y="3336227"/>
                      <a:pt x="622363" y="3290697"/>
                    </a:cubicBezTo>
                    <a:cubicBezTo>
                      <a:pt x="719519" y="3216688"/>
                      <a:pt x="824960" y="3154585"/>
                      <a:pt x="927068" y="3087434"/>
                    </a:cubicBezTo>
                    <a:cubicBezTo>
                      <a:pt x="1011365" y="3031998"/>
                      <a:pt x="1093565" y="2973324"/>
                      <a:pt x="1176338" y="2915603"/>
                    </a:cubicBezTo>
                    <a:cubicBezTo>
                      <a:pt x="1246537" y="2866644"/>
                      <a:pt x="1317308" y="2818066"/>
                      <a:pt x="1394270" y="2780729"/>
                    </a:cubicBezTo>
                    <a:cubicBezTo>
                      <a:pt x="1459421" y="2749106"/>
                      <a:pt x="1528763" y="2724436"/>
                      <a:pt x="1601057" y="2723483"/>
                    </a:cubicBezTo>
                    <a:cubicBezTo>
                      <a:pt x="1653350" y="2722721"/>
                      <a:pt x="1704785" y="2733485"/>
                      <a:pt x="1756220" y="2743772"/>
                    </a:cubicBezTo>
                    <a:cubicBezTo>
                      <a:pt x="1800320" y="2752630"/>
                      <a:pt x="1844612" y="2760250"/>
                      <a:pt x="1889189" y="2765965"/>
                    </a:cubicBezTo>
                    <a:cubicBezTo>
                      <a:pt x="1928622" y="2771013"/>
                      <a:pt x="1968437" y="2773299"/>
                      <a:pt x="2007394" y="2765965"/>
                    </a:cubicBezTo>
                    <a:cubicBezTo>
                      <a:pt x="2073878" y="2753487"/>
                      <a:pt x="2130647" y="2712911"/>
                      <a:pt x="2184654" y="2671763"/>
                    </a:cubicBezTo>
                    <a:cubicBezTo>
                      <a:pt x="2245900" y="2625090"/>
                      <a:pt x="2304002" y="2573465"/>
                      <a:pt x="2372773" y="2538984"/>
                    </a:cubicBezTo>
                    <a:cubicBezTo>
                      <a:pt x="2394395" y="2528126"/>
                      <a:pt x="2416874" y="2518982"/>
                      <a:pt x="2439543" y="2510504"/>
                    </a:cubicBezTo>
                    <a:cubicBezTo>
                      <a:pt x="2509552" y="2484215"/>
                      <a:pt x="2580037" y="2459450"/>
                      <a:pt x="2650617" y="2434781"/>
                    </a:cubicBezTo>
                    <a:cubicBezTo>
                      <a:pt x="2695956" y="2418874"/>
                      <a:pt x="2741295" y="2402872"/>
                      <a:pt x="2785110" y="2383060"/>
                    </a:cubicBezTo>
                    <a:cubicBezTo>
                      <a:pt x="2824448" y="2365248"/>
                      <a:pt x="2862358" y="2344198"/>
                      <a:pt x="2897315" y="2318861"/>
                    </a:cubicBezTo>
                    <a:cubicBezTo>
                      <a:pt x="2934367" y="2292096"/>
                      <a:pt x="2968085" y="2260854"/>
                      <a:pt x="2997994" y="2226183"/>
                    </a:cubicBezTo>
                    <a:cubicBezTo>
                      <a:pt x="3020949" y="2199513"/>
                      <a:pt x="3041714" y="2170938"/>
                      <a:pt x="3061240" y="2141506"/>
                    </a:cubicBezTo>
                    <a:cubicBezTo>
                      <a:pt x="3091529" y="2095976"/>
                      <a:pt x="3119533" y="2049018"/>
                      <a:pt x="3152108" y="2005203"/>
                    </a:cubicBezTo>
                    <a:cubicBezTo>
                      <a:pt x="3188113" y="1956626"/>
                      <a:pt x="3229261" y="1912144"/>
                      <a:pt x="3274124" y="1871567"/>
                    </a:cubicBezTo>
                    <a:cubicBezTo>
                      <a:pt x="3311747" y="1837563"/>
                      <a:pt x="3351848" y="1806321"/>
                      <a:pt x="3388138" y="1770888"/>
                    </a:cubicBezTo>
                    <a:cubicBezTo>
                      <a:pt x="3416999" y="1742694"/>
                      <a:pt x="3443002" y="1711833"/>
                      <a:pt x="3466529" y="1679162"/>
                    </a:cubicBezTo>
                    <a:cubicBezTo>
                      <a:pt x="3495008" y="1639348"/>
                      <a:pt x="3519392" y="1596771"/>
                      <a:pt x="3538633" y="1551718"/>
                    </a:cubicBezTo>
                    <a:cubicBezTo>
                      <a:pt x="3562731" y="1495616"/>
                      <a:pt x="3578924" y="1436465"/>
                      <a:pt x="3588544" y="1376172"/>
                    </a:cubicBezTo>
                    <a:cubicBezTo>
                      <a:pt x="3592925" y="1348740"/>
                      <a:pt x="3595688" y="1321022"/>
                      <a:pt x="3597402" y="1293305"/>
                    </a:cubicBezTo>
                    <a:cubicBezTo>
                      <a:pt x="3605974" y="1155859"/>
                      <a:pt x="3717703" y="1018127"/>
                      <a:pt x="3721227" y="880491"/>
                    </a:cubicBezTo>
                    <a:cubicBezTo>
                      <a:pt x="3724751" y="740855"/>
                      <a:pt x="3743135" y="602171"/>
                      <a:pt x="3761137" y="463677"/>
                    </a:cubicBezTo>
                    <a:cubicBezTo>
                      <a:pt x="3776186" y="347758"/>
                      <a:pt x="3934968" y="116205"/>
                      <a:pt x="3946874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43" name="Freeform: Shape 142">
                <a:extLst>
                  <a:ext uri="{FF2B5EF4-FFF2-40B4-BE49-F238E27FC236}">
                    <a16:creationId xmlns:a16="http://schemas.microsoft.com/office/drawing/2014/main" id="{65C8244C-685B-42CF-B028-C7ADE067CCD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395978" y="2441733"/>
                <a:ext cx="3665410" cy="2985611"/>
              </a:xfrm>
              <a:custGeom>
                <a:avLst/>
                <a:gdLst>
                  <a:gd name="connsiteX0" fmla="*/ 0 w 3665410"/>
                  <a:gd name="connsiteY0" fmla="*/ 2985611 h 2985611"/>
                  <a:gd name="connsiteX1" fmla="*/ 166211 w 3665410"/>
                  <a:gd name="connsiteY1" fmla="*/ 2699766 h 2985611"/>
                  <a:gd name="connsiteX2" fmla="*/ 397002 w 3665410"/>
                  <a:gd name="connsiteY2" fmla="*/ 2414969 h 2985611"/>
                  <a:gd name="connsiteX3" fmla="*/ 620173 w 3665410"/>
                  <a:gd name="connsiteY3" fmla="*/ 2237899 h 2985611"/>
                  <a:gd name="connsiteX4" fmla="*/ 823341 w 3665410"/>
                  <a:gd name="connsiteY4" fmla="*/ 2085499 h 2985611"/>
                  <a:gd name="connsiteX5" fmla="*/ 1089565 w 3665410"/>
                  <a:gd name="connsiteY5" fmla="*/ 1911477 h 2985611"/>
                  <a:gd name="connsiteX6" fmla="*/ 1145000 w 3665410"/>
                  <a:gd name="connsiteY6" fmla="*/ 1886807 h 2985611"/>
                  <a:gd name="connsiteX7" fmla="*/ 1375791 w 3665410"/>
                  <a:gd name="connsiteY7" fmla="*/ 1842135 h 2985611"/>
                  <a:gd name="connsiteX8" fmla="*/ 1486567 w 3665410"/>
                  <a:gd name="connsiteY8" fmla="*/ 1857566 h 2985611"/>
                  <a:gd name="connsiteX9" fmla="*/ 1568101 w 3665410"/>
                  <a:gd name="connsiteY9" fmla="*/ 1871377 h 2985611"/>
                  <a:gd name="connsiteX10" fmla="*/ 1810607 w 3665410"/>
                  <a:gd name="connsiteY10" fmla="*/ 1871377 h 2985611"/>
                  <a:gd name="connsiteX11" fmla="*/ 1997964 w 3665410"/>
                  <a:gd name="connsiteY11" fmla="*/ 1790605 h 2985611"/>
                  <a:gd name="connsiteX12" fmla="*/ 2109883 w 3665410"/>
                  <a:gd name="connsiteY12" fmla="*/ 1702784 h 2985611"/>
                  <a:gd name="connsiteX13" fmla="*/ 2321433 w 3665410"/>
                  <a:gd name="connsiteY13" fmla="*/ 1552384 h 2985611"/>
                  <a:gd name="connsiteX14" fmla="*/ 2558891 w 3665410"/>
                  <a:gd name="connsiteY14" fmla="*/ 1453420 h 2985611"/>
                  <a:gd name="connsiteX15" fmla="*/ 2709767 w 3665410"/>
                  <a:gd name="connsiteY15" fmla="*/ 1377887 h 2985611"/>
                  <a:gd name="connsiteX16" fmla="*/ 2885408 w 3665410"/>
                  <a:gd name="connsiteY16" fmla="*/ 1237393 h 2985611"/>
                  <a:gd name="connsiteX17" fmla="*/ 3017711 w 3665410"/>
                  <a:gd name="connsiteY17" fmla="*/ 1072229 h 2985611"/>
                  <a:gd name="connsiteX18" fmla="*/ 3150680 w 3665410"/>
                  <a:gd name="connsiteY18" fmla="*/ 921830 h 2985611"/>
                  <a:gd name="connsiteX19" fmla="*/ 3255169 w 3665410"/>
                  <a:gd name="connsiteY19" fmla="*/ 801815 h 2985611"/>
                  <a:gd name="connsiteX20" fmla="*/ 3339275 w 3665410"/>
                  <a:gd name="connsiteY20" fmla="*/ 694182 h 2985611"/>
                  <a:gd name="connsiteX21" fmla="*/ 3409188 w 3665410"/>
                  <a:gd name="connsiteY21" fmla="*/ 546926 h 2985611"/>
                  <a:gd name="connsiteX22" fmla="*/ 3464243 w 3665410"/>
                  <a:gd name="connsiteY22" fmla="*/ 347663 h 2985611"/>
                  <a:gd name="connsiteX23" fmla="*/ 3665411 w 3665410"/>
                  <a:gd name="connsiteY23" fmla="*/ 0 h 29856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</a:cxnLst>
                <a:rect l="l" t="t" r="r" b="b"/>
                <a:pathLst>
                  <a:path w="3665410" h="2985611">
                    <a:moveTo>
                      <a:pt x="0" y="2985611"/>
                    </a:moveTo>
                    <a:cubicBezTo>
                      <a:pt x="0" y="2985611"/>
                      <a:pt x="86773" y="2802827"/>
                      <a:pt x="166211" y="2699766"/>
                    </a:cubicBezTo>
                    <a:cubicBezTo>
                      <a:pt x="240983" y="2602706"/>
                      <a:pt x="309182" y="2500122"/>
                      <a:pt x="397002" y="2414969"/>
                    </a:cubicBezTo>
                    <a:cubicBezTo>
                      <a:pt x="465296" y="2348865"/>
                      <a:pt x="543592" y="2294477"/>
                      <a:pt x="620173" y="2237899"/>
                    </a:cubicBezTo>
                    <a:cubicBezTo>
                      <a:pt x="688277" y="2187607"/>
                      <a:pt x="755333" y="2135886"/>
                      <a:pt x="823341" y="2085499"/>
                    </a:cubicBezTo>
                    <a:cubicBezTo>
                      <a:pt x="908685" y="2022253"/>
                      <a:pt x="994791" y="1959197"/>
                      <a:pt x="1089565" y="1911477"/>
                    </a:cubicBezTo>
                    <a:cubicBezTo>
                      <a:pt x="1107662" y="1902428"/>
                      <a:pt x="1126141" y="1894141"/>
                      <a:pt x="1145000" y="1886807"/>
                    </a:cubicBezTo>
                    <a:cubicBezTo>
                      <a:pt x="1218819" y="1858232"/>
                      <a:pt x="1296924" y="1838611"/>
                      <a:pt x="1375791" y="1842135"/>
                    </a:cubicBezTo>
                    <a:cubicBezTo>
                      <a:pt x="1413129" y="1843754"/>
                      <a:pt x="1449896" y="1850422"/>
                      <a:pt x="1486567" y="1857566"/>
                    </a:cubicBezTo>
                    <a:cubicBezTo>
                      <a:pt x="1513618" y="1862804"/>
                      <a:pt x="1540859" y="1867376"/>
                      <a:pt x="1568101" y="1871377"/>
                    </a:cubicBezTo>
                    <a:cubicBezTo>
                      <a:pt x="1648778" y="1883188"/>
                      <a:pt x="1730978" y="1887665"/>
                      <a:pt x="1810607" y="1871377"/>
                    </a:cubicBezTo>
                    <a:cubicBezTo>
                      <a:pt x="1877854" y="1857661"/>
                      <a:pt x="1941100" y="1829086"/>
                      <a:pt x="1997964" y="1790605"/>
                    </a:cubicBezTo>
                    <a:cubicBezTo>
                      <a:pt x="2037302" y="1764030"/>
                      <a:pt x="2073497" y="1733264"/>
                      <a:pt x="2109883" y="1702784"/>
                    </a:cubicBezTo>
                    <a:cubicBezTo>
                      <a:pt x="2176367" y="1647063"/>
                      <a:pt x="2244852" y="1593151"/>
                      <a:pt x="2321433" y="1552384"/>
                    </a:cubicBezTo>
                    <a:cubicBezTo>
                      <a:pt x="2397157" y="1512094"/>
                      <a:pt x="2479548" y="1486281"/>
                      <a:pt x="2558891" y="1453420"/>
                    </a:cubicBezTo>
                    <a:cubicBezTo>
                      <a:pt x="2610898" y="1431798"/>
                      <a:pt x="2661571" y="1407033"/>
                      <a:pt x="2709767" y="1377887"/>
                    </a:cubicBezTo>
                    <a:cubicBezTo>
                      <a:pt x="2774252" y="1338929"/>
                      <a:pt x="2834069" y="1292447"/>
                      <a:pt x="2885408" y="1237393"/>
                    </a:cubicBezTo>
                    <a:cubicBezTo>
                      <a:pt x="2933605" y="1185767"/>
                      <a:pt x="2973324" y="1127093"/>
                      <a:pt x="3017711" y="1072229"/>
                    </a:cubicBezTo>
                    <a:cubicBezTo>
                      <a:pt x="3059811" y="1020223"/>
                      <a:pt x="3105912" y="971645"/>
                      <a:pt x="3150680" y="921830"/>
                    </a:cubicBezTo>
                    <a:cubicBezTo>
                      <a:pt x="3186113" y="882396"/>
                      <a:pt x="3220593" y="842010"/>
                      <a:pt x="3255169" y="801815"/>
                    </a:cubicBezTo>
                    <a:cubicBezTo>
                      <a:pt x="3284887" y="767239"/>
                      <a:pt x="3314605" y="732473"/>
                      <a:pt x="3339275" y="694182"/>
                    </a:cubicBezTo>
                    <a:cubicBezTo>
                      <a:pt x="3368707" y="648367"/>
                      <a:pt x="3390138" y="597980"/>
                      <a:pt x="3409188" y="546926"/>
                    </a:cubicBezTo>
                    <a:cubicBezTo>
                      <a:pt x="3433382" y="482156"/>
                      <a:pt x="3453384" y="415861"/>
                      <a:pt x="3464243" y="347663"/>
                    </a:cubicBezTo>
                    <a:cubicBezTo>
                      <a:pt x="3476244" y="272224"/>
                      <a:pt x="3661696" y="76295"/>
                      <a:pt x="366541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44" name="Freeform: Shape 143">
                <a:extLst>
                  <a:ext uri="{FF2B5EF4-FFF2-40B4-BE49-F238E27FC236}">
                    <a16:creationId xmlns:a16="http://schemas.microsoft.com/office/drawing/2014/main" id="{0420B7EF-9249-4974-A978-AAD55C81B76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790402" y="5229700"/>
                <a:ext cx="285940" cy="199072"/>
              </a:xfrm>
              <a:custGeom>
                <a:avLst/>
                <a:gdLst>
                  <a:gd name="connsiteX0" fmla="*/ 0 w 285940"/>
                  <a:gd name="connsiteY0" fmla="*/ 199073 h 199072"/>
                  <a:gd name="connsiteX1" fmla="*/ 285940 w 285940"/>
                  <a:gd name="connsiteY1" fmla="*/ 0 h 1990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285940" h="199072">
                    <a:moveTo>
                      <a:pt x="0" y="199073"/>
                    </a:moveTo>
                    <a:cubicBezTo>
                      <a:pt x="0" y="199073"/>
                      <a:pt x="242125" y="39243"/>
                      <a:pt x="28594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45" name="Freeform: Shape 144">
                <a:extLst>
                  <a:ext uri="{FF2B5EF4-FFF2-40B4-BE49-F238E27FC236}">
                    <a16:creationId xmlns:a16="http://schemas.microsoft.com/office/drawing/2014/main" id="{05BD8B59-E1C0-4320-BFC1-66D139E80B6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393114" y="5049773"/>
                <a:ext cx="655796" cy="381190"/>
              </a:xfrm>
              <a:custGeom>
                <a:avLst/>
                <a:gdLst>
                  <a:gd name="connsiteX0" fmla="*/ 0 w 655796"/>
                  <a:gd name="connsiteY0" fmla="*/ 381190 h 381190"/>
                  <a:gd name="connsiteX1" fmla="*/ 655796 w 655796"/>
                  <a:gd name="connsiteY1" fmla="*/ 0 h 381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655796" h="381190">
                    <a:moveTo>
                      <a:pt x="0" y="381190"/>
                    </a:moveTo>
                    <a:cubicBezTo>
                      <a:pt x="0" y="381190"/>
                      <a:pt x="461105" y="172117"/>
                      <a:pt x="65579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46" name="Freeform: Shape 145">
                <a:extLst>
                  <a:ext uri="{FF2B5EF4-FFF2-40B4-BE49-F238E27FC236}">
                    <a16:creationId xmlns:a16="http://schemas.microsoft.com/office/drawing/2014/main" id="{A983471C-A7FE-4ED8-BE9B-601CEC61EB2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154072" y="3867816"/>
                <a:ext cx="2907315" cy="1544764"/>
              </a:xfrm>
              <a:custGeom>
                <a:avLst/>
                <a:gdLst>
                  <a:gd name="connsiteX0" fmla="*/ 0 w 2907315"/>
                  <a:gd name="connsiteY0" fmla="*/ 1544764 h 1544764"/>
                  <a:gd name="connsiteX1" fmla="*/ 201644 w 2907315"/>
                  <a:gd name="connsiteY1" fmla="*/ 1352550 h 1544764"/>
                  <a:gd name="connsiteX2" fmla="*/ 423196 w 2907315"/>
                  <a:gd name="connsiteY2" fmla="*/ 1196054 h 1544764"/>
                  <a:gd name="connsiteX3" fmla="*/ 782193 w 2907315"/>
                  <a:gd name="connsiteY3" fmla="*/ 1099947 h 1544764"/>
                  <a:gd name="connsiteX4" fmla="*/ 1052513 w 2907315"/>
                  <a:gd name="connsiteY4" fmla="*/ 1042321 h 1544764"/>
                  <a:gd name="connsiteX5" fmla="*/ 1311783 w 2907315"/>
                  <a:gd name="connsiteY5" fmla="*/ 1056037 h 1544764"/>
                  <a:gd name="connsiteX6" fmla="*/ 1484662 w 2907315"/>
                  <a:gd name="connsiteY6" fmla="*/ 1083469 h 1544764"/>
                  <a:gd name="connsiteX7" fmla="*/ 1788224 w 2907315"/>
                  <a:gd name="connsiteY7" fmla="*/ 1023080 h 1544764"/>
                  <a:gd name="connsiteX8" fmla="*/ 2269045 w 2907315"/>
                  <a:gd name="connsiteY8" fmla="*/ 734758 h 1544764"/>
                  <a:gd name="connsiteX9" fmla="*/ 2534984 w 2907315"/>
                  <a:gd name="connsiteY9" fmla="*/ 572738 h 1544764"/>
                  <a:gd name="connsiteX10" fmla="*/ 2907316 w 2907315"/>
                  <a:gd name="connsiteY10" fmla="*/ 0 h 15447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2907315" h="1544764">
                    <a:moveTo>
                      <a:pt x="0" y="1544764"/>
                    </a:moveTo>
                    <a:cubicBezTo>
                      <a:pt x="0" y="1544764"/>
                      <a:pt x="98012" y="1443990"/>
                      <a:pt x="201644" y="1352550"/>
                    </a:cubicBezTo>
                    <a:cubicBezTo>
                      <a:pt x="271272" y="1291209"/>
                      <a:pt x="343662" y="1234249"/>
                      <a:pt x="423196" y="1196054"/>
                    </a:cubicBezTo>
                    <a:cubicBezTo>
                      <a:pt x="537591" y="1141095"/>
                      <a:pt x="661226" y="1127189"/>
                      <a:pt x="782193" y="1099947"/>
                    </a:cubicBezTo>
                    <a:cubicBezTo>
                      <a:pt x="872300" y="1079659"/>
                      <a:pt x="961358" y="1051370"/>
                      <a:pt x="1052513" y="1042321"/>
                    </a:cubicBezTo>
                    <a:cubicBezTo>
                      <a:pt x="1139000" y="1033653"/>
                      <a:pt x="1225868" y="1040321"/>
                      <a:pt x="1311783" y="1056037"/>
                    </a:cubicBezTo>
                    <a:cubicBezTo>
                      <a:pt x="1369314" y="1066609"/>
                      <a:pt x="1426559" y="1079373"/>
                      <a:pt x="1484662" y="1083469"/>
                    </a:cubicBezTo>
                    <a:cubicBezTo>
                      <a:pt x="1587913" y="1090803"/>
                      <a:pt x="1690402" y="1064800"/>
                      <a:pt x="1788224" y="1023080"/>
                    </a:cubicBezTo>
                    <a:cubicBezTo>
                      <a:pt x="1956721" y="951262"/>
                      <a:pt x="2106549" y="825722"/>
                      <a:pt x="2269045" y="734758"/>
                    </a:cubicBezTo>
                    <a:cubicBezTo>
                      <a:pt x="2359438" y="684181"/>
                      <a:pt x="2452497" y="640556"/>
                      <a:pt x="2534984" y="572738"/>
                    </a:cubicBezTo>
                    <a:cubicBezTo>
                      <a:pt x="2673001" y="459391"/>
                      <a:pt x="2847023" y="191453"/>
                      <a:pt x="290731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47" name="Freeform: Shape 146">
                <a:extLst>
                  <a:ext uri="{FF2B5EF4-FFF2-40B4-BE49-F238E27FC236}">
                    <a16:creationId xmlns:a16="http://schemas.microsoft.com/office/drawing/2014/main" id="{E8B842F2-803D-4F74-BBF6-6965BC0FD26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07946" y="3479100"/>
                <a:ext cx="3168300" cy="1952434"/>
              </a:xfrm>
              <a:custGeom>
                <a:avLst/>
                <a:gdLst>
                  <a:gd name="connsiteX0" fmla="*/ 0 w 3168300"/>
                  <a:gd name="connsiteY0" fmla="*/ 1952435 h 1952434"/>
                  <a:gd name="connsiteX1" fmla="*/ 202121 w 3168300"/>
                  <a:gd name="connsiteY1" fmla="*/ 1687068 h 1952434"/>
                  <a:gd name="connsiteX2" fmla="*/ 545116 w 3168300"/>
                  <a:gd name="connsiteY2" fmla="*/ 1450277 h 1952434"/>
                  <a:gd name="connsiteX3" fmla="*/ 906780 w 3168300"/>
                  <a:gd name="connsiteY3" fmla="*/ 1354455 h 1952434"/>
                  <a:gd name="connsiteX4" fmla="*/ 1332262 w 3168300"/>
                  <a:gd name="connsiteY4" fmla="*/ 1285304 h 1952434"/>
                  <a:gd name="connsiteX5" fmla="*/ 1691259 w 3168300"/>
                  <a:gd name="connsiteY5" fmla="*/ 1240060 h 1952434"/>
                  <a:gd name="connsiteX6" fmla="*/ 2010346 w 3168300"/>
                  <a:gd name="connsiteY6" fmla="*/ 1141667 h 1952434"/>
                  <a:gd name="connsiteX7" fmla="*/ 2393252 w 3168300"/>
                  <a:gd name="connsiteY7" fmla="*/ 1027271 h 1952434"/>
                  <a:gd name="connsiteX8" fmla="*/ 2582037 w 3168300"/>
                  <a:gd name="connsiteY8" fmla="*/ 958120 h 1952434"/>
                  <a:gd name="connsiteX9" fmla="*/ 2760155 w 3168300"/>
                  <a:gd name="connsiteY9" fmla="*/ 827723 h 1952434"/>
                  <a:gd name="connsiteX10" fmla="*/ 2914364 w 3168300"/>
                  <a:gd name="connsiteY10" fmla="*/ 567023 h 1952434"/>
                  <a:gd name="connsiteX11" fmla="*/ 3168301 w 3168300"/>
                  <a:gd name="connsiteY11" fmla="*/ 0 h 19524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3168300" h="1952434">
                    <a:moveTo>
                      <a:pt x="0" y="1952435"/>
                    </a:moveTo>
                    <a:cubicBezTo>
                      <a:pt x="0" y="1952435"/>
                      <a:pt x="91059" y="1796415"/>
                      <a:pt x="202121" y="1687068"/>
                    </a:cubicBezTo>
                    <a:cubicBezTo>
                      <a:pt x="301943" y="1588675"/>
                      <a:pt x="416528" y="1505617"/>
                      <a:pt x="545116" y="1450277"/>
                    </a:cubicBezTo>
                    <a:cubicBezTo>
                      <a:pt x="659987" y="1400747"/>
                      <a:pt x="783622" y="1377601"/>
                      <a:pt x="906780" y="1354455"/>
                    </a:cubicBezTo>
                    <a:cubicBezTo>
                      <a:pt x="1048036" y="1327976"/>
                      <a:pt x="1189482" y="1301972"/>
                      <a:pt x="1332262" y="1285304"/>
                    </a:cubicBezTo>
                    <a:cubicBezTo>
                      <a:pt x="1452182" y="1271302"/>
                      <a:pt x="1573340" y="1265873"/>
                      <a:pt x="1691259" y="1240060"/>
                    </a:cubicBezTo>
                    <a:cubicBezTo>
                      <a:pt x="1800035" y="1216247"/>
                      <a:pt x="1904619" y="1176718"/>
                      <a:pt x="2010346" y="1141667"/>
                    </a:cubicBezTo>
                    <a:cubicBezTo>
                      <a:pt x="2136743" y="1099661"/>
                      <a:pt x="2265902" y="1066229"/>
                      <a:pt x="2393252" y="1027271"/>
                    </a:cubicBezTo>
                    <a:cubicBezTo>
                      <a:pt x="2457450" y="1007650"/>
                      <a:pt x="2521744" y="987552"/>
                      <a:pt x="2582037" y="958120"/>
                    </a:cubicBezTo>
                    <a:cubicBezTo>
                      <a:pt x="2648807" y="925449"/>
                      <a:pt x="2710815" y="883349"/>
                      <a:pt x="2760155" y="827723"/>
                    </a:cubicBezTo>
                    <a:cubicBezTo>
                      <a:pt x="2827496" y="751904"/>
                      <a:pt x="2867978" y="657511"/>
                      <a:pt x="2914364" y="567023"/>
                    </a:cubicBezTo>
                    <a:cubicBezTo>
                      <a:pt x="2972753" y="453200"/>
                      <a:pt x="3119152" y="118015"/>
                      <a:pt x="316830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48" name="Freeform: Shape 147">
                <a:extLst>
                  <a:ext uri="{FF2B5EF4-FFF2-40B4-BE49-F238E27FC236}">
                    <a16:creationId xmlns:a16="http://schemas.microsoft.com/office/drawing/2014/main" id="{94ECDF1E-AE5F-46C4-A134-C28C6D6B78B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704778" y="2976752"/>
                <a:ext cx="3356800" cy="2452020"/>
              </a:xfrm>
              <a:custGeom>
                <a:avLst/>
                <a:gdLst>
                  <a:gd name="connsiteX0" fmla="*/ 0 w 3356800"/>
                  <a:gd name="connsiteY0" fmla="*/ 2452021 h 2452020"/>
                  <a:gd name="connsiteX1" fmla="*/ 130874 w 3356800"/>
                  <a:gd name="connsiteY1" fmla="*/ 2247710 h 2452020"/>
                  <a:gd name="connsiteX2" fmla="*/ 437197 w 3356800"/>
                  <a:gd name="connsiteY2" fmla="*/ 1941195 h 2452020"/>
                  <a:gd name="connsiteX3" fmla="*/ 737140 w 3356800"/>
                  <a:gd name="connsiteY3" fmla="*/ 1736884 h 2452020"/>
                  <a:gd name="connsiteX4" fmla="*/ 1031843 w 3356800"/>
                  <a:gd name="connsiteY4" fmla="*/ 1685068 h 2452020"/>
                  <a:gd name="connsiteX5" fmla="*/ 1287304 w 3356800"/>
                  <a:gd name="connsiteY5" fmla="*/ 1655826 h 2452020"/>
                  <a:gd name="connsiteX6" fmla="*/ 1471994 w 3356800"/>
                  <a:gd name="connsiteY6" fmla="*/ 1634300 h 2452020"/>
                  <a:gd name="connsiteX7" fmla="*/ 1898237 w 3356800"/>
                  <a:gd name="connsiteY7" fmla="*/ 1512665 h 2452020"/>
                  <a:gd name="connsiteX8" fmla="*/ 2229136 w 3356800"/>
                  <a:gd name="connsiteY8" fmla="*/ 1355598 h 2452020"/>
                  <a:gd name="connsiteX9" fmla="*/ 2512314 w 3356800"/>
                  <a:gd name="connsiteY9" fmla="*/ 1238631 h 2452020"/>
                  <a:gd name="connsiteX10" fmla="*/ 2758535 w 3356800"/>
                  <a:gd name="connsiteY10" fmla="*/ 1096994 h 2452020"/>
                  <a:gd name="connsiteX11" fmla="*/ 2935510 w 3356800"/>
                  <a:gd name="connsiteY11" fmla="*/ 919925 h 2452020"/>
                  <a:gd name="connsiteX12" fmla="*/ 3081719 w 3356800"/>
                  <a:gd name="connsiteY12" fmla="*/ 687419 h 2452020"/>
                  <a:gd name="connsiteX13" fmla="*/ 3356800 w 3356800"/>
                  <a:gd name="connsiteY13" fmla="*/ 0 h 24520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3356800" h="2452020">
                    <a:moveTo>
                      <a:pt x="0" y="2452021"/>
                    </a:moveTo>
                    <a:cubicBezTo>
                      <a:pt x="0" y="2452021"/>
                      <a:pt x="57150" y="2344198"/>
                      <a:pt x="130874" y="2247710"/>
                    </a:cubicBezTo>
                    <a:cubicBezTo>
                      <a:pt x="218694" y="2132648"/>
                      <a:pt x="328136" y="2036635"/>
                      <a:pt x="437197" y="1941195"/>
                    </a:cubicBezTo>
                    <a:cubicBezTo>
                      <a:pt x="529304" y="1860709"/>
                      <a:pt x="623030" y="1779556"/>
                      <a:pt x="737140" y="1736884"/>
                    </a:cubicBezTo>
                    <a:cubicBezTo>
                      <a:pt x="830866" y="1701736"/>
                      <a:pt x="932021" y="1695450"/>
                      <a:pt x="1031843" y="1685068"/>
                    </a:cubicBezTo>
                    <a:cubicBezTo>
                      <a:pt x="1117092" y="1676210"/>
                      <a:pt x="1202055" y="1665160"/>
                      <a:pt x="1287304" y="1655826"/>
                    </a:cubicBezTo>
                    <a:cubicBezTo>
                      <a:pt x="1348931" y="1649063"/>
                      <a:pt x="1410653" y="1643539"/>
                      <a:pt x="1471994" y="1634300"/>
                    </a:cubicBezTo>
                    <a:cubicBezTo>
                      <a:pt x="1618679" y="1612011"/>
                      <a:pt x="1761935" y="1571149"/>
                      <a:pt x="1898237" y="1512665"/>
                    </a:cubicBezTo>
                    <a:cubicBezTo>
                      <a:pt x="2010442" y="1464564"/>
                      <a:pt x="2117503" y="1405128"/>
                      <a:pt x="2229136" y="1355598"/>
                    </a:cubicBezTo>
                    <a:cubicBezTo>
                      <a:pt x="2322481" y="1314164"/>
                      <a:pt x="2418969" y="1280160"/>
                      <a:pt x="2512314" y="1238631"/>
                    </a:cubicBezTo>
                    <a:cubicBezTo>
                      <a:pt x="2599087" y="1199960"/>
                      <a:pt x="2683193" y="1154811"/>
                      <a:pt x="2758535" y="1096994"/>
                    </a:cubicBezTo>
                    <a:cubicBezTo>
                      <a:pt x="2825020" y="1046035"/>
                      <a:pt x="2883789" y="985837"/>
                      <a:pt x="2935510" y="919925"/>
                    </a:cubicBezTo>
                    <a:cubicBezTo>
                      <a:pt x="2992184" y="847725"/>
                      <a:pt x="3039904" y="769144"/>
                      <a:pt x="3081719" y="687419"/>
                    </a:cubicBezTo>
                    <a:cubicBezTo>
                      <a:pt x="3138297" y="576739"/>
                      <a:pt x="3314129" y="116776"/>
                      <a:pt x="335680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</p:grpSp>
        <p:sp>
          <p:nvSpPr>
            <p:cNvPr id="141" name="Freeform: Shape 140">
              <a:extLst>
                <a:ext uri="{FF2B5EF4-FFF2-40B4-BE49-F238E27FC236}">
                  <a16:creationId xmlns:a16="http://schemas.microsoft.com/office/drawing/2014/main" id="{C0E491A0-7D49-4A1F-B2DB-C94F563295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80400" y="5197178"/>
              <a:ext cx="4211600" cy="1660822"/>
            </a:xfrm>
            <a:custGeom>
              <a:avLst/>
              <a:gdLst>
                <a:gd name="connsiteX0" fmla="*/ 4211600 w 4211600"/>
                <a:gd name="connsiteY0" fmla="*/ 0 h 1660822"/>
                <a:gd name="connsiteX1" fmla="*/ 4211600 w 4211600"/>
                <a:gd name="connsiteY1" fmla="*/ 58430 h 1660822"/>
                <a:gd name="connsiteX2" fmla="*/ 4136524 w 4211600"/>
                <a:gd name="connsiteY2" fmla="*/ 208808 h 1660822"/>
                <a:gd name="connsiteX3" fmla="*/ 3973354 w 4211600"/>
                <a:gd name="connsiteY3" fmla="*/ 437313 h 1660822"/>
                <a:gd name="connsiteX4" fmla="*/ 3884746 w 4211600"/>
                <a:gd name="connsiteY4" fmla="*/ 553613 h 1660822"/>
                <a:gd name="connsiteX5" fmla="*/ 3849435 w 4211600"/>
                <a:gd name="connsiteY5" fmla="*/ 603143 h 1660822"/>
                <a:gd name="connsiteX6" fmla="*/ 3661849 w 4211600"/>
                <a:gd name="connsiteY6" fmla="*/ 819075 h 1660822"/>
                <a:gd name="connsiteX7" fmla="*/ 3402589 w 4211600"/>
                <a:gd name="connsiteY7" fmla="*/ 952996 h 1660822"/>
                <a:gd name="connsiteX8" fmla="*/ 3130202 w 4211600"/>
                <a:gd name="connsiteY8" fmla="*/ 1023386 h 1660822"/>
                <a:gd name="connsiteX9" fmla="*/ 2914657 w 4211600"/>
                <a:gd name="connsiteY9" fmla="*/ 1068058 h 1660822"/>
                <a:gd name="connsiteX10" fmla="*/ 2582149 w 4211600"/>
                <a:gd name="connsiteY10" fmla="*/ 1138924 h 1660822"/>
                <a:gd name="connsiteX11" fmla="*/ 2483958 w 4211600"/>
                <a:gd name="connsiteY11" fmla="*/ 1162356 h 1660822"/>
                <a:gd name="connsiteX12" fmla="*/ 2123750 w 4211600"/>
                <a:gd name="connsiteY12" fmla="*/ 1238651 h 1660822"/>
                <a:gd name="connsiteX13" fmla="*/ 1761444 w 4211600"/>
                <a:gd name="connsiteY13" fmla="*/ 1273417 h 1660822"/>
                <a:gd name="connsiteX14" fmla="*/ 1608382 w 4211600"/>
                <a:gd name="connsiteY14" fmla="*/ 1284466 h 1660822"/>
                <a:gd name="connsiteX15" fmla="*/ 999942 w 4211600"/>
                <a:gd name="connsiteY15" fmla="*/ 1354284 h 1660822"/>
                <a:gd name="connsiteX16" fmla="*/ 484705 w 4211600"/>
                <a:gd name="connsiteY16" fmla="*/ 1450487 h 1660822"/>
                <a:gd name="connsiteX17" fmla="*/ 113310 w 4211600"/>
                <a:gd name="connsiteY17" fmla="*/ 1613700 h 1660822"/>
                <a:gd name="connsiteX18" fmla="*/ 39668 w 4211600"/>
                <a:gd name="connsiteY18" fmla="*/ 1660822 h 1660822"/>
                <a:gd name="connsiteX19" fmla="*/ 0 w 4211600"/>
                <a:gd name="connsiteY19" fmla="*/ 1660822 h 1660822"/>
                <a:gd name="connsiteX20" fmla="*/ 96701 w 4211600"/>
                <a:gd name="connsiteY20" fmla="*/ 1598934 h 1660822"/>
                <a:gd name="connsiteX21" fmla="*/ 474335 w 4211600"/>
                <a:gd name="connsiteY21" fmla="*/ 1433056 h 1660822"/>
                <a:gd name="connsiteX22" fmla="*/ 994299 w 4211600"/>
                <a:gd name="connsiteY22" fmla="*/ 1335806 h 1660822"/>
                <a:gd name="connsiteX23" fmla="*/ 1605231 w 4211600"/>
                <a:gd name="connsiteY23" fmla="*/ 1265702 h 1660822"/>
                <a:gd name="connsiteX24" fmla="*/ 1758819 w 4211600"/>
                <a:gd name="connsiteY24" fmla="*/ 1254558 h 1660822"/>
                <a:gd name="connsiteX25" fmla="*/ 2118106 w 4211600"/>
                <a:gd name="connsiteY25" fmla="*/ 1220077 h 1660822"/>
                <a:gd name="connsiteX26" fmla="*/ 2475557 w 4211600"/>
                <a:gd name="connsiteY26" fmla="*/ 1144353 h 1660822"/>
                <a:gd name="connsiteX27" fmla="*/ 2573878 w 4211600"/>
                <a:gd name="connsiteY27" fmla="*/ 1120827 h 1660822"/>
                <a:gd name="connsiteX28" fmla="*/ 2907437 w 4211600"/>
                <a:gd name="connsiteY28" fmla="*/ 1049675 h 1660822"/>
                <a:gd name="connsiteX29" fmla="*/ 3122589 w 4211600"/>
                <a:gd name="connsiteY29" fmla="*/ 1005098 h 1660822"/>
                <a:gd name="connsiteX30" fmla="*/ 3391169 w 4211600"/>
                <a:gd name="connsiteY30" fmla="*/ 935756 h 1660822"/>
                <a:gd name="connsiteX31" fmla="*/ 3642290 w 4211600"/>
                <a:gd name="connsiteY31" fmla="*/ 806216 h 1660822"/>
                <a:gd name="connsiteX32" fmla="*/ 3825937 w 4211600"/>
                <a:gd name="connsiteY32" fmla="*/ 594475 h 1660822"/>
                <a:gd name="connsiteX33" fmla="*/ 3861381 w 4211600"/>
                <a:gd name="connsiteY33" fmla="*/ 544755 h 1660822"/>
                <a:gd name="connsiteX34" fmla="*/ 3950381 w 4211600"/>
                <a:gd name="connsiteY34" fmla="*/ 427978 h 1660822"/>
                <a:gd name="connsiteX35" fmla="*/ 4112370 w 4211600"/>
                <a:gd name="connsiteY35" fmla="*/ 201378 h 1660822"/>
                <a:gd name="connsiteX36" fmla="*/ 4195989 w 4211600"/>
                <a:gd name="connsiteY36" fmla="*/ 33834 h 1660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</a:cxnLst>
              <a:rect l="l" t="t" r="r" b="b"/>
              <a:pathLst>
                <a:path w="4211600" h="1660822">
                  <a:moveTo>
                    <a:pt x="4211600" y="0"/>
                  </a:moveTo>
                  <a:lnTo>
                    <a:pt x="4211600" y="58430"/>
                  </a:lnTo>
                  <a:lnTo>
                    <a:pt x="4136524" y="208808"/>
                  </a:lnTo>
                  <a:cubicBezTo>
                    <a:pt x="4089791" y="287770"/>
                    <a:pt x="4030588" y="363780"/>
                    <a:pt x="3973354" y="437313"/>
                  </a:cubicBezTo>
                  <a:cubicBezTo>
                    <a:pt x="3943819" y="475222"/>
                    <a:pt x="3913231" y="514465"/>
                    <a:pt x="3884746" y="553613"/>
                  </a:cubicBezTo>
                  <a:cubicBezTo>
                    <a:pt x="3872801" y="569996"/>
                    <a:pt x="3861119" y="586569"/>
                    <a:pt x="3849435" y="603143"/>
                  </a:cubicBezTo>
                  <a:cubicBezTo>
                    <a:pt x="3796665" y="678009"/>
                    <a:pt x="3742187" y="755352"/>
                    <a:pt x="3661849" y="819075"/>
                  </a:cubicBezTo>
                  <a:cubicBezTo>
                    <a:pt x="3596214" y="871176"/>
                    <a:pt x="3509050" y="916230"/>
                    <a:pt x="3402589" y="952996"/>
                  </a:cubicBezTo>
                  <a:cubicBezTo>
                    <a:pt x="3312406" y="984048"/>
                    <a:pt x="3215660" y="1005003"/>
                    <a:pt x="3130202" y="1023386"/>
                  </a:cubicBezTo>
                  <a:cubicBezTo>
                    <a:pt x="3058529" y="1038816"/>
                    <a:pt x="2985412" y="1053675"/>
                    <a:pt x="2914657" y="1068058"/>
                  </a:cubicBezTo>
                  <a:cubicBezTo>
                    <a:pt x="2805176" y="1090251"/>
                    <a:pt x="2692021" y="1113207"/>
                    <a:pt x="2582149" y="1138924"/>
                  </a:cubicBezTo>
                  <a:cubicBezTo>
                    <a:pt x="2549330" y="1146639"/>
                    <a:pt x="2516644" y="1154450"/>
                    <a:pt x="2483958" y="1162356"/>
                  </a:cubicBezTo>
                  <a:cubicBezTo>
                    <a:pt x="2367257" y="1190550"/>
                    <a:pt x="2246621" y="1219601"/>
                    <a:pt x="2123750" y="1238651"/>
                  </a:cubicBezTo>
                  <a:cubicBezTo>
                    <a:pt x="2004294" y="1257129"/>
                    <a:pt x="1880769" y="1265416"/>
                    <a:pt x="1761444" y="1273417"/>
                  </a:cubicBezTo>
                  <a:cubicBezTo>
                    <a:pt x="1711167" y="1276751"/>
                    <a:pt x="1659184" y="1280275"/>
                    <a:pt x="1608382" y="1284466"/>
                  </a:cubicBezTo>
                  <a:cubicBezTo>
                    <a:pt x="1408589" y="1300944"/>
                    <a:pt x="1214570" y="1325805"/>
                    <a:pt x="999942" y="1354284"/>
                  </a:cubicBezTo>
                  <a:cubicBezTo>
                    <a:pt x="826403" y="1377240"/>
                    <a:pt x="647744" y="1400957"/>
                    <a:pt x="484705" y="1450487"/>
                  </a:cubicBezTo>
                  <a:cubicBezTo>
                    <a:pt x="355831" y="1489635"/>
                    <a:pt x="231387" y="1544374"/>
                    <a:pt x="113310" y="1613700"/>
                  </a:cubicBezTo>
                  <a:lnTo>
                    <a:pt x="39668" y="1660822"/>
                  </a:lnTo>
                  <a:lnTo>
                    <a:pt x="0" y="1660822"/>
                  </a:lnTo>
                  <a:lnTo>
                    <a:pt x="96701" y="1598934"/>
                  </a:lnTo>
                  <a:cubicBezTo>
                    <a:pt x="216635" y="1528533"/>
                    <a:pt x="343196" y="1472919"/>
                    <a:pt x="474335" y="1433056"/>
                  </a:cubicBezTo>
                  <a:cubicBezTo>
                    <a:pt x="639999" y="1382669"/>
                    <a:pt x="820102" y="1358856"/>
                    <a:pt x="994299" y="1335806"/>
                  </a:cubicBezTo>
                  <a:cubicBezTo>
                    <a:pt x="1210239" y="1307231"/>
                    <a:pt x="1404650" y="1282275"/>
                    <a:pt x="1605231" y="1265702"/>
                  </a:cubicBezTo>
                  <a:cubicBezTo>
                    <a:pt x="1656428" y="1261511"/>
                    <a:pt x="1708411" y="1257987"/>
                    <a:pt x="1758819" y="1254558"/>
                  </a:cubicBezTo>
                  <a:cubicBezTo>
                    <a:pt x="1877487" y="1246557"/>
                    <a:pt x="2000094" y="1238365"/>
                    <a:pt x="2118106" y="1220077"/>
                  </a:cubicBezTo>
                  <a:cubicBezTo>
                    <a:pt x="2239531" y="1201313"/>
                    <a:pt x="2359513" y="1172357"/>
                    <a:pt x="2475557" y="1144353"/>
                  </a:cubicBezTo>
                  <a:cubicBezTo>
                    <a:pt x="2508243" y="1136448"/>
                    <a:pt x="2541060" y="1128542"/>
                    <a:pt x="2573878" y="1120827"/>
                  </a:cubicBezTo>
                  <a:cubicBezTo>
                    <a:pt x="2684276" y="1094919"/>
                    <a:pt x="2797694" y="1071963"/>
                    <a:pt x="2907437" y="1049675"/>
                  </a:cubicBezTo>
                  <a:cubicBezTo>
                    <a:pt x="2978061" y="1035387"/>
                    <a:pt x="3051178" y="1020528"/>
                    <a:pt x="3122589" y="1005098"/>
                  </a:cubicBezTo>
                  <a:cubicBezTo>
                    <a:pt x="3206997" y="986810"/>
                    <a:pt x="3302823" y="966141"/>
                    <a:pt x="3391169" y="935756"/>
                  </a:cubicBezTo>
                  <a:cubicBezTo>
                    <a:pt x="3494479" y="900132"/>
                    <a:pt x="3578886" y="856508"/>
                    <a:pt x="3642290" y="806216"/>
                  </a:cubicBezTo>
                  <a:cubicBezTo>
                    <a:pt x="3720133" y="744303"/>
                    <a:pt x="3773953" y="668103"/>
                    <a:pt x="3825937" y="594475"/>
                  </a:cubicBezTo>
                  <a:cubicBezTo>
                    <a:pt x="3837621" y="577902"/>
                    <a:pt x="3849435" y="561233"/>
                    <a:pt x="3861381" y="544755"/>
                  </a:cubicBezTo>
                  <a:cubicBezTo>
                    <a:pt x="3889997" y="505416"/>
                    <a:pt x="3920715" y="465983"/>
                    <a:pt x="3950381" y="427978"/>
                  </a:cubicBezTo>
                  <a:cubicBezTo>
                    <a:pt x="4007353" y="354921"/>
                    <a:pt x="4066163" y="279388"/>
                    <a:pt x="4112370" y="201378"/>
                  </a:cubicBezTo>
                  <a:cubicBezTo>
                    <a:pt x="4144662" y="146800"/>
                    <a:pt x="4170785" y="89364"/>
                    <a:pt x="4195989" y="33834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grpSp>
        <p:nvGrpSpPr>
          <p:cNvPr id="150" name="Cross">
            <a:extLst>
              <a:ext uri="{FF2B5EF4-FFF2-40B4-BE49-F238E27FC236}">
                <a16:creationId xmlns:a16="http://schemas.microsoft.com/office/drawing/2014/main" id="{5C0E6139-8A19-4905-87E2-E547D7B7F1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015507" y="3369564"/>
            <a:ext cx="118872" cy="118872"/>
            <a:chOff x="1175347" y="3733800"/>
            <a:chExt cx="118872" cy="118872"/>
          </a:xfrm>
        </p:grpSpPr>
        <p:cxnSp>
          <p:nvCxnSpPr>
            <p:cNvPr id="151" name="Straight Connector 150">
              <a:extLst>
                <a:ext uri="{FF2B5EF4-FFF2-40B4-BE49-F238E27FC236}">
                  <a16:creationId xmlns:a16="http://schemas.microsoft.com/office/drawing/2014/main" id="{BC05FFBD-B86A-4BD3-A147-FA95CE03CF3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234783" y="3733800"/>
              <a:ext cx="0" cy="118872"/>
            </a:xfrm>
            <a:prstGeom prst="line">
              <a:avLst/>
            </a:prstGeom>
            <a:ln w="12700">
              <a:solidFill>
                <a:schemeClr val="accent5"/>
              </a:solidFill>
            </a:ln>
          </p:spPr>
          <p:style>
            <a:lnRef idx="1">
              <a:schemeClr val="accent2"/>
            </a:lnRef>
            <a:fillRef idx="0">
              <a:schemeClr val="accent2"/>
            </a:fillRef>
            <a:effectRef idx="0">
              <a:schemeClr val="accent2"/>
            </a:effectRef>
            <a:fontRef idx="minor">
              <a:schemeClr val="tx1"/>
            </a:fontRef>
          </p:style>
        </p:cxnSp>
        <p:cxnSp>
          <p:nvCxnSpPr>
            <p:cNvPr id="152" name="Straight Connector 151">
              <a:extLst>
                <a:ext uri="{FF2B5EF4-FFF2-40B4-BE49-F238E27FC236}">
                  <a16:creationId xmlns:a16="http://schemas.microsoft.com/office/drawing/2014/main" id="{EB69F8B1-78FB-4562-8A0D-8D29636755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75347" y="3793236"/>
              <a:ext cx="118872" cy="0"/>
            </a:xfrm>
            <a:prstGeom prst="line">
              <a:avLst/>
            </a:prstGeom>
            <a:ln w="12700">
              <a:solidFill>
                <a:schemeClr val="accent5"/>
              </a:solidFill>
            </a:ln>
          </p:spPr>
          <p:style>
            <a:lnRef idx="1">
              <a:schemeClr val="accent2"/>
            </a:lnRef>
            <a:fillRef idx="0">
              <a:schemeClr val="accent2"/>
            </a:fillRef>
            <a:effectRef idx="0">
              <a:schemeClr val="accent2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1ED2C0-6744-01A5-5D74-5591E5CD02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-217"/>
            <a:ext cx="10515600" cy="1617837"/>
          </a:xfrm>
        </p:spPr>
        <p:txBody>
          <a:bodyPr vert="horz" lIns="91440" tIns="45720" rIns="91440" bIns="45720" rtlCol="0" anchor="ctr">
            <a:noAutofit/>
          </a:bodyPr>
          <a:lstStyle/>
          <a:p>
            <a:pPr algn="ctr"/>
            <a:br>
              <a:rPr lang="en-GB" sz="2800">
                <a:solidFill>
                  <a:schemeClr val="tx1"/>
                </a:solidFill>
                <a:latin typeface="Times New Roman"/>
                <a:cs typeface="Times New Roman"/>
              </a:rPr>
            </a:br>
            <a:r>
              <a:rPr lang="en-GB" sz="2800" b="1">
                <a:solidFill>
                  <a:schemeClr val="tx1"/>
                </a:solidFill>
                <a:latin typeface="Times New Roman"/>
                <a:cs typeface="Times New Roman"/>
              </a:rPr>
              <a:t>Why Does This Matter?</a:t>
            </a:r>
            <a:br>
              <a:rPr lang="en-GB" sz="2800">
                <a:latin typeface="Times New Roman"/>
                <a:cs typeface="Times New Roman"/>
              </a:rPr>
            </a:br>
            <a:br>
              <a:rPr lang="en-GB" sz="2800">
                <a:latin typeface="Times New Roman"/>
                <a:cs typeface="Times New Roman"/>
              </a:rPr>
            </a:br>
            <a:r>
              <a:rPr lang="en-GB" sz="2800">
                <a:solidFill>
                  <a:schemeClr val="tx1"/>
                </a:solidFill>
                <a:latin typeface="Times New Roman"/>
                <a:ea typeface="+mj-lt"/>
                <a:cs typeface="Times New Roman"/>
              </a:rPr>
              <a:t>Language Difference or Additional Learning Need?</a:t>
            </a:r>
            <a:br>
              <a:rPr lang="en-GB" sz="2800">
                <a:latin typeface="Times New Roman"/>
                <a:cs typeface="Times New Roman"/>
              </a:rPr>
            </a:br>
            <a:endParaRPr lang="en-GB" sz="2800">
              <a:solidFill>
                <a:schemeClr val="tx1"/>
              </a:solidFill>
              <a:latin typeface="Times New Roman"/>
              <a:cs typeface="Times New Roman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9FD834-7CBE-0743-D8F0-1D1CD71691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8752" y="1825625"/>
            <a:ext cx="4206301" cy="2461996"/>
          </a:xfrm>
          <a:solidFill>
            <a:srgbClr val="00B0F0"/>
          </a:solidFill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pPr marL="0" indent="0">
              <a:buNone/>
            </a:pPr>
            <a:r>
              <a:rPr lang="en-GB" sz="1400">
                <a:latin typeface="Times New Roman"/>
                <a:cs typeface="Times New Roman"/>
              </a:rPr>
              <a:t> </a:t>
            </a:r>
            <a:r>
              <a:rPr lang="en-GB" sz="2000">
                <a:latin typeface="Times New Roman"/>
                <a:ea typeface="+mn-lt"/>
                <a:cs typeface="Times New Roman"/>
              </a:rPr>
              <a:t>• English language acquisition</a:t>
            </a:r>
            <a:endParaRPr lang="en-US" sz="2000">
              <a:latin typeface="Times New Roman"/>
              <a:ea typeface="+mn-lt"/>
              <a:cs typeface="Times New Roman"/>
            </a:endParaRPr>
          </a:p>
          <a:p>
            <a:pPr marL="0" indent="0">
              <a:buNone/>
            </a:pPr>
            <a:r>
              <a:rPr lang="en-GB" sz="2000">
                <a:latin typeface="Times New Roman"/>
                <a:ea typeface="+mn-lt"/>
                <a:cs typeface="Times New Roman"/>
              </a:rPr>
              <a:t> • Previous educational experience </a:t>
            </a:r>
            <a:endParaRPr lang="en-US" sz="2000">
              <a:latin typeface="Times New Roman"/>
              <a:ea typeface="+mn-lt"/>
              <a:cs typeface="Times New Roman"/>
            </a:endParaRPr>
          </a:p>
          <a:p>
            <a:pPr marL="0" indent="0">
              <a:buNone/>
            </a:pPr>
            <a:r>
              <a:rPr lang="en-GB" sz="2000">
                <a:latin typeface="Times New Roman"/>
                <a:ea typeface="+mn-lt"/>
                <a:cs typeface="Times New Roman"/>
              </a:rPr>
              <a:t>• Literacy development </a:t>
            </a:r>
            <a:endParaRPr lang="en-US" sz="2000">
              <a:latin typeface="Times New Roman"/>
              <a:ea typeface="+mn-lt"/>
              <a:cs typeface="Times New Roman"/>
            </a:endParaRPr>
          </a:p>
          <a:p>
            <a:pPr marL="0" indent="0">
              <a:buNone/>
            </a:pPr>
            <a:r>
              <a:rPr lang="en-GB" sz="2000">
                <a:latin typeface="Times New Roman"/>
                <a:ea typeface="+mn-lt"/>
                <a:cs typeface="Times New Roman"/>
              </a:rPr>
              <a:t> • Disrupted education</a:t>
            </a:r>
            <a:endParaRPr lang="en-US" sz="2000">
              <a:latin typeface="Times New Roman"/>
              <a:ea typeface="+mn-lt"/>
              <a:cs typeface="Times New Roman"/>
            </a:endParaRPr>
          </a:p>
          <a:p>
            <a:pPr marL="0" indent="0">
              <a:buNone/>
            </a:pPr>
            <a:r>
              <a:rPr lang="en-GB" sz="2000">
                <a:latin typeface="Times New Roman"/>
                <a:ea typeface="+mn-lt"/>
                <a:cs typeface="Times New Roman"/>
              </a:rPr>
              <a:t> • Additional Learning Needs </a:t>
            </a:r>
            <a:endParaRPr lang="en-US" sz="2000">
              <a:latin typeface="Times New Roman"/>
              <a:ea typeface="+mn-lt"/>
              <a:cs typeface="Times New Roman"/>
            </a:endParaRPr>
          </a:p>
          <a:p>
            <a:pPr marL="0" indent="0">
              <a:buNone/>
            </a:pPr>
            <a:r>
              <a:rPr lang="en-GB" sz="2000">
                <a:latin typeface="Times New Roman"/>
                <a:ea typeface="+mn-lt"/>
                <a:cs typeface="Times New Roman"/>
              </a:rPr>
              <a:t>• A combination of these factors</a:t>
            </a:r>
            <a:endParaRPr lang="en-US" sz="2000">
              <a:latin typeface="Times New Roman"/>
              <a:cs typeface="Times New Roman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B65C2040-E546-4A73-A1D7-138F1F2BC99A}"/>
              </a:ext>
            </a:extLst>
          </p:cNvPr>
          <p:cNvSpPr/>
          <p:nvPr/>
        </p:nvSpPr>
        <p:spPr>
          <a:xfrm>
            <a:off x="5525598" y="1826713"/>
            <a:ext cx="3883425" cy="1822536"/>
          </a:xfrm>
          <a:prstGeom prst="rect">
            <a:avLst/>
          </a:prstGeom>
          <a:solidFill>
            <a:srgbClr val="00B0F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2000">
                <a:solidFill>
                  <a:schemeClr val="tx1"/>
                </a:solidFill>
                <a:latin typeface="Times New Roman"/>
                <a:cs typeface="Times New Roman"/>
              </a:rPr>
              <a:t>CENTRAL QUESTION </a:t>
            </a:r>
          </a:p>
          <a:p>
            <a:pPr algn="ctr"/>
            <a:r>
              <a:rPr lang="en-GB" sz="2000">
                <a:solidFill>
                  <a:schemeClr val="tx1"/>
                </a:solidFill>
                <a:latin typeface="Times New Roman"/>
                <a:ea typeface="+mn-lt"/>
                <a:cs typeface="Times New Roman"/>
              </a:rPr>
              <a:t>How can colleges distinguish language difference from ALN fairly?</a:t>
            </a:r>
            <a:endParaRPr lang="en-GB" sz="2000" dirty="0">
              <a:solidFill>
                <a:schemeClr val="tx1"/>
              </a:solidFill>
              <a:latin typeface="Times New Roman"/>
              <a:cs typeface="Times New Roman"/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83FCE962-A5DA-1F8E-D054-412E24743515}"/>
              </a:ext>
            </a:extLst>
          </p:cNvPr>
          <p:cNvSpPr/>
          <p:nvPr/>
        </p:nvSpPr>
        <p:spPr>
          <a:xfrm>
            <a:off x="851074" y="4947780"/>
            <a:ext cx="10287069" cy="914400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2000">
                <a:solidFill>
                  <a:schemeClr val="tx1"/>
                </a:solidFill>
                <a:latin typeface="Times New Roman"/>
                <a:cs typeface="Times New Roman"/>
              </a:rPr>
              <a:t>AIM: Critically evaluate Welsh ALN policy and its identification and support of multilingual learners.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27F735CC-1506-8727-0940-CDCE6CD65150}"/>
              </a:ext>
            </a:extLst>
          </p:cNvPr>
          <p:cNvSpPr/>
          <p:nvPr/>
        </p:nvSpPr>
        <p:spPr>
          <a:xfrm>
            <a:off x="851213" y="6241024"/>
            <a:ext cx="10288738" cy="318857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>
                <a:solidFill>
                  <a:schemeClr val="tx1"/>
                </a:solidFill>
                <a:latin typeface="Times New Roman"/>
                <a:cs typeface="Times New Roman"/>
              </a:rPr>
              <a:t>(Goodrich et al., 2023; Kangas 2021)</a:t>
            </a:r>
          </a:p>
        </p:txBody>
      </p:sp>
      <p:pic>
        <p:nvPicPr>
          <p:cNvPr id="5" name="Picture 4" descr="Bilingual Line Blue Circle">
            <a:extLst>
              <a:ext uri="{FF2B5EF4-FFF2-40B4-BE49-F238E27FC236}">
                <a16:creationId xmlns:a16="http://schemas.microsoft.com/office/drawing/2014/main" id="{538DCB87-3FB7-6319-E1A7-5DDA9053BA9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57083" y="1826794"/>
            <a:ext cx="2412333" cy="22519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3114272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EFC68C-C797-55AF-1F92-CC5A203D90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2800" b="1">
                <a:latin typeface="Times New Roman"/>
                <a:ea typeface="+mj-lt"/>
                <a:cs typeface="Times New Roman"/>
              </a:rPr>
              <a:t>What Does Welsh Policy Say?</a:t>
            </a:r>
            <a:br>
              <a:rPr lang="en-GB" sz="2800" u="sng">
                <a:latin typeface="Times New Roman"/>
                <a:ea typeface="+mj-lt"/>
                <a:cs typeface="Times New Roman"/>
              </a:rPr>
            </a:br>
            <a:r>
              <a:rPr lang="en-GB" sz="2000">
                <a:latin typeface="Times New Roman"/>
                <a:ea typeface="+mj-lt"/>
                <a:cs typeface="Times New Roman"/>
              </a:rPr>
              <a:t>The Welsh ALN Framework</a:t>
            </a:r>
            <a:endParaRPr lang="en-US" sz="2000">
              <a:latin typeface="Times New Roman"/>
              <a:cs typeface="Times New Roman"/>
            </a:endParaRPr>
          </a:p>
        </p:txBody>
      </p:sp>
      <p:graphicFrame>
        <p:nvGraphicFramePr>
          <p:cNvPr id="22" name="Content Placeholder 2">
            <a:extLst>
              <a:ext uri="{FF2B5EF4-FFF2-40B4-BE49-F238E27FC236}">
                <a16:creationId xmlns:a16="http://schemas.microsoft.com/office/drawing/2014/main" id="{1ADD62E7-5CF0-2D4D-08A6-CF1E18E9E03B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7477760" cy="268509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Rectangle 3">
            <a:extLst>
              <a:ext uri="{FF2B5EF4-FFF2-40B4-BE49-F238E27FC236}">
                <a16:creationId xmlns:a16="http://schemas.microsoft.com/office/drawing/2014/main" id="{172A7E14-8669-478F-C24A-EA1C573BA11F}"/>
              </a:ext>
            </a:extLst>
          </p:cNvPr>
          <p:cNvSpPr/>
          <p:nvPr/>
        </p:nvSpPr>
        <p:spPr>
          <a:xfrm>
            <a:off x="8506861" y="1824923"/>
            <a:ext cx="3200400" cy="1402080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>
                <a:solidFill>
                  <a:schemeClr val="tx1"/>
                </a:solidFill>
                <a:latin typeface="Times New Roman"/>
                <a:cs typeface="Times New Roman"/>
              </a:rPr>
              <a:t>Additional language ≠ Additional Learning Need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78837DC9-D0B8-D17C-4810-0C5D1DE2EA94}"/>
              </a:ext>
            </a:extLst>
          </p:cNvPr>
          <p:cNvSpPr/>
          <p:nvPr/>
        </p:nvSpPr>
        <p:spPr>
          <a:xfrm>
            <a:off x="1044207" y="4822791"/>
            <a:ext cx="10668133" cy="694890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2000">
                <a:solidFill>
                  <a:schemeClr val="tx1"/>
                </a:solidFill>
                <a:latin typeface="Times New Roman"/>
                <a:ea typeface="+mn-lt"/>
                <a:cs typeface="Times New Roman"/>
              </a:rPr>
              <a:t>Policy principle ≠ evidence of consistent implementation.</a:t>
            </a:r>
            <a:endParaRPr lang="en-US" sz="2000">
              <a:solidFill>
                <a:schemeClr val="tx1"/>
              </a:solidFill>
              <a:latin typeface="Times New Roman"/>
              <a:cs typeface="Times New Roman"/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AE29080A-5B02-B3A3-1CA0-F833DA3DD839}"/>
              </a:ext>
            </a:extLst>
          </p:cNvPr>
          <p:cNvSpPr/>
          <p:nvPr/>
        </p:nvSpPr>
        <p:spPr>
          <a:xfrm>
            <a:off x="1044876" y="5991726"/>
            <a:ext cx="10654898" cy="412282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1400">
                <a:solidFill>
                  <a:schemeClr val="tx1"/>
                </a:solidFill>
                <a:latin typeface="Times New Roman"/>
                <a:cs typeface="Times New Roman"/>
              </a:rPr>
              <a:t>Welsh Government (2021), ALN Code; ALNET Act (2018)</a:t>
            </a:r>
          </a:p>
        </p:txBody>
      </p:sp>
      <p:pic>
        <p:nvPicPr>
          <p:cNvPr id="20" name="Picture 19" descr="Wales map hand drawn on white background - Trendy design">
            <a:extLst>
              <a:ext uri="{FF2B5EF4-FFF2-40B4-BE49-F238E27FC236}">
                <a16:creationId xmlns:a16="http://schemas.microsoft.com/office/drawing/2014/main" id="{69577536-4219-1563-7562-AAF0C902BF3A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504321" y="3230479"/>
            <a:ext cx="3204411" cy="15901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6933202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64D87F-5D38-B951-70A0-800637A4FB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2800" b="1">
                <a:latin typeface="Times New Roman"/>
                <a:ea typeface="+mj-lt"/>
                <a:cs typeface="Times New Roman"/>
              </a:rPr>
              <a:t>Policy versus Practice</a:t>
            </a:r>
            <a:br>
              <a:rPr lang="en-GB" sz="2800" b="1">
                <a:latin typeface="Times New Roman"/>
                <a:ea typeface="+mj-lt"/>
                <a:cs typeface="Times New Roman"/>
              </a:rPr>
            </a:br>
            <a:r>
              <a:rPr lang="en-GB" sz="2800">
                <a:latin typeface="Times New Roman"/>
                <a:ea typeface="+mj-lt"/>
                <a:cs typeface="Times New Roman"/>
              </a:rPr>
              <a:t>Where Can Identification Go Wrong?</a:t>
            </a:r>
            <a:endParaRPr lang="en-US" sz="2800" b="1">
              <a:latin typeface="Times New Roman"/>
              <a:cs typeface="Times New Roman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301322-AE03-9AB5-9B79-5150C723FD1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1746" y="1825625"/>
            <a:ext cx="3200534" cy="1605464"/>
          </a:xfrm>
          <a:solidFill>
            <a:srgbClr val="00B0F0"/>
          </a:solidFill>
        </p:spPr>
        <p:txBody>
          <a:bodyPr vert="horz" lIns="91440" tIns="45720" rIns="91440" bIns="45720" rtlCol="0" anchor="t">
            <a:normAutofit/>
          </a:bodyPr>
          <a:lstStyle/>
          <a:p>
            <a:pPr marL="0" indent="0" algn="ctr">
              <a:buNone/>
            </a:pPr>
            <a:r>
              <a:rPr lang="en-GB" sz="2000">
                <a:latin typeface="Times New Roman"/>
                <a:cs typeface="Times New Roman"/>
              </a:rPr>
              <a:t>UNDER-IDENTIFICATION </a:t>
            </a:r>
            <a:endParaRPr lang="en-GB" sz="2000">
              <a:latin typeface="Times New Roman"/>
              <a:ea typeface="Calibri"/>
              <a:cs typeface="Times New Roman"/>
            </a:endParaRPr>
          </a:p>
          <a:p>
            <a:pPr marL="0" indent="0" algn="ctr">
              <a:buNone/>
            </a:pPr>
            <a:r>
              <a:rPr lang="en-GB" sz="2000">
                <a:latin typeface="Times New Roman"/>
                <a:cs typeface="Times New Roman"/>
              </a:rPr>
              <a:t>ALN attributed</a:t>
            </a:r>
            <a:endParaRPr lang="en-GB" sz="2000">
              <a:latin typeface="Times New Roman"/>
              <a:ea typeface="Calibri"/>
              <a:cs typeface="Times New Roman"/>
            </a:endParaRPr>
          </a:p>
          <a:p>
            <a:pPr marL="0" indent="0" algn="ctr">
              <a:buNone/>
            </a:pPr>
            <a:r>
              <a:rPr lang="en-GB" sz="2000">
                <a:latin typeface="Times New Roman"/>
                <a:cs typeface="Times New Roman"/>
              </a:rPr>
              <a:t> to limited English</a:t>
            </a:r>
            <a:endParaRPr lang="en-GB" sz="2000">
              <a:latin typeface="Times New Roman"/>
              <a:ea typeface="Calibri"/>
              <a:cs typeface="Times New Roman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408A1129-2B71-B6C8-A5D8-7868444DFA26}"/>
              </a:ext>
            </a:extLst>
          </p:cNvPr>
          <p:cNvSpPr/>
          <p:nvPr/>
        </p:nvSpPr>
        <p:spPr>
          <a:xfrm>
            <a:off x="4856078" y="1828131"/>
            <a:ext cx="2926080" cy="1602606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>
                <a:solidFill>
                  <a:schemeClr val="tx1"/>
                </a:solidFill>
                <a:latin typeface="Times New Roman"/>
                <a:cs typeface="Times New Roman"/>
              </a:rPr>
              <a:t>MISIDENTIFICATION Language development interpreted as ALN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AABE88DD-365A-896E-80CD-4080892AC390}"/>
              </a:ext>
            </a:extLst>
          </p:cNvPr>
          <p:cNvSpPr/>
          <p:nvPr/>
        </p:nvSpPr>
        <p:spPr>
          <a:xfrm>
            <a:off x="8438013" y="1822516"/>
            <a:ext cx="2916054" cy="1602606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t"/>
          <a:lstStyle/>
          <a:p>
            <a:pPr algn="ctr"/>
            <a:r>
              <a:rPr lang="en-GB" sz="2000">
                <a:solidFill>
                  <a:schemeClr val="tx1"/>
                </a:solidFill>
                <a:latin typeface="Times New Roman"/>
                <a:cs typeface="Times New Roman"/>
              </a:rPr>
              <a:t>These are potential identification risks, not evidence of widespread failure in Welsh FE.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17081CAC-2B2E-4163-9CB6-C0BFC46A45EF}"/>
              </a:ext>
            </a:extLst>
          </p:cNvPr>
          <p:cNvSpPr/>
          <p:nvPr/>
        </p:nvSpPr>
        <p:spPr>
          <a:xfrm>
            <a:off x="1073885" y="4538712"/>
            <a:ext cx="10296491" cy="592622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>
                <a:solidFill>
                  <a:schemeClr val="tx1"/>
                </a:solidFill>
                <a:latin typeface="Times New Roman"/>
                <a:ea typeface="+mn-lt"/>
                <a:cs typeface="Times New Roman"/>
              </a:rPr>
              <a:t>Policy clarity does not guarantee consistent practice.</a:t>
            </a:r>
            <a:endParaRPr lang="en-US" sz="2000">
              <a:solidFill>
                <a:schemeClr val="tx1"/>
              </a:solidFill>
              <a:latin typeface="Times New Roman"/>
              <a:cs typeface="Times New Roman"/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ACC1EAA1-AEE2-80FE-5F52-353C34F8EE64}"/>
              </a:ext>
            </a:extLst>
          </p:cNvPr>
          <p:cNvSpPr/>
          <p:nvPr/>
        </p:nvSpPr>
        <p:spPr>
          <a:xfrm>
            <a:off x="1068938" y="5873549"/>
            <a:ext cx="10292080" cy="325120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1400">
                <a:solidFill>
                  <a:schemeClr val="tx1"/>
                </a:solidFill>
                <a:latin typeface="Times New Roman"/>
                <a:ea typeface="+mn-lt"/>
                <a:cs typeface="Times New Roman"/>
              </a:rPr>
              <a:t>Kangas (2021); Goodrich et al. (2023) — US research; not Welsh prevalence evidence</a:t>
            </a:r>
            <a:endParaRPr lang="en-US" sz="1400">
              <a:solidFill>
                <a:schemeClr val="tx1"/>
              </a:solidFill>
              <a:latin typeface="Times New Roman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286957537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A01562-8FC9-78C5-7656-9094096F0E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2800" b="1">
                <a:solidFill>
                  <a:schemeClr val="tx1"/>
                </a:solidFill>
                <a:latin typeface="Times New Roman"/>
                <a:ea typeface="+mj-lt"/>
                <a:cs typeface="Times New Roman"/>
              </a:rPr>
              <a:t>Welsh ALN Policy: Emerging Questions</a:t>
            </a:r>
            <a:br>
              <a:rPr lang="en-GB" sz="2800" b="1" dirty="0">
                <a:latin typeface="Times New Roman"/>
                <a:ea typeface="+mj-lt"/>
                <a:cs typeface="Times New Roman"/>
              </a:rPr>
            </a:br>
            <a:r>
              <a:rPr lang="en-GB" sz="2000">
                <a:solidFill>
                  <a:schemeClr val="tx1"/>
                </a:solidFill>
                <a:latin typeface="Times New Roman"/>
                <a:ea typeface="+mj-lt"/>
                <a:cs typeface="Times New Roman"/>
              </a:rPr>
              <a:t>Evidence from Further Education</a:t>
            </a:r>
            <a:endParaRPr lang="en-US" sz="2800" b="1">
              <a:solidFill>
                <a:schemeClr val="tx1"/>
              </a:solidFill>
              <a:latin typeface="Times New Roman"/>
              <a:cs typeface="Times New Roman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98FB75EF-42ED-5F6D-1496-386DAD67268F}"/>
              </a:ext>
            </a:extLst>
          </p:cNvPr>
          <p:cNvSpPr/>
          <p:nvPr/>
        </p:nvSpPr>
        <p:spPr>
          <a:xfrm>
            <a:off x="6819766" y="1821046"/>
            <a:ext cx="4541520" cy="2600960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r>
              <a:rPr lang="en-GB" sz="2000">
                <a:solidFill>
                  <a:schemeClr val="tx1"/>
                </a:solidFill>
                <a:latin typeface="Times New Roman"/>
                <a:cs typeface="Times New Roman"/>
              </a:rPr>
              <a:t>CONTINUING PRESSURES </a:t>
            </a:r>
            <a:endParaRPr lang="en-US">
              <a:solidFill>
                <a:schemeClr val="tx1"/>
              </a:solidFill>
            </a:endParaRPr>
          </a:p>
          <a:p>
            <a:pPr algn="ctr"/>
            <a:endParaRPr lang="en-GB" sz="2000" dirty="0">
              <a:solidFill>
                <a:schemeClr val="tx1"/>
              </a:solidFill>
              <a:latin typeface="Times New Roman"/>
              <a:cs typeface="Times New Roman"/>
            </a:endParaRPr>
          </a:p>
          <a:p>
            <a:pPr marL="342900" indent="-342900">
              <a:buFont typeface="Arial"/>
              <a:buChar char="•"/>
            </a:pPr>
            <a:r>
              <a:rPr lang="en-GB" sz="2000">
                <a:solidFill>
                  <a:schemeClr val="tx1"/>
                </a:solidFill>
                <a:latin typeface="Times New Roman"/>
                <a:ea typeface="+mn-lt"/>
                <a:cs typeface="Times New Roman"/>
              </a:rPr>
              <a:t>Unidentified support needs on entry </a:t>
            </a:r>
          </a:p>
          <a:p>
            <a:pPr marL="342900" indent="-342900">
              <a:buFont typeface="Arial"/>
              <a:buChar char="•"/>
            </a:pPr>
            <a:r>
              <a:rPr lang="en-GB" sz="2000">
                <a:solidFill>
                  <a:schemeClr val="tx1"/>
                </a:solidFill>
                <a:latin typeface="Times New Roman"/>
                <a:ea typeface="+mn-lt"/>
                <a:cs typeface="Times New Roman"/>
              </a:rPr>
              <a:t>Higher-than-expected workloads</a:t>
            </a:r>
          </a:p>
          <a:p>
            <a:pPr marL="342900" indent="-342900">
              <a:buFont typeface="Arial"/>
              <a:buChar char="•"/>
            </a:pPr>
            <a:r>
              <a:rPr lang="en-GB" sz="2000">
                <a:solidFill>
                  <a:schemeClr val="tx1"/>
                </a:solidFill>
                <a:latin typeface="Times New Roman"/>
                <a:ea typeface="+mn-lt"/>
                <a:cs typeface="Times New Roman"/>
              </a:rPr>
              <a:t> No pan-Wales IDP platform</a:t>
            </a:r>
            <a:endParaRPr lang="en-GB" sz="2000">
              <a:solidFill>
                <a:schemeClr val="tx1"/>
              </a:solidFill>
              <a:latin typeface="Times New Roman"/>
              <a:cs typeface="Times New Roman"/>
            </a:endParaRPr>
          </a:p>
          <a:p>
            <a:endParaRPr lang="en-GB" sz="2000">
              <a:solidFill>
                <a:schemeClr val="tx1"/>
              </a:solidFill>
              <a:latin typeface="Times New Roman"/>
              <a:cs typeface="Times New Roman"/>
            </a:endParaRPr>
          </a:p>
          <a:p>
            <a:endParaRPr lang="en-GB" sz="2000" dirty="0">
              <a:solidFill>
                <a:schemeClr val="tx1"/>
              </a:solidFill>
              <a:latin typeface="Times New Roman"/>
              <a:cs typeface="Times New Roman"/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3596AEDF-FF34-AE3E-E79C-5E81C6A9FBA1}"/>
              </a:ext>
            </a:extLst>
          </p:cNvPr>
          <p:cNvSpPr/>
          <p:nvPr/>
        </p:nvSpPr>
        <p:spPr>
          <a:xfrm>
            <a:off x="853974" y="1821180"/>
            <a:ext cx="4861426" cy="2601762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r>
              <a:rPr lang="en-GB" sz="2000">
                <a:solidFill>
                  <a:schemeClr val="tx1"/>
                </a:solidFill>
                <a:latin typeface="Times New Roman"/>
                <a:cs typeface="Times New Roman"/>
              </a:rPr>
              <a:t>PROGRESS </a:t>
            </a:r>
            <a:endParaRPr lang="en-US">
              <a:solidFill>
                <a:schemeClr val="tx1"/>
              </a:solidFill>
              <a:cs typeface="Arial"/>
            </a:endParaRPr>
          </a:p>
          <a:p>
            <a:pPr algn="ctr"/>
            <a:endParaRPr lang="en-GB" sz="2000">
              <a:solidFill>
                <a:schemeClr val="tx1"/>
              </a:solidFill>
              <a:latin typeface="Times New Roman"/>
              <a:cs typeface="Times New Roman"/>
            </a:endParaRPr>
          </a:p>
          <a:p>
            <a:pPr marL="342900" indent="-342900">
              <a:buFont typeface="Arial"/>
              <a:buChar char="•"/>
            </a:pPr>
            <a:r>
              <a:rPr lang="en-GB" sz="2000">
                <a:solidFill>
                  <a:schemeClr val="tx1"/>
                </a:solidFill>
                <a:ea typeface="+mn-lt"/>
                <a:cs typeface="+mn-lt"/>
              </a:rPr>
              <a:t>Established IDP structures in nearly all colleges </a:t>
            </a:r>
            <a:endParaRPr lang="en-GB">
              <a:solidFill>
                <a:schemeClr val="tx1"/>
              </a:solidFill>
              <a:ea typeface="+mn-lt"/>
              <a:cs typeface="+mn-lt"/>
            </a:endParaRPr>
          </a:p>
          <a:p>
            <a:pPr marL="342900" indent="-342900">
              <a:buFont typeface="Arial"/>
              <a:buChar char="•"/>
            </a:pPr>
            <a:r>
              <a:rPr lang="en-GB" sz="2000">
                <a:solidFill>
                  <a:schemeClr val="tx1"/>
                </a:solidFill>
                <a:ea typeface="+mn-lt"/>
                <a:cs typeface="+mn-lt"/>
              </a:rPr>
              <a:t>More effective transition collaboration</a:t>
            </a:r>
            <a:endParaRPr lang="en-GB">
              <a:solidFill>
                <a:schemeClr val="tx1"/>
              </a:solidFill>
              <a:cs typeface="Arial"/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C875DC76-3C24-8FF0-61D4-C4EFA4AF6A6D}"/>
              </a:ext>
            </a:extLst>
          </p:cNvPr>
          <p:cNvSpPr/>
          <p:nvPr/>
        </p:nvSpPr>
        <p:spPr>
          <a:xfrm>
            <a:off x="851835" y="4918242"/>
            <a:ext cx="10506911" cy="571499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2000">
                <a:solidFill>
                  <a:schemeClr val="tx1"/>
                </a:solidFill>
                <a:latin typeface="Times New Roman"/>
                <a:ea typeface="+mn-lt"/>
                <a:cs typeface="Times New Roman"/>
              </a:rPr>
              <a:t>What does existing evidence tell us about ALN reform — and what remains unknown about ESOL learners?</a:t>
            </a:r>
            <a:endParaRPr lang="en-US" sz="2000">
              <a:solidFill>
                <a:schemeClr val="tx1"/>
              </a:solidFill>
              <a:latin typeface="Times New Roman"/>
              <a:cs typeface="Times New Roman"/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75E8B660-95B2-8C26-90C0-366ED54A80B0}"/>
              </a:ext>
            </a:extLst>
          </p:cNvPr>
          <p:cNvSpPr/>
          <p:nvPr/>
        </p:nvSpPr>
        <p:spPr>
          <a:xfrm>
            <a:off x="932046" y="6196262"/>
            <a:ext cx="10445148" cy="350921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1400">
                <a:solidFill>
                  <a:schemeClr val="tx1"/>
                </a:solidFill>
                <a:latin typeface="Times New Roman"/>
                <a:ea typeface="+mn-lt"/>
                <a:cs typeface="Times New Roman"/>
              </a:rPr>
              <a:t>Estyn (2024; 2025), thematic reports on ALN in further education</a:t>
            </a:r>
            <a:endParaRPr lang="en-US" sz="1400">
              <a:solidFill>
                <a:schemeClr val="tx1"/>
              </a:solidFill>
              <a:latin typeface="Times New Roman"/>
              <a:cs typeface="Times New Roman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CB727AEE-641D-3DB6-94F8-86CF36A006E4}"/>
              </a:ext>
            </a:extLst>
          </p:cNvPr>
          <p:cNvSpPr txBox="1"/>
          <p:nvPr/>
        </p:nvSpPr>
        <p:spPr>
          <a:xfrm>
            <a:off x="2065421" y="2677026"/>
            <a:ext cx="2743200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585198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E1AF48-922D-4A66-0AC9-979763C20E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2800" b="1">
                <a:solidFill>
                  <a:schemeClr val="tx1"/>
                </a:solidFill>
                <a:latin typeface="Times New Roman"/>
                <a:ea typeface="+mj-lt"/>
                <a:cs typeface="Times New Roman"/>
              </a:rPr>
              <a:t>Official Discourse vs Media Discourse</a:t>
            </a:r>
            <a:br>
              <a:rPr lang="en-GB" sz="2800" b="1">
                <a:solidFill>
                  <a:schemeClr val="tx1"/>
                </a:solidFill>
                <a:latin typeface="Times New Roman"/>
                <a:ea typeface="+mj-lt"/>
                <a:cs typeface="Times New Roman"/>
              </a:rPr>
            </a:br>
            <a:r>
              <a:rPr lang="en-GB" sz="2800">
                <a:solidFill>
                  <a:schemeClr val="tx1"/>
                </a:solidFill>
                <a:latin typeface="Times New Roman"/>
                <a:ea typeface="+mj-lt"/>
                <a:cs typeface="Times New Roman"/>
              </a:rPr>
              <a:t>The Same System — Two Narratives</a:t>
            </a:r>
            <a:endParaRPr lang="en-US" sz="2800" b="1">
              <a:solidFill>
                <a:schemeClr val="tx1"/>
              </a:solidFill>
              <a:latin typeface="Times New Roman"/>
              <a:cs typeface="Times New Roman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56EFCDB4-9A15-97A5-A618-DA18A1C7D828}"/>
              </a:ext>
            </a:extLst>
          </p:cNvPr>
          <p:cNvSpPr/>
          <p:nvPr/>
        </p:nvSpPr>
        <p:spPr>
          <a:xfrm>
            <a:off x="666683" y="1852060"/>
            <a:ext cx="4542455" cy="3158289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r>
              <a:rPr lang="en-GB" sz="2000">
                <a:solidFill>
                  <a:schemeClr val="tx1"/>
                </a:solidFill>
                <a:latin typeface="Times New Roman"/>
                <a:cs typeface="Times New Roman"/>
              </a:rPr>
              <a:t>OFFICIAL DISCOURSE</a:t>
            </a:r>
            <a:endParaRPr lang="en-US">
              <a:solidFill>
                <a:schemeClr val="tx1"/>
              </a:solidFill>
              <a:cs typeface="Arial"/>
            </a:endParaRPr>
          </a:p>
          <a:p>
            <a:pPr algn="ctr"/>
            <a:endParaRPr lang="en-GB" sz="2000">
              <a:solidFill>
                <a:schemeClr val="tx1"/>
              </a:solidFill>
              <a:latin typeface="Times New Roman"/>
              <a:cs typeface="Times New Roman"/>
            </a:endParaRPr>
          </a:p>
          <a:p>
            <a:pPr algn="ctr"/>
            <a:r>
              <a:rPr lang="en-GB" sz="2000">
                <a:solidFill>
                  <a:schemeClr val="tx1"/>
                </a:solidFill>
                <a:latin typeface="Times New Roman"/>
                <a:ea typeface="+mn-lt"/>
                <a:cs typeface="Times New Roman"/>
              </a:rPr>
              <a:t>Rights and inclusion </a:t>
            </a:r>
          </a:p>
          <a:p>
            <a:pPr algn="ctr"/>
            <a:r>
              <a:rPr lang="en-GB" sz="2000">
                <a:solidFill>
                  <a:schemeClr val="tx1"/>
                </a:solidFill>
                <a:latin typeface="Times New Roman"/>
                <a:ea typeface="+mn-lt"/>
                <a:cs typeface="Times New Roman"/>
              </a:rPr>
              <a:t>Person-centred provision </a:t>
            </a:r>
          </a:p>
          <a:p>
            <a:pPr algn="ctr"/>
            <a:r>
              <a:rPr lang="en-GB" sz="2000">
                <a:solidFill>
                  <a:schemeClr val="tx1"/>
                </a:solidFill>
                <a:latin typeface="Times New Roman"/>
                <a:ea typeface="+mn-lt"/>
                <a:cs typeface="Times New Roman"/>
              </a:rPr>
              <a:t>System transformation </a:t>
            </a:r>
          </a:p>
          <a:p>
            <a:pPr algn="ctr"/>
            <a:r>
              <a:rPr lang="en-GB" sz="2000">
                <a:solidFill>
                  <a:schemeClr val="tx1"/>
                </a:solidFill>
                <a:latin typeface="Times New Roman"/>
                <a:ea typeface="+mn-lt"/>
                <a:cs typeface="Times New Roman"/>
              </a:rPr>
              <a:t>Policy intentions</a:t>
            </a:r>
            <a:endParaRPr lang="en-GB" sz="2000">
              <a:solidFill>
                <a:schemeClr val="tx1"/>
              </a:solidFill>
              <a:latin typeface="Times New Roman"/>
              <a:cs typeface="Times New Roman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74198B60-C496-0E4B-8EEB-BEA2ACF83707}"/>
              </a:ext>
            </a:extLst>
          </p:cNvPr>
          <p:cNvSpPr/>
          <p:nvPr/>
        </p:nvSpPr>
        <p:spPr>
          <a:xfrm>
            <a:off x="6731935" y="1851125"/>
            <a:ext cx="4548204" cy="3157754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r>
              <a:rPr lang="en-GB" sz="2000">
                <a:solidFill>
                  <a:schemeClr val="tx1"/>
                </a:solidFill>
                <a:latin typeface="Times New Roman"/>
                <a:cs typeface="Times New Roman"/>
              </a:rPr>
              <a:t>MEDIA EXAMPLE: ITV WALES (2024)</a:t>
            </a:r>
            <a:endParaRPr lang="en-US">
              <a:solidFill>
                <a:schemeClr val="tx1"/>
              </a:solidFill>
            </a:endParaRPr>
          </a:p>
          <a:p>
            <a:pPr algn="ctr"/>
            <a:endParaRPr lang="en-GB" sz="2000" dirty="0">
              <a:solidFill>
                <a:schemeClr val="tx1"/>
              </a:solidFill>
              <a:latin typeface="Times New Roman"/>
              <a:cs typeface="Times New Roman"/>
            </a:endParaRPr>
          </a:p>
          <a:p>
            <a:pPr algn="ctr"/>
            <a:r>
              <a:rPr lang="en-GB" sz="2000">
                <a:solidFill>
                  <a:schemeClr val="tx1"/>
                </a:solidFill>
                <a:latin typeface="Times New Roman"/>
                <a:cs typeface="Times New Roman"/>
              </a:rPr>
              <a:t>  “Postcode lottery” framing</a:t>
            </a:r>
            <a:endParaRPr lang="en-GB">
              <a:solidFill>
                <a:schemeClr val="tx1"/>
              </a:solidFill>
              <a:latin typeface="Arial"/>
              <a:cs typeface="Arial"/>
            </a:endParaRPr>
          </a:p>
          <a:p>
            <a:pPr algn="ctr"/>
            <a:r>
              <a:rPr lang="en-GB" sz="2000">
                <a:solidFill>
                  <a:schemeClr val="tx1"/>
                </a:solidFill>
                <a:latin typeface="Times New Roman"/>
                <a:cs typeface="Times New Roman"/>
              </a:rPr>
              <a:t>  Family testimony and delays</a:t>
            </a:r>
            <a:endParaRPr lang="en-GB">
              <a:solidFill>
                <a:schemeClr val="tx1"/>
              </a:solidFill>
              <a:latin typeface="Arial"/>
              <a:cs typeface="Arial"/>
            </a:endParaRPr>
          </a:p>
          <a:p>
            <a:pPr algn="ctr"/>
            <a:r>
              <a:rPr lang="en-GB" sz="2000">
                <a:solidFill>
                  <a:schemeClr val="tx1"/>
                </a:solidFill>
                <a:latin typeface="Times New Roman"/>
                <a:cs typeface="Times New Roman"/>
              </a:rPr>
              <a:t> Senedd committee concerns</a:t>
            </a:r>
            <a:endParaRPr lang="en-GB">
              <a:solidFill>
                <a:schemeClr val="tx1"/>
              </a:solidFill>
              <a:cs typeface="Arial"/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162B2F76-EFBE-A9FB-7631-94CF6204A4F6}"/>
              </a:ext>
            </a:extLst>
          </p:cNvPr>
          <p:cNvSpPr/>
          <p:nvPr/>
        </p:nvSpPr>
        <p:spPr>
          <a:xfrm>
            <a:off x="669624" y="5412339"/>
            <a:ext cx="10618803" cy="401051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t"/>
          <a:lstStyle/>
          <a:p>
            <a:pPr algn="ctr"/>
            <a:r>
              <a:rPr lang="en-GB" sz="2000">
                <a:solidFill>
                  <a:schemeClr val="tx1"/>
                </a:solidFill>
                <a:latin typeface="Times New Roman"/>
                <a:ea typeface="+mn-lt"/>
                <a:cs typeface="Times New Roman"/>
              </a:rPr>
              <a:t>Critical question: whose voices, evidence and settings are represented?</a:t>
            </a:r>
            <a:endParaRPr lang="en-US" sz="2000">
              <a:solidFill>
                <a:schemeClr val="tx1"/>
              </a:solidFill>
              <a:latin typeface="Times New Roman"/>
              <a:cs typeface="Times New Roman"/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7C27325F-B392-89A1-2114-92ED5746D344}"/>
              </a:ext>
            </a:extLst>
          </p:cNvPr>
          <p:cNvSpPr/>
          <p:nvPr/>
        </p:nvSpPr>
        <p:spPr>
          <a:xfrm>
            <a:off x="670025" y="6054290"/>
            <a:ext cx="10609446" cy="333542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t"/>
          <a:lstStyle/>
          <a:p>
            <a:pPr algn="ctr"/>
            <a:r>
              <a:rPr lang="en-GB" sz="1400">
                <a:solidFill>
                  <a:schemeClr val="tx1"/>
                </a:solidFill>
                <a:latin typeface="Times New Roman"/>
                <a:cs typeface="Times New Roman"/>
              </a:rPr>
              <a:t>Welsh Government (2021);  </a:t>
            </a:r>
            <a:r>
              <a:rPr lang="en-GB" sz="1400">
                <a:solidFill>
                  <a:schemeClr val="tx1"/>
                </a:solidFill>
                <a:latin typeface="Times New Roman"/>
                <a:ea typeface="+mn-lt"/>
                <a:cs typeface="Times New Roman"/>
              </a:rPr>
              <a:t>ITV News Wales (2024)</a:t>
            </a:r>
            <a:r>
              <a:rPr lang="en-GB" sz="1400">
                <a:solidFill>
                  <a:schemeClr val="tx1"/>
                </a:solidFill>
                <a:latin typeface="Times New Roman"/>
                <a:cs typeface="Times New Roman"/>
              </a:rPr>
              <a:t>— general ALN coverage</a:t>
            </a:r>
          </a:p>
          <a:p>
            <a:pPr algn="ctr"/>
            <a:endParaRPr lang="en-GB" sz="1400" dirty="0">
              <a:solidFill>
                <a:schemeClr val="tx1"/>
              </a:solidFill>
              <a:latin typeface="Times New Roman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288679194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6A446E-A27B-9975-7996-4B4FE3FE75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2800" b="1">
                <a:solidFill>
                  <a:schemeClr val="tx1"/>
                </a:solidFill>
                <a:latin typeface="Times New Roman"/>
                <a:ea typeface="+mj-lt"/>
                <a:cs typeface="Times New Roman"/>
              </a:rPr>
              <a:t>International Perspective</a:t>
            </a:r>
            <a:br>
              <a:rPr lang="en-GB" sz="2800" b="1" dirty="0">
                <a:latin typeface="Times New Roman"/>
                <a:ea typeface="+mj-lt"/>
                <a:cs typeface="Times New Roman"/>
              </a:rPr>
            </a:br>
            <a:r>
              <a:rPr lang="en-GB" sz="2800">
                <a:solidFill>
                  <a:schemeClr val="tx1"/>
                </a:solidFill>
                <a:latin typeface="Times New Roman"/>
                <a:ea typeface="+mj-lt"/>
                <a:cs typeface="Times New Roman"/>
              </a:rPr>
              <a:t>Wales and the United States: Different Systems, Shared Challeng</a:t>
            </a:r>
            <a:r>
              <a:rPr lang="en-GB" sz="2800">
                <a:ea typeface="+mj-lt"/>
                <a:cs typeface="+mj-lt"/>
              </a:rPr>
              <a:t>es</a:t>
            </a:r>
            <a:endParaRPr lang="en-GB" sz="2800">
              <a:solidFill>
                <a:schemeClr val="tx1"/>
              </a:solidFill>
              <a:latin typeface="Times New Roman"/>
              <a:cs typeface="Times New Roman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5A78CF4B-4C95-5A95-5935-4C66DBDF32E3}"/>
              </a:ext>
            </a:extLst>
          </p:cNvPr>
          <p:cNvSpPr/>
          <p:nvPr/>
        </p:nvSpPr>
        <p:spPr>
          <a:xfrm>
            <a:off x="1172677" y="1849521"/>
            <a:ext cx="10376301" cy="2356184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marL="342900" indent="-342900">
              <a:buFont typeface="Arial"/>
              <a:buChar char="•"/>
            </a:pPr>
            <a:endParaRPr lang="en-GB" sz="2000" dirty="0">
              <a:solidFill>
                <a:schemeClr val="tx1"/>
              </a:solidFill>
              <a:latin typeface="Times New Roman"/>
              <a:cs typeface="Times New Roman"/>
            </a:endParaRPr>
          </a:p>
          <a:p>
            <a:pPr marL="342900" indent="-342900">
              <a:buFont typeface="Arial"/>
              <a:buChar char="•"/>
            </a:pPr>
            <a:r>
              <a:rPr lang="en-GB" sz="2000">
                <a:solidFill>
                  <a:schemeClr val="tx1"/>
                </a:solidFill>
                <a:latin typeface="Times New Roman"/>
                <a:cs typeface="Times New Roman"/>
              </a:rPr>
              <a:t>US research warns against a simple “language or disability?” binary</a:t>
            </a:r>
            <a:endParaRPr lang="en-US">
              <a:solidFill>
                <a:schemeClr val="tx1"/>
              </a:solidFill>
              <a:cs typeface="Arial"/>
            </a:endParaRPr>
          </a:p>
          <a:p>
            <a:pPr marL="342900" indent="-342900">
              <a:buFont typeface="Arial"/>
              <a:buChar char="•"/>
            </a:pPr>
            <a:r>
              <a:rPr lang="en-GB" sz="2000">
                <a:solidFill>
                  <a:schemeClr val="tx1"/>
                </a:solidFill>
                <a:latin typeface="Times New Roman"/>
                <a:cs typeface="Times New Roman"/>
              </a:rPr>
              <a:t> Assessment requires language and literacy evidence </a:t>
            </a:r>
            <a:endParaRPr lang="en-GB">
              <a:solidFill>
                <a:schemeClr val="tx1"/>
              </a:solidFill>
              <a:latin typeface="Arial"/>
              <a:cs typeface="Arial"/>
            </a:endParaRPr>
          </a:p>
          <a:p>
            <a:pPr marL="342900" indent="-342900">
              <a:buFont typeface="Arial"/>
              <a:buChar char="•"/>
            </a:pPr>
            <a:r>
              <a:rPr lang="en-GB" sz="2000">
                <a:solidFill>
                  <a:schemeClr val="tx1"/>
                </a:solidFill>
                <a:latin typeface="Times New Roman"/>
                <a:cs typeface="Times New Roman"/>
              </a:rPr>
              <a:t>Interdisciplinary expertise can reduce error</a:t>
            </a:r>
            <a:endParaRPr lang="en-GB">
              <a:solidFill>
                <a:schemeClr val="tx1"/>
              </a:solidFill>
              <a:latin typeface="Arial"/>
              <a:cs typeface="Arial"/>
            </a:endParaRPr>
          </a:p>
          <a:p>
            <a:pPr marL="342900" indent="-342900">
              <a:buFont typeface="Arial"/>
              <a:buChar char="•"/>
            </a:pPr>
            <a:r>
              <a:rPr lang="en-GB" sz="2000">
                <a:solidFill>
                  <a:schemeClr val="tx1"/>
                </a:solidFill>
                <a:latin typeface="Times New Roman"/>
                <a:cs typeface="Times New Roman"/>
              </a:rPr>
              <a:t>US school evidence cannot be generalised to Welsh FE</a:t>
            </a:r>
            <a:endParaRPr lang="en-GB">
              <a:solidFill>
                <a:schemeClr val="tx1"/>
              </a:solidFill>
              <a:cs typeface="Arial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C82246B8-7621-0B2F-337C-A75E0DA23763}"/>
              </a:ext>
            </a:extLst>
          </p:cNvPr>
          <p:cNvSpPr/>
          <p:nvPr/>
        </p:nvSpPr>
        <p:spPr>
          <a:xfrm>
            <a:off x="1175485" y="5320900"/>
            <a:ext cx="10374295" cy="581525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2000">
                <a:solidFill>
                  <a:schemeClr val="tx1"/>
                </a:solidFill>
                <a:latin typeface="Times New Roman"/>
                <a:ea typeface="+mn-lt"/>
                <a:cs typeface="Times New Roman"/>
              </a:rPr>
              <a:t>Similar challenges do not mean identical legal systems or outcomes.</a:t>
            </a:r>
            <a:endParaRPr lang="en-US" sz="2000">
              <a:solidFill>
                <a:schemeClr val="tx1"/>
              </a:solidFill>
              <a:latin typeface="Times New Roman"/>
              <a:cs typeface="Times New Roman"/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669D8EBD-4873-0C53-6653-9247B3612358}"/>
              </a:ext>
            </a:extLst>
          </p:cNvPr>
          <p:cNvSpPr/>
          <p:nvPr/>
        </p:nvSpPr>
        <p:spPr>
          <a:xfrm>
            <a:off x="1167731" y="6183429"/>
            <a:ext cx="10376301" cy="396240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1400">
                <a:solidFill>
                  <a:schemeClr val="tx1"/>
                </a:solidFill>
                <a:latin typeface="Times New Roman"/>
                <a:ea typeface="+mn-lt"/>
                <a:cs typeface="Times New Roman"/>
              </a:rPr>
              <a:t>Kangas (2021); Goodrich et al. (2023) — US school-based literature</a:t>
            </a:r>
            <a:endParaRPr lang="en-US" sz="1400">
              <a:solidFill>
                <a:schemeClr val="tx1"/>
              </a:solidFill>
              <a:latin typeface="Times New Roman"/>
              <a:cs typeface="Times New Roman"/>
            </a:endParaRPr>
          </a:p>
        </p:txBody>
      </p:sp>
      <p:pic>
        <p:nvPicPr>
          <p:cNvPr id="3" name="Picture 2" descr="Map">
            <a:extLst>
              <a:ext uri="{FF2B5EF4-FFF2-40B4-BE49-F238E27FC236}">
                <a16:creationId xmlns:a16="http://schemas.microsoft.com/office/drawing/2014/main" id="{892E900A-C615-5CBB-CA2A-3ACFE9798F6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34428" y="4206909"/>
            <a:ext cx="2833436" cy="11212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918516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F5F13D-C89A-404B-98B3-B1E974B046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912431"/>
          </a:xfrm>
        </p:spPr>
        <p:txBody>
          <a:bodyPr>
            <a:normAutofit fontScale="90000"/>
          </a:bodyPr>
          <a:lstStyle/>
          <a:p>
            <a:pPr algn="ctr"/>
            <a:br>
              <a:rPr lang="en-GB" sz="2800" b="1" dirty="0">
                <a:latin typeface="Times New Roman"/>
                <a:ea typeface="+mj-lt"/>
                <a:cs typeface="Times New Roman"/>
              </a:rPr>
            </a:br>
            <a:r>
              <a:rPr lang="en-GB" sz="2800" b="1" dirty="0">
                <a:solidFill>
                  <a:schemeClr val="tx1"/>
                </a:solidFill>
                <a:latin typeface="Times New Roman"/>
                <a:ea typeface="+mj-lt"/>
                <a:cs typeface="Times New Roman"/>
              </a:rPr>
              <a:t>Stakeholder Perspectives — Different Needs, Shared </a:t>
            </a:r>
            <a:r>
              <a:rPr lang="en-GB" sz="2800" b="1">
                <a:solidFill>
                  <a:schemeClr val="tx1"/>
                </a:solidFill>
                <a:latin typeface="Times New Roman"/>
                <a:ea typeface="+mj-lt"/>
                <a:cs typeface="Times New Roman"/>
              </a:rPr>
              <a:t>Challenges</a:t>
            </a:r>
            <a:endParaRPr lang="en-GB" sz="2800">
              <a:solidFill>
                <a:schemeClr val="tx1"/>
              </a:solidFill>
              <a:latin typeface="Times New Roman"/>
              <a:cs typeface="Times New Roman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1DF8F587-376E-8C82-FECD-5D46A18D1ACB}"/>
              </a:ext>
            </a:extLst>
          </p:cNvPr>
          <p:cNvSpPr/>
          <p:nvPr/>
        </p:nvSpPr>
        <p:spPr>
          <a:xfrm>
            <a:off x="929639" y="1617230"/>
            <a:ext cx="10579367" cy="678395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endParaRPr lang="en-GB" sz="2000" dirty="0">
              <a:solidFill>
                <a:schemeClr val="tx1"/>
              </a:solidFill>
              <a:latin typeface="Times New Roman"/>
              <a:ea typeface="+mn-lt"/>
              <a:cs typeface="Times New Roman"/>
            </a:endParaRPr>
          </a:p>
          <a:p>
            <a:pPr algn="ctr"/>
            <a:r>
              <a:rPr lang="en-GB" sz="2000">
                <a:solidFill>
                  <a:schemeClr val="tx1"/>
                </a:solidFill>
                <a:latin typeface="Times New Roman"/>
                <a:ea typeface="+mn-lt"/>
                <a:cs typeface="Times New Roman"/>
              </a:rPr>
              <a:t>ESOL Learners</a:t>
            </a:r>
            <a:endParaRPr lang="en-US" sz="2000">
              <a:solidFill>
                <a:schemeClr val="tx1"/>
              </a:solidFill>
              <a:latin typeface="Times New Roman"/>
              <a:cs typeface="Times New Roman"/>
            </a:endParaRPr>
          </a:p>
          <a:p>
            <a:pPr algn="ctr"/>
            <a:r>
              <a:rPr lang="en-GB" sz="2000">
                <a:solidFill>
                  <a:schemeClr val="tx1"/>
                </a:solidFill>
                <a:latin typeface="Times New Roman"/>
                <a:ea typeface="+mn-lt"/>
                <a:cs typeface="Times New Roman"/>
              </a:rPr>
              <a:t>Fair assessment, appropriate support and learner voice</a:t>
            </a:r>
            <a:endParaRPr lang="en-GB" sz="2000">
              <a:solidFill>
                <a:schemeClr val="tx1"/>
              </a:solidFill>
              <a:latin typeface="Times New Roman"/>
              <a:cs typeface="Times New Roman"/>
            </a:endParaRPr>
          </a:p>
          <a:p>
            <a:pPr algn="ctr"/>
            <a:endParaRPr lang="en-GB" sz="2000" dirty="0">
              <a:solidFill>
                <a:schemeClr val="tx1"/>
              </a:solidFill>
              <a:latin typeface="Times New Roman"/>
              <a:cs typeface="Times New Roman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BB5A0D4C-F9D0-19A2-7DE2-F1435C418013}"/>
              </a:ext>
            </a:extLst>
          </p:cNvPr>
          <p:cNvSpPr/>
          <p:nvPr/>
        </p:nvSpPr>
        <p:spPr>
          <a:xfrm>
            <a:off x="929774" y="2452303"/>
            <a:ext cx="10589794" cy="751973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endParaRPr lang="en-GB" sz="2000" dirty="0">
              <a:solidFill>
                <a:schemeClr val="tx1"/>
              </a:solidFill>
              <a:latin typeface="Times New Roman"/>
              <a:ea typeface="+mn-lt"/>
              <a:cs typeface="Times New Roman"/>
            </a:endParaRPr>
          </a:p>
          <a:p>
            <a:pPr algn="ctr"/>
            <a:r>
              <a:rPr lang="en-GB" sz="2000">
                <a:solidFill>
                  <a:schemeClr val="tx1"/>
                </a:solidFill>
                <a:latin typeface="Times New Roman"/>
                <a:ea typeface="+mn-lt"/>
                <a:cs typeface="Times New Roman"/>
              </a:rPr>
              <a:t>ESOL Lecturers and ALN Staff</a:t>
            </a:r>
            <a:endParaRPr lang="en-US" sz="2000">
              <a:solidFill>
                <a:schemeClr val="tx1"/>
              </a:solidFill>
              <a:latin typeface="Times New Roman"/>
              <a:cs typeface="Times New Roman"/>
            </a:endParaRPr>
          </a:p>
          <a:p>
            <a:pPr algn="ctr"/>
            <a:r>
              <a:rPr lang="en-GB" sz="2000">
                <a:solidFill>
                  <a:schemeClr val="tx1"/>
                </a:solidFill>
                <a:latin typeface="Times New Roman"/>
                <a:ea typeface="+mn-lt"/>
                <a:cs typeface="Times New Roman"/>
              </a:rPr>
              <a:t>Professional judgement, assessment tools and collaboration</a:t>
            </a:r>
            <a:endParaRPr lang="en-GB" sz="2000">
              <a:solidFill>
                <a:schemeClr val="tx1"/>
              </a:solidFill>
              <a:latin typeface="Times New Roman"/>
              <a:cs typeface="Times New Roman"/>
            </a:endParaRPr>
          </a:p>
          <a:p>
            <a:pPr algn="ctr"/>
            <a:endParaRPr lang="en-GB" sz="2000" dirty="0">
              <a:solidFill>
                <a:schemeClr val="tx1"/>
              </a:solidFill>
              <a:latin typeface="Times New Roman"/>
              <a:cs typeface="Times New Roman"/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AB1830A5-FA66-6322-60D0-BF5A19CC2FD4}"/>
              </a:ext>
            </a:extLst>
          </p:cNvPr>
          <p:cNvSpPr/>
          <p:nvPr/>
        </p:nvSpPr>
        <p:spPr>
          <a:xfrm>
            <a:off x="926966" y="3429802"/>
            <a:ext cx="10583244" cy="753978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endParaRPr lang="en-GB" sz="2000" dirty="0">
              <a:solidFill>
                <a:schemeClr val="tx1"/>
              </a:solidFill>
              <a:latin typeface="Times New Roman"/>
              <a:ea typeface="+mn-lt"/>
              <a:cs typeface="Times New Roman"/>
            </a:endParaRPr>
          </a:p>
          <a:p>
            <a:pPr algn="ctr"/>
            <a:r>
              <a:rPr lang="en-GB" sz="2000">
                <a:solidFill>
                  <a:schemeClr val="tx1"/>
                </a:solidFill>
                <a:latin typeface="Times New Roman"/>
                <a:ea typeface="+mn-lt"/>
                <a:cs typeface="Times New Roman"/>
              </a:rPr>
              <a:t>FE Leaders and Policymakers</a:t>
            </a:r>
            <a:endParaRPr lang="en-US" sz="2000">
              <a:solidFill>
                <a:schemeClr val="tx1"/>
              </a:solidFill>
              <a:latin typeface="Times New Roman"/>
              <a:cs typeface="Times New Roman"/>
            </a:endParaRPr>
          </a:p>
          <a:p>
            <a:pPr algn="ctr"/>
            <a:r>
              <a:rPr lang="en-GB" sz="2000">
                <a:solidFill>
                  <a:schemeClr val="tx1"/>
                </a:solidFill>
                <a:latin typeface="Times New Roman"/>
                <a:ea typeface="+mn-lt"/>
                <a:cs typeface="Times New Roman"/>
              </a:rPr>
              <a:t>Consistent provision, resources and accountability</a:t>
            </a:r>
            <a:endParaRPr lang="en-GB" sz="2000">
              <a:solidFill>
                <a:schemeClr val="tx1"/>
              </a:solidFill>
              <a:latin typeface="Times New Roman"/>
              <a:cs typeface="Times New Roman"/>
            </a:endParaRPr>
          </a:p>
          <a:p>
            <a:pPr algn="ctr"/>
            <a:endParaRPr lang="en-GB" sz="2000" dirty="0">
              <a:solidFill>
                <a:schemeClr val="tx1"/>
              </a:solidFill>
              <a:latin typeface="Times New Roman"/>
              <a:cs typeface="Times New Roman"/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62500C34-AE38-CC42-2699-A6773A13A1FB}"/>
              </a:ext>
            </a:extLst>
          </p:cNvPr>
          <p:cNvSpPr/>
          <p:nvPr/>
        </p:nvSpPr>
        <p:spPr>
          <a:xfrm>
            <a:off x="931243" y="5375976"/>
            <a:ext cx="10589527" cy="490353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2000">
                <a:solidFill>
                  <a:schemeClr val="tx1"/>
                </a:solidFill>
                <a:latin typeface="Times New Roman"/>
                <a:ea typeface="+mn-lt"/>
                <a:cs typeface="Times New Roman"/>
              </a:rPr>
              <a:t>How might these different perspectives influence ALN identification?</a:t>
            </a:r>
            <a:endParaRPr lang="en-US" sz="2000">
              <a:solidFill>
                <a:schemeClr val="tx1"/>
              </a:solidFill>
              <a:latin typeface="Times New Roman"/>
              <a:cs typeface="Times New Roman"/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70FA784-6BD6-4CFA-0FF1-A3F275647261}"/>
              </a:ext>
            </a:extLst>
          </p:cNvPr>
          <p:cNvSpPr/>
          <p:nvPr/>
        </p:nvSpPr>
        <p:spPr>
          <a:xfrm>
            <a:off x="921886" y="6233828"/>
            <a:ext cx="10586720" cy="406400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1400">
                <a:solidFill>
                  <a:schemeClr val="tx1"/>
                </a:solidFill>
                <a:latin typeface="Times New Roman"/>
                <a:ea typeface="+mn-lt"/>
                <a:cs typeface="Times New Roman"/>
              </a:rPr>
              <a:t>Welsh Government (2021); Estyn (2025)</a:t>
            </a:r>
            <a:endParaRPr lang="en-US" sz="1400">
              <a:solidFill>
                <a:schemeClr val="tx1"/>
              </a:solidFill>
              <a:latin typeface="Times New Roman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60938936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DF2775-200F-61BC-91AC-A3881E32A4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2800" b="1">
                <a:solidFill>
                  <a:schemeClr val="tx1"/>
                </a:solidFill>
                <a:latin typeface="Times New Roman"/>
                <a:ea typeface="+mj-lt"/>
                <a:cs typeface="Times New Roman"/>
              </a:rPr>
              <a:t>Emerging Questions for Policy and Practice</a:t>
            </a:r>
            <a:endParaRPr lang="en-US" sz="2800" b="1">
              <a:solidFill>
                <a:schemeClr val="tx1"/>
              </a:solidFill>
              <a:latin typeface="Times New Roman"/>
              <a:cs typeface="Times New Roman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D502FF62-6B98-FA92-209F-9E599B8334D0}"/>
              </a:ext>
            </a:extLst>
          </p:cNvPr>
          <p:cNvSpPr/>
          <p:nvPr/>
        </p:nvSpPr>
        <p:spPr>
          <a:xfrm>
            <a:off x="332473" y="1576938"/>
            <a:ext cx="4393798" cy="1463841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t"/>
          <a:lstStyle/>
          <a:p>
            <a:r>
              <a:rPr lang="en-US" sz="2000">
                <a:solidFill>
                  <a:schemeClr val="tx1"/>
                </a:solidFill>
                <a:latin typeface="Times New Roman"/>
                <a:cs typeface="Times New Roman"/>
              </a:rPr>
              <a:t>1. IDENTIFICATION</a:t>
            </a:r>
          </a:p>
          <a:p>
            <a:r>
              <a:rPr lang="en-US" sz="2000">
                <a:solidFill>
                  <a:schemeClr val="tx1"/>
                </a:solidFill>
                <a:latin typeface="Times New Roman"/>
                <a:cs typeface="Times New Roman"/>
              </a:rPr>
              <a:t>How can educators distinguish language difference from ALN?</a:t>
            </a:r>
            <a:endParaRPr lang="en-GB" sz="2000">
              <a:solidFill>
                <a:schemeClr val="tx1"/>
              </a:solidFill>
              <a:latin typeface="Times New Roman"/>
              <a:cs typeface="Times New Roman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1D876240-3F61-83C6-0A12-C11B6A292AD9}"/>
              </a:ext>
            </a:extLst>
          </p:cNvPr>
          <p:cNvSpPr/>
          <p:nvPr/>
        </p:nvSpPr>
        <p:spPr>
          <a:xfrm>
            <a:off x="7470406" y="1575869"/>
            <a:ext cx="4391793" cy="1465178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t"/>
          <a:lstStyle/>
          <a:p>
            <a:r>
              <a:rPr lang="en-US" sz="2000">
                <a:solidFill>
                  <a:schemeClr val="tx1"/>
                </a:solidFill>
                <a:latin typeface="Times New Roman"/>
                <a:cs typeface="Times New Roman"/>
              </a:rPr>
              <a:t>2. STAKEHOLDER VOICE</a:t>
            </a:r>
          </a:p>
          <a:p>
            <a:r>
              <a:rPr lang="en-US" sz="2000">
                <a:solidFill>
                  <a:schemeClr val="tx1"/>
                </a:solidFill>
                <a:latin typeface="Times New Roman"/>
                <a:cs typeface="Times New Roman"/>
              </a:rPr>
              <a:t>Whose perspectives shape identification decisions?</a:t>
            </a:r>
            <a:endParaRPr lang="en-GB" sz="2000">
              <a:solidFill>
                <a:schemeClr val="tx1"/>
              </a:solidFill>
              <a:latin typeface="Times New Roman"/>
              <a:cs typeface="Times New Roman"/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7B343FF8-6F5F-6417-1D49-4615FB2DEF78}"/>
              </a:ext>
            </a:extLst>
          </p:cNvPr>
          <p:cNvSpPr/>
          <p:nvPr/>
        </p:nvSpPr>
        <p:spPr>
          <a:xfrm>
            <a:off x="331805" y="3359083"/>
            <a:ext cx="4394600" cy="1358230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t"/>
          <a:lstStyle/>
          <a:p>
            <a:r>
              <a:rPr lang="en-US" sz="2000">
                <a:solidFill>
                  <a:schemeClr val="tx1"/>
                </a:solidFill>
                <a:latin typeface="Times New Roman"/>
                <a:cs typeface="Times New Roman"/>
              </a:rPr>
              <a:t>3. EVIDENCE GAP</a:t>
            </a:r>
          </a:p>
          <a:p>
            <a:r>
              <a:rPr lang="en-US" sz="2000">
                <a:solidFill>
                  <a:schemeClr val="tx1"/>
                </a:solidFill>
                <a:latin typeface="Times New Roman"/>
                <a:cs typeface="Times New Roman"/>
              </a:rPr>
              <a:t>What do we know about ESOL learners in Welsh FE?</a:t>
            </a:r>
            <a:endParaRPr lang="en-GB" sz="2000">
              <a:solidFill>
                <a:schemeClr val="tx1"/>
              </a:solidFill>
              <a:latin typeface="Times New Roman"/>
              <a:cs typeface="Times New Roman"/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E5C1FF0E-AEE8-A76D-2AC1-1B5A6BD56256}"/>
              </a:ext>
            </a:extLst>
          </p:cNvPr>
          <p:cNvSpPr/>
          <p:nvPr/>
        </p:nvSpPr>
        <p:spPr>
          <a:xfrm>
            <a:off x="7466128" y="3356276"/>
            <a:ext cx="4399413" cy="1360370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t"/>
          <a:lstStyle/>
          <a:p>
            <a:r>
              <a:rPr lang="en-US" sz="2000">
                <a:solidFill>
                  <a:schemeClr val="tx1"/>
                </a:solidFill>
                <a:latin typeface="Times New Roman"/>
                <a:cs typeface="Times New Roman"/>
              </a:rPr>
              <a:t>4. INTERNATIONAL LEARNING</a:t>
            </a:r>
          </a:p>
          <a:p>
            <a:r>
              <a:rPr lang="en-US" sz="2000">
                <a:solidFill>
                  <a:schemeClr val="tx1"/>
                </a:solidFill>
                <a:latin typeface="Times New Roman"/>
                <a:cs typeface="Times New Roman"/>
              </a:rPr>
              <a:t>What can Wales learn from international research?</a:t>
            </a:r>
            <a:endParaRPr lang="en-GB" sz="2000">
              <a:solidFill>
                <a:schemeClr val="tx1"/>
              </a:solidFill>
              <a:latin typeface="Times New Roman"/>
              <a:cs typeface="Times New Roman"/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B9910FCB-FEF9-EF0D-A59D-3005FCC65CEC}"/>
              </a:ext>
            </a:extLst>
          </p:cNvPr>
          <p:cNvSpPr/>
          <p:nvPr/>
        </p:nvSpPr>
        <p:spPr>
          <a:xfrm>
            <a:off x="329932" y="5095507"/>
            <a:ext cx="11530797" cy="472974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2000">
                <a:solidFill>
                  <a:schemeClr val="tx1"/>
                </a:solidFill>
                <a:latin typeface="Times New Roman"/>
                <a:ea typeface="+mn-lt"/>
                <a:cs typeface="Times New Roman"/>
              </a:rPr>
              <a:t>Critical engagement raises questions for future enquiry, rather than providing final answers.</a:t>
            </a:r>
            <a:endParaRPr lang="en-US" sz="2000">
              <a:solidFill>
                <a:schemeClr val="tx1"/>
              </a:solidFill>
              <a:latin typeface="Times New Roman"/>
              <a:cs typeface="Times New Roman"/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556391A-0325-D6D7-7245-D3D04CA0952B}"/>
              </a:ext>
            </a:extLst>
          </p:cNvPr>
          <p:cNvSpPr/>
          <p:nvPr/>
        </p:nvSpPr>
        <p:spPr>
          <a:xfrm>
            <a:off x="330067" y="5865395"/>
            <a:ext cx="11530261" cy="350920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1400">
                <a:solidFill>
                  <a:schemeClr val="tx1"/>
                </a:solidFill>
                <a:latin typeface="Times New Roman"/>
                <a:ea typeface="+mn-lt"/>
                <a:cs typeface="Times New Roman"/>
              </a:rPr>
              <a:t>Questions informed by Welsh ALN policy, Estyn reports and international research.</a:t>
            </a:r>
            <a:endParaRPr lang="en-US" sz="1400">
              <a:solidFill>
                <a:schemeClr val="tx1"/>
              </a:solidFill>
              <a:latin typeface="Times New Roman"/>
              <a:cs typeface="Times New Roman"/>
            </a:endParaRPr>
          </a:p>
        </p:txBody>
      </p:sp>
      <p:pic>
        <p:nvPicPr>
          <p:cNvPr id="3" name="Picture 2" descr="Park House School - SEND provision &amp; Inclusion">
            <a:extLst>
              <a:ext uri="{FF2B5EF4-FFF2-40B4-BE49-F238E27FC236}">
                <a16:creationId xmlns:a16="http://schemas.microsoft.com/office/drawing/2014/main" id="{6CBC1DDF-69FA-C2A5-8EC1-339C8E9675B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24400" y="1575613"/>
            <a:ext cx="2733173" cy="31352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2704611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56D954-9CEF-668E-F052-F62C04C400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2800" b="1">
                <a:solidFill>
                  <a:schemeClr val="tx1"/>
                </a:solidFill>
                <a:latin typeface="Times New Roman"/>
                <a:ea typeface="+mj-lt"/>
                <a:cs typeface="Times New Roman"/>
              </a:rPr>
              <a:t>Conclusion— What Have I Learned?</a:t>
            </a:r>
            <a:endParaRPr lang="en-US" sz="2800" b="1">
              <a:solidFill>
                <a:schemeClr val="tx1"/>
              </a:solidFill>
              <a:latin typeface="Times New Roman"/>
              <a:cs typeface="Times New Roman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220B67-D5EF-7079-A09C-8A95C75FA47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2506496"/>
          </a:xfrm>
          <a:solidFill>
            <a:srgbClr val="00B0F0"/>
          </a:solidFill>
        </p:spPr>
        <p:txBody>
          <a:bodyPr vert="horz" lIns="91440" tIns="45720" rIns="91440" bIns="45720" rtlCol="0" anchor="t">
            <a:normAutofit/>
          </a:bodyPr>
          <a:lstStyle/>
          <a:p>
            <a:pPr>
              <a:buFont typeface="Arial" panose="020B0504020202020204" pitchFamily="34" charset="0"/>
              <a:buChar char="•"/>
            </a:pPr>
            <a:r>
              <a:rPr lang="en-US" sz="2000">
                <a:solidFill>
                  <a:schemeClr val="tx1"/>
                </a:solidFill>
                <a:latin typeface="Times New Roman"/>
                <a:cs typeface="Times New Roman"/>
              </a:rPr>
              <a:t>Welsh ALN policy distinguishes language difference from additional learning needs.</a:t>
            </a:r>
            <a:endParaRPr lang="en-US">
              <a:cs typeface="Arial"/>
            </a:endParaRPr>
          </a:p>
          <a:p>
            <a:pPr>
              <a:buFont typeface="Arial" panose="020B0504020202020204" pitchFamily="34" charset="0"/>
              <a:buChar char="•"/>
            </a:pPr>
            <a:r>
              <a:rPr lang="en-US" sz="2000">
                <a:solidFill>
                  <a:schemeClr val="tx1"/>
                </a:solidFill>
                <a:latin typeface="Times New Roman"/>
                <a:cs typeface="Times New Roman"/>
              </a:rPr>
              <a:t>Academic literature highlights the complexity of identifying ALN among multilingual learners.</a:t>
            </a:r>
          </a:p>
          <a:p>
            <a:pPr>
              <a:buFont typeface="Arial" panose="020B0504020202020204" pitchFamily="34" charset="0"/>
              <a:buChar char="•"/>
            </a:pPr>
            <a:r>
              <a:rPr lang="en-US" sz="2000">
                <a:solidFill>
                  <a:schemeClr val="tx1"/>
                </a:solidFill>
                <a:latin typeface="Times New Roman"/>
                <a:cs typeface="Times New Roman"/>
              </a:rPr>
              <a:t>Official, media and stakeholder perspectives raise different questions about fairness and support.</a:t>
            </a:r>
          </a:p>
          <a:p>
            <a:pPr>
              <a:buFont typeface="Arial" panose="020B0504020202020204" pitchFamily="34" charset="0"/>
              <a:buChar char="•"/>
            </a:pPr>
            <a:r>
              <a:rPr lang="en-US" sz="2000">
                <a:solidFill>
                  <a:schemeClr val="tx1"/>
                </a:solidFill>
                <a:latin typeface="Times New Roman"/>
                <a:cs typeface="Times New Roman"/>
              </a:rPr>
              <a:t>Further research is needed to understand ESOL learners' experiences in Welsh FE.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CE04B1FC-41D8-A90E-6E43-169FA846D607}"/>
              </a:ext>
            </a:extLst>
          </p:cNvPr>
          <p:cNvSpPr/>
          <p:nvPr/>
        </p:nvSpPr>
        <p:spPr>
          <a:xfrm>
            <a:off x="834118" y="4759721"/>
            <a:ext cx="10522314" cy="809957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>
                <a:solidFill>
                  <a:schemeClr val="tx1"/>
                </a:solidFill>
                <a:latin typeface="Times New Roman"/>
                <a:cs typeface="Times New Roman"/>
              </a:rPr>
              <a:t>How can Welsh FE institutions ensure fair and inclusive ALN identification for multilingual learners?</a:t>
            </a:r>
          </a:p>
        </p:txBody>
      </p:sp>
    </p:spTree>
    <p:extLst>
      <p:ext uri="{BB962C8B-B14F-4D97-AF65-F5344CB8AC3E}">
        <p14:creationId xmlns:p14="http://schemas.microsoft.com/office/powerpoint/2010/main" val="341969237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22BAFE-939F-939C-B4C4-1D1E16FDDA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2800" b="1">
                <a:solidFill>
                  <a:schemeClr val="tx1"/>
                </a:solidFill>
                <a:latin typeface="Times New Roman"/>
                <a:ea typeface="+mj-lt"/>
                <a:cs typeface="Times New Roman"/>
              </a:rPr>
              <a:t>References</a:t>
            </a:r>
            <a:endParaRPr lang="en-US" sz="2800" b="1">
              <a:solidFill>
                <a:schemeClr val="tx1"/>
              </a:solidFill>
              <a:latin typeface="Times New Roman"/>
              <a:cs typeface="Times New Roman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BC6FCB-85EA-EE5E-B392-7C908BC40A2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302324"/>
            <a:ext cx="10515600" cy="4874639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buNone/>
            </a:pPr>
            <a:r>
              <a:rPr lang="en-GB" sz="1400" dirty="0">
                <a:solidFill>
                  <a:schemeClr val="tx1"/>
                </a:solidFill>
                <a:latin typeface="Times New Roman"/>
                <a:ea typeface="+mn-lt"/>
                <a:cs typeface="Times New Roman"/>
              </a:rPr>
              <a:t>Additional Learning Needs and Education Tribunal (Wales) Act 2018 (</a:t>
            </a:r>
            <a:r>
              <a:rPr lang="en-GB" sz="1400" dirty="0" err="1">
                <a:solidFill>
                  <a:schemeClr val="tx1"/>
                </a:solidFill>
                <a:latin typeface="Times New Roman"/>
                <a:ea typeface="+mn-lt"/>
                <a:cs typeface="Times New Roman"/>
              </a:rPr>
              <a:t>anaw</a:t>
            </a:r>
            <a:r>
              <a:rPr lang="en-GB" sz="1400" dirty="0">
                <a:solidFill>
                  <a:schemeClr val="tx1"/>
                </a:solidFill>
                <a:latin typeface="Times New Roman"/>
                <a:ea typeface="+mn-lt"/>
                <a:cs typeface="Times New Roman"/>
              </a:rPr>
              <a:t> 2). Available at: </a:t>
            </a:r>
            <a:r>
              <a:rPr lang="en-GB" sz="1400" dirty="0">
                <a:solidFill>
                  <a:schemeClr val="tx1"/>
                </a:solidFill>
                <a:latin typeface="Times New Roman"/>
                <a:ea typeface="+mn-lt"/>
                <a:cs typeface="Times New Roman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https://www.legislation.gov.uk/anaw/2018/2/contents</a:t>
            </a:r>
            <a:r>
              <a:rPr lang="en-GB" sz="1400" dirty="0">
                <a:solidFill>
                  <a:schemeClr val="tx1"/>
                </a:solidFill>
                <a:latin typeface="Times New Roman"/>
                <a:ea typeface="+mn-lt"/>
                <a:cs typeface="Times New Roman"/>
              </a:rPr>
              <a:t> (Accessed: 10 October 2026).</a:t>
            </a:r>
            <a:endParaRPr lang="en-US" sz="1400" dirty="0">
              <a:solidFill>
                <a:schemeClr val="tx1"/>
              </a:solidFill>
              <a:latin typeface="Times New Roman"/>
              <a:cs typeface="Times New Roman"/>
            </a:endParaRPr>
          </a:p>
          <a:p>
            <a:pPr>
              <a:buNone/>
            </a:pPr>
            <a:r>
              <a:rPr lang="en-GB" sz="1400">
                <a:solidFill>
                  <a:schemeClr val="tx1"/>
                </a:solidFill>
                <a:latin typeface="Times New Roman"/>
                <a:ea typeface="+mn-lt"/>
                <a:cs typeface="Times New Roman"/>
              </a:rPr>
              <a:t>Estyn (2024) Additional Learning Needs in Further Education Colleges. Available at: </a:t>
            </a:r>
            <a:r>
              <a:rPr lang="en-GB" sz="1400" dirty="0">
                <a:solidFill>
                  <a:schemeClr val="tx1"/>
                </a:solidFill>
                <a:latin typeface="Times New Roman"/>
                <a:ea typeface="+mn-lt"/>
                <a:cs typeface="Times New Roman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https://estyn.gov.wales/improvement-resources/additional-learning-needs-in-further-education-colleges/</a:t>
            </a:r>
            <a:r>
              <a:rPr lang="en-GB" sz="1400">
                <a:solidFill>
                  <a:schemeClr val="tx1"/>
                </a:solidFill>
                <a:latin typeface="Times New Roman"/>
                <a:ea typeface="+mn-lt"/>
                <a:cs typeface="Times New Roman"/>
              </a:rPr>
              <a:t> (Accessed: 10 October 2026).</a:t>
            </a:r>
            <a:endParaRPr lang="en-GB" sz="1400">
              <a:solidFill>
                <a:schemeClr val="tx1"/>
              </a:solidFill>
              <a:latin typeface="Times New Roman"/>
              <a:cs typeface="Times New Roman"/>
            </a:endParaRPr>
          </a:p>
          <a:p>
            <a:pPr>
              <a:buNone/>
            </a:pPr>
            <a:r>
              <a:rPr lang="en-GB" sz="1400">
                <a:solidFill>
                  <a:schemeClr val="tx1"/>
                </a:solidFill>
                <a:latin typeface="Times New Roman"/>
                <a:ea typeface="+mn-lt"/>
                <a:cs typeface="Times New Roman"/>
              </a:rPr>
              <a:t>Estyn (2025) Implementation of post-16 aspects of Additional Learning Needs (ALN) reform in FEIs. Available at: </a:t>
            </a:r>
            <a:r>
              <a:rPr lang="en-GB" sz="1400" dirty="0">
                <a:solidFill>
                  <a:schemeClr val="tx1"/>
                </a:solidFill>
                <a:latin typeface="Times New Roman"/>
                <a:ea typeface="+mn-lt"/>
                <a:cs typeface="Times New Roman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https://estyn.gov.wales/improvement-resources/implementation-of-post-16-aspects-of-additional-learning-needs/</a:t>
            </a:r>
            <a:r>
              <a:rPr lang="en-GB" sz="1400">
                <a:solidFill>
                  <a:schemeClr val="tx1"/>
                </a:solidFill>
                <a:latin typeface="Times New Roman"/>
                <a:ea typeface="+mn-lt"/>
                <a:cs typeface="Times New Roman"/>
              </a:rPr>
              <a:t> (Accessed: 10 October 2026).</a:t>
            </a:r>
            <a:endParaRPr lang="en-GB" sz="1400">
              <a:solidFill>
                <a:schemeClr val="tx1"/>
              </a:solidFill>
              <a:latin typeface="Times New Roman"/>
              <a:cs typeface="Times New Roman"/>
            </a:endParaRPr>
          </a:p>
          <a:p>
            <a:pPr>
              <a:buNone/>
            </a:pPr>
            <a:r>
              <a:rPr lang="en-GB" sz="1400">
                <a:solidFill>
                  <a:schemeClr val="tx1"/>
                </a:solidFill>
                <a:latin typeface="Times New Roman"/>
                <a:ea typeface="+mn-lt"/>
                <a:cs typeface="Times New Roman"/>
              </a:rPr>
              <a:t>Goodrich, J.M., Fitton, L., Chan, J. and Davis, C.J. (2023) ‘Assessing oral language when screening multilingual children for learning disabilities in reading’, Intervention in School and Clinic, 58(3), pp. 164–172. Available at: </a:t>
            </a:r>
            <a:r>
              <a:rPr lang="en-GB" sz="1400" dirty="0">
                <a:solidFill>
                  <a:schemeClr val="tx1"/>
                </a:solidFill>
                <a:latin typeface="Times New Roman"/>
                <a:ea typeface="+mn-lt"/>
                <a:cs typeface="Times New Roman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https://doi.org/10.1177/10534512221081264</a:t>
            </a:r>
            <a:endParaRPr lang="en-GB" sz="1400">
              <a:solidFill>
                <a:schemeClr val="tx1"/>
              </a:solidFill>
              <a:latin typeface="Times New Roman"/>
              <a:cs typeface="Times New Roman"/>
            </a:endParaRPr>
          </a:p>
          <a:p>
            <a:pPr>
              <a:buNone/>
            </a:pPr>
            <a:r>
              <a:rPr lang="en-GB" sz="1400">
                <a:solidFill>
                  <a:schemeClr val="tx1"/>
                </a:solidFill>
                <a:latin typeface="Times New Roman"/>
                <a:ea typeface="+mn-lt"/>
                <a:cs typeface="Times New Roman"/>
              </a:rPr>
              <a:t>ITV News Wales (2024) ‘Children with ALN and disabilities in Wales being “let down” over “postcode lottery”’, ITV News, 16 July. Available at: </a:t>
            </a:r>
            <a:r>
              <a:rPr lang="en-GB" sz="1400" dirty="0">
                <a:solidFill>
                  <a:schemeClr val="tx1"/>
                </a:solidFill>
                <a:latin typeface="Times New Roman"/>
                <a:ea typeface="+mn-lt"/>
                <a:cs typeface="Times New Roman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https://www.itv.com/news/wales/2024-07-16/children-with-aln-and-disabilities-in-wales-let-down-over-postcode-lottery</a:t>
            </a:r>
            <a:r>
              <a:rPr lang="en-GB" sz="1400">
                <a:solidFill>
                  <a:schemeClr val="tx1"/>
                </a:solidFill>
                <a:latin typeface="Times New Roman"/>
                <a:ea typeface="+mn-lt"/>
                <a:cs typeface="Times New Roman"/>
              </a:rPr>
              <a:t> (Accessed: 10 October 2026).</a:t>
            </a:r>
            <a:endParaRPr lang="en-GB" sz="1400">
              <a:solidFill>
                <a:schemeClr val="tx1"/>
              </a:solidFill>
              <a:latin typeface="Times New Roman"/>
              <a:cs typeface="Times New Roman"/>
            </a:endParaRPr>
          </a:p>
          <a:p>
            <a:pPr>
              <a:buNone/>
            </a:pPr>
            <a:r>
              <a:rPr lang="en-GB" sz="1400">
                <a:solidFill>
                  <a:schemeClr val="tx1"/>
                </a:solidFill>
                <a:latin typeface="Times New Roman"/>
                <a:ea typeface="+mn-lt"/>
                <a:cs typeface="Times New Roman"/>
              </a:rPr>
              <a:t>Kangas, S.E.N. (2021) ‘“Is it language or disability?”: An ableist and monolingual filter for English learners with disabilities’, TESOL Quarterly, 55(3), pp. 673–683. Available at: </a:t>
            </a:r>
            <a:r>
              <a:rPr lang="en-GB" sz="1400" dirty="0">
                <a:solidFill>
                  <a:schemeClr val="tx1"/>
                </a:solidFill>
                <a:latin typeface="Times New Roman"/>
                <a:ea typeface="+mn-lt"/>
                <a:cs typeface="Times New Roman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https://doi.org/10.1002/tesq.3029</a:t>
            </a:r>
            <a:endParaRPr lang="en-GB" sz="1400">
              <a:solidFill>
                <a:schemeClr val="tx1"/>
              </a:solidFill>
              <a:latin typeface="Times New Roman"/>
              <a:cs typeface="Times New Roman"/>
            </a:endParaRPr>
          </a:p>
          <a:p>
            <a:pPr>
              <a:buNone/>
            </a:pPr>
            <a:r>
              <a:rPr lang="en-GB" sz="1400">
                <a:solidFill>
                  <a:schemeClr val="tx1"/>
                </a:solidFill>
                <a:latin typeface="Times New Roman"/>
                <a:ea typeface="+mn-lt"/>
                <a:cs typeface="Times New Roman"/>
              </a:rPr>
              <a:t>Welsh Government (2021) The additional learning needs code for Wales 2021. Available at: </a:t>
            </a:r>
            <a:r>
              <a:rPr lang="en-GB" sz="1400" dirty="0">
                <a:solidFill>
                  <a:schemeClr val="tx1"/>
                </a:solidFill>
                <a:latin typeface="Times New Roman"/>
                <a:ea typeface="+mn-lt"/>
                <a:cs typeface="Times New Roman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https://www.gov.wales/additional-learning-needs-code</a:t>
            </a:r>
            <a:r>
              <a:rPr lang="en-GB" sz="1400">
                <a:solidFill>
                  <a:schemeClr val="tx1"/>
                </a:solidFill>
                <a:latin typeface="Times New Roman"/>
                <a:ea typeface="+mn-lt"/>
                <a:cs typeface="Times New Roman"/>
              </a:rPr>
              <a:t> (Accessed: 10 October 2026).</a:t>
            </a:r>
            <a:endParaRPr lang="en-GB" sz="1400">
              <a:solidFill>
                <a:schemeClr val="tx1"/>
              </a:solidFill>
              <a:latin typeface="Times New Roman"/>
              <a:cs typeface="Times New Roman"/>
            </a:endParaRPr>
          </a:p>
          <a:p>
            <a:pPr marL="0" indent="0">
              <a:buNone/>
            </a:pPr>
            <a:endParaRPr lang="en-GB" sz="1400" dirty="0">
              <a:solidFill>
                <a:schemeClr val="tx1"/>
              </a:solidFill>
              <a:latin typeface="Times New Roman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960863447"/>
      </p:ext>
    </p:extLst>
  </p:cSld>
  <p:clrMapOvr>
    <a:masterClrMapping/>
  </p:clrMapOvr>
</p:sld>
</file>

<file path=ppt/theme/theme1.xml><?xml version="1.0" encoding="utf-8"?>
<a:theme xmlns:a="http://schemas.openxmlformats.org/drawingml/2006/main" name="ExploreVTI">
  <a:themeElements>
    <a:clrScheme name="Custom 33">
      <a:dk1>
        <a:sysClr val="windowText" lastClr="000000"/>
      </a:dk1>
      <a:lt1>
        <a:sysClr val="window" lastClr="FFFFFF"/>
      </a:lt1>
      <a:dk2>
        <a:srgbClr val="201449"/>
      </a:dk2>
      <a:lt2>
        <a:srgbClr val="F3F0E9"/>
      </a:lt2>
      <a:accent1>
        <a:srgbClr val="E45221"/>
      </a:accent1>
      <a:accent2>
        <a:srgbClr val="4D4EE6"/>
      </a:accent2>
      <a:accent3>
        <a:srgbClr val="454B78"/>
      </a:accent3>
      <a:accent4>
        <a:srgbClr val="A3A3C1"/>
      </a:accent4>
      <a:accent5>
        <a:srgbClr val="7162FE"/>
      </a:accent5>
      <a:accent6>
        <a:srgbClr val="1EBE9B"/>
      </a:accent6>
      <a:hlink>
        <a:srgbClr val="F900A0"/>
      </a:hlink>
      <a:folHlink>
        <a:srgbClr val="954F72"/>
      </a:folHlink>
    </a:clrScheme>
    <a:fontScheme name="Custom 23">
      <a:majorFont>
        <a:latin typeface="Sagona Book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ExploreVTI" id="{157DDAE2-BFCD-43FD-9602-E5EFEAD66DC3}" vid="{04B6EBF8-4645-4305-9753-050B4204785C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11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ExploreVTI</vt:lpstr>
      <vt:lpstr>Identifying ALN among ESOL Learners in Wales A Critical Evaluation of Policy, Practice and Educational Equity</vt:lpstr>
      <vt:lpstr> Why Does This Matter?  Language Difference or Additional Learning Need? </vt:lpstr>
      <vt:lpstr>What Does Welsh Policy Say? The Welsh ALN Framework</vt:lpstr>
      <vt:lpstr>Policy versus Practice Where Can Identification Go Wrong?</vt:lpstr>
      <vt:lpstr>Welsh ALN Policy: Emerging Questions Evidence from Further Education</vt:lpstr>
      <vt:lpstr>Official Discourse vs Media Discourse The Same System — Two Narratives</vt:lpstr>
      <vt:lpstr>International Perspective Wales and the United States: Different Systems, Shared Challenges</vt:lpstr>
      <vt:lpstr> Stakeholder Perspectives — Different Needs, Shared Challenges</vt:lpstr>
      <vt:lpstr>Emerging Questions for Policy and Practice</vt:lpstr>
      <vt:lpstr>Conclusion— What Have I Learned?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286</cp:revision>
  <dcterms:created xsi:type="dcterms:W3CDTF">2026-10-07T16:24:11Z</dcterms:created>
  <dcterms:modified xsi:type="dcterms:W3CDTF">2026-10-10T21:22:02Z</dcterms:modified>
</cp:coreProperties>
</file>