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6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10/23/2017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Revisiting the philosophy of history</a:t>
            </a:r>
          </a:p>
        </p:txBody>
      </p:sp>
      <p:sp>
        <p:nvSpPr>
          <p:cNvPr id="3" name="Subtitle 2"/>
          <p:cNvSpPr>
            <a:spLocks noGrp="1"/>
          </p:cNvSpPr>
          <p:nvPr>
            <p:ph type="subTitle" idx="1"/>
          </p:nvPr>
        </p:nvSpPr>
        <p:spPr/>
        <p:txBody>
          <a:bodyPr/>
          <a:lstStyle/>
          <a:p>
            <a:r>
              <a:rPr lang="en-GB" dirty="0"/>
              <a:t>What do human rights owe to history (or vice versa)? </a:t>
            </a:r>
          </a:p>
        </p:txBody>
      </p:sp>
    </p:spTree>
    <p:extLst>
      <p:ext uri="{BB962C8B-B14F-4D97-AF65-F5344CB8AC3E}">
        <p14:creationId xmlns:p14="http://schemas.microsoft.com/office/powerpoint/2010/main" val="1541724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Human Rights: the philosophical context</a:t>
            </a:r>
          </a:p>
        </p:txBody>
      </p:sp>
      <p:sp>
        <p:nvSpPr>
          <p:cNvPr id="3" name="Content Placeholder 2"/>
          <p:cNvSpPr>
            <a:spLocks noGrp="1"/>
          </p:cNvSpPr>
          <p:nvPr>
            <p:ph idx="1"/>
          </p:nvPr>
        </p:nvSpPr>
        <p:spPr>
          <a:xfrm>
            <a:off x="1103312" y="2052918"/>
            <a:ext cx="8946541" cy="4592581"/>
          </a:xfrm>
        </p:spPr>
        <p:txBody>
          <a:bodyPr>
            <a:normAutofit lnSpcReduction="10000"/>
          </a:bodyPr>
          <a:lstStyle/>
          <a:p>
            <a:r>
              <a:rPr lang="en-GB" dirty="0"/>
              <a:t>The previous lecture refocuses on the question ‘what kind of a thing is a human right?’ when viewed through the lens of history.</a:t>
            </a:r>
          </a:p>
          <a:p>
            <a:endParaRPr lang="en-GB" dirty="0"/>
          </a:p>
          <a:p>
            <a:r>
              <a:rPr lang="en-GB" dirty="0"/>
              <a:t>This question is reformulated in some of the essay questions and the importance of taking full cognizance of the history of human rights within a philosophical examination of history itself.</a:t>
            </a:r>
          </a:p>
          <a:p>
            <a:r>
              <a:rPr lang="en-GB" dirty="0"/>
              <a:t>The idea of progress and development toward an interim or ultimate goal, colour our historicizing or our historiography – if we embrace it (teleology).</a:t>
            </a:r>
          </a:p>
          <a:p>
            <a:r>
              <a:rPr lang="en-GB" dirty="0"/>
              <a:t>If we embrace a teleological view of events, are we more inclined to view human rights as ideas which have evolved, are evolving and that will evolve over time?</a:t>
            </a:r>
          </a:p>
          <a:p>
            <a:r>
              <a:rPr lang="en-GB" dirty="0"/>
              <a:t>Is this straightforwardly the case however?  </a:t>
            </a:r>
          </a:p>
        </p:txBody>
      </p:sp>
    </p:spTree>
    <p:extLst>
      <p:ext uri="{BB962C8B-B14F-4D97-AF65-F5344CB8AC3E}">
        <p14:creationId xmlns:p14="http://schemas.microsoft.com/office/powerpoint/2010/main" val="3011660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What is history in relation to human rights?</a:t>
            </a:r>
          </a:p>
        </p:txBody>
      </p:sp>
      <p:sp>
        <p:nvSpPr>
          <p:cNvPr id="3" name="Content Placeholder 2"/>
          <p:cNvSpPr>
            <a:spLocks noGrp="1"/>
          </p:cNvSpPr>
          <p:nvPr>
            <p:ph idx="1"/>
          </p:nvPr>
        </p:nvSpPr>
        <p:spPr>
          <a:xfrm>
            <a:off x="1103312" y="2052918"/>
            <a:ext cx="8946541" cy="4579702"/>
          </a:xfrm>
        </p:spPr>
        <p:txBody>
          <a:bodyPr/>
          <a:lstStyle/>
          <a:p>
            <a:r>
              <a:rPr lang="en-GB" dirty="0"/>
              <a:t>For example, do we discern any ‘pattern’ or ‘meaning’ in the history of human rights?</a:t>
            </a:r>
          </a:p>
          <a:p>
            <a:endParaRPr lang="en-GB" dirty="0"/>
          </a:p>
          <a:p>
            <a:r>
              <a:rPr lang="en-GB" dirty="0"/>
              <a:t>What (if anything) can we determine from the history of human rights from a philosophical anthropological view? What do human rights tell us about ourselves? </a:t>
            </a:r>
          </a:p>
          <a:p>
            <a:endParaRPr lang="en-GB" dirty="0"/>
          </a:p>
          <a:p>
            <a:r>
              <a:rPr lang="en-GB" dirty="0"/>
              <a:t>You were asked last week to consider to what extent history constitutes the present (and conditions the future); what are your thoughts on this? How do these possibilities impact on the advancement (or otherwise) of human rights initiatives?</a:t>
            </a:r>
          </a:p>
          <a:p>
            <a:endParaRPr lang="en-GB" dirty="0"/>
          </a:p>
        </p:txBody>
      </p:sp>
    </p:spTree>
    <p:extLst>
      <p:ext uri="{BB962C8B-B14F-4D97-AF65-F5344CB8AC3E}">
        <p14:creationId xmlns:p14="http://schemas.microsoft.com/office/powerpoint/2010/main" val="38186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Religious and enlightenment views</a:t>
            </a:r>
          </a:p>
        </p:txBody>
      </p:sp>
      <p:sp>
        <p:nvSpPr>
          <p:cNvPr id="3" name="Content Placeholder 2"/>
          <p:cNvSpPr>
            <a:spLocks noGrp="1"/>
          </p:cNvSpPr>
          <p:nvPr>
            <p:ph idx="1"/>
          </p:nvPr>
        </p:nvSpPr>
        <p:spPr>
          <a:xfrm>
            <a:off x="1103312" y="1440873"/>
            <a:ext cx="8946541" cy="5237017"/>
          </a:xfrm>
        </p:spPr>
        <p:txBody>
          <a:bodyPr>
            <a:normAutofit/>
          </a:bodyPr>
          <a:lstStyle/>
          <a:p>
            <a:r>
              <a:rPr lang="en-GB" dirty="0"/>
              <a:t>Received views on the history of ideas determine that religious views of progress are substituted (from the renaissance onwards) for more secular ‘enlightenment’ views – which nonetheless retain distinct teleological features.</a:t>
            </a:r>
          </a:p>
          <a:p>
            <a:endParaRPr lang="en-GB" dirty="0"/>
          </a:p>
          <a:p>
            <a:r>
              <a:rPr lang="en-GB" dirty="0"/>
              <a:t>Key philosophers of both the enlightenment and anti enlightenment have argued over history – you have looked at Herder, Vico et all.</a:t>
            </a:r>
          </a:p>
          <a:p>
            <a:endParaRPr lang="en-GB" dirty="0"/>
          </a:p>
          <a:p>
            <a:r>
              <a:rPr lang="en-GB" dirty="0"/>
              <a:t>The respective views of  Nietzsche and Hegel are worth examining inasmuch as one (Hegel) systematically views history as a teleological move through conflicting systems of ideas (a dialectic)until they are resolved outside history as our collective Geist (spirit or mind) achieves union with the spiritual ‘one’. En route there are no truths but merely levels of ‘maturation’.</a:t>
            </a:r>
          </a:p>
        </p:txBody>
      </p:sp>
    </p:spTree>
    <p:extLst>
      <p:ext uri="{BB962C8B-B14F-4D97-AF65-F5344CB8AC3E}">
        <p14:creationId xmlns:p14="http://schemas.microsoft.com/office/powerpoint/2010/main" val="311806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BBEC2-38BC-4B11-A20E-A1AE5A79C6A8}"/>
              </a:ext>
            </a:extLst>
          </p:cNvPr>
          <p:cNvSpPr>
            <a:spLocks noGrp="1"/>
          </p:cNvSpPr>
          <p:nvPr>
            <p:ph type="title"/>
          </p:nvPr>
        </p:nvSpPr>
        <p:spPr/>
        <p:txBody>
          <a:bodyPr/>
          <a:lstStyle/>
          <a:p>
            <a:pPr algn="ctr"/>
            <a:r>
              <a:rPr lang="en-GB" dirty="0"/>
              <a:t>Hegel</a:t>
            </a:r>
          </a:p>
        </p:txBody>
      </p:sp>
      <p:sp>
        <p:nvSpPr>
          <p:cNvPr id="3" name="Content Placeholder 2">
            <a:extLst>
              <a:ext uri="{FF2B5EF4-FFF2-40B4-BE49-F238E27FC236}">
                <a16:creationId xmlns:a16="http://schemas.microsoft.com/office/drawing/2014/main" id="{8427AB15-1F5D-453A-A12D-7BEB50986D46}"/>
              </a:ext>
            </a:extLst>
          </p:cNvPr>
          <p:cNvSpPr>
            <a:spLocks noGrp="1"/>
          </p:cNvSpPr>
          <p:nvPr>
            <p:ph idx="1"/>
          </p:nvPr>
        </p:nvSpPr>
        <p:spPr/>
        <p:txBody>
          <a:bodyPr>
            <a:normAutofit lnSpcReduction="10000"/>
          </a:bodyPr>
          <a:lstStyle/>
          <a:p>
            <a:r>
              <a:rPr lang="en-GB" dirty="0"/>
              <a:t>The central idea of Hegel on history might therefore be put thus ‘… different outlooks correspond to different states of mind, different stages in the development of  the spirit, and are not, taken as a whole, true or false, but rather more or less mature’ (Kaufman in Urmson and Ree 1989).</a:t>
            </a:r>
          </a:p>
          <a:p>
            <a:endParaRPr lang="en-GB" dirty="0"/>
          </a:p>
          <a:p>
            <a:r>
              <a:rPr lang="en-GB" dirty="0"/>
              <a:t>In the preface to his 1820 work ‘Philosophy of Right’ Hegel famously captures this link between the world and the prevailing philosophical ideas and zeitgeist (spirit of the age) when he remarks "</a:t>
            </a:r>
            <a:r>
              <a:rPr lang="en-GB" b="1" dirty="0"/>
              <a:t>philosophy is its own time</a:t>
            </a:r>
            <a:r>
              <a:rPr lang="en-GB" dirty="0"/>
              <a:t> apprehended in thoughts,“ (Hegel 1820).</a:t>
            </a:r>
          </a:p>
          <a:p>
            <a:endParaRPr lang="en-GB" dirty="0"/>
          </a:p>
          <a:p>
            <a:r>
              <a:rPr lang="en-GB" dirty="0"/>
              <a:t>What might this hold for the very idea of timeless universal abstractions as human rights?  </a:t>
            </a:r>
          </a:p>
          <a:p>
            <a:endParaRPr lang="en-GB" dirty="0"/>
          </a:p>
        </p:txBody>
      </p:sp>
    </p:spTree>
    <p:extLst>
      <p:ext uri="{BB962C8B-B14F-4D97-AF65-F5344CB8AC3E}">
        <p14:creationId xmlns:p14="http://schemas.microsoft.com/office/powerpoint/2010/main" val="2723831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A6F4C-6877-4FD8-9610-35332C7E71B1}"/>
              </a:ext>
            </a:extLst>
          </p:cNvPr>
          <p:cNvSpPr>
            <a:spLocks noGrp="1"/>
          </p:cNvSpPr>
          <p:nvPr>
            <p:ph type="title"/>
          </p:nvPr>
        </p:nvSpPr>
        <p:spPr/>
        <p:txBody>
          <a:bodyPr/>
          <a:lstStyle/>
          <a:p>
            <a:r>
              <a:rPr lang="en-GB" dirty="0"/>
              <a:t>Nietzsche’s Perspectivalism and his theory of ‘eternal reoccurrence’  </a:t>
            </a:r>
          </a:p>
        </p:txBody>
      </p:sp>
      <p:sp>
        <p:nvSpPr>
          <p:cNvPr id="3" name="Content Placeholder 2">
            <a:extLst>
              <a:ext uri="{FF2B5EF4-FFF2-40B4-BE49-F238E27FC236}">
                <a16:creationId xmlns:a16="http://schemas.microsoft.com/office/drawing/2014/main" id="{3D0A7E89-0D0C-41C3-A8D0-6D4C7353EAEE}"/>
              </a:ext>
            </a:extLst>
          </p:cNvPr>
          <p:cNvSpPr>
            <a:spLocks noGrp="1"/>
          </p:cNvSpPr>
          <p:nvPr>
            <p:ph idx="1"/>
          </p:nvPr>
        </p:nvSpPr>
        <p:spPr/>
        <p:txBody>
          <a:bodyPr>
            <a:normAutofit fontScale="85000" lnSpcReduction="10000"/>
          </a:bodyPr>
          <a:lstStyle/>
          <a:p>
            <a:r>
              <a:rPr lang="en-GB" dirty="0"/>
              <a:t>For Nietzsche too there was no simple truth but also (unlike Hegel) no clear teleological progress or path toward any so called ‘union’ with the truth.</a:t>
            </a:r>
          </a:p>
          <a:p>
            <a:endParaRPr lang="en-GB" dirty="0"/>
          </a:p>
          <a:p>
            <a:r>
              <a:rPr lang="en-GB" dirty="0"/>
              <a:t>His ‘</a:t>
            </a:r>
            <a:r>
              <a:rPr lang="en-GB"/>
              <a:t>perspectivalism</a:t>
            </a:r>
            <a:r>
              <a:rPr lang="en-GB" dirty="0"/>
              <a:t>’ towards the truth – what counted for truth was largely a result of your unique historical and material perspective, was different and arguably nihilistic. While there are synergies with Hegel, there the resemblance stops, as Nietzsche sees no end to our existential struggle (there is no completeness) but merely ‘returns’ to some indeterminate point along the recurring temporal horizons of history  - fatalistic rather than deterministic.</a:t>
            </a:r>
          </a:p>
          <a:p>
            <a:r>
              <a:rPr lang="en-GB" dirty="0"/>
              <a:t>What do these views hold for our conception of human rights as practical ideas based on universal truths?</a:t>
            </a:r>
          </a:p>
          <a:p>
            <a:r>
              <a:rPr lang="en-GB" dirty="0"/>
              <a:t>Can there ever be completeness with regard to the human rights project and is it only ever a project we aim for rather than something we can realise in a practical sense?  </a:t>
            </a:r>
          </a:p>
        </p:txBody>
      </p:sp>
    </p:spTree>
    <p:extLst>
      <p:ext uri="{BB962C8B-B14F-4D97-AF65-F5344CB8AC3E}">
        <p14:creationId xmlns:p14="http://schemas.microsoft.com/office/powerpoint/2010/main" val="15585464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164</TotalTime>
  <Words>655</Words>
  <Application>Microsoft Office PowerPoint</Application>
  <PresentationFormat>Widescreen</PresentationFormat>
  <Paragraphs>33</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Wingdings 3</vt:lpstr>
      <vt:lpstr>Ion</vt:lpstr>
      <vt:lpstr>Revisiting the philosophy of history</vt:lpstr>
      <vt:lpstr>Human Rights: the philosophical context</vt:lpstr>
      <vt:lpstr>What is history in relation to human rights?</vt:lpstr>
      <vt:lpstr>Religious and enlightenment views</vt:lpstr>
      <vt:lpstr>Hegel</vt:lpstr>
      <vt:lpstr>Nietzsche’s Perspectivalism and his theory of ‘eternal reoccurrence’  </vt:lpstr>
    </vt:vector>
  </TitlesOfParts>
  <Company>UoW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Revisiting the philosophy of history</dc:title>
  <dc:creator>Julie Y. Davis</dc:creator>
  <cp:lastModifiedBy>Davis</cp:lastModifiedBy>
  <cp:revision>15</cp:revision>
  <dcterms:created xsi:type="dcterms:W3CDTF">2017-10-23T07:23:24Z</dcterms:created>
  <dcterms:modified xsi:type="dcterms:W3CDTF">2017-10-23T13:24:32Z</dcterms:modified>
</cp:coreProperties>
</file>