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1900" r:id="rId5"/>
    <p:sldId id="2013" r:id="rId6"/>
    <p:sldId id="1866" r:id="rId7"/>
    <p:sldId id="1926" r:id="rId8"/>
    <p:sldId id="2036" r:id="rId9"/>
    <p:sldId id="2038" r:id="rId10"/>
    <p:sldId id="1976" r:id="rId11"/>
    <p:sldId id="1997" r:id="rId12"/>
    <p:sldId id="2039" r:id="rId13"/>
    <p:sldId id="2045" r:id="rId14"/>
    <p:sldId id="2010" r:id="rId15"/>
    <p:sldId id="2044" r:id="rId16"/>
    <p:sldId id="2046" r:id="rId17"/>
    <p:sldId id="2048" r:id="rId18"/>
    <p:sldId id="2049" r:id="rId19"/>
    <p:sldId id="2050" r:id="rId20"/>
    <p:sldId id="2051" r:id="rId21"/>
    <p:sldId id="2052" r:id="rId22"/>
    <p:sldId id="2053" r:id="rId23"/>
    <p:sldId id="2061" r:id="rId24"/>
    <p:sldId id="2062" r:id="rId25"/>
    <p:sldId id="2000" r:id="rId26"/>
    <p:sldId id="2040" r:id="rId27"/>
    <p:sldId id="2054" r:id="rId28"/>
    <p:sldId id="2005" r:id="rId29"/>
    <p:sldId id="2057" r:id="rId30"/>
    <p:sldId id="2007" r:id="rId31"/>
    <p:sldId id="2008" r:id="rId32"/>
    <p:sldId id="2063" r:id="rId33"/>
    <p:sldId id="2064" r:id="rId34"/>
    <p:sldId id="316" r:id="rId35"/>
    <p:sldId id="2058" r:id="rId36"/>
    <p:sldId id="2059" r:id="rId37"/>
    <p:sldId id="2060" r:id="rId38"/>
    <p:sldId id="2065" r:id="rId39"/>
    <p:sldId id="2067" r:id="rId40"/>
    <p:sldId id="2043" r:id="rId41"/>
    <p:sldId id="1533" r:id="rId42"/>
    <p:sldId id="1939" r:id="rId43"/>
    <p:sldId id="2066" r:id="rId44"/>
    <p:sldId id="2012" r:id="rId45"/>
    <p:sldId id="276" r:id="rId46"/>
    <p:sldId id="285" r:id="rId47"/>
    <p:sldId id="286" r:id="rId48"/>
    <p:sldId id="1961" r:id="rId49"/>
    <p:sldId id="2041" r:id="rId50"/>
    <p:sldId id="1922" r:id="rId51"/>
    <p:sldId id="1945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3BA86E-A2BF-B141-84F2-E73DFEDA0573}" v="61" dt="2024-08-30T14:31:57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9"/>
  </p:normalViewPr>
  <p:slideViewPr>
    <p:cSldViewPr snapToGrid="0">
      <p:cViewPr varScale="1">
        <p:scale>
          <a:sx n="104" d="100"/>
          <a:sy n="104" d="100"/>
        </p:scale>
        <p:origin x="8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6/11/relationships/changesInfo" Target="changesInfos/changesInfo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58E90E76-B00C-F823-6312-BF70FCB1E8A8}"/>
    <pc:docChg chg="addSld delSld modSld sldOrd">
      <pc:chgData name="Mari Powell" userId="S::mari.powell@uwtsd.ac.uk::a1b98dd7-29dc-4131-8e37-1423e6a9ecca" providerId="AD" clId="Web-{58E90E76-B00C-F823-6312-BF70FCB1E8A8}" dt="2024-05-09T09:30:18.219" v="411"/>
      <pc:docMkLst>
        <pc:docMk/>
      </pc:docMkLst>
      <pc:sldChg chg="delSp modSp add del">
        <pc:chgData name="Mari Powell" userId="S::mari.powell@uwtsd.ac.uk::a1b98dd7-29dc-4131-8e37-1423e6a9ecca" providerId="AD" clId="Web-{58E90E76-B00C-F823-6312-BF70FCB1E8A8}" dt="2024-05-08T15:53:53.658" v="51"/>
        <pc:sldMkLst>
          <pc:docMk/>
          <pc:sldMk cId="4070506104" sldId="279"/>
        </pc:sldMkLst>
        <pc:spChg chg="del mod">
          <ac:chgData name="Mari Powell" userId="S::mari.powell@uwtsd.ac.uk::a1b98dd7-29dc-4131-8e37-1423e6a9ecca" providerId="AD" clId="Web-{58E90E76-B00C-F823-6312-BF70FCB1E8A8}" dt="2024-05-08T15:52:11.905" v="14"/>
          <ac:spMkLst>
            <pc:docMk/>
            <pc:sldMk cId="4070506104" sldId="279"/>
            <ac:spMk id="6" creationId="{608F07D9-9FFA-7112-3CB5-C9502EF093AC}"/>
          </ac:spMkLst>
        </pc:spChg>
      </pc:sldChg>
      <pc:sldChg chg="modSp add">
        <pc:chgData name="Mari Powell" userId="S::mari.powell@uwtsd.ac.uk::a1b98dd7-29dc-4131-8e37-1423e6a9ecca" providerId="AD" clId="Web-{58E90E76-B00C-F823-6312-BF70FCB1E8A8}" dt="2024-05-08T16:01:55.720" v="143" actId="20577"/>
        <pc:sldMkLst>
          <pc:docMk/>
          <pc:sldMk cId="1028608765" sldId="1731"/>
        </pc:sldMkLst>
        <pc:spChg chg="mod">
          <ac:chgData name="Mari Powell" userId="S::mari.powell@uwtsd.ac.uk::a1b98dd7-29dc-4131-8e37-1423e6a9ecca" providerId="AD" clId="Web-{58E90E76-B00C-F823-6312-BF70FCB1E8A8}" dt="2024-05-08T16:01:55.720" v="143" actId="20577"/>
          <ac:spMkLst>
            <pc:docMk/>
            <pc:sldMk cId="1028608765" sldId="1731"/>
            <ac:spMk id="3" creationId="{FFBBE8E3-9227-4945-B769-077A5E291EDA}"/>
          </ac:spMkLst>
        </pc:spChg>
      </pc:sldChg>
      <pc:sldChg chg="del">
        <pc:chgData name="Mari Powell" userId="S::mari.powell@uwtsd.ac.uk::a1b98dd7-29dc-4131-8e37-1423e6a9ecca" providerId="AD" clId="Web-{58E90E76-B00C-F823-6312-BF70FCB1E8A8}" dt="2024-05-08T16:04:43.567" v="187"/>
        <pc:sldMkLst>
          <pc:docMk/>
          <pc:sldMk cId="2401505257" sldId="2014"/>
        </pc:sldMkLst>
      </pc:sldChg>
      <pc:sldChg chg="delSp modSp mod setBg">
        <pc:chgData name="Mari Powell" userId="S::mari.powell@uwtsd.ac.uk::a1b98dd7-29dc-4131-8e37-1423e6a9ecca" providerId="AD" clId="Web-{58E90E76-B00C-F823-6312-BF70FCB1E8A8}" dt="2024-05-08T16:05:35.194" v="192"/>
        <pc:sldMkLst>
          <pc:docMk/>
          <pc:sldMk cId="1663165925" sldId="2015"/>
        </pc:sldMkLst>
        <pc:spChg chg="mod">
          <ac:chgData name="Mari Powell" userId="S::mari.powell@uwtsd.ac.uk::a1b98dd7-29dc-4131-8e37-1423e6a9ecca" providerId="AD" clId="Web-{58E90E76-B00C-F823-6312-BF70FCB1E8A8}" dt="2024-05-08T16:05:29.866" v="190" actId="20577"/>
          <ac:spMkLst>
            <pc:docMk/>
            <pc:sldMk cId="1663165925" sldId="2015"/>
            <ac:spMk id="2" creationId="{FF1BF716-D676-D68C-D94C-32BE4226BF78}"/>
          </ac:spMkLst>
        </pc:spChg>
        <pc:spChg chg="del mod">
          <ac:chgData name="Mari Powell" userId="S::mari.powell@uwtsd.ac.uk::a1b98dd7-29dc-4131-8e37-1423e6a9ecca" providerId="AD" clId="Web-{58E90E76-B00C-F823-6312-BF70FCB1E8A8}" dt="2024-05-08T16:05:35.194" v="192"/>
          <ac:spMkLst>
            <pc:docMk/>
            <pc:sldMk cId="1663165925" sldId="2015"/>
            <ac:spMk id="3" creationId="{5146137C-BDDE-4802-6188-CCAB906D4C1A}"/>
          </ac:spMkLst>
        </pc:spChg>
      </pc:sldChg>
      <pc:sldChg chg="modSp add">
        <pc:chgData name="Mari Powell" userId="S::mari.powell@uwtsd.ac.uk::a1b98dd7-29dc-4131-8e37-1423e6a9ecca" providerId="AD" clId="Web-{58E90E76-B00C-F823-6312-BF70FCB1E8A8}" dt="2024-05-08T15:49:30.901" v="7" actId="20577"/>
        <pc:sldMkLst>
          <pc:docMk/>
          <pc:sldMk cId="349130121" sldId="2028"/>
        </pc:sldMkLst>
        <pc:spChg chg="mod">
          <ac:chgData name="Mari Powell" userId="S::mari.powell@uwtsd.ac.uk::a1b98dd7-29dc-4131-8e37-1423e6a9ecca" providerId="AD" clId="Web-{58E90E76-B00C-F823-6312-BF70FCB1E8A8}" dt="2024-05-08T15:49:30.901" v="7" actId="20577"/>
          <ac:spMkLst>
            <pc:docMk/>
            <pc:sldMk cId="349130121" sldId="2028"/>
            <ac:spMk id="8" creationId="{9DBC9E7B-E785-9424-F74A-2372066082E3}"/>
          </ac:spMkLst>
        </pc:spChg>
      </pc:sldChg>
      <pc:sldChg chg="addSp delSp modSp add replId">
        <pc:chgData name="Mari Powell" userId="S::mari.powell@uwtsd.ac.uk::a1b98dd7-29dc-4131-8e37-1423e6a9ecca" providerId="AD" clId="Web-{58E90E76-B00C-F823-6312-BF70FCB1E8A8}" dt="2024-05-08T16:13:58.099" v="410" actId="1076"/>
        <pc:sldMkLst>
          <pc:docMk/>
          <pc:sldMk cId="944347173" sldId="2029"/>
        </pc:sldMkLst>
        <pc:spChg chg="del">
          <ac:chgData name="Mari Powell" userId="S::mari.powell@uwtsd.ac.uk::a1b98dd7-29dc-4131-8e37-1423e6a9ecca" providerId="AD" clId="Web-{58E90E76-B00C-F823-6312-BF70FCB1E8A8}" dt="2024-05-08T15:49:34.432" v="9"/>
          <ac:spMkLst>
            <pc:docMk/>
            <pc:sldMk cId="944347173" sldId="2029"/>
            <ac:spMk id="2" creationId="{3BC17D16-4C72-0DA3-0FBE-3EF19C11938C}"/>
          </ac:spMkLst>
        </pc:spChg>
        <pc:spChg chg="add del mod">
          <ac:chgData name="Mari Powell" userId="S::mari.powell@uwtsd.ac.uk::a1b98dd7-29dc-4131-8e37-1423e6a9ecca" providerId="AD" clId="Web-{58E90E76-B00C-F823-6312-BF70FCB1E8A8}" dt="2024-05-08T15:51:49.045" v="12"/>
          <ac:spMkLst>
            <pc:docMk/>
            <pc:sldMk cId="944347173" sldId="2029"/>
            <ac:spMk id="5" creationId="{42DAC50B-AA8E-511F-C1B9-1FBF13EB8146}"/>
          </ac:spMkLst>
        </pc:spChg>
        <pc:spChg chg="add mod">
          <ac:chgData name="Mari Powell" userId="S::mari.powell@uwtsd.ac.uk::a1b98dd7-29dc-4131-8e37-1423e6a9ecca" providerId="AD" clId="Web-{58E90E76-B00C-F823-6312-BF70FCB1E8A8}" dt="2024-05-08T16:13:58.099" v="410" actId="1076"/>
          <ac:spMkLst>
            <pc:docMk/>
            <pc:sldMk cId="944347173" sldId="2029"/>
            <ac:spMk id="6" creationId="{608F07D9-9FFA-7112-3CB5-C9502EF093AC}"/>
          </ac:spMkLst>
        </pc:spChg>
        <pc:spChg chg="del">
          <ac:chgData name="Mari Powell" userId="S::mari.powell@uwtsd.ac.uk::a1b98dd7-29dc-4131-8e37-1423e6a9ecca" providerId="AD" clId="Web-{58E90E76-B00C-F823-6312-BF70FCB1E8A8}" dt="2024-05-08T15:51:42.201" v="11"/>
          <ac:spMkLst>
            <pc:docMk/>
            <pc:sldMk cId="944347173" sldId="2029"/>
            <ac:spMk id="8" creationId="{9DBC9E7B-E785-9424-F74A-2372066082E3}"/>
          </ac:spMkLst>
        </pc:spChg>
        <pc:spChg chg="add mod">
          <ac:chgData name="Mari Powell" userId="S::mari.powell@uwtsd.ac.uk::a1b98dd7-29dc-4131-8e37-1423e6a9ecca" providerId="AD" clId="Web-{58E90E76-B00C-F823-6312-BF70FCB1E8A8}" dt="2024-05-08T15:53:37.095" v="49" actId="1076"/>
          <ac:spMkLst>
            <pc:docMk/>
            <pc:sldMk cId="944347173" sldId="2029"/>
            <ac:spMk id="12" creationId="{18D81698-6246-3218-F03F-20A37283E02D}"/>
          </ac:spMkLst>
        </pc:spChg>
        <pc:picChg chg="add mod">
          <ac:chgData name="Mari Powell" userId="S::mari.powell@uwtsd.ac.uk::a1b98dd7-29dc-4131-8e37-1423e6a9ecca" providerId="AD" clId="Web-{58E90E76-B00C-F823-6312-BF70FCB1E8A8}" dt="2024-05-08T15:52:52.172" v="27" actId="1076"/>
          <ac:picMkLst>
            <pc:docMk/>
            <pc:sldMk cId="944347173" sldId="2029"/>
            <ac:picMk id="10" creationId="{8DEBBC1E-9EC8-51C4-FDF8-5B5FB277F75B}"/>
          </ac:picMkLst>
        </pc:picChg>
      </pc:sldChg>
      <pc:sldChg chg="addSp delSp modSp add mod ord replId setBg">
        <pc:chgData name="Mari Powell" userId="S::mari.powell@uwtsd.ac.uk::a1b98dd7-29dc-4131-8e37-1423e6a9ecca" providerId="AD" clId="Web-{58E90E76-B00C-F823-6312-BF70FCB1E8A8}" dt="2024-05-08T16:11:23.188" v="357" actId="20577"/>
        <pc:sldMkLst>
          <pc:docMk/>
          <pc:sldMk cId="1477298411" sldId="2030"/>
        </pc:sldMkLst>
        <pc:spChg chg="add mod">
          <ac:chgData name="Mari Powell" userId="S::mari.powell@uwtsd.ac.uk::a1b98dd7-29dc-4131-8e37-1423e6a9ecca" providerId="AD" clId="Web-{58E90E76-B00C-F823-6312-BF70FCB1E8A8}" dt="2024-05-08T16:11:23.188" v="357" actId="20577"/>
          <ac:spMkLst>
            <pc:docMk/>
            <pc:sldMk cId="1477298411" sldId="2030"/>
            <ac:spMk id="5" creationId="{6B048D8F-568B-0DC7-9661-406703EA17A6}"/>
          </ac:spMkLst>
        </pc:spChg>
        <pc:spChg chg="del">
          <ac:chgData name="Mari Powell" userId="S::mari.powell@uwtsd.ac.uk::a1b98dd7-29dc-4131-8e37-1423e6a9ecca" providerId="AD" clId="Web-{58E90E76-B00C-F823-6312-BF70FCB1E8A8}" dt="2024-05-08T15:56:01.053" v="53"/>
          <ac:spMkLst>
            <pc:docMk/>
            <pc:sldMk cId="1477298411" sldId="2030"/>
            <ac:spMk id="6" creationId="{608F07D9-9FFA-7112-3CB5-C9502EF093AC}"/>
          </ac:spMkLst>
        </pc:spChg>
        <pc:spChg chg="mod">
          <ac:chgData name="Mari Powell" userId="S::mari.powell@uwtsd.ac.uk::a1b98dd7-29dc-4131-8e37-1423e6a9ecca" providerId="AD" clId="Web-{58E90E76-B00C-F823-6312-BF70FCB1E8A8}" dt="2024-05-08T15:59:07.167" v="135" actId="20577"/>
          <ac:spMkLst>
            <pc:docMk/>
            <pc:sldMk cId="1477298411" sldId="2030"/>
            <ac:spMk id="12" creationId="{18D81698-6246-3218-F03F-20A37283E02D}"/>
          </ac:spMkLst>
        </pc:spChg>
        <pc:picChg chg="add mod">
          <ac:chgData name="Mari Powell" userId="S::mari.powell@uwtsd.ac.uk::a1b98dd7-29dc-4131-8e37-1423e6a9ecca" providerId="AD" clId="Web-{58E90E76-B00C-F823-6312-BF70FCB1E8A8}" dt="2024-05-08T15:57:51.665" v="120" actId="1076"/>
          <ac:picMkLst>
            <pc:docMk/>
            <pc:sldMk cId="1477298411" sldId="2030"/>
            <ac:picMk id="3" creationId="{053F0B3D-7306-BA07-89CC-8C813A7FE183}"/>
          </ac:picMkLst>
        </pc:picChg>
        <pc:picChg chg="del">
          <ac:chgData name="Mari Powell" userId="S::mari.powell@uwtsd.ac.uk::a1b98dd7-29dc-4131-8e37-1423e6a9ecca" providerId="AD" clId="Web-{58E90E76-B00C-F823-6312-BF70FCB1E8A8}" dt="2024-05-08T15:56:03.021" v="54"/>
          <ac:picMkLst>
            <pc:docMk/>
            <pc:sldMk cId="1477298411" sldId="2030"/>
            <ac:picMk id="10" creationId="{8DEBBC1E-9EC8-51C4-FDF8-5B5FB277F75B}"/>
          </ac:picMkLst>
        </pc:picChg>
      </pc:sldChg>
      <pc:sldChg chg="modSp add replId">
        <pc:chgData name="Mari Powell" userId="S::mari.powell@uwtsd.ac.uk::a1b98dd7-29dc-4131-8e37-1423e6a9ecca" providerId="AD" clId="Web-{58E90E76-B00C-F823-6312-BF70FCB1E8A8}" dt="2024-05-08T16:02:17.063" v="152" actId="20577"/>
        <pc:sldMkLst>
          <pc:docMk/>
          <pc:sldMk cId="262548899" sldId="2031"/>
        </pc:sldMkLst>
        <pc:spChg chg="mod">
          <ac:chgData name="Mari Powell" userId="S::mari.powell@uwtsd.ac.uk::a1b98dd7-29dc-4131-8e37-1423e6a9ecca" providerId="AD" clId="Web-{58E90E76-B00C-F823-6312-BF70FCB1E8A8}" dt="2024-05-08T16:02:09.079" v="146" actId="20577"/>
          <ac:spMkLst>
            <pc:docMk/>
            <pc:sldMk cId="262548899" sldId="2031"/>
            <ac:spMk id="2" creationId="{DB0C6AD8-3AD6-0A4F-9733-4A2A917765D8}"/>
          </ac:spMkLst>
        </pc:spChg>
        <pc:spChg chg="mod">
          <ac:chgData name="Mari Powell" userId="S::mari.powell@uwtsd.ac.uk::a1b98dd7-29dc-4131-8e37-1423e6a9ecca" providerId="AD" clId="Web-{58E90E76-B00C-F823-6312-BF70FCB1E8A8}" dt="2024-05-08T16:02:17.063" v="152" actId="20577"/>
          <ac:spMkLst>
            <pc:docMk/>
            <pc:sldMk cId="262548899" sldId="2031"/>
            <ac:spMk id="3" creationId="{FFBBE8E3-9227-4945-B769-077A5E291EDA}"/>
          </ac:spMkLst>
        </pc:spChg>
      </pc:sldChg>
      <pc:sldChg chg="modSp add replId">
        <pc:chgData name="Mari Powell" userId="S::mari.powell@uwtsd.ac.uk::a1b98dd7-29dc-4131-8e37-1423e6a9ecca" providerId="AD" clId="Web-{58E90E76-B00C-F823-6312-BF70FCB1E8A8}" dt="2024-05-08T16:02:47.970" v="160" actId="20577"/>
        <pc:sldMkLst>
          <pc:docMk/>
          <pc:sldMk cId="3291745950" sldId="2032"/>
        </pc:sldMkLst>
        <pc:spChg chg="mod">
          <ac:chgData name="Mari Powell" userId="S::mari.powell@uwtsd.ac.uk::a1b98dd7-29dc-4131-8e37-1423e6a9ecca" providerId="AD" clId="Web-{58E90E76-B00C-F823-6312-BF70FCB1E8A8}" dt="2024-05-08T16:02:47.970" v="160" actId="20577"/>
          <ac:spMkLst>
            <pc:docMk/>
            <pc:sldMk cId="3291745950" sldId="2032"/>
            <ac:spMk id="3" creationId="{FFBBE8E3-9227-4945-B769-077A5E291EDA}"/>
          </ac:spMkLst>
        </pc:spChg>
      </pc:sldChg>
      <pc:sldChg chg="modSp add replId">
        <pc:chgData name="Mari Powell" userId="S::mari.powell@uwtsd.ac.uk::a1b98dd7-29dc-4131-8e37-1423e6a9ecca" providerId="AD" clId="Web-{58E90E76-B00C-F823-6312-BF70FCB1E8A8}" dt="2024-05-08T16:03:36.284" v="170" actId="20577"/>
        <pc:sldMkLst>
          <pc:docMk/>
          <pc:sldMk cId="880206634" sldId="2033"/>
        </pc:sldMkLst>
        <pc:spChg chg="mod">
          <ac:chgData name="Mari Powell" userId="S::mari.powell@uwtsd.ac.uk::a1b98dd7-29dc-4131-8e37-1423e6a9ecca" providerId="AD" clId="Web-{58E90E76-B00C-F823-6312-BF70FCB1E8A8}" dt="2024-05-08T16:03:36.284" v="170" actId="20577"/>
          <ac:spMkLst>
            <pc:docMk/>
            <pc:sldMk cId="880206634" sldId="2033"/>
            <ac:spMk id="3" creationId="{FFBBE8E3-9227-4945-B769-077A5E291EDA}"/>
          </ac:spMkLst>
        </pc:spChg>
      </pc:sldChg>
      <pc:sldChg chg="modSp add replId">
        <pc:chgData name="Mari Powell" userId="S::mari.powell@uwtsd.ac.uk::a1b98dd7-29dc-4131-8e37-1423e6a9ecca" providerId="AD" clId="Web-{58E90E76-B00C-F823-6312-BF70FCB1E8A8}" dt="2024-05-08T16:04:00.316" v="185" actId="20577"/>
        <pc:sldMkLst>
          <pc:docMk/>
          <pc:sldMk cId="1091563812" sldId="2034"/>
        </pc:sldMkLst>
        <pc:spChg chg="mod">
          <ac:chgData name="Mari Powell" userId="S::mari.powell@uwtsd.ac.uk::a1b98dd7-29dc-4131-8e37-1423e6a9ecca" providerId="AD" clId="Web-{58E90E76-B00C-F823-6312-BF70FCB1E8A8}" dt="2024-05-08T16:04:00.316" v="185" actId="20577"/>
          <ac:spMkLst>
            <pc:docMk/>
            <pc:sldMk cId="1091563812" sldId="2034"/>
            <ac:spMk id="3" creationId="{FFBBE8E3-9227-4945-B769-077A5E291EDA}"/>
          </ac:spMkLst>
        </pc:spChg>
      </pc:sldChg>
      <pc:sldChg chg="modSp add replId">
        <pc:chgData name="Mari Powell" userId="S::mari.powell@uwtsd.ac.uk::a1b98dd7-29dc-4131-8e37-1423e6a9ecca" providerId="AD" clId="Web-{58E90E76-B00C-F823-6312-BF70FCB1E8A8}" dt="2024-05-08T16:13:26.457" v="408" actId="20577"/>
        <pc:sldMkLst>
          <pc:docMk/>
          <pc:sldMk cId="2433710487" sldId="2035"/>
        </pc:sldMkLst>
        <pc:spChg chg="mod">
          <ac:chgData name="Mari Powell" userId="S::mari.powell@uwtsd.ac.uk::a1b98dd7-29dc-4131-8e37-1423e6a9ecca" providerId="AD" clId="Web-{58E90E76-B00C-F823-6312-BF70FCB1E8A8}" dt="2024-05-08T16:13:26.457" v="408" actId="20577"/>
          <ac:spMkLst>
            <pc:docMk/>
            <pc:sldMk cId="2433710487" sldId="2035"/>
            <ac:spMk id="5" creationId="{6B048D8F-568B-0DC7-9661-406703EA17A6}"/>
          </ac:spMkLst>
        </pc:spChg>
        <pc:spChg chg="mod">
          <ac:chgData name="Mari Powell" userId="S::mari.powell@uwtsd.ac.uk::a1b98dd7-29dc-4131-8e37-1423e6a9ecca" providerId="AD" clId="Web-{58E90E76-B00C-F823-6312-BF70FCB1E8A8}" dt="2024-05-08T16:10:14.718" v="341" actId="1076"/>
          <ac:spMkLst>
            <pc:docMk/>
            <pc:sldMk cId="2433710487" sldId="2035"/>
            <ac:spMk id="12" creationId="{18D81698-6246-3218-F03F-20A37283E02D}"/>
          </ac:spMkLst>
        </pc:spChg>
      </pc:sldChg>
      <pc:sldChg chg="add replId">
        <pc:chgData name="Mari Powell" userId="S::mari.powell@uwtsd.ac.uk::a1b98dd7-29dc-4131-8e37-1423e6a9ecca" providerId="AD" clId="Web-{58E90E76-B00C-F823-6312-BF70FCB1E8A8}" dt="2024-05-09T09:30:18.219" v="411"/>
        <pc:sldMkLst>
          <pc:docMk/>
          <pc:sldMk cId="1319255053" sldId="2036"/>
        </pc:sldMkLst>
      </pc:sldChg>
    </pc:docChg>
  </pc:docChgLst>
  <pc:docChgLst>
    <pc:chgData name="Hedydd Jones" userId="35b46832-044e-45dd-ba51-c6b2345da4ab" providerId="ADAL" clId="{26EAF2AC-486A-C541-A572-8E2F327B35F0}"/>
    <pc:docChg chg="undo custSel modSld">
      <pc:chgData name="Hedydd Jones" userId="35b46832-044e-45dd-ba51-c6b2345da4ab" providerId="ADAL" clId="{26EAF2AC-486A-C541-A572-8E2F327B35F0}" dt="2024-08-30T10:24:19.178" v="378" actId="207"/>
      <pc:docMkLst>
        <pc:docMk/>
      </pc:docMkLst>
      <pc:sldChg chg="modSp mod">
        <pc:chgData name="Hedydd Jones" userId="35b46832-044e-45dd-ba51-c6b2345da4ab" providerId="ADAL" clId="{26EAF2AC-486A-C541-A572-8E2F327B35F0}" dt="2024-08-30T10:13:48.227" v="187" actId="207"/>
        <pc:sldMkLst>
          <pc:docMk/>
          <pc:sldMk cId="1381715656" sldId="316"/>
        </pc:sldMkLst>
        <pc:spChg chg="mod">
          <ac:chgData name="Hedydd Jones" userId="35b46832-044e-45dd-ba51-c6b2345da4ab" providerId="ADAL" clId="{26EAF2AC-486A-C541-A572-8E2F327B35F0}" dt="2024-08-30T10:13:48.227" v="187" actId="207"/>
          <ac:spMkLst>
            <pc:docMk/>
            <pc:sldMk cId="1381715656" sldId="316"/>
            <ac:spMk id="4" creationId="{356E0BED-3384-A936-8B08-B19DA2CB54D3}"/>
          </ac:spMkLst>
        </pc:spChg>
      </pc:sldChg>
      <pc:sldChg chg="modSp mod">
        <pc:chgData name="Hedydd Jones" userId="35b46832-044e-45dd-ba51-c6b2345da4ab" providerId="ADAL" clId="{26EAF2AC-486A-C541-A572-8E2F327B35F0}" dt="2024-08-30T10:22:28.929" v="351" actId="20577"/>
        <pc:sldMkLst>
          <pc:docMk/>
          <pc:sldMk cId="1962081853" sldId="1533"/>
        </pc:sldMkLst>
        <pc:spChg chg="mod">
          <ac:chgData name="Hedydd Jones" userId="35b46832-044e-45dd-ba51-c6b2345da4ab" providerId="ADAL" clId="{26EAF2AC-486A-C541-A572-8E2F327B35F0}" dt="2024-08-30T10:22:28.929" v="351" actId="20577"/>
          <ac:spMkLst>
            <pc:docMk/>
            <pc:sldMk cId="1962081853" sldId="1533"/>
            <ac:spMk id="3" creationId="{EB681A6C-D53A-1B47-8C41-05F00EFE6E09}"/>
          </ac:spMkLst>
        </pc:spChg>
      </pc:sldChg>
      <pc:sldChg chg="modSp mod">
        <pc:chgData name="Hedydd Jones" userId="35b46832-044e-45dd-ba51-c6b2345da4ab" providerId="ADAL" clId="{26EAF2AC-486A-C541-A572-8E2F327B35F0}" dt="2024-08-30T09:38:17.347" v="11" actId="20577"/>
        <pc:sldMkLst>
          <pc:docMk/>
          <pc:sldMk cId="3413324057" sldId="1714"/>
        </pc:sldMkLst>
        <pc:spChg chg="mod">
          <ac:chgData name="Hedydd Jones" userId="35b46832-044e-45dd-ba51-c6b2345da4ab" providerId="ADAL" clId="{26EAF2AC-486A-C541-A572-8E2F327B35F0}" dt="2024-08-30T09:38:17.347" v="11" actId="20577"/>
          <ac:spMkLst>
            <pc:docMk/>
            <pc:sldMk cId="3413324057" sldId="1714"/>
            <ac:spMk id="6" creationId="{818FB547-96DA-C543-96BF-958C9F8176AF}"/>
          </ac:spMkLst>
        </pc:spChg>
      </pc:sldChg>
      <pc:sldChg chg="modSp mod">
        <pc:chgData name="Hedydd Jones" userId="35b46832-044e-45dd-ba51-c6b2345da4ab" providerId="ADAL" clId="{26EAF2AC-486A-C541-A572-8E2F327B35F0}" dt="2024-08-30T10:24:19.178" v="378" actId="207"/>
        <pc:sldMkLst>
          <pc:docMk/>
          <pc:sldMk cId="3473090326" sldId="1922"/>
        </pc:sldMkLst>
        <pc:spChg chg="mod">
          <ac:chgData name="Hedydd Jones" userId="35b46832-044e-45dd-ba51-c6b2345da4ab" providerId="ADAL" clId="{26EAF2AC-486A-C541-A572-8E2F327B35F0}" dt="2024-08-30T10:24:10.794" v="375" actId="207"/>
          <ac:spMkLst>
            <pc:docMk/>
            <pc:sldMk cId="3473090326" sldId="1922"/>
            <ac:spMk id="2" creationId="{905014DB-1E2F-5C42-A4C8-D9B13D562E47}"/>
          </ac:spMkLst>
        </pc:spChg>
        <pc:spChg chg="mod">
          <ac:chgData name="Hedydd Jones" userId="35b46832-044e-45dd-ba51-c6b2345da4ab" providerId="ADAL" clId="{26EAF2AC-486A-C541-A572-8E2F327B35F0}" dt="2024-08-30T10:24:19.178" v="378" actId="207"/>
          <ac:spMkLst>
            <pc:docMk/>
            <pc:sldMk cId="3473090326" sldId="1922"/>
            <ac:spMk id="3" creationId="{FC6CC028-8F1C-174B-8E07-6F98087BD77C}"/>
          </ac:spMkLst>
        </pc:spChg>
      </pc:sldChg>
      <pc:sldChg chg="modSp mod">
        <pc:chgData name="Hedydd Jones" userId="35b46832-044e-45dd-ba51-c6b2345da4ab" providerId="ADAL" clId="{26EAF2AC-486A-C541-A572-8E2F327B35F0}" dt="2024-08-30T10:09:35.772" v="118" actId="207"/>
        <pc:sldMkLst>
          <pc:docMk/>
          <pc:sldMk cId="36264066" sldId="2000"/>
        </pc:sldMkLst>
        <pc:spChg chg="mod">
          <ac:chgData name="Hedydd Jones" userId="35b46832-044e-45dd-ba51-c6b2345da4ab" providerId="ADAL" clId="{26EAF2AC-486A-C541-A572-8E2F327B35F0}" dt="2024-08-30T10:09:35.772" v="118" actId="207"/>
          <ac:spMkLst>
            <pc:docMk/>
            <pc:sldMk cId="36264066" sldId="2000"/>
            <ac:spMk id="3" creationId="{3BC17D16-4C72-0DA3-0FBE-3EF19C11938C}"/>
          </ac:spMkLst>
        </pc:spChg>
      </pc:sldChg>
      <pc:sldChg chg="modSp mod">
        <pc:chgData name="Hedydd Jones" userId="35b46832-044e-45dd-ba51-c6b2345da4ab" providerId="ADAL" clId="{26EAF2AC-486A-C541-A572-8E2F327B35F0}" dt="2024-08-30T10:12:02.844" v="165" actId="207"/>
        <pc:sldMkLst>
          <pc:docMk/>
          <pc:sldMk cId="2581664963" sldId="2005"/>
        </pc:sldMkLst>
        <pc:spChg chg="mod">
          <ac:chgData name="Hedydd Jones" userId="35b46832-044e-45dd-ba51-c6b2345da4ab" providerId="ADAL" clId="{26EAF2AC-486A-C541-A572-8E2F327B35F0}" dt="2024-08-30T10:12:02.844" v="165" actId="207"/>
          <ac:spMkLst>
            <pc:docMk/>
            <pc:sldMk cId="2581664963" sldId="2005"/>
            <ac:spMk id="3" creationId="{3BC17D16-4C72-0DA3-0FBE-3EF19C11938C}"/>
          </ac:spMkLst>
        </pc:spChg>
      </pc:sldChg>
      <pc:sldChg chg="modSp mod">
        <pc:chgData name="Hedydd Jones" userId="35b46832-044e-45dd-ba51-c6b2345da4ab" providerId="ADAL" clId="{26EAF2AC-486A-C541-A572-8E2F327B35F0}" dt="2024-08-30T10:23:42.972" v="374" actId="207"/>
        <pc:sldMkLst>
          <pc:docMk/>
          <pc:sldMk cId="380004193" sldId="2012"/>
        </pc:sldMkLst>
        <pc:spChg chg="mod">
          <ac:chgData name="Hedydd Jones" userId="35b46832-044e-45dd-ba51-c6b2345da4ab" providerId="ADAL" clId="{26EAF2AC-486A-C541-A572-8E2F327B35F0}" dt="2024-08-30T10:23:42.972" v="374" actId="207"/>
          <ac:spMkLst>
            <pc:docMk/>
            <pc:sldMk cId="380004193" sldId="2012"/>
            <ac:spMk id="6" creationId="{1D5A6072-5775-883A-7C49-AC1BF04559B8}"/>
          </ac:spMkLst>
        </pc:spChg>
      </pc:sldChg>
      <pc:sldChg chg="modSp mod">
        <pc:chgData name="Hedydd Jones" userId="35b46832-044e-45dd-ba51-c6b2345da4ab" providerId="ADAL" clId="{26EAF2AC-486A-C541-A572-8E2F327B35F0}" dt="2024-08-30T09:36:56.320" v="0" actId="20577"/>
        <pc:sldMkLst>
          <pc:docMk/>
          <pc:sldMk cId="1946804102" sldId="2013"/>
        </pc:sldMkLst>
        <pc:graphicFrameChg chg="modGraphic">
          <ac:chgData name="Hedydd Jones" userId="35b46832-044e-45dd-ba51-c6b2345da4ab" providerId="ADAL" clId="{26EAF2AC-486A-C541-A572-8E2F327B35F0}" dt="2024-08-30T09:36:56.320" v="0" actId="20577"/>
          <ac:graphicFrameMkLst>
            <pc:docMk/>
            <pc:sldMk cId="1946804102" sldId="2013"/>
            <ac:graphicFrameMk id="5" creationId="{9BE23E15-36C3-0414-FCE2-8781749C7506}"/>
          </ac:graphicFrameMkLst>
        </pc:graphicFrameChg>
      </pc:sldChg>
      <pc:sldChg chg="modSp mod">
        <pc:chgData name="Hedydd Jones" userId="35b46832-044e-45dd-ba51-c6b2345da4ab" providerId="ADAL" clId="{26EAF2AC-486A-C541-A572-8E2F327B35F0}" dt="2024-08-30T09:37:20.366" v="1" actId="790"/>
        <pc:sldMkLst>
          <pc:docMk/>
          <pc:sldMk cId="1477298411" sldId="2030"/>
        </pc:sldMkLst>
        <pc:spChg chg="mod">
          <ac:chgData name="Hedydd Jones" userId="35b46832-044e-45dd-ba51-c6b2345da4ab" providerId="ADAL" clId="{26EAF2AC-486A-C541-A572-8E2F327B35F0}" dt="2024-08-30T09:37:20.366" v="1" actId="790"/>
          <ac:spMkLst>
            <pc:docMk/>
            <pc:sldMk cId="1477298411" sldId="2030"/>
            <ac:spMk id="5" creationId="{6B048D8F-568B-0DC7-9661-406703EA17A6}"/>
          </ac:spMkLst>
        </pc:spChg>
      </pc:sldChg>
      <pc:sldChg chg="modSp mod">
        <pc:chgData name="Hedydd Jones" userId="35b46832-044e-45dd-ba51-c6b2345da4ab" providerId="ADAL" clId="{26EAF2AC-486A-C541-A572-8E2F327B35F0}" dt="2024-08-30T09:37:54.443" v="8" actId="790"/>
        <pc:sldMkLst>
          <pc:docMk/>
          <pc:sldMk cId="2433710487" sldId="2035"/>
        </pc:sldMkLst>
        <pc:spChg chg="mod">
          <ac:chgData name="Hedydd Jones" userId="35b46832-044e-45dd-ba51-c6b2345da4ab" providerId="ADAL" clId="{26EAF2AC-486A-C541-A572-8E2F327B35F0}" dt="2024-08-30T09:37:54.443" v="8" actId="790"/>
          <ac:spMkLst>
            <pc:docMk/>
            <pc:sldMk cId="2433710487" sldId="2035"/>
            <ac:spMk id="5" creationId="{6B048D8F-568B-0DC7-9661-406703EA17A6}"/>
          </ac:spMkLst>
        </pc:spChg>
      </pc:sldChg>
      <pc:sldChg chg="modSp mod">
        <pc:chgData name="Hedydd Jones" userId="35b46832-044e-45dd-ba51-c6b2345da4ab" providerId="ADAL" clId="{26EAF2AC-486A-C541-A572-8E2F327B35F0}" dt="2024-08-30T09:38:24.934" v="12" actId="207"/>
        <pc:sldMkLst>
          <pc:docMk/>
          <pc:sldMk cId="1805516389" sldId="2038"/>
        </pc:sldMkLst>
        <pc:spChg chg="mod">
          <ac:chgData name="Hedydd Jones" userId="35b46832-044e-45dd-ba51-c6b2345da4ab" providerId="ADAL" clId="{26EAF2AC-486A-C541-A572-8E2F327B35F0}" dt="2024-08-30T09:38:24.934" v="12" actId="207"/>
          <ac:spMkLst>
            <pc:docMk/>
            <pc:sldMk cId="1805516389" sldId="2038"/>
            <ac:spMk id="12" creationId="{3ED93C75-0482-174E-3E6E-C1E8088AFC5D}"/>
          </ac:spMkLst>
        </pc:spChg>
      </pc:sldChg>
      <pc:sldChg chg="modSp mod">
        <pc:chgData name="Hedydd Jones" userId="35b46832-044e-45dd-ba51-c6b2345da4ab" providerId="ADAL" clId="{26EAF2AC-486A-C541-A572-8E2F327B35F0}" dt="2024-08-30T10:05:10.747" v="14" actId="207"/>
        <pc:sldMkLst>
          <pc:docMk/>
          <pc:sldMk cId="105099157" sldId="2039"/>
        </pc:sldMkLst>
        <pc:spChg chg="mod">
          <ac:chgData name="Hedydd Jones" userId="35b46832-044e-45dd-ba51-c6b2345da4ab" providerId="ADAL" clId="{26EAF2AC-486A-C541-A572-8E2F327B35F0}" dt="2024-08-30T10:05:10.747" v="14" actId="207"/>
          <ac:spMkLst>
            <pc:docMk/>
            <pc:sldMk cId="105099157" sldId="2039"/>
            <ac:spMk id="5" creationId="{AC676830-B1B2-668D-EC8C-3B4FA0F73CB3}"/>
          </ac:spMkLst>
        </pc:spChg>
      </pc:sldChg>
      <pc:sldChg chg="modSp mod">
        <pc:chgData name="Hedydd Jones" userId="35b46832-044e-45dd-ba51-c6b2345da4ab" providerId="ADAL" clId="{26EAF2AC-486A-C541-A572-8E2F327B35F0}" dt="2024-08-30T10:10:28.464" v="136" actId="207"/>
        <pc:sldMkLst>
          <pc:docMk/>
          <pc:sldMk cId="4193305006" sldId="2040"/>
        </pc:sldMkLst>
        <pc:spChg chg="mod">
          <ac:chgData name="Hedydd Jones" userId="35b46832-044e-45dd-ba51-c6b2345da4ab" providerId="ADAL" clId="{26EAF2AC-486A-C541-A572-8E2F327B35F0}" dt="2024-08-30T10:10:28.464" v="136" actId="207"/>
          <ac:spMkLst>
            <pc:docMk/>
            <pc:sldMk cId="4193305006" sldId="2040"/>
            <ac:spMk id="5" creationId="{5B18EE02-08FF-0053-EBAD-B71A8181430C}"/>
          </ac:spMkLst>
        </pc:spChg>
      </pc:sldChg>
      <pc:sldChg chg="modSp mod">
        <pc:chgData name="Hedydd Jones" userId="35b46832-044e-45dd-ba51-c6b2345da4ab" providerId="ADAL" clId="{26EAF2AC-486A-C541-A572-8E2F327B35F0}" dt="2024-08-30T10:06:25.673" v="39" actId="207"/>
        <pc:sldMkLst>
          <pc:docMk/>
          <pc:sldMk cId="1434153669" sldId="2044"/>
        </pc:sldMkLst>
        <pc:spChg chg="mod">
          <ac:chgData name="Hedydd Jones" userId="35b46832-044e-45dd-ba51-c6b2345da4ab" providerId="ADAL" clId="{26EAF2AC-486A-C541-A572-8E2F327B35F0}" dt="2024-08-30T10:06:25.673" v="39" actId="207"/>
          <ac:spMkLst>
            <pc:docMk/>
            <pc:sldMk cId="1434153669" sldId="2044"/>
            <ac:spMk id="5" creationId="{AC676830-B1B2-668D-EC8C-3B4FA0F73CB3}"/>
          </ac:spMkLst>
        </pc:spChg>
      </pc:sldChg>
      <pc:sldChg chg="modSp mod">
        <pc:chgData name="Hedydd Jones" userId="35b46832-044e-45dd-ba51-c6b2345da4ab" providerId="ADAL" clId="{26EAF2AC-486A-C541-A572-8E2F327B35F0}" dt="2024-08-30T10:05:36.546" v="22" actId="20577"/>
        <pc:sldMkLst>
          <pc:docMk/>
          <pc:sldMk cId="3598991049" sldId="2045"/>
        </pc:sldMkLst>
        <pc:spChg chg="mod">
          <ac:chgData name="Hedydd Jones" userId="35b46832-044e-45dd-ba51-c6b2345da4ab" providerId="ADAL" clId="{26EAF2AC-486A-C541-A572-8E2F327B35F0}" dt="2024-08-30T10:05:36.546" v="22" actId="20577"/>
          <ac:spMkLst>
            <pc:docMk/>
            <pc:sldMk cId="3598991049" sldId="2045"/>
            <ac:spMk id="5" creationId="{AC676830-B1B2-668D-EC8C-3B4FA0F73CB3}"/>
          </ac:spMkLst>
        </pc:spChg>
      </pc:sldChg>
      <pc:sldChg chg="modSp mod">
        <pc:chgData name="Hedydd Jones" userId="35b46832-044e-45dd-ba51-c6b2345da4ab" providerId="ADAL" clId="{26EAF2AC-486A-C541-A572-8E2F327B35F0}" dt="2024-08-30T10:06:54.814" v="44" actId="790"/>
        <pc:sldMkLst>
          <pc:docMk/>
          <pc:sldMk cId="1035468610" sldId="2046"/>
        </pc:sldMkLst>
        <pc:spChg chg="mod">
          <ac:chgData name="Hedydd Jones" userId="35b46832-044e-45dd-ba51-c6b2345da4ab" providerId="ADAL" clId="{26EAF2AC-486A-C541-A572-8E2F327B35F0}" dt="2024-08-30T10:06:54.814" v="44" actId="790"/>
          <ac:spMkLst>
            <pc:docMk/>
            <pc:sldMk cId="1035468610" sldId="2046"/>
            <ac:spMk id="5" creationId="{AC676830-B1B2-668D-EC8C-3B4FA0F73CB3}"/>
          </ac:spMkLst>
        </pc:spChg>
      </pc:sldChg>
      <pc:sldChg chg="modSp mod">
        <pc:chgData name="Hedydd Jones" userId="35b46832-044e-45dd-ba51-c6b2345da4ab" providerId="ADAL" clId="{26EAF2AC-486A-C541-A572-8E2F327B35F0}" dt="2024-08-30T10:11:06.336" v="148" actId="207"/>
        <pc:sldMkLst>
          <pc:docMk/>
          <pc:sldMk cId="3863700863" sldId="2054"/>
        </pc:sldMkLst>
        <pc:spChg chg="mod">
          <ac:chgData name="Hedydd Jones" userId="35b46832-044e-45dd-ba51-c6b2345da4ab" providerId="ADAL" clId="{26EAF2AC-486A-C541-A572-8E2F327B35F0}" dt="2024-08-30T10:11:06.336" v="148" actId="207"/>
          <ac:spMkLst>
            <pc:docMk/>
            <pc:sldMk cId="3863700863" sldId="2054"/>
            <ac:spMk id="3" creationId="{3A357B46-599D-28EB-F058-987058777DBA}"/>
          </ac:spMkLst>
        </pc:spChg>
      </pc:sldChg>
      <pc:sldChg chg="modSp mod">
        <pc:chgData name="Hedydd Jones" userId="35b46832-044e-45dd-ba51-c6b2345da4ab" providerId="ADAL" clId="{26EAF2AC-486A-C541-A572-8E2F327B35F0}" dt="2024-08-30T10:12:33.832" v="174" actId="207"/>
        <pc:sldMkLst>
          <pc:docMk/>
          <pc:sldMk cId="3055092477" sldId="2057"/>
        </pc:sldMkLst>
        <pc:spChg chg="mod">
          <ac:chgData name="Hedydd Jones" userId="35b46832-044e-45dd-ba51-c6b2345da4ab" providerId="ADAL" clId="{26EAF2AC-486A-C541-A572-8E2F327B35F0}" dt="2024-08-30T10:12:33.832" v="174" actId="207"/>
          <ac:spMkLst>
            <pc:docMk/>
            <pc:sldMk cId="3055092477" sldId="2057"/>
            <ac:spMk id="5" creationId="{5B18EE02-08FF-0053-EBAD-B71A8181430C}"/>
          </ac:spMkLst>
        </pc:spChg>
      </pc:sldChg>
      <pc:sldChg chg="modSp mod">
        <pc:chgData name="Hedydd Jones" userId="35b46832-044e-45dd-ba51-c6b2345da4ab" providerId="ADAL" clId="{26EAF2AC-486A-C541-A572-8E2F327B35F0}" dt="2024-08-30T10:18:00.654" v="259" actId="207"/>
        <pc:sldMkLst>
          <pc:docMk/>
          <pc:sldMk cId="2136992783" sldId="2058"/>
        </pc:sldMkLst>
        <pc:spChg chg="mod">
          <ac:chgData name="Hedydd Jones" userId="35b46832-044e-45dd-ba51-c6b2345da4ab" providerId="ADAL" clId="{26EAF2AC-486A-C541-A572-8E2F327B35F0}" dt="2024-08-30T10:18:00.654" v="259" actId="207"/>
          <ac:spMkLst>
            <pc:docMk/>
            <pc:sldMk cId="2136992783" sldId="2058"/>
            <ac:spMk id="4" creationId="{356E0BED-3384-A936-8B08-B19DA2CB54D3}"/>
          </ac:spMkLst>
        </pc:spChg>
      </pc:sldChg>
      <pc:sldChg chg="modSp mod">
        <pc:chgData name="Hedydd Jones" userId="35b46832-044e-45dd-ba51-c6b2345da4ab" providerId="ADAL" clId="{26EAF2AC-486A-C541-A572-8E2F327B35F0}" dt="2024-08-30T10:21:15.054" v="341" actId="790"/>
        <pc:sldMkLst>
          <pc:docMk/>
          <pc:sldMk cId="76799709" sldId="2059"/>
        </pc:sldMkLst>
        <pc:spChg chg="mod">
          <ac:chgData name="Hedydd Jones" userId="35b46832-044e-45dd-ba51-c6b2345da4ab" providerId="ADAL" clId="{26EAF2AC-486A-C541-A572-8E2F327B35F0}" dt="2024-08-30T10:21:07.397" v="340" actId="790"/>
          <ac:spMkLst>
            <pc:docMk/>
            <pc:sldMk cId="76799709" sldId="2059"/>
            <ac:spMk id="6" creationId="{635FC0E0-2104-7258-82CD-C38D65537E8F}"/>
          </ac:spMkLst>
        </pc:spChg>
        <pc:spChg chg="mod">
          <ac:chgData name="Hedydd Jones" userId="35b46832-044e-45dd-ba51-c6b2345da4ab" providerId="ADAL" clId="{26EAF2AC-486A-C541-A572-8E2F327B35F0}" dt="2024-08-30T10:21:15.054" v="341" actId="790"/>
          <ac:spMkLst>
            <pc:docMk/>
            <pc:sldMk cId="76799709" sldId="2059"/>
            <ac:spMk id="8" creationId="{6C052AF1-4ABD-9BA3-6FF4-9BF43A65305A}"/>
          </ac:spMkLst>
        </pc:spChg>
      </pc:sldChg>
      <pc:sldChg chg="modSp mod">
        <pc:chgData name="Hedydd Jones" userId="35b46832-044e-45dd-ba51-c6b2345da4ab" providerId="ADAL" clId="{26EAF2AC-486A-C541-A572-8E2F327B35F0}" dt="2024-08-30T10:21:25.560" v="342" actId="790"/>
        <pc:sldMkLst>
          <pc:docMk/>
          <pc:sldMk cId="1431201284" sldId="2060"/>
        </pc:sldMkLst>
        <pc:spChg chg="mod">
          <ac:chgData name="Hedydd Jones" userId="35b46832-044e-45dd-ba51-c6b2345da4ab" providerId="ADAL" clId="{26EAF2AC-486A-C541-A572-8E2F327B35F0}" dt="2024-08-30T10:21:25.560" v="342" actId="790"/>
          <ac:spMkLst>
            <pc:docMk/>
            <pc:sldMk cId="1431201284" sldId="2060"/>
            <ac:spMk id="2" creationId="{74F3CE41-1F3B-93D1-49D1-3AC161D9FE5C}"/>
          </ac:spMkLst>
        </pc:spChg>
      </pc:sldChg>
      <pc:sldChg chg="delSp mod">
        <pc:chgData name="Hedydd Jones" userId="35b46832-044e-45dd-ba51-c6b2345da4ab" providerId="ADAL" clId="{26EAF2AC-486A-C541-A572-8E2F327B35F0}" dt="2024-08-30T10:07:47.627" v="50" actId="478"/>
        <pc:sldMkLst>
          <pc:docMk/>
          <pc:sldMk cId="2067933295" sldId="2061"/>
        </pc:sldMkLst>
        <pc:spChg chg="del">
          <ac:chgData name="Hedydd Jones" userId="35b46832-044e-45dd-ba51-c6b2345da4ab" providerId="ADAL" clId="{26EAF2AC-486A-C541-A572-8E2F327B35F0}" dt="2024-08-30T10:07:47.627" v="50" actId="478"/>
          <ac:spMkLst>
            <pc:docMk/>
            <pc:sldMk cId="2067933295" sldId="2061"/>
            <ac:spMk id="6" creationId="{46602D38-C7CE-F32D-53DB-34DB240A9684}"/>
          </ac:spMkLst>
        </pc:spChg>
      </pc:sldChg>
      <pc:sldChg chg="modSp mod">
        <pc:chgData name="Hedydd Jones" userId="35b46832-044e-45dd-ba51-c6b2345da4ab" providerId="ADAL" clId="{26EAF2AC-486A-C541-A572-8E2F327B35F0}" dt="2024-08-30T10:08:29.788" v="74" actId="20577"/>
        <pc:sldMkLst>
          <pc:docMk/>
          <pc:sldMk cId="185987297" sldId="2062"/>
        </pc:sldMkLst>
        <pc:spChg chg="mod">
          <ac:chgData name="Hedydd Jones" userId="35b46832-044e-45dd-ba51-c6b2345da4ab" providerId="ADAL" clId="{26EAF2AC-486A-C541-A572-8E2F327B35F0}" dt="2024-08-30T10:08:29.788" v="74" actId="20577"/>
          <ac:spMkLst>
            <pc:docMk/>
            <pc:sldMk cId="185987297" sldId="2062"/>
            <ac:spMk id="12" creationId="{F28549A7-59CB-2131-8383-7A42CFE9EE3B}"/>
          </ac:spMkLst>
        </pc:spChg>
      </pc:sldChg>
      <pc:sldChg chg="modSp mod">
        <pc:chgData name="Hedydd Jones" userId="35b46832-044e-45dd-ba51-c6b2345da4ab" providerId="ADAL" clId="{26EAF2AC-486A-C541-A572-8E2F327B35F0}" dt="2024-08-30T10:13:06.497" v="176" actId="790"/>
        <pc:sldMkLst>
          <pc:docMk/>
          <pc:sldMk cId="2060509332" sldId="2063"/>
        </pc:sldMkLst>
        <pc:spChg chg="mod">
          <ac:chgData name="Hedydd Jones" userId="35b46832-044e-45dd-ba51-c6b2345da4ab" providerId="ADAL" clId="{26EAF2AC-486A-C541-A572-8E2F327B35F0}" dt="2024-08-30T10:13:06.497" v="176" actId="790"/>
          <ac:spMkLst>
            <pc:docMk/>
            <pc:sldMk cId="2060509332" sldId="2063"/>
            <ac:spMk id="9" creationId="{1E5509EF-4BA4-9E46-6CC2-C46E04471E7B}"/>
          </ac:spMkLst>
        </pc:spChg>
      </pc:sldChg>
      <pc:sldChg chg="modSp mod">
        <pc:chgData name="Hedydd Jones" userId="35b46832-044e-45dd-ba51-c6b2345da4ab" providerId="ADAL" clId="{26EAF2AC-486A-C541-A572-8E2F327B35F0}" dt="2024-08-30T10:13:25.158" v="181" actId="207"/>
        <pc:sldMkLst>
          <pc:docMk/>
          <pc:sldMk cId="1556565483" sldId="2064"/>
        </pc:sldMkLst>
        <pc:spChg chg="mod">
          <ac:chgData name="Hedydd Jones" userId="35b46832-044e-45dd-ba51-c6b2345da4ab" providerId="ADAL" clId="{26EAF2AC-486A-C541-A572-8E2F327B35F0}" dt="2024-08-30T10:13:25.158" v="181" actId="207"/>
          <ac:spMkLst>
            <pc:docMk/>
            <pc:sldMk cId="1556565483" sldId="2064"/>
            <ac:spMk id="4" creationId="{4C249364-BC54-4B5A-26E8-A41600398751}"/>
          </ac:spMkLst>
        </pc:spChg>
      </pc:sldChg>
      <pc:sldChg chg="modSp mod">
        <pc:chgData name="Hedydd Jones" userId="35b46832-044e-45dd-ba51-c6b2345da4ab" providerId="ADAL" clId="{26EAF2AC-486A-C541-A572-8E2F327B35F0}" dt="2024-08-30T09:44:50.687" v="13" actId="207"/>
        <pc:sldMkLst>
          <pc:docMk/>
          <pc:sldMk cId="2671549385" sldId="2071"/>
        </pc:sldMkLst>
        <pc:spChg chg="mod">
          <ac:chgData name="Hedydd Jones" userId="35b46832-044e-45dd-ba51-c6b2345da4ab" providerId="ADAL" clId="{26EAF2AC-486A-C541-A572-8E2F327B35F0}" dt="2024-08-30T09:44:50.687" v="13" actId="207"/>
          <ac:spMkLst>
            <pc:docMk/>
            <pc:sldMk cId="2671549385" sldId="2071"/>
            <ac:spMk id="12" creationId="{3ED93C75-0482-174E-3E6E-C1E8088AFC5D}"/>
          </ac:spMkLst>
        </pc:spChg>
      </pc:sldChg>
      <pc:sldChg chg="modSp mod">
        <pc:chgData name="Hedydd Jones" userId="35b46832-044e-45dd-ba51-c6b2345da4ab" providerId="ADAL" clId="{26EAF2AC-486A-C541-A572-8E2F327B35F0}" dt="2024-08-30T10:06:19.129" v="38" actId="20577"/>
        <pc:sldMkLst>
          <pc:docMk/>
          <pc:sldMk cId="596760539" sldId="2072"/>
        </pc:sldMkLst>
        <pc:spChg chg="mod">
          <ac:chgData name="Hedydd Jones" userId="35b46832-044e-45dd-ba51-c6b2345da4ab" providerId="ADAL" clId="{26EAF2AC-486A-C541-A572-8E2F327B35F0}" dt="2024-08-30T10:06:19.129" v="38" actId="20577"/>
          <ac:spMkLst>
            <pc:docMk/>
            <pc:sldMk cId="596760539" sldId="2072"/>
            <ac:spMk id="5" creationId="{AC676830-B1B2-668D-EC8C-3B4FA0F73CB3}"/>
          </ac:spMkLst>
        </pc:spChg>
      </pc:sldChg>
      <pc:sldChg chg="modSp mod">
        <pc:chgData name="Hedydd Jones" userId="35b46832-044e-45dd-ba51-c6b2345da4ab" providerId="ADAL" clId="{26EAF2AC-486A-C541-A572-8E2F327B35F0}" dt="2024-08-30T10:06:34.777" v="40" actId="207"/>
        <pc:sldMkLst>
          <pc:docMk/>
          <pc:sldMk cId="2267776670" sldId="2074"/>
        </pc:sldMkLst>
        <pc:spChg chg="mod">
          <ac:chgData name="Hedydd Jones" userId="35b46832-044e-45dd-ba51-c6b2345da4ab" providerId="ADAL" clId="{26EAF2AC-486A-C541-A572-8E2F327B35F0}" dt="2024-08-30T10:06:34.777" v="40" actId="207"/>
          <ac:spMkLst>
            <pc:docMk/>
            <pc:sldMk cId="2267776670" sldId="2074"/>
            <ac:spMk id="5" creationId="{AC676830-B1B2-668D-EC8C-3B4FA0F73CB3}"/>
          </ac:spMkLst>
        </pc:spChg>
      </pc:sldChg>
      <pc:sldChg chg="modSp mod">
        <pc:chgData name="Hedydd Jones" userId="35b46832-044e-45dd-ba51-c6b2345da4ab" providerId="ADAL" clId="{26EAF2AC-486A-C541-A572-8E2F327B35F0}" dt="2024-08-30T10:07:06.511" v="49" actId="20577"/>
        <pc:sldMkLst>
          <pc:docMk/>
          <pc:sldMk cId="1991715633" sldId="2075"/>
        </pc:sldMkLst>
        <pc:spChg chg="mod">
          <ac:chgData name="Hedydd Jones" userId="35b46832-044e-45dd-ba51-c6b2345da4ab" providerId="ADAL" clId="{26EAF2AC-486A-C541-A572-8E2F327B35F0}" dt="2024-08-30T10:07:06.511" v="49" actId="20577"/>
          <ac:spMkLst>
            <pc:docMk/>
            <pc:sldMk cId="1991715633" sldId="2075"/>
            <ac:spMk id="5" creationId="{AC676830-B1B2-668D-EC8C-3B4FA0F73CB3}"/>
          </ac:spMkLst>
        </pc:spChg>
      </pc:sldChg>
      <pc:sldChg chg="delSp mod">
        <pc:chgData name="Hedydd Jones" userId="35b46832-044e-45dd-ba51-c6b2345da4ab" providerId="ADAL" clId="{26EAF2AC-486A-C541-A572-8E2F327B35F0}" dt="2024-08-30T10:07:51.620" v="51" actId="478"/>
        <pc:sldMkLst>
          <pc:docMk/>
          <pc:sldMk cId="901864285" sldId="2080"/>
        </pc:sldMkLst>
        <pc:spChg chg="del">
          <ac:chgData name="Hedydd Jones" userId="35b46832-044e-45dd-ba51-c6b2345da4ab" providerId="ADAL" clId="{26EAF2AC-486A-C541-A572-8E2F327B35F0}" dt="2024-08-30T10:07:51.620" v="51" actId="478"/>
          <ac:spMkLst>
            <pc:docMk/>
            <pc:sldMk cId="901864285" sldId="2080"/>
            <ac:spMk id="6" creationId="{46602D38-C7CE-F32D-53DB-34DB240A9684}"/>
          </ac:spMkLst>
        </pc:spChg>
      </pc:sldChg>
      <pc:sldChg chg="modSp mod">
        <pc:chgData name="Hedydd Jones" userId="35b46832-044e-45dd-ba51-c6b2345da4ab" providerId="ADAL" clId="{26EAF2AC-486A-C541-A572-8E2F327B35F0}" dt="2024-08-30T10:09:10.858" v="112" actId="20577"/>
        <pc:sldMkLst>
          <pc:docMk/>
          <pc:sldMk cId="3608155252" sldId="2081"/>
        </pc:sldMkLst>
        <pc:spChg chg="mod">
          <ac:chgData name="Hedydd Jones" userId="35b46832-044e-45dd-ba51-c6b2345da4ab" providerId="ADAL" clId="{26EAF2AC-486A-C541-A572-8E2F327B35F0}" dt="2024-08-30T10:09:10.858" v="112" actId="20577"/>
          <ac:spMkLst>
            <pc:docMk/>
            <pc:sldMk cId="3608155252" sldId="2081"/>
            <ac:spMk id="12" creationId="{F28549A7-59CB-2131-8383-7A42CFE9EE3B}"/>
          </ac:spMkLst>
        </pc:spChg>
      </pc:sldChg>
      <pc:sldChg chg="modSp mod">
        <pc:chgData name="Hedydd Jones" userId="35b46832-044e-45dd-ba51-c6b2345da4ab" providerId="ADAL" clId="{26EAF2AC-486A-C541-A572-8E2F327B35F0}" dt="2024-08-30T10:11:44.791" v="160" actId="207"/>
        <pc:sldMkLst>
          <pc:docMk/>
          <pc:sldMk cId="884113390" sldId="2082"/>
        </pc:sldMkLst>
        <pc:spChg chg="mod">
          <ac:chgData name="Hedydd Jones" userId="35b46832-044e-45dd-ba51-c6b2345da4ab" providerId="ADAL" clId="{26EAF2AC-486A-C541-A572-8E2F327B35F0}" dt="2024-08-30T10:11:44.791" v="160" actId="207"/>
          <ac:spMkLst>
            <pc:docMk/>
            <pc:sldMk cId="884113390" sldId="2082"/>
            <ac:spMk id="3" creationId="{3A357B46-599D-28EB-F058-987058777DBA}"/>
          </ac:spMkLst>
        </pc:spChg>
      </pc:sldChg>
      <pc:sldChg chg="modSp mod">
        <pc:chgData name="Hedydd Jones" userId="35b46832-044e-45dd-ba51-c6b2345da4ab" providerId="ADAL" clId="{26EAF2AC-486A-C541-A572-8E2F327B35F0}" dt="2024-08-30T10:14:09.081" v="193" actId="207"/>
        <pc:sldMkLst>
          <pc:docMk/>
          <pc:sldMk cId="3228618957" sldId="2085"/>
        </pc:sldMkLst>
        <pc:spChg chg="mod">
          <ac:chgData name="Hedydd Jones" userId="35b46832-044e-45dd-ba51-c6b2345da4ab" providerId="ADAL" clId="{26EAF2AC-486A-C541-A572-8E2F327B35F0}" dt="2024-08-30T10:14:09.081" v="193" actId="207"/>
          <ac:spMkLst>
            <pc:docMk/>
            <pc:sldMk cId="3228618957" sldId="2085"/>
            <ac:spMk id="4" creationId="{356E0BED-3384-A936-8B08-B19DA2CB54D3}"/>
          </ac:spMkLst>
        </pc:spChg>
      </pc:sldChg>
      <pc:sldChg chg="modSp mod">
        <pc:chgData name="Hedydd Jones" userId="35b46832-044e-45dd-ba51-c6b2345da4ab" providerId="ADAL" clId="{26EAF2AC-486A-C541-A572-8E2F327B35F0}" dt="2024-08-30T10:20:58.847" v="339" actId="207"/>
        <pc:sldMkLst>
          <pc:docMk/>
          <pc:sldMk cId="3136026934" sldId="2086"/>
        </pc:sldMkLst>
        <pc:spChg chg="mod">
          <ac:chgData name="Hedydd Jones" userId="35b46832-044e-45dd-ba51-c6b2345da4ab" providerId="ADAL" clId="{26EAF2AC-486A-C541-A572-8E2F327B35F0}" dt="2024-08-30T10:20:58.847" v="339" actId="207"/>
          <ac:spMkLst>
            <pc:docMk/>
            <pc:sldMk cId="3136026934" sldId="2086"/>
            <ac:spMk id="4" creationId="{356E0BED-3384-A936-8B08-B19DA2CB54D3}"/>
          </ac:spMkLst>
        </pc:spChg>
      </pc:sldChg>
    </pc:docChg>
  </pc:docChgLst>
  <pc:docChgLst>
    <pc:chgData name="Mari Powell" userId="S::mari.powell@uwtsd.ac.uk::a1b98dd7-29dc-4131-8e37-1423e6a9ecca" providerId="AD" clId="Web-{F25F2BDE-35BF-605F-6599-C593E8DB9E04}"/>
    <pc:docChg chg="addSld delSld modSld sldOrd">
      <pc:chgData name="Mari Powell" userId="S::mari.powell@uwtsd.ac.uk::a1b98dd7-29dc-4131-8e37-1423e6a9ecca" providerId="AD" clId="Web-{F25F2BDE-35BF-605F-6599-C593E8DB9E04}" dt="2024-05-09T13:36:21.248" v="4258"/>
      <pc:docMkLst>
        <pc:docMk/>
      </pc:docMkLst>
      <pc:sldChg chg="addSp modSp add mod setBg">
        <pc:chgData name="Mari Powell" userId="S::mari.powell@uwtsd.ac.uk::a1b98dd7-29dc-4131-8e37-1423e6a9ecca" providerId="AD" clId="Web-{F25F2BDE-35BF-605F-6599-C593E8DB9E04}" dt="2024-05-09T11:54:15.410" v="792"/>
        <pc:sldMkLst>
          <pc:docMk/>
          <pc:sldMk cId="495679207" sldId="276"/>
        </pc:sldMkLst>
        <pc:spChg chg="add">
          <ac:chgData name="Mari Powell" userId="S::mari.powell@uwtsd.ac.uk::a1b98dd7-29dc-4131-8e37-1423e6a9ecca" providerId="AD" clId="Web-{F25F2BDE-35BF-605F-6599-C593E8DB9E04}" dt="2024-05-09T11:53:44.894" v="786"/>
          <ac:spMkLst>
            <pc:docMk/>
            <pc:sldMk cId="495679207" sldId="276"/>
            <ac:spMk id="3" creationId="{512586DA-1D62-5610-D43C-62714324F910}"/>
          </ac:spMkLst>
        </pc:spChg>
        <pc:picChg chg="mod">
          <ac:chgData name="Mari Powell" userId="S::mari.powell@uwtsd.ac.uk::a1b98dd7-29dc-4131-8e37-1423e6a9ecca" providerId="AD" clId="Web-{F25F2BDE-35BF-605F-6599-C593E8DB9E04}" dt="2024-05-09T11:53:55.066" v="788" actId="1076"/>
          <ac:picMkLst>
            <pc:docMk/>
            <pc:sldMk cId="495679207" sldId="276"/>
            <ac:picMk id="4" creationId="{D4C10CF5-5113-2F08-05D4-D40A334B2032}"/>
          </ac:picMkLst>
        </pc:picChg>
        <pc:picChg chg="add">
          <ac:chgData name="Mari Powell" userId="S::mari.powell@uwtsd.ac.uk::a1b98dd7-29dc-4131-8e37-1423e6a9ecca" providerId="AD" clId="Web-{F25F2BDE-35BF-605F-6599-C593E8DB9E04}" dt="2024-05-09T11:54:15.410" v="792"/>
          <ac:picMkLst>
            <pc:docMk/>
            <pc:sldMk cId="495679207" sldId="276"/>
            <ac:picMk id="6" creationId="{4E5E176B-1451-1D3C-FE19-8B67D31EE6F6}"/>
          </ac:picMkLst>
        </pc:picChg>
      </pc:sldChg>
      <pc:sldChg chg="addSp modSp add mod setBg">
        <pc:chgData name="Mari Powell" userId="S::mari.powell@uwtsd.ac.uk::a1b98dd7-29dc-4131-8e37-1423e6a9ecca" providerId="AD" clId="Web-{F25F2BDE-35BF-605F-6599-C593E8DB9E04}" dt="2024-05-09T11:54:39.021" v="799" actId="1076"/>
        <pc:sldMkLst>
          <pc:docMk/>
          <pc:sldMk cId="2697265329" sldId="285"/>
        </pc:sldMkLst>
        <pc:spChg chg="add">
          <ac:chgData name="Mari Powell" userId="S::mari.powell@uwtsd.ac.uk::a1b98dd7-29dc-4131-8e37-1423e6a9ecca" providerId="AD" clId="Web-{F25F2BDE-35BF-605F-6599-C593E8DB9E04}" dt="2024-05-09T11:54:03.879" v="789"/>
          <ac:spMkLst>
            <pc:docMk/>
            <pc:sldMk cId="2697265329" sldId="285"/>
            <ac:spMk id="4" creationId="{69DDA94D-1CC0-874F-C0B9-F460D5BCFD79}"/>
          </ac:spMkLst>
        </pc:spChg>
        <pc:picChg chg="mod">
          <ac:chgData name="Mari Powell" userId="S::mari.powell@uwtsd.ac.uk::a1b98dd7-29dc-4131-8e37-1423e6a9ecca" providerId="AD" clId="Web-{F25F2BDE-35BF-605F-6599-C593E8DB9E04}" dt="2024-05-09T11:54:39.021" v="799" actId="1076"/>
          <ac:picMkLst>
            <pc:docMk/>
            <pc:sldMk cId="2697265329" sldId="285"/>
            <ac:picMk id="2" creationId="{7A602A35-AA99-FE6F-BACF-250A382DBB40}"/>
          </ac:picMkLst>
        </pc:picChg>
        <pc:picChg chg="add">
          <ac:chgData name="Mari Powell" userId="S::mari.powell@uwtsd.ac.uk::a1b98dd7-29dc-4131-8e37-1423e6a9ecca" providerId="AD" clId="Web-{F25F2BDE-35BF-605F-6599-C593E8DB9E04}" dt="2024-05-09T11:54:17.832" v="793"/>
          <ac:picMkLst>
            <pc:docMk/>
            <pc:sldMk cId="2697265329" sldId="285"/>
            <ac:picMk id="6" creationId="{4F6AE79C-8668-A260-6ECC-C45738D0936F}"/>
          </ac:picMkLst>
        </pc:picChg>
      </pc:sldChg>
      <pc:sldChg chg="addSp modSp add mod setBg">
        <pc:chgData name="Mari Powell" userId="S::mari.powell@uwtsd.ac.uk::a1b98dd7-29dc-4131-8e37-1423e6a9ecca" providerId="AD" clId="Web-{F25F2BDE-35BF-605F-6599-C593E8DB9E04}" dt="2024-05-09T11:54:48.583" v="802" actId="1076"/>
        <pc:sldMkLst>
          <pc:docMk/>
          <pc:sldMk cId="497242345" sldId="286"/>
        </pc:sldMkLst>
        <pc:spChg chg="add">
          <ac:chgData name="Mari Powell" userId="S::mari.powell@uwtsd.ac.uk::a1b98dd7-29dc-4131-8e37-1423e6a9ecca" providerId="AD" clId="Web-{F25F2BDE-35BF-605F-6599-C593E8DB9E04}" dt="2024-05-09T11:54:06.426" v="790"/>
          <ac:spMkLst>
            <pc:docMk/>
            <pc:sldMk cId="497242345" sldId="286"/>
            <ac:spMk id="4" creationId="{998F52AF-8079-CABC-F436-B3A283673DD1}"/>
          </ac:spMkLst>
        </pc:spChg>
        <pc:picChg chg="mod">
          <ac:chgData name="Mari Powell" userId="S::mari.powell@uwtsd.ac.uk::a1b98dd7-29dc-4131-8e37-1423e6a9ecca" providerId="AD" clId="Web-{F25F2BDE-35BF-605F-6599-C593E8DB9E04}" dt="2024-05-09T11:54:48.583" v="802" actId="1076"/>
          <ac:picMkLst>
            <pc:docMk/>
            <pc:sldMk cId="497242345" sldId="286"/>
            <ac:picMk id="3" creationId="{CA8A5A50-C3F7-3FC4-78F4-FF7B170A54EF}"/>
          </ac:picMkLst>
        </pc:picChg>
        <pc:picChg chg="add">
          <ac:chgData name="Mari Powell" userId="S::mari.powell@uwtsd.ac.uk::a1b98dd7-29dc-4131-8e37-1423e6a9ecca" providerId="AD" clId="Web-{F25F2BDE-35BF-605F-6599-C593E8DB9E04}" dt="2024-05-09T11:54:19.957" v="794"/>
          <ac:picMkLst>
            <pc:docMk/>
            <pc:sldMk cId="497242345" sldId="286"/>
            <ac:picMk id="6" creationId="{16220520-2C84-9C25-6392-D3EC1CEB10BB}"/>
          </ac:picMkLst>
        </pc:picChg>
      </pc:sldChg>
      <pc:sldChg chg="add">
        <pc:chgData name="Mari Powell" userId="S::mari.powell@uwtsd.ac.uk::a1b98dd7-29dc-4131-8e37-1423e6a9ecca" providerId="AD" clId="Web-{F25F2BDE-35BF-605F-6599-C593E8DB9E04}" dt="2024-05-09T11:51:27.936" v="780"/>
        <pc:sldMkLst>
          <pc:docMk/>
          <pc:sldMk cId="3150222651" sldId="295"/>
        </pc:sldMkLst>
      </pc:sldChg>
      <pc:sldChg chg="addSp delSp modSp add ord">
        <pc:chgData name="Mari Powell" userId="S::mari.powell@uwtsd.ac.uk::a1b98dd7-29dc-4131-8e37-1423e6a9ecca" providerId="AD" clId="Web-{F25F2BDE-35BF-605F-6599-C593E8DB9E04}" dt="2024-05-09T13:33:32.914" v="4256"/>
        <pc:sldMkLst>
          <pc:docMk/>
          <pc:sldMk cId="1712548953" sldId="298"/>
        </pc:sldMkLst>
        <pc:picChg chg="add del mod">
          <ac:chgData name="Mari Powell" userId="S::mari.powell@uwtsd.ac.uk::a1b98dd7-29dc-4131-8e37-1423e6a9ecca" providerId="AD" clId="Web-{F25F2BDE-35BF-605F-6599-C593E8DB9E04}" dt="2024-05-09T12:08:44.829" v="1127"/>
          <ac:picMkLst>
            <pc:docMk/>
            <pc:sldMk cId="1712548953" sldId="298"/>
            <ac:picMk id="4" creationId="{77E60021-17B4-DC6E-27F6-8FD06C4610A5}"/>
          </ac:picMkLst>
        </pc:picChg>
      </pc:sldChg>
      <pc:sldChg chg="add">
        <pc:chgData name="Mari Powell" userId="S::mari.powell@uwtsd.ac.uk::a1b98dd7-29dc-4131-8e37-1423e6a9ecca" providerId="AD" clId="Web-{F25F2BDE-35BF-605F-6599-C593E8DB9E04}" dt="2024-05-09T11:52:00.875" v="783"/>
        <pc:sldMkLst>
          <pc:docMk/>
          <pc:sldMk cId="3940875890" sldId="312"/>
        </pc:sldMkLst>
      </pc:sldChg>
      <pc:sldChg chg="add">
        <pc:chgData name="Mari Powell" userId="S::mari.powell@uwtsd.ac.uk::a1b98dd7-29dc-4131-8e37-1423e6a9ecca" providerId="AD" clId="Web-{F25F2BDE-35BF-605F-6599-C593E8DB9E04}" dt="2024-05-09T11:49:24.260" v="774"/>
        <pc:sldMkLst>
          <pc:docMk/>
          <pc:sldMk cId="1065679834" sldId="314"/>
        </pc:sldMkLst>
      </pc:sldChg>
      <pc:sldChg chg="add">
        <pc:chgData name="Mari Powell" userId="S::mari.powell@uwtsd.ac.uk::a1b98dd7-29dc-4131-8e37-1423e6a9ecca" providerId="AD" clId="Web-{F25F2BDE-35BF-605F-6599-C593E8DB9E04}" dt="2024-05-09T11:50:02.355" v="777"/>
        <pc:sldMkLst>
          <pc:docMk/>
          <pc:sldMk cId="2910187368" sldId="315"/>
        </pc:sldMkLst>
      </pc:sldChg>
      <pc:sldChg chg="add">
        <pc:chgData name="Mari Powell" userId="S::mari.powell@uwtsd.ac.uk::a1b98dd7-29dc-4131-8e37-1423e6a9ecca" providerId="AD" clId="Web-{F25F2BDE-35BF-605F-6599-C593E8DB9E04}" dt="2024-05-09T11:50:11.574" v="778"/>
        <pc:sldMkLst>
          <pc:docMk/>
          <pc:sldMk cId="1381715656" sldId="316"/>
        </pc:sldMkLst>
      </pc:sldChg>
      <pc:sldChg chg="modSp add">
        <pc:chgData name="Mari Powell" userId="S::mari.powell@uwtsd.ac.uk::a1b98dd7-29dc-4131-8e37-1423e6a9ecca" providerId="AD" clId="Web-{F25F2BDE-35BF-605F-6599-C593E8DB9E04}" dt="2024-05-09T11:44:46.736" v="695" actId="1076"/>
        <pc:sldMkLst>
          <pc:docMk/>
          <pc:sldMk cId="1596206577" sldId="1961"/>
        </pc:sldMkLst>
        <pc:spChg chg="mod">
          <ac:chgData name="Mari Powell" userId="S::mari.powell@uwtsd.ac.uk::a1b98dd7-29dc-4131-8e37-1423e6a9ecca" providerId="AD" clId="Web-{F25F2BDE-35BF-605F-6599-C593E8DB9E04}" dt="2024-05-09T11:44:46.736" v="695" actId="1076"/>
          <ac:spMkLst>
            <pc:docMk/>
            <pc:sldMk cId="1596206577" sldId="1961"/>
            <ac:spMk id="5" creationId="{2A6A6129-4601-0D45-89C0-511608FA4530}"/>
          </ac:spMkLst>
        </pc:spChg>
      </pc:sldChg>
      <pc:sldChg chg="modSp add">
        <pc:chgData name="Mari Powell" userId="S::mari.powell@uwtsd.ac.uk::a1b98dd7-29dc-4131-8e37-1423e6a9ecca" providerId="AD" clId="Web-{F25F2BDE-35BF-605F-6599-C593E8DB9E04}" dt="2024-05-09T12:16:47.235" v="1332" actId="1076"/>
        <pc:sldMkLst>
          <pc:docMk/>
          <pc:sldMk cId="4176898057" sldId="1976"/>
        </pc:sldMkLst>
        <pc:spChg chg="mod">
          <ac:chgData name="Mari Powell" userId="S::mari.powell@uwtsd.ac.uk::a1b98dd7-29dc-4131-8e37-1423e6a9ecca" providerId="AD" clId="Web-{F25F2BDE-35BF-605F-6599-C593E8DB9E04}" dt="2024-05-09T12:13:52.667" v="1215" actId="1076"/>
          <ac:spMkLst>
            <pc:docMk/>
            <pc:sldMk cId="4176898057" sldId="1976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2:16:47.235" v="1332" actId="1076"/>
          <ac:spMkLst>
            <pc:docMk/>
            <pc:sldMk cId="4176898057" sldId="1976"/>
            <ac:spMk id="10" creationId="{C7036061-7A85-1BB3-9CE1-22673EC894B7}"/>
          </ac:spMkLst>
        </pc:spChg>
      </pc:sldChg>
      <pc:sldChg chg="modSp add">
        <pc:chgData name="Mari Powell" userId="S::mari.powell@uwtsd.ac.uk::a1b98dd7-29dc-4131-8e37-1423e6a9ecca" providerId="AD" clId="Web-{F25F2BDE-35BF-605F-6599-C593E8DB9E04}" dt="2024-05-09T12:17:10.314" v="1336" actId="20577"/>
        <pc:sldMkLst>
          <pc:docMk/>
          <pc:sldMk cId="2036149854" sldId="1997"/>
        </pc:sldMkLst>
        <pc:spChg chg="mod">
          <ac:chgData name="Mari Powell" userId="S::mari.powell@uwtsd.ac.uk::a1b98dd7-29dc-4131-8e37-1423e6a9ecca" providerId="AD" clId="Web-{F25F2BDE-35BF-605F-6599-C593E8DB9E04}" dt="2024-05-09T12:17:10.314" v="1336" actId="20577"/>
          <ac:spMkLst>
            <pc:docMk/>
            <pc:sldMk cId="2036149854" sldId="1997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1:38:11.317" v="581" actId="20577"/>
          <ac:spMkLst>
            <pc:docMk/>
            <pc:sldMk cId="2036149854" sldId="1997"/>
            <ac:spMk id="6" creationId="{8340E561-0A4B-720B-E905-4377694EE518}"/>
          </ac:spMkLst>
        </pc:spChg>
      </pc:sldChg>
      <pc:sldChg chg="modSp add">
        <pc:chgData name="Mari Powell" userId="S::mari.powell@uwtsd.ac.uk::a1b98dd7-29dc-4131-8e37-1423e6a9ecca" providerId="AD" clId="Web-{F25F2BDE-35BF-605F-6599-C593E8DB9E04}" dt="2024-05-09T12:05:22.744" v="1121" actId="20577"/>
        <pc:sldMkLst>
          <pc:docMk/>
          <pc:sldMk cId="36264066" sldId="2000"/>
        </pc:sldMkLst>
        <pc:spChg chg="mod">
          <ac:chgData name="Mari Powell" userId="S::mari.powell@uwtsd.ac.uk::a1b98dd7-29dc-4131-8e37-1423e6a9ecca" providerId="AD" clId="Web-{F25F2BDE-35BF-605F-6599-C593E8DB9E04}" dt="2024-05-09T12:05:22.744" v="1121" actId="20577"/>
          <ac:spMkLst>
            <pc:docMk/>
            <pc:sldMk cId="36264066" sldId="2000"/>
            <ac:spMk id="3" creationId="{3BC17D16-4C72-0DA3-0FBE-3EF19C11938C}"/>
          </ac:spMkLst>
        </pc:spChg>
      </pc:sldChg>
      <pc:sldChg chg="modSp add">
        <pc:chgData name="Mari Powell" userId="S::mari.powell@uwtsd.ac.uk::a1b98dd7-29dc-4131-8e37-1423e6a9ecca" providerId="AD" clId="Web-{F25F2BDE-35BF-605F-6599-C593E8DB9E04}" dt="2024-05-09T11:41:09.479" v="592" actId="20577"/>
        <pc:sldMkLst>
          <pc:docMk/>
          <pc:sldMk cId="2581664963" sldId="2005"/>
        </pc:sldMkLst>
        <pc:spChg chg="mod">
          <ac:chgData name="Mari Powell" userId="S::mari.powell@uwtsd.ac.uk::a1b98dd7-29dc-4131-8e37-1423e6a9ecca" providerId="AD" clId="Web-{F25F2BDE-35BF-605F-6599-C593E8DB9E04}" dt="2024-05-09T11:41:09.479" v="592" actId="20577"/>
          <ac:spMkLst>
            <pc:docMk/>
            <pc:sldMk cId="2581664963" sldId="2005"/>
            <ac:spMk id="3" creationId="{3BC17D16-4C72-0DA3-0FBE-3EF19C11938C}"/>
          </ac:spMkLst>
        </pc:spChg>
      </pc:sldChg>
      <pc:sldChg chg="add">
        <pc:chgData name="Mari Powell" userId="S::mari.powell@uwtsd.ac.uk::a1b98dd7-29dc-4131-8e37-1423e6a9ecca" providerId="AD" clId="Web-{F25F2BDE-35BF-605F-6599-C593E8DB9E04}" dt="2024-05-09T11:41:11.088" v="593"/>
        <pc:sldMkLst>
          <pc:docMk/>
          <pc:sldMk cId="1161962091" sldId="2007"/>
        </pc:sldMkLst>
      </pc:sldChg>
      <pc:sldChg chg="add">
        <pc:chgData name="Mari Powell" userId="S::mari.powell@uwtsd.ac.uk::a1b98dd7-29dc-4131-8e37-1423e6a9ecca" providerId="AD" clId="Web-{F25F2BDE-35BF-605F-6599-C593E8DB9E04}" dt="2024-05-09T11:41:21.573" v="594"/>
        <pc:sldMkLst>
          <pc:docMk/>
          <pc:sldMk cId="2188772149" sldId="2008"/>
        </pc:sldMkLst>
      </pc:sldChg>
      <pc:sldChg chg="modSp add ord">
        <pc:chgData name="Mari Powell" userId="S::mari.powell@uwtsd.ac.uk::a1b98dd7-29dc-4131-8e37-1423e6a9ecca" providerId="AD" clId="Web-{F25F2BDE-35BF-605F-6599-C593E8DB9E04}" dt="2024-05-09T13:12:16.201" v="3638"/>
        <pc:sldMkLst>
          <pc:docMk/>
          <pc:sldMk cId="2501951777" sldId="2010"/>
        </pc:sldMkLst>
        <pc:spChg chg="mod">
          <ac:chgData name="Mari Powell" userId="S::mari.powell@uwtsd.ac.uk::a1b98dd7-29dc-4131-8e37-1423e6a9ecca" providerId="AD" clId="Web-{F25F2BDE-35BF-605F-6599-C593E8DB9E04}" dt="2024-05-09T13:09:50.056" v="3486" actId="1076"/>
          <ac:spMkLst>
            <pc:docMk/>
            <pc:sldMk cId="2501951777" sldId="2010"/>
            <ac:spMk id="6" creationId="{01479F36-3BDF-5794-0715-548D51FE8E10}"/>
          </ac:spMkLst>
        </pc:spChg>
        <pc:graphicFrameChg chg="mod modGraphic">
          <ac:chgData name="Mari Powell" userId="S::mari.powell@uwtsd.ac.uk::a1b98dd7-29dc-4131-8e37-1423e6a9ecca" providerId="AD" clId="Web-{F25F2BDE-35BF-605F-6599-C593E8DB9E04}" dt="2024-05-09T13:12:01.545" v="3637" actId="1076"/>
          <ac:graphicFrameMkLst>
            <pc:docMk/>
            <pc:sldMk cId="2501951777" sldId="2010"/>
            <ac:graphicFrameMk id="3" creationId="{15EF01AD-81E4-FB45-8A09-70E43A958860}"/>
          </ac:graphicFrameMkLst>
        </pc:graphicFrameChg>
      </pc:sldChg>
      <pc:sldChg chg="modSp add mod setBg">
        <pc:chgData name="Mari Powell" userId="S::mari.powell@uwtsd.ac.uk::a1b98dd7-29dc-4131-8e37-1423e6a9ecca" providerId="AD" clId="Web-{F25F2BDE-35BF-605F-6599-C593E8DB9E04}" dt="2024-05-09T12:00:35.423" v="1018" actId="20577"/>
        <pc:sldMkLst>
          <pc:docMk/>
          <pc:sldMk cId="380004193" sldId="2012"/>
        </pc:sldMkLst>
        <pc:spChg chg="mod">
          <ac:chgData name="Mari Powell" userId="S::mari.powell@uwtsd.ac.uk::a1b98dd7-29dc-4131-8e37-1423e6a9ecca" providerId="AD" clId="Web-{F25F2BDE-35BF-605F-6599-C593E8DB9E04}" dt="2024-05-09T12:00:29.985" v="1007" actId="1076"/>
          <ac:spMkLst>
            <pc:docMk/>
            <pc:sldMk cId="380004193" sldId="2012"/>
            <ac:spMk id="6" creationId="{1D5A6072-5775-883A-7C49-AC1BF04559B8}"/>
          </ac:spMkLst>
        </pc:spChg>
        <pc:spChg chg="mod">
          <ac:chgData name="Mari Powell" userId="S::mari.powell@uwtsd.ac.uk::a1b98dd7-29dc-4131-8e37-1423e6a9ecca" providerId="AD" clId="Web-{F25F2BDE-35BF-605F-6599-C593E8DB9E04}" dt="2024-05-09T12:00:35.423" v="1018" actId="20577"/>
          <ac:spMkLst>
            <pc:docMk/>
            <pc:sldMk cId="380004193" sldId="2012"/>
            <ac:spMk id="8" creationId="{A365BE49-36B1-5630-6D8E-83CF0B61DB2F}"/>
          </ac:spMkLst>
        </pc:spChg>
        <pc:picChg chg="mod">
          <ac:chgData name="Mari Powell" userId="S::mari.powell@uwtsd.ac.uk::a1b98dd7-29dc-4131-8e37-1423e6a9ecca" providerId="AD" clId="Web-{F25F2BDE-35BF-605F-6599-C593E8DB9E04}" dt="2024-05-09T11:54:10.270" v="791" actId="1076"/>
          <ac:picMkLst>
            <pc:docMk/>
            <pc:sldMk cId="380004193" sldId="2012"/>
            <ac:picMk id="9" creationId="{DEAB3055-3626-CE8E-DD26-1A936B0600BB}"/>
          </ac:picMkLst>
        </pc:picChg>
      </pc:sldChg>
      <pc:sldChg chg="modSp">
        <pc:chgData name="Mari Powell" userId="S::mari.powell@uwtsd.ac.uk::a1b98dd7-29dc-4131-8e37-1423e6a9ecca" providerId="AD" clId="Web-{F25F2BDE-35BF-605F-6599-C593E8DB9E04}" dt="2024-05-09T12:16:13.546" v="1324"/>
        <pc:sldMkLst>
          <pc:docMk/>
          <pc:sldMk cId="1946804102" sldId="2013"/>
        </pc:sldMkLst>
        <pc:graphicFrameChg chg="mod modGraphic">
          <ac:chgData name="Mari Powell" userId="S::mari.powell@uwtsd.ac.uk::a1b98dd7-29dc-4131-8e37-1423e6a9ecca" providerId="AD" clId="Web-{F25F2BDE-35BF-605F-6599-C593E8DB9E04}" dt="2024-05-09T12:16:13.546" v="1324"/>
          <ac:graphicFrameMkLst>
            <pc:docMk/>
            <pc:sldMk cId="1946804102" sldId="2013"/>
            <ac:graphicFrameMk id="5" creationId="{9BE23E15-36C3-0414-FCE2-8781749C7506}"/>
          </ac:graphicFrameMkLst>
        </pc:graphicFrameChg>
      </pc:sldChg>
      <pc:sldChg chg="del">
        <pc:chgData name="Mari Powell" userId="S::mari.powell@uwtsd.ac.uk::a1b98dd7-29dc-4131-8e37-1423e6a9ecca" providerId="AD" clId="Web-{F25F2BDE-35BF-605F-6599-C593E8DB9E04}" dt="2024-05-09T09:38:17.457" v="36"/>
        <pc:sldMkLst>
          <pc:docMk/>
          <pc:sldMk cId="1663165925" sldId="2015"/>
        </pc:sldMkLst>
      </pc:sldChg>
      <pc:sldChg chg="addSp delSp modSp">
        <pc:chgData name="Mari Powell" userId="S::mari.powell@uwtsd.ac.uk::a1b98dd7-29dc-4131-8e37-1423e6a9ecca" providerId="AD" clId="Web-{F25F2BDE-35BF-605F-6599-C593E8DB9E04}" dt="2024-05-09T09:38:11.394" v="35"/>
        <pc:sldMkLst>
          <pc:docMk/>
          <pc:sldMk cId="1319255053" sldId="2036"/>
        </pc:sldMkLst>
        <pc:spChg chg="mod">
          <ac:chgData name="Mari Powell" userId="S::mari.powell@uwtsd.ac.uk::a1b98dd7-29dc-4131-8e37-1423e6a9ecca" providerId="AD" clId="Web-{F25F2BDE-35BF-605F-6599-C593E8DB9E04}" dt="2024-05-09T09:38:07.800" v="34" actId="1076"/>
          <ac:spMkLst>
            <pc:docMk/>
            <pc:sldMk cId="1319255053" sldId="2036"/>
            <ac:spMk id="2" creationId="{655C35FC-FED0-464E-9370-3D7EF7138213}"/>
          </ac:spMkLst>
        </pc:spChg>
        <pc:spChg chg="del">
          <ac:chgData name="Mari Powell" userId="S::mari.powell@uwtsd.ac.uk::a1b98dd7-29dc-4131-8e37-1423e6a9ecca" providerId="AD" clId="Web-{F25F2BDE-35BF-605F-6599-C593E8DB9E04}" dt="2024-05-09T09:30:50.960" v="0"/>
          <ac:spMkLst>
            <pc:docMk/>
            <pc:sldMk cId="1319255053" sldId="2036"/>
            <ac:spMk id="6" creationId="{146655F3-4985-6D18-B655-B8A3739310F1}"/>
          </ac:spMkLst>
        </pc:spChg>
        <pc:picChg chg="add del mod">
          <ac:chgData name="Mari Powell" userId="S::mari.powell@uwtsd.ac.uk::a1b98dd7-29dc-4131-8e37-1423e6a9ecca" providerId="AD" clId="Web-{F25F2BDE-35BF-605F-6599-C593E8DB9E04}" dt="2024-05-09T09:37:55.784" v="31"/>
          <ac:picMkLst>
            <pc:docMk/>
            <pc:sldMk cId="1319255053" sldId="2036"/>
            <ac:picMk id="3" creationId="{F8F3AC05-43FE-FC94-0E6E-9375EF95947B}"/>
          </ac:picMkLst>
        </pc:picChg>
        <pc:picChg chg="add mod">
          <ac:chgData name="Mari Powell" userId="S::mari.powell@uwtsd.ac.uk::a1b98dd7-29dc-4131-8e37-1423e6a9ecca" providerId="AD" clId="Web-{F25F2BDE-35BF-605F-6599-C593E8DB9E04}" dt="2024-05-09T09:38:11.394" v="35"/>
          <ac:picMkLst>
            <pc:docMk/>
            <pc:sldMk cId="1319255053" sldId="2036"/>
            <ac:picMk id="5" creationId="{666947D7-CF70-8A50-C55C-E9F29DAA222F}"/>
          </ac:picMkLst>
        </pc:picChg>
        <pc:picChg chg="del">
          <ac:chgData name="Mari Powell" userId="S::mari.powell@uwtsd.ac.uk::a1b98dd7-29dc-4131-8e37-1423e6a9ecca" providerId="AD" clId="Web-{F25F2BDE-35BF-605F-6599-C593E8DB9E04}" dt="2024-05-09T09:30:51.804" v="1"/>
          <ac:picMkLst>
            <pc:docMk/>
            <pc:sldMk cId="1319255053" sldId="2036"/>
            <ac:picMk id="7" creationId="{E9E907EC-4B95-A446-B172-1A0BDDEFC8EA}"/>
          </ac:picMkLst>
        </pc:picChg>
      </pc:sldChg>
      <pc:sldChg chg="addSp delSp modSp add del ord replId">
        <pc:chgData name="Mari Powell" userId="S::mari.powell@uwtsd.ac.uk::a1b98dd7-29dc-4131-8e37-1423e6a9ecca" providerId="AD" clId="Web-{F25F2BDE-35BF-605F-6599-C593E8DB9E04}" dt="2024-05-09T13:10:02.275" v="3487"/>
        <pc:sldMkLst>
          <pc:docMk/>
          <pc:sldMk cId="982890974" sldId="2037"/>
        </pc:sldMkLst>
        <pc:spChg chg="del">
          <ac:chgData name="Mari Powell" userId="S::mari.powell@uwtsd.ac.uk::a1b98dd7-29dc-4131-8e37-1423e6a9ecca" providerId="AD" clId="Web-{F25F2BDE-35BF-605F-6599-C593E8DB9E04}" dt="2024-05-09T09:38:23.738" v="39"/>
          <ac:spMkLst>
            <pc:docMk/>
            <pc:sldMk cId="982890974" sldId="2037"/>
            <ac:spMk id="2" creationId="{655C35FC-FED0-464E-9370-3D7EF7138213}"/>
          </ac:spMkLst>
        </pc:spChg>
        <pc:spChg chg="add del mod">
          <ac:chgData name="Mari Powell" userId="S::mari.powell@uwtsd.ac.uk::a1b98dd7-29dc-4131-8e37-1423e6a9ecca" providerId="AD" clId="Web-{F25F2BDE-35BF-605F-6599-C593E8DB9E04}" dt="2024-05-09T09:38:26.785" v="40"/>
          <ac:spMkLst>
            <pc:docMk/>
            <pc:sldMk cId="982890974" sldId="2037"/>
            <ac:spMk id="6" creationId="{752FE3FF-5BE4-8673-F686-4BA224490E21}"/>
          </ac:spMkLst>
        </pc:spChg>
        <pc:picChg chg="add mod">
          <ac:chgData name="Mari Powell" userId="S::mari.powell@uwtsd.ac.uk::a1b98dd7-29dc-4131-8e37-1423e6a9ecca" providerId="AD" clId="Web-{F25F2BDE-35BF-605F-6599-C593E8DB9E04}" dt="2024-05-09T12:08:34.704" v="1126"/>
          <ac:picMkLst>
            <pc:docMk/>
            <pc:sldMk cId="982890974" sldId="2037"/>
            <ac:picMk id="2" creationId="{9E8FF3E7-E204-865C-025A-BD0D042FB8E9}"/>
          </ac:picMkLst>
        </pc:picChg>
        <pc:picChg chg="del">
          <ac:chgData name="Mari Powell" userId="S::mari.powell@uwtsd.ac.uk::a1b98dd7-29dc-4131-8e37-1423e6a9ecca" providerId="AD" clId="Web-{F25F2BDE-35BF-605F-6599-C593E8DB9E04}" dt="2024-05-09T09:38:22.098" v="38"/>
          <ac:picMkLst>
            <pc:docMk/>
            <pc:sldMk cId="982890974" sldId="2037"/>
            <ac:picMk id="5" creationId="{666947D7-CF70-8A50-C55C-E9F29DAA222F}"/>
          </ac:picMkLst>
        </pc:picChg>
        <pc:picChg chg="add del mod">
          <ac:chgData name="Mari Powell" userId="S::mari.powell@uwtsd.ac.uk::a1b98dd7-29dc-4131-8e37-1423e6a9ecca" providerId="AD" clId="Web-{F25F2BDE-35BF-605F-6599-C593E8DB9E04}" dt="2024-05-09T12:07:14.014" v="1123"/>
          <ac:picMkLst>
            <pc:docMk/>
            <pc:sldMk cId="982890974" sldId="2037"/>
            <ac:picMk id="7" creationId="{04935ADF-E6FB-2BC3-44B6-19C1EF696F68}"/>
          </ac:picMkLst>
        </pc:picChg>
        <pc:picChg chg="add del mod">
          <ac:chgData name="Mari Powell" userId="S::mari.powell@uwtsd.ac.uk::a1b98dd7-29dc-4131-8e37-1423e6a9ecca" providerId="AD" clId="Web-{F25F2BDE-35BF-605F-6599-C593E8DB9E04}" dt="2024-05-09T12:07:14.779" v="1124"/>
          <ac:picMkLst>
            <pc:docMk/>
            <pc:sldMk cId="982890974" sldId="2037"/>
            <ac:picMk id="8" creationId="{5FAE9EE7-E428-99F6-1A0A-F89FEEE7D79C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0:03:58.218" v="405"/>
        <pc:sldMkLst>
          <pc:docMk/>
          <pc:sldMk cId="1805516389" sldId="2038"/>
        </pc:sldMkLst>
        <pc:spChg chg="del">
          <ac:chgData name="Mari Powell" userId="S::mari.powell@uwtsd.ac.uk::a1b98dd7-29dc-4131-8e37-1423e6a9ecca" providerId="AD" clId="Web-{F25F2BDE-35BF-605F-6599-C593E8DB9E04}" dt="2024-05-09T09:54:55.687" v="308"/>
          <ac:spMkLst>
            <pc:docMk/>
            <pc:sldMk cId="1805516389" sldId="2038"/>
            <ac:spMk id="2" creationId="{655C35FC-FED0-464E-9370-3D7EF7138213}"/>
          </ac:spMkLst>
        </pc:spChg>
        <pc:spChg chg="add del mod">
          <ac:chgData name="Mari Powell" userId="S::mari.powell@uwtsd.ac.uk::a1b98dd7-29dc-4131-8e37-1423e6a9ecca" providerId="AD" clId="Web-{F25F2BDE-35BF-605F-6599-C593E8DB9E04}" dt="2024-05-09T09:55:07.875" v="309"/>
          <ac:spMkLst>
            <pc:docMk/>
            <pc:sldMk cId="1805516389" sldId="2038"/>
            <ac:spMk id="6" creationId="{CE94D739-812D-2716-1BD4-5228CE4E1B1E}"/>
          </ac:spMkLst>
        </pc:spChg>
        <pc:spChg chg="add mod">
          <ac:chgData name="Mari Powell" userId="S::mari.powell@uwtsd.ac.uk::a1b98dd7-29dc-4131-8e37-1423e6a9ecca" providerId="AD" clId="Web-{F25F2BDE-35BF-605F-6599-C593E8DB9E04}" dt="2024-05-09T09:55:09.531" v="310"/>
          <ac:spMkLst>
            <pc:docMk/>
            <pc:sldMk cId="1805516389" sldId="2038"/>
            <ac:spMk id="8" creationId="{1115A545-84AA-C5F7-52F4-2D30BDC3FDAD}"/>
          </ac:spMkLst>
        </pc:spChg>
        <pc:spChg chg="add mod">
          <ac:chgData name="Mari Powell" userId="S::mari.powell@uwtsd.ac.uk::a1b98dd7-29dc-4131-8e37-1423e6a9ecca" providerId="AD" clId="Web-{F25F2BDE-35BF-605F-6599-C593E8DB9E04}" dt="2024-05-09T09:56:40.690" v="349" actId="1076"/>
          <ac:spMkLst>
            <pc:docMk/>
            <pc:sldMk cId="1805516389" sldId="2038"/>
            <ac:spMk id="11" creationId="{CB912EA8-333B-44AF-35FD-4C1552236689}"/>
          </ac:spMkLst>
        </pc:spChg>
        <pc:spChg chg="add mod">
          <ac:chgData name="Mari Powell" userId="S::mari.powell@uwtsd.ac.uk::a1b98dd7-29dc-4131-8e37-1423e6a9ecca" providerId="AD" clId="Web-{F25F2BDE-35BF-605F-6599-C593E8DB9E04}" dt="2024-05-09T09:57:16.644" v="376" actId="20577"/>
          <ac:spMkLst>
            <pc:docMk/>
            <pc:sldMk cId="1805516389" sldId="2038"/>
            <ac:spMk id="12" creationId="{3ED93C75-0482-174E-3E6E-C1E8088AFC5D}"/>
          </ac:spMkLst>
        </pc:spChg>
        <pc:grpChg chg="add del mod">
          <ac:chgData name="Mari Powell" userId="S::mari.powell@uwtsd.ac.uk::a1b98dd7-29dc-4131-8e37-1423e6a9ecca" providerId="AD" clId="Web-{F25F2BDE-35BF-605F-6599-C593E8DB9E04}" dt="2024-05-09T10:03:44.170" v="400"/>
          <ac:grpSpMkLst>
            <pc:docMk/>
            <pc:sldMk cId="1805516389" sldId="2038"/>
            <ac:grpSpMk id="16" creationId="{FFDC6BD4-71BC-F6A2-D3A2-FC319386FC31}"/>
          </ac:grpSpMkLst>
        </pc:grpChg>
        <pc:picChg chg="del">
          <ac:chgData name="Mari Powell" userId="S::mari.powell@uwtsd.ac.uk::a1b98dd7-29dc-4131-8e37-1423e6a9ecca" providerId="AD" clId="Web-{F25F2BDE-35BF-605F-6599-C593E8DB9E04}" dt="2024-05-09T09:54:52.718" v="307"/>
          <ac:picMkLst>
            <pc:docMk/>
            <pc:sldMk cId="1805516389" sldId="2038"/>
            <ac:picMk id="5" creationId="{666947D7-CF70-8A50-C55C-E9F29DAA222F}"/>
          </ac:picMkLst>
        </pc:picChg>
        <pc:picChg chg="add del mod">
          <ac:chgData name="Mari Powell" userId="S::mari.powell@uwtsd.ac.uk::a1b98dd7-29dc-4131-8e37-1423e6a9ecca" providerId="AD" clId="Web-{F25F2BDE-35BF-605F-6599-C593E8DB9E04}" dt="2024-05-09T10:03:35.592" v="398"/>
          <ac:picMkLst>
            <pc:docMk/>
            <pc:sldMk cId="1805516389" sldId="2038"/>
            <ac:picMk id="13" creationId="{04935ADF-E6FB-2BC3-44B6-19C1EF696F68}"/>
          </ac:picMkLst>
        </pc:picChg>
        <pc:picChg chg="add del mod topLvl">
          <ac:chgData name="Mari Powell" userId="S::mari.powell@uwtsd.ac.uk::a1b98dd7-29dc-4131-8e37-1423e6a9ecca" providerId="AD" clId="Web-{F25F2BDE-35BF-605F-6599-C593E8DB9E04}" dt="2024-05-09T10:03:44.170" v="400"/>
          <ac:picMkLst>
            <pc:docMk/>
            <pc:sldMk cId="1805516389" sldId="2038"/>
            <ac:picMk id="14" creationId="{5FAE9EE7-E428-99F6-1A0A-F89FEEE7D79C}"/>
          </ac:picMkLst>
        </pc:picChg>
        <pc:picChg chg="add mod topLvl">
          <ac:chgData name="Mari Powell" userId="S::mari.powell@uwtsd.ac.uk::a1b98dd7-29dc-4131-8e37-1423e6a9ecca" providerId="AD" clId="Web-{F25F2BDE-35BF-605F-6599-C593E8DB9E04}" dt="2024-05-09T10:03:58.218" v="405"/>
          <ac:picMkLst>
            <pc:docMk/>
            <pc:sldMk cId="1805516389" sldId="2038"/>
            <ac:picMk id="15" creationId="{396CA556-6FEB-BB5D-B9BB-3374C530F9F2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2:31:12.638" v="1915" actId="20577"/>
        <pc:sldMkLst>
          <pc:docMk/>
          <pc:sldMk cId="105099157" sldId="2039"/>
        </pc:sldMkLst>
        <pc:spChg chg="mod">
          <ac:chgData name="Mari Powell" userId="S::mari.powell@uwtsd.ac.uk::a1b98dd7-29dc-4131-8e37-1423e6a9ecca" providerId="AD" clId="Web-{F25F2BDE-35BF-605F-6599-C593E8DB9E04}" dt="2024-05-09T12:18:14.488" v="1338" actId="20577"/>
          <ac:spMkLst>
            <pc:docMk/>
            <pc:sldMk cId="105099157" sldId="2039"/>
            <ac:spMk id="2" creationId="{655C35FC-FED0-464E-9370-3D7EF7138213}"/>
          </ac:spMkLst>
        </pc:spChg>
        <pc:spChg chg="add del">
          <ac:chgData name="Mari Powell" userId="S::mari.powell@uwtsd.ac.uk::a1b98dd7-29dc-4131-8e37-1423e6a9ecca" providerId="AD" clId="Web-{F25F2BDE-35BF-605F-6599-C593E8DB9E04}" dt="2024-05-09T12:01:57.753" v="1020"/>
          <ac:spMkLst>
            <pc:docMk/>
            <pc:sldMk cId="105099157" sldId="2039"/>
            <ac:spMk id="3" creationId="{3257AFA2-C740-4D5F-A0BA-60AFA0EA9E77}"/>
          </ac:spMkLst>
        </pc:spChg>
        <pc:spChg chg="add mod">
          <ac:chgData name="Mari Powell" userId="S::mari.powell@uwtsd.ac.uk::a1b98dd7-29dc-4131-8e37-1423e6a9ecca" providerId="AD" clId="Web-{F25F2BDE-35BF-605F-6599-C593E8DB9E04}" dt="2024-05-09T12:31:12.638" v="1915" actId="20577"/>
          <ac:spMkLst>
            <pc:docMk/>
            <pc:sldMk cId="105099157" sldId="2039"/>
            <ac:spMk id="5" creationId="{AC676830-B1B2-668D-EC8C-3B4FA0F73CB3}"/>
          </ac:spMkLst>
        </pc:spChg>
        <pc:spChg chg="del">
          <ac:chgData name="Mari Powell" userId="S::mari.powell@uwtsd.ac.uk::a1b98dd7-29dc-4131-8e37-1423e6a9ecca" providerId="AD" clId="Web-{F25F2BDE-35BF-605F-6599-C593E8DB9E04}" dt="2024-05-09T11:40:02.305" v="583"/>
          <ac:spMkLst>
            <pc:docMk/>
            <pc:sldMk cId="105099157" sldId="2039"/>
            <ac:spMk id="6" creationId="{8340E561-0A4B-720B-E905-4377694EE518}"/>
          </ac:spMkLst>
        </pc:spChg>
      </pc:sldChg>
      <pc:sldChg chg="addSp delSp add replId">
        <pc:chgData name="Mari Powell" userId="S::mari.powell@uwtsd.ac.uk::a1b98dd7-29dc-4131-8e37-1423e6a9ecca" providerId="AD" clId="Web-{F25F2BDE-35BF-605F-6599-C593E8DB9E04}" dt="2024-05-09T13:36:21.248" v="4258"/>
        <pc:sldMkLst>
          <pc:docMk/>
          <pc:sldMk cId="4193305006" sldId="2040"/>
        </pc:sldMkLst>
        <pc:spChg chg="del">
          <ac:chgData name="Mari Powell" userId="S::mari.powell@uwtsd.ac.uk::a1b98dd7-29dc-4131-8e37-1423e6a9ecca" providerId="AD" clId="Web-{F25F2BDE-35BF-605F-6599-C593E8DB9E04}" dt="2024-05-09T11:40:37.947" v="589"/>
          <ac:spMkLst>
            <pc:docMk/>
            <pc:sldMk cId="4193305006" sldId="2040"/>
            <ac:spMk id="3" creationId="{3BC17D16-4C72-0DA3-0FBE-3EF19C11938C}"/>
          </ac:spMkLst>
        </pc:spChg>
        <pc:picChg chg="add">
          <ac:chgData name="Mari Powell" userId="S::mari.powell@uwtsd.ac.uk::a1b98dd7-29dc-4131-8e37-1423e6a9ecca" providerId="AD" clId="Web-{F25F2BDE-35BF-605F-6599-C593E8DB9E04}" dt="2024-05-09T13:36:21.248" v="4258"/>
          <ac:picMkLst>
            <pc:docMk/>
            <pc:sldMk cId="4193305006" sldId="2040"/>
            <ac:picMk id="6" creationId="{46DC4F71-4006-DB5C-18E0-09D94EF032C9}"/>
          </ac:picMkLst>
        </pc:picChg>
      </pc:sldChg>
      <pc:sldChg chg="modSp add replId">
        <pc:chgData name="Mari Powell" userId="S::mari.powell@uwtsd.ac.uk::a1b98dd7-29dc-4131-8e37-1423e6a9ecca" providerId="AD" clId="Web-{F25F2BDE-35BF-605F-6599-C593E8DB9E04}" dt="2024-05-09T11:46:50.787" v="767" actId="1076"/>
        <pc:sldMkLst>
          <pc:docMk/>
          <pc:sldMk cId="90607667" sldId="2041"/>
        </pc:sldMkLst>
        <pc:spChg chg="mod">
          <ac:chgData name="Mari Powell" userId="S::mari.powell@uwtsd.ac.uk::a1b98dd7-29dc-4131-8e37-1423e6a9ecca" providerId="AD" clId="Web-{F25F2BDE-35BF-605F-6599-C593E8DB9E04}" dt="2024-05-09T11:46:50.787" v="767" actId="1076"/>
          <ac:spMkLst>
            <pc:docMk/>
            <pc:sldMk cId="90607667" sldId="2041"/>
            <ac:spMk id="5" creationId="{2A6A6129-4601-0D45-89C0-511608FA4530}"/>
          </ac:spMkLst>
        </pc:spChg>
      </pc:sldChg>
      <pc:sldChg chg="add">
        <pc:chgData name="Mari Powell" userId="S::mari.powell@uwtsd.ac.uk::a1b98dd7-29dc-4131-8e37-1423e6a9ecca" providerId="AD" clId="Web-{F25F2BDE-35BF-605F-6599-C593E8DB9E04}" dt="2024-05-09T11:51:38.515" v="781"/>
        <pc:sldMkLst>
          <pc:docMk/>
          <pc:sldMk cId="2452858560" sldId="2042"/>
        </pc:sldMkLst>
      </pc:sldChg>
      <pc:sldChg chg="add replId">
        <pc:chgData name="Mari Powell" userId="S::mari.powell@uwtsd.ac.uk::a1b98dd7-29dc-4131-8e37-1423e6a9ecca" providerId="AD" clId="Web-{F25F2BDE-35BF-605F-6599-C593E8DB9E04}" dt="2024-05-09T12:07:11.029" v="1122"/>
        <pc:sldMkLst>
          <pc:docMk/>
          <pc:sldMk cId="4243383166" sldId="2043"/>
        </pc:sldMkLst>
      </pc:sldChg>
      <pc:sldChg chg="addSp delSp modSp add replId">
        <pc:chgData name="Mari Powell" userId="S::mari.powell@uwtsd.ac.uk::a1b98dd7-29dc-4131-8e37-1423e6a9ecca" providerId="AD" clId="Web-{F25F2BDE-35BF-605F-6599-C593E8DB9E04}" dt="2024-05-09T13:12:52.937" v="3642"/>
        <pc:sldMkLst>
          <pc:docMk/>
          <pc:sldMk cId="1434153669" sldId="2044"/>
        </pc:sldMkLst>
        <pc:spChg chg="mod">
          <ac:chgData name="Mari Powell" userId="S::mari.powell@uwtsd.ac.uk::a1b98dd7-29dc-4131-8e37-1423e6a9ecca" providerId="AD" clId="Web-{F25F2BDE-35BF-605F-6599-C593E8DB9E04}" dt="2024-05-09T12:55:25.528" v="2882" actId="20577"/>
          <ac:spMkLst>
            <pc:docMk/>
            <pc:sldMk cId="1434153669" sldId="2044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2:41:18.892" v="2317" actId="1076"/>
          <ac:spMkLst>
            <pc:docMk/>
            <pc:sldMk cId="1434153669" sldId="2044"/>
            <ac:spMk id="5" creationId="{AC676830-B1B2-668D-EC8C-3B4FA0F73CB3}"/>
          </ac:spMkLst>
        </pc:spChg>
        <pc:picChg chg="add del mod">
          <ac:chgData name="Mari Powell" userId="S::mari.powell@uwtsd.ac.uk::a1b98dd7-29dc-4131-8e37-1423e6a9ecca" providerId="AD" clId="Web-{F25F2BDE-35BF-605F-6599-C593E8DB9E04}" dt="2024-05-09T13:12:51.781" v="3641"/>
          <ac:picMkLst>
            <pc:docMk/>
            <pc:sldMk cId="1434153669" sldId="2044"/>
            <ac:picMk id="6" creationId="{D386AEAD-B083-2215-4946-9E4FE5746B0D}"/>
          </ac:picMkLst>
        </pc:picChg>
        <pc:picChg chg="del">
          <ac:chgData name="Mari Powell" userId="S::mari.powell@uwtsd.ac.uk::a1b98dd7-29dc-4131-8e37-1423e6a9ecca" providerId="AD" clId="Web-{F25F2BDE-35BF-605F-6599-C593E8DB9E04}" dt="2024-05-09T12:40:07.483" v="2261"/>
          <ac:picMkLst>
            <pc:docMk/>
            <pc:sldMk cId="1434153669" sldId="2044"/>
            <ac:picMk id="8" creationId="{4C199260-BCB3-F6D3-3B1B-C840E5B65EF9}"/>
          </ac:picMkLst>
        </pc:picChg>
        <pc:picChg chg="add">
          <ac:chgData name="Mari Powell" userId="S::mari.powell@uwtsd.ac.uk::a1b98dd7-29dc-4131-8e37-1423e6a9ecca" providerId="AD" clId="Web-{F25F2BDE-35BF-605F-6599-C593E8DB9E04}" dt="2024-05-09T13:12:52.937" v="3642"/>
          <ac:picMkLst>
            <pc:docMk/>
            <pc:sldMk cId="1434153669" sldId="2044"/>
            <ac:picMk id="10" creationId="{42545DAE-9CA0-EB0D-9919-3E855EEE4580}"/>
          </ac:picMkLst>
        </pc:picChg>
      </pc:sldChg>
      <pc:sldChg chg="addSp delSp modSp add ord replId">
        <pc:chgData name="Mari Powell" userId="S::mari.powell@uwtsd.ac.uk::a1b98dd7-29dc-4131-8e37-1423e6a9ecca" providerId="AD" clId="Web-{F25F2BDE-35BF-605F-6599-C593E8DB9E04}" dt="2024-05-09T13:12:29.452" v="3640"/>
        <pc:sldMkLst>
          <pc:docMk/>
          <pc:sldMk cId="3598991049" sldId="2045"/>
        </pc:sldMkLst>
        <pc:spChg chg="mod">
          <ac:chgData name="Mari Powell" userId="S::mari.powell@uwtsd.ac.uk::a1b98dd7-29dc-4131-8e37-1423e6a9ecca" providerId="AD" clId="Web-{F25F2BDE-35BF-605F-6599-C593E8DB9E04}" dt="2024-05-09T12:39:25.857" v="2256" actId="1076"/>
          <ac:spMkLst>
            <pc:docMk/>
            <pc:sldMk cId="3598991049" sldId="2045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2:52:21.975" v="2633" actId="20577"/>
          <ac:spMkLst>
            <pc:docMk/>
            <pc:sldMk cId="3598991049" sldId="2045"/>
            <ac:spMk id="5" creationId="{AC676830-B1B2-668D-EC8C-3B4FA0F73CB3}"/>
          </ac:spMkLst>
        </pc:spChg>
        <pc:picChg chg="add del">
          <ac:chgData name="Mari Powell" userId="S::mari.powell@uwtsd.ac.uk::a1b98dd7-29dc-4131-8e37-1423e6a9ecca" providerId="AD" clId="Web-{F25F2BDE-35BF-605F-6599-C593E8DB9E04}" dt="2024-05-09T13:12:23.967" v="3639"/>
          <ac:picMkLst>
            <pc:docMk/>
            <pc:sldMk cId="3598991049" sldId="2045"/>
            <ac:picMk id="6" creationId="{320625A3-7244-6B5A-1757-DABEAB175256}"/>
          </ac:picMkLst>
        </pc:picChg>
        <pc:picChg chg="del">
          <ac:chgData name="Mari Powell" userId="S::mari.powell@uwtsd.ac.uk::a1b98dd7-29dc-4131-8e37-1423e6a9ecca" providerId="AD" clId="Web-{F25F2BDE-35BF-605F-6599-C593E8DB9E04}" dt="2024-05-09T12:40:16.858" v="2264"/>
          <ac:picMkLst>
            <pc:docMk/>
            <pc:sldMk cId="3598991049" sldId="2045"/>
            <ac:picMk id="8" creationId="{4C199260-BCB3-F6D3-3B1B-C840E5B65EF9}"/>
          </ac:picMkLst>
        </pc:picChg>
        <pc:picChg chg="add">
          <ac:chgData name="Mari Powell" userId="S::mari.powell@uwtsd.ac.uk::a1b98dd7-29dc-4131-8e37-1423e6a9ecca" providerId="AD" clId="Web-{F25F2BDE-35BF-605F-6599-C593E8DB9E04}" dt="2024-05-09T13:12:29.452" v="3640"/>
          <ac:picMkLst>
            <pc:docMk/>
            <pc:sldMk cId="3598991049" sldId="2045"/>
            <ac:picMk id="10" creationId="{10690B7D-8CB6-CCED-B226-B3CBD3AACC02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3:12:56.109" v="3644"/>
        <pc:sldMkLst>
          <pc:docMk/>
          <pc:sldMk cId="1035468610" sldId="2046"/>
        </pc:sldMkLst>
        <pc:spChg chg="mod">
          <ac:chgData name="Mari Powell" userId="S::mari.powell@uwtsd.ac.uk::a1b98dd7-29dc-4131-8e37-1423e6a9ecca" providerId="AD" clId="Web-{F25F2BDE-35BF-605F-6599-C593E8DB9E04}" dt="2024-05-09T13:01:42.775" v="3315" actId="1076"/>
          <ac:spMkLst>
            <pc:docMk/>
            <pc:sldMk cId="1035468610" sldId="2046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3:02:28.417" v="3333" actId="20577"/>
          <ac:spMkLst>
            <pc:docMk/>
            <pc:sldMk cId="1035468610" sldId="2046"/>
            <ac:spMk id="5" creationId="{AC676830-B1B2-668D-EC8C-3B4FA0F73CB3}"/>
          </ac:spMkLst>
        </pc:spChg>
        <pc:picChg chg="add del mod">
          <ac:chgData name="Mari Powell" userId="S::mari.powell@uwtsd.ac.uk::a1b98dd7-29dc-4131-8e37-1423e6a9ecca" providerId="AD" clId="Web-{F25F2BDE-35BF-605F-6599-C593E8DB9E04}" dt="2024-05-09T13:12:55.015" v="3643"/>
          <ac:picMkLst>
            <pc:docMk/>
            <pc:sldMk cId="1035468610" sldId="2046"/>
            <ac:picMk id="6" creationId="{E76F3F1B-01B3-BF34-1418-AA8D4B0BC46A}"/>
          </ac:picMkLst>
        </pc:picChg>
        <pc:picChg chg="del">
          <ac:chgData name="Mari Powell" userId="S::mari.powell@uwtsd.ac.uk::a1b98dd7-29dc-4131-8e37-1423e6a9ecca" providerId="AD" clId="Web-{F25F2BDE-35BF-605F-6599-C593E8DB9E04}" dt="2024-05-09T12:40:20.890" v="2266"/>
          <ac:picMkLst>
            <pc:docMk/>
            <pc:sldMk cId="1035468610" sldId="2046"/>
            <ac:picMk id="8" creationId="{4C199260-BCB3-F6D3-3B1B-C840E5B65EF9}"/>
          </ac:picMkLst>
        </pc:picChg>
        <pc:picChg chg="add">
          <ac:chgData name="Mari Powell" userId="S::mari.powell@uwtsd.ac.uk::a1b98dd7-29dc-4131-8e37-1423e6a9ecca" providerId="AD" clId="Web-{F25F2BDE-35BF-605F-6599-C593E8DB9E04}" dt="2024-05-09T13:12:56.109" v="3644"/>
          <ac:picMkLst>
            <pc:docMk/>
            <pc:sldMk cId="1035468610" sldId="2046"/>
            <ac:picMk id="10" creationId="{2B50A23F-A835-70A8-3E8D-8CE9A57145E8}"/>
          </ac:picMkLst>
        </pc:picChg>
      </pc:sldChg>
      <pc:sldChg chg="addSp delSp modSp add del replId">
        <pc:chgData name="Mari Powell" userId="S::mari.powell@uwtsd.ac.uk::a1b98dd7-29dc-4131-8e37-1423e6a9ecca" providerId="AD" clId="Web-{F25F2BDE-35BF-605F-6599-C593E8DB9E04}" dt="2024-05-09T12:55:47.013" v="2889"/>
        <pc:sldMkLst>
          <pc:docMk/>
          <pc:sldMk cId="1751201593" sldId="2047"/>
        </pc:sldMkLst>
        <pc:spChg chg="mod">
          <ac:chgData name="Mari Powell" userId="S::mari.powell@uwtsd.ac.uk::a1b98dd7-29dc-4131-8e37-1423e6a9ecca" providerId="AD" clId="Web-{F25F2BDE-35BF-605F-6599-C593E8DB9E04}" dt="2024-05-09T12:39:38.670" v="2259" actId="1076"/>
          <ac:spMkLst>
            <pc:docMk/>
            <pc:sldMk cId="1751201593" sldId="2047"/>
            <ac:spMk id="2" creationId="{655C35FC-FED0-464E-9370-3D7EF7138213}"/>
          </ac:spMkLst>
        </pc:spChg>
        <pc:picChg chg="add">
          <ac:chgData name="Mari Powell" userId="S::mari.powell@uwtsd.ac.uk::a1b98dd7-29dc-4131-8e37-1423e6a9ecca" providerId="AD" clId="Web-{F25F2BDE-35BF-605F-6599-C593E8DB9E04}" dt="2024-05-09T12:40:25.609" v="2269"/>
          <ac:picMkLst>
            <pc:docMk/>
            <pc:sldMk cId="1751201593" sldId="2047"/>
            <ac:picMk id="6" creationId="{7C933F79-0941-DD9D-3C13-F493038AD771}"/>
          </ac:picMkLst>
        </pc:picChg>
        <pc:picChg chg="del">
          <ac:chgData name="Mari Powell" userId="S::mari.powell@uwtsd.ac.uk::a1b98dd7-29dc-4131-8e37-1423e6a9ecca" providerId="AD" clId="Web-{F25F2BDE-35BF-605F-6599-C593E8DB9E04}" dt="2024-05-09T12:40:24.546" v="2268"/>
          <ac:picMkLst>
            <pc:docMk/>
            <pc:sldMk cId="1751201593" sldId="2047"/>
            <ac:picMk id="8" creationId="{4C199260-BCB3-F6D3-3B1B-C840E5B65EF9}"/>
          </ac:picMkLst>
        </pc:picChg>
      </pc:sldChg>
      <pc:sldChg chg="delSp modSp add del replId">
        <pc:chgData name="Mari Powell" userId="S::mari.powell@uwtsd.ac.uk::a1b98dd7-29dc-4131-8e37-1423e6a9ecca" providerId="AD" clId="Web-{F25F2BDE-35BF-605F-6599-C593E8DB9E04}" dt="2024-05-09T13:34:49.307" v="4257"/>
        <pc:sldMkLst>
          <pc:docMk/>
          <pc:sldMk cId="3192507180" sldId="2047"/>
        </pc:sldMkLst>
        <pc:spChg chg="mod">
          <ac:chgData name="Mari Powell" userId="S::mari.powell@uwtsd.ac.uk::a1b98dd7-29dc-4131-8e37-1423e6a9ecca" providerId="AD" clId="Web-{F25F2BDE-35BF-605F-6599-C593E8DB9E04}" dt="2024-05-09T13:06:00.174" v="3342" actId="20577"/>
          <ac:spMkLst>
            <pc:docMk/>
            <pc:sldMk cId="3192507180" sldId="2047"/>
            <ac:spMk id="2" creationId="{655C35FC-FED0-464E-9370-3D7EF7138213}"/>
          </ac:spMkLst>
        </pc:spChg>
        <pc:spChg chg="del mod">
          <ac:chgData name="Mari Powell" userId="S::mari.powell@uwtsd.ac.uk::a1b98dd7-29dc-4131-8e37-1423e6a9ecca" providerId="AD" clId="Web-{F25F2BDE-35BF-605F-6599-C593E8DB9E04}" dt="2024-05-09T13:02:44.058" v="3337"/>
          <ac:spMkLst>
            <pc:docMk/>
            <pc:sldMk cId="3192507180" sldId="2047"/>
            <ac:spMk id="5" creationId="{AC676830-B1B2-668D-EC8C-3B4FA0F73CB3}"/>
          </ac:spMkLst>
        </pc:spChg>
        <pc:picChg chg="del">
          <ac:chgData name="Mari Powell" userId="S::mari.powell@uwtsd.ac.uk::a1b98dd7-29dc-4131-8e37-1423e6a9ecca" providerId="AD" clId="Web-{F25F2BDE-35BF-605F-6599-C593E8DB9E04}" dt="2024-05-09T13:02:44.105" v="3338"/>
          <ac:picMkLst>
            <pc:docMk/>
            <pc:sldMk cId="3192507180" sldId="2047"/>
            <ac:picMk id="6" creationId="{E76F3F1B-01B3-BF34-1418-AA8D4B0BC46A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3:18:37.995" v="3768" actId="1076"/>
        <pc:sldMkLst>
          <pc:docMk/>
          <pc:sldMk cId="2690836353" sldId="2048"/>
        </pc:sldMkLst>
        <pc:spChg chg="mod">
          <ac:chgData name="Mari Powell" userId="S::mari.powell@uwtsd.ac.uk::a1b98dd7-29dc-4131-8e37-1423e6a9ecca" providerId="AD" clId="Web-{F25F2BDE-35BF-605F-6599-C593E8DB9E04}" dt="2024-05-09T13:15:45.896" v="3696" actId="20577"/>
          <ac:spMkLst>
            <pc:docMk/>
            <pc:sldMk cId="2690836353" sldId="2048"/>
            <ac:spMk id="2" creationId="{655C35FC-FED0-464E-9370-3D7EF7138213}"/>
          </ac:spMkLst>
        </pc:spChg>
        <pc:spChg chg="del mod">
          <ac:chgData name="Mari Powell" userId="S::mari.powell@uwtsd.ac.uk::a1b98dd7-29dc-4131-8e37-1423e6a9ecca" providerId="AD" clId="Web-{F25F2BDE-35BF-605F-6599-C593E8DB9E04}" dt="2024-05-09T13:14:05.174" v="3647"/>
          <ac:spMkLst>
            <pc:docMk/>
            <pc:sldMk cId="2690836353" sldId="2048"/>
            <ac:spMk id="5" creationId="{AC676830-B1B2-668D-EC8C-3B4FA0F73CB3}"/>
          </ac:spMkLst>
        </pc:spChg>
        <pc:spChg chg="add mod">
          <ac:chgData name="Mari Powell" userId="S::mari.powell@uwtsd.ac.uk::a1b98dd7-29dc-4131-8e37-1423e6a9ecca" providerId="AD" clId="Web-{F25F2BDE-35BF-605F-6599-C593E8DB9E04}" dt="2024-05-09T13:18:31.104" v="3766" actId="20577"/>
          <ac:spMkLst>
            <pc:docMk/>
            <pc:sldMk cId="2690836353" sldId="2048"/>
            <ac:spMk id="7" creationId="{081BFF6A-3CDF-EBC8-C9D5-6A716C3AEE96}"/>
          </ac:spMkLst>
        </pc:spChg>
        <pc:picChg chg="add mod">
          <ac:chgData name="Mari Powell" userId="S::mari.powell@uwtsd.ac.uk::a1b98dd7-29dc-4131-8e37-1423e6a9ecca" providerId="AD" clId="Web-{F25F2BDE-35BF-605F-6599-C593E8DB9E04}" dt="2024-05-09T13:14:23.862" v="3650" actId="1076"/>
          <ac:picMkLst>
            <pc:docMk/>
            <pc:sldMk cId="2690836353" sldId="2048"/>
            <ac:picMk id="6" creationId="{81DFB54F-6CBB-4787-3F0F-FE60CA82270D}"/>
          </ac:picMkLst>
        </pc:picChg>
        <pc:picChg chg="add mod">
          <ac:chgData name="Mari Powell" userId="S::mari.powell@uwtsd.ac.uk::a1b98dd7-29dc-4131-8e37-1423e6a9ecca" providerId="AD" clId="Web-{F25F2BDE-35BF-605F-6599-C593E8DB9E04}" dt="2024-05-09T13:18:37.995" v="3768" actId="1076"/>
          <ac:picMkLst>
            <pc:docMk/>
            <pc:sldMk cId="2690836353" sldId="2048"/>
            <ac:picMk id="8" creationId="{A7D0919E-89D7-BA32-5ECF-98BCD533E9BC}"/>
          </ac:picMkLst>
        </pc:picChg>
        <pc:picChg chg="del">
          <ac:chgData name="Mari Powell" userId="S::mari.powell@uwtsd.ac.uk::a1b98dd7-29dc-4131-8e37-1423e6a9ecca" providerId="AD" clId="Web-{F25F2BDE-35BF-605F-6599-C593E8DB9E04}" dt="2024-05-09T13:14:06.142" v="3648"/>
          <ac:picMkLst>
            <pc:docMk/>
            <pc:sldMk cId="2690836353" sldId="2048"/>
            <ac:picMk id="10" creationId="{2B50A23F-A835-70A8-3E8D-8CE9A57145E8}"/>
          </ac:picMkLst>
        </pc:picChg>
      </pc:sldChg>
      <pc:sldChg chg="addSp delSp modSp add del replId">
        <pc:chgData name="Mari Powell" userId="S::mari.powell@uwtsd.ac.uk::a1b98dd7-29dc-4131-8e37-1423e6a9ecca" providerId="AD" clId="Web-{F25F2BDE-35BF-605F-6599-C593E8DB9E04}" dt="2024-05-09T13:02:34.230" v="3334"/>
        <pc:sldMkLst>
          <pc:docMk/>
          <pc:sldMk cId="2766750986" sldId="2048"/>
        </pc:sldMkLst>
        <pc:spChg chg="mod">
          <ac:chgData name="Mari Powell" userId="S::mari.powell@uwtsd.ac.uk::a1b98dd7-29dc-4131-8e37-1423e6a9ecca" providerId="AD" clId="Web-{F25F2BDE-35BF-605F-6599-C593E8DB9E04}" dt="2024-05-09T12:39:42.732" v="2260" actId="1076"/>
          <ac:spMkLst>
            <pc:docMk/>
            <pc:sldMk cId="2766750986" sldId="2048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3:00:16.163" v="3244" actId="20577"/>
          <ac:spMkLst>
            <pc:docMk/>
            <pc:sldMk cId="2766750986" sldId="2048"/>
            <ac:spMk id="5" creationId="{AC676830-B1B2-668D-EC8C-3B4FA0F73CB3}"/>
          </ac:spMkLst>
        </pc:spChg>
        <pc:picChg chg="add">
          <ac:chgData name="Mari Powell" userId="S::mari.powell@uwtsd.ac.uk::a1b98dd7-29dc-4131-8e37-1423e6a9ecca" providerId="AD" clId="Web-{F25F2BDE-35BF-605F-6599-C593E8DB9E04}" dt="2024-05-09T12:40:29.734" v="2271"/>
          <ac:picMkLst>
            <pc:docMk/>
            <pc:sldMk cId="2766750986" sldId="2048"/>
            <ac:picMk id="6" creationId="{C8B5F2B2-AFE2-D25B-04F3-3BBAE9F79112}"/>
          </ac:picMkLst>
        </pc:picChg>
        <pc:picChg chg="del">
          <ac:chgData name="Mari Powell" userId="S::mari.powell@uwtsd.ac.uk::a1b98dd7-29dc-4131-8e37-1423e6a9ecca" providerId="AD" clId="Web-{F25F2BDE-35BF-605F-6599-C593E8DB9E04}" dt="2024-05-09T12:40:28.453" v="2270"/>
          <ac:picMkLst>
            <pc:docMk/>
            <pc:sldMk cId="2766750986" sldId="2048"/>
            <ac:picMk id="8" creationId="{4C199260-BCB3-F6D3-3B1B-C840E5B65EF9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3:21:16.500" v="3863" actId="20577"/>
        <pc:sldMkLst>
          <pc:docMk/>
          <pc:sldMk cId="111856794" sldId="2049"/>
        </pc:sldMkLst>
        <pc:spChg chg="mod">
          <ac:chgData name="Mari Powell" userId="S::mari.powell@uwtsd.ac.uk::a1b98dd7-29dc-4131-8e37-1423e6a9ecca" providerId="AD" clId="Web-{F25F2BDE-35BF-605F-6599-C593E8DB9E04}" dt="2024-05-09T13:21:16.500" v="3863" actId="20577"/>
          <ac:spMkLst>
            <pc:docMk/>
            <pc:sldMk cId="111856794" sldId="2049"/>
            <ac:spMk id="7" creationId="{081BFF6A-3CDF-EBC8-C9D5-6A716C3AEE96}"/>
          </ac:spMkLst>
        </pc:spChg>
        <pc:picChg chg="add mod">
          <ac:chgData name="Mari Powell" userId="S::mari.powell@uwtsd.ac.uk::a1b98dd7-29dc-4131-8e37-1423e6a9ecca" providerId="AD" clId="Web-{F25F2BDE-35BF-605F-6599-C593E8DB9E04}" dt="2024-05-09T13:20:58.187" v="3852" actId="1076"/>
          <ac:picMkLst>
            <pc:docMk/>
            <pc:sldMk cId="111856794" sldId="2049"/>
            <ac:picMk id="5" creationId="{1F1A7CFB-A98B-2809-64BD-55DD9A924614}"/>
          </ac:picMkLst>
        </pc:picChg>
        <pc:picChg chg="del">
          <ac:chgData name="Mari Powell" userId="S::mari.powell@uwtsd.ac.uk::a1b98dd7-29dc-4131-8e37-1423e6a9ecca" providerId="AD" clId="Web-{F25F2BDE-35BF-605F-6599-C593E8DB9E04}" dt="2024-05-09T13:20:38.733" v="3850"/>
          <ac:picMkLst>
            <pc:docMk/>
            <pc:sldMk cId="111856794" sldId="2049"/>
            <ac:picMk id="6" creationId="{81DFB54F-6CBB-4787-3F0F-FE60CA82270D}"/>
          </ac:picMkLst>
        </pc:picChg>
      </pc:sldChg>
      <pc:sldChg chg="addSp modSp add replId">
        <pc:chgData name="Mari Powell" userId="S::mari.powell@uwtsd.ac.uk::a1b98dd7-29dc-4131-8e37-1423e6a9ecca" providerId="AD" clId="Web-{F25F2BDE-35BF-605F-6599-C593E8DB9E04}" dt="2024-05-09T13:24:39.772" v="3975"/>
        <pc:sldMkLst>
          <pc:docMk/>
          <pc:sldMk cId="864476208" sldId="2050"/>
        </pc:sldMkLst>
        <pc:spChg chg="add mod">
          <ac:chgData name="Mari Powell" userId="S::mari.powell@uwtsd.ac.uk::a1b98dd7-29dc-4131-8e37-1423e6a9ecca" providerId="AD" clId="Web-{F25F2BDE-35BF-605F-6599-C593E8DB9E04}" dt="2024-05-09T13:24:36.663" v="3974" actId="1076"/>
          <ac:spMkLst>
            <pc:docMk/>
            <pc:sldMk cId="864476208" sldId="2050"/>
            <ac:spMk id="6" creationId="{0786BDA0-DDD4-0F9B-4619-E19978FD82B9}"/>
          </ac:spMkLst>
        </pc:spChg>
        <pc:spChg chg="mod">
          <ac:chgData name="Mari Powell" userId="S::mari.powell@uwtsd.ac.uk::a1b98dd7-29dc-4131-8e37-1423e6a9ecca" providerId="AD" clId="Web-{F25F2BDE-35BF-605F-6599-C593E8DB9E04}" dt="2024-05-09T13:24:30.287" v="3972" actId="1076"/>
          <ac:spMkLst>
            <pc:docMk/>
            <pc:sldMk cId="864476208" sldId="2050"/>
            <ac:spMk id="7" creationId="{081BFF6A-3CDF-EBC8-C9D5-6A716C3AEE96}"/>
          </ac:spMkLst>
        </pc:spChg>
        <pc:picChg chg="add mod">
          <ac:chgData name="Mari Powell" userId="S::mari.powell@uwtsd.ac.uk::a1b98dd7-29dc-4131-8e37-1423e6a9ecca" providerId="AD" clId="Web-{F25F2BDE-35BF-605F-6599-C593E8DB9E04}" dt="2024-05-09T13:24:39.772" v="3975"/>
          <ac:picMkLst>
            <pc:docMk/>
            <pc:sldMk cId="864476208" sldId="2050"/>
            <ac:picMk id="3" creationId="{D6D064BA-8095-2C2F-66C9-FBDACA1BDEA5}"/>
          </ac:picMkLst>
        </pc:picChg>
        <pc:picChg chg="mod">
          <ac:chgData name="Mari Powell" userId="S::mari.powell@uwtsd.ac.uk::a1b98dd7-29dc-4131-8e37-1423e6a9ecca" providerId="AD" clId="Web-{F25F2BDE-35BF-605F-6599-C593E8DB9E04}" dt="2024-05-09T13:23:00.472" v="3940" actId="1076"/>
          <ac:picMkLst>
            <pc:docMk/>
            <pc:sldMk cId="864476208" sldId="2050"/>
            <ac:picMk id="8" creationId="{A7D0919E-89D7-BA32-5ECF-98BCD533E9BC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3:29:18.672" v="4079" actId="20577"/>
        <pc:sldMkLst>
          <pc:docMk/>
          <pc:sldMk cId="1189363716" sldId="2051"/>
        </pc:sldMkLst>
        <pc:spChg chg="mod">
          <ac:chgData name="Mari Powell" userId="S::mari.powell@uwtsd.ac.uk::a1b98dd7-29dc-4131-8e37-1423e6a9ecca" providerId="AD" clId="Web-{F25F2BDE-35BF-605F-6599-C593E8DB9E04}" dt="2024-05-09T13:29:18.672" v="4079" actId="20577"/>
          <ac:spMkLst>
            <pc:docMk/>
            <pc:sldMk cId="1189363716" sldId="2051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3:29:03.249" v="4068" actId="20577"/>
          <ac:spMkLst>
            <pc:docMk/>
            <pc:sldMk cId="1189363716" sldId="2051"/>
            <ac:spMk id="7" creationId="{081BFF6A-3CDF-EBC8-C9D5-6A716C3AEE96}"/>
          </ac:spMkLst>
        </pc:spChg>
        <pc:picChg chg="add">
          <ac:chgData name="Mari Powell" userId="S::mari.powell@uwtsd.ac.uk::a1b98dd7-29dc-4131-8e37-1423e6a9ecca" providerId="AD" clId="Web-{F25F2BDE-35BF-605F-6599-C593E8DB9E04}" dt="2024-05-09T13:26:48.667" v="3978"/>
          <ac:picMkLst>
            <pc:docMk/>
            <pc:sldMk cId="1189363716" sldId="2051"/>
            <ac:picMk id="5" creationId="{C251ADC6-D85B-468D-61C2-C7C018EF0C18}"/>
          </ac:picMkLst>
        </pc:picChg>
        <pc:picChg chg="del">
          <ac:chgData name="Mari Powell" userId="S::mari.powell@uwtsd.ac.uk::a1b98dd7-29dc-4131-8e37-1423e6a9ecca" providerId="AD" clId="Web-{F25F2BDE-35BF-605F-6599-C593E8DB9E04}" dt="2024-05-09T13:26:22.822" v="3977"/>
          <ac:picMkLst>
            <pc:docMk/>
            <pc:sldMk cId="1189363716" sldId="2051"/>
            <ac:picMk id="6" creationId="{81DFB54F-6CBB-4787-3F0F-FE60CA82270D}"/>
          </ac:picMkLst>
        </pc:picChg>
        <pc:picChg chg="del">
          <ac:chgData name="Mari Powell" userId="S::mari.powell@uwtsd.ac.uk::a1b98dd7-29dc-4131-8e37-1423e6a9ecca" providerId="AD" clId="Web-{F25F2BDE-35BF-605F-6599-C593E8DB9E04}" dt="2024-05-09T13:26:50.073" v="3979"/>
          <ac:picMkLst>
            <pc:docMk/>
            <pc:sldMk cId="1189363716" sldId="2051"/>
            <ac:picMk id="8" creationId="{A7D0919E-89D7-BA32-5ECF-98BCD533E9BC}"/>
          </ac:picMkLst>
        </pc:picChg>
        <pc:picChg chg="add mod">
          <ac:chgData name="Mari Powell" userId="S::mari.powell@uwtsd.ac.uk::a1b98dd7-29dc-4131-8e37-1423e6a9ecca" providerId="AD" clId="Web-{F25F2BDE-35BF-605F-6599-C593E8DB9E04}" dt="2024-05-09T13:27:23.590" v="3984"/>
          <ac:picMkLst>
            <pc:docMk/>
            <pc:sldMk cId="1189363716" sldId="2051"/>
            <ac:picMk id="10" creationId="{C2CA87A3-12EF-7BD7-2045-A109C2F15522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3:30:47.034" v="4153" actId="1076"/>
        <pc:sldMkLst>
          <pc:docMk/>
          <pc:sldMk cId="1508431430" sldId="2052"/>
        </pc:sldMkLst>
        <pc:spChg chg="mod">
          <ac:chgData name="Mari Powell" userId="S::mari.powell@uwtsd.ac.uk::a1b98dd7-29dc-4131-8e37-1423e6a9ecca" providerId="AD" clId="Web-{F25F2BDE-35BF-605F-6599-C593E8DB9E04}" dt="2024-05-09T13:29:28.828" v="4093" actId="20577"/>
          <ac:spMkLst>
            <pc:docMk/>
            <pc:sldMk cId="1508431430" sldId="2052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3:30:29.174" v="4150" actId="20577"/>
          <ac:spMkLst>
            <pc:docMk/>
            <pc:sldMk cId="1508431430" sldId="2052"/>
            <ac:spMk id="7" creationId="{081BFF6A-3CDF-EBC8-C9D5-6A716C3AEE96}"/>
          </ac:spMkLst>
        </pc:spChg>
        <pc:picChg chg="del">
          <ac:chgData name="Mari Powell" userId="S::mari.powell@uwtsd.ac.uk::a1b98dd7-29dc-4131-8e37-1423e6a9ecca" providerId="AD" clId="Web-{F25F2BDE-35BF-605F-6599-C593E8DB9E04}" dt="2024-05-09T13:30:30.143" v="4151"/>
          <ac:picMkLst>
            <pc:docMk/>
            <pc:sldMk cId="1508431430" sldId="2052"/>
            <ac:picMk id="5" creationId="{C251ADC6-D85B-468D-61C2-C7C018EF0C18}"/>
          </ac:picMkLst>
        </pc:picChg>
        <pc:picChg chg="add mod">
          <ac:chgData name="Mari Powell" userId="S::mari.powell@uwtsd.ac.uk::a1b98dd7-29dc-4131-8e37-1423e6a9ecca" providerId="AD" clId="Web-{F25F2BDE-35BF-605F-6599-C593E8DB9E04}" dt="2024-05-09T13:30:47.034" v="4153" actId="1076"/>
          <ac:picMkLst>
            <pc:docMk/>
            <pc:sldMk cId="1508431430" sldId="2052"/>
            <ac:picMk id="6" creationId="{B30ADF76-D73A-1304-B63B-B46C5A5B1DB1}"/>
          </ac:picMkLst>
        </pc:picChg>
      </pc:sldChg>
      <pc:sldChg chg="addSp delSp modSp add replId">
        <pc:chgData name="Mari Powell" userId="S::mari.powell@uwtsd.ac.uk::a1b98dd7-29dc-4131-8e37-1423e6a9ecca" providerId="AD" clId="Web-{F25F2BDE-35BF-605F-6599-C593E8DB9E04}" dt="2024-05-09T13:32:55.710" v="4255" actId="20577"/>
        <pc:sldMkLst>
          <pc:docMk/>
          <pc:sldMk cId="2518512747" sldId="2053"/>
        </pc:sldMkLst>
        <pc:spChg chg="mod">
          <ac:chgData name="Mari Powell" userId="S::mari.powell@uwtsd.ac.uk::a1b98dd7-29dc-4131-8e37-1423e6a9ecca" providerId="AD" clId="Web-{F25F2BDE-35BF-605F-6599-C593E8DB9E04}" dt="2024-05-09T13:31:03.066" v="4158" actId="20577"/>
          <ac:spMkLst>
            <pc:docMk/>
            <pc:sldMk cId="2518512747" sldId="2053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F25F2BDE-35BF-605F-6599-C593E8DB9E04}" dt="2024-05-09T13:32:55.710" v="4255" actId="20577"/>
          <ac:spMkLst>
            <pc:docMk/>
            <pc:sldMk cId="2518512747" sldId="2053"/>
            <ac:spMk id="6" creationId="{0786BDA0-DDD4-0F9B-4619-E19978FD82B9}"/>
          </ac:spMkLst>
        </pc:spChg>
        <pc:spChg chg="mod">
          <ac:chgData name="Mari Powell" userId="S::mari.powell@uwtsd.ac.uk::a1b98dd7-29dc-4131-8e37-1423e6a9ecca" providerId="AD" clId="Web-{F25F2BDE-35BF-605F-6599-C593E8DB9E04}" dt="2024-05-09T13:32:43.163" v="4240" actId="20577"/>
          <ac:spMkLst>
            <pc:docMk/>
            <pc:sldMk cId="2518512747" sldId="2053"/>
            <ac:spMk id="7" creationId="{081BFF6A-3CDF-EBC8-C9D5-6A716C3AEE96}"/>
          </ac:spMkLst>
        </pc:spChg>
        <pc:picChg chg="del">
          <ac:chgData name="Mari Powell" userId="S::mari.powell@uwtsd.ac.uk::a1b98dd7-29dc-4131-8e37-1423e6a9ecca" providerId="AD" clId="Web-{F25F2BDE-35BF-605F-6599-C593E8DB9E04}" dt="2024-05-09T13:31:13.816" v="4159"/>
          <ac:picMkLst>
            <pc:docMk/>
            <pc:sldMk cId="2518512747" sldId="2053"/>
            <ac:picMk id="5" creationId="{1F1A7CFB-A98B-2809-64BD-55DD9A924614}"/>
          </ac:picMkLst>
        </pc:picChg>
        <pc:picChg chg="del">
          <ac:chgData name="Mari Powell" userId="S::mari.powell@uwtsd.ac.uk::a1b98dd7-29dc-4131-8e37-1423e6a9ecca" providerId="AD" clId="Web-{F25F2BDE-35BF-605F-6599-C593E8DB9E04}" dt="2024-05-09T13:31:26.629" v="4161"/>
          <ac:picMkLst>
            <pc:docMk/>
            <pc:sldMk cId="2518512747" sldId="2053"/>
            <ac:picMk id="8" creationId="{A7D0919E-89D7-BA32-5ECF-98BCD533E9BC}"/>
          </ac:picMkLst>
        </pc:picChg>
        <pc:picChg chg="add">
          <ac:chgData name="Mari Powell" userId="S::mari.powell@uwtsd.ac.uk::a1b98dd7-29dc-4131-8e37-1423e6a9ecca" providerId="AD" clId="Web-{F25F2BDE-35BF-605F-6599-C593E8DB9E04}" dt="2024-05-09T13:31:25.223" v="4160"/>
          <ac:picMkLst>
            <pc:docMk/>
            <pc:sldMk cId="2518512747" sldId="2053"/>
            <ac:picMk id="11" creationId="{983C7B07-D851-A16E-5E9C-88F0C86F63E3}"/>
          </ac:picMkLst>
        </pc:picChg>
        <pc:picChg chg="add mod">
          <ac:chgData name="Mari Powell" userId="S::mari.powell@uwtsd.ac.uk::a1b98dd7-29dc-4131-8e37-1423e6a9ecca" providerId="AD" clId="Web-{F25F2BDE-35BF-605F-6599-C593E8DB9E04}" dt="2024-05-09T13:32:09.427" v="4195" actId="1076"/>
          <ac:picMkLst>
            <pc:docMk/>
            <pc:sldMk cId="2518512747" sldId="2053"/>
            <ac:picMk id="13" creationId="{B7DC4404-0AEA-256B-A8E3-849CFFE8628E}"/>
          </ac:picMkLst>
        </pc:picChg>
      </pc:sldChg>
    </pc:docChg>
  </pc:docChgLst>
  <pc:docChgLst>
    <pc:chgData name="Mari Powell" userId="S::mari.powell@uwtsd.ac.uk::a1b98dd7-29dc-4131-8e37-1423e6a9ecca" providerId="AD" clId="Web-{EB4BB26A-FEB0-8239-E74C-9A36576C481E}"/>
    <pc:docChg chg="addSld delSld modSld">
      <pc:chgData name="Mari Powell" userId="S::mari.powell@uwtsd.ac.uk::a1b98dd7-29dc-4131-8e37-1423e6a9ecca" providerId="AD" clId="Web-{EB4BB26A-FEB0-8239-E74C-9A36576C481E}" dt="2024-05-08T15:40:58.398" v="143"/>
      <pc:docMkLst>
        <pc:docMk/>
      </pc:docMkLst>
      <pc:sldChg chg="del">
        <pc:chgData name="Mari Powell" userId="S::mari.powell@uwtsd.ac.uk::a1b98dd7-29dc-4131-8e37-1423e6a9ecca" providerId="AD" clId="Web-{EB4BB26A-FEB0-8239-E74C-9A36576C481E}" dt="2024-05-08T15:36:49.327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EB4BB26A-FEB0-8239-E74C-9A36576C481E}" dt="2024-05-08T15:40:10.849" v="138" actId="1076"/>
        <pc:sldMkLst>
          <pc:docMk/>
          <pc:sldMk cId="3413324057" sldId="1714"/>
        </pc:sldMkLst>
        <pc:spChg chg="mod">
          <ac:chgData name="Mari Powell" userId="S::mari.powell@uwtsd.ac.uk::a1b98dd7-29dc-4131-8e37-1423e6a9ecca" providerId="AD" clId="Web-{EB4BB26A-FEB0-8239-E74C-9A36576C481E}" dt="2024-05-08T15:40:10.849" v="138" actId="1076"/>
          <ac:spMkLst>
            <pc:docMk/>
            <pc:sldMk cId="3413324057" sldId="1714"/>
            <ac:spMk id="10" creationId="{571B5268-E818-DE4B-B354-01CBE3DC6181}"/>
          </ac:spMkLst>
        </pc:spChg>
      </pc:sldChg>
      <pc:sldChg chg="add">
        <pc:chgData name="Mari Powell" userId="S::mari.powell@uwtsd.ac.uk::a1b98dd7-29dc-4131-8e37-1423e6a9ecca" providerId="AD" clId="Web-{EB4BB26A-FEB0-8239-E74C-9A36576C481E}" dt="2024-05-08T15:38:15.502" v="98"/>
        <pc:sldMkLst>
          <pc:docMk/>
          <pc:sldMk cId="1461614795" sldId="1866"/>
        </pc:sldMkLst>
      </pc:sldChg>
      <pc:sldChg chg="modSp add">
        <pc:chgData name="Mari Powell" userId="S::mari.powell@uwtsd.ac.uk::a1b98dd7-29dc-4131-8e37-1423e6a9ecca" providerId="AD" clId="Web-{EB4BB26A-FEB0-8239-E74C-9A36576C481E}" dt="2024-05-08T15:37:02.937" v="15" actId="20577"/>
        <pc:sldMkLst>
          <pc:docMk/>
          <pc:sldMk cId="2531793728" sldId="1900"/>
        </pc:sldMkLst>
        <pc:spChg chg="mod">
          <ac:chgData name="Mari Powell" userId="S::mari.powell@uwtsd.ac.uk::a1b98dd7-29dc-4131-8e37-1423e6a9ecca" providerId="AD" clId="Web-{EB4BB26A-FEB0-8239-E74C-9A36576C481E}" dt="2024-05-08T15:37:02.937" v="15" actId="20577"/>
          <ac:spMkLst>
            <pc:docMk/>
            <pc:sldMk cId="2531793728" sldId="1900"/>
            <ac:spMk id="2" creationId="{441DA9A4-B9BE-3244-AC0B-91CF4B4BAC2B}"/>
          </ac:spMkLst>
        </pc:spChg>
      </pc:sldChg>
      <pc:sldChg chg="delSp add delAnim">
        <pc:chgData name="Mari Powell" userId="S::mari.powell@uwtsd.ac.uk::a1b98dd7-29dc-4131-8e37-1423e6a9ecca" providerId="AD" clId="Web-{EB4BB26A-FEB0-8239-E74C-9A36576C481E}" dt="2024-05-08T15:40:58.398" v="143"/>
        <pc:sldMkLst>
          <pc:docMk/>
          <pc:sldMk cId="3473090326" sldId="1922"/>
        </pc:sldMkLst>
        <pc:picChg chg="del">
          <ac:chgData name="Mari Powell" userId="S::mari.powell@uwtsd.ac.uk::a1b98dd7-29dc-4131-8e37-1423e6a9ecca" providerId="AD" clId="Web-{EB4BB26A-FEB0-8239-E74C-9A36576C481E}" dt="2024-05-08T15:40:58.398" v="143"/>
          <ac:picMkLst>
            <pc:docMk/>
            <pc:sldMk cId="3473090326" sldId="1922"/>
            <ac:picMk id="7" creationId="{06AA93B9-6E64-9BDA-6EF5-16EF38697BB5}"/>
          </ac:picMkLst>
        </pc:picChg>
        <pc:picChg chg="del">
          <ac:chgData name="Mari Powell" userId="S::mari.powell@uwtsd.ac.uk::a1b98dd7-29dc-4131-8e37-1423e6a9ecca" providerId="AD" clId="Web-{EB4BB26A-FEB0-8239-E74C-9A36576C481E}" dt="2024-05-08T15:40:57.804" v="142"/>
          <ac:picMkLst>
            <pc:docMk/>
            <pc:sldMk cId="3473090326" sldId="1922"/>
            <ac:picMk id="18" creationId="{C073898A-DA91-4C83-60F4-15C353C19F9D}"/>
          </ac:picMkLst>
        </pc:picChg>
      </pc:sldChg>
      <pc:sldChg chg="modSp add">
        <pc:chgData name="Mari Powell" userId="S::mari.powell@uwtsd.ac.uk::a1b98dd7-29dc-4131-8e37-1423e6a9ecca" providerId="AD" clId="Web-{EB4BB26A-FEB0-8239-E74C-9A36576C481E}" dt="2024-05-08T15:39:47.661" v="126" actId="20577"/>
        <pc:sldMkLst>
          <pc:docMk/>
          <pc:sldMk cId="613967927" sldId="1925"/>
        </pc:sldMkLst>
        <pc:spChg chg="mod">
          <ac:chgData name="Mari Powell" userId="S::mari.powell@uwtsd.ac.uk::a1b98dd7-29dc-4131-8e37-1423e6a9ecca" providerId="AD" clId="Web-{EB4BB26A-FEB0-8239-E74C-9A36576C481E}" dt="2024-05-08T15:39:47.661" v="126" actId="20577"/>
          <ac:spMkLst>
            <pc:docMk/>
            <pc:sldMk cId="613967927" sldId="1925"/>
            <ac:spMk id="6" creationId="{146655F3-4985-6D18-B655-B8A3739310F1}"/>
          </ac:spMkLst>
        </pc:spChg>
      </pc:sldChg>
      <pc:sldChg chg="add">
        <pc:chgData name="Mari Powell" userId="S::mari.powell@uwtsd.ac.uk::a1b98dd7-29dc-4131-8e37-1423e6a9ecca" providerId="AD" clId="Web-{EB4BB26A-FEB0-8239-E74C-9A36576C481E}" dt="2024-05-08T15:38:27.612" v="100"/>
        <pc:sldMkLst>
          <pc:docMk/>
          <pc:sldMk cId="4002247871" sldId="1926"/>
        </pc:sldMkLst>
      </pc:sldChg>
      <pc:sldChg chg="add">
        <pc:chgData name="Mari Powell" userId="S::mari.powell@uwtsd.ac.uk::a1b98dd7-29dc-4131-8e37-1423e6a9ecca" providerId="AD" clId="Web-{EB4BB26A-FEB0-8239-E74C-9A36576C481E}" dt="2024-05-08T15:40:43.288" v="141"/>
        <pc:sldMkLst>
          <pc:docMk/>
          <pc:sldMk cId="1829459203" sldId="1945"/>
        </pc:sldMkLst>
      </pc:sldChg>
      <pc:sldChg chg="modSp add mod setBg">
        <pc:chgData name="Mari Powell" userId="S::mari.powell@uwtsd.ac.uk::a1b98dd7-29dc-4131-8e37-1423e6a9ecca" providerId="AD" clId="Web-{EB4BB26A-FEB0-8239-E74C-9A36576C481E}" dt="2024-05-08T15:38:06.970" v="97"/>
        <pc:sldMkLst>
          <pc:docMk/>
          <pc:sldMk cId="1946804102" sldId="2013"/>
        </pc:sldMkLst>
        <pc:graphicFrameChg chg="mod modGraphic">
          <ac:chgData name="Mari Powell" userId="S::mari.powell@uwtsd.ac.uk::a1b98dd7-29dc-4131-8e37-1423e6a9ecca" providerId="AD" clId="Web-{EB4BB26A-FEB0-8239-E74C-9A36576C481E}" dt="2024-05-08T15:38:00.486" v="96"/>
          <ac:graphicFrameMkLst>
            <pc:docMk/>
            <pc:sldMk cId="1946804102" sldId="2013"/>
            <ac:graphicFrameMk id="5" creationId="{9BE23E15-36C3-0414-FCE2-8781749C7506}"/>
          </ac:graphicFrameMkLst>
        </pc:graphicFrameChg>
      </pc:sldChg>
      <pc:sldChg chg="new">
        <pc:chgData name="Mari Powell" userId="S::mari.powell@uwtsd.ac.uk::a1b98dd7-29dc-4131-8e37-1423e6a9ecca" providerId="AD" clId="Web-{EB4BB26A-FEB0-8239-E74C-9A36576C481E}" dt="2024-05-08T15:38:24.877" v="99"/>
        <pc:sldMkLst>
          <pc:docMk/>
          <pc:sldMk cId="2401505257" sldId="2014"/>
        </pc:sldMkLst>
      </pc:sldChg>
      <pc:sldChg chg="new">
        <pc:chgData name="Mari Powell" userId="S::mari.powell@uwtsd.ac.uk::a1b98dd7-29dc-4131-8e37-1423e6a9ecca" providerId="AD" clId="Web-{EB4BB26A-FEB0-8239-E74C-9A36576C481E}" dt="2024-05-08T15:40:34.022" v="140"/>
        <pc:sldMkLst>
          <pc:docMk/>
          <pc:sldMk cId="1663165925" sldId="2015"/>
        </pc:sldMkLst>
      </pc:sldChg>
      <pc:sldMasterChg chg="addSldLayout">
        <pc:chgData name="Mari Powell" userId="S::mari.powell@uwtsd.ac.uk::a1b98dd7-29dc-4131-8e37-1423e6a9ecca" providerId="AD" clId="Web-{EB4BB26A-FEB0-8239-E74C-9A36576C481E}" dt="2024-05-08T15:38:35.659" v="101"/>
        <pc:sldMasterMkLst>
          <pc:docMk/>
          <pc:sldMasterMk cId="2460954070" sldId="2147483660"/>
        </pc:sldMasterMkLst>
        <pc:sldLayoutChg chg="add">
          <pc:chgData name="Mari Powell" userId="S::mari.powell@uwtsd.ac.uk::a1b98dd7-29dc-4131-8e37-1423e6a9ecca" providerId="AD" clId="Web-{EB4BB26A-FEB0-8239-E74C-9A36576C481E}" dt="2024-05-08T15:38:35.659" v="101"/>
          <pc:sldLayoutMkLst>
            <pc:docMk/>
            <pc:sldMasterMk cId="2460954070" sldId="2147483660"/>
            <pc:sldLayoutMk cId="3714559438" sldId="2147483672"/>
          </pc:sldLayoutMkLst>
        </pc:sldLayoutChg>
      </pc:sldMasterChg>
    </pc:docChg>
  </pc:docChgLst>
  <pc:docChgLst>
    <pc:chgData name="Hedydd Jones" userId="35b46832-044e-45dd-ba51-c6b2345da4ab" providerId="ADAL" clId="{D63BA86E-A2BF-B141-84F2-E73DFEDA0573}"/>
    <pc:docChg chg="custSel modSld">
      <pc:chgData name="Hedydd Jones" userId="35b46832-044e-45dd-ba51-c6b2345da4ab" providerId="ADAL" clId="{D63BA86E-A2BF-B141-84F2-E73DFEDA0573}" dt="2024-08-30T14:31:57.252" v="124"/>
      <pc:docMkLst>
        <pc:docMk/>
      </pc:docMkLst>
      <pc:sldChg chg="addSp delSp modSp mod delAnim modAnim">
        <pc:chgData name="Hedydd Jones" userId="35b46832-044e-45dd-ba51-c6b2345da4ab" providerId="ADAL" clId="{D63BA86E-A2BF-B141-84F2-E73DFEDA0573}" dt="2024-08-30T14:15:20.047" v="21" actId="1076"/>
        <pc:sldMkLst>
          <pc:docMk/>
          <pc:sldMk cId="2036149854" sldId="1997"/>
        </pc:sldMkLst>
        <pc:picChg chg="add del mod">
          <ac:chgData name="Hedydd Jones" userId="35b46832-044e-45dd-ba51-c6b2345da4ab" providerId="ADAL" clId="{D63BA86E-A2BF-B141-84F2-E73DFEDA0573}" dt="2024-08-30T14:13:59.588" v="19" actId="478"/>
          <ac:picMkLst>
            <pc:docMk/>
            <pc:sldMk cId="2036149854" sldId="1997"/>
            <ac:picMk id="3" creationId="{BC1DB6EF-C57D-39DA-42A4-FB1C71C1E7DD}"/>
          </ac:picMkLst>
        </pc:picChg>
        <pc:picChg chg="add mod">
          <ac:chgData name="Hedydd Jones" userId="35b46832-044e-45dd-ba51-c6b2345da4ab" providerId="ADAL" clId="{D63BA86E-A2BF-B141-84F2-E73DFEDA0573}" dt="2024-08-30T14:15:20.047" v="21" actId="1076"/>
          <ac:picMkLst>
            <pc:docMk/>
            <pc:sldMk cId="2036149854" sldId="1997"/>
            <ac:picMk id="5" creationId="{2FAB414B-7B40-53BC-0A3C-9AB493114C7F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24:10.688" v="72" actId="1076"/>
        <pc:sldMkLst>
          <pc:docMk/>
          <pc:sldMk cId="2188772149" sldId="2008"/>
        </pc:sldMkLst>
        <pc:picChg chg="add mod">
          <ac:chgData name="Hedydd Jones" userId="35b46832-044e-45dd-ba51-c6b2345da4ab" providerId="ADAL" clId="{D63BA86E-A2BF-B141-84F2-E73DFEDA0573}" dt="2024-08-30T14:23:52.190" v="70" actId="1076"/>
          <ac:picMkLst>
            <pc:docMk/>
            <pc:sldMk cId="2188772149" sldId="2008"/>
            <ac:picMk id="3" creationId="{129BDCEA-69E7-19D5-2E3F-7F73B05C3A61}"/>
          </ac:picMkLst>
        </pc:picChg>
        <pc:picChg chg="add mod">
          <ac:chgData name="Hedydd Jones" userId="35b46832-044e-45dd-ba51-c6b2345da4ab" providerId="ADAL" clId="{D63BA86E-A2BF-B141-84F2-E73DFEDA0573}" dt="2024-08-30T14:24:10.688" v="72" actId="1076"/>
          <ac:picMkLst>
            <pc:docMk/>
            <pc:sldMk cId="2188772149" sldId="2008"/>
            <ac:picMk id="7" creationId="{1E3063A5-ADD7-F776-32B6-66186C420CCF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31:57.252" v="124"/>
        <pc:sldMkLst>
          <pc:docMk/>
          <pc:sldMk cId="380004193" sldId="2012"/>
        </pc:sldMkLst>
        <pc:spChg chg="mod">
          <ac:chgData name="Hedydd Jones" userId="35b46832-044e-45dd-ba51-c6b2345da4ab" providerId="ADAL" clId="{D63BA86E-A2BF-B141-84F2-E73DFEDA0573}" dt="2024-08-30T14:31:26.225" v="121" actId="20577"/>
          <ac:spMkLst>
            <pc:docMk/>
            <pc:sldMk cId="380004193" sldId="2012"/>
            <ac:spMk id="6" creationId="{1D5A6072-5775-883A-7C49-AC1BF04559B8}"/>
          </ac:spMkLst>
        </pc:spChg>
        <pc:picChg chg="add mod">
          <ac:chgData name="Hedydd Jones" userId="35b46832-044e-45dd-ba51-c6b2345da4ab" providerId="ADAL" clId="{D63BA86E-A2BF-B141-84F2-E73DFEDA0573}" dt="2024-08-30T14:31:33.469" v="122"/>
          <ac:picMkLst>
            <pc:docMk/>
            <pc:sldMk cId="380004193" sldId="2012"/>
            <ac:picMk id="2" creationId="{6295B22A-C593-304B-2FFD-3202FC2E68ED}"/>
          </ac:picMkLst>
        </pc:picChg>
        <pc:picChg chg="add mod">
          <ac:chgData name="Hedydd Jones" userId="35b46832-044e-45dd-ba51-c6b2345da4ab" providerId="ADAL" clId="{D63BA86E-A2BF-B141-84F2-E73DFEDA0573}" dt="2024-08-30T14:31:45.350" v="123"/>
          <ac:picMkLst>
            <pc:docMk/>
            <pc:sldMk cId="380004193" sldId="2012"/>
            <ac:picMk id="3" creationId="{E8753C9F-1942-C35D-D533-F60689F2FE73}"/>
          </ac:picMkLst>
        </pc:picChg>
        <pc:picChg chg="add mod">
          <ac:chgData name="Hedydd Jones" userId="35b46832-044e-45dd-ba51-c6b2345da4ab" providerId="ADAL" clId="{D63BA86E-A2BF-B141-84F2-E73DFEDA0573}" dt="2024-08-30T14:31:57.252" v="124"/>
          <ac:picMkLst>
            <pc:docMk/>
            <pc:sldMk cId="380004193" sldId="2012"/>
            <ac:picMk id="4" creationId="{A13E1267-8D9F-66C0-BE64-118AF33FF112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11:53.634" v="12" actId="1076"/>
        <pc:sldMkLst>
          <pc:docMk/>
          <pc:sldMk cId="2433710487" sldId="2035"/>
        </pc:sldMkLst>
        <pc:spChg chg="mod">
          <ac:chgData name="Hedydd Jones" userId="35b46832-044e-45dd-ba51-c6b2345da4ab" providerId="ADAL" clId="{D63BA86E-A2BF-B141-84F2-E73DFEDA0573}" dt="2024-08-30T14:10:42.342" v="2" actId="113"/>
          <ac:spMkLst>
            <pc:docMk/>
            <pc:sldMk cId="2433710487" sldId="2035"/>
            <ac:spMk id="5" creationId="{6B048D8F-568B-0DC7-9661-406703EA17A6}"/>
          </ac:spMkLst>
        </pc:spChg>
        <pc:picChg chg="add mod">
          <ac:chgData name="Hedydd Jones" userId="35b46832-044e-45dd-ba51-c6b2345da4ab" providerId="ADAL" clId="{D63BA86E-A2BF-B141-84F2-E73DFEDA0573}" dt="2024-08-30T14:10:37.858" v="1" actId="1076"/>
          <ac:picMkLst>
            <pc:docMk/>
            <pc:sldMk cId="2433710487" sldId="2035"/>
            <ac:picMk id="2" creationId="{C439EB34-DDAB-A88F-BEAE-D9D86126DC7E}"/>
          </ac:picMkLst>
        </pc:picChg>
        <pc:picChg chg="add mod">
          <ac:chgData name="Hedydd Jones" userId="35b46832-044e-45dd-ba51-c6b2345da4ab" providerId="ADAL" clId="{D63BA86E-A2BF-B141-84F2-E73DFEDA0573}" dt="2024-08-30T14:10:55.627" v="4" actId="1076"/>
          <ac:picMkLst>
            <pc:docMk/>
            <pc:sldMk cId="2433710487" sldId="2035"/>
            <ac:picMk id="6" creationId="{E9681B6E-617C-F03A-17BE-44482992B365}"/>
          </ac:picMkLst>
        </pc:picChg>
        <pc:picChg chg="add mod">
          <ac:chgData name="Hedydd Jones" userId="35b46832-044e-45dd-ba51-c6b2345da4ab" providerId="ADAL" clId="{D63BA86E-A2BF-B141-84F2-E73DFEDA0573}" dt="2024-08-30T14:11:06.378" v="6" actId="1076"/>
          <ac:picMkLst>
            <pc:docMk/>
            <pc:sldMk cId="2433710487" sldId="2035"/>
            <ac:picMk id="7" creationId="{0C644060-A264-DB78-85EA-824181599165}"/>
          </ac:picMkLst>
        </pc:picChg>
        <pc:picChg chg="add mod">
          <ac:chgData name="Hedydd Jones" userId="35b46832-044e-45dd-ba51-c6b2345da4ab" providerId="ADAL" clId="{D63BA86E-A2BF-B141-84F2-E73DFEDA0573}" dt="2024-08-30T14:11:23.047" v="8" actId="1076"/>
          <ac:picMkLst>
            <pc:docMk/>
            <pc:sldMk cId="2433710487" sldId="2035"/>
            <ac:picMk id="8" creationId="{8891E89C-72F8-F838-892D-53E46FDA66D7}"/>
          </ac:picMkLst>
        </pc:picChg>
        <pc:picChg chg="add mod">
          <ac:chgData name="Hedydd Jones" userId="35b46832-044e-45dd-ba51-c6b2345da4ab" providerId="ADAL" clId="{D63BA86E-A2BF-B141-84F2-E73DFEDA0573}" dt="2024-08-30T14:11:44.567" v="10" actId="1076"/>
          <ac:picMkLst>
            <pc:docMk/>
            <pc:sldMk cId="2433710487" sldId="2035"/>
            <ac:picMk id="10" creationId="{BCBA0920-F347-3F1E-D812-C1FFBC4F8B81}"/>
          </ac:picMkLst>
        </pc:picChg>
        <pc:picChg chg="add mod">
          <ac:chgData name="Hedydd Jones" userId="35b46832-044e-45dd-ba51-c6b2345da4ab" providerId="ADAL" clId="{D63BA86E-A2BF-B141-84F2-E73DFEDA0573}" dt="2024-08-30T14:11:53.634" v="12" actId="1076"/>
          <ac:picMkLst>
            <pc:docMk/>
            <pc:sldMk cId="2433710487" sldId="2035"/>
            <ac:picMk id="11" creationId="{C2E3D932-B784-ED2F-C51D-4EAAC814BCFE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12:47.994" v="16" actId="1076"/>
        <pc:sldMkLst>
          <pc:docMk/>
          <pc:sldMk cId="1805516389" sldId="2038"/>
        </pc:sldMkLst>
        <pc:picChg chg="add mod">
          <ac:chgData name="Hedydd Jones" userId="35b46832-044e-45dd-ba51-c6b2345da4ab" providerId="ADAL" clId="{D63BA86E-A2BF-B141-84F2-E73DFEDA0573}" dt="2024-08-30T14:12:20.156" v="14" actId="1076"/>
          <ac:picMkLst>
            <pc:docMk/>
            <pc:sldMk cId="1805516389" sldId="2038"/>
            <ac:picMk id="2" creationId="{161FC12E-2CA6-2DCD-0B11-70055E75A6AF}"/>
          </ac:picMkLst>
        </pc:picChg>
        <pc:picChg chg="add mod">
          <ac:chgData name="Hedydd Jones" userId="35b46832-044e-45dd-ba51-c6b2345da4ab" providerId="ADAL" clId="{D63BA86E-A2BF-B141-84F2-E73DFEDA0573}" dt="2024-08-30T14:12:47.994" v="16" actId="1076"/>
          <ac:picMkLst>
            <pc:docMk/>
            <pc:sldMk cId="1805516389" sldId="2038"/>
            <ac:picMk id="3" creationId="{ECD38F6A-1438-CE3F-1CC9-BFB1341DB2C8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16:44.657" v="31" actId="1076"/>
        <pc:sldMkLst>
          <pc:docMk/>
          <pc:sldMk cId="105099157" sldId="2039"/>
        </pc:sldMkLst>
        <pc:picChg chg="add mod">
          <ac:chgData name="Hedydd Jones" userId="35b46832-044e-45dd-ba51-c6b2345da4ab" providerId="ADAL" clId="{D63BA86E-A2BF-B141-84F2-E73DFEDA0573}" dt="2024-08-30T14:16:04.821" v="23" actId="1076"/>
          <ac:picMkLst>
            <pc:docMk/>
            <pc:sldMk cId="105099157" sldId="2039"/>
            <ac:picMk id="3" creationId="{4663E460-5ED5-692D-E866-06E58750D020}"/>
          </ac:picMkLst>
        </pc:picChg>
        <pc:picChg chg="add mod">
          <ac:chgData name="Hedydd Jones" userId="35b46832-044e-45dd-ba51-c6b2345da4ab" providerId="ADAL" clId="{D63BA86E-A2BF-B141-84F2-E73DFEDA0573}" dt="2024-08-30T14:16:13.671" v="25" actId="1076"/>
          <ac:picMkLst>
            <pc:docMk/>
            <pc:sldMk cId="105099157" sldId="2039"/>
            <ac:picMk id="6" creationId="{401338C6-C001-BE06-4B96-5116BC2A63B8}"/>
          </ac:picMkLst>
        </pc:picChg>
        <pc:picChg chg="add mod">
          <ac:chgData name="Hedydd Jones" userId="35b46832-044e-45dd-ba51-c6b2345da4ab" providerId="ADAL" clId="{D63BA86E-A2BF-B141-84F2-E73DFEDA0573}" dt="2024-08-30T14:16:24.256" v="27" actId="1076"/>
          <ac:picMkLst>
            <pc:docMk/>
            <pc:sldMk cId="105099157" sldId="2039"/>
            <ac:picMk id="7" creationId="{386CAB86-8A36-401C-1521-5332783147F5}"/>
          </ac:picMkLst>
        </pc:picChg>
        <pc:picChg chg="add mod">
          <ac:chgData name="Hedydd Jones" userId="35b46832-044e-45dd-ba51-c6b2345da4ab" providerId="ADAL" clId="{D63BA86E-A2BF-B141-84F2-E73DFEDA0573}" dt="2024-08-30T14:16:35.424" v="29" actId="1076"/>
          <ac:picMkLst>
            <pc:docMk/>
            <pc:sldMk cId="105099157" sldId="2039"/>
            <ac:picMk id="10" creationId="{F74B0F14-550D-9824-2C47-D32154BEE62A}"/>
          </ac:picMkLst>
        </pc:picChg>
        <pc:picChg chg="add mod">
          <ac:chgData name="Hedydd Jones" userId="35b46832-044e-45dd-ba51-c6b2345da4ab" providerId="ADAL" clId="{D63BA86E-A2BF-B141-84F2-E73DFEDA0573}" dt="2024-08-30T14:16:44.657" v="31" actId="1076"/>
          <ac:picMkLst>
            <pc:docMk/>
            <pc:sldMk cId="105099157" sldId="2039"/>
            <ac:picMk id="11" creationId="{4573FE48-C52B-16ED-CFA1-82DC772F48B4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20:56.081" v="51" actId="1076"/>
        <pc:sldMkLst>
          <pc:docMk/>
          <pc:sldMk cId="4193305006" sldId="2040"/>
        </pc:sldMkLst>
        <pc:picChg chg="add mod">
          <ac:chgData name="Hedydd Jones" userId="35b46832-044e-45dd-ba51-c6b2345da4ab" providerId="ADAL" clId="{D63BA86E-A2BF-B141-84F2-E73DFEDA0573}" dt="2024-08-30T14:20:56.081" v="51" actId="1076"/>
          <ac:picMkLst>
            <pc:docMk/>
            <pc:sldMk cId="4193305006" sldId="2040"/>
            <ac:picMk id="3" creationId="{871E0B82-34F7-CF39-010D-A5D265A7152A}"/>
          </ac:picMkLst>
        </pc:picChg>
      </pc:sldChg>
      <pc:sldChg chg="addSp delSp modSp mod delAnim modAnim">
        <pc:chgData name="Hedydd Jones" userId="35b46832-044e-45dd-ba51-c6b2345da4ab" providerId="ADAL" clId="{D63BA86E-A2BF-B141-84F2-E73DFEDA0573}" dt="2024-08-30T14:31:09.535" v="120" actId="1076"/>
        <pc:sldMkLst>
          <pc:docMk/>
          <pc:sldMk cId="4243383166" sldId="2043"/>
        </pc:sldMkLst>
        <pc:picChg chg="add mod">
          <ac:chgData name="Hedydd Jones" userId="35b46832-044e-45dd-ba51-c6b2345da4ab" providerId="ADAL" clId="{D63BA86E-A2BF-B141-84F2-E73DFEDA0573}" dt="2024-08-30T14:29:55.108" v="109" actId="1076"/>
          <ac:picMkLst>
            <pc:docMk/>
            <pc:sldMk cId="4243383166" sldId="2043"/>
            <ac:picMk id="2" creationId="{846C7610-4E2D-6CD4-BBA5-75432BE0D324}"/>
          </ac:picMkLst>
        </pc:picChg>
        <pc:picChg chg="add mod">
          <ac:chgData name="Hedydd Jones" userId="35b46832-044e-45dd-ba51-c6b2345da4ab" providerId="ADAL" clId="{D63BA86E-A2BF-B141-84F2-E73DFEDA0573}" dt="2024-08-30T14:30:08.910" v="111" actId="1076"/>
          <ac:picMkLst>
            <pc:docMk/>
            <pc:sldMk cId="4243383166" sldId="2043"/>
            <ac:picMk id="5" creationId="{A03F1A20-DBDF-0BD3-2123-B227824BD0B1}"/>
          </ac:picMkLst>
        </pc:picChg>
        <pc:picChg chg="add mod">
          <ac:chgData name="Hedydd Jones" userId="35b46832-044e-45dd-ba51-c6b2345da4ab" providerId="ADAL" clId="{D63BA86E-A2BF-B141-84F2-E73DFEDA0573}" dt="2024-08-30T14:30:33.063" v="113" actId="1076"/>
          <ac:picMkLst>
            <pc:docMk/>
            <pc:sldMk cId="4243383166" sldId="2043"/>
            <ac:picMk id="6" creationId="{B397A818-B0E7-A0BC-8AD5-5F8EAB876FAF}"/>
          </ac:picMkLst>
        </pc:picChg>
        <pc:picChg chg="add mod">
          <ac:chgData name="Hedydd Jones" userId="35b46832-044e-45dd-ba51-c6b2345da4ab" providerId="ADAL" clId="{D63BA86E-A2BF-B141-84F2-E73DFEDA0573}" dt="2024-08-30T14:30:44.665" v="115" actId="1076"/>
          <ac:picMkLst>
            <pc:docMk/>
            <pc:sldMk cId="4243383166" sldId="2043"/>
            <ac:picMk id="8" creationId="{F27B2E82-E68E-A050-03DB-1597C5701133}"/>
          </ac:picMkLst>
        </pc:picChg>
        <pc:picChg chg="add del mod">
          <ac:chgData name="Hedydd Jones" userId="35b46832-044e-45dd-ba51-c6b2345da4ab" providerId="ADAL" clId="{D63BA86E-A2BF-B141-84F2-E73DFEDA0573}" dt="2024-08-30T14:30:58.051" v="118" actId="478"/>
          <ac:picMkLst>
            <pc:docMk/>
            <pc:sldMk cId="4243383166" sldId="2043"/>
            <ac:picMk id="11" creationId="{F81131FF-10FD-C885-132D-D514B335566F}"/>
          </ac:picMkLst>
        </pc:picChg>
        <pc:picChg chg="add mod">
          <ac:chgData name="Hedydd Jones" userId="35b46832-044e-45dd-ba51-c6b2345da4ab" providerId="ADAL" clId="{D63BA86E-A2BF-B141-84F2-E73DFEDA0573}" dt="2024-08-30T14:31:09.535" v="120" actId="1076"/>
          <ac:picMkLst>
            <pc:docMk/>
            <pc:sldMk cId="4243383166" sldId="2043"/>
            <ac:picMk id="13" creationId="{FFC2C4F5-2FBE-833B-217D-F060ED9C9815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18:20.137" v="43" actId="1076"/>
        <pc:sldMkLst>
          <pc:docMk/>
          <pc:sldMk cId="1434153669" sldId="2044"/>
        </pc:sldMkLst>
        <pc:picChg chg="add mod">
          <ac:chgData name="Hedydd Jones" userId="35b46832-044e-45dd-ba51-c6b2345da4ab" providerId="ADAL" clId="{D63BA86E-A2BF-B141-84F2-E73DFEDA0573}" dt="2024-08-30T14:17:47.151" v="39" actId="1076"/>
          <ac:picMkLst>
            <pc:docMk/>
            <pc:sldMk cId="1434153669" sldId="2044"/>
            <ac:picMk id="3" creationId="{6DA5C68B-1C11-CFA2-73F3-F9296A525E60}"/>
          </ac:picMkLst>
        </pc:picChg>
        <pc:picChg chg="add mod">
          <ac:chgData name="Hedydd Jones" userId="35b46832-044e-45dd-ba51-c6b2345da4ab" providerId="ADAL" clId="{D63BA86E-A2BF-B141-84F2-E73DFEDA0573}" dt="2024-08-30T14:18:05.835" v="41" actId="1076"/>
          <ac:picMkLst>
            <pc:docMk/>
            <pc:sldMk cId="1434153669" sldId="2044"/>
            <ac:picMk id="6" creationId="{67489C88-BAB8-7307-668D-DCDE25313792}"/>
          </ac:picMkLst>
        </pc:picChg>
        <pc:picChg chg="add mod">
          <ac:chgData name="Hedydd Jones" userId="35b46832-044e-45dd-ba51-c6b2345da4ab" providerId="ADAL" clId="{D63BA86E-A2BF-B141-84F2-E73DFEDA0573}" dt="2024-08-30T14:18:20.137" v="43" actId="1076"/>
          <ac:picMkLst>
            <pc:docMk/>
            <pc:sldMk cId="1434153669" sldId="2044"/>
            <ac:picMk id="7" creationId="{0A2B634F-25FD-4BB1-02E4-C8FA8B63322E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17:31.298" v="37" actId="1076"/>
        <pc:sldMkLst>
          <pc:docMk/>
          <pc:sldMk cId="3598991049" sldId="2045"/>
        </pc:sldMkLst>
        <pc:picChg chg="add mod">
          <ac:chgData name="Hedydd Jones" userId="35b46832-044e-45dd-ba51-c6b2345da4ab" providerId="ADAL" clId="{D63BA86E-A2BF-B141-84F2-E73DFEDA0573}" dt="2024-08-30T14:17:03.528" v="33" actId="1076"/>
          <ac:picMkLst>
            <pc:docMk/>
            <pc:sldMk cId="3598991049" sldId="2045"/>
            <ac:picMk id="3" creationId="{2E33F6AA-0AA2-0DCA-B565-A8DD706D3792}"/>
          </ac:picMkLst>
        </pc:picChg>
        <pc:picChg chg="add mod">
          <ac:chgData name="Hedydd Jones" userId="35b46832-044e-45dd-ba51-c6b2345da4ab" providerId="ADAL" clId="{D63BA86E-A2BF-B141-84F2-E73DFEDA0573}" dt="2024-08-30T14:17:16.811" v="35" actId="1076"/>
          <ac:picMkLst>
            <pc:docMk/>
            <pc:sldMk cId="3598991049" sldId="2045"/>
            <ac:picMk id="6" creationId="{F73D36EA-A7A0-E818-B2B9-4C2550F3F5ED}"/>
          </ac:picMkLst>
        </pc:picChg>
        <pc:picChg chg="add mod">
          <ac:chgData name="Hedydd Jones" userId="35b46832-044e-45dd-ba51-c6b2345da4ab" providerId="ADAL" clId="{D63BA86E-A2BF-B141-84F2-E73DFEDA0573}" dt="2024-08-30T14:17:31.298" v="37" actId="1076"/>
          <ac:picMkLst>
            <pc:docMk/>
            <pc:sldMk cId="3598991049" sldId="2045"/>
            <ac:picMk id="7" creationId="{7CD5DBF6-9BB8-7BFB-4DB9-A3CF245CE21F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19:12.629" v="49" actId="1076"/>
        <pc:sldMkLst>
          <pc:docMk/>
          <pc:sldMk cId="1035468610" sldId="2046"/>
        </pc:sldMkLst>
        <pc:picChg chg="add mod">
          <ac:chgData name="Hedydd Jones" userId="35b46832-044e-45dd-ba51-c6b2345da4ab" providerId="ADAL" clId="{D63BA86E-A2BF-B141-84F2-E73DFEDA0573}" dt="2024-08-30T14:18:45.958" v="45" actId="1076"/>
          <ac:picMkLst>
            <pc:docMk/>
            <pc:sldMk cId="1035468610" sldId="2046"/>
            <ac:picMk id="3" creationId="{9E3DBEC6-5DB8-8796-03C0-3E77BEA483DA}"/>
          </ac:picMkLst>
        </pc:picChg>
        <pc:picChg chg="add mod">
          <ac:chgData name="Hedydd Jones" userId="35b46832-044e-45dd-ba51-c6b2345da4ab" providerId="ADAL" clId="{D63BA86E-A2BF-B141-84F2-E73DFEDA0573}" dt="2024-08-30T14:18:58.109" v="47" actId="1076"/>
          <ac:picMkLst>
            <pc:docMk/>
            <pc:sldMk cId="1035468610" sldId="2046"/>
            <ac:picMk id="6" creationId="{51DD3858-7B4F-86B4-DC13-6F9D4CAB8587}"/>
          </ac:picMkLst>
        </pc:picChg>
        <pc:picChg chg="add mod">
          <ac:chgData name="Hedydd Jones" userId="35b46832-044e-45dd-ba51-c6b2345da4ab" providerId="ADAL" clId="{D63BA86E-A2BF-B141-84F2-E73DFEDA0573}" dt="2024-08-30T14:19:12.629" v="49" actId="1076"/>
          <ac:picMkLst>
            <pc:docMk/>
            <pc:sldMk cId="1035468610" sldId="2046"/>
            <ac:picMk id="7" creationId="{9CEE65EF-3080-F32D-AC1E-028DE11557C4}"/>
          </ac:picMkLst>
        </pc:picChg>
      </pc:sldChg>
      <pc:sldChg chg="addSp delSp modSp mod delAnim modAnim">
        <pc:chgData name="Hedydd Jones" userId="35b46832-044e-45dd-ba51-c6b2345da4ab" providerId="ADAL" clId="{D63BA86E-A2BF-B141-84F2-E73DFEDA0573}" dt="2024-08-30T14:22:32.525" v="66" actId="1076"/>
        <pc:sldMkLst>
          <pc:docMk/>
          <pc:sldMk cId="3863700863" sldId="2054"/>
        </pc:sldMkLst>
        <pc:picChg chg="add mod">
          <ac:chgData name="Hedydd Jones" userId="35b46832-044e-45dd-ba51-c6b2345da4ab" providerId="ADAL" clId="{D63BA86E-A2BF-B141-84F2-E73DFEDA0573}" dt="2024-08-30T14:21:19.784" v="53" actId="1076"/>
          <ac:picMkLst>
            <pc:docMk/>
            <pc:sldMk cId="3863700863" sldId="2054"/>
            <ac:picMk id="5" creationId="{A2417CE1-E391-FA4E-6366-E6EDCC29C0E6}"/>
          </ac:picMkLst>
        </pc:picChg>
        <pc:picChg chg="add mod">
          <ac:chgData name="Hedydd Jones" userId="35b46832-044e-45dd-ba51-c6b2345da4ab" providerId="ADAL" clId="{D63BA86E-A2BF-B141-84F2-E73DFEDA0573}" dt="2024-08-30T14:21:29.936" v="55" actId="1076"/>
          <ac:picMkLst>
            <pc:docMk/>
            <pc:sldMk cId="3863700863" sldId="2054"/>
            <ac:picMk id="7" creationId="{64E9D4F9-7D75-29F0-4AA8-0D75F763DDCD}"/>
          </ac:picMkLst>
        </pc:picChg>
        <pc:picChg chg="add mod">
          <ac:chgData name="Hedydd Jones" userId="35b46832-044e-45dd-ba51-c6b2345da4ab" providerId="ADAL" clId="{D63BA86E-A2BF-B141-84F2-E73DFEDA0573}" dt="2024-08-30T14:21:46.104" v="57" actId="1076"/>
          <ac:picMkLst>
            <pc:docMk/>
            <pc:sldMk cId="3863700863" sldId="2054"/>
            <ac:picMk id="8" creationId="{20E0881B-EB9D-AA9A-3084-1636C479D953}"/>
          </ac:picMkLst>
        </pc:picChg>
        <pc:picChg chg="add mod">
          <ac:chgData name="Hedydd Jones" userId="35b46832-044e-45dd-ba51-c6b2345da4ab" providerId="ADAL" clId="{D63BA86E-A2BF-B141-84F2-E73DFEDA0573}" dt="2024-08-30T14:21:58.539" v="59" actId="1076"/>
          <ac:picMkLst>
            <pc:docMk/>
            <pc:sldMk cId="3863700863" sldId="2054"/>
            <ac:picMk id="10" creationId="{42B13CBB-3426-957E-1847-342F6AD89639}"/>
          </ac:picMkLst>
        </pc:picChg>
        <pc:picChg chg="add del mod">
          <ac:chgData name="Hedydd Jones" userId="35b46832-044e-45dd-ba51-c6b2345da4ab" providerId="ADAL" clId="{D63BA86E-A2BF-B141-84F2-E73DFEDA0573}" dt="2024-08-30T14:22:09.290" v="62" actId="478"/>
          <ac:picMkLst>
            <pc:docMk/>
            <pc:sldMk cId="3863700863" sldId="2054"/>
            <ac:picMk id="11" creationId="{1EFA9BFF-88FC-98D8-721E-1078ACB6EC34}"/>
          </ac:picMkLst>
        </pc:picChg>
        <pc:picChg chg="add mod">
          <ac:chgData name="Hedydd Jones" userId="35b46832-044e-45dd-ba51-c6b2345da4ab" providerId="ADAL" clId="{D63BA86E-A2BF-B141-84F2-E73DFEDA0573}" dt="2024-08-30T14:22:23.858" v="64" actId="1076"/>
          <ac:picMkLst>
            <pc:docMk/>
            <pc:sldMk cId="3863700863" sldId="2054"/>
            <ac:picMk id="12" creationId="{9961CA0F-0ECB-9E91-420F-6552F4DBCC98}"/>
          </ac:picMkLst>
        </pc:picChg>
        <pc:picChg chg="add mod">
          <ac:chgData name="Hedydd Jones" userId="35b46832-044e-45dd-ba51-c6b2345da4ab" providerId="ADAL" clId="{D63BA86E-A2BF-B141-84F2-E73DFEDA0573}" dt="2024-08-30T14:22:32.525" v="66" actId="1076"/>
          <ac:picMkLst>
            <pc:docMk/>
            <pc:sldMk cId="3863700863" sldId="2054"/>
            <ac:picMk id="13" creationId="{63FA26B1-5C30-5106-A627-C1127F75742E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23:16.917" v="68" actId="1076"/>
        <pc:sldMkLst>
          <pc:docMk/>
          <pc:sldMk cId="3055092477" sldId="2057"/>
        </pc:sldMkLst>
        <pc:picChg chg="add mod">
          <ac:chgData name="Hedydd Jones" userId="35b46832-044e-45dd-ba51-c6b2345da4ab" providerId="ADAL" clId="{D63BA86E-A2BF-B141-84F2-E73DFEDA0573}" dt="2024-08-30T14:23:16.917" v="68" actId="1076"/>
          <ac:picMkLst>
            <pc:docMk/>
            <pc:sldMk cId="3055092477" sldId="2057"/>
            <ac:picMk id="3" creationId="{1A445B6F-5AD7-D06D-0CCA-9737C6455C7B}"/>
          </ac:picMkLst>
        </pc:picChg>
      </pc:sldChg>
      <pc:sldChg chg="addSp modSp mod modAnim">
        <pc:chgData name="Hedydd Jones" userId="35b46832-044e-45dd-ba51-c6b2345da4ab" providerId="ADAL" clId="{D63BA86E-A2BF-B141-84F2-E73DFEDA0573}" dt="2024-08-30T14:27:55.110" v="94" actId="1076"/>
        <pc:sldMkLst>
          <pc:docMk/>
          <pc:sldMk cId="76799709" sldId="2059"/>
        </pc:sldMkLst>
        <pc:picChg chg="add mod">
          <ac:chgData name="Hedydd Jones" userId="35b46832-044e-45dd-ba51-c6b2345da4ab" providerId="ADAL" clId="{D63BA86E-A2BF-B141-84F2-E73DFEDA0573}" dt="2024-08-30T14:26:13.944" v="86" actId="1076"/>
          <ac:picMkLst>
            <pc:docMk/>
            <pc:sldMk cId="76799709" sldId="2059"/>
            <ac:picMk id="2" creationId="{DA57036C-EF67-F179-4467-205F01BFE22D}"/>
          </ac:picMkLst>
        </pc:picChg>
        <pc:picChg chg="add mod">
          <ac:chgData name="Hedydd Jones" userId="35b46832-044e-45dd-ba51-c6b2345da4ab" providerId="ADAL" clId="{D63BA86E-A2BF-B141-84F2-E73DFEDA0573}" dt="2024-08-30T14:26:34.365" v="88" actId="1076"/>
          <ac:picMkLst>
            <pc:docMk/>
            <pc:sldMk cId="76799709" sldId="2059"/>
            <ac:picMk id="4" creationId="{EB07D59D-DB9D-FC95-E858-D0B18B77CEA1}"/>
          </ac:picMkLst>
        </pc:picChg>
        <pc:picChg chg="add mod">
          <ac:chgData name="Hedydd Jones" userId="35b46832-044e-45dd-ba51-c6b2345da4ab" providerId="ADAL" clId="{D63BA86E-A2BF-B141-84F2-E73DFEDA0573}" dt="2024-08-30T14:26:52.532" v="90" actId="1076"/>
          <ac:picMkLst>
            <pc:docMk/>
            <pc:sldMk cId="76799709" sldId="2059"/>
            <ac:picMk id="9" creationId="{68103363-8714-84CD-A20B-84710395B796}"/>
          </ac:picMkLst>
        </pc:picChg>
        <pc:picChg chg="add mod">
          <ac:chgData name="Hedydd Jones" userId="35b46832-044e-45dd-ba51-c6b2345da4ab" providerId="ADAL" clId="{D63BA86E-A2BF-B141-84F2-E73DFEDA0573}" dt="2024-08-30T14:27:42.674" v="92" actId="1076"/>
          <ac:picMkLst>
            <pc:docMk/>
            <pc:sldMk cId="76799709" sldId="2059"/>
            <ac:picMk id="10" creationId="{241F0605-E12D-0D97-F6AA-CC6CDBB367B4}"/>
          </ac:picMkLst>
        </pc:picChg>
        <pc:picChg chg="add mod">
          <ac:chgData name="Hedydd Jones" userId="35b46832-044e-45dd-ba51-c6b2345da4ab" providerId="ADAL" clId="{D63BA86E-A2BF-B141-84F2-E73DFEDA0573}" dt="2024-08-30T14:27:55.110" v="94" actId="1076"/>
          <ac:picMkLst>
            <pc:docMk/>
            <pc:sldMk cId="76799709" sldId="2059"/>
            <ac:picMk id="11" creationId="{2FFF31AF-9E7B-50ED-23DD-F2751918E388}"/>
          </ac:picMkLst>
        </pc:picChg>
      </pc:sldChg>
      <pc:sldChg chg="addSp delSp modSp mod delAnim modAnim">
        <pc:chgData name="Hedydd Jones" userId="35b46832-044e-45dd-ba51-c6b2345da4ab" providerId="ADAL" clId="{D63BA86E-A2BF-B141-84F2-E73DFEDA0573}" dt="2024-08-30T14:29:31.605" v="107" actId="1076"/>
        <pc:sldMkLst>
          <pc:docMk/>
          <pc:sldMk cId="1431201284" sldId="2060"/>
        </pc:sldMkLst>
        <pc:picChg chg="add mod">
          <ac:chgData name="Hedydd Jones" userId="35b46832-044e-45dd-ba51-c6b2345da4ab" providerId="ADAL" clId="{D63BA86E-A2BF-B141-84F2-E73DFEDA0573}" dt="2024-08-30T14:28:09.677" v="96" actId="1076"/>
          <ac:picMkLst>
            <pc:docMk/>
            <pc:sldMk cId="1431201284" sldId="2060"/>
            <ac:picMk id="4" creationId="{9F37A4B2-BF6B-C906-7418-2ECBA85BC640}"/>
          </ac:picMkLst>
        </pc:picChg>
        <pc:picChg chg="add mod">
          <ac:chgData name="Hedydd Jones" userId="35b46832-044e-45dd-ba51-c6b2345da4ab" providerId="ADAL" clId="{D63BA86E-A2BF-B141-84F2-E73DFEDA0573}" dt="2024-08-30T14:28:18.928" v="98" actId="1076"/>
          <ac:picMkLst>
            <pc:docMk/>
            <pc:sldMk cId="1431201284" sldId="2060"/>
            <ac:picMk id="6" creationId="{8B4DF0AD-20EE-BD11-CBFB-15DD0D63F09A}"/>
          </ac:picMkLst>
        </pc:picChg>
        <pc:picChg chg="add mod">
          <ac:chgData name="Hedydd Jones" userId="35b46832-044e-45dd-ba51-c6b2345da4ab" providerId="ADAL" clId="{D63BA86E-A2BF-B141-84F2-E73DFEDA0573}" dt="2024-08-30T14:28:28.263" v="100" actId="1076"/>
          <ac:picMkLst>
            <pc:docMk/>
            <pc:sldMk cId="1431201284" sldId="2060"/>
            <ac:picMk id="8" creationId="{02E4F6BB-ABDD-8CF1-ED3F-938F03CE03F6}"/>
          </ac:picMkLst>
        </pc:picChg>
        <pc:picChg chg="add mod">
          <ac:chgData name="Hedydd Jones" userId="35b46832-044e-45dd-ba51-c6b2345da4ab" providerId="ADAL" clId="{D63BA86E-A2BF-B141-84F2-E73DFEDA0573}" dt="2024-08-30T14:28:38.581" v="102" actId="1076"/>
          <ac:picMkLst>
            <pc:docMk/>
            <pc:sldMk cId="1431201284" sldId="2060"/>
            <ac:picMk id="9" creationId="{3995BEBE-4E44-478F-B049-5C4997158C6D}"/>
          </ac:picMkLst>
        </pc:picChg>
        <pc:picChg chg="add del mod">
          <ac:chgData name="Hedydd Jones" userId="35b46832-044e-45dd-ba51-c6b2345da4ab" providerId="ADAL" clId="{D63BA86E-A2BF-B141-84F2-E73DFEDA0573}" dt="2024-08-30T14:29:20.247" v="105" actId="478"/>
          <ac:picMkLst>
            <pc:docMk/>
            <pc:sldMk cId="1431201284" sldId="2060"/>
            <ac:picMk id="10" creationId="{578179E5-5B29-98A5-0785-440CE8B17ACD}"/>
          </ac:picMkLst>
        </pc:picChg>
        <pc:picChg chg="add mod">
          <ac:chgData name="Hedydd Jones" userId="35b46832-044e-45dd-ba51-c6b2345da4ab" providerId="ADAL" clId="{D63BA86E-A2BF-B141-84F2-E73DFEDA0573}" dt="2024-08-30T14:29:31.605" v="107" actId="1076"/>
          <ac:picMkLst>
            <pc:docMk/>
            <pc:sldMk cId="1431201284" sldId="2060"/>
            <ac:picMk id="11" creationId="{EAC71C85-1F7C-7061-ABEF-ED63FD6AA692}"/>
          </ac:picMkLst>
        </pc:picChg>
      </pc:sldChg>
      <pc:sldChg chg="addSp delSp modSp mod delAnim modAnim">
        <pc:chgData name="Hedydd Jones" userId="35b46832-044e-45dd-ba51-c6b2345da4ab" providerId="ADAL" clId="{D63BA86E-A2BF-B141-84F2-E73DFEDA0573}" dt="2024-08-30T14:25:16.836" v="84" actId="1076"/>
        <pc:sldMkLst>
          <pc:docMk/>
          <pc:sldMk cId="1556565483" sldId="2064"/>
        </pc:sldMkLst>
        <pc:picChg chg="add del mod">
          <ac:chgData name="Hedydd Jones" userId="35b46832-044e-45dd-ba51-c6b2345da4ab" providerId="ADAL" clId="{D63BA86E-A2BF-B141-84F2-E73DFEDA0573}" dt="2024-08-30T14:24:24.240" v="74" actId="478"/>
          <ac:picMkLst>
            <pc:docMk/>
            <pc:sldMk cId="1556565483" sldId="2064"/>
            <ac:picMk id="2" creationId="{2124A3FA-422E-5F7F-B2E3-8CE2B8B39467}"/>
          </ac:picMkLst>
        </pc:picChg>
        <pc:picChg chg="add mod">
          <ac:chgData name="Hedydd Jones" userId="35b46832-044e-45dd-ba51-c6b2345da4ab" providerId="ADAL" clId="{D63BA86E-A2BF-B141-84F2-E73DFEDA0573}" dt="2024-08-30T14:24:31.695" v="76" actId="1076"/>
          <ac:picMkLst>
            <pc:docMk/>
            <pc:sldMk cId="1556565483" sldId="2064"/>
            <ac:picMk id="5" creationId="{5EEE1646-4FE3-A254-4E79-61DB1B8B4B70}"/>
          </ac:picMkLst>
        </pc:picChg>
        <pc:picChg chg="add mod">
          <ac:chgData name="Hedydd Jones" userId="35b46832-044e-45dd-ba51-c6b2345da4ab" providerId="ADAL" clId="{D63BA86E-A2BF-B141-84F2-E73DFEDA0573}" dt="2024-08-30T14:24:41.496" v="78" actId="1076"/>
          <ac:picMkLst>
            <pc:docMk/>
            <pc:sldMk cId="1556565483" sldId="2064"/>
            <ac:picMk id="8" creationId="{39B370B9-F8FD-78E5-CD5E-EDFFF0E01AB8}"/>
          </ac:picMkLst>
        </pc:picChg>
        <pc:picChg chg="add mod">
          <ac:chgData name="Hedydd Jones" userId="35b46832-044e-45dd-ba51-c6b2345da4ab" providerId="ADAL" clId="{D63BA86E-A2BF-B141-84F2-E73DFEDA0573}" dt="2024-08-30T14:24:57.014" v="80" actId="1076"/>
          <ac:picMkLst>
            <pc:docMk/>
            <pc:sldMk cId="1556565483" sldId="2064"/>
            <ac:picMk id="9" creationId="{C464D9EC-282C-AEE5-068C-425131C15E8B}"/>
          </ac:picMkLst>
        </pc:picChg>
        <pc:picChg chg="add mod">
          <ac:chgData name="Hedydd Jones" userId="35b46832-044e-45dd-ba51-c6b2345da4ab" providerId="ADAL" clId="{D63BA86E-A2BF-B141-84F2-E73DFEDA0573}" dt="2024-08-30T14:25:06.800" v="82" actId="1076"/>
          <ac:picMkLst>
            <pc:docMk/>
            <pc:sldMk cId="1556565483" sldId="2064"/>
            <ac:picMk id="10" creationId="{8A182C06-976E-1CE7-1CEF-516A627F4BE3}"/>
          </ac:picMkLst>
        </pc:picChg>
        <pc:picChg chg="add mod">
          <ac:chgData name="Hedydd Jones" userId="35b46832-044e-45dd-ba51-c6b2345da4ab" providerId="ADAL" clId="{D63BA86E-A2BF-B141-84F2-E73DFEDA0573}" dt="2024-08-30T14:25:16.836" v="84" actId="1076"/>
          <ac:picMkLst>
            <pc:docMk/>
            <pc:sldMk cId="1556565483" sldId="2064"/>
            <ac:picMk id="11" creationId="{BDB7FA73-356C-BBD7-E781-FF11F3220320}"/>
          </ac:picMkLst>
        </pc:picChg>
      </pc:sldChg>
    </pc:docChg>
  </pc:docChgLst>
  <pc:docChgLst>
    <pc:chgData name="Mari Powell" userId="S::mari.powell@uwtsd.ac.uk::a1b98dd7-29dc-4131-8e37-1423e6a9ecca" providerId="AD" clId="Web-{00A4D101-8701-F391-CC98-9198183CA18D}"/>
    <pc:docChg chg="addSld delSld modSld sldOrd">
      <pc:chgData name="Mari Powell" userId="S::mari.powell@uwtsd.ac.uk::a1b98dd7-29dc-4131-8e37-1423e6a9ecca" providerId="AD" clId="Web-{00A4D101-8701-F391-CC98-9198183CA18D}" dt="2024-05-13T10:29:27.242" v="4502"/>
      <pc:docMkLst>
        <pc:docMk/>
      </pc:docMkLst>
      <pc:sldChg chg="del">
        <pc:chgData name="Mari Powell" userId="S::mari.powell@uwtsd.ac.uk::a1b98dd7-29dc-4131-8e37-1423e6a9ecca" providerId="AD" clId="Web-{00A4D101-8701-F391-CC98-9198183CA18D}" dt="2024-05-09T16:21:05.975" v="1903"/>
        <pc:sldMkLst>
          <pc:docMk/>
          <pc:sldMk cId="3150222651" sldId="295"/>
        </pc:sldMkLst>
      </pc:sldChg>
      <pc:sldChg chg="del">
        <pc:chgData name="Mari Powell" userId="S::mari.powell@uwtsd.ac.uk::a1b98dd7-29dc-4131-8e37-1423e6a9ecca" providerId="AD" clId="Web-{00A4D101-8701-F391-CC98-9198183CA18D}" dt="2024-05-09T16:32:39.105" v="2086"/>
        <pc:sldMkLst>
          <pc:docMk/>
          <pc:sldMk cId="1712548953" sldId="298"/>
        </pc:sldMkLst>
      </pc:sldChg>
      <pc:sldChg chg="del ord">
        <pc:chgData name="Mari Powell" userId="S::mari.powell@uwtsd.ac.uk::a1b98dd7-29dc-4131-8e37-1423e6a9ecca" providerId="AD" clId="Web-{00A4D101-8701-F391-CC98-9198183CA18D}" dt="2024-05-09T15:59:31.550" v="1450"/>
        <pc:sldMkLst>
          <pc:docMk/>
          <pc:sldMk cId="3940875890" sldId="312"/>
        </pc:sldMkLst>
      </pc:sldChg>
      <pc:sldChg chg="delSp modSp del">
        <pc:chgData name="Mari Powell" userId="S::mari.powell@uwtsd.ac.uk::a1b98dd7-29dc-4131-8e37-1423e6a9ecca" providerId="AD" clId="Web-{00A4D101-8701-F391-CC98-9198183CA18D}" dt="2024-05-09T16:18:32.026" v="1860"/>
        <pc:sldMkLst>
          <pc:docMk/>
          <pc:sldMk cId="1065679834" sldId="314"/>
        </pc:sldMkLst>
        <pc:spChg chg="del">
          <ac:chgData name="Mari Powell" userId="S::mari.powell@uwtsd.ac.uk::a1b98dd7-29dc-4131-8e37-1423e6a9ecca" providerId="AD" clId="Web-{00A4D101-8701-F391-CC98-9198183CA18D}" dt="2024-05-09T16:12:50.188" v="1715"/>
          <ac:spMkLst>
            <pc:docMk/>
            <pc:sldMk cId="1065679834" sldId="314"/>
            <ac:spMk id="4" creationId="{635FC0E0-2104-7258-82CD-C38D65537E8F}"/>
          </ac:spMkLst>
        </pc:spChg>
        <pc:spChg chg="del mod">
          <ac:chgData name="Mari Powell" userId="S::mari.powell@uwtsd.ac.uk::a1b98dd7-29dc-4131-8e37-1423e6a9ecca" providerId="AD" clId="Web-{00A4D101-8701-F391-CC98-9198183CA18D}" dt="2024-05-09T16:11:35.495" v="1697"/>
          <ac:spMkLst>
            <pc:docMk/>
            <pc:sldMk cId="1065679834" sldId="314"/>
            <ac:spMk id="5" creationId="{BF2BB1B2-DD30-C719-3F69-9DEB37D1AB36}"/>
          </ac:spMkLst>
        </pc:spChg>
        <pc:spChg chg="del">
          <ac:chgData name="Mari Powell" userId="S::mari.powell@uwtsd.ac.uk::a1b98dd7-29dc-4131-8e37-1423e6a9ecca" providerId="AD" clId="Web-{00A4D101-8701-F391-CC98-9198183CA18D}" dt="2024-05-09T16:18:29.729" v="1859"/>
          <ac:spMkLst>
            <pc:docMk/>
            <pc:sldMk cId="1065679834" sldId="314"/>
            <ac:spMk id="6" creationId="{74F3CE41-1F3B-93D1-49D1-3AC161D9FE5C}"/>
          </ac:spMkLst>
        </pc:spChg>
      </pc:sldChg>
      <pc:sldChg chg="del">
        <pc:chgData name="Mari Powell" userId="S::mari.powell@uwtsd.ac.uk::a1b98dd7-29dc-4131-8e37-1423e6a9ecca" providerId="AD" clId="Web-{00A4D101-8701-F391-CC98-9198183CA18D}" dt="2024-05-09T16:29:43.811" v="2048"/>
        <pc:sldMkLst>
          <pc:docMk/>
          <pc:sldMk cId="2910187368" sldId="315"/>
        </pc:sldMkLst>
      </pc:sldChg>
      <pc:sldChg chg="addSp delSp modSp mod ord setBg">
        <pc:chgData name="Mari Powell" userId="S::mari.powell@uwtsd.ac.uk::a1b98dd7-29dc-4131-8e37-1423e6a9ecca" providerId="AD" clId="Web-{00A4D101-8701-F391-CC98-9198183CA18D}" dt="2024-05-09T15:56:49.773" v="1419" actId="1076"/>
        <pc:sldMkLst>
          <pc:docMk/>
          <pc:sldMk cId="1381715656" sldId="316"/>
        </pc:sldMkLst>
        <pc:spChg chg="add">
          <ac:chgData name="Mari Powell" userId="S::mari.powell@uwtsd.ac.uk::a1b98dd7-29dc-4131-8e37-1423e6a9ecca" providerId="AD" clId="Web-{00A4D101-8701-F391-CC98-9198183CA18D}" dt="2024-05-09T15:51:05.559" v="1300"/>
          <ac:spMkLst>
            <pc:docMk/>
            <pc:sldMk cId="1381715656" sldId="316"/>
            <ac:spMk id="3" creationId="{C60AFA71-C7BA-D659-01CF-A0F06F098082}"/>
          </ac:spMkLst>
        </pc:spChg>
        <pc:spChg chg="mod">
          <ac:chgData name="Mari Powell" userId="S::mari.powell@uwtsd.ac.uk::a1b98dd7-29dc-4131-8e37-1423e6a9ecca" providerId="AD" clId="Web-{00A4D101-8701-F391-CC98-9198183CA18D}" dt="2024-05-09T15:56:49.773" v="1419" actId="1076"/>
          <ac:spMkLst>
            <pc:docMk/>
            <pc:sldMk cId="1381715656" sldId="316"/>
            <ac:spMk id="4" creationId="{356E0BED-3384-A936-8B08-B19DA2CB54D3}"/>
          </ac:spMkLst>
        </pc:spChg>
        <pc:spChg chg="del">
          <ac:chgData name="Mari Powell" userId="S::mari.powell@uwtsd.ac.uk::a1b98dd7-29dc-4131-8e37-1423e6a9ecca" providerId="AD" clId="Web-{00A4D101-8701-F391-CC98-9198183CA18D}" dt="2024-05-09T15:50:54.230" v="1297"/>
          <ac:spMkLst>
            <pc:docMk/>
            <pc:sldMk cId="1381715656" sldId="316"/>
            <ac:spMk id="5" creationId="{BF2BB1B2-DD30-C719-3F69-9DEB37D1AB36}"/>
          </ac:spMkLst>
        </pc:spChg>
        <pc:spChg chg="del">
          <ac:chgData name="Mari Powell" userId="S::mari.powell@uwtsd.ac.uk::a1b98dd7-29dc-4131-8e37-1423e6a9ecca" providerId="AD" clId="Web-{00A4D101-8701-F391-CC98-9198183CA18D}" dt="2024-05-09T15:49:57.195" v="1288"/>
          <ac:spMkLst>
            <pc:docMk/>
            <pc:sldMk cId="1381715656" sldId="316"/>
            <ac:spMk id="6" creationId="{63589276-7980-FD90-1B12-6375E96D859E}"/>
          </ac:spMkLst>
        </pc:spChg>
        <pc:spChg chg="del">
          <ac:chgData name="Mari Powell" userId="S::mari.powell@uwtsd.ac.uk::a1b98dd7-29dc-4131-8e37-1423e6a9ecca" providerId="AD" clId="Web-{00A4D101-8701-F391-CC98-9198183CA18D}" dt="2024-05-09T15:49:59.414" v="1289"/>
          <ac:spMkLst>
            <pc:docMk/>
            <pc:sldMk cId="1381715656" sldId="316"/>
            <ac:spMk id="8" creationId="{AB75F28E-46D3-786C-16E5-25AF26F2F640}"/>
          </ac:spMkLst>
        </pc:spChg>
        <pc:spChg chg="add mod">
          <ac:chgData name="Mari Powell" userId="S::mari.powell@uwtsd.ac.uk::a1b98dd7-29dc-4131-8e37-1423e6a9ecca" providerId="AD" clId="Web-{00A4D101-8701-F391-CC98-9198183CA18D}" dt="2024-05-09T15:55:20.985" v="1384" actId="1076"/>
          <ac:spMkLst>
            <pc:docMk/>
            <pc:sldMk cId="1381715656" sldId="316"/>
            <ac:spMk id="13" creationId="{FA942FF8-BEC3-3F17-C961-43F1365273C2}"/>
          </ac:spMkLst>
        </pc:spChg>
        <pc:picChg chg="mod ord">
          <ac:chgData name="Mari Powell" userId="S::mari.powell@uwtsd.ac.uk::a1b98dd7-29dc-4131-8e37-1423e6a9ecca" providerId="AD" clId="Web-{00A4D101-8701-F391-CC98-9198183CA18D}" dt="2024-05-09T15:51:18.435" v="1304" actId="1076"/>
          <ac:picMkLst>
            <pc:docMk/>
            <pc:sldMk cId="1381715656" sldId="316"/>
            <ac:picMk id="7" creationId="{91FCFEDE-8025-CA66-1067-2EE00067AADB}"/>
          </ac:picMkLst>
        </pc:picChg>
        <pc:picChg chg="del mod">
          <ac:chgData name="Mari Powell" userId="S::mari.powell@uwtsd.ac.uk::a1b98dd7-29dc-4131-8e37-1423e6a9ecca" providerId="AD" clId="Web-{00A4D101-8701-F391-CC98-9198183CA18D}" dt="2024-05-09T15:54:14.683" v="1366"/>
          <ac:picMkLst>
            <pc:docMk/>
            <pc:sldMk cId="1381715656" sldId="316"/>
            <ac:picMk id="9" creationId="{EE1E5158-FBEF-615B-C49F-2361504AA85A}"/>
          </ac:picMkLst>
        </pc:picChg>
        <pc:picChg chg="add mod">
          <ac:chgData name="Mari Powell" userId="S::mari.powell@uwtsd.ac.uk::a1b98dd7-29dc-4131-8e37-1423e6a9ecca" providerId="AD" clId="Web-{00A4D101-8701-F391-CC98-9198183CA18D}" dt="2024-05-09T15:51:45.297" v="1308" actId="1076"/>
          <ac:picMkLst>
            <pc:docMk/>
            <pc:sldMk cId="1381715656" sldId="316"/>
            <ac:picMk id="11" creationId="{1289C489-679A-2F45-879A-093213AC4C83}"/>
          </ac:picMkLst>
        </pc:picChg>
      </pc:sldChg>
      <pc:sldChg chg="addSp delSp modSp add mod setBg">
        <pc:chgData name="Mari Powell" userId="S::mari.powell@uwtsd.ac.uk::a1b98dd7-29dc-4131-8e37-1423e6a9ecca" providerId="AD" clId="Web-{00A4D101-8701-F391-CC98-9198183CA18D}" dt="2024-05-13T10:08:12.643" v="3463" actId="20577"/>
        <pc:sldMkLst>
          <pc:docMk/>
          <pc:sldMk cId="1962081853" sldId="1533"/>
        </pc:sldMkLst>
        <pc:spChg chg="mod">
          <ac:chgData name="Mari Powell" userId="S::mari.powell@uwtsd.ac.uk::a1b98dd7-29dc-4131-8e37-1423e6a9ecca" providerId="AD" clId="Web-{00A4D101-8701-F391-CC98-9198183CA18D}" dt="2024-05-13T10:08:12.643" v="3463" actId="20577"/>
          <ac:spMkLst>
            <pc:docMk/>
            <pc:sldMk cId="1962081853" sldId="1533"/>
            <ac:spMk id="3" creationId="{EB681A6C-D53A-1B47-8C41-05F00EFE6E09}"/>
          </ac:spMkLst>
        </pc:spChg>
        <pc:spChg chg="add">
          <ac:chgData name="Mari Powell" userId="S::mari.powell@uwtsd.ac.uk::a1b98dd7-29dc-4131-8e37-1423e6a9ecca" providerId="AD" clId="Web-{00A4D101-8701-F391-CC98-9198183CA18D}" dt="2024-05-09T15:13:11.186" v="212"/>
          <ac:spMkLst>
            <pc:docMk/>
            <pc:sldMk cId="1962081853" sldId="1533"/>
            <ac:spMk id="5" creationId="{00B0029E-CF75-D85C-3A39-5EF6F6FAE8AA}"/>
          </ac:spMkLst>
        </pc:spChg>
        <pc:picChg chg="mod modCrop">
          <ac:chgData name="Mari Powell" userId="S::mari.powell@uwtsd.ac.uk::a1b98dd7-29dc-4131-8e37-1423e6a9ecca" providerId="AD" clId="Web-{00A4D101-8701-F391-CC98-9198183CA18D}" dt="2024-05-13T10:04:42.622" v="3333"/>
          <ac:picMkLst>
            <pc:docMk/>
            <pc:sldMk cId="1962081853" sldId="1533"/>
            <ac:picMk id="6" creationId="{347B48E4-840E-8D76-6C41-7777308A2D4F}"/>
          </ac:picMkLst>
        </pc:picChg>
        <pc:picChg chg="del">
          <ac:chgData name="Mari Powell" userId="S::mari.powell@uwtsd.ac.uk::a1b98dd7-29dc-4131-8e37-1423e6a9ecca" providerId="AD" clId="Web-{00A4D101-8701-F391-CC98-9198183CA18D}" dt="2024-05-09T15:13:02.295" v="211"/>
          <ac:picMkLst>
            <pc:docMk/>
            <pc:sldMk cId="1962081853" sldId="1533"/>
            <ac:picMk id="7" creationId="{0B5A0E76-6416-EF6B-A514-9BE5ADCA6EE2}"/>
          </ac:picMkLst>
        </pc:picChg>
        <pc:picChg chg="add">
          <ac:chgData name="Mari Powell" userId="S::mari.powell@uwtsd.ac.uk::a1b98dd7-29dc-4131-8e37-1423e6a9ecca" providerId="AD" clId="Web-{00A4D101-8701-F391-CC98-9198183CA18D}" dt="2024-05-09T15:13:20.468" v="214"/>
          <ac:picMkLst>
            <pc:docMk/>
            <pc:sldMk cId="1962081853" sldId="1533"/>
            <ac:picMk id="9" creationId="{D1400ED3-EEC4-E571-124F-27EB423E1F26}"/>
          </ac:picMkLst>
        </pc:picChg>
      </pc:sldChg>
      <pc:sldChg chg="addSp delSp modSp addAnim delAnim modAnim">
        <pc:chgData name="Mari Powell" userId="S::mari.powell@uwtsd.ac.uk::a1b98dd7-29dc-4131-8e37-1423e6a9ecca" providerId="AD" clId="Web-{00A4D101-8701-F391-CC98-9198183CA18D}" dt="2024-05-13T10:28:00.459" v="4429"/>
        <pc:sldMkLst>
          <pc:docMk/>
          <pc:sldMk cId="3473090326" sldId="1922"/>
        </pc:sldMkLst>
        <pc:spChg chg="del">
          <ac:chgData name="Mari Powell" userId="S::mari.powell@uwtsd.ac.uk::a1b98dd7-29dc-4131-8e37-1423e6a9ecca" providerId="AD" clId="Web-{00A4D101-8701-F391-CC98-9198183CA18D}" dt="2024-05-13T10:26:29.753" v="4405"/>
          <ac:spMkLst>
            <pc:docMk/>
            <pc:sldMk cId="3473090326" sldId="1922"/>
            <ac:spMk id="21" creationId="{29B16237-4F9F-6B7E-85E0-85508C1DE4D0}"/>
          </ac:spMkLst>
        </pc:spChg>
        <pc:spChg chg="add mod">
          <ac:chgData name="Mari Powell" userId="S::mari.powell@uwtsd.ac.uk::a1b98dd7-29dc-4131-8e37-1423e6a9ecca" providerId="AD" clId="Web-{00A4D101-8701-F391-CC98-9198183CA18D}" dt="2024-05-13T10:27:21.348" v="4418" actId="20577"/>
          <ac:spMkLst>
            <pc:docMk/>
            <pc:sldMk cId="3473090326" sldId="1922"/>
            <ac:spMk id="23" creationId="{01781351-8E02-BA8E-AE6F-840DCC469363}"/>
          </ac:spMkLst>
        </pc:spChg>
        <pc:picChg chg="add mod">
          <ac:chgData name="Mari Powell" userId="S::mari.powell@uwtsd.ac.uk::a1b98dd7-29dc-4131-8e37-1423e6a9ecca" providerId="AD" clId="Web-{00A4D101-8701-F391-CC98-9198183CA18D}" dt="2024-05-09T16:33:26.187" v="2091" actId="1076"/>
          <ac:picMkLst>
            <pc:docMk/>
            <pc:sldMk cId="3473090326" sldId="1922"/>
            <ac:picMk id="7" creationId="{7507BA63-D66D-CB59-B921-73CC1FB19542}"/>
          </ac:picMkLst>
        </pc:picChg>
        <pc:picChg chg="add mod">
          <ac:chgData name="Mari Powell" userId="S::mari.powell@uwtsd.ac.uk::a1b98dd7-29dc-4131-8e37-1423e6a9ecca" providerId="AD" clId="Web-{00A4D101-8701-F391-CC98-9198183CA18D}" dt="2024-05-13T10:27:05.785" v="4409" actId="1076"/>
          <ac:picMkLst>
            <pc:docMk/>
            <pc:sldMk cId="3473090326" sldId="1922"/>
            <ac:picMk id="10" creationId="{90DB13A1-2A02-BEEE-D30B-6C34FB7C35D9}"/>
          </ac:picMkLst>
        </pc:picChg>
        <pc:picChg chg="del">
          <ac:chgData name="Mari Powell" userId="S::mari.powell@uwtsd.ac.uk::a1b98dd7-29dc-4131-8e37-1423e6a9ecca" providerId="AD" clId="Web-{00A4D101-8701-F391-CC98-9198183CA18D}" dt="2024-05-13T10:26:27.394" v="4404"/>
          <ac:picMkLst>
            <pc:docMk/>
            <pc:sldMk cId="3473090326" sldId="1922"/>
            <ac:picMk id="19" creationId="{332D5C42-E802-EB18-541C-728A2BF4C1E8}"/>
          </ac:picMkLst>
        </pc:picChg>
      </pc:sldChg>
      <pc:sldChg chg="addSp delSp modSp add">
        <pc:chgData name="Mari Powell" userId="S::mari.powell@uwtsd.ac.uk::a1b98dd7-29dc-4131-8e37-1423e6a9ecca" providerId="AD" clId="Web-{00A4D101-8701-F391-CC98-9198183CA18D}" dt="2024-05-13T10:02:50.290" v="3318" actId="1076"/>
        <pc:sldMkLst>
          <pc:docMk/>
          <pc:sldMk cId="2762643966" sldId="1939"/>
        </pc:sldMkLst>
        <pc:spChg chg="mod">
          <ac:chgData name="Mari Powell" userId="S::mari.powell@uwtsd.ac.uk::a1b98dd7-29dc-4131-8e37-1423e6a9ecca" providerId="AD" clId="Web-{00A4D101-8701-F391-CC98-9198183CA18D}" dt="2024-05-13T10:02:50.290" v="3318" actId="1076"/>
          <ac:spMkLst>
            <pc:docMk/>
            <pc:sldMk cId="2762643966" sldId="1939"/>
            <ac:spMk id="2" creationId="{FA5C3108-30B4-AA43-9F03-519D6E6EDAC0}"/>
          </ac:spMkLst>
        </pc:spChg>
        <pc:spChg chg="add">
          <ac:chgData name="Mari Powell" userId="S::mari.powell@uwtsd.ac.uk::a1b98dd7-29dc-4131-8e37-1423e6a9ecca" providerId="AD" clId="Web-{00A4D101-8701-F391-CC98-9198183CA18D}" dt="2024-05-09T15:13:13.561" v="213"/>
          <ac:spMkLst>
            <pc:docMk/>
            <pc:sldMk cId="2762643966" sldId="1939"/>
            <ac:spMk id="12" creationId="{0DD4016F-7138-DEBD-4E01-CBA5EF918D51}"/>
          </ac:spMkLst>
        </pc:spChg>
        <pc:picChg chg="del">
          <ac:chgData name="Mari Powell" userId="S::mari.powell@uwtsd.ac.uk::a1b98dd7-29dc-4131-8e37-1423e6a9ecca" providerId="AD" clId="Web-{00A4D101-8701-F391-CC98-9198183CA18D}" dt="2024-05-09T15:12:59.467" v="210"/>
          <ac:picMkLst>
            <pc:docMk/>
            <pc:sldMk cId="2762643966" sldId="1939"/>
            <ac:picMk id="6" creationId="{29FE3753-19DB-F8B9-23F4-4BF5ADD6544D}"/>
          </ac:picMkLst>
        </pc:picChg>
        <pc:picChg chg="add">
          <ac:chgData name="Mari Powell" userId="S::mari.powell@uwtsd.ac.uk::a1b98dd7-29dc-4131-8e37-1423e6a9ecca" providerId="AD" clId="Web-{00A4D101-8701-F391-CC98-9198183CA18D}" dt="2024-05-09T15:13:26.953" v="215"/>
          <ac:picMkLst>
            <pc:docMk/>
            <pc:sldMk cId="2762643966" sldId="1939"/>
            <ac:picMk id="14" creationId="{04DA796C-51A0-81F7-B26A-9845DDD786F0}"/>
          </ac:picMkLst>
        </pc:picChg>
      </pc:sldChg>
      <pc:sldChg chg="modSp">
        <pc:chgData name="Mari Powell" userId="S::mari.powell@uwtsd.ac.uk::a1b98dd7-29dc-4131-8e37-1423e6a9ecca" providerId="AD" clId="Web-{00A4D101-8701-F391-CC98-9198183CA18D}" dt="2024-05-09T13:39:15.425" v="47" actId="20577"/>
        <pc:sldMkLst>
          <pc:docMk/>
          <pc:sldMk cId="2036149854" sldId="1997"/>
        </pc:sldMkLst>
        <pc:spChg chg="mod">
          <ac:chgData name="Mari Powell" userId="S::mari.powell@uwtsd.ac.uk::a1b98dd7-29dc-4131-8e37-1423e6a9ecca" providerId="AD" clId="Web-{00A4D101-8701-F391-CC98-9198183CA18D}" dt="2024-05-09T13:39:15.425" v="47" actId="20577"/>
          <ac:spMkLst>
            <pc:docMk/>
            <pc:sldMk cId="2036149854" sldId="1997"/>
            <ac:spMk id="6" creationId="{8340E561-0A4B-720B-E905-4377694EE518}"/>
          </ac:spMkLst>
        </pc:spChg>
      </pc:sldChg>
      <pc:sldChg chg="modSp">
        <pc:chgData name="Mari Powell" userId="S::mari.powell@uwtsd.ac.uk::a1b98dd7-29dc-4131-8e37-1423e6a9ecca" providerId="AD" clId="Web-{00A4D101-8701-F391-CC98-9198183CA18D}" dt="2024-05-09T15:36:57.715" v="491" actId="14100"/>
        <pc:sldMkLst>
          <pc:docMk/>
          <pc:sldMk cId="2581664963" sldId="2005"/>
        </pc:sldMkLst>
        <pc:spChg chg="mod">
          <ac:chgData name="Mari Powell" userId="S::mari.powell@uwtsd.ac.uk::a1b98dd7-29dc-4131-8e37-1423e6a9ecca" providerId="AD" clId="Web-{00A4D101-8701-F391-CC98-9198183CA18D}" dt="2024-05-09T15:36:57.715" v="491" actId="14100"/>
          <ac:spMkLst>
            <pc:docMk/>
            <pc:sldMk cId="2581664963" sldId="2005"/>
            <ac:spMk id="3" creationId="{3BC17D16-4C72-0DA3-0FBE-3EF19C11938C}"/>
          </ac:spMkLst>
        </pc:spChg>
      </pc:sldChg>
      <pc:sldChg chg="addSp modSp">
        <pc:chgData name="Mari Powell" userId="S::mari.powell@uwtsd.ac.uk::a1b98dd7-29dc-4131-8e37-1423e6a9ecca" providerId="AD" clId="Web-{00A4D101-8701-F391-CC98-9198183CA18D}" dt="2024-05-09T15:44:48.687" v="903"/>
        <pc:sldMkLst>
          <pc:docMk/>
          <pc:sldMk cId="1161962091" sldId="2007"/>
        </pc:sldMkLst>
        <pc:spChg chg="add mod">
          <ac:chgData name="Mari Powell" userId="S::mari.powell@uwtsd.ac.uk::a1b98dd7-29dc-4131-8e37-1423e6a9ecca" providerId="AD" clId="Web-{00A4D101-8701-F391-CC98-9198183CA18D}" dt="2024-05-09T15:38:22.237" v="534" actId="1076"/>
          <ac:spMkLst>
            <pc:docMk/>
            <pc:sldMk cId="1161962091" sldId="2007"/>
            <ac:spMk id="3" creationId="{F07DB854-262F-24B3-4BB0-1D85B2C83694}"/>
          </ac:spMkLst>
        </pc:spChg>
        <pc:graphicFrameChg chg="mod modGraphic">
          <ac:chgData name="Mari Powell" userId="S::mari.powell@uwtsd.ac.uk::a1b98dd7-29dc-4131-8e37-1423e6a9ecca" providerId="AD" clId="Web-{00A4D101-8701-F391-CC98-9198183CA18D}" dt="2024-05-09T15:44:48.687" v="903"/>
          <ac:graphicFrameMkLst>
            <pc:docMk/>
            <pc:sldMk cId="1161962091" sldId="2007"/>
            <ac:graphicFrameMk id="5" creationId="{AA4C2431-BC0D-ABAD-6929-B028B6241F62}"/>
          </ac:graphicFrameMkLst>
        </pc:graphicFrameChg>
        <pc:picChg chg="add mod">
          <ac:chgData name="Mari Powell" userId="S::mari.powell@uwtsd.ac.uk::a1b98dd7-29dc-4131-8e37-1423e6a9ecca" providerId="AD" clId="Web-{00A4D101-8701-F391-CC98-9198183CA18D}" dt="2024-05-09T15:44:31.686" v="900"/>
          <ac:picMkLst>
            <pc:docMk/>
            <pc:sldMk cId="1161962091" sldId="2007"/>
            <ac:picMk id="6" creationId="{A1612571-6AC1-E404-F2AB-7054488A0E7A}"/>
          </ac:picMkLst>
        </pc:picChg>
      </pc:sldChg>
      <pc:sldChg chg="modSp">
        <pc:chgData name="Mari Powell" userId="S::mari.powell@uwtsd.ac.uk::a1b98dd7-29dc-4131-8e37-1423e6a9ecca" providerId="AD" clId="Web-{00A4D101-8701-F391-CC98-9198183CA18D}" dt="2024-05-09T15:48:32.407" v="1287"/>
        <pc:sldMkLst>
          <pc:docMk/>
          <pc:sldMk cId="2188772149" sldId="2008"/>
        </pc:sldMkLst>
        <pc:graphicFrameChg chg="mod modGraphic">
          <ac:chgData name="Mari Powell" userId="S::mari.powell@uwtsd.ac.uk::a1b98dd7-29dc-4131-8e37-1423e6a9ecca" providerId="AD" clId="Web-{00A4D101-8701-F391-CC98-9198183CA18D}" dt="2024-05-09T15:48:32.407" v="1287"/>
          <ac:graphicFrameMkLst>
            <pc:docMk/>
            <pc:sldMk cId="2188772149" sldId="2008"/>
            <ac:graphicFrameMk id="5" creationId="{AA4C2431-BC0D-ABAD-6929-B028B6241F62}"/>
          </ac:graphicFrameMkLst>
        </pc:graphicFrameChg>
        <pc:graphicFrameChg chg="mod modGraphic">
          <ac:chgData name="Mari Powell" userId="S::mari.powell@uwtsd.ac.uk::a1b98dd7-29dc-4131-8e37-1423e6a9ecca" providerId="AD" clId="Web-{00A4D101-8701-F391-CC98-9198183CA18D}" dt="2024-05-09T15:48:25.844" v="1286"/>
          <ac:graphicFrameMkLst>
            <pc:docMk/>
            <pc:sldMk cId="2188772149" sldId="2008"/>
            <ac:graphicFrameMk id="8" creationId="{E828A461-4ADC-68A6-F7F0-AD0C1A09799A}"/>
          </ac:graphicFrameMkLst>
        </pc:graphicFrameChg>
      </pc:sldChg>
      <pc:sldChg chg="modSp mod setBg">
        <pc:chgData name="Mari Powell" userId="S::mari.powell@uwtsd.ac.uk::a1b98dd7-29dc-4131-8e37-1423e6a9ecca" providerId="AD" clId="Web-{00A4D101-8701-F391-CC98-9198183CA18D}" dt="2024-05-13T10:29:27.242" v="4502"/>
        <pc:sldMkLst>
          <pc:docMk/>
          <pc:sldMk cId="1946804102" sldId="2013"/>
        </pc:sldMkLst>
        <pc:graphicFrameChg chg="mod modGraphic">
          <ac:chgData name="Mari Powell" userId="S::mari.powell@uwtsd.ac.uk::a1b98dd7-29dc-4131-8e37-1423e6a9ecca" providerId="AD" clId="Web-{00A4D101-8701-F391-CC98-9198183CA18D}" dt="2024-05-13T10:29:27.242" v="4502"/>
          <ac:graphicFrameMkLst>
            <pc:docMk/>
            <pc:sldMk cId="1946804102" sldId="2013"/>
            <ac:graphicFrameMk id="5" creationId="{9BE23E15-36C3-0414-FCE2-8781749C7506}"/>
          </ac:graphicFrameMkLst>
        </pc:graphicFrameChg>
      </pc:sldChg>
      <pc:sldChg chg="addSp modSp">
        <pc:chgData name="Mari Powell" userId="S::mari.powell@uwtsd.ac.uk::a1b98dd7-29dc-4131-8e37-1423e6a9ecca" providerId="AD" clId="Web-{00A4D101-8701-F391-CC98-9198183CA18D}" dt="2024-05-09T13:42:34.008" v="128" actId="1076"/>
        <pc:sldMkLst>
          <pc:docMk/>
          <pc:sldMk cId="4193305006" sldId="2040"/>
        </pc:sldMkLst>
        <pc:spChg chg="add mod">
          <ac:chgData name="Mari Powell" userId="S::mari.powell@uwtsd.ac.uk::a1b98dd7-29dc-4131-8e37-1423e6a9ecca" providerId="AD" clId="Web-{00A4D101-8701-F391-CC98-9198183CA18D}" dt="2024-05-09T13:42:34.008" v="128" actId="1076"/>
          <ac:spMkLst>
            <pc:docMk/>
            <pc:sldMk cId="4193305006" sldId="2040"/>
            <ac:spMk id="5" creationId="{5B18EE02-08FF-0053-EBAD-B71A8181430C}"/>
          </ac:spMkLst>
        </pc:spChg>
      </pc:sldChg>
      <pc:sldChg chg="delSp del mod setBg">
        <pc:chgData name="Mari Powell" userId="S::mari.powell@uwtsd.ac.uk::a1b98dd7-29dc-4131-8e37-1423e6a9ecca" providerId="AD" clId="Web-{00A4D101-8701-F391-CC98-9198183CA18D}" dt="2024-05-13T09:52:48.492" v="2694"/>
        <pc:sldMkLst>
          <pc:docMk/>
          <pc:sldMk cId="2452858560" sldId="2042"/>
        </pc:sldMkLst>
        <pc:picChg chg="del">
          <ac:chgData name="Mari Powell" userId="S::mari.powell@uwtsd.ac.uk::a1b98dd7-29dc-4131-8e37-1423e6a9ecca" providerId="AD" clId="Web-{00A4D101-8701-F391-CC98-9198183CA18D}" dt="2024-05-13T09:52:44.054" v="2692"/>
          <ac:picMkLst>
            <pc:docMk/>
            <pc:sldMk cId="2452858560" sldId="2042"/>
            <ac:picMk id="11" creationId="{EA1F8685-9F7C-AC88-299F-789FCDB74945}"/>
          </ac:picMkLst>
        </pc:picChg>
      </pc:sldChg>
      <pc:sldChg chg="addSp delSp modSp mod ord setBg">
        <pc:chgData name="Mari Powell" userId="S::mari.powell@uwtsd.ac.uk::a1b98dd7-29dc-4131-8e37-1423e6a9ecca" providerId="AD" clId="Web-{00A4D101-8701-F391-CC98-9198183CA18D}" dt="2024-05-13T10:23:33.748" v="4211"/>
        <pc:sldMkLst>
          <pc:docMk/>
          <pc:sldMk cId="4243383166" sldId="2043"/>
        </pc:sldMkLst>
        <pc:spChg chg="add mod">
          <ac:chgData name="Mari Powell" userId="S::mari.powell@uwtsd.ac.uk::a1b98dd7-29dc-4131-8e37-1423e6a9ecca" providerId="AD" clId="Web-{00A4D101-8701-F391-CC98-9198183CA18D}" dt="2024-05-13T10:10:36.007" v="3513" actId="20577"/>
          <ac:spMkLst>
            <pc:docMk/>
            <pc:sldMk cId="4243383166" sldId="2043"/>
            <ac:spMk id="3" creationId="{AECC2D86-CBD2-BF9E-36F5-47610FBC6B3B}"/>
          </ac:spMkLst>
        </pc:spChg>
        <pc:spChg chg="add del mod">
          <ac:chgData name="Mari Powell" userId="S::mari.powell@uwtsd.ac.uk::a1b98dd7-29dc-4131-8e37-1423e6a9ecca" providerId="AD" clId="Web-{00A4D101-8701-F391-CC98-9198183CA18D}" dt="2024-05-13T10:10:29.475" v="3499"/>
          <ac:spMkLst>
            <pc:docMk/>
            <pc:sldMk cId="4243383166" sldId="2043"/>
            <ac:spMk id="5" creationId="{FF683E3F-E5A1-70A8-8921-8E2BD80320CB}"/>
          </ac:spMkLst>
        </pc:spChg>
        <pc:graphicFrameChg chg="add mod modGraphic">
          <ac:chgData name="Mari Powell" userId="S::mari.powell@uwtsd.ac.uk::a1b98dd7-29dc-4131-8e37-1423e6a9ecca" providerId="AD" clId="Web-{00A4D101-8701-F391-CC98-9198183CA18D}" dt="2024-05-13T10:22:23.058" v="4186" actId="1076"/>
          <ac:graphicFrameMkLst>
            <pc:docMk/>
            <pc:sldMk cId="4243383166" sldId="2043"/>
            <ac:graphicFrameMk id="10" creationId="{C6C18D45-29FC-3356-2BCA-C5BD4541E80C}"/>
          </ac:graphicFrameMkLst>
        </pc:graphicFrameChg>
        <pc:graphicFrameChg chg="add mod modGraphic">
          <ac:chgData name="Mari Powell" userId="S::mari.powell@uwtsd.ac.uk::a1b98dd7-29dc-4131-8e37-1423e6a9ecca" providerId="AD" clId="Web-{00A4D101-8701-F391-CC98-9198183CA18D}" dt="2024-05-13T10:23:33.748" v="4211"/>
          <ac:graphicFrameMkLst>
            <pc:docMk/>
            <pc:sldMk cId="4243383166" sldId="2043"/>
            <ac:graphicFrameMk id="12" creationId="{9FB80C90-CCEF-F7FF-E170-2ADEA1A3F4BA}"/>
          </ac:graphicFrameMkLst>
        </pc:graphicFrameChg>
        <pc:picChg chg="add">
          <ac:chgData name="Mari Powell" userId="S::mari.powell@uwtsd.ac.uk::a1b98dd7-29dc-4131-8e37-1423e6a9ecca" providerId="AD" clId="Web-{00A4D101-8701-F391-CC98-9198183CA18D}" dt="2024-05-13T10:11:42.134" v="3517"/>
          <ac:picMkLst>
            <pc:docMk/>
            <pc:sldMk cId="4243383166" sldId="2043"/>
            <ac:picMk id="7" creationId="{037458F0-55F0-68B7-DE9B-B7E9CEA00FE7}"/>
          </ac:picMkLst>
        </pc:picChg>
        <pc:picChg chg="del mod">
          <ac:chgData name="Mari Powell" userId="S::mari.powell@uwtsd.ac.uk::a1b98dd7-29dc-4131-8e37-1423e6a9ecca" providerId="AD" clId="Web-{00A4D101-8701-F391-CC98-9198183CA18D}" dt="2024-05-09T13:52:48.229" v="187"/>
          <ac:picMkLst>
            <pc:docMk/>
            <pc:sldMk cId="4243383166" sldId="2043"/>
            <ac:picMk id="7" creationId="{04935ADF-E6FB-2BC3-44B6-19C1EF696F68}"/>
          </ac:picMkLst>
        </pc:picChg>
        <pc:picChg chg="del mod">
          <ac:chgData name="Mari Powell" userId="S::mari.powell@uwtsd.ac.uk::a1b98dd7-29dc-4131-8e37-1423e6a9ecca" providerId="AD" clId="Web-{00A4D101-8701-F391-CC98-9198183CA18D}" dt="2024-05-09T13:52:47.463" v="186"/>
          <ac:picMkLst>
            <pc:docMk/>
            <pc:sldMk cId="4243383166" sldId="2043"/>
            <ac:picMk id="8" creationId="{5FAE9EE7-E428-99F6-1A0A-F89FEEE7D79C}"/>
          </ac:picMkLst>
        </pc:picChg>
      </pc:sldChg>
      <pc:sldChg chg="addSp delSp modSp add replId">
        <pc:chgData name="Mari Powell" userId="S::mari.powell@uwtsd.ac.uk::a1b98dd7-29dc-4131-8e37-1423e6a9ecca" providerId="AD" clId="Web-{00A4D101-8701-F391-CC98-9198183CA18D}" dt="2024-05-09T13:49:44.958" v="178" actId="1076"/>
        <pc:sldMkLst>
          <pc:docMk/>
          <pc:sldMk cId="3863700863" sldId="2054"/>
        </pc:sldMkLst>
        <pc:spChg chg="add mod">
          <ac:chgData name="Mari Powell" userId="S::mari.powell@uwtsd.ac.uk::a1b98dd7-29dc-4131-8e37-1423e6a9ecca" providerId="AD" clId="Web-{00A4D101-8701-F391-CC98-9198183CA18D}" dt="2024-05-09T13:49:44.958" v="178" actId="1076"/>
          <ac:spMkLst>
            <pc:docMk/>
            <pc:sldMk cId="3863700863" sldId="2054"/>
            <ac:spMk id="3" creationId="{3A357B46-599D-28EB-F058-987058777DBA}"/>
          </ac:spMkLst>
        </pc:spChg>
        <pc:spChg chg="del">
          <ac:chgData name="Mari Powell" userId="S::mari.powell@uwtsd.ac.uk::a1b98dd7-29dc-4131-8e37-1423e6a9ecca" providerId="AD" clId="Web-{00A4D101-8701-F391-CC98-9198183CA18D}" dt="2024-05-09T13:37:24.312" v="2"/>
          <ac:spMkLst>
            <pc:docMk/>
            <pc:sldMk cId="3863700863" sldId="2054"/>
            <ac:spMk id="5" creationId="{5B18EE02-08FF-0053-EBAD-B71A8181430C}"/>
          </ac:spMkLst>
        </pc:spChg>
      </pc:sldChg>
      <pc:sldChg chg="delSp add del replId">
        <pc:chgData name="Mari Powell" userId="S::mari.powell@uwtsd.ac.uk::a1b98dd7-29dc-4131-8e37-1423e6a9ecca" providerId="AD" clId="Web-{00A4D101-8701-F391-CC98-9198183CA18D}" dt="2024-05-09T15:14:05.612" v="216"/>
        <pc:sldMkLst>
          <pc:docMk/>
          <pc:sldMk cId="1902419154" sldId="2055"/>
        </pc:sldMkLst>
        <pc:spChg chg="del">
          <ac:chgData name="Mari Powell" userId="S::mari.powell@uwtsd.ac.uk::a1b98dd7-29dc-4131-8e37-1423e6a9ecca" providerId="AD" clId="Web-{00A4D101-8701-F391-CC98-9198183CA18D}" dt="2024-05-09T13:50:16.631" v="180"/>
          <ac:spMkLst>
            <pc:docMk/>
            <pc:sldMk cId="1902419154" sldId="2055"/>
            <ac:spMk id="3" creationId="{3A357B46-599D-28EB-F058-987058777DBA}"/>
          </ac:spMkLst>
        </pc:spChg>
        <pc:picChg chg="del">
          <ac:chgData name="Mari Powell" userId="S::mari.powell@uwtsd.ac.uk::a1b98dd7-29dc-4131-8e37-1423e6a9ecca" providerId="AD" clId="Web-{00A4D101-8701-F391-CC98-9198183CA18D}" dt="2024-05-09T13:50:19.944" v="181"/>
          <ac:picMkLst>
            <pc:docMk/>
            <pc:sldMk cId="1902419154" sldId="2055"/>
            <ac:picMk id="6" creationId="{46DC4F71-4006-DB5C-18E0-09D94EF032C9}"/>
          </ac:picMkLst>
        </pc:picChg>
      </pc:sldChg>
      <pc:sldChg chg="add del replId">
        <pc:chgData name="Mari Powell" userId="S::mari.powell@uwtsd.ac.uk::a1b98dd7-29dc-4131-8e37-1423e6a9ecca" providerId="AD" clId="Web-{00A4D101-8701-F391-CC98-9198183CA18D}" dt="2024-05-13T09:58:29.845" v="3183"/>
        <pc:sldMkLst>
          <pc:docMk/>
          <pc:sldMk cId="3264672925" sldId="2056"/>
        </pc:sldMkLst>
      </pc:sldChg>
      <pc:sldChg chg="addSp delSp modSp add replId">
        <pc:chgData name="Mari Powell" userId="S::mari.powell@uwtsd.ac.uk::a1b98dd7-29dc-4131-8e37-1423e6a9ecca" providerId="AD" clId="Web-{00A4D101-8701-F391-CC98-9198183CA18D}" dt="2024-05-09T15:30:32.764" v="342" actId="20577"/>
        <pc:sldMkLst>
          <pc:docMk/>
          <pc:sldMk cId="3055092477" sldId="2057"/>
        </pc:sldMkLst>
        <pc:spChg chg="mod">
          <ac:chgData name="Mari Powell" userId="S::mari.powell@uwtsd.ac.uk::a1b98dd7-29dc-4131-8e37-1423e6a9ecca" providerId="AD" clId="Web-{00A4D101-8701-F391-CC98-9198183CA18D}" dt="2024-05-09T15:30:32.764" v="342" actId="20577"/>
          <ac:spMkLst>
            <pc:docMk/>
            <pc:sldMk cId="3055092477" sldId="2057"/>
            <ac:spMk id="2" creationId="{655C35FC-FED0-464E-9370-3D7EF7138213}"/>
          </ac:spMkLst>
        </pc:spChg>
        <pc:spChg chg="add del mod">
          <ac:chgData name="Mari Powell" userId="S::mari.powell@uwtsd.ac.uk::a1b98dd7-29dc-4131-8e37-1423e6a9ecca" providerId="AD" clId="Web-{00A4D101-8701-F391-CC98-9198183CA18D}" dt="2024-05-09T15:21:04.925" v="336" actId="1076"/>
          <ac:spMkLst>
            <pc:docMk/>
            <pc:sldMk cId="3055092477" sldId="2057"/>
            <ac:spMk id="5" creationId="{5B18EE02-08FF-0053-EBAD-B71A8181430C}"/>
          </ac:spMkLst>
        </pc:spChg>
      </pc:sldChg>
      <pc:sldChg chg="modSp add replId">
        <pc:chgData name="Mari Powell" userId="S::mari.powell@uwtsd.ac.uk::a1b98dd7-29dc-4131-8e37-1423e6a9ecca" providerId="AD" clId="Web-{00A4D101-8701-F391-CC98-9198183CA18D}" dt="2024-05-09T16:11:05.336" v="1695" actId="20577"/>
        <pc:sldMkLst>
          <pc:docMk/>
          <pc:sldMk cId="2136992783" sldId="2058"/>
        </pc:sldMkLst>
        <pc:spChg chg="mod">
          <ac:chgData name="Mari Powell" userId="S::mari.powell@uwtsd.ac.uk::a1b98dd7-29dc-4131-8e37-1423e6a9ecca" providerId="AD" clId="Web-{00A4D101-8701-F391-CC98-9198183CA18D}" dt="2024-05-09T16:11:05.336" v="1695" actId="20577"/>
          <ac:spMkLst>
            <pc:docMk/>
            <pc:sldMk cId="2136992783" sldId="2058"/>
            <ac:spMk id="4" creationId="{356E0BED-3384-A936-8B08-B19DA2CB54D3}"/>
          </ac:spMkLst>
        </pc:spChg>
      </pc:sldChg>
      <pc:sldChg chg="addSp delSp modSp add replId">
        <pc:chgData name="Mari Powell" userId="S::mari.powell@uwtsd.ac.uk::a1b98dd7-29dc-4131-8e37-1423e6a9ecca" providerId="AD" clId="Web-{00A4D101-8701-F391-CC98-9198183CA18D}" dt="2024-05-09T16:31:47.148" v="2083" actId="14100"/>
        <pc:sldMkLst>
          <pc:docMk/>
          <pc:sldMk cId="76799709" sldId="2059"/>
        </pc:sldMkLst>
        <pc:spChg chg="del">
          <ac:chgData name="Mari Powell" userId="S::mari.powell@uwtsd.ac.uk::a1b98dd7-29dc-4131-8e37-1423e6a9ecca" providerId="AD" clId="Web-{00A4D101-8701-F391-CC98-9198183CA18D}" dt="2024-05-09T16:11:51.668" v="1699"/>
          <ac:spMkLst>
            <pc:docMk/>
            <pc:sldMk cId="76799709" sldId="2059"/>
            <ac:spMk id="4" creationId="{356E0BED-3384-A936-8B08-B19DA2CB54D3}"/>
          </ac:spMkLst>
        </pc:spChg>
        <pc:spChg chg="add mod ord">
          <ac:chgData name="Mari Powell" userId="S::mari.powell@uwtsd.ac.uk::a1b98dd7-29dc-4131-8e37-1423e6a9ecca" providerId="AD" clId="Web-{00A4D101-8701-F391-CC98-9198183CA18D}" dt="2024-05-09T16:31:47.148" v="2083" actId="14100"/>
          <ac:spMkLst>
            <pc:docMk/>
            <pc:sldMk cId="76799709" sldId="2059"/>
            <ac:spMk id="6" creationId="{635FC0E0-2104-7258-82CD-C38D65537E8F}"/>
          </ac:spMkLst>
        </pc:spChg>
        <pc:spChg chg="add mod">
          <ac:chgData name="Mari Powell" userId="S::mari.powell@uwtsd.ac.uk::a1b98dd7-29dc-4131-8e37-1423e6a9ecca" providerId="AD" clId="Web-{00A4D101-8701-F391-CC98-9198183CA18D}" dt="2024-05-09T16:20:28.660" v="1902" actId="1076"/>
          <ac:spMkLst>
            <pc:docMk/>
            <pc:sldMk cId="76799709" sldId="2059"/>
            <ac:spMk id="8" creationId="{6C052AF1-4ABD-9BA3-6FF4-9BF43A65305A}"/>
          </ac:spMkLst>
        </pc:spChg>
        <pc:spChg chg="mod">
          <ac:chgData name="Mari Powell" userId="S::mari.powell@uwtsd.ac.uk::a1b98dd7-29dc-4131-8e37-1423e6a9ecca" providerId="AD" clId="Web-{00A4D101-8701-F391-CC98-9198183CA18D}" dt="2024-05-09T16:12:06.310" v="1712" actId="20577"/>
          <ac:spMkLst>
            <pc:docMk/>
            <pc:sldMk cId="76799709" sldId="2059"/>
            <ac:spMk id="13" creationId="{FA942FF8-BEC3-3F17-C961-43F1365273C2}"/>
          </ac:spMkLst>
        </pc:spChg>
        <pc:picChg chg="add mod">
          <ac:chgData name="Mari Powell" userId="S::mari.powell@uwtsd.ac.uk::a1b98dd7-29dc-4131-8e37-1423e6a9ecca" providerId="AD" clId="Web-{00A4D101-8701-F391-CC98-9198183CA18D}" dt="2024-05-09T16:12:22.514" v="1714" actId="1076"/>
          <ac:picMkLst>
            <pc:docMk/>
            <pc:sldMk cId="76799709" sldId="2059"/>
            <ac:picMk id="5" creationId="{8E31C6A7-B5E1-83C7-9826-F630C46BD3EB}"/>
          </ac:picMkLst>
        </pc:picChg>
        <pc:picChg chg="del">
          <ac:chgData name="Mari Powell" userId="S::mari.powell@uwtsd.ac.uk::a1b98dd7-29dc-4131-8e37-1423e6a9ecca" providerId="AD" clId="Web-{00A4D101-8701-F391-CC98-9198183CA18D}" dt="2024-05-09T16:11:52.293" v="1700"/>
          <ac:picMkLst>
            <pc:docMk/>
            <pc:sldMk cId="76799709" sldId="2059"/>
            <ac:picMk id="11" creationId="{1289C489-679A-2F45-879A-093213AC4C83}"/>
          </ac:picMkLst>
        </pc:picChg>
      </pc:sldChg>
      <pc:sldChg chg="addSp delSp modSp add replId">
        <pc:chgData name="Mari Powell" userId="S::mari.powell@uwtsd.ac.uk::a1b98dd7-29dc-4131-8e37-1423e6a9ecca" providerId="AD" clId="Web-{00A4D101-8701-F391-CC98-9198183CA18D}" dt="2024-05-09T16:19:53.407" v="1896" actId="20577"/>
        <pc:sldMkLst>
          <pc:docMk/>
          <pc:sldMk cId="1431201284" sldId="2060"/>
        </pc:sldMkLst>
        <pc:spChg chg="add mod">
          <ac:chgData name="Mari Powell" userId="S::mari.powell@uwtsd.ac.uk::a1b98dd7-29dc-4131-8e37-1423e6a9ecca" providerId="AD" clId="Web-{00A4D101-8701-F391-CC98-9198183CA18D}" dt="2024-05-09T16:19:53.407" v="1896" actId="20577"/>
          <ac:spMkLst>
            <pc:docMk/>
            <pc:sldMk cId="1431201284" sldId="2060"/>
            <ac:spMk id="2" creationId="{74F3CE41-1F3B-93D1-49D1-3AC161D9FE5C}"/>
          </ac:spMkLst>
        </pc:spChg>
        <pc:spChg chg="del">
          <ac:chgData name="Mari Powell" userId="S::mari.powell@uwtsd.ac.uk::a1b98dd7-29dc-4131-8e37-1423e6a9ecca" providerId="AD" clId="Web-{00A4D101-8701-F391-CC98-9198183CA18D}" dt="2024-05-09T16:18:23.494" v="1858"/>
          <ac:spMkLst>
            <pc:docMk/>
            <pc:sldMk cId="1431201284" sldId="2060"/>
            <ac:spMk id="6" creationId="{635FC0E0-2104-7258-82CD-C38D65537E8F}"/>
          </ac:spMkLst>
        </pc:spChg>
        <pc:spChg chg="del">
          <ac:chgData name="Mari Powell" userId="S::mari.powell@uwtsd.ac.uk::a1b98dd7-29dc-4131-8e37-1423e6a9ecca" providerId="AD" clId="Web-{00A4D101-8701-F391-CC98-9198183CA18D}" dt="2024-05-09T16:18:21.885" v="1857"/>
          <ac:spMkLst>
            <pc:docMk/>
            <pc:sldMk cId="1431201284" sldId="2060"/>
            <ac:spMk id="8" creationId="{6C052AF1-4ABD-9BA3-6FF4-9BF43A65305A}"/>
          </ac:spMkLst>
        </pc:spChg>
        <pc:spChg chg="mod">
          <ac:chgData name="Mari Powell" userId="S::mari.powell@uwtsd.ac.uk::a1b98dd7-29dc-4131-8e37-1423e6a9ecca" providerId="AD" clId="Web-{00A4D101-8701-F391-CC98-9198183CA18D}" dt="2024-05-09T16:19:34.687" v="1890" actId="1076"/>
          <ac:spMkLst>
            <pc:docMk/>
            <pc:sldMk cId="1431201284" sldId="2060"/>
            <ac:spMk id="13" creationId="{FA942FF8-BEC3-3F17-C961-43F1365273C2}"/>
          </ac:spMkLst>
        </pc:spChg>
      </pc:sldChg>
      <pc:sldChg chg="addSp delSp modSp add mod replId setBg">
        <pc:chgData name="Mari Powell" userId="S::mari.powell@uwtsd.ac.uk::a1b98dd7-29dc-4131-8e37-1423e6a9ecca" providerId="AD" clId="Web-{00A4D101-8701-F391-CC98-9198183CA18D}" dt="2024-05-13T09:45:55.246" v="2660" actId="1076"/>
        <pc:sldMkLst>
          <pc:docMk/>
          <pc:sldMk cId="2067933295" sldId="2061"/>
        </pc:sldMkLst>
        <pc:spChg chg="mod">
          <ac:chgData name="Mari Powell" userId="S::mari.powell@uwtsd.ac.uk::a1b98dd7-29dc-4131-8e37-1423e6a9ecca" providerId="AD" clId="Web-{00A4D101-8701-F391-CC98-9198183CA18D}" dt="2024-05-13T09:31:51.675" v="2176" actId="1076"/>
          <ac:spMkLst>
            <pc:docMk/>
            <pc:sldMk cId="2067933295" sldId="2061"/>
            <ac:spMk id="2" creationId="{655C35FC-FED0-464E-9370-3D7EF7138213}"/>
          </ac:spMkLst>
        </pc:spChg>
        <pc:spChg chg="add mod">
          <ac:chgData name="Mari Powell" userId="S::mari.powell@uwtsd.ac.uk::a1b98dd7-29dc-4131-8e37-1423e6a9ecca" providerId="AD" clId="Web-{00A4D101-8701-F391-CC98-9198183CA18D}" dt="2024-05-13T09:45:55.246" v="2660" actId="1076"/>
          <ac:spMkLst>
            <pc:docMk/>
            <pc:sldMk cId="2067933295" sldId="2061"/>
            <ac:spMk id="3" creationId="{0060C96C-25E9-68A5-D896-5DB29B04CE09}"/>
          </ac:spMkLst>
        </pc:spChg>
        <pc:spChg chg="add mod">
          <ac:chgData name="Mari Powell" userId="S::mari.powell@uwtsd.ac.uk::a1b98dd7-29dc-4131-8e37-1423e6a9ecca" providerId="AD" clId="Web-{00A4D101-8701-F391-CC98-9198183CA18D}" dt="2024-05-13T09:41:38.957" v="2537" actId="1076"/>
          <ac:spMkLst>
            <pc:docMk/>
            <pc:sldMk cId="2067933295" sldId="2061"/>
            <ac:spMk id="5" creationId="{FA833062-D83F-E945-80D8-8C3F8534F33D}"/>
          </ac:spMkLst>
        </pc:spChg>
        <pc:spChg chg="del">
          <ac:chgData name="Mari Powell" userId="S::mari.powell@uwtsd.ac.uk::a1b98dd7-29dc-4131-8e37-1423e6a9ecca" providerId="AD" clId="Web-{00A4D101-8701-F391-CC98-9198183CA18D}" dt="2024-05-09T16:23:13.938" v="1907"/>
          <ac:spMkLst>
            <pc:docMk/>
            <pc:sldMk cId="2067933295" sldId="2061"/>
            <ac:spMk id="6" creationId="{0786BDA0-DDD4-0F9B-4619-E19978FD82B9}"/>
          </ac:spMkLst>
        </pc:spChg>
        <pc:spChg chg="add mod">
          <ac:chgData name="Mari Powell" userId="S::mari.powell@uwtsd.ac.uk::a1b98dd7-29dc-4131-8e37-1423e6a9ecca" providerId="AD" clId="Web-{00A4D101-8701-F391-CC98-9198183CA18D}" dt="2024-05-13T09:41:32.082" v="2536" actId="1076"/>
          <ac:spMkLst>
            <pc:docMk/>
            <pc:sldMk cId="2067933295" sldId="2061"/>
            <ac:spMk id="6" creationId="{46602D38-C7CE-F32D-53DB-34DB240A9684}"/>
          </ac:spMkLst>
        </pc:spChg>
        <pc:spChg chg="del">
          <ac:chgData name="Mari Powell" userId="S::mari.powell@uwtsd.ac.uk::a1b98dd7-29dc-4131-8e37-1423e6a9ecca" providerId="AD" clId="Web-{00A4D101-8701-F391-CC98-9198183CA18D}" dt="2024-05-09T16:23:16.922" v="1909"/>
          <ac:spMkLst>
            <pc:docMk/>
            <pc:sldMk cId="2067933295" sldId="2061"/>
            <ac:spMk id="7" creationId="{081BFF6A-3CDF-EBC8-C9D5-6A716C3AEE96}"/>
          </ac:spMkLst>
        </pc:spChg>
        <pc:spChg chg="add mod">
          <ac:chgData name="Mari Powell" userId="S::mari.powell@uwtsd.ac.uk::a1b98dd7-29dc-4131-8e37-1423e6a9ecca" providerId="AD" clId="Web-{00A4D101-8701-F391-CC98-9198183CA18D}" dt="2024-05-13T09:45:49.402" v="2659" actId="14100"/>
          <ac:spMkLst>
            <pc:docMk/>
            <pc:sldMk cId="2067933295" sldId="2061"/>
            <ac:spMk id="10" creationId="{C1F0E3A8-8D14-A854-B684-901B70C5E8C2}"/>
          </ac:spMkLst>
        </pc:spChg>
        <pc:picChg chg="del">
          <ac:chgData name="Mari Powell" userId="S::mari.powell@uwtsd.ac.uk::a1b98dd7-29dc-4131-8e37-1423e6a9ecca" providerId="AD" clId="Web-{00A4D101-8701-F391-CC98-9198183CA18D}" dt="2024-05-09T16:23:14.719" v="1908"/>
          <ac:picMkLst>
            <pc:docMk/>
            <pc:sldMk cId="2067933295" sldId="2061"/>
            <ac:picMk id="3" creationId="{D6D064BA-8095-2C2F-66C9-FBDACA1BDEA5}"/>
          </ac:picMkLst>
        </pc:picChg>
        <pc:picChg chg="add mod">
          <ac:chgData name="Mari Powell" userId="S::mari.powell@uwtsd.ac.uk::a1b98dd7-29dc-4131-8e37-1423e6a9ecca" providerId="AD" clId="Web-{00A4D101-8701-F391-CC98-9198183CA18D}" dt="2024-05-09T16:23:57.847" v="1917" actId="1076"/>
          <ac:picMkLst>
            <pc:docMk/>
            <pc:sldMk cId="2067933295" sldId="2061"/>
            <ac:picMk id="8" creationId="{3EB9640D-21A4-40AC-7C6E-0938FC15157B}"/>
          </ac:picMkLst>
        </pc:picChg>
        <pc:picChg chg="del">
          <ac:chgData name="Mari Powell" userId="S::mari.powell@uwtsd.ac.uk::a1b98dd7-29dc-4131-8e37-1423e6a9ecca" providerId="AD" clId="Web-{00A4D101-8701-F391-CC98-9198183CA18D}" dt="2024-05-09T16:23:11.828" v="1906"/>
          <ac:picMkLst>
            <pc:docMk/>
            <pc:sldMk cId="2067933295" sldId="2061"/>
            <ac:picMk id="11" creationId="{983C7B07-D851-A16E-5E9C-88F0C86F63E3}"/>
          </ac:picMkLst>
        </pc:picChg>
        <pc:picChg chg="del">
          <ac:chgData name="Mari Powell" userId="S::mari.powell@uwtsd.ac.uk::a1b98dd7-29dc-4131-8e37-1423e6a9ecca" providerId="AD" clId="Web-{00A4D101-8701-F391-CC98-9198183CA18D}" dt="2024-05-09T16:23:10.547" v="1905"/>
          <ac:picMkLst>
            <pc:docMk/>
            <pc:sldMk cId="2067933295" sldId="2061"/>
            <ac:picMk id="13" creationId="{B7DC4404-0AEA-256B-A8E3-849CFFE8628E}"/>
          </ac:picMkLst>
        </pc:picChg>
      </pc:sldChg>
      <pc:sldChg chg="addSp delSp modSp add mod replId setBg">
        <pc:chgData name="Mari Powell" userId="S::mari.powell@uwtsd.ac.uk::a1b98dd7-29dc-4131-8e37-1423e6a9ecca" providerId="AD" clId="Web-{00A4D101-8701-F391-CC98-9198183CA18D}" dt="2024-05-13T09:43:52.742" v="2568" actId="1076"/>
        <pc:sldMkLst>
          <pc:docMk/>
          <pc:sldMk cId="185987297" sldId="2062"/>
        </pc:sldMkLst>
        <pc:spChg chg="del">
          <ac:chgData name="Mari Powell" userId="S::mari.powell@uwtsd.ac.uk::a1b98dd7-29dc-4131-8e37-1423e6a9ecca" providerId="AD" clId="Web-{00A4D101-8701-F391-CC98-9198183CA18D}" dt="2024-05-13T09:27:53.825" v="2106"/>
          <ac:spMkLst>
            <pc:docMk/>
            <pc:sldMk cId="185987297" sldId="2062"/>
            <ac:spMk id="2" creationId="{655C35FC-FED0-464E-9370-3D7EF7138213}"/>
          </ac:spMkLst>
        </pc:spChg>
        <pc:spChg chg="add del mod">
          <ac:chgData name="Mari Powell" userId="S::mari.powell@uwtsd.ac.uk::a1b98dd7-29dc-4131-8e37-1423e6a9ecca" providerId="AD" clId="Web-{00A4D101-8701-F391-CC98-9198183CA18D}" dt="2024-05-13T09:41:53.458" v="2538"/>
          <ac:spMkLst>
            <pc:docMk/>
            <pc:sldMk cId="185987297" sldId="2062"/>
            <ac:spMk id="3" creationId="{16AC63DE-59EA-50BB-7F83-B3BFECE48686}"/>
          </ac:spMkLst>
        </pc:spChg>
        <pc:spChg chg="add del mod">
          <ac:chgData name="Mari Powell" userId="S::mari.powell@uwtsd.ac.uk::a1b98dd7-29dc-4131-8e37-1423e6a9ecca" providerId="AD" clId="Web-{00A4D101-8701-F391-CC98-9198183CA18D}" dt="2024-05-13T09:27:57.247" v="2107"/>
          <ac:spMkLst>
            <pc:docMk/>
            <pc:sldMk cId="185987297" sldId="2062"/>
            <ac:spMk id="6" creationId="{508A61D2-6BCC-F812-A0FA-6B2AD90FB8FF}"/>
          </ac:spMkLst>
        </pc:spChg>
        <pc:spChg chg="add mod">
          <ac:chgData name="Mari Powell" userId="S::mari.powell@uwtsd.ac.uk::a1b98dd7-29dc-4131-8e37-1423e6a9ecca" providerId="AD" clId="Web-{00A4D101-8701-F391-CC98-9198183CA18D}" dt="2024-05-13T09:42:07.849" v="2550" actId="20577"/>
          <ac:spMkLst>
            <pc:docMk/>
            <pc:sldMk cId="185987297" sldId="2062"/>
            <ac:spMk id="10" creationId="{D3C7E97E-CB8A-B230-6354-0A61E7F595BF}"/>
          </ac:spMkLst>
        </pc:spChg>
        <pc:spChg chg="add mod">
          <ac:chgData name="Mari Powell" userId="S::mari.powell@uwtsd.ac.uk::a1b98dd7-29dc-4131-8e37-1423e6a9ecca" providerId="AD" clId="Web-{00A4D101-8701-F391-CC98-9198183CA18D}" dt="2024-05-13T09:43:52.742" v="2568" actId="1076"/>
          <ac:spMkLst>
            <pc:docMk/>
            <pc:sldMk cId="185987297" sldId="2062"/>
            <ac:spMk id="12" creationId="{F28549A7-59CB-2131-8383-7A42CFE9EE3B}"/>
          </ac:spMkLst>
        </pc:spChg>
      </pc:sldChg>
      <pc:sldChg chg="addSp delSp modSp add ord replId">
        <pc:chgData name="Mari Powell" userId="S::mari.powell@uwtsd.ac.uk::a1b98dd7-29dc-4131-8e37-1423e6a9ecca" providerId="AD" clId="Web-{00A4D101-8701-F391-CC98-9198183CA18D}" dt="2024-05-09T16:32:10.572" v="2084"/>
        <pc:sldMkLst>
          <pc:docMk/>
          <pc:sldMk cId="2060509332" sldId="2063"/>
        </pc:sldMkLst>
        <pc:spChg chg="del">
          <ac:chgData name="Mari Powell" userId="S::mari.powell@uwtsd.ac.uk::a1b98dd7-29dc-4131-8e37-1423e6a9ecca" providerId="AD" clId="Web-{00A4D101-8701-F391-CC98-9198183CA18D}" dt="2024-05-09T16:25:30.526" v="1964"/>
          <ac:spMkLst>
            <pc:docMk/>
            <pc:sldMk cId="2060509332" sldId="2063"/>
            <ac:spMk id="2" creationId="{74F3CE41-1F3B-93D1-49D1-3AC161D9FE5C}"/>
          </ac:spMkLst>
        </pc:spChg>
        <pc:spChg chg="add mod">
          <ac:chgData name="Mari Powell" userId="S::mari.powell@uwtsd.ac.uk::a1b98dd7-29dc-4131-8e37-1423e6a9ecca" providerId="AD" clId="Web-{00A4D101-8701-F391-CC98-9198183CA18D}" dt="2024-05-09T16:27:47.646" v="2005" actId="1076"/>
          <ac:spMkLst>
            <pc:docMk/>
            <pc:sldMk cId="2060509332" sldId="2063"/>
            <ac:spMk id="9" creationId="{1E5509EF-4BA4-9E46-6CC2-C46E04471E7B}"/>
          </ac:spMkLst>
        </pc:spChg>
        <pc:spChg chg="mod">
          <ac:chgData name="Mari Powell" userId="S::mari.powell@uwtsd.ac.uk::a1b98dd7-29dc-4131-8e37-1423e6a9ecca" providerId="AD" clId="Web-{00A4D101-8701-F391-CC98-9198183CA18D}" dt="2024-05-09T16:27:59.709" v="2006" actId="1076"/>
          <ac:spMkLst>
            <pc:docMk/>
            <pc:sldMk cId="2060509332" sldId="2063"/>
            <ac:spMk id="13" creationId="{FA942FF8-BEC3-3F17-C961-43F1365273C2}"/>
          </ac:spMkLst>
        </pc:spChg>
        <pc:picChg chg="del">
          <ac:chgData name="Mari Powell" userId="S::mari.powell@uwtsd.ac.uk::a1b98dd7-29dc-4131-8e37-1423e6a9ecca" providerId="AD" clId="Web-{00A4D101-8701-F391-CC98-9198183CA18D}" dt="2024-05-09T16:25:25.901" v="1962"/>
          <ac:picMkLst>
            <pc:docMk/>
            <pc:sldMk cId="2060509332" sldId="2063"/>
            <ac:picMk id="5" creationId="{8E31C6A7-B5E1-83C7-9826-F630C46BD3EB}"/>
          </ac:picMkLst>
        </pc:picChg>
        <pc:picChg chg="add">
          <ac:chgData name="Mari Powell" userId="S::mari.powell@uwtsd.ac.uk::a1b98dd7-29dc-4131-8e37-1423e6a9ecca" providerId="AD" clId="Web-{00A4D101-8701-F391-CC98-9198183CA18D}" dt="2024-05-09T16:26:03.591" v="1980"/>
          <ac:picMkLst>
            <pc:docMk/>
            <pc:sldMk cId="2060509332" sldId="2063"/>
            <ac:picMk id="6" creationId="{504FB2B7-1CC5-FDE7-9C5D-B94C7B0BC319}"/>
          </ac:picMkLst>
        </pc:picChg>
      </pc:sldChg>
      <pc:sldChg chg="addSp modSp add ord replId">
        <pc:chgData name="Mari Powell" userId="S::mari.powell@uwtsd.ac.uk::a1b98dd7-29dc-4131-8e37-1423e6a9ecca" providerId="AD" clId="Web-{00A4D101-8701-F391-CC98-9198183CA18D}" dt="2024-05-09T16:32:16.713" v="2085"/>
        <pc:sldMkLst>
          <pc:docMk/>
          <pc:sldMk cId="1556565483" sldId="2064"/>
        </pc:sldMkLst>
        <pc:spChg chg="add mod">
          <ac:chgData name="Mari Powell" userId="S::mari.powell@uwtsd.ac.uk::a1b98dd7-29dc-4131-8e37-1423e6a9ecca" providerId="AD" clId="Web-{00A4D101-8701-F391-CC98-9198183CA18D}" dt="2024-05-09T16:29:37.107" v="2046" actId="1076"/>
          <ac:spMkLst>
            <pc:docMk/>
            <pc:sldMk cId="1556565483" sldId="2064"/>
            <ac:spMk id="4" creationId="{4C249364-BC54-4B5A-26E8-A41600398751}"/>
          </ac:spMkLst>
        </pc:spChg>
        <pc:spChg chg="mod">
          <ac:chgData name="Mari Powell" userId="S::mari.powell@uwtsd.ac.uk::a1b98dd7-29dc-4131-8e37-1423e6a9ecca" providerId="AD" clId="Web-{00A4D101-8701-F391-CC98-9198183CA18D}" dt="2024-05-09T16:29:39.498" v="2047" actId="1076"/>
          <ac:spMkLst>
            <pc:docMk/>
            <pc:sldMk cId="1556565483" sldId="2064"/>
            <ac:spMk id="13" creationId="{FA942FF8-BEC3-3F17-C961-43F1365273C2}"/>
          </ac:spMkLst>
        </pc:spChg>
      </pc:sldChg>
      <pc:sldChg chg="addSp delSp modSp add replId">
        <pc:chgData name="Mari Powell" userId="S::mari.powell@uwtsd.ac.uk::a1b98dd7-29dc-4131-8e37-1423e6a9ecca" providerId="AD" clId="Web-{00A4D101-8701-F391-CC98-9198183CA18D}" dt="2024-05-13T09:58:04.798" v="3182" actId="1076"/>
        <pc:sldMkLst>
          <pc:docMk/>
          <pc:sldMk cId="3647875744" sldId="2065"/>
        </pc:sldMkLst>
        <pc:spChg chg="del">
          <ac:chgData name="Mari Powell" userId="S::mari.powell@uwtsd.ac.uk::a1b98dd7-29dc-4131-8e37-1423e6a9ecca" providerId="AD" clId="Web-{00A4D101-8701-F391-CC98-9198183CA18D}" dt="2024-05-13T09:51:47.396" v="2662"/>
          <ac:spMkLst>
            <pc:docMk/>
            <pc:sldMk cId="3647875744" sldId="2065"/>
            <ac:spMk id="2" creationId="{74F3CE41-1F3B-93D1-49D1-3AC161D9FE5C}"/>
          </ac:spMkLst>
        </pc:spChg>
        <pc:spChg chg="mod">
          <ac:chgData name="Mari Powell" userId="S::mari.powell@uwtsd.ac.uk::a1b98dd7-29dc-4131-8e37-1423e6a9ecca" providerId="AD" clId="Web-{00A4D101-8701-F391-CC98-9198183CA18D}" dt="2024-05-13T09:58:04.798" v="3182" actId="1076"/>
          <ac:spMkLst>
            <pc:docMk/>
            <pc:sldMk cId="3647875744" sldId="2065"/>
            <ac:spMk id="13" creationId="{FA942FF8-BEC3-3F17-C961-43F1365273C2}"/>
          </ac:spMkLst>
        </pc:spChg>
        <pc:graphicFrameChg chg="add mod modGraphic">
          <ac:chgData name="Mari Powell" userId="S::mari.powell@uwtsd.ac.uk::a1b98dd7-29dc-4131-8e37-1423e6a9ecca" providerId="AD" clId="Web-{00A4D101-8701-F391-CC98-9198183CA18D}" dt="2024-05-13T09:57:58.922" v="3181" actId="1076"/>
          <ac:graphicFrameMkLst>
            <pc:docMk/>
            <pc:sldMk cId="3647875744" sldId="2065"/>
            <ac:graphicFrameMk id="10" creationId="{443B19D1-98B6-AA1E-F916-6930A908F4E3}"/>
          </ac:graphicFrameMkLst>
        </pc:graphicFrameChg>
        <pc:picChg chg="del">
          <ac:chgData name="Mari Powell" userId="S::mari.powell@uwtsd.ac.uk::a1b98dd7-29dc-4131-8e37-1423e6a9ecca" providerId="AD" clId="Web-{00A4D101-8701-F391-CC98-9198183CA18D}" dt="2024-05-13T09:52:25.600" v="2690"/>
          <ac:picMkLst>
            <pc:docMk/>
            <pc:sldMk cId="3647875744" sldId="2065"/>
            <ac:picMk id="5" creationId="{8E31C6A7-B5E1-83C7-9826-F630C46BD3EB}"/>
          </ac:picMkLst>
        </pc:picChg>
        <pc:picChg chg="add">
          <ac:chgData name="Mari Powell" userId="S::mari.powell@uwtsd.ac.uk::a1b98dd7-29dc-4131-8e37-1423e6a9ecca" providerId="AD" clId="Web-{00A4D101-8701-F391-CC98-9198183CA18D}" dt="2024-05-13T09:52:34.616" v="2691"/>
          <ac:picMkLst>
            <pc:docMk/>
            <pc:sldMk cId="3647875744" sldId="2065"/>
            <ac:picMk id="6" creationId="{FA2F567C-0143-857E-A786-CF4FC289D398}"/>
          </ac:picMkLst>
        </pc:picChg>
        <pc:picChg chg="add del mod">
          <ac:chgData name="Mari Powell" userId="S::mari.powell@uwtsd.ac.uk::a1b98dd7-29dc-4131-8e37-1423e6a9ecca" providerId="AD" clId="Web-{00A4D101-8701-F391-CC98-9198183CA18D}" dt="2024-05-13T09:57:55.469" v="3180"/>
          <ac:picMkLst>
            <pc:docMk/>
            <pc:sldMk cId="3647875744" sldId="2065"/>
            <ac:picMk id="8" creationId="{7AB19CBC-D1E2-83B0-2561-CD6E7085D995}"/>
          </ac:picMkLst>
        </pc:picChg>
      </pc:sldChg>
      <pc:sldChg chg="delSp modSp add replId">
        <pc:chgData name="Mari Powell" userId="S::mari.powell@uwtsd.ac.uk::a1b98dd7-29dc-4131-8e37-1423e6a9ecca" providerId="AD" clId="Web-{00A4D101-8701-F391-CC98-9198183CA18D}" dt="2024-05-13T10:03:03.494" v="3320" actId="1076"/>
        <pc:sldMkLst>
          <pc:docMk/>
          <pc:sldMk cId="414053392" sldId="2066"/>
        </pc:sldMkLst>
        <pc:spChg chg="mod">
          <ac:chgData name="Mari Powell" userId="S::mari.powell@uwtsd.ac.uk::a1b98dd7-29dc-4131-8e37-1423e6a9ecca" providerId="AD" clId="Web-{00A4D101-8701-F391-CC98-9198183CA18D}" dt="2024-05-13T10:02:46.634" v="3317" actId="1076"/>
          <ac:spMkLst>
            <pc:docMk/>
            <pc:sldMk cId="414053392" sldId="2066"/>
            <ac:spMk id="2" creationId="{FA5C3108-30B4-AA43-9F03-519D6E6EDAC0}"/>
          </ac:spMkLst>
        </pc:spChg>
        <pc:graphicFrameChg chg="mod modGraphic">
          <ac:chgData name="Mari Powell" userId="S::mari.powell@uwtsd.ac.uk::a1b98dd7-29dc-4131-8e37-1423e6a9ecca" providerId="AD" clId="Web-{00A4D101-8701-F391-CC98-9198183CA18D}" dt="2024-05-13T10:03:03.494" v="3320" actId="1076"/>
          <ac:graphicFrameMkLst>
            <pc:docMk/>
            <pc:sldMk cId="414053392" sldId="2066"/>
            <ac:graphicFrameMk id="4" creationId="{2A87A226-B644-F04B-BB2D-1C0C170409FD}"/>
          </ac:graphicFrameMkLst>
        </pc:graphicFrameChg>
        <pc:picChg chg="del">
          <ac:chgData name="Mari Powell" userId="S::mari.powell@uwtsd.ac.uk::a1b98dd7-29dc-4131-8e37-1423e6a9ecca" providerId="AD" clId="Web-{00A4D101-8701-F391-CC98-9198183CA18D}" dt="2024-05-13T10:00:05.817" v="3186"/>
          <ac:picMkLst>
            <pc:docMk/>
            <pc:sldMk cId="414053392" sldId="2066"/>
            <ac:picMk id="3" creationId="{340423A8-BE1D-FC86-AA5A-754AD99498D2}"/>
          </ac:picMkLst>
        </pc:picChg>
        <pc:picChg chg="del">
          <ac:chgData name="Mari Powell" userId="S::mari.powell@uwtsd.ac.uk::a1b98dd7-29dc-4131-8e37-1423e6a9ecca" providerId="AD" clId="Web-{00A4D101-8701-F391-CC98-9198183CA18D}" dt="2024-05-13T10:00:06.895" v="3188"/>
          <ac:picMkLst>
            <pc:docMk/>
            <pc:sldMk cId="414053392" sldId="2066"/>
            <ac:picMk id="8" creationId="{C902348A-5585-64B7-7FD1-8220DDAE8037}"/>
          </ac:picMkLst>
        </pc:picChg>
        <pc:picChg chg="del">
          <ac:chgData name="Mari Powell" userId="S::mari.powell@uwtsd.ac.uk::a1b98dd7-29dc-4131-8e37-1423e6a9ecca" providerId="AD" clId="Web-{00A4D101-8701-F391-CC98-9198183CA18D}" dt="2024-05-13T10:00:06.535" v="3187"/>
          <ac:picMkLst>
            <pc:docMk/>
            <pc:sldMk cId="414053392" sldId="2066"/>
            <ac:picMk id="9" creationId="{41D10834-24D0-6919-11C9-E9E54979BE2C}"/>
          </ac:picMkLst>
        </pc:picChg>
        <pc:picChg chg="del">
          <ac:chgData name="Mari Powell" userId="S::mari.powell@uwtsd.ac.uk::a1b98dd7-29dc-4131-8e37-1423e6a9ecca" providerId="AD" clId="Web-{00A4D101-8701-F391-CC98-9198183CA18D}" dt="2024-05-13T10:00:06.926" v="3189"/>
          <ac:picMkLst>
            <pc:docMk/>
            <pc:sldMk cId="414053392" sldId="2066"/>
            <ac:picMk id="10" creationId="{6A3B60D2-7C61-F1B3-8706-862F726150D1}"/>
          </ac:picMkLst>
        </pc:picChg>
        <pc:picChg chg="del">
          <ac:chgData name="Mari Powell" userId="S::mari.powell@uwtsd.ac.uk::a1b98dd7-29dc-4131-8e37-1423e6a9ecca" providerId="AD" clId="Web-{00A4D101-8701-F391-CC98-9198183CA18D}" dt="2024-05-13T10:00:07.004" v="3190"/>
          <ac:picMkLst>
            <pc:docMk/>
            <pc:sldMk cId="414053392" sldId="2066"/>
            <ac:picMk id="11" creationId="{9E4215A3-1C32-587D-5796-3E5D6AAC4DBC}"/>
          </ac:picMkLst>
        </pc:picChg>
        <pc:picChg chg="del">
          <ac:chgData name="Mari Powell" userId="S::mari.powell@uwtsd.ac.uk::a1b98dd7-29dc-4131-8e37-1423e6a9ecca" providerId="AD" clId="Web-{00A4D101-8701-F391-CC98-9198183CA18D}" dt="2024-05-13T10:00:04.676" v="3185"/>
          <ac:picMkLst>
            <pc:docMk/>
            <pc:sldMk cId="414053392" sldId="2066"/>
            <ac:picMk id="19" creationId="{D62503E6-0500-3B49-891B-41C35ECED87E}"/>
          </ac:picMkLst>
        </pc:picChg>
      </pc:sldChg>
      <pc:sldChg chg="addSp modSp add replId">
        <pc:chgData name="Mari Powell" userId="S::mari.powell@uwtsd.ac.uk::a1b98dd7-29dc-4131-8e37-1423e6a9ecca" providerId="AD" clId="Web-{00A4D101-8701-F391-CC98-9198183CA18D}" dt="2024-05-13T10:21:34.432" v="4180" actId="20577"/>
        <pc:sldMkLst>
          <pc:docMk/>
          <pc:sldMk cId="1029205496" sldId="2067"/>
        </pc:sldMkLst>
        <pc:spChg chg="mod">
          <ac:chgData name="Mari Powell" userId="S::mari.powell@uwtsd.ac.uk::a1b98dd7-29dc-4131-8e37-1423e6a9ecca" providerId="AD" clId="Web-{00A4D101-8701-F391-CC98-9198183CA18D}" dt="2024-05-13T10:21:34.432" v="4180" actId="20577"/>
          <ac:spMkLst>
            <pc:docMk/>
            <pc:sldMk cId="1029205496" sldId="2067"/>
            <ac:spMk id="5" creationId="{FF683E3F-E5A1-70A8-8921-8E2BD80320CB}"/>
          </ac:spMkLst>
        </pc:spChg>
        <pc:graphicFrameChg chg="add mod modGraphic">
          <ac:chgData name="Mari Powell" userId="S::mari.powell@uwtsd.ac.uk::a1b98dd7-29dc-4131-8e37-1423e6a9ecca" providerId="AD" clId="Web-{00A4D101-8701-F391-CC98-9198183CA18D}" dt="2024-05-13T10:21:11.728" v="4178" actId="1076"/>
          <ac:graphicFrameMkLst>
            <pc:docMk/>
            <pc:sldMk cId="1029205496" sldId="2067"/>
            <ac:graphicFrameMk id="7" creationId="{FA743942-5367-26F4-82A6-680A56936D80}"/>
          </ac:graphicFrameMkLst>
        </pc:graphicFrameChg>
        <pc:graphicFrameChg chg="add mod modGraphic">
          <ac:chgData name="Mari Powell" userId="S::mari.powell@uwtsd.ac.uk::a1b98dd7-29dc-4131-8e37-1423e6a9ecca" providerId="AD" clId="Web-{00A4D101-8701-F391-CC98-9198183CA18D}" dt="2024-05-13T10:21:17.010" v="4179" actId="1076"/>
          <ac:graphicFrameMkLst>
            <pc:docMk/>
            <pc:sldMk cId="1029205496" sldId="2067"/>
            <ac:graphicFrameMk id="8" creationId="{1397D87D-DD45-BEEA-4588-09CF25D63D21}"/>
          </ac:graphicFrameMkLst>
        </pc:graphicFrameChg>
        <pc:picChg chg="add">
          <ac:chgData name="Mari Powell" userId="S::mari.powell@uwtsd.ac.uk::a1b98dd7-29dc-4131-8e37-1423e6a9ecca" providerId="AD" clId="Web-{00A4D101-8701-F391-CC98-9198183CA18D}" dt="2024-05-13T10:11:40.462" v="3516"/>
          <ac:picMkLst>
            <pc:docMk/>
            <pc:sldMk cId="1029205496" sldId="2067"/>
            <ac:picMk id="6" creationId="{D6AEC3A0-C088-BAB6-45C3-84F9BD168B80}"/>
          </ac:picMkLst>
        </pc:picChg>
      </pc:sldChg>
    </pc:docChg>
  </pc:docChgLst>
  <pc:docChgLst>
    <pc:chgData name="Mari Powell" userId="S::mari.powell@uwtsd.ac.uk::a1b98dd7-29dc-4131-8e37-1423e6a9ecca" providerId="AD" clId="Web-{4E5AECD3-84C9-2CEA-1836-DBAEE8D57582}"/>
    <pc:docChg chg="addSld modSld">
      <pc:chgData name="Mari Powell" userId="S::mari.powell@uwtsd.ac.uk::a1b98dd7-29dc-4131-8e37-1423e6a9ecca" providerId="AD" clId="Web-{4E5AECD3-84C9-2CEA-1836-DBAEE8D57582}" dt="2024-06-27T12:49:06.204" v="472" actId="1076"/>
      <pc:docMkLst>
        <pc:docMk/>
      </pc:docMkLst>
      <pc:sldChg chg="modSp">
        <pc:chgData name="Mari Powell" userId="S::mari.powell@uwtsd.ac.uk::a1b98dd7-29dc-4131-8e37-1423e6a9ecca" providerId="AD" clId="Web-{4E5AECD3-84C9-2CEA-1836-DBAEE8D57582}" dt="2024-06-27T12:33:32.318" v="65" actId="20577"/>
        <pc:sldMkLst>
          <pc:docMk/>
          <pc:sldMk cId="2036149854" sldId="1997"/>
        </pc:sldMkLst>
        <pc:spChg chg="mod">
          <ac:chgData name="Mari Powell" userId="S::mari.powell@uwtsd.ac.uk::a1b98dd7-29dc-4131-8e37-1423e6a9ecca" providerId="AD" clId="Web-{4E5AECD3-84C9-2CEA-1836-DBAEE8D57582}" dt="2024-06-27T12:33:32.318" v="65" actId="20577"/>
          <ac:spMkLst>
            <pc:docMk/>
            <pc:sldMk cId="2036149854" sldId="1997"/>
            <ac:spMk id="6" creationId="{8340E561-0A4B-720B-E905-4377694EE518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49:06.204" v="472" actId="1076"/>
        <pc:sldMkLst>
          <pc:docMk/>
          <pc:sldMk cId="380004193" sldId="2012"/>
        </pc:sldMkLst>
        <pc:spChg chg="mod">
          <ac:chgData name="Mari Powell" userId="S::mari.powell@uwtsd.ac.uk::a1b98dd7-29dc-4131-8e37-1423e6a9ecca" providerId="AD" clId="Web-{4E5AECD3-84C9-2CEA-1836-DBAEE8D57582}" dt="2024-06-27T12:49:06.204" v="472" actId="1076"/>
          <ac:spMkLst>
            <pc:docMk/>
            <pc:sldMk cId="380004193" sldId="2012"/>
            <ac:spMk id="6" creationId="{1D5A6072-5775-883A-7C49-AC1BF04559B8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31:16.595" v="15"/>
        <pc:sldMkLst>
          <pc:docMk/>
          <pc:sldMk cId="1946804102" sldId="2013"/>
        </pc:sldMkLst>
        <pc:graphicFrameChg chg="mod modGraphic">
          <ac:chgData name="Mari Powell" userId="S::mari.powell@uwtsd.ac.uk::a1b98dd7-29dc-4131-8e37-1423e6a9ecca" providerId="AD" clId="Web-{4E5AECD3-84C9-2CEA-1836-DBAEE8D57582}" dt="2024-06-27T12:31:16.595" v="15"/>
          <ac:graphicFrameMkLst>
            <pc:docMk/>
            <pc:sldMk cId="1946804102" sldId="2013"/>
            <ac:graphicFrameMk id="5" creationId="{9BE23E15-36C3-0414-FCE2-8781749C7506}"/>
          </ac:graphicFrameMkLst>
        </pc:graphicFrameChg>
      </pc:sldChg>
      <pc:sldChg chg="modSp">
        <pc:chgData name="Mari Powell" userId="S::mari.powell@uwtsd.ac.uk::a1b98dd7-29dc-4131-8e37-1423e6a9ecca" providerId="AD" clId="Web-{4E5AECD3-84C9-2CEA-1836-DBAEE8D57582}" dt="2024-06-27T12:32:40.457" v="53" actId="1076"/>
        <pc:sldMkLst>
          <pc:docMk/>
          <pc:sldMk cId="944347173" sldId="2029"/>
        </pc:sldMkLst>
        <pc:spChg chg="mod">
          <ac:chgData name="Mari Powell" userId="S::mari.powell@uwtsd.ac.uk::a1b98dd7-29dc-4131-8e37-1423e6a9ecca" providerId="AD" clId="Web-{4E5AECD3-84C9-2CEA-1836-DBAEE8D57582}" dt="2024-06-27T12:32:40.457" v="53" actId="1076"/>
          <ac:spMkLst>
            <pc:docMk/>
            <pc:sldMk cId="944347173" sldId="2029"/>
            <ac:spMk id="6" creationId="{608F07D9-9FFA-7112-3CB5-C9502EF093AC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33:55.084" v="74" actId="20577"/>
        <pc:sldMkLst>
          <pc:docMk/>
          <pc:sldMk cId="105099157" sldId="2039"/>
        </pc:sldMkLst>
        <pc:spChg chg="mod">
          <ac:chgData name="Mari Powell" userId="S::mari.powell@uwtsd.ac.uk::a1b98dd7-29dc-4131-8e37-1423e6a9ecca" providerId="AD" clId="Web-{4E5AECD3-84C9-2CEA-1836-DBAEE8D57582}" dt="2024-06-27T12:33:55.084" v="74" actId="20577"/>
          <ac:spMkLst>
            <pc:docMk/>
            <pc:sldMk cId="105099157" sldId="2039"/>
            <ac:spMk id="5" creationId="{AC676830-B1B2-668D-EC8C-3B4FA0F73CB3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38:42.952" v="210" actId="20577"/>
        <pc:sldMkLst>
          <pc:docMk/>
          <pc:sldMk cId="4193305006" sldId="2040"/>
        </pc:sldMkLst>
        <pc:spChg chg="mod">
          <ac:chgData name="Mari Powell" userId="S::mari.powell@uwtsd.ac.uk::a1b98dd7-29dc-4131-8e37-1423e6a9ecca" providerId="AD" clId="Web-{4E5AECD3-84C9-2CEA-1836-DBAEE8D57582}" dt="2024-06-27T12:38:42.952" v="210" actId="20577"/>
          <ac:spMkLst>
            <pc:docMk/>
            <pc:sldMk cId="4193305006" sldId="2040"/>
            <ac:spMk id="5" creationId="{5B18EE02-08FF-0053-EBAD-B71A8181430C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46:09.605" v="347"/>
        <pc:sldMkLst>
          <pc:docMk/>
          <pc:sldMk cId="4243383166" sldId="2043"/>
        </pc:sldMkLst>
        <pc:graphicFrameChg chg="mod modGraphic">
          <ac:chgData name="Mari Powell" userId="S::mari.powell@uwtsd.ac.uk::a1b98dd7-29dc-4131-8e37-1423e6a9ecca" providerId="AD" clId="Web-{4E5AECD3-84C9-2CEA-1836-DBAEE8D57582}" dt="2024-06-27T12:46:09.605" v="347"/>
          <ac:graphicFrameMkLst>
            <pc:docMk/>
            <pc:sldMk cId="4243383166" sldId="2043"/>
            <ac:graphicFrameMk id="10" creationId="{C6C18D45-29FC-3356-2BCA-C5BD4541E80C}"/>
          </ac:graphicFrameMkLst>
        </pc:graphicFrameChg>
      </pc:sldChg>
      <pc:sldChg chg="modSp">
        <pc:chgData name="Mari Powell" userId="S::mari.powell@uwtsd.ac.uk::a1b98dd7-29dc-4131-8e37-1423e6a9ecca" providerId="AD" clId="Web-{4E5AECD3-84C9-2CEA-1836-DBAEE8D57582}" dt="2024-06-27T12:39:36.266" v="222" actId="20577"/>
        <pc:sldMkLst>
          <pc:docMk/>
          <pc:sldMk cId="3055092477" sldId="2057"/>
        </pc:sldMkLst>
        <pc:spChg chg="mod">
          <ac:chgData name="Mari Powell" userId="S::mari.powell@uwtsd.ac.uk::a1b98dd7-29dc-4131-8e37-1423e6a9ecca" providerId="AD" clId="Web-{4E5AECD3-84C9-2CEA-1836-DBAEE8D57582}" dt="2024-06-27T12:39:36.266" v="222" actId="20577"/>
          <ac:spMkLst>
            <pc:docMk/>
            <pc:sldMk cId="3055092477" sldId="2057"/>
            <ac:spMk id="5" creationId="{5B18EE02-08FF-0053-EBAD-B71A8181430C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43:55.539" v="291" actId="14100"/>
        <pc:sldMkLst>
          <pc:docMk/>
          <pc:sldMk cId="76799709" sldId="2059"/>
        </pc:sldMkLst>
        <pc:spChg chg="mod">
          <ac:chgData name="Mari Powell" userId="S::mari.powell@uwtsd.ac.uk::a1b98dd7-29dc-4131-8e37-1423e6a9ecca" providerId="AD" clId="Web-{4E5AECD3-84C9-2CEA-1836-DBAEE8D57582}" dt="2024-06-27T12:43:55.539" v="291" actId="14100"/>
          <ac:spMkLst>
            <pc:docMk/>
            <pc:sldMk cId="76799709" sldId="2059"/>
            <ac:spMk id="6" creationId="{635FC0E0-2104-7258-82CD-C38D65537E8F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40:51.112" v="243" actId="20577"/>
        <pc:sldMkLst>
          <pc:docMk/>
          <pc:sldMk cId="2060509332" sldId="2063"/>
        </pc:sldMkLst>
        <pc:spChg chg="mod">
          <ac:chgData name="Mari Powell" userId="S::mari.powell@uwtsd.ac.uk::a1b98dd7-29dc-4131-8e37-1423e6a9ecca" providerId="AD" clId="Web-{4E5AECD3-84C9-2CEA-1836-DBAEE8D57582}" dt="2024-06-27T12:40:51.112" v="243" actId="20577"/>
          <ac:spMkLst>
            <pc:docMk/>
            <pc:sldMk cId="2060509332" sldId="2063"/>
            <ac:spMk id="9" creationId="{1E5509EF-4BA4-9E46-6CC2-C46E04471E7B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41:02.846" v="248" actId="20577"/>
        <pc:sldMkLst>
          <pc:docMk/>
          <pc:sldMk cId="1556565483" sldId="2064"/>
        </pc:sldMkLst>
        <pc:spChg chg="mod">
          <ac:chgData name="Mari Powell" userId="S::mari.powell@uwtsd.ac.uk::a1b98dd7-29dc-4131-8e37-1423e6a9ecca" providerId="AD" clId="Web-{4E5AECD3-84C9-2CEA-1836-DBAEE8D57582}" dt="2024-06-27T12:41:02.846" v="248" actId="20577"/>
          <ac:spMkLst>
            <pc:docMk/>
            <pc:sldMk cId="1556565483" sldId="2064"/>
            <ac:spMk id="4" creationId="{4C249364-BC54-4B5A-26E8-A41600398751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44:52.868" v="303" actId="14100"/>
        <pc:sldMkLst>
          <pc:docMk/>
          <pc:sldMk cId="3647875744" sldId="2065"/>
        </pc:sldMkLst>
        <pc:spChg chg="mod">
          <ac:chgData name="Mari Powell" userId="S::mari.powell@uwtsd.ac.uk::a1b98dd7-29dc-4131-8e37-1423e6a9ecca" providerId="AD" clId="Web-{4E5AECD3-84C9-2CEA-1836-DBAEE8D57582}" dt="2024-06-27T12:44:52.868" v="303" actId="14100"/>
          <ac:spMkLst>
            <pc:docMk/>
            <pc:sldMk cId="3647875744" sldId="2065"/>
            <ac:spMk id="13" creationId="{FA942FF8-BEC3-3F17-C961-43F1365273C2}"/>
          </ac:spMkLst>
        </pc:spChg>
      </pc:sldChg>
      <pc:sldChg chg="modSp">
        <pc:chgData name="Mari Powell" userId="S::mari.powell@uwtsd.ac.uk::a1b98dd7-29dc-4131-8e37-1423e6a9ecca" providerId="AD" clId="Web-{4E5AECD3-84C9-2CEA-1836-DBAEE8D57582}" dt="2024-06-27T12:45:55.198" v="337"/>
        <pc:sldMkLst>
          <pc:docMk/>
          <pc:sldMk cId="1029205496" sldId="2067"/>
        </pc:sldMkLst>
        <pc:graphicFrameChg chg="mod modGraphic">
          <ac:chgData name="Mari Powell" userId="S::mari.powell@uwtsd.ac.uk::a1b98dd7-29dc-4131-8e37-1423e6a9ecca" providerId="AD" clId="Web-{4E5AECD3-84C9-2CEA-1836-DBAEE8D57582}" dt="2024-06-27T12:45:55.198" v="337"/>
          <ac:graphicFrameMkLst>
            <pc:docMk/>
            <pc:sldMk cId="1029205496" sldId="2067"/>
            <ac:graphicFrameMk id="7" creationId="{FA743942-5367-26F4-82A6-680A56936D80}"/>
          </ac:graphicFrameMkLst>
        </pc:graphicFrameChg>
      </pc:sldChg>
      <pc:sldChg chg="modSp add replId">
        <pc:chgData name="Mari Powell" userId="S::mari.powell@uwtsd.ac.uk::a1b98dd7-29dc-4131-8e37-1423e6a9ecca" providerId="AD" clId="Web-{4E5AECD3-84C9-2CEA-1836-DBAEE8D57582}" dt="2024-06-27T12:31:28.799" v="20" actId="20577"/>
        <pc:sldMkLst>
          <pc:docMk/>
          <pc:sldMk cId="2711927755" sldId="2068"/>
        </pc:sldMkLst>
        <pc:spChg chg="mod">
          <ac:chgData name="Mari Powell" userId="S::mari.powell@uwtsd.ac.uk::a1b98dd7-29dc-4131-8e37-1423e6a9ecca" providerId="AD" clId="Web-{4E5AECD3-84C9-2CEA-1836-DBAEE8D57582}" dt="2024-06-27T12:31:28.799" v="20" actId="20577"/>
          <ac:spMkLst>
            <pc:docMk/>
            <pc:sldMk cId="2711927755" sldId="2068"/>
            <ac:spMk id="8" creationId="{9DBC9E7B-E785-9424-F74A-2372066082E3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2:34.035" v="47" actId="1076"/>
        <pc:sldMkLst>
          <pc:docMk/>
          <pc:sldMk cId="3233069432" sldId="2069"/>
        </pc:sldMkLst>
        <pc:spChg chg="mod">
          <ac:chgData name="Mari Powell" userId="S::mari.powell@uwtsd.ac.uk::a1b98dd7-29dc-4131-8e37-1423e6a9ecca" providerId="AD" clId="Web-{4E5AECD3-84C9-2CEA-1836-DBAEE8D57582}" dt="2024-06-27T12:32:34.035" v="47" actId="1076"/>
          <ac:spMkLst>
            <pc:docMk/>
            <pc:sldMk cId="3233069432" sldId="2069"/>
            <ac:spMk id="6" creationId="{608F07D9-9FFA-7112-3CB5-C9502EF093AC}"/>
          </ac:spMkLst>
        </pc:spChg>
        <pc:spChg chg="mod">
          <ac:chgData name="Mari Powell" userId="S::mari.powell@uwtsd.ac.uk::a1b98dd7-29dc-4131-8e37-1423e6a9ecca" providerId="AD" clId="Web-{4E5AECD3-84C9-2CEA-1836-DBAEE8D57582}" dt="2024-06-27T12:32:01.268" v="25" actId="20577"/>
          <ac:spMkLst>
            <pc:docMk/>
            <pc:sldMk cId="3233069432" sldId="2069"/>
            <ac:spMk id="12" creationId="{18D81698-6246-3218-F03F-20A37283E02D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2:51.410" v="55" actId="20577"/>
        <pc:sldMkLst>
          <pc:docMk/>
          <pc:sldMk cId="1960164235" sldId="2070"/>
        </pc:sldMkLst>
        <pc:spChg chg="mod">
          <ac:chgData name="Mari Powell" userId="S::mari.powell@uwtsd.ac.uk::a1b98dd7-29dc-4131-8e37-1423e6a9ecca" providerId="AD" clId="Web-{4E5AECD3-84C9-2CEA-1836-DBAEE8D57582}" dt="2024-06-27T12:32:51.410" v="55" actId="20577"/>
          <ac:spMkLst>
            <pc:docMk/>
            <pc:sldMk cId="1960164235" sldId="2070"/>
            <ac:spMk id="3" creationId="{B0E069E8-2D87-534C-9636-43A38A282B05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3:08.770" v="61" actId="20577"/>
        <pc:sldMkLst>
          <pc:docMk/>
          <pc:sldMk cId="2671549385" sldId="2071"/>
        </pc:sldMkLst>
        <pc:spChg chg="mod">
          <ac:chgData name="Mari Powell" userId="S::mari.powell@uwtsd.ac.uk::a1b98dd7-29dc-4131-8e37-1423e6a9ecca" providerId="AD" clId="Web-{4E5AECD3-84C9-2CEA-1836-DBAEE8D57582}" dt="2024-06-27T12:33:08.770" v="61" actId="20577"/>
          <ac:spMkLst>
            <pc:docMk/>
            <pc:sldMk cId="2671549385" sldId="2071"/>
            <ac:spMk id="8" creationId="{1115A545-84AA-C5F7-52F4-2D30BDC3FDAD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4:33.789" v="91" actId="20577"/>
        <pc:sldMkLst>
          <pc:docMk/>
          <pc:sldMk cId="596760539" sldId="2072"/>
        </pc:sldMkLst>
        <pc:spChg chg="mod">
          <ac:chgData name="Mari Powell" userId="S::mari.powell@uwtsd.ac.uk::a1b98dd7-29dc-4131-8e37-1423e6a9ecca" providerId="AD" clId="Web-{4E5AECD3-84C9-2CEA-1836-DBAEE8D57582}" dt="2024-06-27T12:34:00.663" v="76" actId="20577"/>
          <ac:spMkLst>
            <pc:docMk/>
            <pc:sldMk cId="596760539" sldId="2072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4E5AECD3-84C9-2CEA-1836-DBAEE8D57582}" dt="2024-06-27T12:34:33.789" v="91" actId="20577"/>
          <ac:spMkLst>
            <pc:docMk/>
            <pc:sldMk cId="596760539" sldId="2072"/>
            <ac:spMk id="5" creationId="{AC676830-B1B2-668D-EC8C-3B4FA0F73CB3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4:43.789" v="93" actId="20577"/>
        <pc:sldMkLst>
          <pc:docMk/>
          <pc:sldMk cId="856609282" sldId="2073"/>
        </pc:sldMkLst>
        <pc:spChg chg="mod">
          <ac:chgData name="Mari Powell" userId="S::mari.powell@uwtsd.ac.uk::a1b98dd7-29dc-4131-8e37-1423e6a9ecca" providerId="AD" clId="Web-{4E5AECD3-84C9-2CEA-1836-DBAEE8D57582}" dt="2024-06-27T12:34:43.789" v="93" actId="20577"/>
          <ac:spMkLst>
            <pc:docMk/>
            <pc:sldMk cId="856609282" sldId="2073"/>
            <ac:spMk id="6" creationId="{01479F36-3BDF-5794-0715-548D51FE8E10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5:09.524" v="102" actId="20577"/>
        <pc:sldMkLst>
          <pc:docMk/>
          <pc:sldMk cId="2267776670" sldId="2074"/>
        </pc:sldMkLst>
        <pc:spChg chg="mod">
          <ac:chgData name="Mari Powell" userId="S::mari.powell@uwtsd.ac.uk::a1b98dd7-29dc-4131-8e37-1423e6a9ecca" providerId="AD" clId="Web-{4E5AECD3-84C9-2CEA-1836-DBAEE8D57582}" dt="2024-06-27T12:34:53.289" v="96" actId="20577"/>
          <ac:spMkLst>
            <pc:docMk/>
            <pc:sldMk cId="2267776670" sldId="2074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4E5AECD3-84C9-2CEA-1836-DBAEE8D57582}" dt="2024-06-27T12:35:09.524" v="102" actId="20577"/>
          <ac:spMkLst>
            <pc:docMk/>
            <pc:sldMk cId="2267776670" sldId="2074"/>
            <ac:spMk id="5" creationId="{AC676830-B1B2-668D-EC8C-3B4FA0F73CB3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5:48.853" v="123" actId="20577"/>
        <pc:sldMkLst>
          <pc:docMk/>
          <pc:sldMk cId="1991715633" sldId="2075"/>
        </pc:sldMkLst>
        <pc:spChg chg="mod">
          <ac:chgData name="Mari Powell" userId="S::mari.powell@uwtsd.ac.uk::a1b98dd7-29dc-4131-8e37-1423e6a9ecca" providerId="AD" clId="Web-{4E5AECD3-84C9-2CEA-1836-DBAEE8D57582}" dt="2024-06-27T12:35:30.993" v="107" actId="20577"/>
          <ac:spMkLst>
            <pc:docMk/>
            <pc:sldMk cId="1991715633" sldId="2075"/>
            <ac:spMk id="2" creationId="{655C35FC-FED0-464E-9370-3D7EF7138213}"/>
          </ac:spMkLst>
        </pc:spChg>
        <pc:spChg chg="mod">
          <ac:chgData name="Mari Powell" userId="S::mari.powell@uwtsd.ac.uk::a1b98dd7-29dc-4131-8e37-1423e6a9ecca" providerId="AD" clId="Web-{4E5AECD3-84C9-2CEA-1836-DBAEE8D57582}" dt="2024-06-27T12:35:48.853" v="123" actId="20577"/>
          <ac:spMkLst>
            <pc:docMk/>
            <pc:sldMk cId="1991715633" sldId="2075"/>
            <ac:spMk id="5" creationId="{AC676830-B1B2-668D-EC8C-3B4FA0F73CB3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6:06.822" v="137" actId="20577"/>
        <pc:sldMkLst>
          <pc:docMk/>
          <pc:sldMk cId="353202772" sldId="2076"/>
        </pc:sldMkLst>
        <pc:spChg chg="mod">
          <ac:chgData name="Mari Powell" userId="S::mari.powell@uwtsd.ac.uk::a1b98dd7-29dc-4131-8e37-1423e6a9ecca" providerId="AD" clId="Web-{4E5AECD3-84C9-2CEA-1836-DBAEE8D57582}" dt="2024-06-27T12:36:06.822" v="137" actId="20577"/>
          <ac:spMkLst>
            <pc:docMk/>
            <pc:sldMk cId="353202772" sldId="2076"/>
            <ac:spMk id="7" creationId="{081BFF6A-3CDF-EBC8-C9D5-6A716C3AEE96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6:23.651" v="152" actId="20577"/>
        <pc:sldMkLst>
          <pc:docMk/>
          <pc:sldMk cId="1543063495" sldId="2077"/>
        </pc:sldMkLst>
        <pc:spChg chg="mod">
          <ac:chgData name="Mari Powell" userId="S::mari.powell@uwtsd.ac.uk::a1b98dd7-29dc-4131-8e37-1423e6a9ecca" providerId="AD" clId="Web-{4E5AECD3-84C9-2CEA-1836-DBAEE8D57582}" dt="2024-06-27T12:36:23.651" v="152" actId="20577"/>
          <ac:spMkLst>
            <pc:docMk/>
            <pc:sldMk cId="1543063495" sldId="2077"/>
            <ac:spMk id="7" creationId="{081BFF6A-3CDF-EBC8-C9D5-6A716C3AEE96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6:51.152" v="163" actId="20577"/>
        <pc:sldMkLst>
          <pc:docMk/>
          <pc:sldMk cId="1156484022" sldId="2078"/>
        </pc:sldMkLst>
        <pc:spChg chg="mod">
          <ac:chgData name="Mari Powell" userId="S::mari.powell@uwtsd.ac.uk::a1b98dd7-29dc-4131-8e37-1423e6a9ecca" providerId="AD" clId="Web-{4E5AECD3-84C9-2CEA-1836-DBAEE8D57582}" dt="2024-06-27T12:36:51.152" v="163" actId="20577"/>
          <ac:spMkLst>
            <pc:docMk/>
            <pc:sldMk cId="1156484022" sldId="2078"/>
            <ac:spMk id="7" creationId="{081BFF6A-3CDF-EBC8-C9D5-6A716C3AEE96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7:10.308" v="175" actId="20577"/>
        <pc:sldMkLst>
          <pc:docMk/>
          <pc:sldMk cId="3697959575" sldId="2079"/>
        </pc:sldMkLst>
        <pc:spChg chg="mod">
          <ac:chgData name="Mari Powell" userId="S::mari.powell@uwtsd.ac.uk::a1b98dd7-29dc-4131-8e37-1423e6a9ecca" providerId="AD" clId="Web-{4E5AECD3-84C9-2CEA-1836-DBAEE8D57582}" dt="2024-06-27T12:37:10.308" v="175" actId="20577"/>
          <ac:spMkLst>
            <pc:docMk/>
            <pc:sldMk cId="3697959575" sldId="2079"/>
            <ac:spMk id="7" creationId="{081BFF6A-3CDF-EBC8-C9D5-6A716C3AEE96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7:55.450" v="191" actId="20577"/>
        <pc:sldMkLst>
          <pc:docMk/>
          <pc:sldMk cId="901864285" sldId="2080"/>
        </pc:sldMkLst>
        <pc:spChg chg="mod">
          <ac:chgData name="Mari Powell" userId="S::mari.powell@uwtsd.ac.uk::a1b98dd7-29dc-4131-8e37-1423e6a9ecca" providerId="AD" clId="Web-{4E5AECD3-84C9-2CEA-1836-DBAEE8D57582}" dt="2024-06-27T12:37:24.559" v="179" actId="20577"/>
          <ac:spMkLst>
            <pc:docMk/>
            <pc:sldMk cId="901864285" sldId="2080"/>
            <ac:spMk id="6" creationId="{46602D38-C7CE-F32D-53DB-34DB240A9684}"/>
          </ac:spMkLst>
        </pc:spChg>
        <pc:spChg chg="mod">
          <ac:chgData name="Mari Powell" userId="S::mari.powell@uwtsd.ac.uk::a1b98dd7-29dc-4131-8e37-1423e6a9ecca" providerId="AD" clId="Web-{4E5AECD3-84C9-2CEA-1836-DBAEE8D57582}" dt="2024-06-27T12:37:55.450" v="191" actId="20577"/>
          <ac:spMkLst>
            <pc:docMk/>
            <pc:sldMk cId="901864285" sldId="2080"/>
            <ac:spMk id="10" creationId="{C1F0E3A8-8D14-A854-B684-901B70C5E8C2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8:24.982" v="203" actId="20577"/>
        <pc:sldMkLst>
          <pc:docMk/>
          <pc:sldMk cId="3608155252" sldId="2081"/>
        </pc:sldMkLst>
        <pc:spChg chg="mod">
          <ac:chgData name="Mari Powell" userId="S::mari.powell@uwtsd.ac.uk::a1b98dd7-29dc-4131-8e37-1423e6a9ecca" providerId="AD" clId="Web-{4E5AECD3-84C9-2CEA-1836-DBAEE8D57582}" dt="2024-06-27T12:38:24.982" v="203" actId="20577"/>
          <ac:spMkLst>
            <pc:docMk/>
            <pc:sldMk cId="3608155252" sldId="2081"/>
            <ac:spMk id="12" creationId="{F28549A7-59CB-2131-8383-7A42CFE9EE3B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8:55.483" v="212" actId="20577"/>
        <pc:sldMkLst>
          <pc:docMk/>
          <pc:sldMk cId="884113390" sldId="2082"/>
        </pc:sldMkLst>
        <pc:spChg chg="mod">
          <ac:chgData name="Mari Powell" userId="S::mari.powell@uwtsd.ac.uk::a1b98dd7-29dc-4131-8e37-1423e6a9ecca" providerId="AD" clId="Web-{4E5AECD3-84C9-2CEA-1836-DBAEE8D57582}" dt="2024-06-27T12:38:55.483" v="212" actId="20577"/>
          <ac:spMkLst>
            <pc:docMk/>
            <pc:sldMk cId="884113390" sldId="2082"/>
            <ac:spMk id="3" creationId="{3A357B46-599D-28EB-F058-987058777DBA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39:46.250" v="225"/>
        <pc:sldMkLst>
          <pc:docMk/>
          <pc:sldMk cId="3668708329" sldId="2083"/>
        </pc:sldMkLst>
        <pc:graphicFrameChg chg="mod modGraphic">
          <ac:chgData name="Mari Powell" userId="S::mari.powell@uwtsd.ac.uk::a1b98dd7-29dc-4131-8e37-1423e6a9ecca" providerId="AD" clId="Web-{4E5AECD3-84C9-2CEA-1836-DBAEE8D57582}" dt="2024-06-27T12:39:46.250" v="225"/>
          <ac:graphicFrameMkLst>
            <pc:docMk/>
            <pc:sldMk cId="3668708329" sldId="2083"/>
            <ac:graphicFrameMk id="5" creationId="{AA4C2431-BC0D-ABAD-6929-B028B6241F62}"/>
          </ac:graphicFrameMkLst>
        </pc:graphicFrameChg>
      </pc:sldChg>
      <pc:sldChg chg="modSp add replId">
        <pc:chgData name="Mari Powell" userId="S::mari.powell@uwtsd.ac.uk::a1b98dd7-29dc-4131-8e37-1423e6a9ecca" providerId="AD" clId="Web-{4E5AECD3-84C9-2CEA-1836-DBAEE8D57582}" dt="2024-06-27T12:40:08.079" v="238"/>
        <pc:sldMkLst>
          <pc:docMk/>
          <pc:sldMk cId="540743304" sldId="2084"/>
        </pc:sldMkLst>
        <pc:graphicFrameChg chg="mod modGraphic">
          <ac:chgData name="Mari Powell" userId="S::mari.powell@uwtsd.ac.uk::a1b98dd7-29dc-4131-8e37-1423e6a9ecca" providerId="AD" clId="Web-{4E5AECD3-84C9-2CEA-1836-DBAEE8D57582}" dt="2024-06-27T12:40:08.079" v="238"/>
          <ac:graphicFrameMkLst>
            <pc:docMk/>
            <pc:sldMk cId="540743304" sldId="2084"/>
            <ac:graphicFrameMk id="5" creationId="{AA4C2431-BC0D-ABAD-6929-B028B6241F62}"/>
          </ac:graphicFrameMkLst>
        </pc:graphicFrameChg>
      </pc:sldChg>
      <pc:sldChg chg="modSp add replId">
        <pc:chgData name="Mari Powell" userId="S::mari.powell@uwtsd.ac.uk::a1b98dd7-29dc-4131-8e37-1423e6a9ecca" providerId="AD" clId="Web-{4E5AECD3-84C9-2CEA-1836-DBAEE8D57582}" dt="2024-06-27T12:41:50.160" v="255" actId="20577"/>
        <pc:sldMkLst>
          <pc:docMk/>
          <pc:sldMk cId="3228618957" sldId="2085"/>
        </pc:sldMkLst>
        <pc:spChg chg="mod">
          <ac:chgData name="Mari Powell" userId="S::mari.powell@uwtsd.ac.uk::a1b98dd7-29dc-4131-8e37-1423e6a9ecca" providerId="AD" clId="Web-{4E5AECD3-84C9-2CEA-1836-DBAEE8D57582}" dt="2024-06-27T12:41:50.160" v="255" actId="20577"/>
          <ac:spMkLst>
            <pc:docMk/>
            <pc:sldMk cId="3228618957" sldId="2085"/>
            <ac:spMk id="4" creationId="{356E0BED-3384-A936-8B08-B19DA2CB54D3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43:31.194" v="288" actId="20577"/>
        <pc:sldMkLst>
          <pc:docMk/>
          <pc:sldMk cId="3136026934" sldId="2086"/>
        </pc:sldMkLst>
        <pc:spChg chg="mod">
          <ac:chgData name="Mari Powell" userId="S::mari.powell@uwtsd.ac.uk::a1b98dd7-29dc-4131-8e37-1423e6a9ecca" providerId="AD" clId="Web-{4E5AECD3-84C9-2CEA-1836-DBAEE8D57582}" dt="2024-06-27T12:43:31.194" v="288" actId="20577"/>
          <ac:spMkLst>
            <pc:docMk/>
            <pc:sldMk cId="3136026934" sldId="2086"/>
            <ac:spMk id="4" creationId="{356E0BED-3384-A936-8B08-B19DA2CB54D3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44:24.914" v="296" actId="20577"/>
        <pc:sldMkLst>
          <pc:docMk/>
          <pc:sldMk cId="3876557062" sldId="2087"/>
        </pc:sldMkLst>
        <pc:spChg chg="mod">
          <ac:chgData name="Mari Powell" userId="S::mari.powell@uwtsd.ac.uk::a1b98dd7-29dc-4131-8e37-1423e6a9ecca" providerId="AD" clId="Web-{4E5AECD3-84C9-2CEA-1836-DBAEE8D57582}" dt="2024-06-27T12:44:24.914" v="296" actId="20577"/>
          <ac:spMkLst>
            <pc:docMk/>
            <pc:sldMk cId="3876557062" sldId="2087"/>
            <ac:spMk id="6" creationId="{635FC0E0-2104-7258-82CD-C38D65537E8F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44:43.915" v="301" actId="20577"/>
        <pc:sldMkLst>
          <pc:docMk/>
          <pc:sldMk cId="2783987996" sldId="2088"/>
        </pc:sldMkLst>
        <pc:spChg chg="mod">
          <ac:chgData name="Mari Powell" userId="S::mari.powell@uwtsd.ac.uk::a1b98dd7-29dc-4131-8e37-1423e6a9ecca" providerId="AD" clId="Web-{4E5AECD3-84C9-2CEA-1836-DBAEE8D57582}" dt="2024-06-27T12:44:43.915" v="301" actId="20577"/>
          <ac:spMkLst>
            <pc:docMk/>
            <pc:sldMk cId="2783987996" sldId="2088"/>
            <ac:spMk id="2" creationId="{74F3CE41-1F3B-93D1-49D1-3AC161D9FE5C}"/>
          </ac:spMkLst>
        </pc:spChg>
      </pc:sldChg>
      <pc:sldChg chg="modSp add replId">
        <pc:chgData name="Mari Powell" userId="S::mari.powell@uwtsd.ac.uk::a1b98dd7-29dc-4131-8e37-1423e6a9ecca" providerId="AD" clId="Web-{4E5AECD3-84C9-2CEA-1836-DBAEE8D57582}" dt="2024-06-27T12:45:04.150" v="308"/>
        <pc:sldMkLst>
          <pc:docMk/>
          <pc:sldMk cId="3565190755" sldId="2089"/>
        </pc:sldMkLst>
        <pc:spChg chg="mod">
          <ac:chgData name="Mari Powell" userId="S::mari.powell@uwtsd.ac.uk::a1b98dd7-29dc-4131-8e37-1423e6a9ecca" providerId="AD" clId="Web-{4E5AECD3-84C9-2CEA-1836-DBAEE8D57582}" dt="2024-06-27T12:44:59.322" v="304" actId="14100"/>
          <ac:spMkLst>
            <pc:docMk/>
            <pc:sldMk cId="3565190755" sldId="2089"/>
            <ac:spMk id="13" creationId="{FA942FF8-BEC3-3F17-C961-43F1365273C2}"/>
          </ac:spMkLst>
        </pc:spChg>
        <pc:graphicFrameChg chg="mod modGraphic">
          <ac:chgData name="Mari Powell" userId="S::mari.powell@uwtsd.ac.uk::a1b98dd7-29dc-4131-8e37-1423e6a9ecca" providerId="AD" clId="Web-{4E5AECD3-84C9-2CEA-1836-DBAEE8D57582}" dt="2024-06-27T12:45:04.150" v="308"/>
          <ac:graphicFrameMkLst>
            <pc:docMk/>
            <pc:sldMk cId="3565190755" sldId="2089"/>
            <ac:graphicFrameMk id="10" creationId="{443B19D1-98B6-AA1E-F916-6930A908F4E3}"/>
          </ac:graphicFrameMkLst>
        </pc:graphicFrameChg>
      </pc:sldChg>
      <pc:sldChg chg="modSp add replId">
        <pc:chgData name="Mari Powell" userId="S::mari.powell@uwtsd.ac.uk::a1b98dd7-29dc-4131-8e37-1423e6a9ecca" providerId="AD" clId="Web-{4E5AECD3-84C9-2CEA-1836-DBAEE8D57582}" dt="2024-06-27T12:45:46.104" v="329"/>
        <pc:sldMkLst>
          <pc:docMk/>
          <pc:sldMk cId="2986969288" sldId="2090"/>
        </pc:sldMkLst>
        <pc:graphicFrameChg chg="mod modGraphic">
          <ac:chgData name="Mari Powell" userId="S::mari.powell@uwtsd.ac.uk::a1b98dd7-29dc-4131-8e37-1423e6a9ecca" providerId="AD" clId="Web-{4E5AECD3-84C9-2CEA-1836-DBAEE8D57582}" dt="2024-06-27T12:45:46.104" v="329"/>
          <ac:graphicFrameMkLst>
            <pc:docMk/>
            <pc:sldMk cId="2986969288" sldId="2090"/>
            <ac:graphicFrameMk id="7" creationId="{FA743942-5367-26F4-82A6-680A56936D80}"/>
          </ac:graphicFrameMkLst>
        </pc:graphicFrameChg>
      </pc:sldChg>
      <pc:sldChg chg="modSp add replId">
        <pc:chgData name="Mari Powell" userId="S::mari.powell@uwtsd.ac.uk::a1b98dd7-29dc-4131-8e37-1423e6a9ecca" providerId="AD" clId="Web-{4E5AECD3-84C9-2CEA-1836-DBAEE8D57582}" dt="2024-06-27T12:46:43.075" v="374"/>
        <pc:sldMkLst>
          <pc:docMk/>
          <pc:sldMk cId="1366130980" sldId="2091"/>
        </pc:sldMkLst>
        <pc:graphicFrameChg chg="mod modGraphic">
          <ac:chgData name="Mari Powell" userId="S::mari.powell@uwtsd.ac.uk::a1b98dd7-29dc-4131-8e37-1423e6a9ecca" providerId="AD" clId="Web-{4E5AECD3-84C9-2CEA-1836-DBAEE8D57582}" dt="2024-06-27T12:46:43.075" v="374"/>
          <ac:graphicFrameMkLst>
            <pc:docMk/>
            <pc:sldMk cId="1366130980" sldId="2091"/>
            <ac:graphicFrameMk id="10" creationId="{C6C18D45-29FC-3356-2BCA-C5BD4541E80C}"/>
          </ac:graphicFrameMkLst>
        </pc:graphicFrameChg>
      </pc:sldChg>
      <pc:sldChg chg="modSp add replId">
        <pc:chgData name="Mari Powell" userId="S::mari.powell@uwtsd.ac.uk::a1b98dd7-29dc-4131-8e37-1423e6a9ecca" providerId="AD" clId="Web-{4E5AECD3-84C9-2CEA-1836-DBAEE8D57582}" dt="2024-06-27T12:46:59.325" v="379"/>
        <pc:sldMkLst>
          <pc:docMk/>
          <pc:sldMk cId="2711729106" sldId="2092"/>
        </pc:sldMkLst>
        <pc:graphicFrameChg chg="mod modGraphic">
          <ac:chgData name="Mari Powell" userId="S::mari.powell@uwtsd.ac.uk::a1b98dd7-29dc-4131-8e37-1423e6a9ecca" providerId="AD" clId="Web-{4E5AECD3-84C9-2CEA-1836-DBAEE8D57582}" dt="2024-06-27T12:46:59.325" v="379"/>
          <ac:graphicFrameMkLst>
            <pc:docMk/>
            <pc:sldMk cId="2711729106" sldId="2092"/>
            <ac:graphicFrameMk id="4" creationId="{2A87A226-B644-F04B-BB2D-1C0C170409FD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559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emf"/><Relationship Id="rId12" Type="http://schemas.openxmlformats.org/officeDocument/2006/relationships/image" Target="../media/image12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emf"/><Relationship Id="rId10" Type="http://schemas.openxmlformats.org/officeDocument/2006/relationships/image" Target="../media/image10.png"/><Relationship Id="rId4" Type="http://schemas.openxmlformats.org/officeDocument/2006/relationships/image" Target="../media/image4.emf"/><Relationship Id="rId9" Type="http://schemas.openxmlformats.org/officeDocument/2006/relationships/image" Target="../media/image9.png"/><Relationship Id="rId1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microsoft.com/office/2007/relationships/media" Target="../media/media2.m4a"/><Relationship Id="rId7" Type="http://schemas.openxmlformats.org/officeDocument/2006/relationships/image" Target="../media/image1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12.xml"/><Relationship Id="rId4" Type="http://schemas.openxmlformats.org/officeDocument/2006/relationships/audio" Target="../media/media2.m4a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9.png"/><Relationship Id="rId5" Type="http://schemas.openxmlformats.org/officeDocument/2006/relationships/image" Target="../media/image2.emf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openxmlformats.org/officeDocument/2006/relationships/image" Target="../media/image2.emf"/><Relationship Id="rId3" Type="http://schemas.microsoft.com/office/2007/relationships/media" Target="../media/media5.m4a"/><Relationship Id="rId7" Type="http://schemas.microsoft.com/office/2007/relationships/media" Target="../media/media7.m4a"/><Relationship Id="rId12" Type="http://schemas.openxmlformats.org/officeDocument/2006/relationships/image" Target="../media/image1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openxmlformats.org/officeDocument/2006/relationships/slideLayout" Target="../slideLayouts/slideLayout12.xml"/><Relationship Id="rId5" Type="http://schemas.microsoft.com/office/2007/relationships/media" Target="../media/media6.m4a"/><Relationship Id="rId10" Type="http://schemas.openxmlformats.org/officeDocument/2006/relationships/audio" Target="../media/media8.m4a"/><Relationship Id="rId4" Type="http://schemas.openxmlformats.org/officeDocument/2006/relationships/audio" Target="../media/media5.m4a"/><Relationship Id="rId9" Type="http://schemas.microsoft.com/office/2007/relationships/media" Target="../media/media8.m4a"/><Relationship Id="rId1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microsoft.com/office/2007/relationships/media" Target="../media/media10.m4a"/><Relationship Id="rId7" Type="http://schemas.openxmlformats.org/officeDocument/2006/relationships/slideLayout" Target="../slideLayouts/slideLayout1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audio" Target="../media/media11.m4a"/><Relationship Id="rId5" Type="http://schemas.microsoft.com/office/2007/relationships/media" Target="../media/media11.m4a"/><Relationship Id="rId10" Type="http://schemas.openxmlformats.org/officeDocument/2006/relationships/image" Target="../media/image19.png"/><Relationship Id="rId4" Type="http://schemas.openxmlformats.org/officeDocument/2006/relationships/audio" Target="../media/media10.m4a"/><Relationship Id="rId9" Type="http://schemas.openxmlformats.org/officeDocument/2006/relationships/image" Target="../media/image2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microsoft.com/office/2007/relationships/media" Target="../media/media13.m4a"/><Relationship Id="rId7" Type="http://schemas.openxmlformats.org/officeDocument/2006/relationships/slideLayout" Target="../slideLayouts/slideLayout1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audio" Target="../media/media14.m4a"/><Relationship Id="rId5" Type="http://schemas.microsoft.com/office/2007/relationships/media" Target="../media/media14.m4a"/><Relationship Id="rId10" Type="http://schemas.openxmlformats.org/officeDocument/2006/relationships/image" Target="../media/image19.png"/><Relationship Id="rId4" Type="http://schemas.openxmlformats.org/officeDocument/2006/relationships/audio" Target="../media/media13.m4a"/><Relationship Id="rId9" Type="http://schemas.openxmlformats.org/officeDocument/2006/relationships/image" Target="../media/image2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microsoft.com/office/2007/relationships/media" Target="../media/media16.m4a"/><Relationship Id="rId7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audio" Target="../media/media17.m4a"/><Relationship Id="rId5" Type="http://schemas.microsoft.com/office/2007/relationships/media" Target="../media/media17.m4a"/><Relationship Id="rId10" Type="http://schemas.openxmlformats.org/officeDocument/2006/relationships/image" Target="../media/image19.png"/><Relationship Id="rId4" Type="http://schemas.openxmlformats.org/officeDocument/2006/relationships/audio" Target="../media/media16.m4a"/><Relationship Id="rId9" Type="http://schemas.openxmlformats.org/officeDocument/2006/relationships/image" Target="../media/image2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emf"/><Relationship Id="rId4" Type="http://schemas.openxmlformats.org/officeDocument/2006/relationships/image" Target="../media/image23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5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png"/><Relationship Id="rId5" Type="http://schemas.openxmlformats.org/officeDocument/2006/relationships/image" Target="../media/image5.emf"/><Relationship Id="rId4" Type="http://schemas.openxmlformats.org/officeDocument/2006/relationships/image" Target="../media/image23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27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7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png"/><Relationship Id="rId5" Type="http://schemas.openxmlformats.org/officeDocument/2006/relationships/image" Target="../media/image8.png"/><Relationship Id="rId4" Type="http://schemas.openxmlformats.org/officeDocument/2006/relationships/image" Target="../media/image25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9.png"/><Relationship Id="rId5" Type="http://schemas.openxmlformats.org/officeDocument/2006/relationships/image" Target="../media/image2.emf"/><Relationship Id="rId4" Type="http://schemas.openxmlformats.org/officeDocument/2006/relationships/image" Target="../media/image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audio" Target="../media/media22.m4a"/><Relationship Id="rId13" Type="http://schemas.openxmlformats.org/officeDocument/2006/relationships/slideLayout" Target="../slideLayouts/slideLayout12.xml"/><Relationship Id="rId3" Type="http://schemas.microsoft.com/office/2007/relationships/media" Target="../media/media20.m4a"/><Relationship Id="rId7" Type="http://schemas.microsoft.com/office/2007/relationships/media" Target="../media/media22.m4a"/><Relationship Id="rId12" Type="http://schemas.openxmlformats.org/officeDocument/2006/relationships/audio" Target="../media/media24.m4a"/><Relationship Id="rId2" Type="http://schemas.openxmlformats.org/officeDocument/2006/relationships/audio" Target="../media/media19.m4a"/><Relationship Id="rId16" Type="http://schemas.openxmlformats.org/officeDocument/2006/relationships/image" Target="../media/image19.png"/><Relationship Id="rId1" Type="http://schemas.microsoft.com/office/2007/relationships/media" Target="../media/media19.m4a"/><Relationship Id="rId6" Type="http://schemas.openxmlformats.org/officeDocument/2006/relationships/audio" Target="../media/media21.m4a"/><Relationship Id="rId11" Type="http://schemas.microsoft.com/office/2007/relationships/media" Target="../media/media24.m4a"/><Relationship Id="rId5" Type="http://schemas.microsoft.com/office/2007/relationships/media" Target="../media/media21.m4a"/><Relationship Id="rId15" Type="http://schemas.openxmlformats.org/officeDocument/2006/relationships/image" Target="../media/image2.emf"/><Relationship Id="rId10" Type="http://schemas.openxmlformats.org/officeDocument/2006/relationships/audio" Target="../media/media23.m4a"/><Relationship Id="rId4" Type="http://schemas.openxmlformats.org/officeDocument/2006/relationships/audio" Target="../media/media20.m4a"/><Relationship Id="rId9" Type="http://schemas.microsoft.com/office/2007/relationships/media" Target="../media/media23.m4a"/><Relationship Id="rId14" Type="http://schemas.openxmlformats.org/officeDocument/2006/relationships/image" Target="../media/image1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9.png"/><Relationship Id="rId5" Type="http://schemas.openxmlformats.org/officeDocument/2006/relationships/image" Target="../media/image2.emf"/><Relationship Id="rId4" Type="http://schemas.openxmlformats.org/officeDocument/2006/relationships/image" Target="../media/image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microsoft.com/office/2007/relationships/media" Target="../media/media27.m4a"/><Relationship Id="rId7" Type="http://schemas.openxmlformats.org/officeDocument/2006/relationships/image" Target="../media/image28.png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12.xml"/><Relationship Id="rId4" Type="http://schemas.openxmlformats.org/officeDocument/2006/relationships/audio" Target="../media/media27.m4a"/><Relationship Id="rId9" Type="http://schemas.openxmlformats.org/officeDocument/2006/relationships/image" Target="../media/image1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audio" Target="../media/media31.m4a"/><Relationship Id="rId13" Type="http://schemas.openxmlformats.org/officeDocument/2006/relationships/image" Target="../media/image6.png"/><Relationship Id="rId3" Type="http://schemas.microsoft.com/office/2007/relationships/media" Target="../media/media29.m4a"/><Relationship Id="rId7" Type="http://schemas.microsoft.com/office/2007/relationships/media" Target="../media/media31.m4a"/><Relationship Id="rId12" Type="http://schemas.openxmlformats.org/officeDocument/2006/relationships/image" Target="../media/image30.jpeg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audio" Target="../media/media30.m4a"/><Relationship Id="rId11" Type="http://schemas.openxmlformats.org/officeDocument/2006/relationships/slideLayout" Target="../slideLayouts/slideLayout12.xml"/><Relationship Id="rId5" Type="http://schemas.microsoft.com/office/2007/relationships/media" Target="../media/media30.m4a"/><Relationship Id="rId10" Type="http://schemas.openxmlformats.org/officeDocument/2006/relationships/audio" Target="../media/media32.m4a"/><Relationship Id="rId4" Type="http://schemas.openxmlformats.org/officeDocument/2006/relationships/audio" Target="../media/media29.m4a"/><Relationship Id="rId9" Type="http://schemas.microsoft.com/office/2007/relationships/media" Target="../media/media32.m4a"/><Relationship Id="rId14" Type="http://schemas.openxmlformats.org/officeDocument/2006/relationships/image" Target="../media/image1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audio" Target="../media/media36.m4a"/><Relationship Id="rId13" Type="http://schemas.openxmlformats.org/officeDocument/2006/relationships/image" Target="../media/image11.png"/><Relationship Id="rId3" Type="http://schemas.microsoft.com/office/2007/relationships/media" Target="../media/media34.m4a"/><Relationship Id="rId7" Type="http://schemas.microsoft.com/office/2007/relationships/media" Target="../media/media36.m4a"/><Relationship Id="rId12" Type="http://schemas.openxmlformats.org/officeDocument/2006/relationships/image" Target="../media/image30.jpe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audio" Target="../media/media35.m4a"/><Relationship Id="rId11" Type="http://schemas.openxmlformats.org/officeDocument/2006/relationships/slideLayout" Target="../slideLayouts/slideLayout12.xml"/><Relationship Id="rId5" Type="http://schemas.microsoft.com/office/2007/relationships/media" Target="../media/media35.m4a"/><Relationship Id="rId10" Type="http://schemas.openxmlformats.org/officeDocument/2006/relationships/audio" Target="../media/media37.m4a"/><Relationship Id="rId4" Type="http://schemas.openxmlformats.org/officeDocument/2006/relationships/audio" Target="../media/media34.m4a"/><Relationship Id="rId9" Type="http://schemas.microsoft.com/office/2007/relationships/media" Target="../media/media37.m4a"/><Relationship Id="rId14" Type="http://schemas.openxmlformats.org/officeDocument/2006/relationships/image" Target="../media/image19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1.m4a"/><Relationship Id="rId13" Type="http://schemas.openxmlformats.org/officeDocument/2006/relationships/image" Target="../media/image11.png"/><Relationship Id="rId3" Type="http://schemas.microsoft.com/office/2007/relationships/media" Target="../media/media39.m4a"/><Relationship Id="rId7" Type="http://schemas.microsoft.com/office/2007/relationships/media" Target="../media/media41.m4a"/><Relationship Id="rId12" Type="http://schemas.openxmlformats.org/officeDocument/2006/relationships/image" Target="../media/image30.jpeg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audio" Target="../media/media40.m4a"/><Relationship Id="rId11" Type="http://schemas.openxmlformats.org/officeDocument/2006/relationships/slideLayout" Target="../slideLayouts/slideLayout12.xml"/><Relationship Id="rId5" Type="http://schemas.microsoft.com/office/2007/relationships/media" Target="../media/media40.m4a"/><Relationship Id="rId10" Type="http://schemas.openxmlformats.org/officeDocument/2006/relationships/audio" Target="../media/media42.m4a"/><Relationship Id="rId4" Type="http://schemas.openxmlformats.org/officeDocument/2006/relationships/audio" Target="../media/media39.m4a"/><Relationship Id="rId9" Type="http://schemas.microsoft.com/office/2007/relationships/media" Target="../media/media42.m4a"/><Relationship Id="rId14" Type="http://schemas.openxmlformats.org/officeDocument/2006/relationships/image" Target="../media/image1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audio" Target="../media/media46.m4a"/><Relationship Id="rId13" Type="http://schemas.openxmlformats.org/officeDocument/2006/relationships/image" Target="../media/image10.png"/><Relationship Id="rId3" Type="http://schemas.microsoft.com/office/2007/relationships/media" Target="../media/media44.m4a"/><Relationship Id="rId7" Type="http://schemas.microsoft.com/office/2007/relationships/media" Target="../media/media46.m4a"/><Relationship Id="rId12" Type="http://schemas.openxmlformats.org/officeDocument/2006/relationships/image" Target="../media/image1.jpeg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audio" Target="../media/media45.m4a"/><Relationship Id="rId11" Type="http://schemas.openxmlformats.org/officeDocument/2006/relationships/slideLayout" Target="../slideLayouts/slideLayout12.xml"/><Relationship Id="rId5" Type="http://schemas.microsoft.com/office/2007/relationships/media" Target="../media/media45.m4a"/><Relationship Id="rId10" Type="http://schemas.openxmlformats.org/officeDocument/2006/relationships/audio" Target="../media/media47.m4a"/><Relationship Id="rId4" Type="http://schemas.openxmlformats.org/officeDocument/2006/relationships/audio" Target="../media/media44.m4a"/><Relationship Id="rId9" Type="http://schemas.microsoft.com/office/2007/relationships/media" Target="../media/media47.m4a"/><Relationship Id="rId14" Type="http://schemas.openxmlformats.org/officeDocument/2006/relationships/image" Target="../media/image1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7" Type="http://schemas.openxmlformats.org/officeDocument/2006/relationships/image" Target="../media/image1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microsoft.com/office/2007/relationships/media" Target="../media/media25.m4a"/><Relationship Id="rId7" Type="http://schemas.openxmlformats.org/officeDocument/2006/relationships/slideLayout" Target="../slideLayouts/slideLayout1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audio" Target="../media/media49.m4a"/><Relationship Id="rId5" Type="http://schemas.microsoft.com/office/2007/relationships/media" Target="../media/media49.m4a"/><Relationship Id="rId4" Type="http://schemas.openxmlformats.org/officeDocument/2006/relationships/audio" Target="../media/media25.m4a"/><Relationship Id="rId9" Type="http://schemas.openxmlformats.org/officeDocument/2006/relationships/image" Target="../media/image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0.jpeg"/><Relationship Id="rId7" Type="http://schemas.openxmlformats.org/officeDocument/2006/relationships/image" Target="../media/image6.png"/><Relationship Id="rId12" Type="http://schemas.openxmlformats.org/officeDocument/2006/relationships/image" Target="../media/image4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jpeg"/><Relationship Id="rId11" Type="http://schemas.openxmlformats.org/officeDocument/2006/relationships/image" Target="../media/image31.png"/><Relationship Id="rId5" Type="http://schemas.openxmlformats.org/officeDocument/2006/relationships/image" Target="../media/image5.emf"/><Relationship Id="rId10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A9A4-B9BE-3244-AC0B-91CF4B4BAC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56884" y="2064292"/>
            <a:ext cx="12509770" cy="2999921"/>
          </a:xfrm>
        </p:spPr>
        <p:txBody>
          <a:bodyPr>
            <a:normAutofit fontScale="90000"/>
          </a:bodyPr>
          <a:lstStyle/>
          <a:p>
            <a:r>
              <a:rPr lang="cy-GB" b="1">
                <a:latin typeface="Arial"/>
                <a:cs typeface="Arial"/>
              </a:rPr>
              <a:t>Lefel Sylfaen</a:t>
            </a:r>
            <a:b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900" b="1">
                <a:latin typeface="Arial"/>
                <a:cs typeface="Arial"/>
              </a:rPr>
              <a:t>Darlith 16</a:t>
            </a:r>
            <a:br>
              <a:rPr lang="cy-GB" sz="4900" b="1">
                <a:latin typeface="Arial"/>
                <a:cs typeface="Arial"/>
              </a:rPr>
            </a:br>
            <a:br>
              <a:rPr lang="cy-GB" sz="4900" b="1">
                <a:latin typeface="Arial"/>
                <a:cs typeface="Arial"/>
              </a:rPr>
            </a:br>
            <a:r>
              <a:rPr lang="cy-GB" sz="4900" b="1">
                <a:latin typeface="Arial"/>
                <a:cs typeface="Arial"/>
              </a:rPr>
              <a:t> Y Dyfodol</a:t>
            </a:r>
            <a:endParaRPr lang="cy-GB" sz="4900">
              <a:latin typeface="Arial"/>
              <a:cs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8F703E-8A6B-5F4D-866A-0175D50216D3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B6C0EA-479B-0E70-8725-27096F245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793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B8F703E-8A6B-5F4D-866A-0175D50216D3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B6C0EA-479B-0E70-8725-27096F245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294BAD-EDFC-BB46-828E-7F7EEADAB09E}"/>
              </a:ext>
            </a:extLst>
          </p:cNvPr>
          <p:cNvSpPr>
            <a:spLocks noGrp="1"/>
          </p:cNvSpPr>
          <p:nvPr/>
        </p:nvSpPr>
        <p:spPr>
          <a:xfrm>
            <a:off x="1861881" y="140971"/>
            <a:ext cx="8469086" cy="8127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800" b="1">
                <a:latin typeface="Arial"/>
                <a:cs typeface="Arial"/>
              </a:rPr>
              <a:t>Nodiadau i’r tiwtor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BE23E15-36C3-0414-FCE2-8781749C75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766627"/>
              </p:ext>
            </p:extLst>
          </p:nvPr>
        </p:nvGraphicFramePr>
        <p:xfrm>
          <a:off x="453336" y="1252286"/>
          <a:ext cx="11289968" cy="493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88202">
                  <a:extLst>
                    <a:ext uri="{9D8B030D-6E8A-4147-A177-3AD203B41FA5}">
                      <a16:colId xmlns:a16="http://schemas.microsoft.com/office/drawing/2014/main" val="2891659726"/>
                    </a:ext>
                  </a:extLst>
                </a:gridCol>
                <a:gridCol w="3792535">
                  <a:extLst>
                    <a:ext uri="{9D8B030D-6E8A-4147-A177-3AD203B41FA5}">
                      <a16:colId xmlns:a16="http://schemas.microsoft.com/office/drawing/2014/main" val="3932951321"/>
                    </a:ext>
                  </a:extLst>
                </a:gridCol>
                <a:gridCol w="3909231">
                  <a:extLst>
                    <a:ext uri="{9D8B030D-6E8A-4147-A177-3AD203B41FA5}">
                      <a16:colId xmlns:a16="http://schemas.microsoft.com/office/drawing/2014/main" val="3298624615"/>
                    </a:ext>
                  </a:extLst>
                </a:gridCol>
              </a:tblGrid>
              <a:tr h="1151196"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 dirty="0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 y ddarlith hon, bydd y ffocws ar:</a:t>
                      </a:r>
                      <a:endParaRPr lang="cy-GB" b="1" dirty="0">
                        <a:solidFill>
                          <a:srgbClr val="FFFFFF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 dirty="0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Technegau caffael iaith a ddefnyddir:</a:t>
                      </a:r>
                      <a:endParaRPr lang="cy-GB" b="1" dirty="0">
                        <a:solidFill>
                          <a:srgbClr val="FFFFFF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 dirty="0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Bydd angen yr adnoddau canlynol arnoch chi:</a:t>
                      </a:r>
                      <a:endParaRPr lang="cy-GB" b="1" dirty="0">
                        <a:solidFill>
                          <a:srgbClr val="FFFFFF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5850930"/>
                  </a:ext>
                </a:extLst>
              </a:tr>
              <a:tr h="3630695">
                <a:tc>
                  <a:txBody>
                    <a:bodyPr/>
                    <a:lstStyle/>
                    <a:p>
                      <a:pPr marL="342900" lvl="0" indent="-342900" fontAlgn="base">
                        <a:buFont typeface="Arial"/>
                        <a:buChar char="•"/>
                      </a:pPr>
                      <a:r>
                        <a:rPr lang="cy-GB" sz="2400" b="0" i="0" u="none" strike="noStrike" noProof="0" dirty="0">
                          <a:solidFill>
                            <a:schemeClr val="tx1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adolygu 'wedi' a 'wedi bod'</a:t>
                      </a:r>
                      <a:endParaRPr lang="en-US" dirty="0"/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2400" b="0" i="0" u="none" strike="noStrike" noProof="0" dirty="0">
                          <a:solidFill>
                            <a:schemeClr val="tx1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ddysgu'r amser dyfodol (bod)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cy-GB" sz="2400" b="0" i="0" u="none" strike="noStrike" noProof="0">
                        <a:solidFill>
                          <a:schemeClr val="tx1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cy-GB" sz="2400" b="0" i="0" u="none" strike="noStrike" noProof="0">
                        <a:solidFill>
                          <a:schemeClr val="tx1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buFont typeface="Arial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gorffen brawddeg</a:t>
                      </a:r>
                      <a:endParaRPr lang="cy-GB" sz="1900" dirty="0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drilio – dril ailadrodd </a:t>
                      </a:r>
                      <a:endParaRPr lang="cy-GB" sz="1900" dirty="0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sgwrsio gyda phartner / efo partner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cyfieithu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cywiro brawddegau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tasgau ysgrifennu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tasg wrando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tasg ddarllen a deall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gêm adolygu</a:t>
                      </a:r>
                    </a:p>
                  </a:txBody>
                  <a:tcPr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byrddau gwyn unigol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2400" dirty="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disiau poced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endParaRPr lang="cy-GB" sz="2400" dirty="0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17604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6804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7ACF8-C42C-AB4E-855F-6E3A28056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708" y="2863"/>
            <a:ext cx="10515600" cy="1325563"/>
          </a:xfrm>
        </p:spPr>
        <p:txBody>
          <a:bodyPr/>
          <a:lstStyle/>
          <a:p>
            <a:pPr algn="ctr"/>
            <a:r>
              <a:rPr lang="cy-GB" b="1">
                <a:latin typeface="Arial"/>
                <a:cs typeface="Arial"/>
              </a:rPr>
              <a:t>Allwedd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DED506-883D-B84D-A5C1-60AB30613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586" y="1495191"/>
            <a:ext cx="1342495" cy="134249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E3A1996-27B8-5642-9A32-ADD0051495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5428" y="1511338"/>
            <a:ext cx="1387928" cy="132634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3B0D1FB-D312-714D-9C5B-C27A67CCF9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4000" y="1497856"/>
            <a:ext cx="1380225" cy="13296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CB38501-A92D-864F-AFA7-79226EBD844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6096891" y="1498846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EBB4924-911C-B646-8AD2-656C976F1A2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94712" y="4097341"/>
            <a:ext cx="1386715" cy="12409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07E5A4-D235-E447-9291-28497AC0A11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4043" y="4093650"/>
            <a:ext cx="1326664" cy="12409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4E9B5E-033E-3F44-B257-78AAA160BF11}"/>
              </a:ext>
            </a:extLst>
          </p:cNvPr>
          <p:cNvSpPr txBox="1"/>
          <p:nvPr/>
        </p:nvSpPr>
        <p:spPr>
          <a:xfrm>
            <a:off x="506465" y="2909997"/>
            <a:ext cx="155613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Ailadrodd</a:t>
            </a:r>
            <a:r>
              <a:rPr lang="cy-GB">
                <a:latin typeface="Arial"/>
                <a:cs typeface="Arial"/>
              </a:rPr>
              <a:t>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E90F09-3364-1C4F-9B2F-8965D3F2F1F2}"/>
              </a:ext>
            </a:extLst>
          </p:cNvPr>
          <p:cNvSpPr txBox="1"/>
          <p:nvPr/>
        </p:nvSpPr>
        <p:spPr>
          <a:xfrm>
            <a:off x="1928735" y="2905503"/>
            <a:ext cx="232482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Ymarfer ar lafar (yn unigol) 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77019C-6494-DB45-8A0C-24C1764B1BE0}"/>
              </a:ext>
            </a:extLst>
          </p:cNvPr>
          <p:cNvSpPr txBox="1"/>
          <p:nvPr/>
        </p:nvSpPr>
        <p:spPr>
          <a:xfrm>
            <a:off x="4123890" y="2905107"/>
            <a:ext cx="155613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Tasg wrando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E77A487-3A2A-0248-814E-158371A6D783}"/>
              </a:ext>
            </a:extLst>
          </p:cNvPr>
          <p:cNvSpPr txBox="1"/>
          <p:nvPr/>
        </p:nvSpPr>
        <p:spPr>
          <a:xfrm>
            <a:off x="6002036" y="2911330"/>
            <a:ext cx="155613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Gwaith pâr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FA17274-A19E-694D-BD20-CD35BD3F45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27802" y="1482583"/>
            <a:ext cx="1540424" cy="13511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37FA8DD-395D-9349-8451-0BA6CA29EC88}"/>
              </a:ext>
            </a:extLst>
          </p:cNvPr>
          <p:cNvSpPr txBox="1"/>
          <p:nvPr/>
        </p:nvSpPr>
        <p:spPr>
          <a:xfrm>
            <a:off x="9748497" y="2930738"/>
            <a:ext cx="1896960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Gwaith gr</a:t>
            </a:r>
            <a:r>
              <a:rPr lang="cy-GB" sz="2400">
                <a:latin typeface="Arial"/>
                <a:ea typeface="+mn-lt"/>
                <a:cs typeface="+mn-lt"/>
              </a:rPr>
              <a:t>ŵ</a:t>
            </a:r>
            <a:r>
              <a:rPr lang="cy-GB" sz="2400">
                <a:latin typeface="Arial"/>
                <a:cs typeface="Arial"/>
              </a:rPr>
              <a:t>p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E2784FD-0775-5840-AB2E-B14D4F89950D}"/>
              </a:ext>
            </a:extLst>
          </p:cNvPr>
          <p:cNvSpPr txBox="1"/>
          <p:nvPr/>
        </p:nvSpPr>
        <p:spPr>
          <a:xfrm>
            <a:off x="495151" y="5381548"/>
            <a:ext cx="155613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Amser canu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404472D-BCCB-4343-AD6F-6D2004EF1E2E}"/>
              </a:ext>
            </a:extLst>
          </p:cNvPr>
          <p:cNvSpPr txBox="1"/>
          <p:nvPr/>
        </p:nvSpPr>
        <p:spPr>
          <a:xfrm>
            <a:off x="2008364" y="5379755"/>
            <a:ext cx="216005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Gwaith ar y byrddau gwyn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B0D9AB6-2B1B-A443-A842-28135BAA590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7554" y="1486315"/>
            <a:ext cx="1399620" cy="134473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90806C8-8688-2143-A1BD-7CCB6D2D857D}"/>
              </a:ext>
            </a:extLst>
          </p:cNvPr>
          <p:cNvSpPr txBox="1"/>
          <p:nvPr/>
        </p:nvSpPr>
        <p:spPr>
          <a:xfrm>
            <a:off x="7870230" y="2926771"/>
            <a:ext cx="167020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Gr</a:t>
            </a:r>
            <a:r>
              <a:rPr lang="cy-GB" sz="2400">
                <a:latin typeface="Arial"/>
                <a:ea typeface="+mn-lt"/>
                <a:cs typeface="+mn-lt"/>
              </a:rPr>
              <a:t>ŵ</a:t>
            </a:r>
            <a:r>
              <a:rPr lang="cy-GB" sz="2400">
                <a:latin typeface="Arial"/>
                <a:cs typeface="Arial"/>
              </a:rPr>
              <a:t>p o dri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1E1079-C75E-0041-BB27-06F752711A4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04038" y="4097341"/>
            <a:ext cx="1375302" cy="12622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6E597CBE-E271-9D48-8AB8-7FFDBAF495B4}"/>
              </a:ext>
            </a:extLst>
          </p:cNvPr>
          <p:cNvSpPr txBox="1"/>
          <p:nvPr/>
        </p:nvSpPr>
        <p:spPr>
          <a:xfrm>
            <a:off x="4087333" y="5379949"/>
            <a:ext cx="163370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Tasg ysgrifennu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D5783A-D48E-C644-8409-E69C5C5AA99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5003" y="4092011"/>
            <a:ext cx="1464564" cy="12657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722A389-0803-A441-8E22-3E7806603CD7}"/>
              </a:ext>
            </a:extLst>
          </p:cNvPr>
          <p:cNvSpPr txBox="1"/>
          <p:nvPr/>
        </p:nvSpPr>
        <p:spPr>
          <a:xfrm>
            <a:off x="6053051" y="5388395"/>
            <a:ext cx="155613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Tasg ddarllen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601AAD91-676C-8A48-83EE-5830A0D06A7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66569" y="4092930"/>
            <a:ext cx="1427506" cy="123400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1DC4AB35-AA42-2049-B08B-9BB6DB76D9BB}"/>
              </a:ext>
            </a:extLst>
          </p:cNvPr>
          <p:cNvSpPr txBox="1"/>
          <p:nvPr/>
        </p:nvSpPr>
        <p:spPr>
          <a:xfrm>
            <a:off x="7926154" y="5385315"/>
            <a:ext cx="155613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Help llaw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E8950E-0FC0-4F45-AD6B-7118B28E522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006087" y="4095095"/>
            <a:ext cx="1505356" cy="126206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887B683-9C7D-FF47-B8A5-4B9669B42D1A}"/>
              </a:ext>
            </a:extLst>
          </p:cNvPr>
          <p:cNvSpPr txBox="1"/>
          <p:nvPr/>
        </p:nvSpPr>
        <p:spPr>
          <a:xfrm>
            <a:off x="9917444" y="5388572"/>
            <a:ext cx="170580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Tystiolaeth i’r Portffolio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92CF69-2C91-F5C3-9402-315729C57CAF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D55DE6B5-CC4B-3DCF-C791-8BCDCD82D19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644838" y="6402760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614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0E069E8-2D87-534C-9636-43A38A282B05}"/>
              </a:ext>
            </a:extLst>
          </p:cNvPr>
          <p:cNvSpPr txBox="1">
            <a:spLocks/>
          </p:cNvSpPr>
          <p:nvPr/>
        </p:nvSpPr>
        <p:spPr>
          <a:xfrm>
            <a:off x="2014762" y="136526"/>
            <a:ext cx="8044543" cy="84318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  <a:t>Beth ydy’r dyddiad heddiw?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955D86-B99A-4646-A6AD-A388B8B9A77A}"/>
              </a:ext>
            </a:extLst>
          </p:cNvPr>
          <p:cNvSpPr txBox="1"/>
          <p:nvPr/>
        </p:nvSpPr>
        <p:spPr>
          <a:xfrm>
            <a:off x="221793" y="977075"/>
            <a:ext cx="2606223" cy="3108543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>
                <a:latin typeface="Arial"/>
                <a:cs typeface="Arial"/>
              </a:rPr>
              <a:t> Dydd Sul</a:t>
            </a:r>
          </a:p>
          <a:p>
            <a:r>
              <a:rPr lang="cy-GB" sz="2800">
                <a:latin typeface="Arial"/>
                <a:cs typeface="Arial"/>
              </a:rPr>
              <a:t> Dydd Llun</a:t>
            </a:r>
          </a:p>
          <a:p>
            <a:r>
              <a:rPr lang="cy-GB" sz="2800">
                <a:latin typeface="Arial"/>
                <a:cs typeface="Arial"/>
              </a:rPr>
              <a:t> Dydd Mawrth</a:t>
            </a:r>
          </a:p>
          <a:p>
            <a:r>
              <a:rPr lang="cy-GB" sz="2800">
                <a:latin typeface="Arial"/>
                <a:cs typeface="Arial"/>
              </a:rPr>
              <a:t> Dydd Mercher</a:t>
            </a:r>
          </a:p>
          <a:p>
            <a:r>
              <a:rPr lang="cy-GB" sz="2800">
                <a:latin typeface="Arial"/>
                <a:cs typeface="Arial"/>
              </a:rPr>
              <a:t> Dydd Iau</a:t>
            </a:r>
          </a:p>
          <a:p>
            <a:r>
              <a:rPr lang="cy-GB" sz="2800">
                <a:latin typeface="Arial"/>
                <a:cs typeface="Arial"/>
              </a:rPr>
              <a:t> Dydd Gwener</a:t>
            </a:r>
          </a:p>
          <a:p>
            <a:r>
              <a:rPr lang="cy-GB" sz="2800">
                <a:latin typeface="Arial"/>
                <a:cs typeface="Arial"/>
              </a:rPr>
              <a:t> Dydd Sadwrn</a:t>
            </a:r>
            <a:endParaRPr lang="cy-GB" sz="14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4382DB-AE4F-F64F-A7A6-DD6E90D98C12}"/>
              </a:ext>
            </a:extLst>
          </p:cNvPr>
          <p:cNvSpPr txBox="1"/>
          <p:nvPr/>
        </p:nvSpPr>
        <p:spPr>
          <a:xfrm>
            <a:off x="3054526" y="977075"/>
            <a:ext cx="2035532" cy="526297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>
                <a:latin typeface="Arial"/>
                <a:cs typeface="Arial"/>
              </a:rPr>
              <a:t> Ionawr</a:t>
            </a:r>
          </a:p>
          <a:p>
            <a:r>
              <a:rPr lang="cy-GB" sz="2800">
                <a:latin typeface="Arial"/>
                <a:cs typeface="Arial"/>
              </a:rPr>
              <a:t> Chwefror</a:t>
            </a:r>
          </a:p>
          <a:p>
            <a:r>
              <a:rPr lang="cy-GB" sz="2800">
                <a:latin typeface="Arial"/>
                <a:cs typeface="Arial"/>
              </a:rPr>
              <a:t> Mawrth</a:t>
            </a:r>
          </a:p>
          <a:p>
            <a:r>
              <a:rPr lang="cy-GB" sz="2800">
                <a:latin typeface="Arial"/>
                <a:cs typeface="Arial"/>
              </a:rPr>
              <a:t> Ebrill</a:t>
            </a:r>
          </a:p>
          <a:p>
            <a:r>
              <a:rPr lang="cy-GB" sz="2800">
                <a:latin typeface="Arial"/>
                <a:cs typeface="Arial"/>
              </a:rPr>
              <a:t> Mai</a:t>
            </a:r>
          </a:p>
          <a:p>
            <a:r>
              <a:rPr lang="cy-GB" sz="2800">
                <a:latin typeface="Arial"/>
                <a:cs typeface="Arial"/>
              </a:rPr>
              <a:t> Mehefin</a:t>
            </a:r>
          </a:p>
          <a:p>
            <a:r>
              <a:rPr lang="cy-GB" sz="2800">
                <a:latin typeface="Arial"/>
                <a:cs typeface="Arial"/>
              </a:rPr>
              <a:t> Gorffennaf</a:t>
            </a:r>
          </a:p>
          <a:p>
            <a:r>
              <a:rPr lang="cy-GB" sz="2800">
                <a:latin typeface="Arial"/>
                <a:cs typeface="Arial"/>
              </a:rPr>
              <a:t> Awst</a:t>
            </a:r>
          </a:p>
          <a:p>
            <a:r>
              <a:rPr lang="cy-GB" sz="2800">
                <a:latin typeface="Arial"/>
                <a:cs typeface="Arial"/>
              </a:rPr>
              <a:t> Medi</a:t>
            </a:r>
          </a:p>
          <a:p>
            <a:r>
              <a:rPr lang="cy-GB" sz="2800">
                <a:latin typeface="Arial"/>
                <a:cs typeface="Arial"/>
              </a:rPr>
              <a:t> Hydref</a:t>
            </a:r>
          </a:p>
          <a:p>
            <a:r>
              <a:rPr lang="cy-GB" sz="2800">
                <a:latin typeface="Arial"/>
                <a:cs typeface="Arial"/>
              </a:rPr>
              <a:t> Tachwedd</a:t>
            </a:r>
          </a:p>
          <a:p>
            <a:r>
              <a:rPr lang="cy-GB" sz="2800">
                <a:latin typeface="Arial"/>
                <a:cs typeface="Arial"/>
              </a:rPr>
              <a:t> Rhagfyr</a:t>
            </a:r>
            <a:endParaRPr lang="cy-GB" sz="1600">
              <a:latin typeface="Arial"/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9AF8B4-0563-2046-85B6-CF0728589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3751" y="902144"/>
            <a:ext cx="6801646" cy="3511620"/>
          </a:xfrm>
          <a:prstGeom prst="rect">
            <a:avLst/>
          </a:prstGeom>
          <a:ln w="28575"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A0616A-4862-E94D-BA1F-256DC5BE2E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16" r="2666"/>
          <a:stretch/>
        </p:blipFill>
        <p:spPr>
          <a:xfrm>
            <a:off x="5633356" y="4604657"/>
            <a:ext cx="6123215" cy="15339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568FBD-2D34-0F4E-AA0A-4F5119212369}"/>
              </a:ext>
            </a:extLst>
          </p:cNvPr>
          <p:cNvSpPr txBox="1"/>
          <p:nvPr/>
        </p:nvSpPr>
        <p:spPr>
          <a:xfrm>
            <a:off x="5914971" y="5079244"/>
            <a:ext cx="5863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>
                <a:latin typeface="Noteworthy Light" panose="02000400000000000000" pitchFamily="2" charset="77"/>
                <a:ea typeface="Noteworthy Light" panose="02000400000000000000" pitchFamily="2" charset="77"/>
                <a:cs typeface="Apple Chancery" panose="03020702040506060504" pitchFamily="66" charset="-79"/>
              </a:rPr>
              <a:t>Dydd Mawrth, Hydref y nawfed.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0D50C3-8D6E-6108-A98C-A204F0AF75CE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31A6DAA-BBE4-10E8-9428-553DBD4F7A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47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859344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sz="6600" b="1">
                <a:latin typeface="Arial"/>
                <a:cs typeface="Arial"/>
              </a:rPr>
              <a:t>Y Dyfodol</a:t>
            </a:r>
            <a:endParaRPr lang="cy-GB" sz="6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  <p:pic>
        <p:nvPicPr>
          <p:cNvPr id="5" name="Picture 4" descr="Empty asphalt highway with new number 2024, 2025, 2026 and 2027 Empty asphalt highway with new number 2024, 2025, 2026 and 2027 tomorrow stock pictures, royalty-free photos &amp; images">
            <a:extLst>
              <a:ext uri="{FF2B5EF4-FFF2-40B4-BE49-F238E27FC236}">
                <a16:creationId xmlns:a16="http://schemas.microsoft.com/office/drawing/2014/main" id="{666947D7-CF70-8A50-C55C-E9F29DAA22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350" y="1923936"/>
            <a:ext cx="5829300" cy="388620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19255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1115A545-84AA-C5F7-52F4-2D30BDC3F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92552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Ydych chi'n cofio?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B912EA8-333B-44AF-35FD-4C1552236689}"/>
              </a:ext>
            </a:extLst>
          </p:cNvPr>
          <p:cNvSpPr txBox="1">
            <a:spLocks/>
          </p:cNvSpPr>
          <p:nvPr/>
        </p:nvSpPr>
        <p:spPr>
          <a:xfrm>
            <a:off x="1038444" y="1521407"/>
            <a:ext cx="7627434" cy="18195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600">
                <a:latin typeface="Arial"/>
                <a:cs typeface="Arial"/>
              </a:rPr>
              <a:t>Sut </a:t>
            </a:r>
            <a:r>
              <a:rPr lang="cy-GB" sz="3600" b="1">
                <a:latin typeface="Arial"/>
                <a:cs typeface="Arial"/>
              </a:rPr>
              <a:t>bydd</a:t>
            </a:r>
            <a:r>
              <a:rPr lang="cy-GB" sz="3600">
                <a:latin typeface="Arial"/>
                <a:cs typeface="Arial"/>
              </a:rPr>
              <a:t> y tywydd yfory?</a:t>
            </a:r>
            <a:endParaRPr lang="cy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3600" b="1">
                <a:latin typeface="Arial"/>
                <a:cs typeface="Arial"/>
              </a:rPr>
              <a:t>Bydd</a:t>
            </a:r>
            <a:r>
              <a:rPr lang="cy-GB" sz="3600">
                <a:latin typeface="Arial"/>
                <a:cs typeface="Arial"/>
              </a:rPr>
              <a:t> hi'n heulog.</a:t>
            </a:r>
            <a:endParaRPr lang="cy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ED93C75-0482-174E-3E6E-C1E8088AFC5D}"/>
              </a:ext>
            </a:extLst>
          </p:cNvPr>
          <p:cNvSpPr txBox="1">
            <a:spLocks/>
          </p:cNvSpPr>
          <p:nvPr/>
        </p:nvSpPr>
        <p:spPr>
          <a:xfrm>
            <a:off x="1038444" y="3989922"/>
            <a:ext cx="7627434" cy="18195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600" dirty="0">
                <a:latin typeface="Arial"/>
                <a:cs typeface="Arial"/>
              </a:rPr>
              <a:t>Faint o'r gloch </a:t>
            </a:r>
            <a:r>
              <a:rPr lang="cy-GB" sz="3600" b="1" u="sng" dirty="0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lang="cy-GB" sz="3600" b="1" dirty="0">
                <a:latin typeface="Arial"/>
                <a:cs typeface="Arial"/>
              </a:rPr>
              <a:t>ydd</a:t>
            </a:r>
            <a:r>
              <a:rPr lang="cy-GB" sz="3600" dirty="0">
                <a:latin typeface="Arial"/>
                <a:cs typeface="Arial"/>
              </a:rPr>
              <a:t> hi?</a:t>
            </a:r>
            <a:endParaRPr 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3600" b="1" dirty="0">
                <a:latin typeface="Arial"/>
                <a:cs typeface="Arial"/>
              </a:rPr>
              <a:t>Bydd</a:t>
            </a:r>
            <a:r>
              <a:rPr lang="cy-GB" sz="3600" dirty="0">
                <a:latin typeface="Arial"/>
                <a:cs typeface="Arial"/>
              </a:rPr>
              <a:t> hi'n naw o'r gloch.</a:t>
            </a:r>
            <a:endParaRPr 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Graphic 14" descr="Lights On with solid fill">
            <a:extLst>
              <a:ext uri="{FF2B5EF4-FFF2-40B4-BE49-F238E27FC236}">
                <a16:creationId xmlns:a16="http://schemas.microsoft.com/office/drawing/2014/main" id="{396CA556-6FEB-BB5D-B9BB-3374C530F9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31449" y="1824808"/>
            <a:ext cx="3227777" cy="3214088"/>
          </a:xfrm>
          <a:prstGeom prst="rect">
            <a:avLst/>
          </a:prstGeom>
        </p:spPr>
      </p:pic>
      <p:pic>
        <p:nvPicPr>
          <p:cNvPr id="2" name="Audio Recording 30 Aug 2024 at 15:12:18">
            <a:hlinkClick r:id="" action="ppaction://media"/>
            <a:extLst>
              <a:ext uri="{FF2B5EF4-FFF2-40B4-BE49-F238E27FC236}">
                <a16:creationId xmlns:a16="http://schemas.microsoft.com/office/drawing/2014/main" id="{161FC12E-2CA6-2DCD-0B11-70055E75A6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589713" y="1824808"/>
            <a:ext cx="812800" cy="812800"/>
          </a:xfrm>
          <a:prstGeom prst="rect">
            <a:avLst/>
          </a:prstGeom>
        </p:spPr>
      </p:pic>
      <p:pic>
        <p:nvPicPr>
          <p:cNvPr id="3" name="Audio Recording 30 Aug 2024 at 15:12:45">
            <a:hlinkClick r:id="" action="ppaction://media"/>
            <a:extLst>
              <a:ext uri="{FF2B5EF4-FFF2-40B4-BE49-F238E27FC236}">
                <a16:creationId xmlns:a16="http://schemas.microsoft.com/office/drawing/2014/main" id="{ECD38F6A-1438-CE3F-1CC9-BFB1341DB2C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183313" y="430442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51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1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190667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sz="4000" b="1">
                <a:latin typeface="Arial"/>
                <a:cs typeface="Arial"/>
              </a:rPr>
              <a:t>Y Dyfodol</a:t>
            </a:r>
            <a:endParaRPr lang="cy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7036061-7A85-1BB3-9CE1-22673EC894B7}"/>
              </a:ext>
            </a:extLst>
          </p:cNvPr>
          <p:cNvSpPr txBox="1"/>
          <p:nvPr/>
        </p:nvSpPr>
        <p:spPr>
          <a:xfrm>
            <a:off x="1139990" y="861463"/>
            <a:ext cx="9910527" cy="5401479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300">
                <a:latin typeface="Arial"/>
                <a:ea typeface="+mn-lt"/>
                <a:cs typeface="Arial"/>
              </a:rPr>
              <a:t>We use this tense to talk about what you </a:t>
            </a:r>
            <a:r>
              <a:rPr lang="en-GB" sz="2300" b="1">
                <a:latin typeface="Arial"/>
                <a:ea typeface="+mn-lt"/>
                <a:cs typeface="Arial"/>
              </a:rPr>
              <a:t>will do</a:t>
            </a:r>
            <a:r>
              <a:rPr lang="en-GB" sz="2300">
                <a:latin typeface="Arial"/>
                <a:ea typeface="+mn-lt"/>
                <a:cs typeface="Arial"/>
              </a:rPr>
              <a:t> or </a:t>
            </a:r>
            <a:r>
              <a:rPr lang="en-GB" sz="2300" b="1">
                <a:latin typeface="Arial"/>
                <a:ea typeface="+mn-lt"/>
                <a:cs typeface="Arial"/>
              </a:rPr>
              <a:t>will be doing</a:t>
            </a:r>
            <a:r>
              <a:rPr lang="en-GB" sz="2300">
                <a:latin typeface="Arial"/>
                <a:ea typeface="+mn-lt"/>
                <a:cs typeface="Arial"/>
              </a:rPr>
              <a:t> in </a:t>
            </a:r>
          </a:p>
          <a:p>
            <a:pPr>
              <a:buFont typeface="Arial"/>
            </a:pPr>
            <a:r>
              <a:rPr lang="en-GB" sz="2300">
                <a:latin typeface="Arial"/>
                <a:ea typeface="+mn-lt"/>
                <a:cs typeface="Arial"/>
              </a:rPr>
              <a:t>    the future</a:t>
            </a:r>
          </a:p>
          <a:p>
            <a:pPr>
              <a:buFont typeface="Arial"/>
            </a:pPr>
            <a:endParaRPr lang="en-GB" sz="2300">
              <a:latin typeface="Arial"/>
              <a:ea typeface="+mn-lt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300">
                <a:latin typeface="Arial"/>
                <a:ea typeface="+mn-lt"/>
                <a:cs typeface="Arial"/>
              </a:rPr>
              <a:t>The rules are exactly the same as the other forms of the verb '</a:t>
            </a:r>
            <a:r>
              <a:rPr lang="en-GB" sz="2300" b="1">
                <a:latin typeface="Arial"/>
                <a:ea typeface="+mn-lt"/>
                <a:cs typeface="Arial"/>
              </a:rPr>
              <a:t>bod</a:t>
            </a:r>
            <a:r>
              <a:rPr lang="en-GB" sz="2300">
                <a:latin typeface="Arial"/>
                <a:ea typeface="+mn-lt"/>
                <a:cs typeface="Arial"/>
              </a:rPr>
              <a:t>' - </a:t>
            </a:r>
          </a:p>
          <a:p>
            <a:r>
              <a:rPr lang="en-GB" sz="2300">
                <a:latin typeface="Arial"/>
                <a:ea typeface="+mn-lt"/>
                <a:cs typeface="Arial"/>
              </a:rPr>
              <a:t>    </a:t>
            </a:r>
            <a:r>
              <a:rPr lang="en-GB" sz="2300" b="1">
                <a:latin typeface="Arial"/>
                <a:ea typeface="+mn-lt"/>
                <a:cs typeface="Arial"/>
              </a:rPr>
              <a:t>Dw </a:t>
            </a:r>
            <a:r>
              <a:rPr lang="en-GB" sz="2300" b="1" err="1">
                <a:latin typeface="Arial"/>
                <a:ea typeface="+mn-lt"/>
                <a:cs typeface="Arial"/>
              </a:rPr>
              <a:t>i'n</a:t>
            </a:r>
            <a:r>
              <a:rPr lang="en-GB" sz="2300" b="1">
                <a:latin typeface="Arial"/>
                <a:ea typeface="+mn-lt"/>
                <a:cs typeface="Arial"/>
              </a:rPr>
              <a:t> …</a:t>
            </a:r>
            <a:r>
              <a:rPr lang="en-GB" sz="2300">
                <a:latin typeface="Arial"/>
                <a:ea typeface="+mn-lt"/>
                <a:cs typeface="Arial"/>
              </a:rPr>
              <a:t>, </a:t>
            </a:r>
            <a:r>
              <a:rPr lang="en-GB" sz="2300" b="1" err="1">
                <a:latin typeface="Arial"/>
                <a:ea typeface="+mn-lt"/>
                <a:cs typeface="Arial"/>
              </a:rPr>
              <a:t>Roeddwn</a:t>
            </a:r>
            <a:r>
              <a:rPr lang="en-GB" sz="2300" b="1">
                <a:latin typeface="Arial"/>
                <a:ea typeface="+mn-lt"/>
                <a:cs typeface="Arial"/>
              </a:rPr>
              <a:t> </a:t>
            </a:r>
            <a:r>
              <a:rPr lang="en-GB" sz="2300" b="1" err="1">
                <a:latin typeface="Arial"/>
                <a:ea typeface="+mn-lt"/>
                <a:cs typeface="Arial"/>
              </a:rPr>
              <a:t>i'n</a:t>
            </a:r>
            <a:r>
              <a:rPr lang="en-GB" sz="2300" b="1">
                <a:latin typeface="Arial"/>
                <a:ea typeface="+mn-lt"/>
                <a:cs typeface="Arial"/>
              </a:rPr>
              <a:t>...</a:t>
            </a:r>
            <a:r>
              <a:rPr lang="en-GB" sz="2300">
                <a:latin typeface="Arial"/>
                <a:ea typeface="+mn-lt"/>
                <a:cs typeface="Arial"/>
              </a:rPr>
              <a:t>, </a:t>
            </a:r>
            <a:r>
              <a:rPr lang="en-GB" sz="2300" b="1" err="1">
                <a:latin typeface="Arial"/>
                <a:ea typeface="+mn-lt"/>
                <a:cs typeface="Arial"/>
              </a:rPr>
              <a:t>Bydda</a:t>
            </a:r>
            <a:r>
              <a:rPr lang="en-GB" sz="2300" b="1">
                <a:latin typeface="Arial"/>
                <a:ea typeface="+mn-lt"/>
                <a:cs typeface="Arial"/>
              </a:rPr>
              <a:t> </a:t>
            </a:r>
            <a:r>
              <a:rPr lang="en-GB" sz="2300" b="1" err="1">
                <a:latin typeface="Arial"/>
                <a:ea typeface="+mn-lt"/>
                <a:cs typeface="Arial"/>
              </a:rPr>
              <a:t>i'n</a:t>
            </a:r>
            <a:r>
              <a:rPr lang="en-GB" sz="2300" b="1">
                <a:latin typeface="Arial"/>
                <a:ea typeface="+mn-lt"/>
                <a:cs typeface="Arial"/>
              </a:rPr>
              <a:t>...</a:t>
            </a:r>
          </a:p>
          <a:p>
            <a:endParaRPr lang="en-GB" sz="2300" i="1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cy-GB" sz="2300">
                <a:latin typeface="Arial"/>
                <a:ea typeface="+mn-lt"/>
                <a:cs typeface="+mn-lt"/>
              </a:rPr>
              <a:t>   As </a:t>
            </a:r>
            <a:r>
              <a:rPr lang="cy-GB" sz="2300" err="1">
                <a:latin typeface="Arial"/>
                <a:ea typeface="+mn-lt"/>
                <a:cs typeface="+mn-lt"/>
              </a:rPr>
              <a:t>with</a:t>
            </a:r>
            <a:r>
              <a:rPr lang="cy-GB" sz="2300">
                <a:latin typeface="Arial"/>
                <a:ea typeface="+mn-lt"/>
                <a:cs typeface="+mn-lt"/>
              </a:rPr>
              <a:t> the </a:t>
            </a:r>
            <a:r>
              <a:rPr lang="cy-GB" sz="2300" err="1">
                <a:latin typeface="Arial"/>
                <a:ea typeface="+mn-lt"/>
                <a:cs typeface="+mn-lt"/>
              </a:rPr>
              <a:t>present</a:t>
            </a:r>
            <a:r>
              <a:rPr lang="cy-GB" sz="2300">
                <a:latin typeface="Arial"/>
                <a:ea typeface="+mn-lt"/>
                <a:cs typeface="+mn-lt"/>
              </a:rPr>
              <a:t> </a:t>
            </a:r>
            <a:r>
              <a:rPr lang="cy-GB" sz="2300" err="1">
                <a:latin typeface="Arial"/>
                <a:ea typeface="+mn-lt"/>
                <a:cs typeface="+mn-lt"/>
              </a:rPr>
              <a:t>tense</a:t>
            </a:r>
            <a:r>
              <a:rPr lang="cy-GB" sz="2300">
                <a:latin typeface="Arial"/>
                <a:ea typeface="+mn-lt"/>
                <a:cs typeface="+mn-lt"/>
              </a:rPr>
              <a:t> </a:t>
            </a:r>
            <a:r>
              <a:rPr lang="cy-GB" sz="2300" err="1">
                <a:latin typeface="Arial"/>
                <a:ea typeface="+mn-lt"/>
                <a:cs typeface="+mn-lt"/>
              </a:rPr>
              <a:t>and</a:t>
            </a:r>
            <a:r>
              <a:rPr lang="cy-GB" sz="2300">
                <a:latin typeface="Arial"/>
                <a:ea typeface="+mn-lt"/>
                <a:cs typeface="+mn-lt"/>
              </a:rPr>
              <a:t> the </a:t>
            </a:r>
            <a:r>
              <a:rPr lang="cy-GB" sz="2300" err="1">
                <a:latin typeface="Arial"/>
                <a:ea typeface="+mn-lt"/>
                <a:cs typeface="+mn-lt"/>
              </a:rPr>
              <a:t>imperfect</a:t>
            </a:r>
            <a:r>
              <a:rPr lang="cy-GB" sz="2300">
                <a:latin typeface="Arial"/>
                <a:ea typeface="+mn-lt"/>
                <a:cs typeface="+mn-lt"/>
              </a:rPr>
              <a:t> </a:t>
            </a:r>
            <a:r>
              <a:rPr lang="cy-GB" sz="2300" err="1">
                <a:latin typeface="Arial"/>
                <a:ea typeface="+mn-lt"/>
                <a:cs typeface="+mn-lt"/>
              </a:rPr>
              <a:t>tense</a:t>
            </a:r>
            <a:r>
              <a:rPr lang="cy-GB" sz="2300">
                <a:latin typeface="Arial"/>
                <a:ea typeface="+mn-lt"/>
                <a:cs typeface="+mn-lt"/>
              </a:rPr>
              <a:t>, </a:t>
            </a:r>
            <a:r>
              <a:rPr lang="cy-GB" sz="2300" err="1">
                <a:latin typeface="Arial"/>
                <a:ea typeface="+mn-lt"/>
                <a:cs typeface="+mn-lt"/>
              </a:rPr>
              <a:t>an</a:t>
            </a:r>
            <a:r>
              <a:rPr lang="cy-GB" sz="2300">
                <a:latin typeface="Arial"/>
                <a:ea typeface="+mn-lt"/>
                <a:cs typeface="+mn-lt"/>
              </a:rPr>
              <a:t> </a:t>
            </a:r>
            <a:r>
              <a:rPr lang="cy-GB" sz="23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yn</a:t>
            </a:r>
            <a:r>
              <a:rPr lang="cy-GB" sz="2300">
                <a:latin typeface="Arial"/>
                <a:ea typeface="+mn-lt"/>
                <a:cs typeface="+mn-lt"/>
              </a:rPr>
              <a:t> or </a:t>
            </a:r>
            <a:r>
              <a:rPr lang="cy-GB" sz="23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‘n</a:t>
            </a:r>
            <a:r>
              <a:rPr lang="cy-GB" sz="2300">
                <a:latin typeface="Arial"/>
                <a:ea typeface="+mn-lt"/>
                <a:cs typeface="+mn-lt"/>
              </a:rPr>
              <a:t> is </a:t>
            </a:r>
            <a:r>
              <a:rPr lang="cy-GB" sz="2300" err="1">
                <a:latin typeface="Arial"/>
                <a:ea typeface="+mn-lt"/>
                <a:cs typeface="+mn-lt"/>
              </a:rPr>
              <a:t>usually</a:t>
            </a:r>
            <a:r>
              <a:rPr lang="cy-GB" sz="2300">
                <a:latin typeface="Arial"/>
                <a:ea typeface="+mn-lt"/>
                <a:cs typeface="+mn-lt"/>
              </a:rPr>
              <a:t> </a:t>
            </a:r>
          </a:p>
          <a:p>
            <a:r>
              <a:rPr lang="cy-GB" sz="2300">
                <a:latin typeface="Arial"/>
                <a:ea typeface="+mn-lt"/>
                <a:cs typeface="+mn-lt"/>
              </a:rPr>
              <a:t>    </a:t>
            </a:r>
            <a:r>
              <a:rPr lang="cy-GB" sz="2300" err="1">
                <a:latin typeface="Arial"/>
                <a:ea typeface="+mn-lt"/>
                <a:cs typeface="+mn-lt"/>
              </a:rPr>
              <a:t>needed</a:t>
            </a:r>
            <a:r>
              <a:rPr lang="cy-GB" sz="2300">
                <a:latin typeface="Arial"/>
                <a:ea typeface="+mn-lt"/>
                <a:cs typeface="+mn-lt"/>
              </a:rPr>
              <a:t> to </a:t>
            </a:r>
            <a:r>
              <a:rPr lang="cy-GB" sz="2300" err="1">
                <a:latin typeface="Arial"/>
                <a:ea typeface="+mn-lt"/>
                <a:cs typeface="+mn-lt"/>
              </a:rPr>
              <a:t>link</a:t>
            </a:r>
            <a:r>
              <a:rPr lang="cy-GB" sz="2300">
                <a:latin typeface="Arial"/>
                <a:ea typeface="+mn-lt"/>
                <a:cs typeface="+mn-lt"/>
              </a:rPr>
              <a:t> the </a:t>
            </a:r>
            <a:r>
              <a:rPr lang="cy-GB" sz="2300" err="1">
                <a:latin typeface="Arial"/>
                <a:ea typeface="+mn-lt"/>
                <a:cs typeface="+mn-lt"/>
              </a:rPr>
              <a:t>subject</a:t>
            </a:r>
            <a:r>
              <a:rPr lang="cy-GB" sz="2300">
                <a:latin typeface="Arial"/>
                <a:ea typeface="+mn-lt"/>
                <a:cs typeface="+mn-lt"/>
              </a:rPr>
              <a:t> to the </a:t>
            </a:r>
            <a:r>
              <a:rPr lang="cy-GB" sz="2300" err="1">
                <a:latin typeface="Arial"/>
                <a:ea typeface="+mn-lt"/>
                <a:cs typeface="+mn-lt"/>
              </a:rPr>
              <a:t>rest</a:t>
            </a:r>
            <a:r>
              <a:rPr lang="cy-GB" sz="2300">
                <a:latin typeface="Arial"/>
                <a:ea typeface="+mn-lt"/>
                <a:cs typeface="+mn-lt"/>
              </a:rPr>
              <a:t> of the </a:t>
            </a:r>
            <a:r>
              <a:rPr lang="cy-GB" sz="2300" err="1">
                <a:latin typeface="Arial"/>
                <a:ea typeface="+mn-lt"/>
                <a:cs typeface="+mn-lt"/>
              </a:rPr>
              <a:t>sentence</a:t>
            </a:r>
            <a:r>
              <a:rPr lang="cy-GB" sz="2300">
                <a:latin typeface="Arial"/>
                <a:ea typeface="+mn-lt"/>
                <a:cs typeface="+mn-lt"/>
              </a:rPr>
              <a:t>, </a:t>
            </a:r>
            <a:r>
              <a:rPr lang="cy-GB" sz="2300" err="1">
                <a:latin typeface="Arial"/>
                <a:ea typeface="+mn-lt"/>
                <a:cs typeface="+mn-lt"/>
              </a:rPr>
              <a:t>unless</a:t>
            </a:r>
            <a:r>
              <a:rPr lang="cy-GB" sz="2300">
                <a:latin typeface="Arial"/>
                <a:ea typeface="+mn-lt"/>
                <a:cs typeface="+mn-lt"/>
              </a:rPr>
              <a:t> </a:t>
            </a:r>
            <a:r>
              <a:rPr lang="cy-GB" sz="2300" err="1">
                <a:latin typeface="Arial"/>
                <a:ea typeface="+mn-lt"/>
                <a:cs typeface="+mn-lt"/>
              </a:rPr>
              <a:t>you</a:t>
            </a:r>
            <a:r>
              <a:rPr lang="cy-GB" sz="2300">
                <a:latin typeface="Arial"/>
                <a:ea typeface="+mn-lt"/>
                <a:cs typeface="+mn-lt"/>
              </a:rPr>
              <a:t> </a:t>
            </a:r>
            <a:r>
              <a:rPr lang="cy-GB" sz="2300" err="1">
                <a:latin typeface="Arial"/>
                <a:ea typeface="+mn-lt"/>
                <a:cs typeface="+mn-lt"/>
              </a:rPr>
              <a:t>are</a:t>
            </a:r>
            <a:r>
              <a:rPr lang="cy-GB" sz="2300">
                <a:latin typeface="Arial"/>
                <a:ea typeface="+mn-lt"/>
                <a:cs typeface="+mn-lt"/>
              </a:rPr>
              <a:t>            </a:t>
            </a:r>
            <a:r>
              <a:rPr lang="cy-GB" sz="2300" err="1">
                <a:latin typeface="Arial"/>
                <a:ea typeface="+mn-lt"/>
                <a:cs typeface="+mn-lt"/>
              </a:rPr>
              <a:t>saying</a:t>
            </a:r>
            <a:r>
              <a:rPr lang="cy-GB" sz="2300">
                <a:latin typeface="Arial"/>
                <a:ea typeface="+mn-lt"/>
                <a:cs typeface="+mn-lt"/>
              </a:rPr>
              <a:t> ‘</a:t>
            </a:r>
            <a:r>
              <a:rPr lang="cy-GB" sz="2300" i="1" err="1">
                <a:latin typeface="Arial"/>
                <a:ea typeface="+mn-lt"/>
                <a:cs typeface="+mn-lt"/>
              </a:rPr>
              <a:t>where</a:t>
            </a:r>
            <a:r>
              <a:rPr lang="cy-GB" sz="2300">
                <a:latin typeface="Arial"/>
                <a:ea typeface="+mn-lt"/>
                <a:cs typeface="+mn-lt"/>
              </a:rPr>
              <a:t>’ </a:t>
            </a:r>
            <a:r>
              <a:rPr lang="cy-GB" sz="2300" err="1">
                <a:latin typeface="Arial"/>
                <a:ea typeface="+mn-lt"/>
                <a:cs typeface="+mn-lt"/>
              </a:rPr>
              <a:t>you</a:t>
            </a:r>
            <a:r>
              <a:rPr lang="cy-GB" sz="2300">
                <a:latin typeface="Arial"/>
                <a:ea typeface="+mn-lt"/>
                <a:cs typeface="+mn-lt"/>
              </a:rPr>
              <a:t> </a:t>
            </a:r>
            <a:r>
              <a:rPr lang="cy-GB" sz="2300" err="1">
                <a:latin typeface="Arial"/>
                <a:ea typeface="+mn-lt"/>
                <a:cs typeface="+mn-lt"/>
              </a:rPr>
              <a:t>will</a:t>
            </a:r>
            <a:r>
              <a:rPr lang="cy-GB" sz="2300">
                <a:latin typeface="Arial"/>
                <a:ea typeface="+mn-lt"/>
                <a:cs typeface="+mn-lt"/>
              </a:rPr>
              <a:t> be, e.e.</a:t>
            </a:r>
            <a:endParaRPr lang="en-GB" sz="23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sz="2300">
              <a:latin typeface="Arial"/>
              <a:ea typeface="+mn-lt"/>
              <a:cs typeface="+mn-lt"/>
            </a:endParaRPr>
          </a:p>
          <a:p>
            <a:r>
              <a:rPr lang="cy-GB" sz="2300" b="1">
                <a:latin typeface="Arial"/>
                <a:ea typeface="+mn-lt"/>
                <a:cs typeface="+mn-lt"/>
              </a:rPr>
              <a:t>                 Bydda i</a:t>
            </a:r>
            <a:r>
              <a:rPr lang="cy-GB" sz="23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’n</a:t>
            </a:r>
            <a:r>
              <a:rPr lang="cy-GB" sz="2300" b="1">
                <a:latin typeface="Arial"/>
                <a:ea typeface="+mn-lt"/>
                <a:cs typeface="+mn-lt"/>
              </a:rPr>
              <a:t> dysgu Blwyddyn 9 yfory.</a:t>
            </a:r>
            <a:r>
              <a:rPr lang="cy-GB" sz="2300">
                <a:latin typeface="Arial"/>
                <a:ea typeface="+mn-lt"/>
                <a:cs typeface="+mn-lt"/>
              </a:rPr>
              <a:t> </a:t>
            </a:r>
            <a:r>
              <a:rPr lang="en-GB" sz="2300">
                <a:latin typeface="Arial"/>
                <a:ea typeface="+mn-lt"/>
                <a:cs typeface="+mn-lt"/>
              </a:rPr>
              <a:t>             </a:t>
            </a:r>
          </a:p>
          <a:p>
            <a:r>
              <a:rPr lang="cy-GB" sz="2300" i="1">
                <a:latin typeface="Arial"/>
                <a:ea typeface="+mn-lt"/>
                <a:cs typeface="+mn-lt"/>
              </a:rPr>
              <a:t>                 I </a:t>
            </a:r>
            <a:r>
              <a:rPr lang="cy-GB" sz="2300" i="1" err="1">
                <a:latin typeface="Arial"/>
                <a:ea typeface="+mn-lt"/>
                <a:cs typeface="+mn-lt"/>
              </a:rPr>
              <a:t>will</a:t>
            </a:r>
            <a:r>
              <a:rPr lang="cy-GB" sz="2300" i="1">
                <a:latin typeface="Arial"/>
                <a:ea typeface="+mn-lt"/>
                <a:cs typeface="+mn-lt"/>
              </a:rPr>
              <a:t> be </a:t>
            </a:r>
            <a:r>
              <a:rPr lang="cy-GB" sz="2300" i="1" err="1">
                <a:latin typeface="Arial"/>
                <a:ea typeface="+mn-lt"/>
                <a:cs typeface="+mn-lt"/>
              </a:rPr>
              <a:t>teaching</a:t>
            </a:r>
            <a:r>
              <a:rPr lang="cy-GB" sz="2300" i="1">
                <a:latin typeface="Arial"/>
                <a:ea typeface="+mn-lt"/>
                <a:cs typeface="+mn-lt"/>
              </a:rPr>
              <a:t> </a:t>
            </a:r>
            <a:r>
              <a:rPr lang="cy-GB" sz="2300" i="1" err="1">
                <a:latin typeface="Arial"/>
                <a:ea typeface="+mn-lt"/>
                <a:cs typeface="+mn-lt"/>
              </a:rPr>
              <a:t>Year</a:t>
            </a:r>
            <a:r>
              <a:rPr lang="cy-GB" sz="2300" i="1">
                <a:latin typeface="Arial"/>
                <a:ea typeface="+mn-lt"/>
                <a:cs typeface="+mn-lt"/>
              </a:rPr>
              <a:t> 9 </a:t>
            </a:r>
            <a:r>
              <a:rPr lang="cy-GB" sz="2300" i="1" err="1">
                <a:latin typeface="Arial"/>
                <a:ea typeface="+mn-lt"/>
                <a:cs typeface="+mn-lt"/>
              </a:rPr>
              <a:t>tomorrow</a:t>
            </a:r>
            <a:r>
              <a:rPr lang="cy-GB" sz="2300" i="1">
                <a:latin typeface="Arial"/>
                <a:ea typeface="+mn-lt"/>
                <a:cs typeface="+mn-lt"/>
              </a:rPr>
              <a:t>.</a:t>
            </a:r>
            <a:endParaRPr lang="en-GB" sz="23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sz="2300">
              <a:latin typeface="Arial"/>
              <a:ea typeface="+mn-lt"/>
              <a:cs typeface="+mn-lt"/>
            </a:endParaRPr>
          </a:p>
          <a:p>
            <a:r>
              <a:rPr lang="cy-GB" sz="2300" b="1">
                <a:latin typeface="Arial"/>
                <a:ea typeface="+mn-lt"/>
                <a:cs typeface="+mn-lt"/>
              </a:rPr>
              <a:t>                 Bydda i </a:t>
            </a:r>
            <a:r>
              <a:rPr lang="cy-GB" sz="23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yno</a:t>
            </a:r>
            <a:r>
              <a:rPr lang="cy-GB" sz="2300" b="1">
                <a:solidFill>
                  <a:srgbClr val="FF0000"/>
                </a:solidFill>
                <a:latin typeface="Arial"/>
                <a:ea typeface="+mn-lt"/>
                <a:cs typeface="+mn-lt"/>
              </a:rPr>
              <a:t> </a:t>
            </a:r>
            <a:r>
              <a:rPr lang="cy-GB" sz="2300" b="1">
                <a:latin typeface="Arial"/>
                <a:ea typeface="+mn-lt"/>
                <a:cs typeface="+mn-lt"/>
              </a:rPr>
              <a:t>am naw o'r gloch.</a:t>
            </a:r>
            <a:r>
              <a:rPr lang="cy-GB" sz="2300">
                <a:latin typeface="Arial"/>
                <a:ea typeface="+mn-lt"/>
                <a:cs typeface="+mn-lt"/>
              </a:rPr>
              <a:t>   </a:t>
            </a:r>
            <a:r>
              <a:rPr lang="en-GB" sz="2300">
                <a:latin typeface="Arial"/>
                <a:ea typeface="+mn-lt"/>
                <a:cs typeface="+mn-lt"/>
              </a:rPr>
              <a:t>              </a:t>
            </a:r>
          </a:p>
          <a:p>
            <a:r>
              <a:rPr lang="cy-GB" sz="2300" i="1">
                <a:latin typeface="Arial"/>
                <a:ea typeface="+mn-lt"/>
                <a:cs typeface="+mn-lt"/>
              </a:rPr>
              <a:t>                 I </a:t>
            </a:r>
            <a:r>
              <a:rPr lang="cy-GB" sz="2300" i="1" err="1">
                <a:latin typeface="Arial"/>
                <a:ea typeface="+mn-lt"/>
                <a:cs typeface="+mn-lt"/>
              </a:rPr>
              <a:t>will</a:t>
            </a:r>
            <a:r>
              <a:rPr lang="cy-GB" sz="2300" i="1">
                <a:latin typeface="Arial"/>
                <a:ea typeface="+mn-lt"/>
                <a:cs typeface="+mn-lt"/>
              </a:rPr>
              <a:t> be </a:t>
            </a:r>
            <a:r>
              <a:rPr lang="cy-GB" sz="2300" i="1" err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there</a:t>
            </a:r>
            <a:r>
              <a:rPr lang="cy-GB" sz="2300" i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 </a:t>
            </a:r>
            <a:r>
              <a:rPr lang="cy-GB" sz="2300" i="1">
                <a:latin typeface="Arial"/>
                <a:ea typeface="+mn-lt"/>
                <a:cs typeface="+mn-lt"/>
              </a:rPr>
              <a:t>at </a:t>
            </a:r>
            <a:r>
              <a:rPr lang="cy-GB" sz="2300" i="1" err="1">
                <a:latin typeface="Arial"/>
                <a:ea typeface="+mn-lt"/>
                <a:cs typeface="+mn-lt"/>
              </a:rPr>
              <a:t>nine</a:t>
            </a:r>
            <a:r>
              <a:rPr lang="cy-GB" sz="2300" i="1">
                <a:latin typeface="Arial"/>
                <a:ea typeface="+mn-lt"/>
                <a:cs typeface="+mn-lt"/>
              </a:rPr>
              <a:t> </a:t>
            </a:r>
            <a:r>
              <a:rPr lang="cy-GB" sz="2300" i="1" err="1">
                <a:latin typeface="Arial"/>
                <a:ea typeface="+mn-lt"/>
                <a:cs typeface="+mn-lt"/>
              </a:rPr>
              <a:t>o'clock</a:t>
            </a:r>
            <a:r>
              <a:rPr lang="cy-GB" sz="2300" i="1">
                <a:latin typeface="Arial"/>
                <a:ea typeface="+mn-lt"/>
                <a:cs typeface="+mn-lt"/>
              </a:rPr>
              <a:t>.</a:t>
            </a:r>
            <a:r>
              <a:rPr lang="cy-GB" sz="2300">
                <a:latin typeface="Arial"/>
                <a:ea typeface="+mn-lt"/>
                <a:cs typeface="+mn-lt"/>
              </a:rPr>
              <a:t> </a:t>
            </a:r>
            <a:r>
              <a:rPr lang="en-GB" sz="2300">
                <a:latin typeface="Arial"/>
                <a:ea typeface="+mn-lt"/>
                <a:cs typeface="+mn-lt"/>
              </a:rPr>
              <a:t> </a:t>
            </a:r>
            <a:endParaRPr lang="en-GB" sz="2300"/>
          </a:p>
        </p:txBody>
      </p:sp>
    </p:spTree>
    <p:extLst>
      <p:ext uri="{BB962C8B-B14F-4D97-AF65-F5344CB8AC3E}">
        <p14:creationId xmlns:p14="http://schemas.microsoft.com/office/powerpoint/2010/main" val="4176898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237415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Y Dyfodol 'bod'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40E561-0A4B-720B-E905-4377694EE518}"/>
              </a:ext>
            </a:extLst>
          </p:cNvPr>
          <p:cNvSpPr txBox="1">
            <a:spLocks/>
          </p:cNvSpPr>
          <p:nvPr/>
        </p:nvSpPr>
        <p:spPr>
          <a:xfrm>
            <a:off x="1737035" y="1076344"/>
            <a:ext cx="8723042" cy="4031330"/>
          </a:xfrm>
          <a:prstGeom prst="rect">
            <a:avLst/>
          </a:prstGeom>
          <a:noFill/>
          <a:ln>
            <a:noFill/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3600" b="1" dirty="0">
                <a:latin typeface="Arial"/>
                <a:cs typeface="Arial"/>
              </a:rPr>
              <a:t>Bydda</a:t>
            </a:r>
            <a:r>
              <a:rPr lang="en-GB" sz="3600" b="1" dirty="0">
                <a:latin typeface="Arial"/>
                <a:ea typeface="+mn-lt"/>
                <a:cs typeface="Arial"/>
              </a:rPr>
              <a:t> </a:t>
            </a:r>
            <a:r>
              <a:rPr lang="en-GB" sz="3600" b="1" dirty="0" err="1">
                <a:latin typeface="Arial"/>
                <a:ea typeface="+mn-lt"/>
                <a:cs typeface="Arial"/>
              </a:rPr>
              <a:t>i</a:t>
            </a:r>
            <a:r>
              <a:rPr lang="en-GB" sz="3600" b="1" dirty="0">
                <a:latin typeface="Arial"/>
                <a:ea typeface="+mn-lt"/>
                <a:cs typeface="Arial"/>
              </a:rPr>
              <a:t>   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       </a:t>
            </a:r>
            <a:r>
              <a:rPr lang="en-GB" sz="2800" i="1" dirty="0">
                <a:latin typeface="Arial"/>
                <a:ea typeface="+mn-lt"/>
                <a:cs typeface="+mn-lt"/>
              </a:rPr>
              <a:t>I 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Byddi</a:t>
            </a:r>
            <a:r>
              <a:rPr lang="en-GB" sz="3600" b="1" dirty="0">
                <a:latin typeface="Arial"/>
                <a:ea typeface="+mn-lt"/>
                <a:cs typeface="+mn-lt"/>
              </a:rPr>
              <a:t> di 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       </a:t>
            </a:r>
            <a:r>
              <a:rPr lang="en-GB" sz="2800" i="1" dirty="0">
                <a:latin typeface="Arial"/>
                <a:ea typeface="+mn-lt"/>
                <a:cs typeface="+mn-lt"/>
              </a:rPr>
              <a:t>You 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</a:t>
            </a:r>
            <a:r>
              <a:rPr lang="en-GB" sz="3600" b="1" dirty="0">
                <a:latin typeface="Arial"/>
                <a:ea typeface="+mn-lt"/>
                <a:cs typeface="+mn-lt"/>
              </a:rPr>
              <a:t> e / o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      </a:t>
            </a:r>
            <a:r>
              <a:rPr lang="en-GB" sz="2800" i="1" dirty="0">
                <a:latin typeface="Arial"/>
                <a:ea typeface="+mn-lt"/>
                <a:cs typeface="+mn-lt"/>
              </a:rPr>
              <a:t>He 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</a:t>
            </a:r>
            <a:r>
              <a:rPr lang="en-GB" sz="3600" b="1" dirty="0">
                <a:latin typeface="Arial"/>
                <a:ea typeface="+mn-lt"/>
                <a:cs typeface="+mn-lt"/>
              </a:rPr>
              <a:t> hi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         </a:t>
            </a:r>
            <a:r>
              <a:rPr lang="en-GB" sz="1600" dirty="0">
                <a:latin typeface="Arial"/>
                <a:ea typeface="+mn-lt"/>
                <a:cs typeface="+mn-lt"/>
              </a:rPr>
              <a:t> </a:t>
            </a:r>
            <a:r>
              <a:rPr lang="en-GB" sz="2800" i="1" dirty="0">
                <a:latin typeface="Arial"/>
                <a:ea typeface="+mn-lt"/>
                <a:cs typeface="+mn-lt"/>
              </a:rPr>
              <a:t>She 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</a:t>
            </a:r>
            <a:r>
              <a:rPr lang="en-GB" sz="3600" b="1" dirty="0">
                <a:latin typeface="Arial"/>
                <a:ea typeface="+mn-lt"/>
                <a:cs typeface="+mn-lt"/>
              </a:rPr>
              <a:t> Tom                     </a:t>
            </a:r>
            <a:r>
              <a:rPr lang="en-GB" sz="2800" i="1" dirty="0">
                <a:latin typeface="Arial"/>
                <a:ea typeface="+mn-lt"/>
                <a:cs typeface="+mn-lt"/>
              </a:rPr>
              <a:t>Tom will (be)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</a:t>
            </a:r>
            <a:r>
              <a:rPr lang="en-GB" sz="3600" b="1" dirty="0">
                <a:latin typeface="Arial"/>
                <a:ea typeface="+mn-lt"/>
                <a:cs typeface="+mn-lt"/>
              </a:rPr>
              <a:t> y plant                 </a:t>
            </a:r>
            <a:r>
              <a:rPr lang="en-GB" sz="2800" i="1" dirty="0">
                <a:latin typeface="Arial"/>
                <a:ea typeface="+mn-lt"/>
                <a:cs typeface="+mn-lt"/>
              </a:rPr>
              <a:t>The children 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Byddwn</a:t>
            </a:r>
            <a:r>
              <a:rPr lang="en-GB" sz="3600" b="1" dirty="0">
                <a:latin typeface="Arial"/>
                <a:ea typeface="+mn-lt"/>
                <a:cs typeface="+mn-lt"/>
              </a:rPr>
              <a:t>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ni</a:t>
            </a:r>
            <a:r>
              <a:rPr lang="en-GB" sz="3600" b="1" dirty="0">
                <a:latin typeface="Arial"/>
                <a:ea typeface="+mn-lt"/>
                <a:cs typeface="+mn-lt"/>
              </a:rPr>
              <a:t>                    </a:t>
            </a:r>
            <a:r>
              <a:rPr lang="en-GB" b="1" dirty="0">
                <a:latin typeface="Arial"/>
                <a:ea typeface="+mn-lt"/>
                <a:cs typeface="+mn-lt"/>
              </a:rPr>
              <a:t> </a:t>
            </a:r>
            <a:r>
              <a:rPr lang="en-GB" sz="2800" i="1" dirty="0">
                <a:latin typeface="Arial"/>
                <a:ea typeface="+mn-lt"/>
                <a:cs typeface="+mn-lt"/>
              </a:rPr>
              <a:t>We 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Byddwch</a:t>
            </a:r>
            <a:r>
              <a:rPr lang="en-GB" sz="3600" b="1" dirty="0">
                <a:latin typeface="Arial"/>
                <a:ea typeface="+mn-lt"/>
                <a:cs typeface="+mn-lt"/>
              </a:rPr>
              <a:t> chi                </a:t>
            </a:r>
            <a:r>
              <a:rPr lang="en-GB" b="1" dirty="0">
                <a:latin typeface="Arial"/>
                <a:ea typeface="+mn-lt"/>
                <a:cs typeface="+mn-lt"/>
              </a:rPr>
              <a:t> </a:t>
            </a:r>
            <a:r>
              <a:rPr lang="en-GB" sz="2800" i="1" dirty="0">
                <a:latin typeface="Arial"/>
                <a:ea typeface="+mn-lt"/>
                <a:cs typeface="+mn-lt"/>
              </a:rPr>
              <a:t>You 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Byddan</a:t>
            </a:r>
            <a:r>
              <a:rPr lang="en-GB" sz="3600" b="1" dirty="0">
                <a:latin typeface="Arial"/>
                <a:ea typeface="+mn-lt"/>
                <a:cs typeface="+mn-lt"/>
              </a:rPr>
              <a:t> 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nhw</a:t>
            </a:r>
            <a:r>
              <a:rPr lang="en-GB" sz="3600" b="1" dirty="0">
                <a:latin typeface="Arial"/>
                <a:ea typeface="+mn-lt"/>
                <a:cs typeface="+mn-lt"/>
              </a:rPr>
              <a:t>                 </a:t>
            </a:r>
            <a:r>
              <a:rPr lang="en-GB" b="1" dirty="0">
                <a:latin typeface="Arial"/>
                <a:ea typeface="+mn-lt"/>
                <a:cs typeface="+mn-lt"/>
              </a:rPr>
              <a:t> </a:t>
            </a:r>
            <a:r>
              <a:rPr lang="en-GB" sz="2800" i="1" dirty="0">
                <a:latin typeface="Arial"/>
                <a:ea typeface="+mn-lt"/>
                <a:cs typeface="+mn-lt"/>
              </a:rPr>
              <a:t>They will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endParaRPr lang="cy-GB" sz="4000">
              <a:solidFill>
                <a:srgbClr val="000000"/>
              </a:solidFill>
              <a:latin typeface="Calibri"/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199260-BCB3-F6D3-3B1B-C840E5B65E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Audio Recording 30 Aug 2024 at 15:15:16">
            <a:hlinkClick r:id="" action="ppaction://media"/>
            <a:extLst>
              <a:ext uri="{FF2B5EF4-FFF2-40B4-BE49-F238E27FC236}">
                <a16:creationId xmlns:a16="http://schemas.microsoft.com/office/drawing/2014/main" id="{2FAB414B-7B40-53BC-0A3C-9AB493114C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82283" y="23741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14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237415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Y Dyfodol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199260-BCB3-F6D3-3B1B-C840E5B65EF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676830-B1B2-668D-EC8C-3B4FA0F73CB3}"/>
              </a:ext>
            </a:extLst>
          </p:cNvPr>
          <p:cNvSpPr txBox="1"/>
          <p:nvPr/>
        </p:nvSpPr>
        <p:spPr>
          <a:xfrm>
            <a:off x="1286730" y="981018"/>
            <a:ext cx="9345679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latin typeface="Arial"/>
                <a:cs typeface="Arial"/>
              </a:rPr>
              <a:t>Bydda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i'n</a:t>
            </a:r>
            <a:r>
              <a:rPr lang="en-US" sz="2400" dirty="0">
                <a:latin typeface="Arial"/>
                <a:cs typeface="Arial"/>
              </a:rPr>
              <a:t>                 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adre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</a:t>
            </a:r>
            <a:r>
              <a:rPr lang="en-US" sz="2400" dirty="0" err="1">
                <a:latin typeface="Arial"/>
                <a:cs typeface="Arial"/>
              </a:rPr>
              <a:t>chwarae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rygbi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heno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Byddi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di'n</a:t>
            </a:r>
            <a:r>
              <a:rPr lang="en-US" sz="2400" dirty="0">
                <a:latin typeface="Arial"/>
                <a:cs typeface="Arial"/>
              </a:rPr>
              <a:t>                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lang="en-US" sz="2400" dirty="0" err="1">
                <a:latin typeface="Arial"/>
                <a:cs typeface="Arial"/>
              </a:rPr>
              <a:t>aerdydd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yfory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</a:t>
            </a:r>
            <a:r>
              <a:rPr lang="en-US" sz="1200" dirty="0">
                <a:latin typeface="Arial"/>
                <a:cs typeface="Arial"/>
              </a:rPr>
              <a:t>         </a:t>
            </a:r>
            <a:r>
              <a:rPr lang="en-US" sz="2400" dirty="0" err="1">
                <a:latin typeface="Arial"/>
                <a:cs typeface="Arial"/>
              </a:rPr>
              <a:t>cerdded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i'r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ysgol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yn</a:t>
            </a:r>
            <a:r>
              <a:rPr lang="en-US" sz="2400" dirty="0">
                <a:latin typeface="Arial"/>
                <a:cs typeface="Arial"/>
              </a:rPr>
              <a:t> y bore.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 </a:t>
            </a:r>
          </a:p>
          <a:p>
            <a:r>
              <a:rPr lang="en-US" sz="2400" dirty="0" err="1">
                <a:latin typeface="Arial"/>
                <a:cs typeface="Arial"/>
              </a:rPr>
              <a:t>Bydd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e'n</a:t>
            </a:r>
            <a:r>
              <a:rPr lang="en-US" sz="2400" dirty="0">
                <a:latin typeface="Arial"/>
                <a:cs typeface="Arial"/>
              </a:rPr>
              <a:t>                  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i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lan</a:t>
            </a:r>
            <a:r>
              <a:rPr lang="en-US" sz="2400" dirty="0">
                <a:latin typeface="Arial"/>
                <a:cs typeface="Arial"/>
              </a:rPr>
              <a:t> y </a:t>
            </a:r>
            <a:r>
              <a:rPr lang="en-US" sz="2400" dirty="0" err="1">
                <a:latin typeface="Arial"/>
                <a:cs typeface="Arial"/>
              </a:rPr>
              <a:t>môr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ar</a:t>
            </a:r>
            <a:r>
              <a:rPr lang="en-US" sz="2400" dirty="0">
                <a:latin typeface="Arial"/>
                <a:cs typeface="Arial"/>
              </a:rPr>
              <a:t> y </a:t>
            </a:r>
            <a:r>
              <a:rPr lang="en-US" sz="2400" dirty="0" err="1">
                <a:latin typeface="Arial"/>
                <a:cs typeface="Arial"/>
              </a:rPr>
              <a:t>penwythnos</a:t>
            </a:r>
            <a:r>
              <a:rPr lang="en-US" sz="2400" dirty="0">
                <a:latin typeface="Arial"/>
                <a:cs typeface="Arial"/>
              </a:rPr>
              <a:t>.</a:t>
            </a:r>
            <a:endParaRPr lang="en-US" dirty="0"/>
          </a:p>
          <a:p>
            <a:r>
              <a:rPr lang="en-US" sz="2400" dirty="0" err="1">
                <a:latin typeface="Arial"/>
                <a:cs typeface="Arial"/>
              </a:rPr>
              <a:t>Bydd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o'n</a:t>
            </a:r>
            <a:r>
              <a:rPr lang="en-US" sz="2400" dirty="0">
                <a:latin typeface="Arial"/>
                <a:cs typeface="Arial"/>
              </a:rPr>
              <a:t>                  </a:t>
            </a:r>
            <a:r>
              <a:rPr lang="en-US" sz="2400" dirty="0" err="1">
                <a:latin typeface="Arial"/>
                <a:cs typeface="Arial"/>
              </a:rPr>
              <a:t>ymlacio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yr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wythnos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nesa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Bydd</a:t>
            </a:r>
            <a:r>
              <a:rPr lang="en-US" sz="2400" dirty="0">
                <a:latin typeface="Arial"/>
                <a:cs typeface="Arial"/>
              </a:rPr>
              <a:t> y plant </a:t>
            </a:r>
            <a:r>
              <a:rPr lang="en-US" sz="2400" dirty="0" err="1">
                <a:latin typeface="Arial"/>
                <a:cs typeface="Arial"/>
              </a:rPr>
              <a:t>yn</a:t>
            </a:r>
            <a:r>
              <a:rPr lang="en-US" sz="2400" dirty="0">
                <a:latin typeface="Arial"/>
                <a:cs typeface="Arial"/>
              </a:rPr>
              <a:t>       </a:t>
            </a:r>
            <a:r>
              <a:rPr lang="en-US" sz="2400" dirty="0" err="1">
                <a:latin typeface="Arial"/>
                <a:cs typeface="Arial"/>
              </a:rPr>
              <a:t>canu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yn</a:t>
            </a:r>
            <a:r>
              <a:rPr lang="en-US" sz="2400" dirty="0">
                <a:latin typeface="Arial"/>
                <a:cs typeface="Arial"/>
              </a:rPr>
              <a:t> y </a:t>
            </a:r>
            <a:r>
              <a:rPr lang="en-US" sz="2400" dirty="0" err="1">
                <a:latin typeface="Arial"/>
                <a:cs typeface="Arial"/>
              </a:rPr>
              <a:t>neuadd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prynhawn</a:t>
            </a:r>
            <a:r>
              <a:rPr lang="en-US" sz="2400" dirty="0">
                <a:latin typeface="Arial"/>
                <a:cs typeface="Arial"/>
              </a:rPr>
              <a:t> 'ma.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</a:t>
            </a:r>
            <a:r>
              <a:rPr lang="en-US" sz="2400" dirty="0" err="1">
                <a:latin typeface="Arial"/>
                <a:cs typeface="Arial"/>
              </a:rPr>
              <a:t>gwneud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arbrofion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i="1" dirty="0">
                <a:latin typeface="Arial"/>
                <a:cs typeface="Arial"/>
              </a:rPr>
              <a:t>(experiments)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yfory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Byddan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nhw'n</a:t>
            </a:r>
            <a:r>
              <a:rPr lang="en-US" sz="2400" dirty="0">
                <a:latin typeface="Arial"/>
                <a:cs typeface="Arial"/>
              </a:rPr>
              <a:t>         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ar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wyliau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yfory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2400" dirty="0">
                <a:latin typeface="Arial"/>
                <a:cs typeface="Arial"/>
              </a:rPr>
              <a:t>     </a:t>
            </a:r>
            <a:r>
              <a:rPr lang="en-US" sz="2400" dirty="0" err="1">
                <a:latin typeface="Arial"/>
                <a:cs typeface="Arial"/>
              </a:rPr>
              <a:t>marcio'r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llyfrau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heno</a:t>
            </a:r>
            <a:r>
              <a:rPr lang="en-US" sz="2400" dirty="0">
                <a:latin typeface="Arial"/>
                <a:cs typeface="Arial"/>
              </a:rPr>
              <a:t>.</a:t>
            </a:r>
          </a:p>
        </p:txBody>
      </p:sp>
      <p:pic>
        <p:nvPicPr>
          <p:cNvPr id="3" name="Audio Recording 30 Aug 2024 at 15:16:02">
            <a:hlinkClick r:id="" action="ppaction://media"/>
            <a:extLst>
              <a:ext uri="{FF2B5EF4-FFF2-40B4-BE49-F238E27FC236}">
                <a16:creationId xmlns:a16="http://schemas.microsoft.com/office/drawing/2014/main" id="{4663E460-5ED5-692D-E866-06E58750D0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03900" y="614003"/>
            <a:ext cx="812800" cy="812800"/>
          </a:xfrm>
          <a:prstGeom prst="rect">
            <a:avLst/>
          </a:prstGeom>
        </p:spPr>
      </p:pic>
      <p:pic>
        <p:nvPicPr>
          <p:cNvPr id="6" name="Audio Recording 30 Aug 2024 at 15:16:11">
            <a:hlinkClick r:id="" action="ppaction://media"/>
            <a:extLst>
              <a:ext uri="{FF2B5EF4-FFF2-40B4-BE49-F238E27FC236}">
                <a16:creationId xmlns:a16="http://schemas.microsoft.com/office/drawing/2014/main" id="{401338C6-C001-BE06-4B96-5116BC2A63B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371698" y="1716252"/>
            <a:ext cx="812800" cy="812800"/>
          </a:xfrm>
          <a:prstGeom prst="rect">
            <a:avLst/>
          </a:prstGeom>
        </p:spPr>
      </p:pic>
      <p:pic>
        <p:nvPicPr>
          <p:cNvPr id="7" name="Audio Recording 30 Aug 2024 at 15:16:22">
            <a:hlinkClick r:id="" action="ppaction://media"/>
            <a:extLst>
              <a:ext uri="{FF2B5EF4-FFF2-40B4-BE49-F238E27FC236}">
                <a16:creationId xmlns:a16="http://schemas.microsoft.com/office/drawing/2014/main" id="{386CAB86-8A36-401C-1521-5332783147F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020717" y="2843295"/>
            <a:ext cx="812800" cy="812800"/>
          </a:xfrm>
          <a:prstGeom prst="rect">
            <a:avLst/>
          </a:prstGeom>
        </p:spPr>
      </p:pic>
      <p:pic>
        <p:nvPicPr>
          <p:cNvPr id="10" name="Audio Recording 30 Aug 2024 at 15:16:33">
            <a:hlinkClick r:id="" action="ppaction://media"/>
            <a:extLst>
              <a:ext uri="{FF2B5EF4-FFF2-40B4-BE49-F238E27FC236}">
                <a16:creationId xmlns:a16="http://schemas.microsoft.com/office/drawing/2014/main" id="{F74B0F14-550D-9824-2C47-D32154BEE62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630286" y="3986352"/>
            <a:ext cx="812800" cy="812800"/>
          </a:xfrm>
          <a:prstGeom prst="rect">
            <a:avLst/>
          </a:prstGeom>
        </p:spPr>
      </p:pic>
      <p:pic>
        <p:nvPicPr>
          <p:cNvPr id="11" name="Audio Recording 30 Aug 2024 at 15:16:42">
            <a:hlinkClick r:id="" action="ppaction://media"/>
            <a:extLst>
              <a:ext uri="{FF2B5EF4-FFF2-40B4-BE49-F238E27FC236}">
                <a16:creationId xmlns:a16="http://schemas.microsoft.com/office/drawing/2014/main" id="{4573FE48-C52B-16ED-CFA1-82DC772F48B4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965298" y="5308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9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0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01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88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99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8381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Beth?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676830-B1B2-668D-EC8C-3B4FA0F73CB3}"/>
              </a:ext>
            </a:extLst>
          </p:cNvPr>
          <p:cNvSpPr txBox="1"/>
          <p:nvPr/>
        </p:nvSpPr>
        <p:spPr>
          <a:xfrm>
            <a:off x="232706" y="1852524"/>
            <a:ext cx="11878072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cs typeface="Arial"/>
              </a:rPr>
              <a:t>Beth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lang="en-US" sz="2400" dirty="0" err="1">
                <a:latin typeface="Arial"/>
                <a:cs typeface="Arial"/>
              </a:rPr>
              <a:t>yddi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di'n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cs typeface="Arial"/>
              </a:rPr>
              <a:t>w</a:t>
            </a:r>
            <a:r>
              <a:rPr lang="en-US" sz="2400" dirty="0" err="1">
                <a:latin typeface="Arial"/>
                <a:cs typeface="Arial"/>
              </a:rPr>
              <a:t>neud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heno</a:t>
            </a:r>
            <a:r>
              <a:rPr lang="en-US" sz="2400" dirty="0">
                <a:latin typeface="Arial"/>
                <a:cs typeface="Arial"/>
              </a:rPr>
              <a:t>?                            </a:t>
            </a:r>
            <a:r>
              <a:rPr lang="en-US" sz="2400" dirty="0" err="1">
                <a:latin typeface="Arial"/>
                <a:cs typeface="Arial"/>
              </a:rPr>
              <a:t>Bydda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i'n</a:t>
            </a:r>
            <a:r>
              <a:rPr lang="en-US" sz="2400" dirty="0">
                <a:latin typeface="Arial"/>
                <a:cs typeface="Arial"/>
              </a:rPr>
              <a:t>       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i'r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sinema</a:t>
            </a:r>
            <a:r>
              <a:rPr lang="en-US" sz="2400" dirty="0">
                <a:latin typeface="Arial"/>
                <a:cs typeface="Arial"/>
              </a:rPr>
              <a:t>.</a:t>
            </a:r>
            <a:endParaRPr lang="en-US" dirty="0"/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</a:t>
            </a:r>
            <a:r>
              <a:rPr lang="en-US" sz="2400" dirty="0" err="1">
                <a:latin typeface="Arial"/>
                <a:cs typeface="Arial"/>
              </a:rPr>
              <a:t>gwneud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gwaith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cartref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</a:t>
            </a:r>
          </a:p>
          <a:p>
            <a:r>
              <a:rPr lang="en-US" sz="2400" dirty="0">
                <a:latin typeface="Arial"/>
                <a:cs typeface="Arial"/>
              </a:rPr>
              <a:t>                                  </a:t>
            </a:r>
            <a:endParaRPr lang="en-US" dirty="0"/>
          </a:p>
          <a:p>
            <a:r>
              <a:rPr lang="en-US" sz="2400" dirty="0">
                <a:latin typeface="Arial"/>
                <a:cs typeface="Arial"/>
              </a:rPr>
              <a:t>Beth </a:t>
            </a:r>
            <a:r>
              <a:rPr lang="en-US" sz="2400" b="1" dirty="0" err="1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lang="en-US" sz="2400" dirty="0" err="1">
                <a:latin typeface="Arial"/>
                <a:cs typeface="Arial"/>
              </a:rPr>
              <a:t>yddi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di'n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C00000"/>
                </a:solidFill>
                <a:latin typeface="Arial"/>
                <a:cs typeface="Arial"/>
              </a:rPr>
              <a:t>w</a:t>
            </a:r>
            <a:r>
              <a:rPr lang="en-US" sz="2400" dirty="0" err="1">
                <a:latin typeface="Arial"/>
                <a:cs typeface="Arial"/>
              </a:rPr>
              <a:t>neud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dros</a:t>
            </a:r>
            <a:r>
              <a:rPr lang="en-US" sz="2400" dirty="0">
                <a:latin typeface="Arial"/>
                <a:cs typeface="Arial"/>
              </a:rPr>
              <a:t> y </a:t>
            </a:r>
            <a:r>
              <a:rPr lang="en-US" sz="2400" dirty="0" err="1">
                <a:latin typeface="Arial"/>
                <a:cs typeface="Arial"/>
              </a:rPr>
              <a:t>penwythnos</a:t>
            </a:r>
            <a:r>
              <a:rPr lang="en-US" sz="2400" dirty="0">
                <a:latin typeface="Arial"/>
                <a:cs typeface="Arial"/>
              </a:rPr>
              <a:t>?      </a:t>
            </a:r>
            <a:r>
              <a:rPr lang="en-US" sz="2400" dirty="0" err="1">
                <a:latin typeface="Arial"/>
                <a:cs typeface="Arial"/>
              </a:rPr>
              <a:t>Bydda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i'n</a:t>
            </a:r>
            <a:r>
              <a:rPr lang="en-US" sz="2400" dirty="0">
                <a:latin typeface="Arial"/>
                <a:cs typeface="Arial"/>
              </a:rPr>
              <a:t>        </a:t>
            </a:r>
            <a:r>
              <a:rPr lang="en-US" sz="2400" dirty="0" err="1">
                <a:latin typeface="Arial"/>
                <a:cs typeface="Arial"/>
              </a:rPr>
              <a:t>ymlacio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allan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gyda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ffrindiau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  </a:t>
            </a:r>
          </a:p>
          <a:p>
            <a:r>
              <a:rPr lang="en-US" sz="2400" dirty="0">
                <a:latin typeface="Arial"/>
                <a:cs typeface="Arial"/>
              </a:rPr>
              <a:t>Beth </a:t>
            </a:r>
            <a:r>
              <a:rPr lang="en-US" sz="2400" b="1" dirty="0" err="1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lang="en-US" sz="2400" dirty="0" err="1">
                <a:latin typeface="Arial"/>
                <a:cs typeface="Arial"/>
              </a:rPr>
              <a:t>yddi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di'n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C00000"/>
                </a:solidFill>
                <a:latin typeface="Arial"/>
                <a:cs typeface="Arial"/>
              </a:rPr>
              <a:t>w</a:t>
            </a:r>
            <a:r>
              <a:rPr lang="en-US" sz="2400" dirty="0" err="1">
                <a:latin typeface="Arial"/>
                <a:cs typeface="Arial"/>
              </a:rPr>
              <a:t>neud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yfory</a:t>
            </a:r>
            <a:r>
              <a:rPr lang="en-US" sz="2400" dirty="0">
                <a:latin typeface="Arial"/>
                <a:cs typeface="Arial"/>
              </a:rPr>
              <a:t>?                            </a:t>
            </a:r>
            <a:r>
              <a:rPr lang="en-US" sz="2400" dirty="0" err="1">
                <a:latin typeface="Arial"/>
                <a:cs typeface="Arial"/>
              </a:rPr>
              <a:t>Bydda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i'n</a:t>
            </a:r>
            <a:r>
              <a:rPr lang="en-US" sz="2400" dirty="0">
                <a:latin typeface="Arial"/>
                <a:cs typeface="Arial"/>
              </a:rPr>
              <a:t>        </a:t>
            </a:r>
            <a:r>
              <a:rPr lang="en-US" sz="2400" dirty="0" err="1">
                <a:latin typeface="Arial"/>
                <a:cs typeface="Arial"/>
              </a:rPr>
              <a:t>chwarae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pêl-rwyd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</a:t>
            </a:r>
            <a:r>
              <a:rPr lang="en-US" sz="2400" dirty="0" err="1">
                <a:latin typeface="Arial"/>
                <a:cs typeface="Arial"/>
              </a:rPr>
              <a:t>dysgu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Blwyddyn</a:t>
            </a:r>
            <a:r>
              <a:rPr lang="en-US" sz="2400" dirty="0">
                <a:latin typeface="Arial"/>
                <a:cs typeface="Arial"/>
              </a:rPr>
              <a:t> 8.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 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0690B7D-8CB6-CCED-B226-B3CBD3AACC0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Audio Recording 30 Aug 2024 at 15:17:00">
            <a:hlinkClick r:id="" action="ppaction://media"/>
            <a:extLst>
              <a:ext uri="{FF2B5EF4-FFF2-40B4-BE49-F238E27FC236}">
                <a16:creationId xmlns:a16="http://schemas.microsoft.com/office/drawing/2014/main" id="{2E33F6AA-0AA2-0DCA-B565-A8DD706D37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96196" y="1711082"/>
            <a:ext cx="812800" cy="812800"/>
          </a:xfrm>
          <a:prstGeom prst="rect">
            <a:avLst/>
          </a:prstGeom>
        </p:spPr>
      </p:pic>
      <p:pic>
        <p:nvPicPr>
          <p:cNvPr id="6" name="Audio Recording 30 Aug 2024 at 15:17:14">
            <a:hlinkClick r:id="" action="ppaction://media"/>
            <a:extLst>
              <a:ext uri="{FF2B5EF4-FFF2-40B4-BE49-F238E27FC236}">
                <a16:creationId xmlns:a16="http://schemas.microsoft.com/office/drawing/2014/main" id="{F73D36EA-A7A0-E818-B2B9-4C2550F3F5E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9717" y="3022600"/>
            <a:ext cx="812800" cy="812800"/>
          </a:xfrm>
          <a:prstGeom prst="rect">
            <a:avLst/>
          </a:prstGeom>
        </p:spPr>
      </p:pic>
      <p:pic>
        <p:nvPicPr>
          <p:cNvPr id="7" name="Audio Recording 30 Aug 2024 at 15:17:29">
            <a:hlinkClick r:id="" action="ppaction://media"/>
            <a:extLst>
              <a:ext uri="{FF2B5EF4-FFF2-40B4-BE49-F238E27FC236}">
                <a16:creationId xmlns:a16="http://schemas.microsoft.com/office/drawing/2014/main" id="{7CD5DBF6-9BB8-7BFB-4DB9-A3CF245CE21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39021" y="47405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99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5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40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5550A-4BF0-4646-AC52-E5872AEC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535" y="216187"/>
            <a:ext cx="11598442" cy="659100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Codwch a sgwrsiwch!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5EF01AD-81E4-FB45-8A09-70E43A9588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440189"/>
              </p:ext>
            </p:extLst>
          </p:nvPr>
        </p:nvGraphicFramePr>
        <p:xfrm>
          <a:off x="296430" y="2285248"/>
          <a:ext cx="11643719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9974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2381819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2463951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2591712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2616263">
                  <a:extLst>
                    <a:ext uri="{9D8B030D-6E8A-4147-A177-3AD203B41FA5}">
                      <a16:colId xmlns:a16="http://schemas.microsoft.com/office/drawing/2014/main" val="3297843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Enw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heno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yfory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ar y penwythnos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yr wythnos nesa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099">
                      <a:solidFill>
                        <a:schemeClr val="tx1"/>
                      </a:solidFill>
                    </a:lnR>
                    <a:lnT w="38099">
                      <a:solidFill>
                        <a:schemeClr val="tx1"/>
                      </a:solidFill>
                    </a:lnT>
                    <a:lnB w="38099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32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099">
                      <a:solidFill>
                        <a:schemeClr val="tx1"/>
                      </a:solidFill>
                    </a:lnR>
                    <a:lnT w="38099">
                      <a:solidFill>
                        <a:schemeClr val="tx1"/>
                      </a:solidFill>
                    </a:lnT>
                    <a:lnB w="38099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32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099">
                      <a:solidFill>
                        <a:schemeClr val="tx1"/>
                      </a:solidFill>
                    </a:lnR>
                    <a:lnT w="38099">
                      <a:solidFill>
                        <a:schemeClr val="tx1"/>
                      </a:solidFill>
                    </a:lnT>
                    <a:lnB w="38099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32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099">
                      <a:solidFill>
                        <a:schemeClr val="tx1"/>
                      </a:solidFill>
                    </a:lnR>
                    <a:lnT w="38099">
                      <a:solidFill>
                        <a:schemeClr val="tx1"/>
                      </a:solidFill>
                    </a:lnT>
                    <a:lnB w="38099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32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099">
                      <a:solidFill>
                        <a:schemeClr val="tx1"/>
                      </a:solidFill>
                    </a:lnR>
                    <a:lnT w="38099">
                      <a:solidFill>
                        <a:schemeClr val="tx1"/>
                      </a:solidFill>
                    </a:lnT>
                    <a:lnB w="38099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320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099">
                      <a:solidFill>
                        <a:schemeClr val="tx1"/>
                      </a:solidFill>
                    </a:lnR>
                    <a:lnT w="38099">
                      <a:solidFill>
                        <a:schemeClr val="tx1"/>
                      </a:solidFill>
                    </a:lnT>
                    <a:lnB w="38099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7" name="Picture 6" descr="A purple square with black border&#10;&#10;Description automatically generated">
            <a:extLst>
              <a:ext uri="{FF2B5EF4-FFF2-40B4-BE49-F238E27FC236}">
                <a16:creationId xmlns:a16="http://schemas.microsoft.com/office/drawing/2014/main" id="{9D50DB38-C5D5-6577-D6A9-2E14E7CB3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93499"/>
            <a:ext cx="12192000" cy="466361"/>
          </a:xfrm>
          <a:prstGeom prst="rect">
            <a:avLst/>
          </a:prstGeom>
        </p:spPr>
      </p:pic>
      <p:pic>
        <p:nvPicPr>
          <p:cNvPr id="4" name="Picture 3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66D7258E-F5D1-FF63-5738-E6DC76A95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0363" y="214313"/>
            <a:ext cx="1514475" cy="1323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479F36-3BDF-5794-0715-548D51FE8E10}"/>
              </a:ext>
            </a:extLst>
          </p:cNvPr>
          <p:cNvSpPr txBox="1"/>
          <p:nvPr/>
        </p:nvSpPr>
        <p:spPr>
          <a:xfrm>
            <a:off x="438779" y="1243073"/>
            <a:ext cx="709363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solidFill>
                  <a:srgbClr val="000000"/>
                </a:solidFill>
                <a:latin typeface="Arial"/>
                <a:cs typeface="Arial"/>
              </a:rPr>
              <a:t>Beth </a:t>
            </a:r>
            <a:r>
              <a:rPr lang="en-US" sz="3200" err="1">
                <a:solidFill>
                  <a:srgbClr val="000000"/>
                </a:solidFill>
                <a:latin typeface="Arial"/>
                <a:cs typeface="Arial"/>
              </a:rPr>
              <a:t>fyddi</a:t>
            </a:r>
            <a:r>
              <a:rPr lang="en-US" sz="32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3200" err="1">
                <a:solidFill>
                  <a:srgbClr val="000000"/>
                </a:solidFill>
                <a:latin typeface="Arial"/>
                <a:cs typeface="Arial"/>
              </a:rPr>
              <a:t>di'n</a:t>
            </a:r>
            <a:r>
              <a:rPr lang="en-US" sz="32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3200" err="1">
                <a:solidFill>
                  <a:srgbClr val="000000"/>
                </a:solidFill>
                <a:latin typeface="Arial"/>
                <a:cs typeface="Arial"/>
              </a:rPr>
              <a:t>wneud</a:t>
            </a:r>
            <a:r>
              <a:rPr lang="en-US" sz="3200">
                <a:solidFill>
                  <a:srgbClr val="000000"/>
                </a:solidFill>
                <a:latin typeface="Arial"/>
                <a:cs typeface="Arial"/>
              </a:rPr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2501951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8381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Ble?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676830-B1B2-668D-EC8C-3B4FA0F73CB3}"/>
              </a:ext>
            </a:extLst>
          </p:cNvPr>
          <p:cNvSpPr txBox="1"/>
          <p:nvPr/>
        </p:nvSpPr>
        <p:spPr>
          <a:xfrm>
            <a:off x="789376" y="2080670"/>
            <a:ext cx="10614158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cs typeface="Arial"/>
              </a:rPr>
              <a:t>Ble </a:t>
            </a:r>
            <a:r>
              <a:rPr lang="en-US" sz="2400" dirty="0" err="1">
                <a:latin typeface="Arial"/>
                <a:cs typeface="Arial"/>
              </a:rPr>
              <a:t>byddi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di'n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?                              </a:t>
            </a:r>
            <a:r>
              <a:rPr lang="en-US" sz="2400" dirty="0" err="1">
                <a:latin typeface="Arial"/>
                <a:cs typeface="Arial"/>
              </a:rPr>
              <a:t>Bydda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i'n</a:t>
            </a:r>
            <a:r>
              <a:rPr lang="en-US" sz="2400" dirty="0">
                <a:latin typeface="Arial"/>
                <a:cs typeface="Arial"/>
              </a:rPr>
              <a:t>         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adre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 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i'r</a:t>
            </a:r>
            <a:r>
              <a:rPr lang="en-US" sz="2400" dirty="0">
                <a:latin typeface="Arial"/>
                <a:cs typeface="Arial"/>
              </a:rPr>
              <a:t> parc.</a:t>
            </a: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Ble </a:t>
            </a:r>
            <a:r>
              <a:rPr lang="en-US" sz="2400" dirty="0" err="1">
                <a:latin typeface="Arial"/>
                <a:cs typeface="Arial"/>
              </a:rPr>
              <a:t>byddi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di'n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cs typeface="Arial"/>
              </a:rPr>
              <a:t>dd</a:t>
            </a:r>
            <a:r>
              <a:rPr lang="en-US" sz="2400" dirty="0" err="1">
                <a:latin typeface="Arial"/>
                <a:cs typeface="Arial"/>
              </a:rPr>
              <a:t>ydd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Sadwrn</a:t>
            </a:r>
            <a:r>
              <a:rPr lang="en-US" sz="2400" dirty="0">
                <a:latin typeface="Arial"/>
                <a:cs typeface="Arial"/>
              </a:rPr>
              <a:t>?     </a:t>
            </a:r>
            <a:r>
              <a:rPr lang="en-US" sz="2400" dirty="0" err="1">
                <a:latin typeface="Arial"/>
                <a:cs typeface="Arial"/>
              </a:rPr>
              <a:t>Bydda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i'n</a:t>
            </a:r>
            <a:r>
              <a:rPr lang="en-US" sz="2400" dirty="0">
                <a:latin typeface="Arial"/>
                <a:cs typeface="Arial"/>
              </a:rPr>
              <a:t>           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lan</a:t>
            </a:r>
            <a:r>
              <a:rPr lang="en-US" sz="2400" dirty="0">
                <a:latin typeface="Arial"/>
                <a:cs typeface="Arial"/>
              </a:rPr>
              <a:t> y </a:t>
            </a:r>
            <a:r>
              <a:rPr lang="en-US" sz="2400" dirty="0" err="1">
                <a:latin typeface="Arial"/>
                <a:cs typeface="Arial"/>
              </a:rPr>
              <a:t>môr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i</a:t>
            </a:r>
            <a:r>
              <a:rPr lang="en-US" sz="2400" dirty="0">
                <a:latin typeface="Arial"/>
                <a:cs typeface="Arial"/>
              </a:rPr>
              <a:t> Alton Towers.</a:t>
            </a: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Ble </a:t>
            </a:r>
            <a:r>
              <a:rPr lang="en-US" sz="2400" dirty="0" err="1">
                <a:latin typeface="Arial"/>
                <a:cs typeface="Arial"/>
              </a:rPr>
              <a:t>byddi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di'n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ar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wyliau</a:t>
            </a:r>
            <a:r>
              <a:rPr lang="en-US" sz="2400" dirty="0">
                <a:latin typeface="Arial"/>
                <a:cs typeface="Arial"/>
              </a:rPr>
              <a:t>?              </a:t>
            </a:r>
            <a:r>
              <a:rPr lang="en-US" sz="2400" dirty="0" err="1">
                <a:latin typeface="Arial"/>
                <a:cs typeface="Arial"/>
              </a:rPr>
              <a:t>Bydda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i'n</a:t>
            </a:r>
            <a:r>
              <a:rPr lang="en-US" sz="2400" dirty="0">
                <a:latin typeface="Arial"/>
                <a:cs typeface="Arial"/>
              </a:rPr>
              <a:t>           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400" dirty="0" err="1">
                <a:latin typeface="Arial"/>
                <a:cs typeface="Arial"/>
              </a:rPr>
              <a:t>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Ffrainc</a:t>
            </a:r>
            <a:r>
              <a:rPr lang="en-US" sz="2400" dirty="0">
                <a:latin typeface="Arial"/>
                <a:cs typeface="Arial"/>
              </a:rPr>
              <a:t>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 </a:t>
            </a:r>
            <a:r>
              <a:rPr lang="en-US" sz="2400" dirty="0" err="1">
                <a:latin typeface="Arial"/>
                <a:cs typeface="Arial"/>
              </a:rPr>
              <a:t>mynd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i</a:t>
            </a:r>
            <a:r>
              <a:rPr lang="en-US" sz="2400" dirty="0">
                <a:latin typeface="Arial"/>
                <a:cs typeface="Arial"/>
              </a:rPr>
              <a:t> Ynys Môn.</a:t>
            </a:r>
          </a:p>
          <a:p>
            <a:r>
              <a:rPr lang="en-US" sz="2400" dirty="0">
                <a:latin typeface="Arial"/>
                <a:cs typeface="Arial"/>
              </a:rPr>
              <a:t>                                                              </a:t>
            </a:r>
          </a:p>
          <a:p>
            <a:endParaRPr lang="en-US" sz="2400" dirty="0">
              <a:latin typeface="Arial"/>
              <a:cs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545DAE-9CA0-EB0D-9919-3E855EEE45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Audio Recording 30 Aug 2024 at 15:17:44">
            <a:hlinkClick r:id="" action="ppaction://media"/>
            <a:extLst>
              <a:ext uri="{FF2B5EF4-FFF2-40B4-BE49-F238E27FC236}">
                <a16:creationId xmlns:a16="http://schemas.microsoft.com/office/drawing/2014/main" id="{6DA5C68B-1C11-CFA2-73F3-F9296A525E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333038" y="1852268"/>
            <a:ext cx="812800" cy="812800"/>
          </a:xfrm>
          <a:prstGeom prst="rect">
            <a:avLst/>
          </a:prstGeom>
        </p:spPr>
      </p:pic>
      <p:pic>
        <p:nvPicPr>
          <p:cNvPr id="6" name="Audio Recording 30 Aug 2024 at 15:18:03">
            <a:hlinkClick r:id="" action="ppaction://media"/>
            <a:extLst>
              <a:ext uri="{FF2B5EF4-FFF2-40B4-BE49-F238E27FC236}">
                <a16:creationId xmlns:a16="http://schemas.microsoft.com/office/drawing/2014/main" id="{67489C88-BAB8-7307-668D-DCDE2531379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873075" y="2910479"/>
            <a:ext cx="812800" cy="812800"/>
          </a:xfrm>
          <a:prstGeom prst="rect">
            <a:avLst/>
          </a:prstGeom>
        </p:spPr>
      </p:pic>
      <p:pic>
        <p:nvPicPr>
          <p:cNvPr id="7" name="Audio Recording 30 Aug 2024 at 15:18:16">
            <a:hlinkClick r:id="" action="ppaction://media"/>
            <a:extLst>
              <a:ext uri="{FF2B5EF4-FFF2-40B4-BE49-F238E27FC236}">
                <a16:creationId xmlns:a16="http://schemas.microsoft.com/office/drawing/2014/main" id="{0A2B634F-25FD-4BB1-02E4-C8FA8B63322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65096" y="404973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15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8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51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Pryd?  Sut?  Gyda phwy?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676830-B1B2-668D-EC8C-3B4FA0F73CB3}"/>
              </a:ext>
            </a:extLst>
          </p:cNvPr>
          <p:cNvSpPr txBox="1"/>
          <p:nvPr/>
        </p:nvSpPr>
        <p:spPr>
          <a:xfrm>
            <a:off x="784813" y="1441867"/>
            <a:ext cx="9824781" cy="5272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latin typeface="Arial"/>
                <a:cs typeface="Arial"/>
              </a:rPr>
              <a:t>Pryd byddi di'n mynd?                   Bydda i'n     mynd ar y penwythnos.</a:t>
            </a:r>
            <a:endParaRPr lang="cy-GB" dirty="0"/>
          </a:p>
          <a:p>
            <a:r>
              <a:rPr lang="cy-GB" sz="2400" dirty="0">
                <a:latin typeface="Arial"/>
                <a:cs typeface="Arial"/>
              </a:rPr>
              <a:t>                                                                                    yr wythnos nesa.</a:t>
            </a:r>
          </a:p>
          <a:p>
            <a:r>
              <a:rPr lang="cy-GB" sz="2400" dirty="0">
                <a:latin typeface="Arial"/>
                <a:cs typeface="Arial"/>
              </a:rPr>
              <a:t>                                                                                    ym mis Awst.</a:t>
            </a:r>
          </a:p>
          <a:p>
            <a:endParaRPr lang="cy-GB" sz="2400" dirty="0">
              <a:latin typeface="Arial"/>
              <a:cs typeface="Arial"/>
            </a:endParaRPr>
          </a:p>
          <a:p>
            <a:r>
              <a:rPr lang="cy-GB" sz="2400" dirty="0">
                <a:latin typeface="Arial"/>
                <a:cs typeface="Arial"/>
              </a:rPr>
              <a:t>Sut byddi di'n mynd?                     Bydda i'n     hedfan.</a:t>
            </a:r>
          </a:p>
          <a:p>
            <a:r>
              <a:rPr lang="cy-GB" sz="2400" dirty="0">
                <a:latin typeface="Arial"/>
                <a:cs typeface="Arial"/>
              </a:rPr>
              <a:t>                                                                          mynd ar y trên.</a:t>
            </a:r>
          </a:p>
          <a:p>
            <a:r>
              <a:rPr lang="cy-GB" sz="2400" dirty="0">
                <a:latin typeface="Arial"/>
                <a:cs typeface="Arial"/>
              </a:rPr>
              <a:t>                                                                          mynd ar y bws.</a:t>
            </a:r>
          </a:p>
          <a:p>
            <a:r>
              <a:rPr lang="cy-GB" sz="2400" dirty="0">
                <a:latin typeface="Arial"/>
                <a:cs typeface="Arial"/>
              </a:rPr>
              <a:t>                                                                          mynd yn y car.</a:t>
            </a:r>
          </a:p>
          <a:p>
            <a:r>
              <a:rPr lang="cy-GB" sz="2400" dirty="0">
                <a:latin typeface="Arial"/>
                <a:cs typeface="Arial"/>
              </a:rPr>
              <a:t>                                                                          mynd ar y llong.   </a:t>
            </a:r>
            <a:r>
              <a:rPr lang="cy-GB" sz="2400" i="1" dirty="0">
                <a:latin typeface="Arial"/>
                <a:cs typeface="Arial"/>
              </a:rPr>
              <a:t>(ship)</a:t>
            </a:r>
            <a:endParaRPr lang="cy-GB" sz="2400" dirty="0">
              <a:latin typeface="Arial"/>
              <a:cs typeface="Arial"/>
            </a:endParaRPr>
          </a:p>
          <a:p>
            <a:r>
              <a:rPr lang="cy-GB" sz="2400" i="1" dirty="0">
                <a:latin typeface="Arial"/>
                <a:cs typeface="Arial"/>
              </a:rPr>
              <a:t>                                                                       </a:t>
            </a:r>
            <a:r>
              <a:rPr lang="cy-GB" sz="2400" dirty="0">
                <a:latin typeface="Arial"/>
                <a:cs typeface="Arial"/>
              </a:rPr>
              <a:t>   cerdded.</a:t>
            </a:r>
          </a:p>
          <a:p>
            <a:endParaRPr lang="cy-GB" sz="2400" dirty="0">
              <a:latin typeface="Arial"/>
              <a:cs typeface="Arial"/>
            </a:endParaRPr>
          </a:p>
          <a:p>
            <a:r>
              <a:rPr lang="cy-GB" sz="2400" dirty="0">
                <a:latin typeface="Arial"/>
                <a:cs typeface="Arial"/>
              </a:rPr>
              <a:t>Gyda phwy byddi di'n mynd?        Bydda i'n      mynd  gyda'r teulu.</a:t>
            </a:r>
          </a:p>
          <a:p>
            <a:r>
              <a:rPr lang="cy-GB" sz="2400" dirty="0">
                <a:latin typeface="Arial"/>
                <a:cs typeface="Arial"/>
              </a:rPr>
              <a:t>                                                                                      gyda ffrindiau.</a:t>
            </a:r>
          </a:p>
          <a:p>
            <a:endParaRPr lang="en-US" sz="2400" dirty="0">
              <a:latin typeface="Arial"/>
              <a:cs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50A23F-A835-70A8-3E8D-8CE9A57145E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Audio Recording 30 Aug 2024 at 15:18:43">
            <a:hlinkClick r:id="" action="ppaction://media"/>
            <a:extLst>
              <a:ext uri="{FF2B5EF4-FFF2-40B4-BE49-F238E27FC236}">
                <a16:creationId xmlns:a16="http://schemas.microsoft.com/office/drawing/2014/main" id="{9E3DBEC6-5DB8-8796-03C0-3E77BEA483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19062" y="1835443"/>
            <a:ext cx="812800" cy="812800"/>
          </a:xfrm>
          <a:prstGeom prst="rect">
            <a:avLst/>
          </a:prstGeom>
        </p:spPr>
      </p:pic>
      <p:pic>
        <p:nvPicPr>
          <p:cNvPr id="6" name="Audio Recording 30 Aug 2024 at 15:18:54">
            <a:hlinkClick r:id="" action="ppaction://media"/>
            <a:extLst>
              <a:ext uri="{FF2B5EF4-FFF2-40B4-BE49-F238E27FC236}">
                <a16:creationId xmlns:a16="http://schemas.microsoft.com/office/drawing/2014/main" id="{51DD3858-7B4F-86B4-DC13-6F9D4CAB858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907456" y="2616200"/>
            <a:ext cx="812800" cy="812800"/>
          </a:xfrm>
          <a:prstGeom prst="rect">
            <a:avLst/>
          </a:prstGeom>
        </p:spPr>
      </p:pic>
      <p:pic>
        <p:nvPicPr>
          <p:cNvPr id="7" name="Audio Recording 30 Aug 2024 at 15:19:10">
            <a:hlinkClick r:id="" action="ppaction://media"/>
            <a:extLst>
              <a:ext uri="{FF2B5EF4-FFF2-40B4-BE49-F238E27FC236}">
                <a16:creationId xmlns:a16="http://schemas.microsoft.com/office/drawing/2014/main" id="{9CEE65EF-3080-F32D-AC1E-028DE11557C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9717" y="53331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46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6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4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Trefnu gwyliau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6" name="Picture 5" descr="A hand holding a pen&#10;&#10;Description automatically generated">
            <a:extLst>
              <a:ext uri="{FF2B5EF4-FFF2-40B4-BE49-F238E27FC236}">
                <a16:creationId xmlns:a16="http://schemas.microsoft.com/office/drawing/2014/main" id="{81DFB54F-6CBB-4787-3F0F-FE60CA822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9439" y="191521"/>
            <a:ext cx="1375302" cy="12622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1BFF6A-3CDF-EBC8-C9D5-6A716C3AEE96}"/>
              </a:ext>
            </a:extLst>
          </p:cNvPr>
          <p:cNvSpPr txBox="1"/>
          <p:nvPr/>
        </p:nvSpPr>
        <p:spPr>
          <a:xfrm>
            <a:off x="757437" y="1346047"/>
            <a:ext cx="741558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cs typeface="Arial"/>
              </a:rPr>
              <a:t>Ysgrifennwch</a:t>
            </a:r>
            <a:r>
              <a:rPr lang="en-US" sz="2800">
                <a:latin typeface="Arial"/>
                <a:cs typeface="Arial"/>
              </a:rPr>
              <a:t> am </a:t>
            </a:r>
            <a:r>
              <a:rPr lang="en-US" sz="2800" err="1">
                <a:latin typeface="Arial"/>
                <a:cs typeface="Arial"/>
              </a:rPr>
              <a:t>eich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gwyliau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nesa</a:t>
            </a:r>
            <a:r>
              <a:rPr lang="en-US" sz="2800">
                <a:latin typeface="Arial"/>
                <a:cs typeface="Arial"/>
              </a:rPr>
              <a:t> chi...</a:t>
            </a:r>
          </a:p>
          <a:p>
            <a:r>
              <a:rPr lang="en-US" sz="2400" i="1">
                <a:latin typeface="Arial"/>
                <a:cs typeface="Arial"/>
              </a:rPr>
              <a:t>Write about your next holiday...</a:t>
            </a:r>
          </a:p>
          <a:p>
            <a:endParaRPr lang="en-US" sz="2400" i="1">
              <a:latin typeface="Arial"/>
              <a:cs typeface="Arial"/>
            </a:endParaRPr>
          </a:p>
          <a:p>
            <a:pPr lvl="4"/>
            <a:r>
              <a:rPr lang="en-US" sz="3600" b="1">
                <a:latin typeface="Arial"/>
                <a:cs typeface="Arial"/>
              </a:rPr>
              <a:t>Ble?</a:t>
            </a:r>
          </a:p>
          <a:p>
            <a:pPr lvl="4"/>
            <a:r>
              <a:rPr lang="en-US" sz="3600" b="1" err="1">
                <a:latin typeface="Arial"/>
                <a:cs typeface="Arial"/>
              </a:rPr>
              <a:t>Pryd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Sut?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Gyda </a:t>
            </a:r>
            <a:r>
              <a:rPr lang="en-US" sz="3600" b="1" err="1">
                <a:latin typeface="Arial"/>
                <a:cs typeface="Arial"/>
              </a:rPr>
              <a:t>phwy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Beth?</a:t>
            </a:r>
          </a:p>
        </p:txBody>
      </p:sp>
      <p:pic>
        <p:nvPicPr>
          <p:cNvPr id="8" name="Graphic 7" descr="Luggage with solid fill">
            <a:extLst>
              <a:ext uri="{FF2B5EF4-FFF2-40B4-BE49-F238E27FC236}">
                <a16:creationId xmlns:a16="http://schemas.microsoft.com/office/drawing/2014/main" id="{A7D0919E-89D7-BA32-5ECF-98BCD533E9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31626" y="2086602"/>
            <a:ext cx="3565429" cy="357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836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Trefnu gwyliau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1BFF6A-3CDF-EBC8-C9D5-6A716C3AEE96}"/>
              </a:ext>
            </a:extLst>
          </p:cNvPr>
          <p:cNvSpPr txBox="1"/>
          <p:nvPr/>
        </p:nvSpPr>
        <p:spPr>
          <a:xfrm>
            <a:off x="757437" y="1346047"/>
            <a:ext cx="10427079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cs typeface="Arial"/>
              </a:rPr>
              <a:t>Gofynnwch</a:t>
            </a:r>
            <a:r>
              <a:rPr lang="en-US" sz="2800">
                <a:latin typeface="Arial"/>
                <a:cs typeface="Arial"/>
              </a:rPr>
              <a:t> </a:t>
            </a:r>
            <a:r>
              <a:rPr lang="en-US" sz="2800" err="1">
                <a:latin typeface="Arial"/>
                <a:cs typeface="Arial"/>
              </a:rPr>
              <a:t>i'ch</a:t>
            </a:r>
            <a:r>
              <a:rPr lang="en-US" sz="2800">
                <a:latin typeface="Arial"/>
                <a:cs typeface="Arial"/>
              </a:rPr>
              <a:t> partner chi am </a:t>
            </a:r>
            <a:r>
              <a:rPr lang="en-US" sz="2800" err="1">
                <a:latin typeface="Arial"/>
                <a:cs typeface="Arial"/>
              </a:rPr>
              <a:t>ei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wyliau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nesa</a:t>
            </a:r>
            <a:r>
              <a:rPr lang="en-US" sz="2800">
                <a:latin typeface="Arial"/>
                <a:cs typeface="Arial"/>
              </a:rPr>
              <a:t>...</a:t>
            </a:r>
          </a:p>
          <a:p>
            <a:r>
              <a:rPr lang="en-US" sz="2400" i="1">
                <a:latin typeface="Arial"/>
                <a:cs typeface="Arial"/>
              </a:rPr>
              <a:t>Ask your partner about his/her next holiday...</a:t>
            </a:r>
          </a:p>
          <a:p>
            <a:endParaRPr lang="en-US" sz="2400" i="1">
              <a:latin typeface="Arial"/>
              <a:cs typeface="Arial"/>
            </a:endParaRPr>
          </a:p>
          <a:p>
            <a:pPr lvl="4"/>
            <a:r>
              <a:rPr lang="en-US" sz="3600" b="1">
                <a:latin typeface="Arial"/>
                <a:cs typeface="Arial"/>
              </a:rPr>
              <a:t>Ble?</a:t>
            </a:r>
          </a:p>
          <a:p>
            <a:pPr lvl="4"/>
            <a:r>
              <a:rPr lang="en-US" sz="3600" b="1" err="1">
                <a:latin typeface="Arial"/>
                <a:cs typeface="Arial"/>
              </a:rPr>
              <a:t>Pryd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Sut?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Gyda </a:t>
            </a:r>
            <a:r>
              <a:rPr lang="en-US" sz="3600" b="1" err="1">
                <a:latin typeface="Arial"/>
                <a:cs typeface="Arial"/>
              </a:rPr>
              <a:t>phwy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Beth?</a:t>
            </a:r>
          </a:p>
        </p:txBody>
      </p:sp>
      <p:pic>
        <p:nvPicPr>
          <p:cNvPr id="8" name="Graphic 7" descr="Luggage with solid fill">
            <a:extLst>
              <a:ext uri="{FF2B5EF4-FFF2-40B4-BE49-F238E27FC236}">
                <a16:creationId xmlns:a16="http://schemas.microsoft.com/office/drawing/2014/main" id="{A7D0919E-89D7-BA32-5ECF-98BCD533E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31626" y="2086602"/>
            <a:ext cx="3565429" cy="3579118"/>
          </a:xfrm>
          <a:prstGeom prst="rect">
            <a:avLst/>
          </a:prstGeom>
        </p:spPr>
      </p:pic>
      <p:pic>
        <p:nvPicPr>
          <p:cNvPr id="5" name="Picture 4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1F1A7CFB-A98B-2809-64BD-55DD9A92461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59382" y="184738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11856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Trefnu gwyliau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1BFF6A-3CDF-EBC8-C9D5-6A716C3AEE96}"/>
              </a:ext>
            </a:extLst>
          </p:cNvPr>
          <p:cNvSpPr txBox="1"/>
          <p:nvPr/>
        </p:nvSpPr>
        <p:spPr>
          <a:xfrm>
            <a:off x="743748" y="1715640"/>
            <a:ext cx="10427079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cs typeface="Arial"/>
              </a:rPr>
              <a:t>Dwedwch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wrth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berson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arall</a:t>
            </a:r>
            <a:r>
              <a:rPr lang="en-US" sz="2800">
                <a:latin typeface="Arial"/>
                <a:cs typeface="Arial"/>
              </a:rPr>
              <a:t> am </a:t>
            </a:r>
            <a:r>
              <a:rPr lang="en-US" sz="2800" err="1">
                <a:latin typeface="Arial"/>
                <a:cs typeface="Arial"/>
              </a:rPr>
              <a:t>wyliau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nesa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eich</a:t>
            </a:r>
            <a:r>
              <a:rPr lang="en-US" sz="2800">
                <a:latin typeface="Arial"/>
                <a:cs typeface="Arial"/>
              </a:rPr>
              <a:t> partner chi...</a:t>
            </a:r>
          </a:p>
          <a:p>
            <a:r>
              <a:rPr lang="en-US" sz="2400" i="1">
                <a:latin typeface="Arial"/>
                <a:cs typeface="Arial"/>
              </a:rPr>
              <a:t>Tell another person about your partner's next holiday...</a:t>
            </a:r>
          </a:p>
          <a:p>
            <a:endParaRPr lang="en-US" sz="2400" i="1">
              <a:latin typeface="Arial"/>
              <a:cs typeface="Arial"/>
            </a:endParaRPr>
          </a:p>
          <a:p>
            <a:pPr lvl="4"/>
            <a:endParaRPr lang="en-US" sz="3600" b="1">
              <a:latin typeface="Arial"/>
              <a:cs typeface="Arial"/>
            </a:endParaRPr>
          </a:p>
        </p:txBody>
      </p:sp>
      <p:pic>
        <p:nvPicPr>
          <p:cNvPr id="8" name="Graphic 7" descr="Luggage with solid fill">
            <a:extLst>
              <a:ext uri="{FF2B5EF4-FFF2-40B4-BE49-F238E27FC236}">
                <a16:creationId xmlns:a16="http://schemas.microsoft.com/office/drawing/2014/main" id="{A7D0919E-89D7-BA32-5ECF-98BCD533E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31626" y="2387752"/>
            <a:ext cx="3565429" cy="3579118"/>
          </a:xfrm>
          <a:prstGeom prst="rect">
            <a:avLst/>
          </a:prstGeom>
        </p:spPr>
      </p:pic>
      <p:pic>
        <p:nvPicPr>
          <p:cNvPr id="5" name="Picture 4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1F1A7CFB-A98B-2809-64BD-55DD9A92461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59382" y="184738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Graphic 2" descr="Speech outline">
            <a:extLst>
              <a:ext uri="{FF2B5EF4-FFF2-40B4-BE49-F238E27FC236}">
                <a16:creationId xmlns:a16="http://schemas.microsoft.com/office/drawing/2014/main" id="{D6D064BA-8095-2C2F-66C9-FBDACA1BDE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2066069" y="2625022"/>
            <a:ext cx="4094722" cy="35882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86BDA0-DDD4-0F9B-4619-E19978FD82B9}"/>
              </a:ext>
            </a:extLst>
          </p:cNvPr>
          <p:cNvSpPr txBox="1"/>
          <p:nvPr/>
        </p:nvSpPr>
        <p:spPr>
          <a:xfrm>
            <a:off x="2933927" y="3517976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err="1">
                <a:latin typeface="Arial"/>
                <a:cs typeface="Arial"/>
              </a:rPr>
              <a:t>Bydd</a:t>
            </a:r>
            <a:r>
              <a:rPr lang="en-US" sz="4000">
                <a:latin typeface="Arial"/>
                <a:cs typeface="Arial"/>
              </a:rPr>
              <a:t> ….. </a:t>
            </a:r>
            <a:r>
              <a:rPr lang="en-US" sz="4000" err="1">
                <a:latin typeface="Arial"/>
                <a:cs typeface="Arial"/>
              </a:rPr>
              <a:t>yn</a:t>
            </a:r>
            <a:r>
              <a:rPr lang="en-US" sz="4000">
                <a:latin typeface="Arial"/>
                <a:cs typeface="Arial"/>
              </a:rPr>
              <a:t> …..</a:t>
            </a:r>
          </a:p>
        </p:txBody>
      </p:sp>
    </p:spTree>
    <p:extLst>
      <p:ext uri="{BB962C8B-B14F-4D97-AF65-F5344CB8AC3E}">
        <p14:creationId xmlns:p14="http://schemas.microsoft.com/office/powerpoint/2010/main" val="8644762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Trefnu taith ysgol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1BFF6A-3CDF-EBC8-C9D5-6A716C3AEE96}"/>
              </a:ext>
            </a:extLst>
          </p:cNvPr>
          <p:cNvSpPr txBox="1"/>
          <p:nvPr/>
        </p:nvSpPr>
        <p:spPr>
          <a:xfrm>
            <a:off x="757437" y="1346047"/>
            <a:ext cx="10372324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cs typeface="Arial"/>
              </a:rPr>
              <a:t>Gyda'ch</a:t>
            </a:r>
            <a:r>
              <a:rPr lang="en-US" sz="2800">
                <a:latin typeface="Arial"/>
                <a:cs typeface="Arial"/>
              </a:rPr>
              <a:t> partner, </a:t>
            </a:r>
            <a:r>
              <a:rPr lang="en-US" sz="2800" err="1">
                <a:latin typeface="Arial"/>
                <a:cs typeface="Arial"/>
              </a:rPr>
              <a:t>cynlluniwch</a:t>
            </a:r>
            <a:r>
              <a:rPr lang="en-US" sz="2800">
                <a:latin typeface="Arial"/>
                <a:cs typeface="Arial"/>
              </a:rPr>
              <a:t> daith </a:t>
            </a:r>
            <a:r>
              <a:rPr lang="en-US" sz="2800" err="1">
                <a:latin typeface="Arial"/>
                <a:cs typeface="Arial"/>
              </a:rPr>
              <a:t>ysgol</a:t>
            </a:r>
            <a:r>
              <a:rPr lang="en-US" sz="2800">
                <a:latin typeface="Arial"/>
                <a:cs typeface="Arial"/>
              </a:rPr>
              <a:t> </a:t>
            </a:r>
            <a:r>
              <a:rPr lang="en-US" sz="2800" err="1">
                <a:latin typeface="Arial"/>
                <a:cs typeface="Arial"/>
              </a:rPr>
              <a:t>i</a:t>
            </a:r>
            <a:r>
              <a:rPr lang="en-US" sz="2800">
                <a:latin typeface="Arial"/>
                <a:cs typeface="Arial"/>
              </a:rPr>
              <a:t> </a:t>
            </a:r>
            <a:r>
              <a:rPr lang="en-US" sz="2800" err="1">
                <a:latin typeface="Arial"/>
                <a:cs typeface="Arial"/>
              </a:rPr>
              <a:t>rywle</a:t>
            </a:r>
            <a:r>
              <a:rPr lang="en-US" sz="2800">
                <a:latin typeface="Arial"/>
                <a:cs typeface="Arial"/>
              </a:rPr>
              <a:t>...</a:t>
            </a:r>
          </a:p>
          <a:p>
            <a:r>
              <a:rPr lang="en-US" sz="2400" i="1">
                <a:latin typeface="Arial"/>
                <a:cs typeface="Arial"/>
              </a:rPr>
              <a:t>With your partner, plan a school trip somewhere...</a:t>
            </a:r>
          </a:p>
          <a:p>
            <a:endParaRPr lang="en-US" sz="2400" i="1">
              <a:latin typeface="Arial"/>
              <a:cs typeface="Arial"/>
            </a:endParaRPr>
          </a:p>
          <a:p>
            <a:pPr lvl="4"/>
            <a:r>
              <a:rPr lang="en-US" sz="3600" b="1">
                <a:latin typeface="Arial"/>
                <a:cs typeface="Arial"/>
              </a:rPr>
              <a:t>Ble?</a:t>
            </a:r>
          </a:p>
          <a:p>
            <a:pPr lvl="4"/>
            <a:r>
              <a:rPr lang="en-US" sz="3600" b="1" err="1">
                <a:latin typeface="Arial"/>
                <a:cs typeface="Arial"/>
              </a:rPr>
              <a:t>Pryd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Sut?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Gyda </a:t>
            </a:r>
            <a:r>
              <a:rPr lang="en-US" sz="3600" b="1" err="1">
                <a:latin typeface="Arial"/>
                <a:cs typeface="Arial"/>
              </a:rPr>
              <a:t>phwy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Beth?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Pam?</a:t>
            </a:r>
          </a:p>
        </p:txBody>
      </p:sp>
      <p:pic>
        <p:nvPicPr>
          <p:cNvPr id="5" name="Picture 4" descr="A hand holding a pen&#10;&#10;Description automatically generated">
            <a:extLst>
              <a:ext uri="{FF2B5EF4-FFF2-40B4-BE49-F238E27FC236}">
                <a16:creationId xmlns:a16="http://schemas.microsoft.com/office/drawing/2014/main" id="{C251ADC6-D85B-468D-61C2-C7C018EF0C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9439" y="191521"/>
            <a:ext cx="1375302" cy="12622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0" name="Graphic 9" descr="Bus with solid fill">
            <a:extLst>
              <a:ext uri="{FF2B5EF4-FFF2-40B4-BE49-F238E27FC236}">
                <a16:creationId xmlns:a16="http://schemas.microsoft.com/office/drawing/2014/main" id="{C2CA87A3-12EF-7BD7-2045-A109C2F15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16405" y="1940590"/>
            <a:ext cx="3779885" cy="3793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3637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Trefnu taith ysgol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1BFF6A-3CDF-EBC8-C9D5-6A716C3AEE96}"/>
              </a:ext>
            </a:extLst>
          </p:cNvPr>
          <p:cNvSpPr txBox="1"/>
          <p:nvPr/>
        </p:nvSpPr>
        <p:spPr>
          <a:xfrm>
            <a:off x="757437" y="1346047"/>
            <a:ext cx="10372324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cs typeface="Arial"/>
              </a:rPr>
              <a:t>Gofynnwch</a:t>
            </a:r>
            <a:r>
              <a:rPr lang="en-US" sz="2800">
                <a:latin typeface="Arial"/>
                <a:cs typeface="Arial"/>
              </a:rPr>
              <a:t> </a:t>
            </a:r>
            <a:r>
              <a:rPr lang="en-US" sz="2800" err="1">
                <a:latin typeface="Arial"/>
                <a:cs typeface="Arial"/>
              </a:rPr>
              <a:t>i</a:t>
            </a:r>
            <a:r>
              <a:rPr lang="en-US" sz="2800">
                <a:latin typeface="Arial"/>
                <a:cs typeface="Arial"/>
              </a:rPr>
              <a:t> </a:t>
            </a:r>
            <a:r>
              <a:rPr lang="en-US" sz="2800" err="1">
                <a:latin typeface="Arial"/>
                <a:cs typeface="Arial"/>
              </a:rPr>
              <a:t>bâr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arall</a:t>
            </a:r>
            <a:r>
              <a:rPr lang="en-US" sz="2800">
                <a:latin typeface="Arial"/>
                <a:cs typeface="Arial"/>
              </a:rPr>
              <a:t> am </a:t>
            </a:r>
            <a:r>
              <a:rPr lang="en-US" sz="2800" err="1">
                <a:latin typeface="Arial"/>
                <a:cs typeface="Arial"/>
              </a:rPr>
              <a:t>eu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taith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ysgol</a:t>
            </a:r>
            <a:r>
              <a:rPr lang="en-US" sz="2800">
                <a:latin typeface="Arial"/>
                <a:cs typeface="Arial"/>
              </a:rPr>
              <a:t>...</a:t>
            </a:r>
          </a:p>
          <a:p>
            <a:r>
              <a:rPr lang="en-US" sz="2400" i="1">
                <a:latin typeface="Arial"/>
                <a:cs typeface="Arial"/>
              </a:rPr>
              <a:t>Ask another pair about their school trip...</a:t>
            </a:r>
          </a:p>
          <a:p>
            <a:endParaRPr lang="en-US" sz="2400" i="1">
              <a:latin typeface="Arial"/>
              <a:cs typeface="Arial"/>
            </a:endParaRPr>
          </a:p>
          <a:p>
            <a:pPr lvl="4"/>
            <a:r>
              <a:rPr lang="en-US" sz="3600" b="1">
                <a:latin typeface="Arial"/>
                <a:cs typeface="Arial"/>
              </a:rPr>
              <a:t>Ble?</a:t>
            </a:r>
          </a:p>
          <a:p>
            <a:pPr lvl="4"/>
            <a:r>
              <a:rPr lang="en-US" sz="3600" b="1" err="1">
                <a:latin typeface="Arial"/>
                <a:cs typeface="Arial"/>
              </a:rPr>
              <a:t>Pryd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Sut?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Gyda </a:t>
            </a:r>
            <a:r>
              <a:rPr lang="en-US" sz="3600" b="1" err="1">
                <a:latin typeface="Arial"/>
                <a:cs typeface="Arial"/>
              </a:rPr>
              <a:t>phwy</a:t>
            </a:r>
            <a:r>
              <a:rPr lang="en-US" sz="3600" b="1">
                <a:latin typeface="Arial"/>
                <a:cs typeface="Arial"/>
              </a:rPr>
              <a:t>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Beth?</a:t>
            </a:r>
          </a:p>
          <a:p>
            <a:pPr lvl="4"/>
            <a:r>
              <a:rPr lang="en-US" sz="3600" b="1">
                <a:latin typeface="Arial"/>
                <a:cs typeface="Arial"/>
              </a:rPr>
              <a:t>Pam?</a:t>
            </a:r>
          </a:p>
        </p:txBody>
      </p:sp>
      <p:pic>
        <p:nvPicPr>
          <p:cNvPr id="10" name="Graphic 9" descr="Bus with solid fill">
            <a:extLst>
              <a:ext uri="{FF2B5EF4-FFF2-40B4-BE49-F238E27FC236}">
                <a16:creationId xmlns:a16="http://schemas.microsoft.com/office/drawing/2014/main" id="{C2CA87A3-12EF-7BD7-2045-A109C2F155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16405" y="1940590"/>
            <a:ext cx="3779885" cy="37935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0ADF76-D73A-1304-B63B-B46C5A5B1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6221" y="241481"/>
            <a:ext cx="1540424" cy="13511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08431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Trefnu taith ysgol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1BFF6A-3CDF-EBC8-C9D5-6A716C3AEE96}"/>
              </a:ext>
            </a:extLst>
          </p:cNvPr>
          <p:cNvSpPr txBox="1"/>
          <p:nvPr/>
        </p:nvSpPr>
        <p:spPr>
          <a:xfrm>
            <a:off x="743748" y="1715640"/>
            <a:ext cx="10427079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cs typeface="Arial"/>
              </a:rPr>
              <a:t>Dwedwch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wrth</a:t>
            </a:r>
            <a:r>
              <a:rPr lang="en-US" sz="2800">
                <a:latin typeface="Arial"/>
                <a:cs typeface="Arial"/>
              </a:rPr>
              <a:t> y </a:t>
            </a:r>
            <a:r>
              <a:rPr lang="en-US" sz="2800" err="1">
                <a:latin typeface="Arial"/>
                <a:cs typeface="Arial"/>
              </a:rPr>
              <a:t>grŵp</a:t>
            </a:r>
            <a:r>
              <a:rPr lang="en-US" sz="2800">
                <a:latin typeface="Arial"/>
                <a:cs typeface="Arial"/>
              </a:rPr>
              <a:t> am daith </a:t>
            </a:r>
            <a:r>
              <a:rPr lang="en-US" sz="2800" err="1">
                <a:latin typeface="Arial"/>
                <a:cs typeface="Arial"/>
              </a:rPr>
              <a:t>ysgol</a:t>
            </a:r>
            <a:r>
              <a:rPr lang="en-US" sz="2800">
                <a:latin typeface="Arial"/>
                <a:cs typeface="Arial"/>
              </a:rPr>
              <a:t> y </a:t>
            </a:r>
            <a:r>
              <a:rPr lang="en-US" sz="2800" err="1">
                <a:latin typeface="Arial"/>
                <a:cs typeface="Arial"/>
              </a:rPr>
              <a:t>pâr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arall</a:t>
            </a:r>
            <a:r>
              <a:rPr lang="en-US" sz="2800">
                <a:latin typeface="Arial"/>
                <a:cs typeface="Arial"/>
              </a:rPr>
              <a:t>...</a:t>
            </a:r>
          </a:p>
          <a:p>
            <a:r>
              <a:rPr lang="en-US" sz="2400" i="1">
                <a:latin typeface="Arial"/>
                <a:cs typeface="Arial"/>
              </a:rPr>
              <a:t>Tell the group about the other pair's school trip...</a:t>
            </a:r>
          </a:p>
          <a:p>
            <a:endParaRPr lang="en-US" sz="2400" i="1">
              <a:latin typeface="Arial"/>
              <a:cs typeface="Arial"/>
            </a:endParaRPr>
          </a:p>
          <a:p>
            <a:pPr lvl="4"/>
            <a:endParaRPr lang="en-US" sz="3600" b="1">
              <a:latin typeface="Arial"/>
              <a:cs typeface="Arial"/>
            </a:endParaRPr>
          </a:p>
        </p:txBody>
      </p:sp>
      <p:pic>
        <p:nvPicPr>
          <p:cNvPr id="3" name="Graphic 2" descr="Speech outline">
            <a:extLst>
              <a:ext uri="{FF2B5EF4-FFF2-40B4-BE49-F238E27FC236}">
                <a16:creationId xmlns:a16="http://schemas.microsoft.com/office/drawing/2014/main" id="{D6D064BA-8095-2C2F-66C9-FBDACA1BDE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2066069" y="2625022"/>
            <a:ext cx="4094722" cy="35882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86BDA0-DDD4-0F9B-4619-E19978FD82B9}"/>
              </a:ext>
            </a:extLst>
          </p:cNvPr>
          <p:cNvSpPr txBox="1"/>
          <p:nvPr/>
        </p:nvSpPr>
        <p:spPr>
          <a:xfrm>
            <a:off x="2933927" y="3517976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err="1">
                <a:latin typeface="Arial"/>
                <a:cs typeface="Arial"/>
              </a:rPr>
              <a:t>Byddan</a:t>
            </a:r>
            <a:r>
              <a:rPr lang="en-US" sz="4000">
                <a:latin typeface="Arial"/>
                <a:cs typeface="Arial"/>
              </a:rPr>
              <a:t> </a:t>
            </a:r>
            <a:r>
              <a:rPr lang="en-US" sz="4000" err="1">
                <a:latin typeface="Arial"/>
                <a:cs typeface="Arial"/>
              </a:rPr>
              <a:t>nhw'n</a:t>
            </a:r>
            <a:r>
              <a:rPr lang="en-US" sz="4000">
                <a:latin typeface="Arial"/>
                <a:cs typeface="Arial"/>
              </a:rPr>
              <a:t> ...</a:t>
            </a:r>
          </a:p>
        </p:txBody>
      </p:sp>
      <p:pic>
        <p:nvPicPr>
          <p:cNvPr id="11" name="Picture 10" descr="A group of people in a circle&#10;&#10;Description automatically generated">
            <a:extLst>
              <a:ext uri="{FF2B5EF4-FFF2-40B4-BE49-F238E27FC236}">
                <a16:creationId xmlns:a16="http://schemas.microsoft.com/office/drawing/2014/main" id="{983C7B07-D851-A16E-5E9C-88F0C86F63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6221" y="241481"/>
            <a:ext cx="1540424" cy="13511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3" name="Graphic 12" descr="Bus with solid fill">
            <a:extLst>
              <a:ext uri="{FF2B5EF4-FFF2-40B4-BE49-F238E27FC236}">
                <a16:creationId xmlns:a16="http://schemas.microsoft.com/office/drawing/2014/main" id="{B7DC4404-0AEA-256B-A8E3-849CFFE862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98154" y="2282806"/>
            <a:ext cx="3779885" cy="3793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5127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264793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Tasg Wrando – Mynd ar wyliau</a:t>
            </a:r>
            <a:endParaRPr lang="cy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EB9640D-21A4-40AC-7C6E-0938FC1515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1150" y="183748"/>
            <a:ext cx="1380225" cy="13296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0060C96C-25E9-68A5-D896-5DB29B04CE09}"/>
              </a:ext>
            </a:extLst>
          </p:cNvPr>
          <p:cNvSpPr txBox="1"/>
          <p:nvPr/>
        </p:nvSpPr>
        <p:spPr>
          <a:xfrm>
            <a:off x="9634030" y="4488907"/>
            <a:ext cx="2477980" cy="923330"/>
          </a:xfrm>
          <a:prstGeom prst="rect">
            <a:avLst/>
          </a:prstGeom>
          <a:solidFill>
            <a:schemeClr val="bg2"/>
          </a:solidFill>
          <a:ln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>
                <a:latin typeface="Arial"/>
                <a:cs typeface="Arial"/>
              </a:rPr>
              <a:t>Ynys Môn  = </a:t>
            </a:r>
            <a:r>
              <a:rPr lang="cy-GB" i="1" dirty="0">
                <a:latin typeface="Arial"/>
                <a:cs typeface="Arial"/>
              </a:rPr>
              <a:t>Anglesey</a:t>
            </a:r>
          </a:p>
          <a:p>
            <a:endParaRPr lang="cy-GB">
              <a:latin typeface="Arial"/>
              <a:cs typeface="Arial"/>
            </a:endParaRPr>
          </a:p>
          <a:p>
            <a:r>
              <a:rPr lang="cy-GB" dirty="0">
                <a:latin typeface="Arial"/>
                <a:cs typeface="Arial"/>
              </a:rPr>
              <a:t>Eryri  = </a:t>
            </a:r>
            <a:r>
              <a:rPr lang="cy-GB" i="1" dirty="0">
                <a:latin typeface="Arial"/>
                <a:cs typeface="Arial"/>
              </a:rPr>
              <a:t> </a:t>
            </a:r>
            <a:r>
              <a:rPr lang="cy-GB" i="1" dirty="0" err="1">
                <a:latin typeface="Arial"/>
                <a:cs typeface="Arial"/>
              </a:rPr>
              <a:t>Snowdonia</a:t>
            </a:r>
            <a:endParaRPr lang="cy-GB" i="1" dirty="0">
              <a:latin typeface="Arial"/>
              <a:cs typeface="Arial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FA833062-D83F-E945-80D8-8C3F8534F33D}"/>
              </a:ext>
            </a:extLst>
          </p:cNvPr>
          <p:cNvSpPr txBox="1"/>
          <p:nvPr/>
        </p:nvSpPr>
        <p:spPr>
          <a:xfrm>
            <a:off x="398774" y="884237"/>
            <a:ext cx="1013904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 b="1" dirty="0">
                <a:latin typeface="Arial"/>
                <a:cs typeface="Arial"/>
              </a:rPr>
              <a:t>Gwrandewch ar y sgwrs, yna llenwch y bylchau.</a:t>
            </a:r>
          </a:p>
          <a:p>
            <a:r>
              <a:rPr lang="cy-GB" sz="2400" i="1" dirty="0" err="1">
                <a:latin typeface="Arial"/>
                <a:cs typeface="Arial"/>
              </a:rPr>
              <a:t>Listen</a:t>
            </a:r>
            <a:r>
              <a:rPr lang="cy-GB" sz="2400" i="1" dirty="0">
                <a:latin typeface="Arial"/>
                <a:cs typeface="Arial"/>
              </a:rPr>
              <a:t> to the </a:t>
            </a:r>
            <a:r>
              <a:rPr lang="cy-GB" sz="2400" i="1" dirty="0" err="1">
                <a:latin typeface="Arial"/>
                <a:cs typeface="Arial"/>
              </a:rPr>
              <a:t>conversation</a:t>
            </a:r>
            <a:r>
              <a:rPr lang="cy-GB" sz="2400" i="1" dirty="0">
                <a:latin typeface="Arial"/>
                <a:cs typeface="Arial"/>
              </a:rPr>
              <a:t>, </a:t>
            </a:r>
            <a:r>
              <a:rPr lang="cy-GB" sz="2400" i="1" dirty="0" err="1">
                <a:latin typeface="Arial"/>
                <a:cs typeface="Arial"/>
              </a:rPr>
              <a:t>then</a:t>
            </a:r>
            <a:r>
              <a:rPr lang="cy-GB" sz="2400" i="1" dirty="0">
                <a:latin typeface="Arial"/>
                <a:cs typeface="Arial"/>
              </a:rPr>
              <a:t> </a:t>
            </a:r>
            <a:r>
              <a:rPr lang="cy-GB" sz="2400" i="1" dirty="0" err="1">
                <a:latin typeface="Arial"/>
                <a:cs typeface="Arial"/>
              </a:rPr>
              <a:t>fill</a:t>
            </a:r>
            <a:r>
              <a:rPr lang="cy-GB" sz="2400" i="1" dirty="0">
                <a:latin typeface="Arial"/>
                <a:cs typeface="Arial"/>
              </a:rPr>
              <a:t> </a:t>
            </a:r>
            <a:r>
              <a:rPr lang="cy-GB" sz="2400" i="1" dirty="0" err="1">
                <a:latin typeface="Arial"/>
                <a:cs typeface="Arial"/>
              </a:rPr>
              <a:t>in</a:t>
            </a:r>
            <a:r>
              <a:rPr lang="cy-GB" sz="2400" i="1" dirty="0">
                <a:latin typeface="Arial"/>
                <a:cs typeface="Arial"/>
              </a:rPr>
              <a:t> the </a:t>
            </a:r>
            <a:r>
              <a:rPr lang="cy-GB" sz="2400" i="1" dirty="0" err="1">
                <a:latin typeface="Arial"/>
                <a:cs typeface="Arial"/>
              </a:rPr>
              <a:t>gaps</a:t>
            </a:r>
            <a:r>
              <a:rPr lang="cy-GB" sz="2400" i="1" dirty="0">
                <a:latin typeface="Arial"/>
                <a:cs typeface="Arial"/>
              </a:rPr>
              <a:t>.</a:t>
            </a:r>
          </a:p>
        </p:txBody>
      </p:sp>
      <p:sp>
        <p:nvSpPr>
          <p:cNvPr id="10" name="Teitl 1">
            <a:extLst>
              <a:ext uri="{FF2B5EF4-FFF2-40B4-BE49-F238E27FC236}">
                <a16:creationId xmlns:a16="http://schemas.microsoft.com/office/drawing/2014/main" id="{C1F0E3A8-8D14-A854-B684-901B70C5E8C2}"/>
              </a:ext>
            </a:extLst>
          </p:cNvPr>
          <p:cNvSpPr>
            <a:spLocks noGrp="1"/>
          </p:cNvSpPr>
          <p:nvPr/>
        </p:nvSpPr>
        <p:spPr>
          <a:xfrm>
            <a:off x="400903" y="1920509"/>
            <a:ext cx="9026181" cy="4274002"/>
          </a:xfrm>
          <a:prstGeom prst="rect">
            <a:avLst/>
          </a:prstGeom>
          <a:solidFill>
            <a:srgbClr val="FFF2CC"/>
          </a:solidFill>
          <a:ln w="28575">
            <a:solidFill>
              <a:srgbClr val="7030A0"/>
            </a:solidFill>
          </a:ln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lvl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SzPts val="4000"/>
              <a:buNone/>
              <a:defRPr sz="4400" kern="1200">
                <a:solidFill>
                  <a:schemeClr val="dk1"/>
                </a:solidFill>
                <a:latin typeface="+mj-lt"/>
                <a:ea typeface="+mj-ea"/>
                <a:cs typeface="+mj-c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9pPr>
          </a:lstStyle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Ble _______ </a:t>
            </a:r>
            <a:r>
              <a:rPr lang="cy-GB" sz="2400" dirty="0" err="1">
                <a:solidFill>
                  <a:schemeClr val="tx1"/>
                </a:solidFill>
                <a:latin typeface="Arial"/>
                <a:ea typeface="STHupo"/>
                <a:cs typeface="Calibri"/>
              </a:rPr>
              <a:t>di'n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mynd ar dy wyliau eleni, Lowri?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_______ i'n mynd i Ynys Môn.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Pryd byddi </a:t>
            </a:r>
            <a:r>
              <a:rPr lang="cy-GB" sz="2400" dirty="0" err="1">
                <a:solidFill>
                  <a:schemeClr val="tx1"/>
                </a:solidFill>
                <a:latin typeface="Arial"/>
                <a:ea typeface="STHupo"/>
                <a:cs typeface="Calibri"/>
              </a:rPr>
              <a:t>di'n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mynd?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Ym mis ___________.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Hyfryd. _____ y tywydd yn braf ym mis Gorffennaf. Gyda </a:t>
            </a:r>
          </a:p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            ______ byddi </a:t>
            </a:r>
            <a:r>
              <a:rPr lang="cy-GB" sz="2400" dirty="0" err="1">
                <a:solidFill>
                  <a:schemeClr val="tx1"/>
                </a:solidFill>
                <a:latin typeface="Arial"/>
                <a:ea typeface="STHupo"/>
                <a:cs typeface="Calibri"/>
              </a:rPr>
              <a:t>di'n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mynd?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</a:t>
            </a:r>
            <a:r>
              <a:rPr lang="cy-GB" sz="12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Gyda'r teulu.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Beth _______ </a:t>
            </a:r>
            <a:r>
              <a:rPr lang="cy-GB" sz="2400" dirty="0" err="1">
                <a:solidFill>
                  <a:schemeClr val="tx1"/>
                </a:solidFill>
                <a:latin typeface="Arial"/>
                <a:ea typeface="STHupo"/>
                <a:cs typeface="Calibri"/>
              </a:rPr>
              <a:t>di'n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wneud?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Bydda i'n _________ ar lan y môr. _______ i'n cerdded </a:t>
            </a:r>
          </a:p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            yn Eryri. Bydda ____ mynd am daith mewn cwch...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Bendigedig! ________! 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endParaRPr lang="cy-GB" sz="2400" dirty="0">
              <a:solidFill>
                <a:schemeClr val="tx1"/>
              </a:solidFill>
              <a:latin typeface="Arial"/>
              <a:ea typeface="STHup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79332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EB9640D-21A4-40AC-7C6E-0938FC1515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1150" y="183748"/>
            <a:ext cx="1380225" cy="13296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3C7E97E-CB8A-B230-6354-0A61E7F59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41993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Tasg Wrando – Atebion!</a:t>
            </a:r>
            <a:endParaRPr lang="cy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itl 1">
            <a:extLst>
              <a:ext uri="{FF2B5EF4-FFF2-40B4-BE49-F238E27FC236}">
                <a16:creationId xmlns:a16="http://schemas.microsoft.com/office/drawing/2014/main" id="{F28549A7-59CB-2131-8383-7A42CFE9EE3B}"/>
              </a:ext>
            </a:extLst>
          </p:cNvPr>
          <p:cNvSpPr>
            <a:spLocks noGrp="1"/>
          </p:cNvSpPr>
          <p:nvPr/>
        </p:nvSpPr>
        <p:spPr>
          <a:xfrm>
            <a:off x="1313645" y="1715180"/>
            <a:ext cx="10058400" cy="4274002"/>
          </a:xfrm>
          <a:prstGeom prst="rect">
            <a:avLst/>
          </a:prstGeom>
          <a:solidFill>
            <a:srgbClr val="FFF2CC"/>
          </a:solidFill>
          <a:ln w="28575">
            <a:solidFill>
              <a:srgbClr val="7030A0"/>
            </a:solidFill>
          </a:ln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lvl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SzPts val="4000"/>
              <a:buNone/>
              <a:defRPr sz="4400" kern="1200">
                <a:solidFill>
                  <a:schemeClr val="dk1"/>
                </a:solidFill>
                <a:latin typeface="+mj-lt"/>
                <a:ea typeface="+mj-ea"/>
                <a:cs typeface="+mj-c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9pPr>
          </a:lstStyle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Ble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byddi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di'n mynd ar dy wyliau eleni, Lowri?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Bydda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i'n mynd i Ynys Môn.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Pryd byddi di'n mynd?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Ym mis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Gorffennaf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Hyfryd.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Bydd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y tywydd yn braf ym mis Gorffennaf. Gyda </a:t>
            </a:r>
          </a:p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            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phwy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byddi </a:t>
            </a:r>
            <a:r>
              <a:rPr lang="cy-GB" sz="2400" dirty="0" err="1">
                <a:solidFill>
                  <a:schemeClr val="tx1"/>
                </a:solidFill>
                <a:latin typeface="Arial"/>
                <a:ea typeface="STHupo"/>
                <a:cs typeface="Calibri"/>
              </a:rPr>
              <a:t>di'n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mynd?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</a:t>
            </a:r>
            <a:r>
              <a:rPr lang="cy-GB" sz="12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Gyda'r teulu.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Beth </a:t>
            </a:r>
            <a:r>
              <a:rPr lang="cy-GB" sz="2400" b="1" u="sng" dirty="0">
                <a:solidFill>
                  <a:srgbClr val="C00000"/>
                </a:solidFill>
                <a:latin typeface="Arial"/>
                <a:ea typeface="STHupo"/>
                <a:cs typeface="Calibri"/>
              </a:rPr>
              <a:t>f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yddi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</a:t>
            </a:r>
            <a:r>
              <a:rPr lang="cy-GB" sz="2400" dirty="0" err="1">
                <a:solidFill>
                  <a:schemeClr val="tx1"/>
                </a:solidFill>
                <a:latin typeface="Arial"/>
                <a:ea typeface="STHupo"/>
                <a:cs typeface="Calibri"/>
              </a:rPr>
              <a:t>di'n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wneud?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Lowri:   Bydda i'n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ymlacio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ar lan y môr.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Bydda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i'n cerdded yn Eryri. 	  Bydda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i'n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 mynd am daith mewn cwch...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Cara:    Bendigedig! </a:t>
            </a:r>
            <a:r>
              <a:rPr lang="cy-GB" sz="2400" b="1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Mwynha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! 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endParaRPr lang="cy-GB" sz="2400" dirty="0">
              <a:solidFill>
                <a:schemeClr val="tx1"/>
              </a:solidFill>
              <a:latin typeface="Arial"/>
              <a:ea typeface="STHup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9872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28673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Y Negyddol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/>
        </p:nvSpPr>
        <p:spPr>
          <a:xfrm>
            <a:off x="873874" y="1360726"/>
            <a:ext cx="10444253" cy="4330240"/>
          </a:xfrm>
          <a:prstGeom prst="rect">
            <a:avLst/>
          </a:prstGeom>
          <a:solidFill>
            <a:srgbClr val="FFF2CC"/>
          </a:solidFill>
          <a:ln w="28575">
            <a:solidFill>
              <a:srgbClr val="7030A0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When using the negative form in the future tense, the initial letter mutates softly.  </a:t>
            </a:r>
            <a:r>
              <a:rPr lang="en-GB" sz="2400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Felly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, so, '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Bydd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' becomes '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'.</a:t>
            </a:r>
            <a:endParaRPr lang="en-US" sz="24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indent="0">
              <a:buNone/>
              <a:defRPr/>
            </a:pPr>
            <a:endParaRPr lang="en-US" sz="24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>
              <a:buFont typeface="Arial"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As always with a negative pattern </a:t>
            </a:r>
            <a:r>
              <a:rPr lang="en-GB" sz="2400" i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GB" sz="2400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i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Gymraeg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, we add '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ddim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'.</a:t>
            </a:r>
          </a:p>
          <a:p>
            <a:pPr>
              <a:buFont typeface="Arial"/>
              <a:buChar char="•"/>
              <a:defRPr/>
            </a:pPr>
            <a:endParaRPr lang="en-GB" sz="24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marL="1371600" lvl="3" indent="0">
              <a:buNone/>
              <a:defRPr/>
            </a:pP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ydd</a:t>
            </a:r>
            <a:r>
              <a:rPr lang="en-GB" sz="2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Siân</a:t>
            </a:r>
            <a:r>
              <a:rPr lang="en-GB" sz="2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im</a:t>
            </a:r>
            <a:r>
              <a:rPr lang="en-GB" sz="2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GB" sz="2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mynd</a:t>
            </a:r>
            <a:r>
              <a:rPr lang="en-GB" sz="2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i'r</a:t>
            </a:r>
            <a:r>
              <a:rPr lang="en-GB" sz="2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wers</a:t>
            </a:r>
            <a:r>
              <a:rPr lang="en-GB" sz="24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.</a:t>
            </a:r>
          </a:p>
          <a:p>
            <a:pPr marL="1371600" lvl="3" indent="0">
              <a:buNone/>
              <a:defRPr/>
            </a:pPr>
            <a:endParaRPr lang="en-GB" sz="2400" b="1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marL="1371600" lvl="3" indent="0">
              <a:buNone/>
              <a:defRPr/>
            </a:pPr>
            <a:r>
              <a:rPr lang="en-GB" sz="2400" b="1" u="sng" dirty="0" err="1">
                <a:solidFill>
                  <a:srgbClr val="C00000"/>
                </a:solidFill>
                <a:latin typeface="Arial"/>
                <a:cs typeface="Calibri"/>
              </a:rPr>
              <a:t>F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cs typeface="Calibri"/>
              </a:rPr>
              <a:t>ydda</a:t>
            </a:r>
            <a:r>
              <a:rPr lang="en-GB" sz="2400" b="1" dirty="0">
                <a:solidFill>
                  <a:srgbClr val="000000"/>
                </a:solidFill>
                <a:latin typeface="Arial"/>
                <a:cs typeface="Calibri"/>
              </a:rPr>
              <a:t> 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cs typeface="Calibri"/>
              </a:rPr>
              <a:t>i</a:t>
            </a:r>
            <a:r>
              <a:rPr lang="en-GB" sz="2400" b="1" dirty="0">
                <a:solidFill>
                  <a:srgbClr val="000000"/>
                </a:solidFill>
                <a:latin typeface="Arial"/>
                <a:cs typeface="Calibri"/>
              </a:rPr>
              <a:t> 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cs typeface="Calibri"/>
              </a:rPr>
              <a:t>dd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cs typeface="Calibri"/>
              </a:rPr>
              <a:t>im</a:t>
            </a:r>
            <a:r>
              <a:rPr lang="en-GB" sz="2400" b="1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cs typeface="Calibri"/>
              </a:rPr>
              <a:t>yn</a:t>
            </a:r>
            <a:r>
              <a:rPr lang="en-GB" sz="2400" b="1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cs typeface="Calibri"/>
              </a:rPr>
              <a:t>yr</a:t>
            </a:r>
            <a:r>
              <a:rPr lang="en-GB" sz="2400" b="1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cs typeface="Calibri"/>
              </a:rPr>
              <a:t>ysgol</a:t>
            </a:r>
            <a:r>
              <a:rPr lang="en-GB" sz="2400" b="1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latin typeface="Arial"/>
                <a:cs typeface="Calibri"/>
              </a:rPr>
              <a:t>yfory</a:t>
            </a:r>
            <a:r>
              <a:rPr lang="en-GB" sz="2400" b="1" dirty="0">
                <a:solidFill>
                  <a:srgbClr val="000000"/>
                </a:solidFill>
                <a:latin typeface="Arial"/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600" i="1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2640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28673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Y Negyddol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DC4F71-4006-DB5C-18E0-09D94EF032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B18EE02-08FF-0053-EBAD-B71A8181430C}"/>
              </a:ext>
            </a:extLst>
          </p:cNvPr>
          <p:cNvSpPr txBox="1">
            <a:spLocks/>
          </p:cNvSpPr>
          <p:nvPr/>
        </p:nvSpPr>
        <p:spPr>
          <a:xfrm>
            <a:off x="1499766" y="1103721"/>
            <a:ext cx="9197581" cy="4031330"/>
          </a:xfrm>
          <a:prstGeom prst="rect">
            <a:avLst/>
          </a:prstGeom>
          <a:noFill/>
          <a:ln>
            <a:noFill/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b="1" u="sng" dirty="0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F</a:t>
            </a:r>
            <a:r>
              <a:rPr lang="cy-GB" sz="3600" b="1" dirty="0">
                <a:latin typeface="Arial"/>
                <a:cs typeface="Arial"/>
              </a:rPr>
              <a:t>ydda</a:t>
            </a:r>
            <a:r>
              <a:rPr lang="en-GB" sz="3600" b="1" dirty="0">
                <a:latin typeface="Arial"/>
                <a:ea typeface="+mn-lt"/>
                <a:cs typeface="Arial"/>
              </a:rPr>
              <a:t> </a:t>
            </a:r>
            <a:r>
              <a:rPr lang="en-GB" sz="3600" b="1" dirty="0" err="1">
                <a:latin typeface="Arial"/>
                <a:ea typeface="+mn-lt"/>
                <a:cs typeface="Arial"/>
              </a:rPr>
              <a:t>i</a:t>
            </a:r>
            <a:r>
              <a:rPr lang="en-GB" sz="3600" b="1" dirty="0">
                <a:latin typeface="Arial"/>
                <a:ea typeface="+mn-lt"/>
                <a:cs typeface="Arial"/>
              </a:rPr>
              <a:t> 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Arial"/>
              </a:rPr>
              <a:t>dd</a:t>
            </a:r>
            <a:r>
              <a:rPr lang="en-GB" sz="3600" b="1" dirty="0" err="1">
                <a:latin typeface="Arial"/>
                <a:ea typeface="+mn-lt"/>
                <a:cs typeface="Arial"/>
              </a:rPr>
              <a:t>im</a:t>
            </a:r>
            <a:r>
              <a:rPr lang="en-GB" sz="3600" b="1" dirty="0">
                <a:latin typeface="Arial"/>
                <a:ea typeface="+mn-lt"/>
                <a:cs typeface="Arial"/>
              </a:rPr>
              <a:t>  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 </a:t>
            </a:r>
            <a:r>
              <a:rPr lang="en-GB" sz="2800" i="1" dirty="0">
                <a:latin typeface="Arial"/>
                <a:ea typeface="+mn-lt"/>
                <a:cs typeface="+mn-lt"/>
              </a:rPr>
              <a:t>I won't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yddi</a:t>
            </a:r>
            <a:r>
              <a:rPr lang="en-GB" sz="3600" b="1" dirty="0">
                <a:latin typeface="Arial"/>
                <a:ea typeface="+mn-lt"/>
                <a:cs typeface="+mn-lt"/>
              </a:rPr>
              <a:t> di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 </a:t>
            </a:r>
            <a:r>
              <a:rPr lang="en-GB" sz="2800" i="1" dirty="0">
                <a:latin typeface="Arial"/>
                <a:ea typeface="+mn-lt"/>
                <a:cs typeface="+mn-lt"/>
              </a:rPr>
              <a:t>You won't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 e </a:t>
            </a:r>
            <a:r>
              <a:rPr lang="en-GB" sz="36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/ o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</a:t>
            </a:r>
            <a:r>
              <a:rPr lang="en-GB" sz="2800" i="1" dirty="0">
                <a:latin typeface="Arial"/>
                <a:ea typeface="+mn-lt"/>
                <a:cs typeface="+mn-lt"/>
              </a:rPr>
              <a:t>He won't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 hi</a:t>
            </a:r>
            <a:r>
              <a:rPr lang="en-GB" sz="3600" dirty="0">
                <a:latin typeface="Arial"/>
                <a:ea typeface="+mn-lt"/>
                <a:cs typeface="+mn-lt"/>
              </a:rPr>
              <a:t> 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b="1" dirty="0">
                <a:latin typeface="Arial"/>
                <a:ea typeface="+mn-lt"/>
                <a:cs typeface="+mn-lt"/>
              </a:rPr>
              <a:t> 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</a:t>
            </a:r>
            <a:r>
              <a:rPr lang="en-GB" sz="2800" i="1" dirty="0">
                <a:latin typeface="Arial"/>
                <a:ea typeface="+mn-lt"/>
                <a:cs typeface="+mn-lt"/>
              </a:rPr>
              <a:t>She won't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 Tom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b="1" dirty="0">
                <a:latin typeface="Arial"/>
                <a:ea typeface="+mn-lt"/>
                <a:cs typeface="+mn-lt"/>
              </a:rPr>
              <a:t>             </a:t>
            </a:r>
            <a:r>
              <a:rPr lang="en-GB" sz="2800" i="1" dirty="0">
                <a:latin typeface="Arial"/>
                <a:ea typeface="+mn-lt"/>
                <a:cs typeface="+mn-lt"/>
              </a:rPr>
              <a:t>Tom won't (be)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 y plant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b="1" dirty="0">
                <a:latin typeface="Arial"/>
                <a:ea typeface="+mn-lt"/>
                <a:cs typeface="+mn-lt"/>
              </a:rPr>
              <a:t>         </a:t>
            </a:r>
            <a:r>
              <a:rPr lang="en-GB" sz="2800" i="1" dirty="0">
                <a:latin typeface="Arial"/>
                <a:ea typeface="+mn-lt"/>
                <a:cs typeface="+mn-lt"/>
              </a:rPr>
              <a:t>The children won't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yddwn</a:t>
            </a:r>
            <a:r>
              <a:rPr lang="en-GB" sz="3600" b="1" dirty="0">
                <a:latin typeface="Arial"/>
                <a:ea typeface="+mn-lt"/>
                <a:cs typeface="+mn-lt"/>
              </a:rPr>
              <a:t>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ni</a:t>
            </a:r>
            <a:r>
              <a:rPr lang="en-GB" sz="3600" b="1" dirty="0">
                <a:latin typeface="Arial"/>
                <a:ea typeface="+mn-lt"/>
                <a:cs typeface="+mn-lt"/>
              </a:rPr>
              <a:t> 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b="1" dirty="0">
                <a:latin typeface="Arial"/>
                <a:ea typeface="+mn-lt"/>
                <a:cs typeface="+mn-lt"/>
              </a:rPr>
              <a:t>            </a:t>
            </a:r>
            <a:r>
              <a:rPr lang="en-GB" b="1" dirty="0">
                <a:latin typeface="Arial"/>
                <a:ea typeface="+mn-lt"/>
                <a:cs typeface="+mn-lt"/>
              </a:rPr>
              <a:t> </a:t>
            </a:r>
            <a:r>
              <a:rPr lang="en-GB" sz="2800" i="1" dirty="0">
                <a:latin typeface="Arial"/>
                <a:ea typeface="+mn-lt"/>
                <a:cs typeface="+mn-lt"/>
              </a:rPr>
              <a:t>We won't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yddwch</a:t>
            </a:r>
            <a:r>
              <a:rPr lang="en-GB" sz="3600" b="1" dirty="0">
                <a:latin typeface="Arial"/>
                <a:ea typeface="+mn-lt"/>
                <a:cs typeface="+mn-lt"/>
              </a:rPr>
              <a:t> chi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b="1" dirty="0">
                <a:latin typeface="Arial"/>
                <a:ea typeface="+mn-lt"/>
                <a:cs typeface="+mn-lt"/>
              </a:rPr>
              <a:t>        </a:t>
            </a:r>
            <a:r>
              <a:rPr lang="en-GB" b="1" dirty="0">
                <a:latin typeface="Arial"/>
                <a:ea typeface="+mn-lt"/>
                <a:cs typeface="+mn-lt"/>
              </a:rPr>
              <a:t> </a:t>
            </a:r>
            <a:r>
              <a:rPr lang="en-GB" sz="2800" i="1" dirty="0">
                <a:latin typeface="Arial"/>
                <a:ea typeface="+mn-lt"/>
                <a:cs typeface="+mn-lt"/>
              </a:rPr>
              <a:t>You won't (be)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yddan</a:t>
            </a:r>
            <a:r>
              <a:rPr lang="en-GB" sz="3600" b="1" dirty="0">
                <a:latin typeface="Arial"/>
                <a:ea typeface="+mn-lt"/>
                <a:cs typeface="+mn-lt"/>
              </a:rPr>
              <a:t> 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nhw</a:t>
            </a:r>
            <a:r>
              <a:rPr lang="en-GB" sz="3600" b="1" dirty="0">
                <a:latin typeface="Arial"/>
                <a:ea typeface="+mn-lt"/>
                <a:cs typeface="+mn-lt"/>
              </a:rPr>
              <a:t> 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im</a:t>
            </a:r>
            <a:r>
              <a:rPr lang="en-GB" sz="3600" b="1" dirty="0">
                <a:latin typeface="Arial"/>
                <a:ea typeface="+mn-lt"/>
                <a:cs typeface="+mn-lt"/>
              </a:rPr>
              <a:t>         </a:t>
            </a:r>
            <a:r>
              <a:rPr lang="en-GB" b="1" dirty="0">
                <a:latin typeface="Arial"/>
                <a:ea typeface="+mn-lt"/>
                <a:cs typeface="+mn-lt"/>
              </a:rPr>
              <a:t> </a:t>
            </a:r>
            <a:r>
              <a:rPr lang="en-GB" sz="2800" i="1" dirty="0">
                <a:latin typeface="Arial"/>
                <a:ea typeface="+mn-lt"/>
                <a:cs typeface="+mn-lt"/>
              </a:rPr>
              <a:t>They won't (be)</a:t>
            </a:r>
            <a:endParaRPr lang="en-GB" sz="2800" dirty="0">
              <a:solidFill>
                <a:srgbClr val="000000"/>
              </a:solidFill>
              <a:latin typeface="Arial"/>
              <a:cs typeface="Calibri"/>
            </a:endParaRPr>
          </a:p>
        </p:txBody>
      </p:sp>
      <p:pic>
        <p:nvPicPr>
          <p:cNvPr id="3" name="Audio Recording 30 Aug 2024 at 15:20:53">
            <a:hlinkClick r:id="" action="ppaction://media"/>
            <a:extLst>
              <a:ext uri="{FF2B5EF4-FFF2-40B4-BE49-F238E27FC236}">
                <a16:creationId xmlns:a16="http://schemas.microsoft.com/office/drawing/2014/main" id="{871E0B82-34F7-CF39-010D-A5D265A715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82283" y="33378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30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28673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Y Negyddol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DC4F71-4006-DB5C-18E0-09D94EF032C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357B46-599D-28EB-F058-987058777DBA}"/>
              </a:ext>
            </a:extLst>
          </p:cNvPr>
          <p:cNvSpPr txBox="1"/>
          <p:nvPr/>
        </p:nvSpPr>
        <p:spPr>
          <a:xfrm>
            <a:off x="1222850" y="1400801"/>
            <a:ext cx="8246026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dirty="0" err="1">
                <a:latin typeface="Arial"/>
                <a:ea typeface="+mn-lt"/>
                <a:cs typeface="+mn-lt"/>
              </a:rPr>
              <a:t>ydd</a:t>
            </a:r>
            <a:r>
              <a:rPr lang="en-GB" sz="2400" dirty="0">
                <a:latin typeface="Arial"/>
                <a:ea typeface="+mn-lt"/>
                <a:cs typeface="+mn-lt"/>
              </a:rPr>
              <a:t> e 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2400" dirty="0" err="1">
                <a:latin typeface="Arial"/>
                <a:ea typeface="+mn-lt"/>
                <a:cs typeface="+mn-lt"/>
              </a:rPr>
              <a:t>im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yn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mynd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i’r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ffreutur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amser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cinio</a:t>
            </a:r>
            <a:r>
              <a:rPr lang="en-GB" sz="2400" dirty="0">
                <a:latin typeface="Arial"/>
                <a:ea typeface="+mn-lt"/>
                <a:cs typeface="+mn-lt"/>
              </a:rPr>
              <a:t>.</a:t>
            </a:r>
            <a:endParaRPr lang="en-US" sz="2400" dirty="0">
              <a:latin typeface="Arial"/>
              <a:ea typeface="+mn-lt"/>
              <a:cs typeface="+mn-lt"/>
            </a:endParaRPr>
          </a:p>
          <a:p>
            <a:endParaRPr lang="en-US" sz="2400" dirty="0">
              <a:latin typeface="Arial"/>
              <a:ea typeface="+mn-lt"/>
              <a:cs typeface="+mn-lt"/>
            </a:endParaRPr>
          </a:p>
          <a:p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dirty="0" err="1">
                <a:latin typeface="Arial"/>
                <a:ea typeface="+mn-lt"/>
                <a:cs typeface="+mn-lt"/>
              </a:rPr>
              <a:t>ydd</a:t>
            </a:r>
            <a:r>
              <a:rPr lang="en-GB" sz="2400" dirty="0">
                <a:latin typeface="Arial"/>
                <a:ea typeface="+mn-lt"/>
                <a:cs typeface="+mn-lt"/>
              </a:rPr>
              <a:t> Tom 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2400" dirty="0" err="1">
                <a:latin typeface="Arial"/>
                <a:ea typeface="+mn-lt"/>
                <a:cs typeface="+mn-lt"/>
              </a:rPr>
              <a:t>im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yn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yr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ysgol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wythnos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nesa</a:t>
            </a:r>
            <a:r>
              <a:rPr lang="en-GB" sz="2400" dirty="0">
                <a:latin typeface="Arial"/>
                <a:ea typeface="+mn-lt"/>
                <a:cs typeface="+mn-lt"/>
              </a:rPr>
              <a:t>.</a:t>
            </a:r>
            <a:endParaRPr lang="en-US" sz="2400" dirty="0">
              <a:latin typeface="Arial"/>
              <a:ea typeface="+mn-lt"/>
              <a:cs typeface="+mn-lt"/>
            </a:endParaRPr>
          </a:p>
          <a:p>
            <a:endParaRPr lang="en-US" sz="2400" dirty="0">
              <a:latin typeface="Arial"/>
              <a:ea typeface="+mn-lt"/>
              <a:cs typeface="+mn-lt"/>
            </a:endParaRPr>
          </a:p>
          <a:p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dirty="0" err="1">
                <a:latin typeface="Arial"/>
                <a:ea typeface="+mn-lt"/>
                <a:cs typeface="+mn-lt"/>
              </a:rPr>
              <a:t>ydd</a:t>
            </a:r>
            <a:r>
              <a:rPr lang="en-GB" sz="2400" dirty="0">
                <a:latin typeface="Arial"/>
                <a:ea typeface="+mn-lt"/>
                <a:cs typeface="+mn-lt"/>
              </a:rPr>
              <a:t> hi 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2400" dirty="0" err="1">
                <a:latin typeface="Arial"/>
                <a:ea typeface="+mn-lt"/>
                <a:cs typeface="+mn-lt"/>
              </a:rPr>
              <a:t>im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yn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gwneud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yr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arholiad</a:t>
            </a:r>
            <a:r>
              <a:rPr lang="en-GB" sz="2400" dirty="0">
                <a:latin typeface="Arial"/>
                <a:ea typeface="+mn-lt"/>
                <a:cs typeface="+mn-lt"/>
              </a:rPr>
              <a:t>.  </a:t>
            </a:r>
            <a:r>
              <a:rPr lang="en-GB" sz="2400" i="1" dirty="0">
                <a:latin typeface="Arial"/>
                <a:ea typeface="+mn-lt"/>
                <a:cs typeface="+mn-lt"/>
              </a:rPr>
              <a:t>(exam)</a:t>
            </a:r>
            <a:endParaRPr lang="en-US" sz="2400" i="1" dirty="0">
              <a:latin typeface="Arial"/>
              <a:ea typeface="+mn-lt"/>
              <a:cs typeface="+mn-lt"/>
            </a:endParaRPr>
          </a:p>
          <a:p>
            <a:endParaRPr lang="en-US" sz="2400" dirty="0">
              <a:latin typeface="Arial"/>
              <a:ea typeface="+mn-lt"/>
              <a:cs typeface="+mn-lt"/>
            </a:endParaRPr>
          </a:p>
          <a:p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dirty="0" err="1">
                <a:latin typeface="Arial"/>
                <a:ea typeface="+mn-lt"/>
                <a:cs typeface="+mn-lt"/>
              </a:rPr>
              <a:t>ydd</a:t>
            </a:r>
            <a:r>
              <a:rPr lang="en-GB" sz="2400" dirty="0">
                <a:latin typeface="Arial"/>
                <a:ea typeface="+mn-lt"/>
                <a:cs typeface="+mn-lt"/>
              </a:rPr>
              <a:t> Siân 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2400" dirty="0" err="1">
                <a:latin typeface="Arial"/>
                <a:ea typeface="+mn-lt"/>
                <a:cs typeface="+mn-lt"/>
              </a:rPr>
              <a:t>im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yn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mynd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i’r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dosbarth</a:t>
            </a:r>
            <a:r>
              <a:rPr lang="en-GB" sz="2400" dirty="0">
                <a:latin typeface="Arial"/>
                <a:ea typeface="+mn-lt"/>
                <a:cs typeface="+mn-lt"/>
              </a:rPr>
              <a:t> Cymraeg </a:t>
            </a:r>
            <a:r>
              <a:rPr lang="en-GB" sz="2400" dirty="0" err="1">
                <a:latin typeface="Arial"/>
                <a:ea typeface="+mn-lt"/>
                <a:cs typeface="+mn-lt"/>
              </a:rPr>
              <a:t>heno</a:t>
            </a:r>
            <a:r>
              <a:rPr lang="en-GB" sz="2400" dirty="0">
                <a:latin typeface="Arial"/>
                <a:ea typeface="+mn-lt"/>
                <a:cs typeface="+mn-lt"/>
              </a:rPr>
              <a:t>.</a:t>
            </a:r>
            <a:endParaRPr lang="en-US" sz="2400" dirty="0">
              <a:latin typeface="Arial"/>
              <a:ea typeface="+mn-lt"/>
              <a:cs typeface="+mn-lt"/>
            </a:endParaRPr>
          </a:p>
          <a:p>
            <a:endParaRPr lang="en-US" sz="2400" dirty="0">
              <a:latin typeface="Arial"/>
              <a:ea typeface="+mn-lt"/>
              <a:cs typeface="+mn-lt"/>
            </a:endParaRPr>
          </a:p>
          <a:p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dirty="0" err="1">
                <a:latin typeface="Arial"/>
                <a:ea typeface="+mn-lt"/>
                <a:cs typeface="+mn-lt"/>
              </a:rPr>
              <a:t>ydd</a:t>
            </a:r>
            <a:r>
              <a:rPr lang="en-GB" sz="2400" dirty="0">
                <a:latin typeface="Arial"/>
                <a:ea typeface="+mn-lt"/>
                <a:cs typeface="+mn-lt"/>
              </a:rPr>
              <a:t> y </a:t>
            </a:r>
            <a:r>
              <a:rPr lang="en-GB" sz="2400" dirty="0" err="1">
                <a:latin typeface="Arial"/>
                <a:ea typeface="+mn-lt"/>
                <a:cs typeface="+mn-lt"/>
              </a:rPr>
              <a:t>tywydd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2400" dirty="0" err="1">
                <a:latin typeface="Arial"/>
                <a:ea typeface="+mn-lt"/>
                <a:cs typeface="+mn-lt"/>
              </a:rPr>
              <a:t>im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yn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dda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iawn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yfory</a:t>
            </a:r>
            <a:r>
              <a:rPr lang="en-GB" sz="2400" dirty="0">
                <a:latin typeface="Arial"/>
                <a:ea typeface="+mn-lt"/>
                <a:cs typeface="+mn-lt"/>
              </a:rPr>
              <a:t>.</a:t>
            </a:r>
            <a:endParaRPr lang="en-US" sz="2400" dirty="0">
              <a:latin typeface="Arial"/>
              <a:ea typeface="+mn-lt"/>
              <a:cs typeface="+mn-lt"/>
            </a:endParaRPr>
          </a:p>
          <a:p>
            <a:endParaRPr lang="en-US" sz="2400" dirty="0">
              <a:latin typeface="Arial"/>
              <a:ea typeface="+mn-lt"/>
              <a:cs typeface="+mn-lt"/>
            </a:endParaRPr>
          </a:p>
          <a:p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2400" dirty="0" err="1">
                <a:latin typeface="Arial"/>
                <a:ea typeface="+mn-lt"/>
                <a:cs typeface="+mn-lt"/>
              </a:rPr>
              <a:t>ydd</a:t>
            </a:r>
            <a:r>
              <a:rPr lang="en-GB" sz="2400" dirty="0">
                <a:latin typeface="Arial"/>
                <a:ea typeface="+mn-lt"/>
                <a:cs typeface="+mn-lt"/>
              </a:rPr>
              <a:t> y </a:t>
            </a:r>
            <a:r>
              <a:rPr lang="en-GB" sz="2400" dirty="0" err="1">
                <a:latin typeface="Arial"/>
                <a:ea typeface="+mn-lt"/>
                <a:cs typeface="+mn-lt"/>
              </a:rPr>
              <a:t>Pennaeth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GB" sz="2400" dirty="0" err="1">
                <a:latin typeface="Arial"/>
                <a:ea typeface="+mn-lt"/>
                <a:cs typeface="+mn-lt"/>
              </a:rPr>
              <a:t>im</a:t>
            </a:r>
            <a:r>
              <a:rPr lang="en-GB" sz="2400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 err="1">
                <a:latin typeface="Arial"/>
                <a:ea typeface="+mn-lt"/>
                <a:cs typeface="+mn-lt"/>
              </a:rPr>
              <a:t>yn</a:t>
            </a:r>
            <a:r>
              <a:rPr lang="en-GB" sz="2400" dirty="0">
                <a:latin typeface="Arial"/>
                <a:ea typeface="+mn-lt"/>
                <a:cs typeface="+mn-lt"/>
              </a:rPr>
              <a:t> hapus!</a:t>
            </a:r>
            <a:endParaRPr lang="en-US" sz="2400" dirty="0">
              <a:latin typeface="Arial"/>
              <a:ea typeface="+mn-lt"/>
              <a:cs typeface="+mn-lt"/>
            </a:endParaRPr>
          </a:p>
          <a:p>
            <a:pPr algn="l"/>
            <a:endParaRPr lang="en-US" dirty="0"/>
          </a:p>
        </p:txBody>
      </p:sp>
      <p:pic>
        <p:nvPicPr>
          <p:cNvPr id="5" name="Audio Recording 30 Aug 2024 at 15:21:17">
            <a:hlinkClick r:id="" action="ppaction://media"/>
            <a:extLst>
              <a:ext uri="{FF2B5EF4-FFF2-40B4-BE49-F238E27FC236}">
                <a16:creationId xmlns:a16="http://schemas.microsoft.com/office/drawing/2014/main" id="{A2417CE1-E391-FA4E-6366-E6EDCC29C0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489825" y="1025216"/>
            <a:ext cx="812800" cy="812800"/>
          </a:xfrm>
          <a:prstGeom prst="rect">
            <a:avLst/>
          </a:prstGeom>
        </p:spPr>
      </p:pic>
      <p:pic>
        <p:nvPicPr>
          <p:cNvPr id="7" name="Audio Recording 30 Aug 2024 at 15:21:28">
            <a:hlinkClick r:id="" action="ppaction://media"/>
            <a:extLst>
              <a:ext uri="{FF2B5EF4-FFF2-40B4-BE49-F238E27FC236}">
                <a16:creationId xmlns:a16="http://schemas.microsoft.com/office/drawing/2014/main" id="{64E9D4F9-7D75-29F0-4AA8-0D75F763DDC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083425" y="1838016"/>
            <a:ext cx="812800" cy="812800"/>
          </a:xfrm>
          <a:prstGeom prst="rect">
            <a:avLst/>
          </a:prstGeom>
        </p:spPr>
      </p:pic>
      <p:pic>
        <p:nvPicPr>
          <p:cNvPr id="8" name="Audio Recording 30 Aug 2024 at 15:21:44">
            <a:hlinkClick r:id="" action="ppaction://media"/>
            <a:extLst>
              <a:ext uri="{FF2B5EF4-FFF2-40B4-BE49-F238E27FC236}">
                <a16:creationId xmlns:a16="http://schemas.microsoft.com/office/drawing/2014/main" id="{20E0881B-EB9D-AA9A-3084-1636C479D95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489825" y="2681631"/>
            <a:ext cx="812800" cy="812800"/>
          </a:xfrm>
          <a:prstGeom prst="rect">
            <a:avLst/>
          </a:prstGeom>
        </p:spPr>
      </p:pic>
      <p:pic>
        <p:nvPicPr>
          <p:cNvPr id="10" name="Audio Recording 30 Aug 2024 at 15:21:54">
            <a:hlinkClick r:id="" action="ppaction://media"/>
            <a:extLst>
              <a:ext uri="{FF2B5EF4-FFF2-40B4-BE49-F238E27FC236}">
                <a16:creationId xmlns:a16="http://schemas.microsoft.com/office/drawing/2014/main" id="{42B13CBB-3426-957E-1847-342F6AD89639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479350" y="3296203"/>
            <a:ext cx="812800" cy="812800"/>
          </a:xfrm>
          <a:prstGeom prst="rect">
            <a:avLst/>
          </a:prstGeom>
        </p:spPr>
      </p:pic>
      <p:pic>
        <p:nvPicPr>
          <p:cNvPr id="12" name="Audio Recording 30 Aug 2024 at 15:22:21">
            <a:hlinkClick r:id="" action="ppaction://media"/>
            <a:extLst>
              <a:ext uri="{FF2B5EF4-FFF2-40B4-BE49-F238E27FC236}">
                <a16:creationId xmlns:a16="http://schemas.microsoft.com/office/drawing/2014/main" id="{9961CA0F-0ECB-9E91-420F-6552F4DBCC98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757987" y="4276686"/>
            <a:ext cx="812800" cy="812800"/>
          </a:xfrm>
          <a:prstGeom prst="rect">
            <a:avLst/>
          </a:prstGeom>
        </p:spPr>
      </p:pic>
      <p:pic>
        <p:nvPicPr>
          <p:cNvPr id="13" name="Audio Recording 30 Aug 2024 at 15:22:30">
            <a:hlinkClick r:id="" action="ppaction://media"/>
            <a:extLst>
              <a:ext uri="{FF2B5EF4-FFF2-40B4-BE49-F238E27FC236}">
                <a16:creationId xmlns:a16="http://schemas.microsoft.com/office/drawing/2014/main" id="{63FA26B1-5C30-5106-A627-C1127F75742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940424" y="503006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70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8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9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27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12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84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28673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Cwestiynau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/>
        </p:nvSpPr>
        <p:spPr>
          <a:xfrm>
            <a:off x="1366664" y="1228402"/>
            <a:ext cx="9458672" cy="4695268"/>
          </a:xfrm>
          <a:prstGeom prst="rect">
            <a:avLst/>
          </a:prstGeom>
          <a:solidFill>
            <a:srgbClr val="FFF2CC"/>
          </a:solidFill>
          <a:ln w="28575">
            <a:solidFill>
              <a:srgbClr val="7030A0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</a:t>
            </a:r>
            <a:endParaRPr lang="en-US" dirty="0">
              <a:latin typeface="Arial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>
                <a:latin typeface="Arial"/>
                <a:ea typeface="+mn-lt"/>
                <a:cs typeface="+mn-lt"/>
              </a:rPr>
              <a:t>   Mae </a:t>
            </a:r>
            <a:r>
              <a:rPr lang="en-US" b="1" dirty="0" err="1">
                <a:latin typeface="Arial"/>
                <a:ea typeface="+mn-lt"/>
                <a:cs typeface="+mn-lt"/>
              </a:rPr>
              <a:t>treiglad</a:t>
            </a:r>
            <a:r>
              <a:rPr lang="en-US" b="1" dirty="0">
                <a:latin typeface="Arial"/>
                <a:ea typeface="+mn-lt"/>
                <a:cs typeface="+mn-lt"/>
              </a:rPr>
              <a:t> </a:t>
            </a:r>
            <a:r>
              <a:rPr lang="en-US" b="1" dirty="0" err="1">
                <a:latin typeface="Arial"/>
                <a:ea typeface="+mn-lt"/>
                <a:cs typeface="+mn-lt"/>
              </a:rPr>
              <a:t>meddal</a:t>
            </a:r>
            <a:r>
              <a:rPr lang="en-US" b="1" dirty="0">
                <a:latin typeface="Arial"/>
                <a:ea typeface="+mn-lt"/>
                <a:cs typeface="+mn-lt"/>
              </a:rPr>
              <a:t> </a:t>
            </a:r>
            <a:r>
              <a:rPr lang="en-US" b="1" dirty="0" err="1">
                <a:latin typeface="Arial"/>
                <a:ea typeface="+mn-lt"/>
                <a:cs typeface="+mn-lt"/>
              </a:rPr>
              <a:t>ar</a:t>
            </a:r>
            <a:r>
              <a:rPr lang="en-US" b="1" dirty="0">
                <a:latin typeface="Arial"/>
                <a:ea typeface="+mn-lt"/>
                <a:cs typeface="+mn-lt"/>
              </a:rPr>
              <a:t> </a:t>
            </a:r>
            <a:r>
              <a:rPr lang="en-US" b="1" dirty="0" err="1">
                <a:latin typeface="Arial"/>
                <a:ea typeface="+mn-lt"/>
                <a:cs typeface="+mn-lt"/>
              </a:rPr>
              <a:t>ddechrau</a:t>
            </a:r>
            <a:r>
              <a:rPr lang="en-US" b="1" dirty="0">
                <a:latin typeface="Arial"/>
                <a:ea typeface="+mn-lt"/>
                <a:cs typeface="+mn-lt"/>
              </a:rPr>
              <a:t> </a:t>
            </a:r>
            <a:r>
              <a:rPr lang="en-US" b="1" dirty="0" err="1">
                <a:latin typeface="Arial"/>
                <a:ea typeface="+mn-lt"/>
                <a:cs typeface="+mn-lt"/>
              </a:rPr>
              <a:t>cwestiwn</a:t>
            </a:r>
            <a:r>
              <a:rPr lang="en-US" b="1" dirty="0">
                <a:latin typeface="Arial"/>
                <a:ea typeface="+mn-lt"/>
                <a:cs typeface="+mn-lt"/>
              </a:rPr>
              <a:t> </a:t>
            </a:r>
            <a:r>
              <a:rPr lang="en-US" b="1" dirty="0" err="1">
                <a:latin typeface="Arial"/>
                <a:ea typeface="+mn-lt"/>
                <a:cs typeface="+mn-lt"/>
              </a:rPr>
              <a:t>hefyd</a:t>
            </a:r>
            <a:endParaRPr lang="en-US" b="1" dirty="0" err="1">
              <a:latin typeface="Arial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i="1" dirty="0">
                <a:latin typeface="Arial"/>
                <a:ea typeface="+mn-lt"/>
                <a:cs typeface="+mn-lt"/>
              </a:rPr>
              <a:t>     There is also a soft mutation at the start of a question</a:t>
            </a:r>
            <a:endParaRPr lang="en-US" dirty="0">
              <a:solidFill>
                <a:srgbClr val="000000"/>
              </a:solidFill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i="1" dirty="0">
                <a:solidFill>
                  <a:srgbClr val="000000"/>
                </a:solidFill>
                <a:latin typeface="Arial"/>
                <a:cs typeface="Calibri"/>
              </a:rPr>
              <a:t>     </a:t>
            </a:r>
            <a:r>
              <a:rPr lang="en-US" dirty="0" err="1">
                <a:solidFill>
                  <a:srgbClr val="000000"/>
                </a:solidFill>
                <a:latin typeface="Arial"/>
                <a:cs typeface="Calibri"/>
              </a:rPr>
              <a:t>e.e.</a:t>
            </a:r>
            <a:endParaRPr lang="en-US" dirty="0">
              <a:solidFill>
                <a:srgbClr val="000000"/>
              </a:solidFill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>
              <a:solidFill>
                <a:srgbClr val="000000"/>
              </a:solidFill>
              <a:latin typeface="Arial"/>
              <a:cs typeface="Calibri"/>
            </a:endParaRPr>
          </a:p>
          <a:p>
            <a:pPr marL="1371600" lvl="3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u="sng" dirty="0" err="1">
                <a:solidFill>
                  <a:srgbClr val="C00000"/>
                </a:solidFill>
                <a:latin typeface="Arial"/>
                <a:cs typeface="Calibri"/>
              </a:rPr>
              <a:t>F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yddi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di'n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gweithio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yfory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?</a:t>
            </a:r>
            <a:endParaRPr lang="en-US" dirty="0">
              <a:solidFill>
                <a:srgbClr val="000000"/>
              </a:solidFill>
              <a:latin typeface="Arial"/>
              <a:cs typeface="Calibri"/>
            </a:endParaRPr>
          </a:p>
          <a:p>
            <a:pPr marL="1371600" lvl="3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0000"/>
              </a:solidFill>
              <a:latin typeface="Arial"/>
              <a:cs typeface="Calibri"/>
            </a:endParaRPr>
          </a:p>
          <a:p>
            <a:pPr marL="1371600" lvl="3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u="sng" dirty="0" err="1">
                <a:solidFill>
                  <a:srgbClr val="C00000"/>
                </a:solidFill>
                <a:latin typeface="Arial"/>
                <a:cs typeface="Calibri"/>
              </a:rPr>
              <a:t>F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ydd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Dosbarth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Derbyn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 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yn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mynd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ar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y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bws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?</a:t>
            </a:r>
          </a:p>
          <a:p>
            <a:pPr marL="1371600" lvl="3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0000"/>
              </a:solidFill>
              <a:latin typeface="Arial"/>
              <a:cs typeface="Calibri"/>
            </a:endParaRPr>
          </a:p>
          <a:p>
            <a:pPr marL="1371600" lvl="3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u="sng" dirty="0" err="1">
                <a:solidFill>
                  <a:srgbClr val="C00000"/>
                </a:solidFill>
                <a:latin typeface="Arial"/>
                <a:cs typeface="Calibri"/>
              </a:rPr>
              <a:t>F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yddan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nhw'n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mynd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Arial"/>
                <a:cs typeface="Calibri"/>
              </a:rPr>
              <a:t>ar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Calibri"/>
              </a:rPr>
              <a:t> daith?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600" i="1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816649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28673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Gofyn cwestiynau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DC4F71-4006-DB5C-18E0-09D94EF032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5096" y="244361"/>
            <a:ext cx="1428758" cy="14718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B18EE02-08FF-0053-EBAD-B71A8181430C}"/>
              </a:ext>
            </a:extLst>
          </p:cNvPr>
          <p:cNvSpPr txBox="1">
            <a:spLocks/>
          </p:cNvSpPr>
          <p:nvPr/>
        </p:nvSpPr>
        <p:spPr>
          <a:xfrm>
            <a:off x="1997120" y="1094596"/>
            <a:ext cx="8202875" cy="4031330"/>
          </a:xfrm>
          <a:prstGeom prst="rect">
            <a:avLst/>
          </a:prstGeom>
          <a:noFill/>
          <a:ln>
            <a:noFill/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b="1" u="sng" dirty="0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F</a:t>
            </a:r>
            <a:r>
              <a:rPr lang="cy-GB" sz="3600" b="1" dirty="0">
                <a:latin typeface="Arial"/>
                <a:cs typeface="Arial"/>
              </a:rPr>
              <a:t>ydda</a:t>
            </a:r>
            <a:r>
              <a:rPr lang="en-GB" sz="3600" b="1" dirty="0">
                <a:latin typeface="Arial"/>
                <a:ea typeface="+mn-lt"/>
                <a:cs typeface="Arial"/>
              </a:rPr>
              <a:t> </a:t>
            </a:r>
            <a:r>
              <a:rPr lang="en-GB" sz="3600" b="1" dirty="0" err="1">
                <a:latin typeface="Arial"/>
                <a:ea typeface="+mn-lt"/>
                <a:cs typeface="Arial"/>
              </a:rPr>
              <a:t>i</a:t>
            </a:r>
            <a:r>
              <a:rPr lang="en-GB" sz="3600" b="1" dirty="0">
                <a:latin typeface="Arial"/>
                <a:ea typeface="+mn-lt"/>
                <a:cs typeface="Arial"/>
              </a:rPr>
              <a:t>?  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</a:t>
            </a:r>
            <a:r>
              <a:rPr lang="en-GB" sz="2800" i="1" dirty="0">
                <a:latin typeface="Arial"/>
                <a:ea typeface="+mn-lt"/>
                <a:cs typeface="+mn-lt"/>
              </a:rPr>
              <a:t>Will</a:t>
            </a:r>
            <a:r>
              <a:rPr lang="en-GB" sz="3600" dirty="0">
                <a:latin typeface="Arial"/>
                <a:ea typeface="+mn-lt"/>
                <a:cs typeface="+mn-lt"/>
              </a:rPr>
              <a:t> </a:t>
            </a:r>
            <a:r>
              <a:rPr lang="en-GB" sz="2800" i="1" dirty="0">
                <a:latin typeface="Arial"/>
                <a:ea typeface="+mn-lt"/>
                <a:cs typeface="+mn-lt"/>
              </a:rPr>
              <a:t>I (be)?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yddi</a:t>
            </a:r>
            <a:r>
              <a:rPr lang="en-GB" sz="3600" b="1" dirty="0">
                <a:latin typeface="Arial"/>
                <a:ea typeface="+mn-lt"/>
                <a:cs typeface="+mn-lt"/>
              </a:rPr>
              <a:t> di?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you (be)?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 e</a:t>
            </a:r>
            <a:r>
              <a:rPr lang="en-GB" sz="36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/ o?</a:t>
            </a:r>
            <a:r>
              <a:rPr lang="en-GB" sz="3600" b="1" u="sng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he (be)?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 hi? </a:t>
            </a:r>
            <a:r>
              <a:rPr lang="en-GB" sz="3600" dirty="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she (be)?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 Tom</a:t>
            </a:r>
            <a:r>
              <a:rPr lang="en-GB" sz="36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?</a:t>
            </a:r>
            <a:r>
              <a:rPr lang="en-GB" sz="3600" b="1" u="sng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3600" b="1" dirty="0">
                <a:latin typeface="Arial"/>
                <a:ea typeface="+mn-lt"/>
                <a:cs typeface="+mn-lt"/>
              </a:rPr>
              <a:t>            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Tom (be)?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</a:t>
            </a:r>
            <a:r>
              <a:rPr lang="en-GB" sz="3600" b="1" dirty="0">
                <a:latin typeface="Arial"/>
                <a:ea typeface="+mn-lt"/>
                <a:cs typeface="+mn-lt"/>
              </a:rPr>
              <a:t> y plant?         </a:t>
            </a:r>
            <a:r>
              <a:rPr lang="en-GB" b="1" dirty="0">
                <a:latin typeface="Arial"/>
                <a:ea typeface="+mn-lt"/>
                <a:cs typeface="+mn-lt"/>
              </a:rPr>
              <a:t>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the children (be)?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yddwn</a:t>
            </a:r>
            <a:r>
              <a:rPr lang="en-GB" sz="3600" b="1" dirty="0">
                <a:latin typeface="Arial"/>
                <a:ea typeface="+mn-lt"/>
                <a:cs typeface="+mn-lt"/>
              </a:rPr>
              <a:t> 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ni</a:t>
            </a:r>
            <a:r>
              <a:rPr lang="en-GB" sz="3600" b="1" dirty="0">
                <a:latin typeface="Arial"/>
                <a:ea typeface="+mn-lt"/>
                <a:cs typeface="+mn-lt"/>
              </a:rPr>
              <a:t>?            </a:t>
            </a:r>
            <a:r>
              <a:rPr lang="en-GB" b="1" dirty="0">
                <a:latin typeface="Arial"/>
                <a:ea typeface="+mn-lt"/>
                <a:cs typeface="+mn-lt"/>
              </a:rPr>
              <a:t> 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we (be)?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yddwch</a:t>
            </a:r>
            <a:r>
              <a:rPr lang="en-GB" sz="3600" b="1" dirty="0">
                <a:latin typeface="Arial"/>
                <a:ea typeface="+mn-lt"/>
                <a:cs typeface="+mn-lt"/>
              </a:rPr>
              <a:t> chi</a:t>
            </a:r>
            <a:r>
              <a:rPr lang="en-GB" sz="3600" b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?</a:t>
            </a:r>
            <a:r>
              <a:rPr lang="en-GB" sz="3600" b="1" u="sng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3600" b="1" dirty="0">
                <a:latin typeface="Arial"/>
                <a:ea typeface="+mn-lt"/>
                <a:cs typeface="+mn-lt"/>
              </a:rPr>
              <a:t>       </a:t>
            </a:r>
            <a:r>
              <a:rPr lang="en-GB" b="1" dirty="0">
                <a:latin typeface="Arial"/>
                <a:ea typeface="+mn-lt"/>
                <a:cs typeface="+mn-lt"/>
              </a:rPr>
              <a:t> 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you (be)?</a:t>
            </a:r>
            <a:endParaRPr lang="en-GB" sz="2800" dirty="0">
              <a:latin typeface="Arial"/>
              <a:ea typeface="+mn-lt"/>
              <a:cs typeface="+mn-lt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  </a:t>
            </a:r>
            <a:r>
              <a:rPr lang="en-GB" sz="36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yddan</a:t>
            </a:r>
            <a:r>
              <a:rPr lang="en-GB" sz="3600" b="1" dirty="0">
                <a:latin typeface="Arial"/>
                <a:ea typeface="+mn-lt"/>
                <a:cs typeface="+mn-lt"/>
              </a:rPr>
              <a:t> </a:t>
            </a:r>
            <a:r>
              <a:rPr lang="en-GB" sz="3600" b="1" dirty="0" err="1">
                <a:latin typeface="Arial"/>
                <a:ea typeface="+mn-lt"/>
                <a:cs typeface="+mn-lt"/>
              </a:rPr>
              <a:t>nhw</a:t>
            </a:r>
            <a:r>
              <a:rPr lang="en-GB" sz="3600" b="1" dirty="0">
                <a:latin typeface="Arial"/>
                <a:ea typeface="+mn-lt"/>
                <a:cs typeface="+mn-lt"/>
              </a:rPr>
              <a:t>?         </a:t>
            </a:r>
            <a:r>
              <a:rPr lang="en-GB" b="1" dirty="0">
                <a:latin typeface="Arial"/>
                <a:ea typeface="+mn-lt"/>
                <a:cs typeface="+mn-lt"/>
              </a:rPr>
              <a:t> </a:t>
            </a:r>
            <a:r>
              <a:rPr lang="en-GB" sz="2800" i="1" dirty="0">
                <a:latin typeface="Arial"/>
                <a:ea typeface="+mn-lt"/>
                <a:cs typeface="+mn-lt"/>
              </a:rPr>
              <a:t>Will they (be)?</a:t>
            </a:r>
            <a:endParaRPr lang="en-GB" sz="2800" dirty="0">
              <a:solidFill>
                <a:srgbClr val="000000"/>
              </a:solidFill>
              <a:latin typeface="Arial"/>
              <a:cs typeface="Calibri"/>
            </a:endParaRPr>
          </a:p>
        </p:txBody>
      </p:sp>
      <p:pic>
        <p:nvPicPr>
          <p:cNvPr id="3" name="Audio Recording 30 Aug 2024 at 11:33:58">
            <a:hlinkClick r:id="" action="ppaction://media"/>
            <a:extLst>
              <a:ext uri="{FF2B5EF4-FFF2-40B4-BE49-F238E27FC236}">
                <a16:creationId xmlns:a16="http://schemas.microsoft.com/office/drawing/2014/main" id="{1A445B6F-5AD7-D06D-0CCA-9737C6455C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63800" y="26932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09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37799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Cwestiynau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A4C2431-BC0D-ABAD-6929-B028B6241F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0611972"/>
              </p:ext>
            </p:extLst>
          </p:nvPr>
        </p:nvGraphicFramePr>
        <p:xfrm>
          <a:off x="871508" y="2062419"/>
          <a:ext cx="10450087" cy="371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7533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3787185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3945369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/>
                        </a:rPr>
                        <a:t>X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Fydda</a:t>
                      </a:r>
                      <a:r>
                        <a:rPr lang="en-GB" sz="2400" dirty="0">
                          <a:latin typeface="Arial"/>
                        </a:rPr>
                        <a:t> </a:t>
                      </a:r>
                      <a:r>
                        <a:rPr lang="en-GB" sz="2400" dirty="0" err="1">
                          <a:latin typeface="Arial"/>
                        </a:rPr>
                        <a:t>i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Fyddi</a:t>
                      </a:r>
                      <a:r>
                        <a:rPr lang="en-GB" sz="2400" dirty="0">
                          <a:latin typeface="Arial"/>
                        </a:rPr>
                        <a:t> di?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</a:t>
                      </a:r>
                      <a:r>
                        <a:rPr lang="en-GB" sz="2400" dirty="0">
                          <a:latin typeface="Arial"/>
                        </a:rPr>
                        <a:t> e / hi?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78440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</a:t>
                      </a:r>
                      <a:r>
                        <a:rPr lang="en-GB" sz="2400" dirty="0">
                          <a:latin typeface="Arial"/>
                        </a:rPr>
                        <a:t> y plant?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Byddan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fyddan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6160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Fyddwn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ni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Byddwn</a:t>
                      </a: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Arial"/>
                        </a:rPr>
                        <a:t> / </a:t>
                      </a: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Byddwch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fyddwn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 / 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fyddwch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0799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Fyddwch</a:t>
                      </a:r>
                      <a:r>
                        <a:rPr lang="en-GB" sz="2400" dirty="0">
                          <a:latin typeface="Arial"/>
                        </a:rPr>
                        <a:t> chi?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Bydda</a:t>
                      </a: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Arial"/>
                        </a:rPr>
                        <a:t> / </a:t>
                      </a: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Byddwch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fydda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 / 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fyddwch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76669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Fyddan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nhw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Byddan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fyddan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92877"/>
                  </a:ext>
                </a:extLst>
              </a:tr>
            </a:tbl>
          </a:graphicData>
        </a:graphic>
      </p:graphicFrame>
      <p:pic>
        <p:nvPicPr>
          <p:cNvPr id="7" name="Graphic 6" descr="Tick with solid fill">
            <a:extLst>
              <a:ext uri="{FF2B5EF4-FFF2-40B4-BE49-F238E27FC236}">
                <a16:creationId xmlns:a16="http://schemas.microsoft.com/office/drawing/2014/main" id="{B7A66BBF-AD70-5708-6122-CBF35D8C2A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-480000">
            <a:off x="5104945" y="1666818"/>
            <a:ext cx="394232" cy="3714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7DB854-262F-24B3-4BB0-1D85B2C83694}"/>
              </a:ext>
            </a:extLst>
          </p:cNvPr>
          <p:cNvSpPr txBox="1"/>
          <p:nvPr/>
        </p:nvSpPr>
        <p:spPr>
          <a:xfrm>
            <a:off x="871508" y="1181785"/>
            <a:ext cx="1035407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cs typeface="Arial"/>
              </a:rPr>
              <a:t>As with other tenses, the answers respond to the verb used in the question:</a:t>
            </a:r>
          </a:p>
        </p:txBody>
      </p:sp>
      <p:pic>
        <p:nvPicPr>
          <p:cNvPr id="6" name="Graphic 5" descr="Checkmark with solid fill">
            <a:extLst>
              <a:ext uri="{FF2B5EF4-FFF2-40B4-BE49-F238E27FC236}">
                <a16:creationId xmlns:a16="http://schemas.microsoft.com/office/drawing/2014/main" id="{A1612571-6AC1-E404-F2AB-7054488A0E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82129" y="2132231"/>
            <a:ext cx="407921" cy="426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9620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37799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Ateb cwestiynau'n llawn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A4C2431-BC0D-ABAD-6929-B028B6241F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73510"/>
              </p:ext>
            </p:extLst>
          </p:nvPr>
        </p:nvGraphicFramePr>
        <p:xfrm>
          <a:off x="323964" y="1542250"/>
          <a:ext cx="11545166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1093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2126299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3912698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  <a:gridCol w="2845076">
                  <a:extLst>
                    <a:ext uri="{9D8B030D-6E8A-4147-A177-3AD203B41FA5}">
                      <a16:colId xmlns:a16="http://schemas.microsoft.com/office/drawing/2014/main" val="4380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latin typeface="Arial"/>
                        </a:rPr>
                        <a:t>                X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/>
                        </a:rPr>
                        <a:t>y </a:t>
                      </a:r>
                      <a:r>
                        <a:rPr lang="en-GB" sz="2400" dirty="0" err="1">
                          <a:latin typeface="Arial"/>
                        </a:rPr>
                        <a:t>ferf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 dirty="0" err="1">
                          <a:latin typeface="Arial"/>
                        </a:rPr>
                        <a:t>mwy</a:t>
                      </a:r>
                      <a:r>
                        <a:rPr lang="en-GB" sz="2400" dirty="0">
                          <a:latin typeface="Arial"/>
                        </a:rPr>
                        <a:t> o </a:t>
                      </a:r>
                      <a:r>
                        <a:rPr lang="en-GB" sz="2400" dirty="0" err="1">
                          <a:latin typeface="Arial"/>
                        </a:rPr>
                        <a:t>wybodaeth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e'n</a:t>
                      </a:r>
                      <a:r>
                        <a:rPr lang="en-GB" sz="2400" dirty="0">
                          <a:latin typeface="Arial"/>
                        </a:rPr>
                        <a:t> </a:t>
                      </a:r>
                      <a:r>
                        <a:rPr lang="en-GB" sz="2400" dirty="0" err="1">
                          <a:latin typeface="Arial"/>
                        </a:rPr>
                        <a:t>mynd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chemeClr val="tx1"/>
                          </a:solidFill>
                          <a:latin typeface="Arial"/>
                        </a:rPr>
                        <a:t>Bydd</a:t>
                      </a: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latin typeface="Arial"/>
                        </a:rPr>
                        <a:t>bydd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dirty="0" err="1">
                          <a:latin typeface="Arial"/>
                        </a:rPr>
                        <a:t>e'n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dirty="0" err="1">
                          <a:latin typeface="Arial"/>
                        </a:rPr>
                        <a:t>mynd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1" dirty="0" err="1">
                          <a:latin typeface="Arial"/>
                        </a:rPr>
                        <a:t>i</a:t>
                      </a:r>
                      <a:r>
                        <a:rPr lang="en-GB" sz="2400" b="1" dirty="0">
                          <a:latin typeface="Arial"/>
                        </a:rPr>
                        <a:t> </a:t>
                      </a:r>
                      <a:r>
                        <a:rPr lang="en-GB" sz="2400" b="1" dirty="0" err="1">
                          <a:latin typeface="Arial"/>
                        </a:rPr>
                        <a:t>Sbaen</a:t>
                      </a:r>
                      <a:r>
                        <a:rPr lang="en-GB" sz="2400" b="1" dirty="0">
                          <a:latin typeface="Arial"/>
                        </a:rPr>
                        <a:t> </a:t>
                      </a:r>
                      <a:r>
                        <a:rPr lang="en-GB" sz="2400" b="1" dirty="0" err="1">
                          <a:latin typeface="Arial"/>
                        </a:rPr>
                        <a:t>yfory</a:t>
                      </a:r>
                      <a:r>
                        <a:rPr lang="en-GB" sz="2400" b="1" dirty="0">
                          <a:latin typeface="Arial"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chemeClr val="tx1"/>
                          </a:solidFill>
                          <a:latin typeface="Arial"/>
                        </a:rPr>
                        <a:t>fydd</a:t>
                      </a: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latin typeface="Arial"/>
                        </a:rPr>
                        <a:t>fydd</a:t>
                      </a:r>
                      <a:r>
                        <a:rPr lang="en-GB" sz="2400" b="1" dirty="0">
                          <a:latin typeface="Arial"/>
                        </a:rPr>
                        <a:t> e </a:t>
                      </a:r>
                      <a:r>
                        <a:rPr lang="en-GB" sz="2400" b="1" dirty="0" err="1">
                          <a:latin typeface="Arial"/>
                        </a:rPr>
                        <a:t>ddim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dirty="0" err="1">
                          <a:latin typeface="Arial"/>
                        </a:rPr>
                        <a:t>yn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dirty="0" err="1">
                          <a:latin typeface="Arial"/>
                        </a:rPr>
                        <a:t>mynd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</a:tbl>
          </a:graphicData>
        </a:graphic>
      </p:graphicFrame>
      <p:pic>
        <p:nvPicPr>
          <p:cNvPr id="6" name="Graphic 5" descr="Tick with solid fill">
            <a:extLst>
              <a:ext uri="{FF2B5EF4-FFF2-40B4-BE49-F238E27FC236}">
                <a16:creationId xmlns:a16="http://schemas.microsoft.com/office/drawing/2014/main" id="{B77D0C2F-67B9-8F7D-1DD0-58610D34240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-480000">
            <a:off x="3421460" y="1634767"/>
            <a:ext cx="325789" cy="307537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828A461-4ADC-68A6-F7F0-AD0C1A0979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04229"/>
              </p:ext>
            </p:extLst>
          </p:nvPr>
        </p:nvGraphicFramePr>
        <p:xfrm>
          <a:off x="323964" y="3901256"/>
          <a:ext cx="11545163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1093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2089796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3960574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  <a:gridCol w="2833700">
                  <a:extLst>
                    <a:ext uri="{9D8B030D-6E8A-4147-A177-3AD203B41FA5}">
                      <a16:colId xmlns:a16="http://schemas.microsoft.com/office/drawing/2014/main" val="4380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latin typeface="Arial"/>
                        </a:rPr>
                        <a:t>                X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/>
                        </a:rPr>
                        <a:t>y </a:t>
                      </a:r>
                      <a:r>
                        <a:rPr lang="en-GB" sz="2400" dirty="0" err="1">
                          <a:latin typeface="Arial"/>
                        </a:rPr>
                        <a:t>ferf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 dirty="0" err="1">
                          <a:latin typeface="Arial"/>
                        </a:rPr>
                        <a:t>mwy</a:t>
                      </a:r>
                      <a:r>
                        <a:rPr lang="en-GB" sz="2400" dirty="0">
                          <a:latin typeface="Arial"/>
                        </a:rPr>
                        <a:t> o </a:t>
                      </a:r>
                      <a:r>
                        <a:rPr lang="en-GB" sz="2400" dirty="0" err="1">
                          <a:latin typeface="Arial"/>
                        </a:rPr>
                        <a:t>wybodaeth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Fydd</a:t>
                      </a:r>
                      <a:r>
                        <a:rPr lang="en-GB" sz="2400" dirty="0">
                          <a:latin typeface="Arial"/>
                        </a:rPr>
                        <a:t> y </a:t>
                      </a:r>
                      <a:r>
                        <a:rPr lang="en-GB" sz="2400" dirty="0" err="1">
                          <a:latin typeface="Arial"/>
                        </a:rPr>
                        <a:t>dosbarth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yn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canu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chemeClr val="tx1"/>
                          </a:solidFill>
                          <a:latin typeface="Arial"/>
                        </a:rPr>
                        <a:t>Byddan</a:t>
                      </a: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latin typeface="Arial"/>
                        </a:rPr>
                        <a:t>byddan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dirty="0" err="1">
                          <a:latin typeface="Arial"/>
                        </a:rPr>
                        <a:t>nhw'n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dirty="0" err="1">
                          <a:latin typeface="Arial"/>
                        </a:rPr>
                        <a:t>canu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1" dirty="0" err="1">
                          <a:latin typeface="Arial"/>
                        </a:rPr>
                        <a:t>yn</a:t>
                      </a:r>
                      <a:r>
                        <a:rPr lang="en-GB" sz="2400" b="1" dirty="0">
                          <a:latin typeface="Arial"/>
                        </a:rPr>
                        <a:t> y </a:t>
                      </a:r>
                      <a:r>
                        <a:rPr lang="en-GB" sz="2400" b="1" dirty="0" err="1">
                          <a:latin typeface="Arial"/>
                        </a:rPr>
                        <a:t>côr</a:t>
                      </a:r>
                      <a:r>
                        <a:rPr lang="en-GB" sz="2400" b="1" dirty="0">
                          <a:latin typeface="Arial"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/>
                        </a:rPr>
                        <a:t>Na </a:t>
                      </a:r>
                      <a:r>
                        <a:rPr lang="en-GB" sz="2400" b="1" dirty="0" err="1">
                          <a:solidFill>
                            <a:schemeClr val="tx1"/>
                          </a:solidFill>
                          <a:latin typeface="Arial"/>
                        </a:rPr>
                        <a:t>fyddan</a:t>
                      </a: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latin typeface="Arial"/>
                        </a:rPr>
                        <a:t>fyddan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nhw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ddim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yn</a:t>
                      </a:r>
                      <a:r>
                        <a:rPr lang="en-GB" sz="2400" b="1" dirty="0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canu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</a:tbl>
          </a:graphicData>
        </a:graphic>
      </p:graphicFrame>
      <p:pic>
        <p:nvPicPr>
          <p:cNvPr id="10" name="Graphic 9" descr="Tick with solid fill">
            <a:extLst>
              <a:ext uri="{FF2B5EF4-FFF2-40B4-BE49-F238E27FC236}">
                <a16:creationId xmlns:a16="http://schemas.microsoft.com/office/drawing/2014/main" id="{7A18B510-68F0-BCB6-732E-F0F317A10A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-480000">
            <a:off x="3421460" y="4012024"/>
            <a:ext cx="325789" cy="307537"/>
          </a:xfrm>
          <a:prstGeom prst="rect">
            <a:avLst/>
          </a:prstGeom>
        </p:spPr>
      </p:pic>
      <p:pic>
        <p:nvPicPr>
          <p:cNvPr id="3" name="Audio Recording 30 Aug 2024 at 15:23:49">
            <a:hlinkClick r:id="" action="ppaction://media"/>
            <a:extLst>
              <a:ext uri="{FF2B5EF4-FFF2-40B4-BE49-F238E27FC236}">
                <a16:creationId xmlns:a16="http://schemas.microsoft.com/office/drawing/2014/main" id="{129BDCEA-69E7-19D5-2E3F-7F73B05C3A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88246" y="672627"/>
            <a:ext cx="812800" cy="812800"/>
          </a:xfrm>
          <a:prstGeom prst="rect">
            <a:avLst/>
          </a:prstGeom>
        </p:spPr>
      </p:pic>
      <p:pic>
        <p:nvPicPr>
          <p:cNvPr id="7" name="Audio Recording 30 Aug 2024 at 15:24:08">
            <a:hlinkClick r:id="" action="ppaction://media"/>
            <a:extLst>
              <a:ext uri="{FF2B5EF4-FFF2-40B4-BE49-F238E27FC236}">
                <a16:creationId xmlns:a16="http://schemas.microsoft.com/office/drawing/2014/main" id="{1E3063A5-ADD7-F776-32B6-66186C420CC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88246" y="306095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772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31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0AFA71-C7BA-D659-01CF-A0F06F098082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CFEDE-8025-CA66-1067-2EE00067AA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5976" y="6420278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942FF8-BEC3-3F17-C961-43F1365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385" y="283044"/>
            <a:ext cx="7627434" cy="1189902"/>
          </a:xfrm>
        </p:spPr>
        <p:txBody>
          <a:bodyPr>
            <a:noAutofit/>
          </a:bodyPr>
          <a:lstStyle/>
          <a:p>
            <a:r>
              <a:rPr lang="cy-GB" sz="3600" b="1" dirty="0">
                <a:latin typeface="Arial"/>
                <a:cs typeface="Arial"/>
              </a:rPr>
              <a:t>Cywirwch y brawddegau:</a:t>
            </a:r>
            <a:br>
              <a:rPr lang="cy-GB" sz="3600" b="1" dirty="0">
                <a:latin typeface="Arial"/>
                <a:cs typeface="Arial"/>
              </a:rPr>
            </a:br>
            <a:r>
              <a:rPr lang="cy-GB" sz="2800" i="1" dirty="0" err="1">
                <a:latin typeface="Arial"/>
                <a:cs typeface="Arial"/>
              </a:rPr>
              <a:t>Correct</a:t>
            </a:r>
            <a:r>
              <a:rPr lang="cy-GB" sz="2800" i="1" dirty="0">
                <a:latin typeface="Arial"/>
                <a:cs typeface="Arial"/>
              </a:rPr>
              <a:t> the </a:t>
            </a:r>
            <a:r>
              <a:rPr lang="cy-GB" sz="2800" i="1" dirty="0" err="1">
                <a:latin typeface="Arial"/>
                <a:cs typeface="Arial"/>
              </a:rPr>
              <a:t>sentences</a:t>
            </a:r>
            <a:r>
              <a:rPr lang="cy-GB" sz="2800" i="1" dirty="0">
                <a:latin typeface="Arial"/>
                <a:cs typeface="Arial"/>
              </a:rPr>
              <a:t>:</a:t>
            </a:r>
            <a:endParaRPr lang="cy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board with a pen&#10;&#10;Description automatically generated">
            <a:extLst>
              <a:ext uri="{FF2B5EF4-FFF2-40B4-BE49-F238E27FC236}">
                <a16:creationId xmlns:a16="http://schemas.microsoft.com/office/drawing/2014/main" id="{504FB2B7-1CC5-FDE7-9C5D-B94C7B0BC3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17011" y="209772"/>
            <a:ext cx="1386715" cy="12409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5509EF-4BA4-9E46-6CC2-C46E04471E7B}"/>
              </a:ext>
            </a:extLst>
          </p:cNvPr>
          <p:cNvSpPr txBox="1"/>
          <p:nvPr/>
        </p:nvSpPr>
        <p:spPr>
          <a:xfrm>
            <a:off x="1797080" y="1474375"/>
            <a:ext cx="9890233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br>
              <a:rPr lang="cy-GB" sz="2800" dirty="0">
                <a:ea typeface="Calibri"/>
                <a:cs typeface="Calibri"/>
              </a:rPr>
            </a:br>
            <a:r>
              <a:rPr lang="cy-GB" sz="2800" dirty="0">
                <a:latin typeface="Arial"/>
                <a:ea typeface="Calibri"/>
                <a:cs typeface="Calibri"/>
              </a:rPr>
              <a:t>1. Bydd hi brysur yfory.​</a:t>
            </a:r>
            <a:endParaRPr lang="cy-GB" dirty="0">
              <a:latin typeface="Arial"/>
              <a:ea typeface="Calibri"/>
              <a:cs typeface="Calibri"/>
            </a:endParaRPr>
          </a:p>
          <a:p>
            <a:pPr lvl="1"/>
            <a:br>
              <a:rPr lang="cy-GB" sz="2800" dirty="0">
                <a:latin typeface="Arial"/>
                <a:ea typeface="Calibri"/>
                <a:cs typeface="Calibri"/>
              </a:rPr>
            </a:br>
            <a:r>
              <a:rPr lang="cy-GB" sz="2800" dirty="0">
                <a:latin typeface="Arial"/>
                <a:ea typeface="Calibri"/>
                <a:cs typeface="Calibri"/>
              </a:rPr>
              <a:t>2. Fydda i dim yn yr ysgol yfory.​</a:t>
            </a:r>
            <a:r>
              <a:rPr lang="cy-GB" sz="2800" dirty="0">
                <a:latin typeface="Arial"/>
                <a:ea typeface="Calibri"/>
                <a:cs typeface="Times"/>
              </a:rPr>
              <a:t> </a:t>
            </a:r>
            <a:endParaRPr lang="cy-GB" dirty="0">
              <a:latin typeface="Arial"/>
              <a:ea typeface="Calibri"/>
              <a:cs typeface="Calibri"/>
            </a:endParaRPr>
          </a:p>
          <a:p>
            <a:pPr lvl="1"/>
            <a:br>
              <a:rPr lang="cy-GB" sz="2800" dirty="0">
                <a:latin typeface="Arial"/>
                <a:ea typeface="Calibri"/>
                <a:cs typeface="Calibri"/>
              </a:rPr>
            </a:br>
            <a:r>
              <a:rPr lang="cy-GB" sz="2800" dirty="0">
                <a:latin typeface="Arial"/>
                <a:ea typeface="Calibri"/>
                <a:cs typeface="Calibri"/>
              </a:rPr>
              <a:t>3. Bydd nhw’n dysgu am ailgylchu yfory.​</a:t>
            </a:r>
            <a:endParaRPr lang="cy-GB" dirty="0">
              <a:latin typeface="Arial"/>
              <a:ea typeface="Calibri"/>
              <a:cs typeface="Calibri"/>
            </a:endParaRPr>
          </a:p>
          <a:p>
            <a:pPr lvl="1"/>
            <a:br>
              <a:rPr lang="cy-GB" sz="2800" dirty="0">
                <a:latin typeface="Arial"/>
                <a:ea typeface="Calibri"/>
                <a:cs typeface="Calibri"/>
              </a:rPr>
            </a:br>
            <a:r>
              <a:rPr lang="cy-GB" sz="2800" dirty="0">
                <a:latin typeface="Arial"/>
                <a:ea typeface="Calibri"/>
                <a:cs typeface="Calibri"/>
              </a:rPr>
              <a:t>4. Fydd Jac a Ben ddim yn yr ysgol ddoe.​</a:t>
            </a:r>
            <a:endParaRPr lang="cy-GB" dirty="0">
              <a:latin typeface="Arial"/>
              <a:ea typeface="Calibri"/>
              <a:cs typeface="Calibri"/>
            </a:endParaRPr>
          </a:p>
          <a:p>
            <a:pPr lvl="1"/>
            <a:br>
              <a:rPr lang="cy-GB" sz="2800" dirty="0">
                <a:latin typeface="Arial"/>
                <a:ea typeface="Calibri"/>
                <a:cs typeface="Calibri"/>
              </a:rPr>
            </a:br>
            <a:r>
              <a:rPr lang="cy-GB" sz="2800" dirty="0">
                <a:latin typeface="Arial"/>
                <a:ea typeface="Calibri"/>
                <a:cs typeface="Calibri"/>
              </a:rPr>
              <a:t>5. Fydd y Pennaeth yn mynd? Nac ydy.​</a:t>
            </a:r>
            <a:endParaRPr lang="cy-GB" dirty="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05093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0AFA71-C7BA-D659-01CF-A0F06F098082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CFEDE-8025-CA66-1067-2EE00067AAD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5976" y="6420278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942FF8-BEC3-3F17-C961-43F1365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972" y="32086"/>
            <a:ext cx="7627434" cy="1189902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Atebion!</a:t>
            </a:r>
            <a:endParaRPr lang="cy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white board with a pen&#10;&#10;Description automatically generated">
            <a:extLst>
              <a:ext uri="{FF2B5EF4-FFF2-40B4-BE49-F238E27FC236}">
                <a16:creationId xmlns:a16="http://schemas.microsoft.com/office/drawing/2014/main" id="{504FB2B7-1CC5-FDE7-9C5D-B94C7B0BC319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17011" y="209772"/>
            <a:ext cx="1386715" cy="12409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249364-BC54-4B5A-26E8-A41600398751}"/>
              </a:ext>
            </a:extLst>
          </p:cNvPr>
          <p:cNvSpPr txBox="1"/>
          <p:nvPr/>
        </p:nvSpPr>
        <p:spPr>
          <a:xfrm>
            <a:off x="2267055" y="1223418"/>
            <a:ext cx="7658989" cy="4832092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endParaRPr lang="en-GB" sz="2800" dirty="0">
              <a:latin typeface="Arial"/>
              <a:ea typeface="Calibri"/>
              <a:cs typeface="Calibri"/>
            </a:endParaRPr>
          </a:p>
          <a:p>
            <a:pPr lvl="1"/>
            <a:r>
              <a:rPr lang="en-GB" sz="2800" dirty="0">
                <a:latin typeface="Arial"/>
                <a:ea typeface="Calibri"/>
                <a:cs typeface="Calibri"/>
              </a:rPr>
              <a:t>1. 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Bydd</a:t>
            </a:r>
            <a:r>
              <a:rPr lang="en-GB" sz="2800" dirty="0">
                <a:latin typeface="Arial"/>
                <a:ea typeface="Calibri"/>
                <a:cs typeface="Calibri"/>
              </a:rPr>
              <a:t>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hi</a:t>
            </a:r>
            <a:r>
              <a:rPr lang="en-GB" sz="2800" b="1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'n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brysur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yfory</a:t>
            </a:r>
            <a:r>
              <a:rPr lang="en-GB" sz="2800" dirty="0">
                <a:latin typeface="Arial"/>
                <a:ea typeface="Calibri"/>
                <a:cs typeface="Calibri"/>
              </a:rPr>
              <a:t>.​</a:t>
            </a:r>
            <a:endParaRPr lang="en-US" dirty="0">
              <a:latin typeface="Arial"/>
              <a:ea typeface="Calibri"/>
              <a:cs typeface="Calibri"/>
            </a:endParaRPr>
          </a:p>
          <a:p>
            <a:pPr lvl="1"/>
            <a:br>
              <a:rPr lang="en-GB" sz="2800" dirty="0">
                <a:latin typeface="Arial"/>
                <a:ea typeface="Calibri"/>
                <a:cs typeface="Calibri"/>
              </a:rPr>
            </a:br>
            <a:r>
              <a:rPr lang="en-GB" sz="2800" dirty="0">
                <a:latin typeface="Arial"/>
                <a:ea typeface="Calibri"/>
                <a:cs typeface="Calibri"/>
              </a:rPr>
              <a:t>2.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Fydda</a:t>
            </a:r>
            <a:r>
              <a:rPr lang="en-GB" sz="2800" dirty="0">
                <a:latin typeface="Arial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i</a:t>
            </a:r>
            <a:r>
              <a:rPr lang="en-GB" sz="28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800" b="1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d</a:t>
            </a:r>
            <a:r>
              <a:rPr lang="en-GB" sz="2800" dirty="0" err="1">
                <a:latin typeface="Arial"/>
                <a:ea typeface="Calibri"/>
                <a:cs typeface="Calibri"/>
              </a:rPr>
              <a:t>dim</a:t>
            </a:r>
            <a:r>
              <a:rPr lang="en-GB" sz="2800" dirty="0">
                <a:latin typeface="Arial"/>
                <a:ea typeface="Calibri"/>
                <a:cs typeface="Calibri"/>
              </a:rPr>
              <a:t>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yn</a:t>
            </a:r>
            <a:r>
              <a:rPr lang="en-GB" sz="2800" dirty="0">
                <a:latin typeface="Arial"/>
                <a:ea typeface="Calibri"/>
                <a:cs typeface="Calibri"/>
              </a:rPr>
              <a:t>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yr</a:t>
            </a:r>
            <a:r>
              <a:rPr lang="en-GB" sz="2800" dirty="0">
                <a:latin typeface="Arial"/>
                <a:ea typeface="Calibri"/>
                <a:cs typeface="Calibri"/>
              </a:rPr>
              <a:t>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ysgol</a:t>
            </a:r>
            <a:r>
              <a:rPr lang="en-GB" sz="2800" dirty="0">
                <a:latin typeface="Arial"/>
                <a:ea typeface="Calibri"/>
                <a:cs typeface="Calibri"/>
              </a:rPr>
              <a:t>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yfory</a:t>
            </a:r>
            <a:r>
              <a:rPr lang="en-GB" sz="2800" dirty="0">
                <a:latin typeface="Arial"/>
                <a:ea typeface="Calibri"/>
                <a:cs typeface="Calibri"/>
              </a:rPr>
              <a:t>.​</a:t>
            </a:r>
            <a:r>
              <a:rPr lang="en-GB" sz="2800" dirty="0">
                <a:latin typeface="Arial"/>
                <a:ea typeface="Calibri"/>
                <a:cs typeface="Times"/>
              </a:rPr>
              <a:t> </a:t>
            </a:r>
            <a:endParaRPr lang="en-GB" dirty="0">
              <a:latin typeface="Arial"/>
              <a:ea typeface="Calibri"/>
              <a:cs typeface="Calibri"/>
            </a:endParaRPr>
          </a:p>
          <a:p>
            <a:pPr lvl="1"/>
            <a:br>
              <a:rPr lang="en-GB" sz="2800" dirty="0">
                <a:latin typeface="Arial"/>
                <a:ea typeface="Calibri"/>
                <a:cs typeface="Calibri"/>
              </a:rPr>
            </a:br>
            <a:r>
              <a:rPr lang="en-GB" sz="2800" dirty="0">
                <a:latin typeface="Arial"/>
                <a:ea typeface="Calibri"/>
                <a:cs typeface="Calibri"/>
              </a:rPr>
              <a:t>3. 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Bydd</a:t>
            </a:r>
            <a:r>
              <a:rPr lang="en-GB" sz="2800" b="1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an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nhw’n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dysgu</a:t>
            </a:r>
            <a:r>
              <a:rPr lang="en-GB" sz="2800" dirty="0">
                <a:latin typeface="Arial"/>
                <a:ea typeface="Calibri"/>
                <a:cs typeface="Calibri"/>
              </a:rPr>
              <a:t> am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ailgylchu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yfory</a:t>
            </a:r>
            <a:r>
              <a:rPr lang="en-GB" sz="2800" dirty="0">
                <a:latin typeface="Arial"/>
                <a:ea typeface="Calibri"/>
                <a:cs typeface="Calibri"/>
              </a:rPr>
              <a:t>.​</a:t>
            </a:r>
            <a:endParaRPr lang="en-GB" dirty="0">
              <a:latin typeface="Arial"/>
              <a:ea typeface="Calibri"/>
              <a:cs typeface="Calibri"/>
            </a:endParaRPr>
          </a:p>
          <a:p>
            <a:pPr lvl="1"/>
            <a:br>
              <a:rPr lang="en-GB" sz="2800" dirty="0">
                <a:latin typeface="Arial"/>
                <a:ea typeface="Calibri"/>
                <a:cs typeface="Calibri"/>
              </a:rPr>
            </a:br>
            <a:r>
              <a:rPr lang="en-GB" sz="2800" dirty="0">
                <a:latin typeface="Arial"/>
                <a:ea typeface="Calibri"/>
                <a:cs typeface="Calibri"/>
              </a:rPr>
              <a:t>4.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Fydd</a:t>
            </a:r>
            <a:r>
              <a:rPr lang="en-GB" sz="2800" dirty="0">
                <a:latin typeface="Arial"/>
                <a:ea typeface="Calibri"/>
                <a:cs typeface="Calibri"/>
              </a:rPr>
              <a:t> Jac a Ben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ddim</a:t>
            </a:r>
            <a:r>
              <a:rPr lang="en-GB" sz="2800" dirty="0">
                <a:latin typeface="Arial"/>
                <a:ea typeface="Calibri"/>
                <a:cs typeface="Calibri"/>
              </a:rPr>
              <a:t>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yn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yr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ysgol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b="1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yfory</a:t>
            </a:r>
            <a:r>
              <a:rPr lang="en-GB" sz="2800" dirty="0">
                <a:latin typeface="Arial"/>
                <a:ea typeface="Calibri"/>
                <a:cs typeface="Calibri"/>
              </a:rPr>
              <a:t>.​</a:t>
            </a:r>
            <a:endParaRPr lang="en-GB" dirty="0">
              <a:latin typeface="Arial"/>
              <a:ea typeface="Calibri"/>
              <a:cs typeface="Calibri"/>
            </a:endParaRPr>
          </a:p>
          <a:p>
            <a:pPr lvl="1"/>
            <a:br>
              <a:rPr lang="en-GB" sz="2800" dirty="0">
                <a:latin typeface="Arial"/>
                <a:ea typeface="Calibri"/>
                <a:cs typeface="Calibri"/>
              </a:rPr>
            </a:br>
            <a:r>
              <a:rPr lang="en-GB" sz="2800" dirty="0">
                <a:latin typeface="Arial"/>
                <a:ea typeface="Calibri"/>
                <a:cs typeface="Calibri"/>
              </a:rPr>
              <a:t>5.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Fydd</a:t>
            </a:r>
            <a:r>
              <a:rPr lang="en-GB" sz="2800" dirty="0">
                <a:latin typeface="Arial"/>
                <a:ea typeface="Calibri"/>
                <a:cs typeface="Calibri"/>
              </a:rPr>
              <a:t> y </a:t>
            </a:r>
            <a:r>
              <a:rPr lang="en-GB" sz="2800" dirty="0" err="1">
                <a:latin typeface="Arial"/>
                <a:ea typeface="Calibri"/>
                <a:cs typeface="Calibri"/>
              </a:rPr>
              <a:t>Pennaeth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yn</a:t>
            </a:r>
            <a:r>
              <a:rPr lang="en-GB" sz="2800" dirty="0">
                <a:latin typeface="Arial"/>
                <a:ea typeface="Calibri"/>
                <a:cs typeface="Calibri"/>
              </a:rPr>
              <a:t> </a:t>
            </a:r>
            <a:r>
              <a:rPr lang="en-GB" sz="2800" dirty="0" err="1">
                <a:latin typeface="Arial"/>
                <a:ea typeface="Calibri"/>
                <a:cs typeface="Calibri"/>
              </a:rPr>
              <a:t>mynd</a:t>
            </a:r>
            <a:r>
              <a:rPr lang="en-GB" sz="2800" dirty="0">
                <a:latin typeface="Arial"/>
                <a:ea typeface="Calibri"/>
                <a:cs typeface="Calibri"/>
              </a:rPr>
              <a:t>? </a:t>
            </a:r>
            <a:r>
              <a:rPr lang="en-GB" sz="2800" b="1" dirty="0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Na </a:t>
            </a:r>
            <a:r>
              <a:rPr lang="en-GB" sz="2800" b="1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fydd</a:t>
            </a:r>
            <a:r>
              <a:rPr lang="en-GB" sz="2800" dirty="0">
                <a:latin typeface="Arial"/>
                <a:ea typeface="Calibri"/>
                <a:cs typeface="Calibri"/>
              </a:rPr>
              <a:t>.​</a:t>
            </a:r>
          </a:p>
          <a:p>
            <a:pPr lvl="1"/>
            <a:endParaRPr lang="en-GB" sz="2800" dirty="0">
              <a:latin typeface="Arial"/>
              <a:ea typeface="Calibri"/>
              <a:cs typeface="Calibri"/>
            </a:endParaRPr>
          </a:p>
        </p:txBody>
      </p:sp>
      <p:pic>
        <p:nvPicPr>
          <p:cNvPr id="5" name="Audio Recording 30 Aug 2024 at 15:24:29">
            <a:hlinkClick r:id="" action="ppaction://media"/>
            <a:extLst>
              <a:ext uri="{FF2B5EF4-FFF2-40B4-BE49-F238E27FC236}">
                <a16:creationId xmlns:a16="http://schemas.microsoft.com/office/drawing/2014/main" id="{5EEE1646-4FE3-A254-4E79-61DB1B8B4B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818312" y="1503778"/>
            <a:ext cx="812800" cy="812800"/>
          </a:xfrm>
          <a:prstGeom prst="rect">
            <a:avLst/>
          </a:prstGeom>
        </p:spPr>
      </p:pic>
      <p:pic>
        <p:nvPicPr>
          <p:cNvPr id="8" name="Audio Recording 30 Aug 2024 at 15:24:39">
            <a:hlinkClick r:id="" action="ppaction://media"/>
            <a:extLst>
              <a:ext uri="{FF2B5EF4-FFF2-40B4-BE49-F238E27FC236}">
                <a16:creationId xmlns:a16="http://schemas.microsoft.com/office/drawing/2014/main" id="{39B370B9-F8FD-78E5-CD5E-EDFFF0E01AB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147050" y="2316578"/>
            <a:ext cx="812800" cy="812800"/>
          </a:xfrm>
          <a:prstGeom prst="rect">
            <a:avLst/>
          </a:prstGeom>
        </p:spPr>
      </p:pic>
      <p:pic>
        <p:nvPicPr>
          <p:cNvPr id="9" name="Audio Recording 30 Aug 2024 at 15:24:54">
            <a:hlinkClick r:id="" action="ppaction://media"/>
            <a:extLst>
              <a:ext uri="{FF2B5EF4-FFF2-40B4-BE49-F238E27FC236}">
                <a16:creationId xmlns:a16="http://schemas.microsoft.com/office/drawing/2014/main" id="{C464D9EC-282C-AEE5-068C-425131C15E8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632950" y="3233064"/>
            <a:ext cx="812800" cy="812800"/>
          </a:xfrm>
          <a:prstGeom prst="rect">
            <a:avLst/>
          </a:prstGeom>
        </p:spPr>
      </p:pic>
      <p:pic>
        <p:nvPicPr>
          <p:cNvPr id="10" name="Audio Recording 30 Aug 2024 at 15:25:04">
            <a:hlinkClick r:id="" action="ppaction://media"/>
            <a:extLst>
              <a:ext uri="{FF2B5EF4-FFF2-40B4-BE49-F238E27FC236}">
                <a16:creationId xmlns:a16="http://schemas.microsoft.com/office/drawing/2014/main" id="{8A182C06-976E-1CE7-1CEF-516A627F4BE3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458728" y="4088726"/>
            <a:ext cx="812800" cy="812800"/>
          </a:xfrm>
          <a:prstGeom prst="rect">
            <a:avLst/>
          </a:prstGeom>
        </p:spPr>
      </p:pic>
      <p:pic>
        <p:nvPicPr>
          <p:cNvPr id="11" name="Audio Recording 30 Aug 2024 at 15:25:14">
            <a:hlinkClick r:id="" action="ppaction://media"/>
            <a:extLst>
              <a:ext uri="{FF2B5EF4-FFF2-40B4-BE49-F238E27FC236}">
                <a16:creationId xmlns:a16="http://schemas.microsoft.com/office/drawing/2014/main" id="{BDB7FA73-356C-BBD7-E781-FF11F322032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226550" y="499863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56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8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95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44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5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1">
            <a:extLst>
              <a:ext uri="{FF2B5EF4-FFF2-40B4-BE49-F238E27FC236}">
                <a16:creationId xmlns:a16="http://schemas.microsoft.com/office/drawing/2014/main" id="{356E0BED-3384-A936-8B08-B19DA2CB54D3}"/>
              </a:ext>
            </a:extLst>
          </p:cNvPr>
          <p:cNvSpPr>
            <a:spLocks noGrp="1"/>
          </p:cNvSpPr>
          <p:nvPr/>
        </p:nvSpPr>
        <p:spPr>
          <a:xfrm>
            <a:off x="1788016" y="848233"/>
            <a:ext cx="8615522" cy="5359966"/>
          </a:xfrm>
          <a:prstGeom prst="rect">
            <a:avLst/>
          </a:prstGeom>
          <a:solidFill>
            <a:srgbClr val="FFF2CC"/>
          </a:solidFill>
          <a:ln w="28575">
            <a:solidFill>
              <a:srgbClr val="7030A0"/>
            </a:solidFill>
          </a:ln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lvl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SzPts val="4000"/>
              <a:buNone/>
              <a:defRPr sz="4400" kern="1200">
                <a:solidFill>
                  <a:schemeClr val="dk1"/>
                </a:solidFill>
                <a:latin typeface="+mj-lt"/>
                <a:ea typeface="+mj-ea"/>
                <a:cs typeface="+mj-c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9pPr>
          </a:lstStyle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Tomos:   Ble bydd y trip yn mynd?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Rhian:    Bydd y trip yn mynd i Aberystwyth.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Tomos:   Sut bydd pawb yn mynd?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Rhian:    Bydd pawb yn mynd ar y bws.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Tomos:   Pryd bydd y bws yn gadael?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Rhian:    Bydd y bws yn gadael am naw o’r gloch. 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Tomos:   </a:t>
            </a:r>
            <a:r>
              <a:rPr lang="cy-GB" sz="2400" b="1" u="sng" dirty="0">
                <a:solidFill>
                  <a:srgbClr val="C00000"/>
                </a:solidFill>
                <a:latin typeface="Arial"/>
                <a:ea typeface="STHupo"/>
                <a:cs typeface="Calibri"/>
              </a:rPr>
              <a:t>F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ydd pawb yn mynd ar y trip?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Rhian:    Bydd, bydd y plant i gyd yn mynd ar y trip.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Tomos:   </a:t>
            </a:r>
            <a:r>
              <a:rPr lang="cy-GB" sz="2400" b="1" u="sng" dirty="0">
                <a:solidFill>
                  <a:srgbClr val="C00000"/>
                </a:solidFill>
                <a:latin typeface="Arial"/>
                <a:ea typeface="STHupo"/>
                <a:cs typeface="Calibri"/>
              </a:rPr>
              <a:t>F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ydd y bws yn mynd i Aberystwyth yn syth? 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Rhian:    Na </a:t>
            </a:r>
            <a:r>
              <a:rPr lang="cy-GB" sz="2400" b="1" u="sng" dirty="0">
                <a:solidFill>
                  <a:srgbClr val="C00000"/>
                </a:solidFill>
                <a:latin typeface="Arial"/>
                <a:ea typeface="STHupo"/>
                <a:cs typeface="Calibri"/>
              </a:rPr>
              <a:t>f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ydd, </a:t>
            </a:r>
            <a:r>
              <a:rPr lang="cy-GB" sz="2400" b="1" u="sng" dirty="0">
                <a:solidFill>
                  <a:srgbClr val="C00000"/>
                </a:solidFill>
                <a:latin typeface="Arial"/>
                <a:ea typeface="STHupo"/>
                <a:cs typeface="Calibri"/>
              </a:rPr>
              <a:t>f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ydd e ddim yn mynd i Aberystwyth yn syth. </a:t>
            </a:r>
            <a:endParaRPr lang="en-US" sz="2400" dirty="0">
              <a:solidFill>
                <a:schemeClr val="tx1"/>
              </a:solidFill>
              <a:latin typeface="Arial"/>
              <a:ea typeface="Calibri Light" panose="020F0302020204030204"/>
              <a:cs typeface="Calibri Light" panose="020F0302020204030204"/>
            </a:endParaRPr>
          </a:p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             </a:t>
            </a:r>
            <a:r>
              <a:rPr lang="cy-GB" sz="12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Bydd e’n stopio yn Llambed ar y ffordd.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Tomos:   Beth </a:t>
            </a:r>
            <a:r>
              <a:rPr lang="cy-GB" sz="2400" b="1" u="sng" dirty="0">
                <a:solidFill>
                  <a:srgbClr val="C00000"/>
                </a:solidFill>
                <a:latin typeface="Arial"/>
                <a:ea typeface="STHupo"/>
                <a:cs typeface="Calibri"/>
              </a:rPr>
              <a:t>f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yddwn ni’n </a:t>
            </a:r>
            <a:r>
              <a:rPr lang="cy-GB" sz="2400" b="1" u="sng" dirty="0">
                <a:solidFill>
                  <a:srgbClr val="C00000"/>
                </a:solidFill>
                <a:latin typeface="Arial"/>
                <a:ea typeface="STHupo"/>
                <a:cs typeface="Calibri"/>
              </a:rPr>
              <a:t>w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neud yn Aberystwyth? </a:t>
            </a:r>
            <a:br>
              <a:rPr lang="cy-GB" sz="2400" dirty="0">
                <a:latin typeface="Arial"/>
                <a:ea typeface="STHupo" panose="020B0503020204020204" pitchFamily="2" charset="-122"/>
                <a:cs typeface="Calibri" panose="020F0502020204030204" pitchFamily="34" charset="0"/>
              </a:rPr>
            </a:b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Rhian:    Bydd y plant i gyd yn mynd i’r traeth a mynd ar y trên </a:t>
            </a:r>
            <a:endParaRPr lang="cy-GB" sz="2400" dirty="0">
              <a:solidFill>
                <a:schemeClr val="tx1"/>
              </a:solidFill>
              <a:latin typeface="Arial"/>
              <a:ea typeface="Calibri Light"/>
              <a:cs typeface="Calibri Light"/>
            </a:endParaRPr>
          </a:p>
          <a:p>
            <a:pPr algn="l"/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             </a:t>
            </a:r>
            <a:r>
              <a:rPr lang="cy-GB" sz="12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 </a:t>
            </a:r>
            <a:r>
              <a:rPr lang="cy-GB" sz="2400" dirty="0">
                <a:solidFill>
                  <a:schemeClr val="tx1"/>
                </a:solidFill>
                <a:latin typeface="Arial"/>
                <a:ea typeface="STHupo"/>
                <a:cs typeface="Calibri"/>
              </a:rPr>
              <a:t>bach. Bydd hi’n llawer o hwyl!</a:t>
            </a:r>
            <a:endParaRPr lang="cy-GB" sz="2400" dirty="0">
              <a:solidFill>
                <a:schemeClr val="tx1"/>
              </a:solidFill>
              <a:latin typeface="Arial"/>
              <a:ea typeface="Calibri Light"/>
              <a:cs typeface="Calibri Ligh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0AFA71-C7BA-D659-01CF-A0F06F098082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CFEDE-8025-CA66-1067-2EE00067AA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5976" y="6420278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1289C489-679A-2F45-879A-093213AC4C8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77634" y="175612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942FF8-BEC3-3F17-C961-43F1365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255667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Eich tro chi...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7156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1">
            <a:extLst>
              <a:ext uri="{FF2B5EF4-FFF2-40B4-BE49-F238E27FC236}">
                <a16:creationId xmlns:a16="http://schemas.microsoft.com/office/drawing/2014/main" id="{356E0BED-3384-A936-8B08-B19DA2CB54D3}"/>
              </a:ext>
            </a:extLst>
          </p:cNvPr>
          <p:cNvSpPr>
            <a:spLocks noGrp="1"/>
          </p:cNvSpPr>
          <p:nvPr/>
        </p:nvSpPr>
        <p:spPr>
          <a:xfrm>
            <a:off x="1281537" y="848233"/>
            <a:ext cx="9628480" cy="5359966"/>
          </a:xfrm>
          <a:prstGeom prst="rect">
            <a:avLst/>
          </a:prstGeom>
          <a:solidFill>
            <a:srgbClr val="FFF2CC"/>
          </a:solidFill>
          <a:ln w="28575">
            <a:solidFill>
              <a:srgbClr val="7030A0"/>
            </a:solidFill>
          </a:ln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lvl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SzPts val="4000"/>
              <a:buNone/>
              <a:defRPr sz="4400" kern="1200">
                <a:solidFill>
                  <a:schemeClr val="dk1"/>
                </a:solidFill>
                <a:latin typeface="+mj-lt"/>
                <a:ea typeface="+mj-ea"/>
                <a:cs typeface="+mj-c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8000"/>
            </a:lvl9pPr>
          </a:lstStyle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Ysgrifennydd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Bore da, ga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i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helpu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?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Rhiant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 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</a:t>
            </a:r>
            <a:r>
              <a:rPr lang="en-GB" sz="16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 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Ga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i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siarad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â’r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Pennaeth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,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os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gwelwch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a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?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Ysgrifennydd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Dydy e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ddim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yma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heddiw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 Mae e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mewn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cynhadledd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             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yng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Nghaerdydd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Rhiant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</a:t>
            </a:r>
            <a:r>
              <a:rPr lang="en-GB" sz="18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Pryd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bydd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e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nôl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?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Ysgrifennydd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F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e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im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nôl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tan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Gwener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Rhiant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  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Iawn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... Sara Morgan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dw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i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  Mam Aled Morgan. Mae 			      Aled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wedi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colli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tair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siwmper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ysgol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!</a:t>
            </a:r>
            <a:endParaRPr lang="en-US" sz="2200" dirty="0" err="1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Ysgrifennydd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O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diar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,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mae’n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rwg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gyda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fi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glywed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Mae’r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tywydd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oer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!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Rhiant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 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 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Ydy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... 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Bydd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hi'n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rhewi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 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yfory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! Ac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mae'r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siwmperi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rud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!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              </a:t>
            </a:r>
            <a:r>
              <a:rPr lang="en-GB" sz="2200" dirty="0">
                <a:solidFill>
                  <a:srgbClr val="FF0000"/>
                </a:solidFill>
                <a:latin typeface="Arial"/>
                <a:ea typeface="+mj-lt"/>
                <a:cs typeface="+mj-lt"/>
              </a:rPr>
              <a:t> 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F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y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Pennaeth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talu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am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air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siwmper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newydd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, 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os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               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gwelwch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a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?!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Ysgrifennydd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Na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f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...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Mae'n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rwg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gyda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fi. 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F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ydd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e 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im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talu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am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               </a:t>
            </a:r>
            <a:r>
              <a:rPr lang="en-GB" sz="2200" b="1" u="sng" dirty="0" err="1">
                <a:solidFill>
                  <a:srgbClr val="C00000"/>
                </a:solidFill>
                <a:latin typeface="Arial"/>
                <a:ea typeface="+mj-lt"/>
                <a:cs typeface="+mj-lt"/>
              </a:rPr>
              <a:t>dd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illad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y plant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yn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anffodus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!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r>
              <a:rPr lang="en-GB" sz="2200" b="1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Rhiant</a:t>
            </a:r>
            <a:r>
              <a:rPr lang="en-GB" sz="2200" b="1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: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                 O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wel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,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trueni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!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Ond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diolch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am </a:t>
            </a:r>
            <a:r>
              <a:rPr lang="en-GB" sz="22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eich</a:t>
            </a:r>
            <a:r>
              <a:rPr lang="en-GB" sz="22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 help chi. </a:t>
            </a: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>
              <a:lnSpc>
                <a:spcPts val="3871"/>
              </a:lnSpc>
            </a:pPr>
            <a:endParaRPr lang="en-US" sz="2200" dirty="0">
              <a:solidFill>
                <a:schemeClr val="tx1"/>
              </a:solidFill>
              <a:latin typeface="Arial"/>
              <a:ea typeface="+mj-lt"/>
              <a:cs typeface="+mj-lt"/>
            </a:endParaRPr>
          </a:p>
          <a:p>
            <a:pPr algn="l"/>
            <a:endParaRPr lang="cy-GB" sz="2400" dirty="0">
              <a:solidFill>
                <a:schemeClr val="tx1"/>
              </a:solidFill>
              <a:latin typeface="Arial"/>
              <a:ea typeface="STHupo"/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0AFA71-C7BA-D659-01CF-A0F06F098082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CFEDE-8025-CA66-1067-2EE00067AA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5976" y="6420278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1289C489-679A-2F45-879A-093213AC4C8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77634" y="175612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942FF8-BEC3-3F17-C961-43F1365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255667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Eich tro chi...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9927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0AFA71-C7BA-D659-01CF-A0F06F098082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CFEDE-8025-CA66-1067-2EE00067AAD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5976" y="6420278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942FF8-BEC3-3F17-C961-43F1365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255667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Tasg Ddarllen a Deall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635FC0E0-2104-7258-82CD-C38D65537E8F}"/>
              </a:ext>
            </a:extLst>
          </p:cNvPr>
          <p:cNvSpPr txBox="1"/>
          <p:nvPr/>
        </p:nvSpPr>
        <p:spPr>
          <a:xfrm>
            <a:off x="276448" y="1038053"/>
            <a:ext cx="10183368" cy="48936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AutoNum type="arabicPeriod"/>
            </a:pPr>
            <a:r>
              <a:rPr lang="cy-GB" sz="2400" dirty="0">
                <a:latin typeface="Arial"/>
                <a:ea typeface="+mn-lt"/>
                <a:cs typeface="+mn-lt"/>
              </a:rPr>
              <a:t>Tom ydw i.  Bydda i yn y gwaith yfory.  Bydda i’n mynd allan </a:t>
            </a:r>
          </a:p>
          <a:p>
            <a:r>
              <a:rPr lang="cy-GB" sz="2400" dirty="0">
                <a:latin typeface="Arial"/>
                <a:ea typeface="+mn-lt"/>
                <a:cs typeface="+mn-lt"/>
              </a:rPr>
              <a:t>      am swper gyda ffrindiau nos yfory.</a:t>
            </a:r>
          </a:p>
          <a:p>
            <a:endParaRPr lang="cy-GB" sz="2400" dirty="0">
              <a:latin typeface="Arial"/>
              <a:ea typeface="+mn-lt"/>
              <a:cs typeface="+mn-lt"/>
            </a:endParaRPr>
          </a:p>
          <a:p>
            <a:r>
              <a:rPr lang="cy-GB" sz="2400" dirty="0">
                <a:latin typeface="Arial"/>
                <a:ea typeface="+mn-lt"/>
                <a:cs typeface="+mn-lt"/>
              </a:rPr>
              <a:t>2.   Cêt dw i. Bydda i’n brysur yn yr ysgol bore yfory. Bydda i’n mynd at</a:t>
            </a:r>
            <a:endParaRPr lang="cy-GB" dirty="0">
              <a:latin typeface="Aptos" panose="020B0004020202020204"/>
              <a:ea typeface="+mn-lt"/>
              <a:cs typeface="+mn-lt"/>
            </a:endParaRPr>
          </a:p>
          <a:p>
            <a:r>
              <a:rPr lang="cy-GB" sz="2400" dirty="0">
                <a:latin typeface="Arial"/>
                <a:ea typeface="+mn-lt"/>
                <a:cs typeface="+mn-lt"/>
              </a:rPr>
              <a:t>      y meddyg yn y prynhawn a bydda i’n mynd i’r sinema nos yfory.</a:t>
            </a:r>
            <a:br>
              <a:rPr lang="cy-GB" sz="2400" dirty="0">
                <a:latin typeface="Arial"/>
                <a:ea typeface="+mn-lt"/>
                <a:cs typeface="+mn-lt"/>
              </a:rPr>
            </a:br>
            <a:br>
              <a:rPr lang="cy-GB" sz="2400" dirty="0">
                <a:latin typeface="Arial"/>
                <a:ea typeface="+mn-lt"/>
                <a:cs typeface="+mn-lt"/>
              </a:rPr>
            </a:br>
            <a:r>
              <a:rPr lang="cy-GB" sz="2400" dirty="0">
                <a:latin typeface="Arial"/>
                <a:ea typeface="+mn-lt"/>
                <a:cs typeface="+mn-lt"/>
              </a:rPr>
              <a:t>3.   Siôn dw i. Bydda i’n gweithio yn yr ysgol yfory. Bydda i’n mynd i </a:t>
            </a:r>
            <a:endParaRPr lang="cy-GB" dirty="0">
              <a:latin typeface="Aptos" panose="020B0004020202020204"/>
              <a:ea typeface="+mn-lt"/>
              <a:cs typeface="+mn-lt"/>
            </a:endParaRPr>
          </a:p>
          <a:p>
            <a:r>
              <a:rPr lang="cy-GB" sz="2400" dirty="0">
                <a:latin typeface="Arial"/>
                <a:ea typeface="+mn-lt"/>
                <a:cs typeface="+mn-lt"/>
              </a:rPr>
              <a:t>      chwarae rygbi am 6 o’r gloch.</a:t>
            </a:r>
            <a:br>
              <a:rPr lang="cy-GB" sz="2400" dirty="0">
                <a:latin typeface="Arial"/>
                <a:ea typeface="+mn-lt"/>
                <a:cs typeface="+mn-lt"/>
              </a:rPr>
            </a:br>
            <a:br>
              <a:rPr lang="cy-GB" sz="2400" dirty="0">
                <a:latin typeface="Arial"/>
                <a:ea typeface="+mn-lt"/>
                <a:cs typeface="+mn-lt"/>
              </a:rPr>
            </a:br>
            <a:r>
              <a:rPr lang="cy-GB" sz="2400" dirty="0">
                <a:latin typeface="Arial"/>
                <a:ea typeface="+mn-lt"/>
                <a:cs typeface="+mn-lt"/>
              </a:rPr>
              <a:t>4.   Dafydd dw i. Fydda i ddim yn yr ysgol yfory. Bydda i’n mynd ar </a:t>
            </a:r>
            <a:endParaRPr lang="cy-GB" dirty="0">
              <a:latin typeface="Aptos" panose="020B0004020202020204"/>
              <a:ea typeface="+mn-lt"/>
              <a:cs typeface="+mn-lt"/>
            </a:endParaRPr>
          </a:p>
          <a:p>
            <a:r>
              <a:rPr lang="cy-GB" sz="2400" dirty="0">
                <a:latin typeface="Arial"/>
                <a:ea typeface="+mn-lt"/>
                <a:cs typeface="+mn-lt"/>
              </a:rPr>
              <a:t>      gwrs. Bydda i’n mynd ar y trên. </a:t>
            </a:r>
            <a:br>
              <a:rPr lang="cy-GB" sz="2400" dirty="0">
                <a:latin typeface="Arial"/>
                <a:ea typeface="+mn-lt"/>
                <a:cs typeface="+mn-lt"/>
              </a:rPr>
            </a:br>
            <a:br>
              <a:rPr lang="cy-GB" sz="2400" dirty="0">
                <a:latin typeface="Arial"/>
                <a:ea typeface="+mn-lt"/>
                <a:cs typeface="+mn-lt"/>
              </a:rPr>
            </a:br>
            <a:r>
              <a:rPr lang="cy-GB" sz="2400" dirty="0">
                <a:latin typeface="Arial"/>
                <a:ea typeface="+mn-lt"/>
                <a:cs typeface="+mn-lt"/>
              </a:rPr>
              <a:t>5.   Sali dw i. Bydda i’n cerdded i’r ysgol yfory. Gobeithio bydd hi’n braf. </a:t>
            </a:r>
            <a:endParaRPr lang="cy-GB" sz="2800" dirty="0">
              <a:latin typeface="Arial"/>
              <a:ea typeface="+mn-lt"/>
              <a:cs typeface="+mn-lt"/>
            </a:endParaRPr>
          </a:p>
        </p:txBody>
      </p:sp>
      <p:pic>
        <p:nvPicPr>
          <p:cNvPr id="5" name="Picture 4" descr="A black and white pictogram of a person reading a book&#10;&#10;Description automatically generated">
            <a:extLst>
              <a:ext uri="{FF2B5EF4-FFF2-40B4-BE49-F238E27FC236}">
                <a16:creationId xmlns:a16="http://schemas.microsoft.com/office/drawing/2014/main" id="{8E31C6A7-B5E1-83C7-9826-F630C46BD3E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584871" y="186191"/>
            <a:ext cx="1464564" cy="12657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C052AF1-4ABD-9BA3-6FF4-9BF43A65305A}"/>
              </a:ext>
            </a:extLst>
          </p:cNvPr>
          <p:cNvSpPr txBox="1"/>
          <p:nvPr/>
        </p:nvSpPr>
        <p:spPr>
          <a:xfrm>
            <a:off x="10193462" y="2546084"/>
            <a:ext cx="1748492" cy="2246769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latin typeface="Arial"/>
                <a:cs typeface="Arial"/>
              </a:rPr>
              <a:t>Darllenwch y brawddegau, wedyn </a:t>
            </a:r>
            <a:endParaRPr lang="cy-GB" dirty="0"/>
          </a:p>
          <a:p>
            <a:r>
              <a:rPr lang="cy-GB" sz="2000" dirty="0">
                <a:latin typeface="Arial"/>
                <a:cs typeface="Arial"/>
              </a:rPr>
              <a:t>atebwch y cwestiynau (yn llawn) ar y sleid nesaf.</a:t>
            </a:r>
            <a:endParaRPr lang="cy-GB" dirty="0"/>
          </a:p>
        </p:txBody>
      </p:sp>
      <p:pic>
        <p:nvPicPr>
          <p:cNvPr id="2" name="Audio Recording 30 Aug 2024 at 15:26:11">
            <a:hlinkClick r:id="" action="ppaction://media"/>
            <a:extLst>
              <a:ext uri="{FF2B5EF4-FFF2-40B4-BE49-F238E27FC236}">
                <a16:creationId xmlns:a16="http://schemas.microsoft.com/office/drawing/2014/main" id="{DA57036C-EF67-F179-4467-205F01BFE2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096917" y="904770"/>
            <a:ext cx="812800" cy="812800"/>
          </a:xfrm>
          <a:prstGeom prst="rect">
            <a:avLst/>
          </a:prstGeom>
        </p:spPr>
      </p:pic>
      <p:pic>
        <p:nvPicPr>
          <p:cNvPr id="4" name="Audio Recording 30 Aug 2024 at 15:26:32">
            <a:hlinkClick r:id="" action="ppaction://media"/>
            <a:extLst>
              <a:ext uri="{FF2B5EF4-FFF2-40B4-BE49-F238E27FC236}">
                <a16:creationId xmlns:a16="http://schemas.microsoft.com/office/drawing/2014/main" id="{EB07D59D-DB9D-FC95-E858-D0B18B77CEA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053416" y="1737939"/>
            <a:ext cx="812800" cy="812800"/>
          </a:xfrm>
          <a:prstGeom prst="rect">
            <a:avLst/>
          </a:prstGeom>
        </p:spPr>
      </p:pic>
      <p:pic>
        <p:nvPicPr>
          <p:cNvPr id="9" name="Audio Recording 30 Aug 2024 at 15:26:49">
            <a:hlinkClick r:id="" action="ppaction://media"/>
            <a:extLst>
              <a:ext uri="{FF2B5EF4-FFF2-40B4-BE49-F238E27FC236}">
                <a16:creationId xmlns:a16="http://schemas.microsoft.com/office/drawing/2014/main" id="{68103363-8714-84CD-A20B-84710395B79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75237" y="3655180"/>
            <a:ext cx="812800" cy="812800"/>
          </a:xfrm>
          <a:prstGeom prst="rect">
            <a:avLst/>
          </a:prstGeom>
        </p:spPr>
      </p:pic>
      <p:pic>
        <p:nvPicPr>
          <p:cNvPr id="10" name="Audio Recording 30 Aug 2024 at 15:27:40">
            <a:hlinkClick r:id="" action="ppaction://media"/>
            <a:extLst>
              <a:ext uri="{FF2B5EF4-FFF2-40B4-BE49-F238E27FC236}">
                <a16:creationId xmlns:a16="http://schemas.microsoft.com/office/drawing/2014/main" id="{241F0605-E12D-0D97-F6AA-CC6CDBB367B4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207000" y="4728109"/>
            <a:ext cx="812800" cy="812800"/>
          </a:xfrm>
          <a:prstGeom prst="rect">
            <a:avLst/>
          </a:prstGeom>
        </p:spPr>
      </p:pic>
      <p:pic>
        <p:nvPicPr>
          <p:cNvPr id="11" name="Audio Recording 30 Aug 2024 at 15:27:53">
            <a:hlinkClick r:id="" action="ppaction://media"/>
            <a:extLst>
              <a:ext uri="{FF2B5EF4-FFF2-40B4-BE49-F238E27FC236}">
                <a16:creationId xmlns:a16="http://schemas.microsoft.com/office/drawing/2014/main" id="{2FFF31AF-9E7B-50ED-23DD-F2751918E388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053416" y="52390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99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63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030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883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0AFA71-C7BA-D659-01CF-A0F06F098082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CFEDE-8025-CA66-1067-2EE00067AAD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5976" y="6420278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942FF8-BEC3-3F17-C961-43F1365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19547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Tasg Ddarllen a Deall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lack and white pictogram of a person reading a book&#10;&#10;Description automatically generated">
            <a:extLst>
              <a:ext uri="{FF2B5EF4-FFF2-40B4-BE49-F238E27FC236}">
                <a16:creationId xmlns:a16="http://schemas.microsoft.com/office/drawing/2014/main" id="{8E31C6A7-B5E1-83C7-9826-F630C46BD3E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584871" y="186191"/>
            <a:ext cx="1464564" cy="12657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" name="TextBox 5">
            <a:extLst>
              <a:ext uri="{FF2B5EF4-FFF2-40B4-BE49-F238E27FC236}">
                <a16:creationId xmlns:a16="http://schemas.microsoft.com/office/drawing/2014/main" id="{74F3CE41-1F3B-93D1-49D1-3AC161D9FE5C}"/>
              </a:ext>
            </a:extLst>
          </p:cNvPr>
          <p:cNvSpPr txBox="1"/>
          <p:nvPr/>
        </p:nvSpPr>
        <p:spPr>
          <a:xfrm>
            <a:off x="2631693" y="1319080"/>
            <a:ext cx="6934122" cy="4216539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cy-GB" sz="2400" dirty="0">
                <a:latin typeface="Arial"/>
                <a:ea typeface="Calibri"/>
                <a:cs typeface="Calibri"/>
              </a:rPr>
              <a:t>1.  Ble bydd Dafydd yn mynd yfory?​</a:t>
            </a:r>
            <a:br>
              <a:rPr lang="cy-GB" sz="2400" dirty="0">
                <a:latin typeface="Arial"/>
                <a:ea typeface="Calibri"/>
                <a:cs typeface="Calibri"/>
              </a:rPr>
            </a:br>
            <a:r>
              <a:rPr lang="cy-GB" sz="2400" dirty="0">
                <a:latin typeface="Arial"/>
                <a:ea typeface="Calibri"/>
                <a:cs typeface="Calibri"/>
              </a:rPr>
              <a:t>​</a:t>
            </a:r>
            <a:br>
              <a:rPr lang="cy-GB" sz="2400" dirty="0">
                <a:latin typeface="Arial"/>
                <a:ea typeface="Calibri"/>
                <a:cs typeface="Calibri"/>
              </a:rPr>
            </a:br>
            <a:r>
              <a:rPr lang="cy-GB" sz="2400" dirty="0">
                <a:latin typeface="Arial"/>
                <a:ea typeface="Calibri"/>
                <a:cs typeface="Calibri"/>
              </a:rPr>
              <a:t>2.  Fydd Tom yn y gwaith yfory?​</a:t>
            </a:r>
            <a:br>
              <a:rPr lang="cy-GB" sz="2400" dirty="0">
                <a:latin typeface="Arial"/>
                <a:ea typeface="Calibri"/>
                <a:cs typeface="Calibri"/>
              </a:rPr>
            </a:br>
            <a:r>
              <a:rPr lang="cy-GB" sz="2400" dirty="0">
                <a:latin typeface="Arial"/>
                <a:ea typeface="Calibri"/>
                <a:cs typeface="Calibri"/>
              </a:rPr>
              <a:t>​</a:t>
            </a:r>
            <a:br>
              <a:rPr lang="cy-GB" sz="2400" dirty="0">
                <a:latin typeface="Arial"/>
                <a:ea typeface="Calibri"/>
                <a:cs typeface="Calibri"/>
              </a:rPr>
            </a:br>
            <a:r>
              <a:rPr lang="cy-GB" sz="2400" dirty="0">
                <a:latin typeface="Arial"/>
                <a:ea typeface="Calibri"/>
                <a:cs typeface="Calibri"/>
              </a:rPr>
              <a:t>3.  Fydd Cêt yn brysur yfory?​</a:t>
            </a:r>
            <a:br>
              <a:rPr lang="cy-GB" sz="2400" dirty="0">
                <a:latin typeface="Arial"/>
                <a:ea typeface="Calibri"/>
                <a:cs typeface="Calibri"/>
              </a:rPr>
            </a:br>
            <a:r>
              <a:rPr lang="cy-GB" sz="2400" dirty="0">
                <a:latin typeface="Arial"/>
                <a:ea typeface="Calibri"/>
                <a:cs typeface="Calibri"/>
              </a:rPr>
              <a:t>​</a:t>
            </a:r>
            <a:br>
              <a:rPr lang="cy-GB" sz="2400" dirty="0">
                <a:latin typeface="Arial"/>
                <a:ea typeface="Calibri"/>
                <a:cs typeface="Calibri"/>
              </a:rPr>
            </a:br>
            <a:r>
              <a:rPr lang="cy-GB" sz="2400" dirty="0">
                <a:latin typeface="Arial"/>
                <a:ea typeface="Calibri"/>
                <a:cs typeface="Calibri"/>
              </a:rPr>
              <a:t>4.  Beth fydd Siôn yn wneud am 6 o'r gloch yfory?</a:t>
            </a:r>
          </a:p>
          <a:p>
            <a:endParaRPr lang="cy-GB" sz="2400" dirty="0">
              <a:latin typeface="Arial"/>
              <a:ea typeface="Calibri"/>
              <a:cs typeface="Calibri"/>
            </a:endParaRPr>
          </a:p>
          <a:p>
            <a:r>
              <a:rPr lang="cy-GB" sz="2400" dirty="0">
                <a:latin typeface="Arial"/>
                <a:ea typeface="Calibri"/>
                <a:cs typeface="Calibri"/>
              </a:rPr>
              <a:t>5.  Fydd Sali yn gyrru i'r ysgol yfory?</a:t>
            </a:r>
          </a:p>
          <a:p>
            <a:endParaRPr lang="en-GB" sz="2400" dirty="0">
              <a:latin typeface="Arial"/>
              <a:ea typeface="Calibri"/>
              <a:cs typeface="Calibri"/>
            </a:endParaRPr>
          </a:p>
        </p:txBody>
      </p:sp>
      <p:pic>
        <p:nvPicPr>
          <p:cNvPr id="4" name="Audio Recording 30 Aug 2024 at 15:28:07">
            <a:hlinkClick r:id="" action="ppaction://media"/>
            <a:extLst>
              <a:ext uri="{FF2B5EF4-FFF2-40B4-BE49-F238E27FC236}">
                <a16:creationId xmlns:a16="http://schemas.microsoft.com/office/drawing/2014/main" id="{9F37A4B2-BF6B-C906-7418-2ECBA85BC6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661275" y="1394749"/>
            <a:ext cx="812800" cy="812800"/>
          </a:xfrm>
          <a:prstGeom prst="rect">
            <a:avLst/>
          </a:prstGeom>
        </p:spPr>
      </p:pic>
      <p:pic>
        <p:nvPicPr>
          <p:cNvPr id="6" name="Audio Recording 30 Aug 2024 at 15:28:15">
            <a:hlinkClick r:id="" action="ppaction://media"/>
            <a:extLst>
              <a:ext uri="{FF2B5EF4-FFF2-40B4-BE49-F238E27FC236}">
                <a16:creationId xmlns:a16="http://schemas.microsoft.com/office/drawing/2014/main" id="{8B4DF0AD-20EE-BD11-CBFB-15DD0D63F09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061200" y="2207549"/>
            <a:ext cx="812800" cy="812800"/>
          </a:xfrm>
          <a:prstGeom prst="rect">
            <a:avLst/>
          </a:prstGeom>
        </p:spPr>
      </p:pic>
      <p:pic>
        <p:nvPicPr>
          <p:cNvPr id="8" name="Audio Recording 30 Aug 2024 at 15:28:24">
            <a:hlinkClick r:id="" action="ppaction://media"/>
            <a:extLst>
              <a:ext uri="{FF2B5EF4-FFF2-40B4-BE49-F238E27FC236}">
                <a16:creationId xmlns:a16="http://schemas.microsoft.com/office/drawing/2014/main" id="{02E4F6BB-ABDD-8CF1-ED3F-938F03CE03F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753344" y="3050508"/>
            <a:ext cx="812800" cy="812800"/>
          </a:xfrm>
          <a:prstGeom prst="rect">
            <a:avLst/>
          </a:prstGeom>
        </p:spPr>
      </p:pic>
      <p:pic>
        <p:nvPicPr>
          <p:cNvPr id="9" name="Audio Recording 30 Aug 2024 at 15:28:36">
            <a:hlinkClick r:id="" action="ppaction://media"/>
            <a:extLst>
              <a:ext uri="{FF2B5EF4-FFF2-40B4-BE49-F238E27FC236}">
                <a16:creationId xmlns:a16="http://schemas.microsoft.com/office/drawing/2014/main" id="{3995BEBE-4E44-478F-B049-5C4997158C6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598407" y="3694113"/>
            <a:ext cx="812800" cy="812800"/>
          </a:xfrm>
          <a:prstGeom prst="rect">
            <a:avLst/>
          </a:prstGeom>
        </p:spPr>
      </p:pic>
      <p:pic>
        <p:nvPicPr>
          <p:cNvPr id="11" name="Audio Recording 30 Aug 2024 at 15:29:29">
            <a:hlinkClick r:id="" action="ppaction://media"/>
            <a:extLst>
              <a:ext uri="{FF2B5EF4-FFF2-40B4-BE49-F238E27FC236}">
                <a16:creationId xmlns:a16="http://schemas.microsoft.com/office/drawing/2014/main" id="{EAC71C85-1F7C-7061-ABEF-ED63FD6AA69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699375" y="460527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20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8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71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0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608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0AFA71-C7BA-D659-01CF-A0F06F098082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CFEDE-8025-CA66-1067-2EE00067AA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5976" y="6420278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A942FF8-BEC3-3F17-C961-43F1365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415" y="202843"/>
            <a:ext cx="8982984" cy="1229038"/>
          </a:xfrm>
        </p:spPr>
        <p:txBody>
          <a:bodyPr>
            <a:no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Faint o frawddegau a chwestiynau allwch chi wneud?</a:t>
            </a:r>
            <a:endParaRPr lang="cy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FA2F567C-0143-857E-A786-CF4FC289D3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77634" y="175612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43B19D1-98B6-AA1E-F916-6930A908F4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653854"/>
              </p:ext>
            </p:extLst>
          </p:nvPr>
        </p:nvGraphicFramePr>
        <p:xfrm>
          <a:off x="917138" y="2555209"/>
          <a:ext cx="10358798" cy="280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455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2668669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2625603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  <a:gridCol w="2564071">
                  <a:extLst>
                    <a:ext uri="{9D8B030D-6E8A-4147-A177-3AD203B41FA5}">
                      <a16:colId xmlns:a16="http://schemas.microsoft.com/office/drawing/2014/main" val="4380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err="1">
                          <a:latin typeface="Arial"/>
                        </a:rPr>
                        <a:t>Pwy</a:t>
                      </a:r>
                      <a:r>
                        <a:rPr lang="en-GB" sz="2800" dirty="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/>
                        </a:rPr>
                        <a:t>Ble?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/>
                        </a:rPr>
                        <a:t>Sut?</a:t>
                      </a:r>
                      <a:endParaRPr lang="en-GB" sz="2800" dirty="0" err="1">
                        <a:latin typeface="Arial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dirty="0" err="1">
                          <a:latin typeface="Arial"/>
                        </a:rPr>
                        <a:t>Pryd</a:t>
                      </a:r>
                      <a:r>
                        <a:rPr lang="en-GB" sz="2800" dirty="0">
                          <a:latin typeface="Arial"/>
                        </a:rPr>
                        <a:t>?</a:t>
                      </a:r>
                      <a:endParaRPr lang="en-GB" sz="2800" dirty="0" err="1">
                        <a:latin typeface="Arial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/>
                        </a:rPr>
                        <a:t>Mari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err="1">
                          <a:solidFill>
                            <a:schemeClr val="tx1"/>
                          </a:solidFill>
                          <a:latin typeface="Arial"/>
                        </a:rPr>
                        <a:t>yn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2400" b="0" err="1">
                          <a:solidFill>
                            <a:schemeClr val="tx1"/>
                          </a:solidFill>
                          <a:latin typeface="Arial"/>
                        </a:rPr>
                        <a:t>yr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2400" b="0" err="1">
                          <a:solidFill>
                            <a:schemeClr val="tx1"/>
                          </a:solidFill>
                          <a:latin typeface="Arial"/>
                        </a:rPr>
                        <a:t>ysgol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latin typeface="Arial"/>
                        </a:rPr>
                        <a:t>cerdded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>
                          <a:latin typeface="Arial"/>
                        </a:rPr>
                        <a:t>9 </a:t>
                      </a:r>
                      <a:r>
                        <a:rPr lang="en-GB" sz="2400" b="0" dirty="0" err="1">
                          <a:latin typeface="Arial"/>
                        </a:rPr>
                        <a:t>o'r</a:t>
                      </a:r>
                      <a:r>
                        <a:rPr lang="en-GB" sz="2400" b="0" dirty="0">
                          <a:latin typeface="Arial"/>
                        </a:rPr>
                        <a:t> </a:t>
                      </a:r>
                      <a:r>
                        <a:rPr lang="en-GB" sz="2400" b="0" dirty="0" err="1">
                          <a:latin typeface="Arial"/>
                        </a:rPr>
                        <a:t>gloch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>
                          <a:latin typeface="Arial"/>
                        </a:rPr>
                        <a:t>Henry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err="1">
                          <a:solidFill>
                            <a:schemeClr val="tx1"/>
                          </a:solidFill>
                          <a:latin typeface="Arial"/>
                        </a:rPr>
                        <a:t>yn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y </a:t>
                      </a:r>
                      <a:r>
                        <a:rPr lang="en-GB" sz="2400" b="0" err="1">
                          <a:solidFill>
                            <a:schemeClr val="tx1"/>
                          </a:solidFill>
                          <a:latin typeface="Arial"/>
                        </a:rPr>
                        <a:t>feddygfa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latin typeface="Arial"/>
                        </a:rPr>
                        <a:t>ar</a:t>
                      </a:r>
                      <a:r>
                        <a:rPr lang="en-GB" sz="2400" b="0" dirty="0">
                          <a:latin typeface="Arial"/>
                        </a:rPr>
                        <a:t> y </a:t>
                      </a:r>
                      <a:r>
                        <a:rPr lang="en-GB" sz="2400" b="0" dirty="0" err="1">
                          <a:latin typeface="Arial"/>
                        </a:rPr>
                        <a:t>bws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err="1">
                          <a:latin typeface="Arial"/>
                        </a:rPr>
                        <a:t>yn</a:t>
                      </a:r>
                      <a:r>
                        <a:rPr lang="en-GB" sz="2400" b="0">
                          <a:latin typeface="Arial"/>
                        </a:rPr>
                        <a:t> y bore</a:t>
                      </a:r>
                      <a:endParaRPr lang="en-GB" sz="2400" b="0" dirty="0">
                        <a:latin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>
                          <a:latin typeface="Arial"/>
                        </a:rPr>
                        <a:t>Matthew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err="1">
                          <a:solidFill>
                            <a:schemeClr val="tx1"/>
                          </a:solidFill>
                          <a:latin typeface="Arial"/>
                        </a:rPr>
                        <a:t>ar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2400" b="0" err="1">
                          <a:solidFill>
                            <a:schemeClr val="tx1"/>
                          </a:solidFill>
                          <a:latin typeface="Arial"/>
                        </a:rPr>
                        <a:t>gwrs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 err="1">
                          <a:latin typeface="Arial"/>
                        </a:rPr>
                        <a:t>trên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>
                          <a:latin typeface="Arial"/>
                        </a:rPr>
                        <a:t>11 </a:t>
                      </a:r>
                      <a:r>
                        <a:rPr lang="en-GB" sz="2400" b="0" dirty="0" err="1">
                          <a:latin typeface="Arial"/>
                        </a:rPr>
                        <a:t>o'r</a:t>
                      </a:r>
                      <a:r>
                        <a:rPr lang="en-GB" sz="2400" b="0" dirty="0">
                          <a:latin typeface="Arial"/>
                        </a:rPr>
                        <a:t> </a:t>
                      </a:r>
                      <a:r>
                        <a:rPr lang="en-GB" sz="2400" b="0" dirty="0" err="1">
                          <a:latin typeface="Arial"/>
                        </a:rPr>
                        <a:t>gloch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7048143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>
                          <a:latin typeface="Arial"/>
                        </a:rPr>
                        <a:t>Kathryn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Arial"/>
                        </a:rPr>
                        <a:t>at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deintydd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 err="1">
                          <a:latin typeface="Arial"/>
                        </a:rPr>
                        <a:t>mewn</a:t>
                      </a:r>
                      <a:r>
                        <a:rPr lang="en-GB" sz="2400" b="0" dirty="0">
                          <a:latin typeface="Arial"/>
                        </a:rPr>
                        <a:t> car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 err="1">
                          <a:latin typeface="Arial"/>
                        </a:rPr>
                        <a:t>yn</a:t>
                      </a:r>
                      <a:r>
                        <a:rPr lang="en-GB" sz="2400" b="0" dirty="0">
                          <a:latin typeface="Arial"/>
                        </a:rPr>
                        <a:t> y </a:t>
                      </a:r>
                      <a:r>
                        <a:rPr lang="en-GB" sz="2400" b="0" dirty="0" err="1">
                          <a:latin typeface="Arial"/>
                        </a:rPr>
                        <a:t>prynhawn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936960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>
                          <a:latin typeface="Arial"/>
                        </a:rPr>
                        <a:t>Rhiannon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mewn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cyfarfod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 err="1">
                          <a:latin typeface="Arial"/>
                        </a:rPr>
                        <a:t>mewn</a:t>
                      </a:r>
                      <a:r>
                        <a:rPr lang="en-GB" sz="2400" b="0" dirty="0">
                          <a:latin typeface="Arial"/>
                        </a:rPr>
                        <a:t> car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0" dirty="0">
                          <a:latin typeface="Arial"/>
                        </a:rPr>
                        <a:t>2 </a:t>
                      </a:r>
                      <a:r>
                        <a:rPr lang="en-GB" sz="2400" b="0" dirty="0" err="1">
                          <a:latin typeface="Arial"/>
                        </a:rPr>
                        <a:t>o'r</a:t>
                      </a:r>
                      <a:r>
                        <a:rPr lang="en-GB" sz="2400" b="0" dirty="0">
                          <a:latin typeface="Arial"/>
                        </a:rPr>
                        <a:t> </a:t>
                      </a:r>
                      <a:r>
                        <a:rPr lang="en-GB" sz="2400" b="0" dirty="0" err="1">
                          <a:latin typeface="Arial"/>
                        </a:rPr>
                        <a:t>gloch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2009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78757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ECC2D86-CBD2-BF9E-36F5-47610FBC6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37799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Os...   </a:t>
            </a:r>
            <a:r>
              <a:rPr lang="cy-GB" i="1" err="1">
                <a:latin typeface="Arial"/>
                <a:cs typeface="Arial"/>
              </a:rPr>
              <a:t>If</a:t>
            </a:r>
            <a:r>
              <a:rPr lang="cy-GB" i="1" dirty="0">
                <a:latin typeface="Arial"/>
                <a:cs typeface="Arial"/>
              </a:rPr>
              <a:t>...</a:t>
            </a:r>
            <a:endParaRPr lang="cy-GB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F683E3F-E5A1-70A8-8921-8E2BD80320CB}"/>
              </a:ext>
            </a:extLst>
          </p:cNvPr>
          <p:cNvSpPr txBox="1">
            <a:spLocks/>
          </p:cNvSpPr>
          <p:nvPr/>
        </p:nvSpPr>
        <p:spPr>
          <a:xfrm>
            <a:off x="438882" y="1118050"/>
            <a:ext cx="7627434" cy="118990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/>
                <a:cs typeface="Arial"/>
              </a:rPr>
              <a:t>Cysylltwch y ddau hanner:</a:t>
            </a:r>
            <a:br>
              <a:rPr lang="cy-GB" sz="3600" b="1" dirty="0">
                <a:latin typeface="Arial"/>
                <a:cs typeface="Arial"/>
              </a:rPr>
            </a:br>
            <a:r>
              <a:rPr lang="cy-GB" sz="2400" i="1" dirty="0" err="1">
                <a:latin typeface="Arial"/>
                <a:cs typeface="Arial"/>
              </a:rPr>
              <a:t>Match</a:t>
            </a:r>
            <a:r>
              <a:rPr lang="cy-GB" sz="2400" i="1" dirty="0">
                <a:latin typeface="Arial"/>
                <a:cs typeface="Arial"/>
              </a:rPr>
              <a:t> </a:t>
            </a:r>
            <a:r>
              <a:rPr lang="cy-GB" sz="2400" i="1" dirty="0" err="1">
                <a:latin typeface="Arial"/>
                <a:cs typeface="Arial"/>
              </a:rPr>
              <a:t>both</a:t>
            </a:r>
            <a:r>
              <a:rPr lang="cy-GB" sz="2400" i="1" dirty="0">
                <a:latin typeface="Arial"/>
                <a:cs typeface="Arial"/>
              </a:rPr>
              <a:t> </a:t>
            </a:r>
            <a:r>
              <a:rPr lang="cy-GB" sz="2400" i="1" dirty="0" err="1">
                <a:latin typeface="Arial"/>
                <a:cs typeface="Arial"/>
              </a:rPr>
              <a:t>halves</a:t>
            </a:r>
            <a:r>
              <a:rPr lang="cy-GB" sz="2400" i="1" dirty="0">
                <a:latin typeface="Arial"/>
                <a:cs typeface="Arial"/>
              </a:rPr>
              <a:t> of the </a:t>
            </a:r>
            <a:r>
              <a:rPr lang="cy-GB" sz="2400" i="1" dirty="0" err="1">
                <a:latin typeface="Arial"/>
                <a:cs typeface="Arial"/>
              </a:rPr>
              <a:t>sentences</a:t>
            </a:r>
            <a:r>
              <a:rPr lang="cy-GB" sz="2400" i="1" dirty="0">
                <a:latin typeface="Arial"/>
                <a:cs typeface="Arial"/>
              </a:rPr>
              <a:t>:</a:t>
            </a:r>
            <a:endParaRPr lang="cy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hand holding a pen&#10;&#10;Description automatically generated">
            <a:extLst>
              <a:ext uri="{FF2B5EF4-FFF2-40B4-BE49-F238E27FC236}">
                <a16:creationId xmlns:a16="http://schemas.microsoft.com/office/drawing/2014/main" id="{D6AEC3A0-C088-BAB6-45C3-84F9BD168B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9439" y="191521"/>
            <a:ext cx="1375302" cy="12622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A743942-5367-26F4-82A6-680A56936D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5247250"/>
              </p:ext>
            </p:extLst>
          </p:nvPr>
        </p:nvGraphicFramePr>
        <p:xfrm>
          <a:off x="437488" y="2698101"/>
          <a:ext cx="5312244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2244">
                  <a:extLst>
                    <a:ext uri="{9D8B030D-6E8A-4147-A177-3AD203B41FA5}">
                      <a16:colId xmlns:a16="http://schemas.microsoft.com/office/drawing/2014/main" val="23927068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bydd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hi'n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braf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yfory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55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brysur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6453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gorffen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y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gwaith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cartref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6038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sâl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8123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eisiau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cinio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205554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397D87D-DD45-BEEA-4588-09CF25D63D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711706"/>
              </p:ext>
            </p:extLst>
          </p:nvPr>
        </p:nvGraphicFramePr>
        <p:xfrm>
          <a:off x="6455919" y="2698101"/>
          <a:ext cx="5312245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2245">
                  <a:extLst>
                    <a:ext uri="{9D8B030D-6E8A-4147-A177-3AD203B41FA5}">
                      <a16:colId xmlns:a16="http://schemas.microsoft.com/office/drawing/2014/main" val="23927068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gweithio'n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hwyr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55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mynd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feddygfa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6453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mynd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am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dro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yn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y parc.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6038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gwylio'r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teledu.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8123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mynd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ffreutur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20555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2054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ECC2D86-CBD2-BF9E-36F5-47610FBC6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37799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Atebion!</a:t>
            </a:r>
          </a:p>
        </p:txBody>
      </p:sp>
      <p:pic>
        <p:nvPicPr>
          <p:cNvPr id="7" name="Picture 6" descr="A hand holding a pen&#10;&#10;Description automatically generated">
            <a:extLst>
              <a:ext uri="{FF2B5EF4-FFF2-40B4-BE49-F238E27FC236}">
                <a16:creationId xmlns:a16="http://schemas.microsoft.com/office/drawing/2014/main" id="{037458F0-55F0-68B7-DE9B-B7E9CEA00FE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619439" y="191521"/>
            <a:ext cx="1375302" cy="12622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6C18D45-29FC-3356-2BCA-C5BD4541E8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3646358"/>
              </p:ext>
            </p:extLst>
          </p:nvPr>
        </p:nvGraphicFramePr>
        <p:xfrm>
          <a:off x="784814" y="2290562"/>
          <a:ext cx="5312244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2244">
                  <a:extLst>
                    <a:ext uri="{9D8B030D-6E8A-4147-A177-3AD203B41FA5}">
                      <a16:colId xmlns:a16="http://schemas.microsoft.com/office/drawing/2014/main" val="23927068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bydd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hi'n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braf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yfory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55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brysur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6453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gorffen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y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gwaith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err="1">
                          <a:solidFill>
                            <a:schemeClr val="tx1"/>
                          </a:solidFill>
                          <a:latin typeface="Arial"/>
                        </a:rPr>
                        <a:t>cartref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6038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sâl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8123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Os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eisiau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cinio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2055549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FB80C90-CCEF-F7FF-E170-2ADEA1A3F4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7530712"/>
              </p:ext>
            </p:extLst>
          </p:nvPr>
        </p:nvGraphicFramePr>
        <p:xfrm>
          <a:off x="6095452" y="2292005"/>
          <a:ext cx="5312245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2245">
                  <a:extLst>
                    <a:ext uri="{9D8B030D-6E8A-4147-A177-3AD203B41FA5}">
                      <a16:colId xmlns:a16="http://schemas.microsoft.com/office/drawing/2014/main" val="23927068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mynd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am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dro</a:t>
                      </a:r>
                      <a:r>
                        <a:rPr lang="en-US" sz="2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yn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y parc.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5594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gweithio'n</a:t>
                      </a:r>
                      <a:r>
                        <a:rPr lang="en-US" sz="2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hwyr</a:t>
                      </a:r>
                      <a:r>
                        <a:rPr lang="en-US" sz="2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.</a:t>
                      </a:r>
                      <a:endParaRPr lang="en-US" sz="2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0440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gwylio'r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teledu.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6453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mynd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i'r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feddygfa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6038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bydda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mynd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i'r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Arial"/>
                        </a:rPr>
                        <a:t>ffreutur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Arial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2055549"/>
                  </a:ext>
                </a:extLst>
              </a:tr>
            </a:tbl>
          </a:graphicData>
        </a:graphic>
      </p:graphicFrame>
      <p:pic>
        <p:nvPicPr>
          <p:cNvPr id="2" name="Audio Recording 30 Aug 2024 at 15:29:51">
            <a:hlinkClick r:id="" action="ppaction://media"/>
            <a:extLst>
              <a:ext uri="{FF2B5EF4-FFF2-40B4-BE49-F238E27FC236}">
                <a16:creationId xmlns:a16="http://schemas.microsoft.com/office/drawing/2014/main" id="{846C7610-4E2D-6CD4-BBA5-75432BE0D3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863978" y="1962710"/>
            <a:ext cx="812800" cy="812800"/>
          </a:xfrm>
          <a:prstGeom prst="rect">
            <a:avLst/>
          </a:prstGeom>
        </p:spPr>
      </p:pic>
      <p:pic>
        <p:nvPicPr>
          <p:cNvPr id="5" name="Audio Recording 30 Aug 2024 at 15:30:05">
            <a:hlinkClick r:id="" action="ppaction://media"/>
            <a:extLst>
              <a:ext uri="{FF2B5EF4-FFF2-40B4-BE49-F238E27FC236}">
                <a16:creationId xmlns:a16="http://schemas.microsoft.com/office/drawing/2014/main" id="{A03F1A20-DBDF-0BD3-2123-B227824BD0B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782097" y="2616200"/>
            <a:ext cx="812800" cy="812800"/>
          </a:xfrm>
          <a:prstGeom prst="rect">
            <a:avLst/>
          </a:prstGeom>
        </p:spPr>
      </p:pic>
      <p:pic>
        <p:nvPicPr>
          <p:cNvPr id="6" name="Audio Recording 30 Aug 2024 at 15:30:30">
            <a:hlinkClick r:id="" action="ppaction://media"/>
            <a:extLst>
              <a:ext uri="{FF2B5EF4-FFF2-40B4-BE49-F238E27FC236}">
                <a16:creationId xmlns:a16="http://schemas.microsoft.com/office/drawing/2014/main" id="{B397A818-B0E7-A0BC-8AD5-5F8EAB876FA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619439" y="3022600"/>
            <a:ext cx="812800" cy="812800"/>
          </a:xfrm>
          <a:prstGeom prst="rect">
            <a:avLst/>
          </a:prstGeom>
        </p:spPr>
      </p:pic>
      <p:pic>
        <p:nvPicPr>
          <p:cNvPr id="8" name="Audio Recording 30 Aug 2024 at 15:30:42">
            <a:hlinkClick r:id="" action="ppaction://media"/>
            <a:extLst>
              <a:ext uri="{FF2B5EF4-FFF2-40B4-BE49-F238E27FC236}">
                <a16:creationId xmlns:a16="http://schemas.microsoft.com/office/drawing/2014/main" id="{F27B2E82-E68E-A050-03DB-1597C5701133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904406" y="3429000"/>
            <a:ext cx="812800" cy="812800"/>
          </a:xfrm>
          <a:prstGeom prst="rect">
            <a:avLst/>
          </a:prstGeom>
        </p:spPr>
      </p:pic>
      <p:pic>
        <p:nvPicPr>
          <p:cNvPr id="13" name="Audio Recording 30 Aug 2024 at 15:31:07">
            <a:hlinkClick r:id="" action="ppaction://media"/>
            <a:extLst>
              <a:ext uri="{FF2B5EF4-FFF2-40B4-BE49-F238E27FC236}">
                <a16:creationId xmlns:a16="http://schemas.microsoft.com/office/drawing/2014/main" id="{FFC2C4F5-2FBE-833B-217D-F060ED9C9815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712961" y="406097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38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1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4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2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723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E7876-62C3-9A40-B062-B9C53403A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378"/>
            <a:ext cx="10515600" cy="865414"/>
          </a:xfrm>
        </p:spPr>
        <p:txBody>
          <a:bodyPr>
            <a:norm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Gêm Adolygu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81A6C-D53A-1B47-8C41-05F00EFE6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210" y="1002300"/>
            <a:ext cx="8913083" cy="5129033"/>
          </a:xfrm>
          <a:solidFill>
            <a:srgbClr val="FFF2CC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cy-GB" sz="2400" b="1" u="sng" dirty="0">
                <a:latin typeface="Arial"/>
                <a:cs typeface="Arial"/>
              </a:rPr>
              <a:t>Cyfarwyddiadau i’r tiwtor</a:t>
            </a:r>
          </a:p>
          <a:p>
            <a:r>
              <a:rPr lang="cy-GB" sz="2400" dirty="0">
                <a:latin typeface="Arial"/>
                <a:cs typeface="Arial"/>
              </a:rPr>
              <a:t>Bydd angen dau ddis poced arnoch.</a:t>
            </a:r>
          </a:p>
          <a:p>
            <a:r>
              <a:rPr lang="cy-GB" sz="2400" dirty="0">
                <a:latin typeface="Arial"/>
                <a:cs typeface="Arial"/>
              </a:rPr>
              <a:t>Yn y dis cyntaf, rhowch y cardiau marc cwestiwn, bawd i fyny, bawd i lawr (sleid nesaf).</a:t>
            </a:r>
          </a:p>
          <a:p>
            <a:r>
              <a:rPr lang="cy-GB" sz="2400" dirty="0">
                <a:latin typeface="Arial"/>
                <a:cs typeface="Arial"/>
              </a:rPr>
              <a:t>Yn yr ail ddis, rhowch y cardiau rhagenwau (sleid 50).</a:t>
            </a:r>
          </a:p>
          <a:p>
            <a:r>
              <a:rPr lang="cy-GB" sz="2400" dirty="0">
                <a:latin typeface="Arial"/>
                <a:cs typeface="Arial"/>
              </a:rPr>
              <a:t>Gofynnwch i’r myfyrwyr daflu’r dis.</a:t>
            </a:r>
          </a:p>
          <a:p>
            <a:r>
              <a:rPr lang="cy-GB" sz="2400" dirty="0">
                <a:latin typeface="Arial"/>
                <a:cs typeface="Arial"/>
              </a:rPr>
              <a:t>Pan fydd y dis yn glanio ar y marc cwestiwn, rhaid i’r myfyriwr ofyn cwestiwn, e.e. </a:t>
            </a:r>
            <a:r>
              <a:rPr lang="cy-GB" sz="2400" b="1" dirty="0">
                <a:latin typeface="Arial"/>
                <a:cs typeface="Arial"/>
              </a:rPr>
              <a:t>Fydd hi yn yr ysgol yfory? </a:t>
            </a:r>
          </a:p>
          <a:p>
            <a:r>
              <a:rPr lang="cy-GB" sz="2400" dirty="0">
                <a:latin typeface="Arial"/>
                <a:cs typeface="Arial"/>
              </a:rPr>
              <a:t>Pan fydd y dis yn glanio ar y bawd i fyny, rhaid i’r myfyriwr ddweud brawddeg gadarnhaol, e.e. </a:t>
            </a:r>
            <a:r>
              <a:rPr lang="cy-GB" sz="2400" b="1" dirty="0">
                <a:latin typeface="Arial"/>
                <a:cs typeface="Arial"/>
              </a:rPr>
              <a:t>Byddan nhw'n mynd ar daith yr wythnos nesa.</a:t>
            </a:r>
          </a:p>
          <a:p>
            <a:r>
              <a:rPr lang="cy-GB" sz="2400" dirty="0">
                <a:latin typeface="Arial"/>
                <a:cs typeface="Arial"/>
              </a:rPr>
              <a:t>Pan fydd y dis yn glanio ar y bawd i lawr, rhaid i’r myfyriwr ddweud brawddeg negyddol, e.e. </a:t>
            </a:r>
            <a:r>
              <a:rPr lang="cy-GB" sz="2400" b="1" dirty="0">
                <a:latin typeface="Arial"/>
                <a:cs typeface="Arial"/>
              </a:rPr>
              <a:t>Fydda i ddim yn gwneud yr arholiad.</a:t>
            </a:r>
          </a:p>
        </p:txBody>
      </p:sp>
      <p:pic>
        <p:nvPicPr>
          <p:cNvPr id="6" name="Picture 5" descr="Two cubes of yellow substance&#10;&#10;Description automatically generated">
            <a:extLst>
              <a:ext uri="{FF2B5EF4-FFF2-40B4-BE49-F238E27FC236}">
                <a16:creationId xmlns:a16="http://schemas.microsoft.com/office/drawing/2014/main" id="{347B48E4-840E-8D76-6C41-7777308A2D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637"/>
          <a:stretch/>
        </p:blipFill>
        <p:spPr>
          <a:xfrm>
            <a:off x="541352" y="2451163"/>
            <a:ext cx="1916376" cy="192711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0B0029E-CF75-D85C-3A39-5EF6F6FAE8AA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400ED3-EEC4-E571-124F-27EB423E1F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0818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C3108-30B4-AA43-9F03-519D6E6ED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642" y="92158"/>
            <a:ext cx="7892143" cy="785512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Gêm Adolygu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A87A226-B644-F04B-BB2D-1C0C170409FD}"/>
              </a:ext>
            </a:extLst>
          </p:cNvPr>
          <p:cNvGraphicFramePr>
            <a:graphicFrameLocks noGrp="1"/>
          </p:cNvGraphicFramePr>
          <p:nvPr/>
        </p:nvGraphicFramePr>
        <p:xfrm>
          <a:off x="353784" y="942432"/>
          <a:ext cx="11495316" cy="5296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31772">
                  <a:extLst>
                    <a:ext uri="{9D8B030D-6E8A-4147-A177-3AD203B41FA5}">
                      <a16:colId xmlns:a16="http://schemas.microsoft.com/office/drawing/2014/main" val="1346110545"/>
                    </a:ext>
                  </a:extLst>
                </a:gridCol>
                <a:gridCol w="3831772">
                  <a:extLst>
                    <a:ext uri="{9D8B030D-6E8A-4147-A177-3AD203B41FA5}">
                      <a16:colId xmlns:a16="http://schemas.microsoft.com/office/drawing/2014/main" val="3763980616"/>
                    </a:ext>
                  </a:extLst>
                </a:gridCol>
                <a:gridCol w="3831772">
                  <a:extLst>
                    <a:ext uri="{9D8B030D-6E8A-4147-A177-3AD203B41FA5}">
                      <a16:colId xmlns:a16="http://schemas.microsoft.com/office/drawing/2014/main" val="3262137642"/>
                    </a:ext>
                  </a:extLst>
                </a:gridCol>
              </a:tblGrid>
              <a:tr h="2736416">
                <a:tc>
                  <a:txBody>
                    <a:bodyPr/>
                    <a:lstStyle/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352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5400" b="1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383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098F5F5-3B34-3C43-81AB-D603FF4591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309736" y="14588"/>
            <a:ext cx="793908" cy="85950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62503E6-0500-3B49-891B-41C35ECED8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56" t="7410" r="53928" b="23751"/>
          <a:stretch/>
        </p:blipFill>
        <p:spPr>
          <a:xfrm>
            <a:off x="834387" y="1297305"/>
            <a:ext cx="2542238" cy="212923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40423A8-BE1D-FC86-AA5A-754AD99498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56" t="7410" r="53928" b="23751"/>
          <a:stretch/>
        </p:blipFill>
        <p:spPr>
          <a:xfrm>
            <a:off x="834387" y="3948335"/>
            <a:ext cx="2542238" cy="21292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02348A-5585-64B7-7FD1-8220DDAE80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509" t="6339" r="2813" b="20000"/>
          <a:stretch/>
        </p:blipFill>
        <p:spPr>
          <a:xfrm>
            <a:off x="4794017" y="3892260"/>
            <a:ext cx="2606119" cy="22430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D10834-24D0-6919-11C9-E9E54979BE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509" t="6339" r="2813" b="20000"/>
          <a:stretch/>
        </p:blipFill>
        <p:spPr>
          <a:xfrm>
            <a:off x="4794017" y="1268607"/>
            <a:ext cx="2606119" cy="2243059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6A3B60D2-7C61-F1B3-8706-862F726150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814560" y="1174028"/>
            <a:ext cx="2365393" cy="2374519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9E4215A3-1C32-587D-5796-3E5D6AAC4D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814560" y="3765741"/>
            <a:ext cx="2365393" cy="23745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DD4016F-7138-DEBD-4E01-CBA5EF918D51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4DA796C-51A0-81F7-B26A-9845DDD786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6439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C3108-30B4-AA43-9F03-519D6E6ED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642" y="92158"/>
            <a:ext cx="7892143" cy="785512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Gêm Adolygu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A87A226-B644-F04B-BB2D-1C0C170409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687563"/>
              </p:ext>
            </p:extLst>
          </p:nvPr>
        </p:nvGraphicFramePr>
        <p:xfrm>
          <a:off x="518047" y="1134073"/>
          <a:ext cx="11157660" cy="4878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9220">
                  <a:extLst>
                    <a:ext uri="{9D8B030D-6E8A-4147-A177-3AD203B41FA5}">
                      <a16:colId xmlns:a16="http://schemas.microsoft.com/office/drawing/2014/main" val="1346110545"/>
                    </a:ext>
                  </a:extLst>
                </a:gridCol>
                <a:gridCol w="3719220">
                  <a:extLst>
                    <a:ext uri="{9D8B030D-6E8A-4147-A177-3AD203B41FA5}">
                      <a16:colId xmlns:a16="http://schemas.microsoft.com/office/drawing/2014/main" val="3763980616"/>
                    </a:ext>
                  </a:extLst>
                </a:gridCol>
                <a:gridCol w="3719220">
                  <a:extLst>
                    <a:ext uri="{9D8B030D-6E8A-4147-A177-3AD203B41FA5}">
                      <a16:colId xmlns:a16="http://schemas.microsoft.com/office/drawing/2014/main" val="3262137642"/>
                    </a:ext>
                  </a:extLst>
                </a:gridCol>
              </a:tblGrid>
              <a:tr h="2454826">
                <a:tc>
                  <a:txBody>
                    <a:bodyPr/>
                    <a:lstStyle/>
                    <a:p>
                      <a:pPr algn="ctr"/>
                      <a:r>
                        <a:rPr lang="cy-GB" sz="9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fi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9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ti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9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fe / hi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352602"/>
                  </a:ext>
                </a:extLst>
              </a:tr>
              <a:tr h="2423696">
                <a:tc>
                  <a:txBody>
                    <a:bodyPr/>
                    <a:lstStyle/>
                    <a:p>
                      <a:pPr algn="ctr"/>
                      <a:r>
                        <a:rPr lang="cy-GB" sz="9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ni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9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chi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9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nhw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383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098F5F5-3B34-3C43-81AB-D603FF4591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309736" y="14588"/>
            <a:ext cx="793908" cy="8595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DD4016F-7138-DEBD-4E01-CBA5EF918D51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4DA796C-51A0-81F7-B26A-9845DDD786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6778" y="6402760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533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76778" y="6411886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-255424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Y Dyfodol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5A6072-5775-883A-7C49-AC1BF04559B8}"/>
              </a:ext>
            </a:extLst>
          </p:cNvPr>
          <p:cNvSpPr txBox="1"/>
          <p:nvPr/>
        </p:nvSpPr>
        <p:spPr>
          <a:xfrm>
            <a:off x="1143978" y="1250227"/>
            <a:ext cx="10532978" cy="48474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 err="1">
                <a:latin typeface="Arial"/>
                <a:ea typeface="+mn-lt"/>
                <a:cs typeface="+mn-lt"/>
              </a:rPr>
              <a:t>Cadarnhaol</a:t>
            </a:r>
            <a:r>
              <a:rPr lang="en-US" sz="2400" b="1" dirty="0">
                <a:latin typeface="Arial"/>
                <a:ea typeface="+mn-lt"/>
                <a:cs typeface="+mn-lt"/>
              </a:rPr>
              <a:t> </a:t>
            </a:r>
            <a:r>
              <a:rPr lang="en-US" sz="2400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+</a:t>
            </a:r>
            <a:r>
              <a:rPr lang="en-US" sz="2400" b="1" dirty="0">
                <a:latin typeface="Arial"/>
                <a:ea typeface="+mn-lt"/>
                <a:cs typeface="+mn-lt"/>
              </a:rPr>
              <a:t>                    </a:t>
            </a:r>
            <a:r>
              <a:rPr lang="en-US" sz="2400" b="1" dirty="0" err="1">
                <a:latin typeface="Arial"/>
                <a:ea typeface="+mn-lt"/>
                <a:cs typeface="+mn-lt"/>
              </a:rPr>
              <a:t>Cwestiwn</a:t>
            </a:r>
            <a:r>
              <a:rPr lang="en-US" sz="2400" b="1" dirty="0">
                <a:latin typeface="Arial"/>
                <a:ea typeface="+mn-lt"/>
                <a:cs typeface="+mn-lt"/>
              </a:rPr>
              <a:t> </a:t>
            </a:r>
            <a:r>
              <a:rPr lang="en-US" sz="2400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?</a:t>
            </a:r>
            <a:r>
              <a:rPr lang="en-US" sz="2400" b="1" dirty="0">
                <a:latin typeface="Arial"/>
                <a:ea typeface="+mn-lt"/>
                <a:cs typeface="+mn-lt"/>
              </a:rPr>
              <a:t>                    </a:t>
            </a:r>
            <a:r>
              <a:rPr lang="en-US" sz="2400" b="1" dirty="0" err="1">
                <a:latin typeface="Arial"/>
                <a:ea typeface="+mn-lt"/>
                <a:cs typeface="+mn-lt"/>
              </a:rPr>
              <a:t>Negyddol</a:t>
            </a:r>
            <a:r>
              <a:rPr lang="en-US" sz="2400" b="1" dirty="0">
                <a:latin typeface="Arial"/>
                <a:ea typeface="+mn-lt"/>
                <a:cs typeface="+mn-lt"/>
              </a:rPr>
              <a:t> </a:t>
            </a:r>
            <a:r>
              <a:rPr lang="en-US" sz="2400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-</a:t>
            </a:r>
            <a:endParaRPr lang="en-US" sz="24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Bydda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i</a:t>
            </a:r>
            <a:r>
              <a:rPr lang="en-US" sz="2400" dirty="0">
                <a:latin typeface="Arial"/>
                <a:ea typeface="+mn-lt"/>
                <a:cs typeface="+mn-lt"/>
              </a:rPr>
              <a:t>                           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ydda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i</a:t>
            </a:r>
            <a:r>
              <a:rPr lang="en-US" sz="2400" dirty="0">
                <a:latin typeface="Arial"/>
                <a:ea typeface="+mn-lt"/>
                <a:cs typeface="+mn-lt"/>
              </a:rPr>
              <a:t>?                 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ydda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i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Byddi</a:t>
            </a:r>
            <a:r>
              <a:rPr lang="en-US" sz="2400" dirty="0">
                <a:latin typeface="Arial"/>
                <a:ea typeface="+mn-lt"/>
                <a:cs typeface="+mn-lt"/>
              </a:rPr>
              <a:t> di                          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yddi</a:t>
            </a:r>
            <a:r>
              <a:rPr lang="en-US" sz="2400" dirty="0">
                <a:latin typeface="Arial"/>
                <a:ea typeface="+mn-lt"/>
                <a:cs typeface="+mn-lt"/>
              </a:rPr>
              <a:t> di?                </a:t>
            </a:r>
            <a:r>
              <a:rPr lang="en-US" sz="800" dirty="0">
                <a:latin typeface="Arial"/>
                <a:ea typeface="+mn-lt"/>
                <a:cs typeface="+mn-lt"/>
              </a:rPr>
              <a:t>       </a:t>
            </a:r>
            <a:r>
              <a:rPr lang="en-US" sz="8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               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yddi</a:t>
            </a:r>
            <a:r>
              <a:rPr lang="en-US" sz="2400" dirty="0">
                <a:latin typeface="Arial"/>
                <a:ea typeface="+mn-lt"/>
                <a:cs typeface="+mn-lt"/>
              </a:rPr>
              <a:t> di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</a:t>
            </a:r>
            <a:r>
              <a:rPr lang="en-US" sz="2400" dirty="0">
                <a:latin typeface="Arial"/>
                <a:ea typeface="+mn-lt"/>
                <a:cs typeface="+mn-lt"/>
              </a:rPr>
              <a:t> e / o                     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</a:t>
            </a:r>
            <a:r>
              <a:rPr lang="en-US" sz="2400" dirty="0">
                <a:latin typeface="Arial"/>
                <a:ea typeface="+mn-lt"/>
                <a:cs typeface="+mn-lt"/>
              </a:rPr>
              <a:t> e / o?                  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</a:t>
            </a:r>
            <a:r>
              <a:rPr lang="en-US" sz="2400" dirty="0">
                <a:latin typeface="Arial"/>
                <a:ea typeface="+mn-lt"/>
                <a:cs typeface="+mn-lt"/>
              </a:rPr>
              <a:t> e / o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</a:t>
            </a:r>
            <a:r>
              <a:rPr lang="en-US" sz="2400" dirty="0">
                <a:latin typeface="Arial"/>
                <a:ea typeface="+mn-lt"/>
                <a:cs typeface="+mn-lt"/>
              </a:rPr>
              <a:t> hi                        </a:t>
            </a:r>
            <a:r>
              <a:rPr lang="en-US" sz="800" dirty="0">
                <a:latin typeface="Arial"/>
                <a:ea typeface="+mn-lt"/>
                <a:cs typeface="+mn-lt"/>
              </a:rPr>
              <a:t>    </a:t>
            </a:r>
            <a:r>
              <a:rPr lang="en-US" sz="8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              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</a:t>
            </a:r>
            <a:r>
              <a:rPr lang="en-US" sz="2400" dirty="0">
                <a:latin typeface="Arial"/>
                <a:ea typeface="+mn-lt"/>
                <a:cs typeface="+mn-lt"/>
              </a:rPr>
              <a:t> hi?                  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</a:t>
            </a:r>
            <a:r>
              <a:rPr lang="en-US" sz="2400" dirty="0">
                <a:latin typeface="Arial"/>
                <a:ea typeface="+mn-lt"/>
                <a:cs typeface="+mn-lt"/>
              </a:rPr>
              <a:t> hi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</a:t>
            </a:r>
            <a:r>
              <a:rPr lang="en-US" sz="2400" dirty="0">
                <a:latin typeface="Arial"/>
                <a:ea typeface="+mn-lt"/>
                <a:cs typeface="+mn-lt"/>
              </a:rPr>
              <a:t> Tom                   </a:t>
            </a:r>
            <a:r>
              <a:rPr lang="en-US" sz="8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>
                <a:latin typeface="Arial"/>
                <a:ea typeface="+mn-lt"/>
                <a:cs typeface="+mn-lt"/>
              </a:rPr>
              <a:t>  </a:t>
            </a:r>
            <a:r>
              <a:rPr lang="en-US" sz="8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        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</a:t>
            </a:r>
            <a:r>
              <a:rPr lang="en-US" sz="2400" dirty="0">
                <a:latin typeface="Arial"/>
                <a:ea typeface="+mn-lt"/>
                <a:cs typeface="+mn-lt"/>
              </a:rPr>
              <a:t> Tom?             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</a:t>
            </a:r>
            <a:r>
              <a:rPr lang="en-US" sz="2400" dirty="0">
                <a:latin typeface="Arial"/>
                <a:ea typeface="+mn-lt"/>
                <a:cs typeface="+mn-lt"/>
              </a:rPr>
              <a:t> Tom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Byddwn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ni</a:t>
            </a:r>
            <a:r>
              <a:rPr lang="en-US" sz="2400" dirty="0">
                <a:latin typeface="Arial"/>
                <a:ea typeface="+mn-lt"/>
                <a:cs typeface="+mn-lt"/>
              </a:rPr>
              <a:t>                   </a:t>
            </a:r>
            <a:r>
              <a:rPr lang="en-US" sz="800" dirty="0">
                <a:latin typeface="Arial"/>
                <a:ea typeface="+mn-lt"/>
                <a:cs typeface="+mn-lt"/>
              </a:rPr>
              <a:t> </a:t>
            </a:r>
            <a:r>
              <a:rPr lang="en-US" sz="16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yddwn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ni</a:t>
            </a:r>
            <a:r>
              <a:rPr lang="en-US" sz="2400" dirty="0">
                <a:latin typeface="Arial"/>
                <a:ea typeface="+mn-lt"/>
                <a:cs typeface="+mn-lt"/>
              </a:rPr>
              <a:t>?              </a:t>
            </a:r>
            <a:r>
              <a:rPr lang="en-US" sz="1200" dirty="0">
                <a:latin typeface="Arial"/>
                <a:ea typeface="+mn-lt"/>
                <a:cs typeface="+mn-lt"/>
              </a:rPr>
              <a:t>   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 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yddwn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ni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Byddwch</a:t>
            </a:r>
            <a:r>
              <a:rPr lang="en-US" sz="2400" dirty="0">
                <a:latin typeface="Arial"/>
                <a:ea typeface="+mn-lt"/>
                <a:cs typeface="+mn-lt"/>
              </a:rPr>
              <a:t> chi                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 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yddwch</a:t>
            </a:r>
            <a:r>
              <a:rPr lang="en-US" sz="2400" dirty="0">
                <a:latin typeface="Arial"/>
                <a:ea typeface="+mn-lt"/>
                <a:cs typeface="+mn-lt"/>
              </a:rPr>
              <a:t> chi?          </a:t>
            </a:r>
            <a:r>
              <a:rPr lang="en-US" sz="800" dirty="0">
                <a:latin typeface="Arial"/>
                <a:ea typeface="+mn-lt"/>
                <a:cs typeface="+mn-lt"/>
              </a:rPr>
              <a:t>   </a:t>
            </a:r>
            <a:r>
              <a:rPr lang="en-US" sz="8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          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ydddwch</a:t>
            </a:r>
            <a:r>
              <a:rPr lang="en-US" sz="2400" dirty="0">
                <a:latin typeface="Arial"/>
                <a:ea typeface="+mn-lt"/>
                <a:cs typeface="+mn-lt"/>
              </a:rPr>
              <a:t> chi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Byddan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nhw</a:t>
            </a:r>
            <a:r>
              <a:rPr lang="en-US" sz="2400" dirty="0">
                <a:latin typeface="Arial"/>
                <a:ea typeface="+mn-lt"/>
                <a:cs typeface="+mn-lt"/>
              </a:rPr>
              <a:t>                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 </a:t>
            </a:r>
            <a:r>
              <a:rPr lang="en-US" sz="24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err="1">
                <a:latin typeface="Arial"/>
                <a:ea typeface="+mn-lt"/>
                <a:cs typeface="+mn-lt"/>
              </a:rPr>
              <a:t>yddan</a:t>
            </a:r>
            <a:r>
              <a:rPr lang="en-US" sz="2400" dirty="0">
                <a:latin typeface="Arial"/>
                <a:ea typeface="+mn-lt"/>
                <a:cs typeface="+mn-lt"/>
              </a:rPr>
              <a:t> nhw?           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       </a:t>
            </a:r>
            <a:r>
              <a:rPr lang="en-US" sz="2400" b="1" u="sng" dirty="0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>
                <a:latin typeface="Arial"/>
                <a:ea typeface="+mn-lt"/>
                <a:cs typeface="+mn-lt"/>
              </a:rPr>
              <a:t>yddan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nhw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endParaRPr lang="en-GB" dirty="0">
              <a:latin typeface="Arial"/>
              <a:ea typeface="+mn-lt"/>
              <a:cs typeface="+mn-lt"/>
            </a:endParaRPr>
          </a:p>
        </p:txBody>
      </p:sp>
      <p:pic>
        <p:nvPicPr>
          <p:cNvPr id="2" name="Audio Recording 30 Aug 2024 at 11:33:12">
            <a:hlinkClick r:id="" action="ppaction://media"/>
            <a:extLst>
              <a:ext uri="{FF2B5EF4-FFF2-40B4-BE49-F238E27FC236}">
                <a16:creationId xmlns:a16="http://schemas.microsoft.com/office/drawing/2014/main" id="{6295B22A-C593-304B-2FFD-3202FC2E68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17650" y="442278"/>
            <a:ext cx="812800" cy="812800"/>
          </a:xfrm>
          <a:prstGeom prst="rect">
            <a:avLst/>
          </a:prstGeom>
        </p:spPr>
      </p:pic>
      <p:pic>
        <p:nvPicPr>
          <p:cNvPr id="3" name="Audio Recording 30 Aug 2024 at 11:33:58">
            <a:hlinkClick r:id="" action="ppaction://media"/>
            <a:extLst>
              <a:ext uri="{FF2B5EF4-FFF2-40B4-BE49-F238E27FC236}">
                <a16:creationId xmlns:a16="http://schemas.microsoft.com/office/drawing/2014/main" id="{E8753C9F-1942-C35D-D533-F60689F2FE7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321300" y="1547864"/>
            <a:ext cx="812800" cy="812800"/>
          </a:xfrm>
          <a:prstGeom prst="rect">
            <a:avLst/>
          </a:prstGeom>
        </p:spPr>
      </p:pic>
      <p:pic>
        <p:nvPicPr>
          <p:cNvPr id="4" name="Audio Recording 30 Aug 2024 at 11:36:43">
            <a:hlinkClick r:id="" action="ppaction://media"/>
            <a:extLst>
              <a:ext uri="{FF2B5EF4-FFF2-40B4-BE49-F238E27FC236}">
                <a16:creationId xmlns:a16="http://schemas.microsoft.com/office/drawing/2014/main" id="{A13E1267-8D9F-66C0-BE64-118AF33FF11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704262" y="3538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0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59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37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tanding next to a chart&#10;&#10;Description automatically generated">
            <a:extLst>
              <a:ext uri="{FF2B5EF4-FFF2-40B4-BE49-F238E27FC236}">
                <a16:creationId xmlns:a16="http://schemas.microsoft.com/office/drawing/2014/main" id="{D4C10CF5-5113-2F08-05D4-D40A334B20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7307" y="160202"/>
            <a:ext cx="8577386" cy="609043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12586DA-1D62-5610-D43C-62714324F910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5E176B-1451-1D3C-FE19-8B67D31EE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6778" y="6411886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67920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standing next to a board with text&#10;&#10;Description automatically generated">
            <a:extLst>
              <a:ext uri="{FF2B5EF4-FFF2-40B4-BE49-F238E27FC236}">
                <a16:creationId xmlns:a16="http://schemas.microsoft.com/office/drawing/2014/main" id="{7A602A35-AA99-FE6F-BACF-250A382DB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393" y="153711"/>
            <a:ext cx="8617350" cy="611269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9DDA94D-1CC0-874F-C0B9-F460D5BCFD79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6AE79C-8668-A260-6ECC-C45738D09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6778" y="6411886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2653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chart&#10;&#10;Description automatically generated">
            <a:extLst>
              <a:ext uri="{FF2B5EF4-FFF2-40B4-BE49-F238E27FC236}">
                <a16:creationId xmlns:a16="http://schemas.microsoft.com/office/drawing/2014/main" id="{CA8A5A50-C3F7-3FC4-78F4-FF7B170A5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5008" y="169328"/>
            <a:ext cx="8541984" cy="606817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8F52AF-8079-CABC-F436-B3A283673DD1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220520-2C84-9C25-6392-D3EC1CEB10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6778" y="6411886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2423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6A6129-4601-0D45-89C0-511608FA4530}"/>
              </a:ext>
            </a:extLst>
          </p:cNvPr>
          <p:cNvSpPr txBox="1"/>
          <p:nvPr/>
        </p:nvSpPr>
        <p:spPr>
          <a:xfrm>
            <a:off x="2487973" y="1106529"/>
            <a:ext cx="7216967" cy="46474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>
                <a:latin typeface="Arial"/>
                <a:cs typeface="Arial"/>
              </a:rPr>
              <a:t>Tasg i’r Portffolio</a:t>
            </a:r>
          </a:p>
          <a:p>
            <a:pPr algn="ctr"/>
            <a:endParaRPr lang="cy-GB" sz="24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b="1">
                <a:latin typeface="Arial"/>
                <a:cs typeface="Arial"/>
              </a:rPr>
              <a:t>Tasg Llafar 1: Sylfaen A2</a:t>
            </a:r>
          </a:p>
          <a:p>
            <a:pPr algn="ctr"/>
            <a:r>
              <a:rPr lang="cy-GB">
                <a:latin typeface="Arial"/>
                <a:cs typeface="Arial"/>
              </a:rPr>
              <a:t>(o’r Pecyn Cymorth gan y Coleg Cymraeg Cenedlaethol)</a:t>
            </a:r>
          </a:p>
          <a:p>
            <a:pPr algn="ctr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400" b="1">
                <a:latin typeface="Arial"/>
                <a:ea typeface="+mn-lt"/>
                <a:cs typeface="+mn-lt"/>
              </a:rPr>
              <a:t>Tystiolaeth 1</a:t>
            </a:r>
            <a:endParaRPr lang="cy-GB" sz="2400">
              <a:latin typeface="Arial"/>
              <a:cs typeface="Arial"/>
            </a:endParaRPr>
          </a:p>
          <a:p>
            <a:pPr algn="ctr"/>
            <a:r>
              <a:rPr lang="en-GB" sz="2400">
                <a:latin typeface="Arial"/>
                <a:ea typeface="+mn-lt"/>
                <a:cs typeface="+mn-lt"/>
              </a:rPr>
              <a:t>Ateb </a:t>
            </a:r>
            <a:r>
              <a:rPr lang="en-GB" sz="2400" err="1">
                <a:latin typeface="Arial"/>
                <a:ea typeface="+mn-lt"/>
                <a:cs typeface="+mn-lt"/>
              </a:rPr>
              <a:t>cwestiynau</a:t>
            </a:r>
            <a:r>
              <a:rPr lang="en-GB" sz="2400">
                <a:latin typeface="Arial"/>
                <a:ea typeface="+mn-lt"/>
                <a:cs typeface="+mn-lt"/>
              </a:rPr>
              <a:t> </a:t>
            </a:r>
            <a:r>
              <a:rPr lang="en-GB" sz="2400" err="1">
                <a:latin typeface="Arial"/>
                <a:ea typeface="+mn-lt"/>
                <a:cs typeface="+mn-lt"/>
              </a:rPr>
              <a:t>personol</a:t>
            </a:r>
            <a:endParaRPr lang="en-GB" sz="2400" err="1">
              <a:latin typeface="Arial"/>
              <a:cs typeface="Arial"/>
            </a:endParaRPr>
          </a:p>
          <a:p>
            <a:pPr algn="ctr"/>
            <a:r>
              <a:rPr lang="en-GB" sz="2400" i="1">
                <a:latin typeface="Arial"/>
                <a:cs typeface="Arial"/>
              </a:rPr>
              <a:t>Answer personal questions</a:t>
            </a:r>
            <a:endParaRPr lang="en-GB" sz="2400">
              <a:latin typeface="Arial" panose="020B0604020202020204" pitchFamily="34" charset="0"/>
              <a:cs typeface="Calibri"/>
            </a:endParaRPr>
          </a:p>
          <a:p>
            <a:pPr algn="ctr"/>
            <a:endParaRPr lang="en-GB" sz="2400" i="1">
              <a:latin typeface="Arial"/>
              <a:cs typeface="Arial"/>
            </a:endParaRPr>
          </a:p>
          <a:p>
            <a:pPr algn="ctr"/>
            <a:r>
              <a:rPr lang="cy-GB" sz="2400" b="1">
                <a:latin typeface="Arial"/>
                <a:cs typeface="Arial"/>
              </a:rPr>
              <a:t>Tystiolaeth 2</a:t>
            </a:r>
            <a:endParaRPr lang="cy-GB" sz="2400">
              <a:latin typeface="Arial"/>
              <a:cs typeface="Arial"/>
            </a:endParaRPr>
          </a:p>
          <a:p>
            <a:pPr algn="ctr"/>
            <a:r>
              <a:rPr lang="en-GB" sz="2400" err="1">
                <a:latin typeface="Arial"/>
                <a:cs typeface="Arial"/>
              </a:rPr>
              <a:t>Siarad</a:t>
            </a:r>
            <a:r>
              <a:rPr lang="en-GB" sz="2400">
                <a:latin typeface="Arial"/>
                <a:ea typeface="+mn-lt"/>
                <a:cs typeface="+mn-lt"/>
              </a:rPr>
              <a:t> am </a:t>
            </a:r>
            <a:r>
              <a:rPr lang="en-GB" sz="2400" err="1">
                <a:latin typeface="Arial"/>
                <a:ea typeface="+mn-lt"/>
                <a:cs typeface="+mn-lt"/>
              </a:rPr>
              <a:t>thema</a:t>
            </a:r>
            <a:r>
              <a:rPr lang="en-GB" sz="2400">
                <a:latin typeface="Arial"/>
                <a:ea typeface="+mn-lt"/>
                <a:cs typeface="+mn-lt"/>
              </a:rPr>
              <a:t> am 2-3 </a:t>
            </a:r>
            <a:r>
              <a:rPr lang="en-GB" sz="2400" err="1">
                <a:latin typeface="Arial"/>
                <a:ea typeface="+mn-lt"/>
                <a:cs typeface="+mn-lt"/>
              </a:rPr>
              <a:t>munud</a:t>
            </a:r>
            <a:r>
              <a:rPr lang="en-GB" sz="2400">
                <a:latin typeface="Arial"/>
                <a:ea typeface="+mn-lt"/>
                <a:cs typeface="+mn-lt"/>
              </a:rPr>
              <a:t> (</a:t>
            </a:r>
            <a:r>
              <a:rPr lang="en-GB" sz="2400" err="1">
                <a:latin typeface="Arial"/>
                <a:ea typeface="+mn-lt"/>
                <a:cs typeface="+mn-lt"/>
              </a:rPr>
              <a:t>e.e.</a:t>
            </a:r>
            <a:r>
              <a:rPr lang="en-GB" sz="2400">
                <a:latin typeface="Arial"/>
                <a:ea typeface="+mn-lt"/>
                <a:cs typeface="+mn-lt"/>
              </a:rPr>
              <a:t> y </a:t>
            </a:r>
            <a:r>
              <a:rPr lang="en-GB" sz="2400" err="1">
                <a:latin typeface="Arial"/>
                <a:ea typeface="+mn-lt"/>
                <a:cs typeface="+mn-lt"/>
              </a:rPr>
              <a:t>dyfodol</a:t>
            </a:r>
            <a:r>
              <a:rPr lang="en-GB" sz="2400">
                <a:latin typeface="Arial"/>
                <a:ea typeface="+mn-lt"/>
                <a:cs typeface="+mn-lt"/>
              </a:rPr>
              <a:t>)</a:t>
            </a:r>
          </a:p>
          <a:p>
            <a:pPr algn="ctr"/>
            <a:r>
              <a:rPr lang="en-GB" sz="2400" i="1">
                <a:latin typeface="Arial"/>
                <a:cs typeface="Arial"/>
              </a:rPr>
              <a:t>Talk about a theme for 2-3 minutes (e.g. the future)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4D2D33-98B3-CD04-B4BF-9C7D6F7082FA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6" name="Picture 5" descr="A black and white symbol of a folder&#10;&#10;Description automatically generated">
            <a:extLst>
              <a:ext uri="{FF2B5EF4-FFF2-40B4-BE49-F238E27FC236}">
                <a16:creationId xmlns:a16="http://schemas.microsoft.com/office/drawing/2014/main" id="{9B146B9A-A025-5E3C-FAE7-8881AE449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8877" y="184712"/>
            <a:ext cx="1505356" cy="126206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 descr="A black and white symbol of a folder&#10;&#10;Description automatically generated">
            <a:extLst>
              <a:ext uri="{FF2B5EF4-FFF2-40B4-BE49-F238E27FC236}">
                <a16:creationId xmlns:a16="http://schemas.microsoft.com/office/drawing/2014/main" id="{22B76D4E-007A-6722-A6EB-BBAE16AAE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781" y="184712"/>
            <a:ext cx="1505356" cy="126206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CAE568D-30D4-CBF0-9461-006FDB7A66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20657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6A6129-4601-0D45-89C0-511608FA4530}"/>
              </a:ext>
            </a:extLst>
          </p:cNvPr>
          <p:cNvSpPr txBox="1"/>
          <p:nvPr/>
        </p:nvSpPr>
        <p:spPr>
          <a:xfrm>
            <a:off x="2487973" y="1658637"/>
            <a:ext cx="7216967" cy="35394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>
                <a:latin typeface="Arial"/>
                <a:cs typeface="Arial"/>
              </a:rPr>
              <a:t>Tasg i’r Portffolio</a:t>
            </a:r>
          </a:p>
          <a:p>
            <a:pPr algn="ctr"/>
            <a:endParaRPr lang="cy-GB" sz="24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b="1">
                <a:latin typeface="Arial"/>
                <a:cs typeface="Arial"/>
              </a:rPr>
              <a:t>Tasg Darllen 1: Sylfaen A2</a:t>
            </a:r>
          </a:p>
          <a:p>
            <a:pPr algn="ctr"/>
            <a:r>
              <a:rPr lang="cy-GB">
                <a:latin typeface="Arial"/>
                <a:cs typeface="Arial"/>
              </a:rPr>
              <a:t>(o’r Pecyn Cymorth gan y Coleg Cymraeg Cenedlaethol)</a:t>
            </a:r>
          </a:p>
          <a:p>
            <a:pPr algn="ctr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400" b="1">
                <a:latin typeface="Arial"/>
                <a:cs typeface="Arial"/>
              </a:rPr>
              <a:t>Tystiolaeth 1</a:t>
            </a:r>
            <a:endParaRPr lang="cy-GB" sz="2400">
              <a:latin typeface="Arial"/>
              <a:cs typeface="Arial"/>
            </a:endParaRPr>
          </a:p>
          <a:p>
            <a:pPr algn="ctr"/>
            <a:r>
              <a:rPr lang="en-GB" sz="2400">
                <a:latin typeface="Arial"/>
                <a:ea typeface="+mn-lt"/>
                <a:cs typeface="+mn-lt"/>
              </a:rPr>
              <a:t>Deall ac </a:t>
            </a:r>
            <a:r>
              <a:rPr lang="en-GB" sz="2400" err="1">
                <a:latin typeface="Arial"/>
                <a:ea typeface="+mn-lt"/>
                <a:cs typeface="+mn-lt"/>
              </a:rPr>
              <a:t>ymateb</a:t>
            </a:r>
            <a:r>
              <a:rPr lang="en-GB" sz="2400">
                <a:latin typeface="Arial"/>
                <a:ea typeface="+mn-lt"/>
                <a:cs typeface="+mn-lt"/>
              </a:rPr>
              <a:t> </a:t>
            </a:r>
            <a:r>
              <a:rPr lang="en-GB" sz="2400" err="1">
                <a:latin typeface="Arial"/>
                <a:ea typeface="+mn-lt"/>
                <a:cs typeface="+mn-lt"/>
              </a:rPr>
              <a:t>i</a:t>
            </a:r>
            <a:r>
              <a:rPr lang="en-GB" sz="2400">
                <a:latin typeface="Arial"/>
                <a:ea typeface="+mn-lt"/>
                <a:cs typeface="+mn-lt"/>
              </a:rPr>
              <a:t> </a:t>
            </a:r>
            <a:r>
              <a:rPr lang="en-GB" sz="2400" err="1">
                <a:latin typeface="Arial"/>
                <a:ea typeface="+mn-lt"/>
                <a:cs typeface="+mn-lt"/>
              </a:rPr>
              <a:t>negeseuon</a:t>
            </a:r>
            <a:r>
              <a:rPr lang="en-GB" sz="2400">
                <a:latin typeface="Arial"/>
                <a:ea typeface="+mn-lt"/>
                <a:cs typeface="+mn-lt"/>
              </a:rPr>
              <a:t> staff</a:t>
            </a:r>
          </a:p>
          <a:p>
            <a:pPr algn="ctr"/>
            <a:endParaRPr lang="en-GB" sz="2400">
              <a:latin typeface="Arial"/>
              <a:ea typeface="+mn-lt"/>
              <a:cs typeface="+mn-lt"/>
            </a:endParaRPr>
          </a:p>
          <a:p>
            <a:pPr algn="ctr"/>
            <a:r>
              <a:rPr lang="en-GB" sz="2400" i="1">
                <a:latin typeface="Arial"/>
                <a:ea typeface="+mn-lt"/>
                <a:cs typeface="+mn-lt"/>
              </a:rPr>
              <a:t>Understand and respond to staff messages</a:t>
            </a:r>
            <a:endParaRPr lang="en-GB" sz="2400">
              <a:latin typeface="Arial"/>
              <a:ea typeface="+mn-lt"/>
              <a:cs typeface="+mn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4D2D33-98B3-CD04-B4BF-9C7D6F7082FA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6" name="Picture 5" descr="A black and white symbol of a folder&#10;&#10;Description automatically generated">
            <a:extLst>
              <a:ext uri="{FF2B5EF4-FFF2-40B4-BE49-F238E27FC236}">
                <a16:creationId xmlns:a16="http://schemas.microsoft.com/office/drawing/2014/main" id="{9B146B9A-A025-5E3C-FAE7-8881AE449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8877" y="184712"/>
            <a:ext cx="1505356" cy="126206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 descr="A black and white symbol of a folder&#10;&#10;Description automatically generated">
            <a:extLst>
              <a:ext uri="{FF2B5EF4-FFF2-40B4-BE49-F238E27FC236}">
                <a16:creationId xmlns:a16="http://schemas.microsoft.com/office/drawing/2014/main" id="{22B76D4E-007A-6722-A6EB-BBAE16AAE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781" y="184712"/>
            <a:ext cx="1505356" cy="126206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CAE568D-30D4-CBF0-9461-006FDB7A66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0766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14DB-1E2F-5C42-A4C8-D9B13D562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4159"/>
            <a:ext cx="10515600" cy="1094014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Munud i </a:t>
            </a:r>
            <a:r>
              <a:rPr lang="cy-GB" b="1" u="sng" dirty="0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lang="cy-GB" b="1" dirty="0">
                <a:latin typeface="Arial"/>
                <a:cs typeface="Arial"/>
              </a:rPr>
              <a:t>eddwl ...</a:t>
            </a:r>
            <a:br>
              <a:rPr lang="cy-GB" i="1" dirty="0"/>
            </a:br>
            <a:endParaRPr lang="cy-GB" i="1" dirty="0">
              <a:ea typeface="Calibri Light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6CC028-8F1C-174B-8E07-6F98087BD77C}"/>
              </a:ext>
            </a:extLst>
          </p:cNvPr>
          <p:cNvSpPr txBox="1"/>
          <p:nvPr/>
        </p:nvSpPr>
        <p:spPr>
          <a:xfrm>
            <a:off x="840058" y="1164502"/>
            <a:ext cx="10673443" cy="954107"/>
          </a:xfrm>
          <a:prstGeom prst="rect">
            <a:avLst/>
          </a:prstGeom>
          <a:solidFill>
            <a:schemeClr val="bg2"/>
          </a:solidFill>
          <a:ln w="28575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b="1" dirty="0">
                <a:latin typeface="Arial"/>
                <a:cs typeface="Arial"/>
              </a:rPr>
              <a:t>Pa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</a:t>
            </a:r>
            <a:r>
              <a:rPr lang="cy-GB" sz="2800" b="1" dirty="0">
                <a:latin typeface="Arial"/>
                <a:cs typeface="Arial"/>
              </a:rPr>
              <a:t>echnegau caffael iaith a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dd</a:t>
            </a:r>
            <a:r>
              <a:rPr lang="cy-GB" sz="2800" b="1" dirty="0">
                <a:latin typeface="Arial"/>
                <a:cs typeface="Arial"/>
              </a:rPr>
              <a:t>efnyddiwyd yn y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dd</a:t>
            </a:r>
            <a:r>
              <a:rPr lang="cy-GB" sz="2800" b="1" dirty="0">
                <a:latin typeface="Arial"/>
                <a:cs typeface="Arial"/>
              </a:rPr>
              <a:t>arlith hon?</a:t>
            </a: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i="1" dirty="0">
                <a:latin typeface="Arial"/>
                <a:cs typeface="Arial"/>
              </a:rPr>
              <a:t>Which language acquisition techniques were used in this lecture?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BD5AA-D1BE-2D4B-804F-24144935EF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2135" y="2589688"/>
            <a:ext cx="1194177" cy="119417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60953D-5A86-7744-81BB-D81103DCE7A4}"/>
              </a:ext>
            </a:extLst>
          </p:cNvPr>
          <p:cNvSpPr txBox="1"/>
          <p:nvPr/>
        </p:nvSpPr>
        <p:spPr>
          <a:xfrm>
            <a:off x="656954" y="3785562"/>
            <a:ext cx="155613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Drilio </a:t>
            </a:r>
            <a:endParaRPr lang="cy-GB" sz="2400">
              <a:latin typeface="Arial"/>
              <a:ea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855AB-2A27-8047-9C9B-86FE380543F4}"/>
              </a:ext>
            </a:extLst>
          </p:cNvPr>
          <p:cNvSpPr txBox="1"/>
          <p:nvPr/>
        </p:nvSpPr>
        <p:spPr>
          <a:xfrm>
            <a:off x="4127258" y="3814954"/>
            <a:ext cx="211684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ea typeface="Calibri"/>
                <a:cs typeface="Calibri"/>
              </a:rPr>
              <a:t>Gwaith pâr </a:t>
            </a:r>
          </a:p>
        </p:txBody>
      </p:sp>
      <p:pic>
        <p:nvPicPr>
          <p:cNvPr id="12" name="Picture 11" descr="A purple square with black border&#10;&#10;Description automatically generated">
            <a:extLst>
              <a:ext uri="{FF2B5EF4-FFF2-40B4-BE49-F238E27FC236}">
                <a16:creationId xmlns:a16="http://schemas.microsoft.com/office/drawing/2014/main" id="{08ECE79B-CE4C-0C10-4D91-28CE8DCF37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93499"/>
            <a:ext cx="12192000" cy="466361"/>
          </a:xfrm>
          <a:prstGeom prst="rect">
            <a:avLst/>
          </a:prstGeom>
        </p:spPr>
      </p:pic>
      <p:pic>
        <p:nvPicPr>
          <p:cNvPr id="25" name="Picture 24" descr="A hand holding a pen&#10;&#10;Description automatically generated">
            <a:extLst>
              <a:ext uri="{FF2B5EF4-FFF2-40B4-BE49-F238E27FC236}">
                <a16:creationId xmlns:a16="http://schemas.microsoft.com/office/drawing/2014/main" id="{F35DF0B4-3282-9C6C-5088-D0AB79945D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428" y="2582467"/>
            <a:ext cx="1398117" cy="123028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A6066CB-7566-B372-569E-B162C47AA4F6}"/>
              </a:ext>
            </a:extLst>
          </p:cNvPr>
          <p:cNvSpPr txBox="1"/>
          <p:nvPr/>
        </p:nvSpPr>
        <p:spPr>
          <a:xfrm>
            <a:off x="7833453" y="3810320"/>
            <a:ext cx="210823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Tasg ysgrifennu</a:t>
            </a:r>
          </a:p>
        </p:txBody>
      </p:sp>
      <p:pic>
        <p:nvPicPr>
          <p:cNvPr id="22" name="Picture 21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15E25856-EF35-7865-9DE8-6BBF4A5DED5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4467945" y="2593936"/>
            <a:ext cx="1287743" cy="121666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19D979-3119-30F7-0AEA-481DCA3512D5}"/>
              </a:ext>
            </a:extLst>
          </p:cNvPr>
          <p:cNvSpPr txBox="1"/>
          <p:nvPr/>
        </p:nvSpPr>
        <p:spPr>
          <a:xfrm>
            <a:off x="6154588" y="3790272"/>
            <a:ext cx="163826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Gr</a:t>
            </a:r>
            <a:r>
              <a:rPr lang="cy-GB" sz="2400">
                <a:latin typeface="Arial"/>
                <a:ea typeface="+mn-lt"/>
                <a:cs typeface="+mn-lt"/>
              </a:rPr>
              <a:t>ŵ</a:t>
            </a:r>
            <a:r>
              <a:rPr lang="cy-GB" sz="2400">
                <a:latin typeface="Arial"/>
                <a:cs typeface="Arial"/>
              </a:rPr>
              <a:t>p o dri</a:t>
            </a:r>
          </a:p>
        </p:txBody>
      </p:sp>
      <p:pic>
        <p:nvPicPr>
          <p:cNvPr id="14" name="Picture 13" descr="A black silhouette of a person speaking&#10;&#10;Description automatically generated">
            <a:extLst>
              <a:ext uri="{FF2B5EF4-FFF2-40B4-BE49-F238E27FC236}">
                <a16:creationId xmlns:a16="http://schemas.microsoft.com/office/drawing/2014/main" id="{C9BC54D9-7BFB-DBDA-33DB-6206ED24529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4447" y="2592739"/>
            <a:ext cx="1219102" cy="118946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83C5481-3F7F-8E1F-2531-A51DC047937C}"/>
              </a:ext>
            </a:extLst>
          </p:cNvPr>
          <p:cNvSpPr txBox="1"/>
          <p:nvPr/>
        </p:nvSpPr>
        <p:spPr>
          <a:xfrm>
            <a:off x="1956113" y="3813515"/>
            <a:ext cx="235676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Ymarfer ar lafar (yn unigol) </a:t>
            </a:r>
            <a:endParaRPr lang="en-US" sz="2400">
              <a:latin typeface="Arial"/>
              <a:cs typeface="Arial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C50B979-AE08-42F1-00F6-172B4C26BBB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124221" y="2582467"/>
            <a:ext cx="1386715" cy="12409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6" name="Picture 15" descr="A black and white image of people&#10;&#10;Description automatically generated">
            <a:extLst>
              <a:ext uri="{FF2B5EF4-FFF2-40B4-BE49-F238E27FC236}">
                <a16:creationId xmlns:a16="http://schemas.microsoft.com/office/drawing/2014/main" id="{EEE070FC-B794-BDA7-1F7E-9F75BAAFE77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9290" y="2585967"/>
            <a:ext cx="1285549" cy="123978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41B10CC-FD4B-14D8-DA69-8B7920DB2940}"/>
              </a:ext>
            </a:extLst>
          </p:cNvPr>
          <p:cNvSpPr txBox="1"/>
          <p:nvPr/>
        </p:nvSpPr>
        <p:spPr>
          <a:xfrm>
            <a:off x="9737873" y="3810126"/>
            <a:ext cx="216005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Gwaith ar y byrddau gwyn</a:t>
            </a:r>
          </a:p>
        </p:txBody>
      </p:sp>
      <p:pic>
        <p:nvPicPr>
          <p:cNvPr id="9" name="Picture 8" descr="A group of people in a circle&#10;&#10;Description automatically generated">
            <a:extLst>
              <a:ext uri="{FF2B5EF4-FFF2-40B4-BE49-F238E27FC236}">
                <a16:creationId xmlns:a16="http://schemas.microsoft.com/office/drawing/2014/main" id="{FE49E1AB-1F65-5BC4-5F88-45B719E7E0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9726" y="4746243"/>
            <a:ext cx="1339141" cy="110668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C99981-60E9-3E63-2B0E-2849E0F3EB58}"/>
              </a:ext>
            </a:extLst>
          </p:cNvPr>
          <p:cNvSpPr txBox="1"/>
          <p:nvPr/>
        </p:nvSpPr>
        <p:spPr>
          <a:xfrm>
            <a:off x="2223818" y="5854860"/>
            <a:ext cx="2112714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Gwaith Grŵp</a:t>
            </a:r>
          </a:p>
        </p:txBody>
      </p:sp>
      <p:pic>
        <p:nvPicPr>
          <p:cNvPr id="20" name="Picture 19" descr="A black and white pictogram of a person reading a book&#10;&#10;Description automatically generated">
            <a:extLst>
              <a:ext uri="{FF2B5EF4-FFF2-40B4-BE49-F238E27FC236}">
                <a16:creationId xmlns:a16="http://schemas.microsoft.com/office/drawing/2014/main" id="{E5D90ED5-844A-7E2F-61D2-E5A580B64B8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70361" y="4738992"/>
            <a:ext cx="1335168" cy="110755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53CDAC7-45B5-D394-054E-09218D28AE83}"/>
              </a:ext>
            </a:extLst>
          </p:cNvPr>
          <p:cNvSpPr txBox="1"/>
          <p:nvPr/>
        </p:nvSpPr>
        <p:spPr>
          <a:xfrm>
            <a:off x="4132721" y="5846154"/>
            <a:ext cx="2108238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>
                <a:latin typeface="Arial"/>
                <a:cs typeface="Arial"/>
              </a:rPr>
              <a:t>Tasg ddarllen</a:t>
            </a:r>
          </a:p>
        </p:txBody>
      </p:sp>
      <p:pic>
        <p:nvPicPr>
          <p:cNvPr id="7" name="Picture 6" descr="Two cubes of yellow substance&#10;&#10;Description automatically generated">
            <a:extLst>
              <a:ext uri="{FF2B5EF4-FFF2-40B4-BE49-F238E27FC236}">
                <a16:creationId xmlns:a16="http://schemas.microsoft.com/office/drawing/2014/main" id="{7507BA63-D66D-CB59-B921-73CC1FB19542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95520" y="4632216"/>
            <a:ext cx="1218257" cy="13340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0DB13A1-2A02-BEEE-D30B-6C34FB7C35D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46599" y="4732933"/>
            <a:ext cx="1179459" cy="111067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1781351-8E02-BA8E-AE6F-840DCC469363}"/>
              </a:ext>
            </a:extLst>
          </p:cNvPr>
          <p:cNvSpPr txBox="1"/>
          <p:nvPr/>
        </p:nvSpPr>
        <p:spPr>
          <a:xfrm>
            <a:off x="306295" y="5843416"/>
            <a:ext cx="2108238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Tasg wrando</a:t>
            </a:r>
          </a:p>
        </p:txBody>
      </p:sp>
    </p:spTree>
    <p:extLst>
      <p:ext uri="{BB962C8B-B14F-4D97-AF65-F5344CB8AC3E}">
        <p14:creationId xmlns:p14="http://schemas.microsoft.com/office/powerpoint/2010/main" val="34730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7" grpId="0"/>
      <p:bldP spid="11" grpId="0"/>
      <p:bldP spid="17" grpId="0"/>
      <p:bldP spid="31" grpId="0"/>
      <p:bldP spid="15" grpId="0"/>
      <p:bldP spid="24" grpId="0"/>
      <p:bldP spid="2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BD7A2-46E2-AB4F-80FB-8B6462F6B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4304"/>
            <a:ext cx="10515600" cy="1325563"/>
          </a:xfrm>
        </p:spPr>
        <p:txBody>
          <a:bodyPr/>
          <a:lstStyle/>
          <a:p>
            <a:pPr algn="ctr"/>
            <a: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  <a:t>Da iawn chi!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C33221-1E07-874B-B811-76C6589CD1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30" b="6896"/>
          <a:stretch/>
        </p:blipFill>
        <p:spPr>
          <a:xfrm>
            <a:off x="3400020" y="1574101"/>
            <a:ext cx="5373007" cy="30914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088A5DF-A711-6849-A281-E5491AF762EF}"/>
              </a:ext>
            </a:extLst>
          </p:cNvPr>
          <p:cNvSpPr txBox="1">
            <a:spLocks/>
          </p:cNvSpPr>
          <p:nvPr/>
        </p:nvSpPr>
        <p:spPr>
          <a:xfrm>
            <a:off x="838200" y="476703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  <a:t>Daliwch ati!</a:t>
            </a:r>
          </a:p>
        </p:txBody>
      </p:sp>
      <p:pic>
        <p:nvPicPr>
          <p:cNvPr id="7" name="Picture 6" descr="A purple square with black border&#10;&#10;Description automatically generated">
            <a:extLst>
              <a:ext uri="{FF2B5EF4-FFF2-40B4-BE49-F238E27FC236}">
                <a16:creationId xmlns:a16="http://schemas.microsoft.com/office/drawing/2014/main" id="{BF43D4F4-3557-9A43-82DB-6062E852E9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93499"/>
            <a:ext cx="12192000" cy="46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459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c16a7c9-3119-4e12-91f3-1db7792fc1f1" xsi:nil="true"/>
    <lcf76f155ced4ddcb4097134ff3c332f xmlns="fe290860-00c3-4563-84af-61c49c5fda7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2" ma:contentTypeDescription="Create a new document." ma:contentTypeScope="" ma:versionID="fc2ead577cdc8bfbc58f59917bf4d82e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679b58e38f6cfe6c9484e2cd01ad671d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956D513-3AEE-4B1F-B5B0-88F98EC6BBE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8C09D5E-B30A-4C2C-8C2E-7894A2A18BA0}">
  <ds:schemaRefs>
    <ds:schemaRef ds:uri="http://schemas.microsoft.com/office/2006/metadata/properties"/>
    <ds:schemaRef ds:uri="http://schemas.microsoft.com/office/infopath/2007/PartnerControls"/>
    <ds:schemaRef ds:uri="6c16a7c9-3119-4e12-91f3-1db7792fc1f1"/>
    <ds:schemaRef ds:uri="fe290860-00c3-4563-84af-61c49c5fda71"/>
  </ds:schemaRefs>
</ds:datastoreItem>
</file>

<file path=customXml/itemProps3.xml><?xml version="1.0" encoding="utf-8"?>
<ds:datastoreItem xmlns:ds="http://schemas.openxmlformats.org/officeDocument/2006/customXml" ds:itemID="{A57C575B-AA28-49A1-A095-34993E84DE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</TotalTime>
  <Words>3140</Words>
  <Application>Microsoft Macintosh PowerPoint</Application>
  <PresentationFormat>Widescreen</PresentationFormat>
  <Paragraphs>509</Paragraphs>
  <Slides>48</Slides>
  <Notes>0</Notes>
  <HiddenSlides>0</HiddenSlides>
  <MMClips>50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Aptos</vt:lpstr>
      <vt:lpstr>Aptos Display</vt:lpstr>
      <vt:lpstr>Arial</vt:lpstr>
      <vt:lpstr>Calibri</vt:lpstr>
      <vt:lpstr>Calibri Light</vt:lpstr>
      <vt:lpstr>Noteworthy Light</vt:lpstr>
      <vt:lpstr>office theme</vt:lpstr>
      <vt:lpstr>Lefel Sylfaen  Darlith 16   Y Dyfodol</vt:lpstr>
      <vt:lpstr>PowerPoint Presentation</vt:lpstr>
      <vt:lpstr>Allwedd</vt:lpstr>
      <vt:lpstr>PowerPoint Presentation</vt:lpstr>
      <vt:lpstr>Y Dyfodol</vt:lpstr>
      <vt:lpstr>Ydych chi'n cofio?</vt:lpstr>
      <vt:lpstr>Y Dyfodol</vt:lpstr>
      <vt:lpstr>Y Dyfodol 'bod'</vt:lpstr>
      <vt:lpstr>Y Dyfodol</vt:lpstr>
      <vt:lpstr>Beth?</vt:lpstr>
      <vt:lpstr>Codwch a sgwrsiwch!</vt:lpstr>
      <vt:lpstr>Ble?</vt:lpstr>
      <vt:lpstr>Pryd?  Sut?  Gyda phwy?</vt:lpstr>
      <vt:lpstr>Trefnu gwyliau</vt:lpstr>
      <vt:lpstr>Trefnu gwyliau</vt:lpstr>
      <vt:lpstr>Trefnu gwyliau</vt:lpstr>
      <vt:lpstr>Trefnu taith ysgol</vt:lpstr>
      <vt:lpstr>Trefnu taith ysgol</vt:lpstr>
      <vt:lpstr>Trefnu taith ysgol</vt:lpstr>
      <vt:lpstr>Tasg Wrando – Mynd ar wyliau</vt:lpstr>
      <vt:lpstr>Tasg Wrando – Atebion!</vt:lpstr>
      <vt:lpstr>Y Negyddol</vt:lpstr>
      <vt:lpstr>Y Negyddol</vt:lpstr>
      <vt:lpstr>Y Negyddol</vt:lpstr>
      <vt:lpstr>Cwestiynau</vt:lpstr>
      <vt:lpstr>Gofyn cwestiynau</vt:lpstr>
      <vt:lpstr>Cwestiynau</vt:lpstr>
      <vt:lpstr>Ateb cwestiynau'n llawn</vt:lpstr>
      <vt:lpstr>Cywirwch y brawddegau: Correct the sentences:</vt:lpstr>
      <vt:lpstr>Atebion!</vt:lpstr>
      <vt:lpstr>Eich tro chi...</vt:lpstr>
      <vt:lpstr>Eich tro chi...</vt:lpstr>
      <vt:lpstr>Tasg Ddarllen a Deall</vt:lpstr>
      <vt:lpstr>Tasg Ddarllen a Deall</vt:lpstr>
      <vt:lpstr>Faint o frawddegau a chwestiynau allwch chi wneud?</vt:lpstr>
      <vt:lpstr>Os...   If...</vt:lpstr>
      <vt:lpstr>Atebion!</vt:lpstr>
      <vt:lpstr>Gêm Adolygu</vt:lpstr>
      <vt:lpstr>Gêm Adolygu</vt:lpstr>
      <vt:lpstr>Gêm Adolygu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Munud i feddwl ... </vt:lpstr>
      <vt:lpstr>Da iawn chi!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Catrin Evans-Thomas</cp:lastModifiedBy>
  <cp:revision>935</cp:revision>
  <dcterms:created xsi:type="dcterms:W3CDTF">2024-05-08T15:36:36Z</dcterms:created>
  <dcterms:modified xsi:type="dcterms:W3CDTF">2026-02-10T17:59:27Z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  <property fmtid="{D5CDD505-2E9C-101B-9397-08002B2CF9AE}" pid="3" name="Order">
    <vt:r8>381500</vt:r8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xd_Signature">
    <vt:bool>false</vt:bool>
  </property>
  <property fmtid="{D5CDD505-2E9C-101B-9397-08002B2CF9AE}" pid="10" name="xd_ProgID">
    <vt:lpwstr/>
  </property>
  <property fmtid="{D5CDD505-2E9C-101B-9397-08002B2CF9AE}" pid="11" name="TemplateUrl">
    <vt:lpwstr/>
  </property>
  <property fmtid="{D5CDD505-2E9C-101B-9397-08002B2CF9AE}" pid="12" name="MediaServiceImageTags">
    <vt:lpwstr/>
  </property>
</Properties>
</file>