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78" r:id="rId7"/>
    <p:sldId id="303" r:id="rId8"/>
    <p:sldId id="260" r:id="rId9"/>
    <p:sldId id="280" r:id="rId10"/>
    <p:sldId id="281" r:id="rId11"/>
    <p:sldId id="282" r:id="rId12"/>
    <p:sldId id="283" r:id="rId13"/>
    <p:sldId id="265" r:id="rId14"/>
    <p:sldId id="277" r:id="rId15"/>
    <p:sldId id="305" r:id="rId16"/>
    <p:sldId id="306" r:id="rId17"/>
    <p:sldId id="307" r:id="rId18"/>
    <p:sldId id="308" r:id="rId19"/>
    <p:sldId id="309" r:id="rId20"/>
    <p:sldId id="273" r:id="rId21"/>
    <p:sldId id="274" r:id="rId22"/>
    <p:sldId id="304" r:id="rId23"/>
    <p:sldId id="270" r:id="rId24"/>
    <p:sldId id="311" r:id="rId25"/>
    <p:sldId id="285" r:id="rId26"/>
    <p:sldId id="286" r:id="rId27"/>
    <p:sldId id="287" r:id="rId28"/>
    <p:sldId id="261" r:id="rId29"/>
    <p:sldId id="258" r:id="rId30"/>
    <p:sldId id="275" r:id="rId31"/>
    <p:sldId id="276" r:id="rId32"/>
    <p:sldId id="264" r:id="rId33"/>
    <p:sldId id="259" r:id="rId34"/>
    <p:sldId id="263" r:id="rId35"/>
    <p:sldId id="266" r:id="rId36"/>
    <p:sldId id="262" r:id="rId37"/>
    <p:sldId id="267" r:id="rId38"/>
    <p:sldId id="268" r:id="rId39"/>
    <p:sldId id="269" r:id="rId40"/>
    <p:sldId id="271" r:id="rId41"/>
    <p:sldId id="272" r:id="rId42"/>
    <p:sldId id="288" r:id="rId43"/>
    <p:sldId id="289" r:id="rId44"/>
    <p:sldId id="290" r:id="rId45"/>
    <p:sldId id="291" r:id="rId46"/>
    <p:sldId id="292" r:id="rId47"/>
    <p:sldId id="293" r:id="rId48"/>
    <p:sldId id="294" r:id="rId49"/>
    <p:sldId id="295" r:id="rId50"/>
    <p:sldId id="296" r:id="rId51"/>
    <p:sldId id="297" r:id="rId52"/>
    <p:sldId id="302" r:id="rId53"/>
    <p:sldId id="298" r:id="rId54"/>
    <p:sldId id="299" r:id="rId55"/>
    <p:sldId id="300" r:id="rId56"/>
    <p:sldId id="301" r:id="rId57"/>
    <p:sldId id="310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49A914-0E18-4725-B214-96686EA23D46}" v="3" dt="2026-09-29T07:43:54.9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microsoft.com/office/2015/10/relationships/revisionInfo" Target="revisionInfo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in Locock" userId="e15b0232-237d-4436-a587-677fdd88485c" providerId="ADAL" clId="{8663BD03-51D6-442F-9CE1-E986621E5BA5}"/>
    <pc:docChg chg="undo redo custSel addSld delSld modSld sldOrd">
      <pc:chgData name="Martin Locock" userId="e15b0232-237d-4436-a587-677fdd88485c" providerId="ADAL" clId="{8663BD03-51D6-442F-9CE1-E986621E5BA5}" dt="2026-09-29T07:59:49.097" v="7023" actId="6549"/>
      <pc:docMkLst>
        <pc:docMk/>
      </pc:docMkLst>
      <pc:sldChg chg="modSp mod ord">
        <pc:chgData name="Martin Locock" userId="e15b0232-237d-4436-a587-677fdd88485c" providerId="ADAL" clId="{8663BD03-51D6-442F-9CE1-E986621E5BA5}" dt="2026-09-21T08:30:28.647" v="4618"/>
        <pc:sldMkLst>
          <pc:docMk/>
          <pc:sldMk cId="4251104632" sldId="258"/>
        </pc:sldMkLst>
        <pc:spChg chg="mod">
          <ac:chgData name="Martin Locock" userId="e15b0232-237d-4436-a587-677fdd88485c" providerId="ADAL" clId="{8663BD03-51D6-442F-9CE1-E986621E5BA5}" dt="2026-09-09T20:33:37.738" v="3534" actId="6549"/>
          <ac:spMkLst>
            <pc:docMk/>
            <pc:sldMk cId="4251104632" sldId="258"/>
            <ac:spMk id="3" creationId="{6526E46C-BF81-F4BE-2E1D-27B1C4CB6B20}"/>
          </ac:spMkLst>
        </pc:spChg>
      </pc:sldChg>
      <pc:sldChg chg="modSp mod">
        <pc:chgData name="Martin Locock" userId="e15b0232-237d-4436-a587-677fdd88485c" providerId="ADAL" clId="{8663BD03-51D6-442F-9CE1-E986621E5BA5}" dt="2026-09-21T08:39:20.578" v="4629" actId="20577"/>
        <pc:sldMkLst>
          <pc:docMk/>
          <pc:sldMk cId="2417326128" sldId="259"/>
        </pc:sldMkLst>
        <pc:spChg chg="mod">
          <ac:chgData name="Martin Locock" userId="e15b0232-237d-4436-a587-677fdd88485c" providerId="ADAL" clId="{8663BD03-51D6-442F-9CE1-E986621E5BA5}" dt="2026-09-21T08:39:20.578" v="4629" actId="20577"/>
          <ac:spMkLst>
            <pc:docMk/>
            <pc:sldMk cId="2417326128" sldId="259"/>
            <ac:spMk id="3" creationId="{934ECC2C-F35C-7FBB-0BA7-1B4587B3C654}"/>
          </ac:spMkLst>
        </pc:spChg>
      </pc:sldChg>
      <pc:sldChg chg="addSp delSp modSp mod">
        <pc:chgData name="Martin Locock" userId="e15b0232-237d-4436-a587-677fdd88485c" providerId="ADAL" clId="{8663BD03-51D6-442F-9CE1-E986621E5BA5}" dt="2026-09-12T13:23:14.112" v="3580" actId="478"/>
        <pc:sldMkLst>
          <pc:docMk/>
          <pc:sldMk cId="2478721292" sldId="260"/>
        </pc:sldMkLst>
        <pc:spChg chg="mod">
          <ac:chgData name="Martin Locock" userId="e15b0232-237d-4436-a587-677fdd88485c" providerId="ADAL" clId="{8663BD03-51D6-442F-9CE1-E986621E5BA5}" dt="2026-09-11T13:15:33.258" v="3566" actId="20577"/>
          <ac:spMkLst>
            <pc:docMk/>
            <pc:sldMk cId="2478721292" sldId="260"/>
            <ac:spMk id="3" creationId="{22FB3175-8BDB-A26C-1665-51BF36B2FA0E}"/>
          </ac:spMkLst>
        </pc:spChg>
      </pc:sldChg>
      <pc:sldChg chg="addSp modSp mod">
        <pc:chgData name="Martin Locock" userId="e15b0232-237d-4436-a587-677fdd88485c" providerId="ADAL" clId="{8663BD03-51D6-442F-9CE1-E986621E5BA5}" dt="2026-09-21T08:43:12.275" v="4663" actId="14100"/>
        <pc:sldMkLst>
          <pc:docMk/>
          <pc:sldMk cId="875961574" sldId="263"/>
        </pc:sldMkLst>
        <pc:spChg chg="mod">
          <ac:chgData name="Martin Locock" userId="e15b0232-237d-4436-a587-677fdd88485c" providerId="ADAL" clId="{8663BD03-51D6-442F-9CE1-E986621E5BA5}" dt="2026-09-21T08:40:14.680" v="4660" actId="20577"/>
          <ac:spMkLst>
            <pc:docMk/>
            <pc:sldMk cId="875961574" sldId="263"/>
            <ac:spMk id="2" creationId="{B73A1706-F5E6-D9DC-A2F2-5D85FBF0308F}"/>
          </ac:spMkLst>
        </pc:spChg>
        <pc:picChg chg="add mod">
          <ac:chgData name="Martin Locock" userId="e15b0232-237d-4436-a587-677fdd88485c" providerId="ADAL" clId="{8663BD03-51D6-442F-9CE1-E986621E5BA5}" dt="2026-09-21T08:43:12.275" v="4663" actId="14100"/>
          <ac:picMkLst>
            <pc:docMk/>
            <pc:sldMk cId="875961574" sldId="263"/>
            <ac:picMk id="5" creationId="{82ADAF19-492A-A596-E60B-DB36B5801426}"/>
          </ac:picMkLst>
        </pc:picChg>
      </pc:sldChg>
      <pc:sldChg chg="modSp mod">
        <pc:chgData name="Martin Locock" userId="e15b0232-237d-4436-a587-677fdd88485c" providerId="ADAL" clId="{8663BD03-51D6-442F-9CE1-E986621E5BA5}" dt="2026-09-14T09:52:53.434" v="4106" actId="20577"/>
        <pc:sldMkLst>
          <pc:docMk/>
          <pc:sldMk cId="2961143460" sldId="264"/>
        </pc:sldMkLst>
        <pc:spChg chg="mod">
          <ac:chgData name="Martin Locock" userId="e15b0232-237d-4436-a587-677fdd88485c" providerId="ADAL" clId="{8663BD03-51D6-442F-9CE1-E986621E5BA5}" dt="2026-09-14T09:52:53.434" v="4106" actId="20577"/>
          <ac:spMkLst>
            <pc:docMk/>
            <pc:sldMk cId="2961143460" sldId="264"/>
            <ac:spMk id="3" creationId="{9380659A-760F-32D7-5EA6-D872244713F4}"/>
          </ac:spMkLst>
        </pc:spChg>
      </pc:sldChg>
      <pc:sldChg chg="modSp mod">
        <pc:chgData name="Martin Locock" userId="e15b0232-237d-4436-a587-677fdd88485c" providerId="ADAL" clId="{8663BD03-51D6-442F-9CE1-E986621E5BA5}" dt="2026-09-21T08:05:01.733" v="4606" actId="20577"/>
        <pc:sldMkLst>
          <pc:docMk/>
          <pc:sldMk cId="2975409242" sldId="265"/>
        </pc:sldMkLst>
        <pc:spChg chg="mod">
          <ac:chgData name="Martin Locock" userId="e15b0232-237d-4436-a587-677fdd88485c" providerId="ADAL" clId="{8663BD03-51D6-442F-9CE1-E986621E5BA5}" dt="2026-09-21T08:05:01.733" v="4606" actId="20577"/>
          <ac:spMkLst>
            <pc:docMk/>
            <pc:sldMk cId="2975409242" sldId="265"/>
            <ac:spMk id="3" creationId="{9E884B35-89CA-FF08-2D39-E70E8950E97B}"/>
          </ac:spMkLst>
        </pc:spChg>
      </pc:sldChg>
      <pc:sldChg chg="delSp modSp mod">
        <pc:chgData name="Martin Locock" userId="e15b0232-237d-4436-a587-677fdd88485c" providerId="ADAL" clId="{8663BD03-51D6-442F-9CE1-E986621E5BA5}" dt="2026-09-25T08:05:44.476" v="6410" actId="478"/>
        <pc:sldMkLst>
          <pc:docMk/>
          <pc:sldMk cId="1546030276" sldId="266"/>
        </pc:sldMkLst>
        <pc:picChg chg="mod">
          <ac:chgData name="Martin Locock" userId="e15b0232-237d-4436-a587-677fdd88485c" providerId="ADAL" clId="{8663BD03-51D6-442F-9CE1-E986621E5BA5}" dt="2026-09-21T08:44:45.815" v="4669" actId="14100"/>
          <ac:picMkLst>
            <pc:docMk/>
            <pc:sldMk cId="1546030276" sldId="266"/>
            <ac:picMk id="9" creationId="{509686AF-1FEF-889D-4EFA-11E6F642E5D1}"/>
          </ac:picMkLst>
        </pc:picChg>
        <pc:picChg chg="mod">
          <ac:chgData name="Martin Locock" userId="e15b0232-237d-4436-a587-677fdd88485c" providerId="ADAL" clId="{8663BD03-51D6-442F-9CE1-E986621E5BA5}" dt="2026-09-21T08:44:23.991" v="4666" actId="14100"/>
          <ac:picMkLst>
            <pc:docMk/>
            <pc:sldMk cId="1546030276" sldId="266"/>
            <ac:picMk id="11" creationId="{305B34DE-D464-CC9A-4D94-413700F61AFA}"/>
          </ac:picMkLst>
        </pc:picChg>
      </pc:sldChg>
      <pc:sldChg chg="addSp modSp mod">
        <pc:chgData name="Martin Locock" userId="e15b0232-237d-4436-a587-677fdd88485c" providerId="ADAL" clId="{8663BD03-51D6-442F-9CE1-E986621E5BA5}" dt="2026-09-21T09:30:59.371" v="4724" actId="20577"/>
        <pc:sldMkLst>
          <pc:docMk/>
          <pc:sldMk cId="1548803230" sldId="267"/>
        </pc:sldMkLst>
        <pc:spChg chg="mod">
          <ac:chgData name="Martin Locock" userId="e15b0232-237d-4436-a587-677fdd88485c" providerId="ADAL" clId="{8663BD03-51D6-442F-9CE1-E986621E5BA5}" dt="2026-09-14T09:00:43.705" v="4084" actId="14100"/>
          <ac:spMkLst>
            <pc:docMk/>
            <pc:sldMk cId="1548803230" sldId="267"/>
            <ac:spMk id="2" creationId="{CA0C8D4A-ECEE-B8FE-4FD6-D01861BF1DB7}"/>
          </ac:spMkLst>
        </pc:spChg>
        <pc:spChg chg="mod">
          <ac:chgData name="Martin Locock" userId="e15b0232-237d-4436-a587-677fdd88485c" providerId="ADAL" clId="{8663BD03-51D6-442F-9CE1-E986621E5BA5}" dt="2026-09-21T09:30:59.371" v="4724" actId="20577"/>
          <ac:spMkLst>
            <pc:docMk/>
            <pc:sldMk cId="1548803230" sldId="267"/>
            <ac:spMk id="3" creationId="{926B2200-4C18-A862-B67C-919FDB8E2B8B}"/>
          </ac:spMkLst>
        </pc:spChg>
        <pc:picChg chg="add mod">
          <ac:chgData name="Martin Locock" userId="e15b0232-237d-4436-a587-677fdd88485c" providerId="ADAL" clId="{8663BD03-51D6-442F-9CE1-E986621E5BA5}" dt="2026-09-14T10:23:28.799" v="4155" actId="1076"/>
          <ac:picMkLst>
            <pc:docMk/>
            <pc:sldMk cId="1548803230" sldId="267"/>
            <ac:picMk id="6" creationId="{7D971F31-4519-6387-9469-27BD16262B8B}"/>
          </ac:picMkLst>
        </pc:picChg>
      </pc:sldChg>
      <pc:sldChg chg="modSp mod">
        <pc:chgData name="Martin Locock" userId="e15b0232-237d-4436-a587-677fdd88485c" providerId="ADAL" clId="{8663BD03-51D6-442F-9CE1-E986621E5BA5}" dt="2026-09-14T10:24:56.534" v="4157" actId="6549"/>
        <pc:sldMkLst>
          <pc:docMk/>
          <pc:sldMk cId="3522181592" sldId="268"/>
        </pc:sldMkLst>
        <pc:spChg chg="mod">
          <ac:chgData name="Martin Locock" userId="e15b0232-237d-4436-a587-677fdd88485c" providerId="ADAL" clId="{8663BD03-51D6-442F-9CE1-E986621E5BA5}" dt="2026-09-14T10:24:56.534" v="4157" actId="6549"/>
          <ac:spMkLst>
            <pc:docMk/>
            <pc:sldMk cId="3522181592" sldId="268"/>
            <ac:spMk id="3" creationId="{0DF8EE0B-9DAA-8B25-4209-A1A538C7E57D}"/>
          </ac:spMkLst>
        </pc:spChg>
      </pc:sldChg>
      <pc:sldChg chg="addSp delSp modSp mod">
        <pc:chgData name="Martin Locock" userId="e15b0232-237d-4436-a587-677fdd88485c" providerId="ADAL" clId="{8663BD03-51D6-442F-9CE1-E986621E5BA5}" dt="2026-09-29T07:36:26.596" v="6891" actId="400"/>
        <pc:sldMkLst>
          <pc:docMk/>
          <pc:sldMk cId="3846403233" sldId="270"/>
        </pc:sldMkLst>
        <pc:spChg chg="mod">
          <ac:chgData name="Martin Locock" userId="e15b0232-237d-4436-a587-677fdd88485c" providerId="ADAL" clId="{8663BD03-51D6-442F-9CE1-E986621E5BA5}" dt="2026-09-29T07:15:42.748" v="6748" actId="20577"/>
          <ac:spMkLst>
            <pc:docMk/>
            <pc:sldMk cId="3846403233" sldId="270"/>
            <ac:spMk id="2" creationId="{624420D5-E3B5-FA24-BA71-FE8FB87F7DCF}"/>
          </ac:spMkLst>
        </pc:spChg>
        <pc:spChg chg="add mod">
          <ac:chgData name="Martin Locock" userId="e15b0232-237d-4436-a587-677fdd88485c" providerId="ADAL" clId="{8663BD03-51D6-442F-9CE1-E986621E5BA5}" dt="2026-09-29T07:36:26.596" v="6891" actId="400"/>
          <ac:spMkLst>
            <pc:docMk/>
            <pc:sldMk cId="3846403233" sldId="270"/>
            <ac:spMk id="4" creationId="{D3C6B0AC-9F54-9370-F240-ACCFD79534DB}"/>
          </ac:spMkLst>
        </pc:spChg>
        <pc:graphicFrameChg chg="add mod modGraphic">
          <ac:chgData name="Martin Locock" userId="e15b0232-237d-4436-a587-677fdd88485c" providerId="ADAL" clId="{8663BD03-51D6-442F-9CE1-E986621E5BA5}" dt="2026-09-25T07:27:17.584" v="6409" actId="20577"/>
          <ac:graphicFrameMkLst>
            <pc:docMk/>
            <pc:sldMk cId="3846403233" sldId="270"/>
            <ac:graphicFrameMk id="3" creationId="{3CE4AC9F-62B5-016A-BAAD-7E7B3E2AD518}"/>
          </ac:graphicFrameMkLst>
        </pc:graphicFrameChg>
      </pc:sldChg>
      <pc:sldChg chg="modSp mod">
        <pc:chgData name="Martin Locock" userId="e15b0232-237d-4436-a587-677fdd88485c" providerId="ADAL" clId="{8663BD03-51D6-442F-9CE1-E986621E5BA5}" dt="2026-09-22T11:45:51.961" v="6298" actId="1076"/>
        <pc:sldMkLst>
          <pc:docMk/>
          <pc:sldMk cId="2729585481" sldId="271"/>
        </pc:sldMkLst>
        <pc:picChg chg="mod modCrop">
          <ac:chgData name="Martin Locock" userId="e15b0232-237d-4436-a587-677fdd88485c" providerId="ADAL" clId="{8663BD03-51D6-442F-9CE1-E986621E5BA5}" dt="2026-09-22T11:45:51.961" v="6298" actId="1076"/>
          <ac:picMkLst>
            <pc:docMk/>
            <pc:sldMk cId="2729585481" sldId="271"/>
            <ac:picMk id="5" creationId="{8CED076B-F91A-5299-5D96-79AB680DE874}"/>
          </ac:picMkLst>
        </pc:picChg>
      </pc:sldChg>
      <pc:sldChg chg="modSp mod">
        <pc:chgData name="Martin Locock" userId="e15b0232-237d-4436-a587-677fdd88485c" providerId="ADAL" clId="{8663BD03-51D6-442F-9CE1-E986621E5BA5}" dt="2026-09-22T11:22:47.479" v="6295" actId="6549"/>
        <pc:sldMkLst>
          <pc:docMk/>
          <pc:sldMk cId="2757897053" sldId="273"/>
        </pc:sldMkLst>
        <pc:spChg chg="mod">
          <ac:chgData name="Martin Locock" userId="e15b0232-237d-4436-a587-677fdd88485c" providerId="ADAL" clId="{8663BD03-51D6-442F-9CE1-E986621E5BA5}" dt="2026-09-22T11:22:47.479" v="6295" actId="6549"/>
          <ac:spMkLst>
            <pc:docMk/>
            <pc:sldMk cId="2757897053" sldId="273"/>
            <ac:spMk id="5" creationId="{43E7E454-7F04-2C90-3C73-AC4A0261E1D0}"/>
          </ac:spMkLst>
        </pc:spChg>
      </pc:sldChg>
      <pc:sldChg chg="modSp mod">
        <pc:chgData name="Martin Locock" userId="e15b0232-237d-4436-a587-677fdd88485c" providerId="ADAL" clId="{8663BD03-51D6-442F-9CE1-E986621E5BA5}" dt="2026-09-14T10:11:09.468" v="4137" actId="20577"/>
        <pc:sldMkLst>
          <pc:docMk/>
          <pc:sldMk cId="134396027" sldId="274"/>
        </pc:sldMkLst>
        <pc:spChg chg="mod">
          <ac:chgData name="Martin Locock" userId="e15b0232-237d-4436-a587-677fdd88485c" providerId="ADAL" clId="{8663BD03-51D6-442F-9CE1-E986621E5BA5}" dt="2026-09-14T10:11:09.468" v="4137" actId="20577"/>
          <ac:spMkLst>
            <pc:docMk/>
            <pc:sldMk cId="134396027" sldId="274"/>
            <ac:spMk id="5" creationId="{D0B7231E-373D-6D29-0428-EBCC225AF3DD}"/>
          </ac:spMkLst>
        </pc:spChg>
      </pc:sldChg>
      <pc:sldChg chg="modSp new mod">
        <pc:chgData name="Martin Locock" userId="e15b0232-237d-4436-a587-677fdd88485c" providerId="ADAL" clId="{8663BD03-51D6-442F-9CE1-E986621E5BA5}" dt="2026-09-04T14:16:41.277" v="3419" actId="20577"/>
        <pc:sldMkLst>
          <pc:docMk/>
          <pc:sldMk cId="1497300911" sldId="277"/>
        </pc:sldMkLst>
        <pc:spChg chg="mod">
          <ac:chgData name="Martin Locock" userId="e15b0232-237d-4436-a587-677fdd88485c" providerId="ADAL" clId="{8663BD03-51D6-442F-9CE1-E986621E5BA5}" dt="2026-09-04T14:15:15.367" v="3394" actId="20577"/>
          <ac:spMkLst>
            <pc:docMk/>
            <pc:sldMk cId="1497300911" sldId="277"/>
            <ac:spMk id="2" creationId="{E034AF31-8EE3-3683-2B62-377F98210E51}"/>
          </ac:spMkLst>
        </pc:spChg>
        <pc:spChg chg="mod">
          <ac:chgData name="Martin Locock" userId="e15b0232-237d-4436-a587-677fdd88485c" providerId="ADAL" clId="{8663BD03-51D6-442F-9CE1-E986621E5BA5}" dt="2026-09-04T14:16:41.277" v="3419" actId="20577"/>
          <ac:spMkLst>
            <pc:docMk/>
            <pc:sldMk cId="1497300911" sldId="277"/>
            <ac:spMk id="3" creationId="{CA6C273F-963F-7D9F-7E5C-69030CB764D5}"/>
          </ac:spMkLst>
        </pc:spChg>
      </pc:sldChg>
      <pc:sldChg chg="addSp modSp new mod">
        <pc:chgData name="Martin Locock" userId="e15b0232-237d-4436-a587-677fdd88485c" providerId="ADAL" clId="{8663BD03-51D6-442F-9CE1-E986621E5BA5}" dt="2026-09-09T20:30:13.776" v="3477" actId="14100"/>
        <pc:sldMkLst>
          <pc:docMk/>
          <pc:sldMk cId="2554517568" sldId="278"/>
        </pc:sldMkLst>
        <pc:spChg chg="mod">
          <ac:chgData name="Martin Locock" userId="e15b0232-237d-4436-a587-677fdd88485c" providerId="ADAL" clId="{8663BD03-51D6-442F-9CE1-E986621E5BA5}" dt="2026-09-04T14:40:22.208" v="3451" actId="20577"/>
          <ac:spMkLst>
            <pc:docMk/>
            <pc:sldMk cId="2554517568" sldId="278"/>
            <ac:spMk id="2" creationId="{75075EC4-7A93-00B2-8231-93C7241CA8ED}"/>
          </ac:spMkLst>
        </pc:spChg>
        <pc:spChg chg="mod">
          <ac:chgData name="Martin Locock" userId="e15b0232-237d-4436-a587-677fdd88485c" providerId="ADAL" clId="{8663BD03-51D6-442F-9CE1-E986621E5BA5}" dt="2026-09-04T14:40:31.406" v="3472" actId="20577"/>
          <ac:spMkLst>
            <pc:docMk/>
            <pc:sldMk cId="2554517568" sldId="278"/>
            <ac:spMk id="3" creationId="{098B59F3-C291-B651-D473-3ACC5350A608}"/>
          </ac:spMkLst>
        </pc:spChg>
        <pc:picChg chg="add mod">
          <ac:chgData name="Martin Locock" userId="e15b0232-237d-4436-a587-677fdd88485c" providerId="ADAL" clId="{8663BD03-51D6-442F-9CE1-E986621E5BA5}" dt="2026-09-09T20:30:13.776" v="3477" actId="14100"/>
          <ac:picMkLst>
            <pc:docMk/>
            <pc:sldMk cId="2554517568" sldId="278"/>
            <ac:picMk id="5" creationId="{E22DF924-17AD-3046-B6CE-499C8F471D24}"/>
          </ac:picMkLst>
        </pc:picChg>
      </pc:sldChg>
      <pc:sldChg chg="add">
        <pc:chgData name="Martin Locock" userId="e15b0232-237d-4436-a587-677fdd88485c" providerId="ADAL" clId="{8663BD03-51D6-442F-9CE1-E986621E5BA5}" dt="2026-09-12T13:22:46.424" v="3575"/>
        <pc:sldMkLst>
          <pc:docMk/>
          <pc:sldMk cId="240507394" sldId="280"/>
        </pc:sldMkLst>
      </pc:sldChg>
      <pc:sldChg chg="add">
        <pc:chgData name="Martin Locock" userId="e15b0232-237d-4436-a587-677fdd88485c" providerId="ADAL" clId="{8663BD03-51D6-442F-9CE1-E986621E5BA5}" dt="2026-09-12T13:22:50.594" v="3576"/>
        <pc:sldMkLst>
          <pc:docMk/>
          <pc:sldMk cId="1946007983" sldId="281"/>
        </pc:sldMkLst>
      </pc:sldChg>
      <pc:sldChg chg="addSp modSp add mod">
        <pc:chgData name="Martin Locock" userId="e15b0232-237d-4436-a587-677fdd88485c" providerId="ADAL" clId="{8663BD03-51D6-442F-9CE1-E986621E5BA5}" dt="2026-09-29T07:37:13.224" v="6899" actId="20577"/>
        <pc:sldMkLst>
          <pc:docMk/>
          <pc:sldMk cId="4112470127" sldId="282"/>
        </pc:sldMkLst>
        <pc:spChg chg="mod">
          <ac:chgData name="Martin Locock" userId="e15b0232-237d-4436-a587-677fdd88485c" providerId="ADAL" clId="{8663BD03-51D6-442F-9CE1-E986621E5BA5}" dt="2026-09-29T07:37:13.224" v="6899" actId="20577"/>
          <ac:spMkLst>
            <pc:docMk/>
            <pc:sldMk cId="4112470127" sldId="282"/>
            <ac:spMk id="11" creationId="{D9579ECB-BDCC-7DC5-E05B-DF74BD2EC4EB}"/>
          </ac:spMkLst>
        </pc:spChg>
        <pc:picChg chg="add mod">
          <ac:chgData name="Martin Locock" userId="e15b0232-237d-4436-a587-677fdd88485c" providerId="ADAL" clId="{8663BD03-51D6-442F-9CE1-E986621E5BA5}" dt="2026-09-21T07:42:37.009" v="4508" actId="1076"/>
          <ac:picMkLst>
            <pc:docMk/>
            <pc:sldMk cId="4112470127" sldId="282"/>
            <ac:picMk id="2" creationId="{7B3003E3-DDE3-7F04-0775-5C60EACBD2D4}"/>
          </ac:picMkLst>
        </pc:picChg>
      </pc:sldChg>
      <pc:sldChg chg="add">
        <pc:chgData name="Martin Locock" userId="e15b0232-237d-4436-a587-677fdd88485c" providerId="ADAL" clId="{8663BD03-51D6-442F-9CE1-E986621E5BA5}" dt="2026-09-12T13:23:03.194" v="3578"/>
        <pc:sldMkLst>
          <pc:docMk/>
          <pc:sldMk cId="2783776892" sldId="283"/>
        </pc:sldMkLst>
      </pc:sldChg>
      <pc:sldChg chg="add">
        <pc:chgData name="Martin Locock" userId="e15b0232-237d-4436-a587-677fdd88485c" providerId="ADAL" clId="{8663BD03-51D6-442F-9CE1-E986621E5BA5}" dt="2026-09-14T07:32:40.203" v="3582"/>
        <pc:sldMkLst>
          <pc:docMk/>
          <pc:sldMk cId="3765592509" sldId="285"/>
        </pc:sldMkLst>
      </pc:sldChg>
      <pc:sldChg chg="addSp modSp add mod">
        <pc:chgData name="Martin Locock" userId="e15b0232-237d-4436-a587-677fdd88485c" providerId="ADAL" clId="{8663BD03-51D6-442F-9CE1-E986621E5BA5}" dt="2026-09-21T08:11:34.139" v="4616" actId="14100"/>
        <pc:sldMkLst>
          <pc:docMk/>
          <pc:sldMk cId="3403413714" sldId="286"/>
        </pc:sldMkLst>
        <pc:picChg chg="add mod">
          <ac:chgData name="Martin Locock" userId="e15b0232-237d-4436-a587-677fdd88485c" providerId="ADAL" clId="{8663BD03-51D6-442F-9CE1-E986621E5BA5}" dt="2026-09-21T08:11:34.139" v="4616" actId="14100"/>
          <ac:picMkLst>
            <pc:docMk/>
            <pc:sldMk cId="3403413714" sldId="286"/>
            <ac:picMk id="6" creationId="{40936174-2CA9-FE1C-DC15-D4FF94D10F5C}"/>
          </ac:picMkLst>
        </pc:picChg>
      </pc:sldChg>
      <pc:sldChg chg="add">
        <pc:chgData name="Martin Locock" userId="e15b0232-237d-4436-a587-677fdd88485c" providerId="ADAL" clId="{8663BD03-51D6-442F-9CE1-E986621E5BA5}" dt="2026-09-14T07:32:54.128" v="3584"/>
        <pc:sldMkLst>
          <pc:docMk/>
          <pc:sldMk cId="3126024331" sldId="287"/>
        </pc:sldMkLst>
      </pc:sldChg>
      <pc:sldChg chg="add">
        <pc:chgData name="Martin Locock" userId="e15b0232-237d-4436-a587-677fdd88485c" providerId="ADAL" clId="{8663BD03-51D6-442F-9CE1-E986621E5BA5}" dt="2026-09-14T07:48:34.305" v="3586"/>
        <pc:sldMkLst>
          <pc:docMk/>
          <pc:sldMk cId="2034023766" sldId="288"/>
        </pc:sldMkLst>
      </pc:sldChg>
      <pc:sldChg chg="add">
        <pc:chgData name="Martin Locock" userId="e15b0232-237d-4436-a587-677fdd88485c" providerId="ADAL" clId="{8663BD03-51D6-442F-9CE1-E986621E5BA5}" dt="2026-09-14T07:48:42.467" v="3587"/>
        <pc:sldMkLst>
          <pc:docMk/>
          <pc:sldMk cId="1099306688" sldId="289"/>
        </pc:sldMkLst>
      </pc:sldChg>
      <pc:sldChg chg="add">
        <pc:chgData name="Martin Locock" userId="e15b0232-237d-4436-a587-677fdd88485c" providerId="ADAL" clId="{8663BD03-51D6-442F-9CE1-E986621E5BA5}" dt="2026-09-14T07:48:50.833" v="3588"/>
        <pc:sldMkLst>
          <pc:docMk/>
          <pc:sldMk cId="4147922316" sldId="290"/>
        </pc:sldMkLst>
      </pc:sldChg>
      <pc:sldChg chg="add">
        <pc:chgData name="Martin Locock" userId="e15b0232-237d-4436-a587-677fdd88485c" providerId="ADAL" clId="{8663BD03-51D6-442F-9CE1-E986621E5BA5}" dt="2026-09-14T07:49:00.193" v="3589"/>
        <pc:sldMkLst>
          <pc:docMk/>
          <pc:sldMk cId="3439945686" sldId="291"/>
        </pc:sldMkLst>
      </pc:sldChg>
      <pc:sldChg chg="add">
        <pc:chgData name="Martin Locock" userId="e15b0232-237d-4436-a587-677fdd88485c" providerId="ADAL" clId="{8663BD03-51D6-442F-9CE1-E986621E5BA5}" dt="2026-09-14T07:49:05.415" v="3590"/>
        <pc:sldMkLst>
          <pc:docMk/>
          <pc:sldMk cId="80663994" sldId="292"/>
        </pc:sldMkLst>
      </pc:sldChg>
      <pc:sldChg chg="add">
        <pc:chgData name="Martin Locock" userId="e15b0232-237d-4436-a587-677fdd88485c" providerId="ADAL" clId="{8663BD03-51D6-442F-9CE1-E986621E5BA5}" dt="2026-09-14T07:49:13.175" v="3591"/>
        <pc:sldMkLst>
          <pc:docMk/>
          <pc:sldMk cId="80508553" sldId="293"/>
        </pc:sldMkLst>
      </pc:sldChg>
      <pc:sldChg chg="addSp delSp modSp add mod">
        <pc:chgData name="Martin Locock" userId="e15b0232-237d-4436-a587-677fdd88485c" providerId="ADAL" clId="{8663BD03-51D6-442F-9CE1-E986621E5BA5}" dt="2026-09-14T07:55:43.017" v="3759" actId="20577"/>
        <pc:sldMkLst>
          <pc:docMk/>
          <pc:sldMk cId="2825491879" sldId="294"/>
        </pc:sldMkLst>
        <pc:spChg chg="add mod">
          <ac:chgData name="Martin Locock" userId="e15b0232-237d-4436-a587-677fdd88485c" providerId="ADAL" clId="{8663BD03-51D6-442F-9CE1-E986621E5BA5}" dt="2026-09-14T07:55:43.017" v="3759" actId="20577"/>
          <ac:spMkLst>
            <pc:docMk/>
            <pc:sldMk cId="2825491879" sldId="294"/>
            <ac:spMk id="7" creationId="{2087F4E6-6F4E-9F73-31A7-AF85EB37EE4A}"/>
          </ac:spMkLst>
        </pc:spChg>
        <pc:picChg chg="mod">
          <ac:chgData name="Martin Locock" userId="e15b0232-237d-4436-a587-677fdd88485c" providerId="ADAL" clId="{8663BD03-51D6-442F-9CE1-E986621E5BA5}" dt="2026-09-14T07:55:19.299" v="3735" actId="14100"/>
          <ac:picMkLst>
            <pc:docMk/>
            <pc:sldMk cId="2825491879" sldId="294"/>
            <ac:picMk id="5" creationId="{37646288-4A77-943C-7E30-A28840CBD43A}"/>
          </ac:picMkLst>
        </pc:picChg>
      </pc:sldChg>
      <pc:sldChg chg="addSp modSp add mod">
        <pc:chgData name="Martin Locock" userId="e15b0232-237d-4436-a587-677fdd88485c" providerId="ADAL" clId="{8663BD03-51D6-442F-9CE1-E986621E5BA5}" dt="2026-09-14T07:59:55.594" v="3768" actId="14100"/>
        <pc:sldMkLst>
          <pc:docMk/>
          <pc:sldMk cId="2354283553" sldId="295"/>
        </pc:sldMkLst>
        <pc:spChg chg="add mod">
          <ac:chgData name="Martin Locock" userId="e15b0232-237d-4436-a587-677fdd88485c" providerId="ADAL" clId="{8663BD03-51D6-442F-9CE1-E986621E5BA5}" dt="2026-09-14T07:59:49.319" v="3767" actId="114"/>
          <ac:spMkLst>
            <pc:docMk/>
            <pc:sldMk cId="2354283553" sldId="295"/>
            <ac:spMk id="6" creationId="{05001EE0-BADE-6683-9568-D510F9E96DAA}"/>
          </ac:spMkLst>
        </pc:spChg>
        <pc:picChg chg="mod">
          <ac:chgData name="Martin Locock" userId="e15b0232-237d-4436-a587-677fdd88485c" providerId="ADAL" clId="{8663BD03-51D6-442F-9CE1-E986621E5BA5}" dt="2026-09-14T07:59:55.594" v="3768" actId="14100"/>
          <ac:picMkLst>
            <pc:docMk/>
            <pc:sldMk cId="2354283553" sldId="295"/>
            <ac:picMk id="5" creationId="{09CA2742-25E9-A472-507E-BFB2898D92B8}"/>
          </ac:picMkLst>
        </pc:picChg>
      </pc:sldChg>
      <pc:sldChg chg="addSp modSp add mod">
        <pc:chgData name="Martin Locock" userId="e15b0232-237d-4436-a587-677fdd88485c" providerId="ADAL" clId="{8663BD03-51D6-442F-9CE1-E986621E5BA5}" dt="2026-09-14T08:39:26.876" v="4037" actId="1076"/>
        <pc:sldMkLst>
          <pc:docMk/>
          <pc:sldMk cId="2178412833" sldId="296"/>
        </pc:sldMkLst>
        <pc:spChg chg="add mod">
          <ac:chgData name="Martin Locock" userId="e15b0232-237d-4436-a587-677fdd88485c" providerId="ADAL" clId="{8663BD03-51D6-442F-9CE1-E986621E5BA5}" dt="2026-09-14T08:39:22.361" v="4035" actId="114"/>
          <ac:spMkLst>
            <pc:docMk/>
            <pc:sldMk cId="2178412833" sldId="296"/>
            <ac:spMk id="6" creationId="{37ACEBDF-354C-594D-792C-85C6DA292CF1}"/>
          </ac:spMkLst>
        </pc:spChg>
        <pc:picChg chg="mod">
          <ac:chgData name="Martin Locock" userId="e15b0232-237d-4436-a587-677fdd88485c" providerId="ADAL" clId="{8663BD03-51D6-442F-9CE1-E986621E5BA5}" dt="2026-09-14T08:39:26.876" v="4037" actId="1076"/>
          <ac:picMkLst>
            <pc:docMk/>
            <pc:sldMk cId="2178412833" sldId="296"/>
            <ac:picMk id="5" creationId="{504C0DC1-1F4A-B40C-0B63-8CFB9EAF16DB}"/>
          </ac:picMkLst>
        </pc:picChg>
      </pc:sldChg>
      <pc:sldChg chg="addSp modSp add mod">
        <pc:chgData name="Martin Locock" userId="e15b0232-237d-4436-a587-677fdd88485c" providerId="ADAL" clId="{8663BD03-51D6-442F-9CE1-E986621E5BA5}" dt="2026-09-14T08:34:10.533" v="3951" actId="14100"/>
        <pc:sldMkLst>
          <pc:docMk/>
          <pc:sldMk cId="4116196306" sldId="297"/>
        </pc:sldMkLst>
        <pc:spChg chg="add mod">
          <ac:chgData name="Martin Locock" userId="e15b0232-237d-4436-a587-677fdd88485c" providerId="ADAL" clId="{8663BD03-51D6-442F-9CE1-E986621E5BA5}" dt="2026-09-14T08:34:05.743" v="3950" actId="1076"/>
          <ac:spMkLst>
            <pc:docMk/>
            <pc:sldMk cId="4116196306" sldId="297"/>
            <ac:spMk id="6" creationId="{EE6A6548-1AD1-DCF0-91E4-0A49B0E30619}"/>
          </ac:spMkLst>
        </pc:spChg>
        <pc:picChg chg="mod">
          <ac:chgData name="Martin Locock" userId="e15b0232-237d-4436-a587-677fdd88485c" providerId="ADAL" clId="{8663BD03-51D6-442F-9CE1-E986621E5BA5}" dt="2026-09-14T08:34:10.533" v="3951" actId="14100"/>
          <ac:picMkLst>
            <pc:docMk/>
            <pc:sldMk cId="4116196306" sldId="297"/>
            <ac:picMk id="5" creationId="{BFFA4D4B-6450-60C5-F487-154B62A3622F}"/>
          </ac:picMkLst>
        </pc:picChg>
      </pc:sldChg>
      <pc:sldChg chg="add">
        <pc:chgData name="Martin Locock" userId="e15b0232-237d-4436-a587-677fdd88485c" providerId="ADAL" clId="{8663BD03-51D6-442F-9CE1-E986621E5BA5}" dt="2026-09-14T07:49:37.235" v="3596"/>
        <pc:sldMkLst>
          <pc:docMk/>
          <pc:sldMk cId="2083918636" sldId="298"/>
        </pc:sldMkLst>
      </pc:sldChg>
      <pc:sldChg chg="add">
        <pc:chgData name="Martin Locock" userId="e15b0232-237d-4436-a587-677fdd88485c" providerId="ADAL" clId="{8663BD03-51D6-442F-9CE1-E986621E5BA5}" dt="2026-09-14T07:49:42.647" v="3597"/>
        <pc:sldMkLst>
          <pc:docMk/>
          <pc:sldMk cId="2631358208" sldId="299"/>
        </pc:sldMkLst>
      </pc:sldChg>
      <pc:sldChg chg="addSp modSp add mod">
        <pc:chgData name="Martin Locock" userId="e15b0232-237d-4436-a587-677fdd88485c" providerId="ADAL" clId="{8663BD03-51D6-442F-9CE1-E986621E5BA5}" dt="2026-09-14T08:41:36.970" v="4065" actId="14100"/>
        <pc:sldMkLst>
          <pc:docMk/>
          <pc:sldMk cId="1666259861" sldId="300"/>
        </pc:sldMkLst>
        <pc:spChg chg="add mod">
          <ac:chgData name="Martin Locock" userId="e15b0232-237d-4436-a587-677fdd88485c" providerId="ADAL" clId="{8663BD03-51D6-442F-9CE1-E986621E5BA5}" dt="2026-09-14T08:41:34.380" v="4064" actId="1076"/>
          <ac:spMkLst>
            <pc:docMk/>
            <pc:sldMk cId="1666259861" sldId="300"/>
            <ac:spMk id="6" creationId="{58240FF3-3611-95BB-3426-3E62BAB2920F}"/>
          </ac:spMkLst>
        </pc:spChg>
        <pc:picChg chg="mod modCrop">
          <ac:chgData name="Martin Locock" userId="e15b0232-237d-4436-a587-677fdd88485c" providerId="ADAL" clId="{8663BD03-51D6-442F-9CE1-E986621E5BA5}" dt="2026-09-14T08:41:36.970" v="4065" actId="14100"/>
          <ac:picMkLst>
            <pc:docMk/>
            <pc:sldMk cId="1666259861" sldId="300"/>
            <ac:picMk id="5" creationId="{6EF9D944-A937-5EC9-7D97-242B3AFACA95}"/>
          </ac:picMkLst>
        </pc:picChg>
      </pc:sldChg>
      <pc:sldChg chg="modSp add mod">
        <pc:chgData name="Martin Locock" userId="e15b0232-237d-4436-a587-677fdd88485c" providerId="ADAL" clId="{8663BD03-51D6-442F-9CE1-E986621E5BA5}" dt="2026-09-21T09:33:58.218" v="4734" actId="20577"/>
        <pc:sldMkLst>
          <pc:docMk/>
          <pc:sldMk cId="4144475305" sldId="301"/>
        </pc:sldMkLst>
        <pc:spChg chg="mod">
          <ac:chgData name="Martin Locock" userId="e15b0232-237d-4436-a587-677fdd88485c" providerId="ADAL" clId="{8663BD03-51D6-442F-9CE1-E986621E5BA5}" dt="2026-09-21T09:33:58.218" v="4734" actId="20577"/>
          <ac:spMkLst>
            <pc:docMk/>
            <pc:sldMk cId="4144475305" sldId="301"/>
            <ac:spMk id="3" creationId="{458B7CD8-910E-22E1-F4BF-74DAF5D4E0A0}"/>
          </ac:spMkLst>
        </pc:spChg>
      </pc:sldChg>
      <pc:sldChg chg="addSp delSp modSp new mod">
        <pc:chgData name="Martin Locock" userId="e15b0232-237d-4436-a587-677fdd88485c" providerId="ADAL" clId="{8663BD03-51D6-442F-9CE1-E986621E5BA5}" dt="2026-09-14T09:04:22.948" v="4102" actId="20577"/>
        <pc:sldMkLst>
          <pc:docMk/>
          <pc:sldMk cId="2527292502" sldId="302"/>
        </pc:sldMkLst>
        <pc:spChg chg="mod">
          <ac:chgData name="Martin Locock" userId="e15b0232-237d-4436-a587-677fdd88485c" providerId="ADAL" clId="{8663BD03-51D6-442F-9CE1-E986621E5BA5}" dt="2026-09-14T09:04:22.948" v="4102" actId="20577"/>
          <ac:spMkLst>
            <pc:docMk/>
            <pc:sldMk cId="2527292502" sldId="302"/>
            <ac:spMk id="3" creationId="{A20A4E8B-F287-F9B8-4BC7-1FA1E81F3CC4}"/>
          </ac:spMkLst>
        </pc:spChg>
        <pc:picChg chg="add mod">
          <ac:chgData name="Martin Locock" userId="e15b0232-237d-4436-a587-677fdd88485c" providerId="ADAL" clId="{8663BD03-51D6-442F-9CE1-E986621E5BA5}" dt="2026-09-14T09:04:03.180" v="4087" actId="1076"/>
          <ac:picMkLst>
            <pc:docMk/>
            <pc:sldMk cId="2527292502" sldId="302"/>
            <ac:picMk id="5" creationId="{C1D82BB3-7E72-47CA-5756-8AB506178AE2}"/>
          </ac:picMkLst>
        </pc:picChg>
      </pc:sldChg>
      <pc:sldChg chg="modSp new mod ord">
        <pc:chgData name="Martin Locock" userId="e15b0232-237d-4436-a587-677fdd88485c" providerId="ADAL" clId="{8663BD03-51D6-442F-9CE1-E986621E5BA5}" dt="2026-09-22T10:33:30.142" v="6218" actId="6549"/>
        <pc:sldMkLst>
          <pc:docMk/>
          <pc:sldMk cId="4114638309" sldId="303"/>
        </pc:sldMkLst>
        <pc:spChg chg="mod">
          <ac:chgData name="Martin Locock" userId="e15b0232-237d-4436-a587-677fdd88485c" providerId="ADAL" clId="{8663BD03-51D6-442F-9CE1-E986621E5BA5}" dt="2026-09-21T07:32:43.405" v="4388" actId="20577"/>
          <ac:spMkLst>
            <pc:docMk/>
            <pc:sldMk cId="4114638309" sldId="303"/>
            <ac:spMk id="2" creationId="{72A6CC6D-B50B-BB31-879D-1C793143E783}"/>
          </ac:spMkLst>
        </pc:spChg>
        <pc:spChg chg="mod">
          <ac:chgData name="Martin Locock" userId="e15b0232-237d-4436-a587-677fdd88485c" providerId="ADAL" clId="{8663BD03-51D6-442F-9CE1-E986621E5BA5}" dt="2026-09-22T10:33:30.142" v="6218" actId="6549"/>
          <ac:spMkLst>
            <pc:docMk/>
            <pc:sldMk cId="4114638309" sldId="303"/>
            <ac:spMk id="3" creationId="{DB2202A5-1EE2-69CC-709E-0A6355CCB945}"/>
          </ac:spMkLst>
        </pc:spChg>
      </pc:sldChg>
      <pc:sldChg chg="addSp delSp modSp new mod">
        <pc:chgData name="Martin Locock" userId="e15b0232-237d-4436-a587-677fdd88485c" providerId="ADAL" clId="{8663BD03-51D6-442F-9CE1-E986621E5BA5}" dt="2026-09-21T09:27:49.796" v="4712" actId="1076"/>
        <pc:sldMkLst>
          <pc:docMk/>
          <pc:sldMk cId="3789297244" sldId="304"/>
        </pc:sldMkLst>
        <pc:spChg chg="mod">
          <ac:chgData name="Martin Locock" userId="e15b0232-237d-4436-a587-677fdd88485c" providerId="ADAL" clId="{8663BD03-51D6-442F-9CE1-E986621E5BA5}" dt="2026-09-21T09:21:50.277" v="4694" actId="115"/>
          <ac:spMkLst>
            <pc:docMk/>
            <pc:sldMk cId="3789297244" sldId="304"/>
            <ac:spMk id="2" creationId="{6BA83468-4BF3-0248-E726-65E4DB2D1CFF}"/>
          </ac:spMkLst>
        </pc:spChg>
        <pc:picChg chg="add mod ord">
          <ac:chgData name="Martin Locock" userId="e15b0232-237d-4436-a587-677fdd88485c" providerId="ADAL" clId="{8663BD03-51D6-442F-9CE1-E986621E5BA5}" dt="2026-09-21T09:23:27.606" v="4696" actId="1076"/>
          <ac:picMkLst>
            <pc:docMk/>
            <pc:sldMk cId="3789297244" sldId="304"/>
            <ac:picMk id="5" creationId="{17C8687A-439D-9F66-CADE-15142D72F487}"/>
          </ac:picMkLst>
        </pc:picChg>
        <pc:picChg chg="add mod">
          <ac:chgData name="Martin Locock" userId="e15b0232-237d-4436-a587-677fdd88485c" providerId="ADAL" clId="{8663BD03-51D6-442F-9CE1-E986621E5BA5}" dt="2026-09-21T09:26:35.778" v="4702" actId="1076"/>
          <ac:picMkLst>
            <pc:docMk/>
            <pc:sldMk cId="3789297244" sldId="304"/>
            <ac:picMk id="7" creationId="{03A2689A-8087-E701-6543-DDEB181A3BEB}"/>
          </ac:picMkLst>
        </pc:picChg>
        <pc:picChg chg="add mod modCrop">
          <ac:chgData name="Martin Locock" userId="e15b0232-237d-4436-a587-677fdd88485c" providerId="ADAL" clId="{8663BD03-51D6-442F-9CE1-E986621E5BA5}" dt="2026-09-21T09:26:57.258" v="4707" actId="1076"/>
          <ac:picMkLst>
            <pc:docMk/>
            <pc:sldMk cId="3789297244" sldId="304"/>
            <ac:picMk id="9" creationId="{FB3F1520-C063-7C2F-F454-E039B81C7C79}"/>
          </ac:picMkLst>
        </pc:picChg>
        <pc:picChg chg="add mod">
          <ac:chgData name="Martin Locock" userId="e15b0232-237d-4436-a587-677fdd88485c" providerId="ADAL" clId="{8663BD03-51D6-442F-9CE1-E986621E5BA5}" dt="2026-09-21T09:27:49.796" v="4712" actId="1076"/>
          <ac:picMkLst>
            <pc:docMk/>
            <pc:sldMk cId="3789297244" sldId="304"/>
            <ac:picMk id="11" creationId="{375A1E8F-5A72-0471-CD49-44247CBC1DAE}"/>
          </ac:picMkLst>
        </pc:picChg>
      </pc:sldChg>
      <pc:sldChg chg="modSp new mod">
        <pc:chgData name="Martin Locock" userId="e15b0232-237d-4436-a587-677fdd88485c" providerId="ADAL" clId="{8663BD03-51D6-442F-9CE1-E986621E5BA5}" dt="2026-09-29T07:43:57.088" v="6973" actId="5793"/>
        <pc:sldMkLst>
          <pc:docMk/>
          <pc:sldMk cId="1464774151" sldId="305"/>
        </pc:sldMkLst>
        <pc:spChg chg="mod">
          <ac:chgData name="Martin Locock" userId="e15b0232-237d-4436-a587-677fdd88485c" providerId="ADAL" clId="{8663BD03-51D6-442F-9CE1-E986621E5BA5}" dt="2026-09-21T14:05:49.583" v="5033" actId="20577"/>
          <ac:spMkLst>
            <pc:docMk/>
            <pc:sldMk cId="1464774151" sldId="305"/>
            <ac:spMk id="2" creationId="{9985F6D1-8E55-E73E-1094-F5630E27C9C2}"/>
          </ac:spMkLst>
        </pc:spChg>
        <pc:spChg chg="mod">
          <ac:chgData name="Martin Locock" userId="e15b0232-237d-4436-a587-677fdd88485c" providerId="ADAL" clId="{8663BD03-51D6-442F-9CE1-E986621E5BA5}" dt="2026-09-29T07:43:57.088" v="6973" actId="5793"/>
          <ac:spMkLst>
            <pc:docMk/>
            <pc:sldMk cId="1464774151" sldId="305"/>
            <ac:spMk id="3" creationId="{4D0C8B84-EB04-C609-BF18-8EA2CB8DDDF1}"/>
          </ac:spMkLst>
        </pc:spChg>
      </pc:sldChg>
      <pc:sldChg chg="modSp add mod">
        <pc:chgData name="Martin Locock" userId="e15b0232-237d-4436-a587-677fdd88485c" providerId="ADAL" clId="{8663BD03-51D6-442F-9CE1-E986621E5BA5}" dt="2026-09-29T07:59:49.097" v="7023" actId="6549"/>
        <pc:sldMkLst>
          <pc:docMk/>
          <pc:sldMk cId="2277058400" sldId="306"/>
        </pc:sldMkLst>
        <pc:spChg chg="mod">
          <ac:chgData name="Martin Locock" userId="e15b0232-237d-4436-a587-677fdd88485c" providerId="ADAL" clId="{8663BD03-51D6-442F-9CE1-E986621E5BA5}" dt="2026-09-29T07:59:38.334" v="7022" actId="207"/>
          <ac:spMkLst>
            <pc:docMk/>
            <pc:sldMk cId="2277058400" sldId="306"/>
            <ac:spMk id="2" creationId="{28D4F239-9784-5E8E-6FFD-E24F0A6D38B1}"/>
          </ac:spMkLst>
        </pc:spChg>
        <pc:spChg chg="mod">
          <ac:chgData name="Martin Locock" userId="e15b0232-237d-4436-a587-677fdd88485c" providerId="ADAL" clId="{8663BD03-51D6-442F-9CE1-E986621E5BA5}" dt="2026-09-29T07:59:49.097" v="7023" actId="6549"/>
          <ac:spMkLst>
            <pc:docMk/>
            <pc:sldMk cId="2277058400" sldId="306"/>
            <ac:spMk id="3" creationId="{96F1C4BC-99E0-4028-C1FD-A63E30375EAB}"/>
          </ac:spMkLst>
        </pc:spChg>
      </pc:sldChg>
      <pc:sldChg chg="modSp add mod">
        <pc:chgData name="Martin Locock" userId="e15b0232-237d-4436-a587-677fdd88485c" providerId="ADAL" clId="{8663BD03-51D6-442F-9CE1-E986621E5BA5}" dt="2026-09-29T07:59:19.279" v="7006" actId="6549"/>
        <pc:sldMkLst>
          <pc:docMk/>
          <pc:sldMk cId="713797019" sldId="307"/>
        </pc:sldMkLst>
        <pc:spChg chg="mod">
          <ac:chgData name="Martin Locock" userId="e15b0232-237d-4436-a587-677fdd88485c" providerId="ADAL" clId="{8663BD03-51D6-442F-9CE1-E986621E5BA5}" dt="2026-09-29T07:59:19.279" v="7006" actId="6549"/>
          <ac:spMkLst>
            <pc:docMk/>
            <pc:sldMk cId="713797019" sldId="307"/>
            <ac:spMk id="3" creationId="{AB01A80B-E205-9B97-7872-DF80D19F224C}"/>
          </ac:spMkLst>
        </pc:spChg>
      </pc:sldChg>
      <pc:sldChg chg="modSp new mod">
        <pc:chgData name="Martin Locock" userId="e15b0232-237d-4436-a587-677fdd88485c" providerId="ADAL" clId="{8663BD03-51D6-442F-9CE1-E986621E5BA5}" dt="2026-09-22T07:57:28.865" v="6132" actId="20577"/>
        <pc:sldMkLst>
          <pc:docMk/>
          <pc:sldMk cId="3539633905" sldId="308"/>
        </pc:sldMkLst>
        <pc:spChg chg="mod">
          <ac:chgData name="Martin Locock" userId="e15b0232-237d-4436-a587-677fdd88485c" providerId="ADAL" clId="{8663BD03-51D6-442F-9CE1-E986621E5BA5}" dt="2026-09-21T14:12:06.194" v="5220" actId="20577"/>
          <ac:spMkLst>
            <pc:docMk/>
            <pc:sldMk cId="3539633905" sldId="308"/>
            <ac:spMk id="2" creationId="{7D7C0441-8D12-2622-6491-4C96B45A6519}"/>
          </ac:spMkLst>
        </pc:spChg>
        <pc:spChg chg="mod">
          <ac:chgData name="Martin Locock" userId="e15b0232-237d-4436-a587-677fdd88485c" providerId="ADAL" clId="{8663BD03-51D6-442F-9CE1-E986621E5BA5}" dt="2026-09-22T07:57:28.865" v="6132" actId="20577"/>
          <ac:spMkLst>
            <pc:docMk/>
            <pc:sldMk cId="3539633905" sldId="308"/>
            <ac:spMk id="3" creationId="{AB24ABB1-DC2E-2E1D-CA61-7B398102B84A}"/>
          </ac:spMkLst>
        </pc:spChg>
      </pc:sldChg>
      <pc:sldChg chg="modSp add mod ord">
        <pc:chgData name="Martin Locock" userId="e15b0232-237d-4436-a587-677fdd88485c" providerId="ADAL" clId="{8663BD03-51D6-442F-9CE1-E986621E5BA5}" dt="2026-09-24T13:57:49.908" v="6319" actId="20577"/>
        <pc:sldMkLst>
          <pc:docMk/>
          <pc:sldMk cId="2320305016" sldId="309"/>
        </pc:sldMkLst>
        <pc:spChg chg="mod">
          <ac:chgData name="Martin Locock" userId="e15b0232-237d-4436-a587-677fdd88485c" providerId="ADAL" clId="{8663BD03-51D6-442F-9CE1-E986621E5BA5}" dt="2026-09-21T14:23:31.756" v="5739" actId="20577"/>
          <ac:spMkLst>
            <pc:docMk/>
            <pc:sldMk cId="2320305016" sldId="309"/>
            <ac:spMk id="2" creationId="{DB4D74F4-BB27-4926-53DB-2E54BC91B301}"/>
          </ac:spMkLst>
        </pc:spChg>
        <pc:spChg chg="mod">
          <ac:chgData name="Martin Locock" userId="e15b0232-237d-4436-a587-677fdd88485c" providerId="ADAL" clId="{8663BD03-51D6-442F-9CE1-E986621E5BA5}" dt="2026-09-24T13:57:49.908" v="6319" actId="20577"/>
          <ac:spMkLst>
            <pc:docMk/>
            <pc:sldMk cId="2320305016" sldId="309"/>
            <ac:spMk id="3" creationId="{D9AEA75C-9248-F30E-9A9D-367D0DEE83A4}"/>
          </ac:spMkLst>
        </pc:spChg>
      </pc:sldChg>
      <pc:sldChg chg="modSp new mod">
        <pc:chgData name="Martin Locock" userId="e15b0232-237d-4436-a587-677fdd88485c" providerId="ADAL" clId="{8663BD03-51D6-442F-9CE1-E986621E5BA5}" dt="2026-09-25T08:12:45.638" v="6704" actId="20577"/>
        <pc:sldMkLst>
          <pc:docMk/>
          <pc:sldMk cId="108295662" sldId="310"/>
        </pc:sldMkLst>
        <pc:spChg chg="mod">
          <ac:chgData name="Martin Locock" userId="e15b0232-237d-4436-a587-677fdd88485c" providerId="ADAL" clId="{8663BD03-51D6-442F-9CE1-E986621E5BA5}" dt="2026-09-25T08:09:27.886" v="6420" actId="20577"/>
          <ac:spMkLst>
            <pc:docMk/>
            <pc:sldMk cId="108295662" sldId="310"/>
            <ac:spMk id="2" creationId="{D69E5485-0965-8630-7A13-B482BCFA0145}"/>
          </ac:spMkLst>
        </pc:spChg>
        <pc:spChg chg="mod">
          <ac:chgData name="Martin Locock" userId="e15b0232-237d-4436-a587-677fdd88485c" providerId="ADAL" clId="{8663BD03-51D6-442F-9CE1-E986621E5BA5}" dt="2026-09-25T08:12:45.638" v="6704" actId="20577"/>
          <ac:spMkLst>
            <pc:docMk/>
            <pc:sldMk cId="108295662" sldId="310"/>
            <ac:spMk id="3" creationId="{BA0AF96F-D3B7-6250-7770-5A72FDF861D1}"/>
          </ac:spMkLst>
        </pc:spChg>
      </pc:sldChg>
      <pc:sldChg chg="addSp delSp modSp add mod">
        <pc:chgData name="Martin Locock" userId="e15b0232-237d-4436-a587-677fdd88485c" providerId="ADAL" clId="{8663BD03-51D6-442F-9CE1-E986621E5BA5}" dt="2026-09-29T07:36:15.851" v="6890" actId="1076"/>
        <pc:sldMkLst>
          <pc:docMk/>
          <pc:sldMk cId="105101938" sldId="311"/>
        </pc:sldMkLst>
        <pc:spChg chg="mod">
          <ac:chgData name="Martin Locock" userId="e15b0232-237d-4436-a587-677fdd88485c" providerId="ADAL" clId="{8663BD03-51D6-442F-9CE1-E986621E5BA5}" dt="2026-09-29T07:36:15.851" v="6890" actId="1076"/>
          <ac:spMkLst>
            <pc:docMk/>
            <pc:sldMk cId="105101938" sldId="311"/>
            <ac:spMk id="4" creationId="{E5F80778-6EB4-1625-9F33-AC52A7AC7EC7}"/>
          </ac:spMkLst>
        </pc:spChg>
        <pc:graphicFrameChg chg="del mod modGraphic">
          <ac:chgData name="Martin Locock" userId="e15b0232-237d-4436-a587-677fdd88485c" providerId="ADAL" clId="{8663BD03-51D6-442F-9CE1-E986621E5BA5}" dt="2026-09-29T07:33:00.979" v="6754" actId="21"/>
          <ac:graphicFrameMkLst>
            <pc:docMk/>
            <pc:sldMk cId="105101938" sldId="311"/>
            <ac:graphicFrameMk id="3" creationId="{3DE1B10A-C960-26DF-C8A2-A23BAE949F66}"/>
          </ac:graphicFrameMkLst>
        </pc:graphicFrameChg>
        <pc:graphicFrameChg chg="add mod modGraphic">
          <ac:chgData name="Martin Locock" userId="e15b0232-237d-4436-a587-677fdd88485c" providerId="ADAL" clId="{8663BD03-51D6-442F-9CE1-E986621E5BA5}" dt="2026-09-29T07:33:24.157" v="6789" actId="20577"/>
          <ac:graphicFrameMkLst>
            <pc:docMk/>
            <pc:sldMk cId="105101938" sldId="311"/>
            <ac:graphicFrameMk id="5" creationId="{EA1C89BD-3AAC-F911-2B16-F3572D4421C1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81A72-DD03-A78C-F927-0389B34D14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FABA98-3134-7398-35A6-AD7950239D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3DBB78-3BFC-4BA6-515C-97C374D54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8DA29-4873-4544-9C3E-F4A4BAEE31C9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0AC621-31E2-635F-A86A-4055C76B2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8E20B0-D7A9-7603-A85E-BB6C5941D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5941A-85B7-452F-86C2-F1720B1A4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606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E41A0-E979-D3C9-0263-A7E66853B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5009D-4CE5-EF06-3632-03F948C77D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7AFCA-8818-0FEE-DC0D-827615A22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8DA29-4873-4544-9C3E-F4A4BAEE31C9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9C464F-0215-5B70-D514-E3B7FC66A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D83303-C946-D67E-C558-3AF00AD90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5941A-85B7-452F-86C2-F1720B1A4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152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3BF64-DBF2-68A3-96D7-124C5BC11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7E4B0B-0725-5940-E94E-22DC5D713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0AC6D7-C428-C035-DD17-FC11193A0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8DA29-4873-4544-9C3E-F4A4BAEE31C9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98012-7FF3-46CD-9297-3E7B95AB7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B6DEA3-9A38-AE57-0C48-B9F236BC0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5941A-85B7-452F-86C2-F1720B1A4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281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41664-83C4-375D-AD90-BDB6F9CC9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5FB96-3A43-AC84-97DF-823F6B16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DF5C7A-41FC-20D7-0E13-10AE5EA898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CC94B6-1B45-840B-99BA-F0711C79B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8DA29-4873-4544-9C3E-F4A4BAEE31C9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794D7F-F915-37EC-F8D8-2FA8AEC87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93F260-55F2-B494-79EF-A7852CFA9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5941A-85B7-452F-86C2-F1720B1A4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815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413CA-1780-C80F-97BE-8F772BA3C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176E76-5205-AC7B-917B-81974C7AA5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6C8304-E090-BFB1-9B99-1AA99D4D2D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111DE6-A3BA-55F9-15FF-BF1C61BFF1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503226-7613-75B7-1BCD-EA86B0E3A9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7E7170-47EE-FB9A-E21E-81C1E7CEB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8DA29-4873-4544-9C3E-F4A4BAEE31C9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1BC8AE-63C0-6D66-6DBB-D4A4AA75D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BC0A32-7B6E-4ECB-A94D-C1BE00601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5941A-85B7-452F-86C2-F1720B1A4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092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C5E1D-4AFD-595B-E3E7-0CCEB1190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982BF-6D3A-8D35-D794-E5043A2B4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8DA29-4873-4544-9C3E-F4A4BAEE31C9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F00537-770A-2861-4846-992C96807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001FAB-BD12-8E39-421B-23579B6FC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5941A-85B7-452F-86C2-F1720B1A4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701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CA936D-DE83-0C03-9F6F-EF0256D42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8DA29-4873-4544-9C3E-F4A4BAEE31C9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135D57-3F89-E118-1DCC-3438F4FE4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193887-E738-4694-6C17-D162B95F6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5941A-85B7-452F-86C2-F1720B1A4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276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7C18-D863-C7B4-03A0-61CCA4266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DE987-1E93-2E7A-4A87-3A2E7FF74D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D8A5B2-7422-0628-163C-68BEB6C406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182D8B-3CFA-6138-0F44-963BF11C7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8DA29-4873-4544-9C3E-F4A4BAEE31C9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C07E06-FD6C-2442-180B-85E857913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E3CCD0-0F13-EA05-A88E-DF1BF6597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5941A-85B7-452F-86C2-F1720B1A4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763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F07A4-F990-AFE3-ED5D-B2923D286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048A0C-C36A-702D-9813-BDB4B5433B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197B54-D273-2D6B-46FE-738BD60385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7B1666-8799-952D-BC53-F65F5423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8DA29-4873-4544-9C3E-F4A4BAEE31C9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0F9DEB-6D28-AA40-DBF2-76DC08BED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816843-0FAF-4E2C-4B73-391C81C7F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5941A-85B7-452F-86C2-F1720B1A4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369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C3D0F-D01E-5F6B-C761-4ABFBA92C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D87791-9CF0-3CF1-E30D-A008C9AD5E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1013D-A742-472A-BF82-E9AB296CF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8DA29-4873-4544-9C3E-F4A4BAEE31C9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A3ACF0-AD46-E20C-2959-529EF353C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068972-993A-F876-9C28-7E4057821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5941A-85B7-452F-86C2-F1720B1A4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475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65A518-CACA-B5BC-FCC5-20B7922B06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A80775-345A-FE09-0C1F-6644CFC3D7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3C3F5-4F66-0450-F2C6-8700AC901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8DA29-4873-4544-9C3E-F4A4BAEE31C9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DD43FA-9EAF-5D8B-3799-BAD38F9A5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8F33D-7AAE-2B3B-EE7B-7EA4CD99B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5941A-85B7-452F-86C2-F1720B1A4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551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141706-86D5-5608-B574-9B3F5FEA5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C1C218-F617-2F8A-A048-330C16E502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5F57E-CED7-D95F-572C-D80D742AD4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48DA29-4873-4544-9C3E-F4A4BAEE31C9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DB7C0-F82A-603A-29BF-D073720E54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EBF964-8492-4AA9-2E3E-871FD800CF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55941A-85B7-452F-86C2-F1720B1A4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learningonscreen.ac.uk/ondemand/index.php/clip/283925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AF669-3DFF-D128-3F81-1F08FAA65A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Ancestors, Death and Burial (HPAH5081/HPAH6081)</a:t>
            </a:r>
            <a:br>
              <a:rPr lang="en-GB" dirty="0"/>
            </a:br>
            <a:r>
              <a:rPr lang="en-GB" dirty="0"/>
              <a:t>26/27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EBD6E1-A389-4419-B019-E0C8F185AF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Module introduction</a:t>
            </a:r>
          </a:p>
        </p:txBody>
      </p:sp>
    </p:spTree>
    <p:extLst>
      <p:ext uri="{BB962C8B-B14F-4D97-AF65-F5344CB8AC3E}">
        <p14:creationId xmlns:p14="http://schemas.microsoft.com/office/powerpoint/2010/main" val="2040868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9AFFA-54A6-4795-7C12-7C8C686AB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BF8B95-5EFB-147F-9FAC-2541C5E21E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module</a:t>
            </a:r>
          </a:p>
          <a:p>
            <a:r>
              <a:rPr lang="en-GB" dirty="0"/>
              <a:t>Assessments</a:t>
            </a:r>
          </a:p>
          <a:p>
            <a:r>
              <a:rPr lang="en-GB" dirty="0"/>
              <a:t>Studying death </a:t>
            </a:r>
          </a:p>
          <a:p>
            <a:r>
              <a:rPr lang="en-GB" dirty="0"/>
              <a:t>The archaeology of death – concepts, ethics, sources </a:t>
            </a:r>
          </a:p>
        </p:txBody>
      </p:sp>
    </p:spTree>
    <p:extLst>
      <p:ext uri="{BB962C8B-B14F-4D97-AF65-F5344CB8AC3E}">
        <p14:creationId xmlns:p14="http://schemas.microsoft.com/office/powerpoint/2010/main" val="4155051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75EC4-7A93-00B2-8231-93C7241CA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Lecturer		Martin Locock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B59F3-C291-B651-D473-3ACC5350A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M.locock@uwtsd.ac.uk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2DF924-17AD-3046-B6CE-499C8F471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391" y="3428999"/>
            <a:ext cx="2162060" cy="2913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517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6CC6D-B50B-BB31-879D-1C793143E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politics of archaeology and anthropology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2202A5-1EE2-69CC-709E-0A6355CCB9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Contemporary locations and recent history</a:t>
            </a:r>
          </a:p>
          <a:p>
            <a:r>
              <a:rPr lang="en-GB" dirty="0"/>
              <a:t>Placenames, language, AD/CE</a:t>
            </a:r>
          </a:p>
          <a:p>
            <a:r>
              <a:rPr lang="en-GB" dirty="0"/>
              <a:t>Current political debates: ethnicity, sustainability, gender, decolonisation</a:t>
            </a:r>
          </a:p>
          <a:p>
            <a:r>
              <a:rPr lang="en-GB" dirty="0"/>
              <a:t>Authorised Heritage Discourse</a:t>
            </a:r>
          </a:p>
          <a:p>
            <a:r>
              <a:rPr lang="en-GB" dirty="0"/>
              <a:t>Anthropology: observers and activists </a:t>
            </a:r>
          </a:p>
          <a:p>
            <a:endParaRPr lang="en-GB" dirty="0"/>
          </a:p>
          <a:p>
            <a:r>
              <a:rPr lang="en-GB" dirty="0"/>
              <a:t>Be aware of context in which work was done</a:t>
            </a:r>
          </a:p>
          <a:p>
            <a:r>
              <a:rPr lang="en-GB" dirty="0"/>
              <a:t>Distinguish between data and commentary</a:t>
            </a:r>
          </a:p>
        </p:txBody>
      </p:sp>
    </p:spTree>
    <p:extLst>
      <p:ext uri="{BB962C8B-B14F-4D97-AF65-F5344CB8AC3E}">
        <p14:creationId xmlns:p14="http://schemas.microsoft.com/office/powerpoint/2010/main" val="4114638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2BF82-F400-42C3-CA5E-18449CBF5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module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FB3175-8BDB-A26C-1665-51BF36B2F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875" y="1690688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Block 1   28/9/26-23/10/26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sz="1900" dirty="0"/>
              <a:t>This module explores how death is not a single event separating the living and the dead, but instead should be thought of a gradual social process. </a:t>
            </a:r>
          </a:p>
          <a:p>
            <a:pPr marL="0" indent="0">
              <a:buNone/>
            </a:pPr>
            <a:r>
              <a:rPr lang="en-GB" sz="1900" dirty="0"/>
              <a:t>How very different experiences of death are rooted in social and cultural worlds. </a:t>
            </a:r>
          </a:p>
          <a:p>
            <a:pPr marL="0" indent="0">
              <a:buNone/>
            </a:pPr>
            <a:r>
              <a:rPr lang="en-GB" sz="1900" dirty="0"/>
              <a:t>It engages with a variety of ethnographies and archaeological examples to illustrate the complex relationships between the living and the dead and how these are ritually negotiated.</a:t>
            </a:r>
          </a:p>
          <a:p>
            <a:pPr marL="0" indent="0">
              <a:buNone/>
            </a:pPr>
            <a:endParaRPr lang="en-GB" sz="1900" dirty="0"/>
          </a:p>
          <a:p>
            <a:pPr marL="0" indent="0">
              <a:buNone/>
            </a:pPr>
            <a:r>
              <a:rPr lang="en-GB" sz="1900" dirty="0"/>
              <a:t>Archaeological approaches to death and burial; the ancestors; commemoration</a:t>
            </a:r>
          </a:p>
          <a:p>
            <a:pPr marL="0" indent="0">
              <a:buNone/>
            </a:pPr>
            <a:r>
              <a:rPr lang="en-GB" sz="1900" dirty="0"/>
              <a:t>Death and burial in Bronze Age Cyprus</a:t>
            </a:r>
          </a:p>
          <a:p>
            <a:pPr marL="0" indent="0">
              <a:buNone/>
            </a:pPr>
            <a:r>
              <a:rPr lang="en-GB" sz="1900" dirty="0"/>
              <a:t>Death and burial in Mycenaean and Early Iron Age Greece</a:t>
            </a:r>
          </a:p>
          <a:p>
            <a:pPr marL="0" indent="0">
              <a:buNone/>
            </a:pPr>
            <a:r>
              <a:rPr lang="en-GB" sz="1900" dirty="0"/>
              <a:t>Death and burial in England, 600-1800CE</a:t>
            </a:r>
          </a:p>
          <a:p>
            <a:pPr marL="0" indent="0">
              <a:buNone/>
            </a:pPr>
            <a:endParaRPr lang="en-GB" sz="19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8721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FC7CB-2ACE-202E-CFCC-A3644E4C8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06C4AE-295A-F35E-D759-24379CD3E3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F4CE3B-2A1A-F281-2975-CC6E32EB5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687" y="0"/>
            <a:ext cx="103226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073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69CB3-62F0-90C4-0267-CF807A2BE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52516-D4D9-88AE-E2A4-345C789A77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CDEB37-9C57-A41C-D69D-3BF9F33DFC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0581"/>
            <a:ext cx="12192000" cy="621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007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2E83CED-F68E-8029-FDA1-6D0D2FCDCC20}"/>
              </a:ext>
            </a:extLst>
          </p:cNvPr>
          <p:cNvSpPr/>
          <p:nvPr/>
        </p:nvSpPr>
        <p:spPr>
          <a:xfrm>
            <a:off x="439548" y="342964"/>
            <a:ext cx="1444752" cy="224478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Bronze Age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0669B04-DD2F-D8E1-4841-38B78C0021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9548" y="2587752"/>
            <a:ext cx="1444752" cy="427024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en-GB" sz="2000" dirty="0"/>
              <a:t>Iron Age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579ECB-BDCC-7DC5-E05B-DF74BD2EC4EB}"/>
              </a:ext>
            </a:extLst>
          </p:cNvPr>
          <p:cNvSpPr txBox="1"/>
          <p:nvPr/>
        </p:nvSpPr>
        <p:spPr>
          <a:xfrm>
            <a:off x="2057400" y="342964"/>
            <a:ext cx="8065008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Early Bronze Age 		Early Cypriot	Early Helladic              2400BCE</a:t>
            </a:r>
          </a:p>
          <a:p>
            <a:endParaRPr lang="en-GB" dirty="0"/>
          </a:p>
          <a:p>
            <a:r>
              <a:rPr lang="en-GB" dirty="0"/>
              <a:t>Middle Bronze Age		Middle Cypriot	Mid Helladic	1900BCE</a:t>
            </a:r>
          </a:p>
          <a:p>
            <a:endParaRPr lang="en-GB" dirty="0"/>
          </a:p>
          <a:p>
            <a:r>
              <a:rPr lang="en-GB" dirty="0"/>
              <a:t>Late Bronze Age		Late Cypriot  I-IIIA	Late Helladic	1700BCE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i="1" dirty="0"/>
              <a:t>Late Bronze Age collapse   1177BCE	</a:t>
            </a:r>
            <a:r>
              <a:rPr lang="en-GB" dirty="0"/>
              <a:t>		</a:t>
            </a:r>
          </a:p>
          <a:p>
            <a:endParaRPr lang="en-GB" dirty="0"/>
          </a:p>
          <a:p>
            <a:r>
              <a:rPr lang="en-GB" dirty="0"/>
              <a:t>Early Iron Age		Middle </a:t>
            </a:r>
            <a:r>
              <a:rPr lang="en-GB" dirty="0" err="1"/>
              <a:t>Protogeometric</a:t>
            </a:r>
            <a:r>
              <a:rPr lang="en-GB" dirty="0"/>
              <a:t> 1000BCE</a:t>
            </a:r>
          </a:p>
          <a:p>
            <a:r>
              <a:rPr lang="en-GB" dirty="0"/>
              <a:t>“Greek Dark Age”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			Late </a:t>
            </a:r>
            <a:r>
              <a:rPr lang="en-GB" dirty="0" err="1"/>
              <a:t>Protogeometric</a:t>
            </a:r>
            <a:r>
              <a:rPr lang="en-GB" dirty="0"/>
              <a:t> 950BCE      Early Geometric</a:t>
            </a:r>
          </a:p>
          <a:p>
            <a:r>
              <a:rPr lang="en-GB" dirty="0"/>
              <a:t>	</a:t>
            </a:r>
          </a:p>
          <a:p>
            <a:r>
              <a:rPr lang="en-GB" dirty="0"/>
              <a:t>			Sub-</a:t>
            </a:r>
            <a:r>
              <a:rPr lang="en-GB" dirty="0" err="1"/>
              <a:t>Protogeometric</a:t>
            </a:r>
            <a:r>
              <a:rPr lang="en-GB" dirty="0"/>
              <a:t> 900BCE      </a:t>
            </a:r>
          </a:p>
          <a:p>
            <a:r>
              <a:rPr lang="en-GB" dirty="0"/>
              <a:t>						    Middle Geometric						  Late Geometric</a:t>
            </a:r>
          </a:p>
          <a:p>
            <a:endParaRPr lang="en-GB" dirty="0"/>
          </a:p>
          <a:p>
            <a:r>
              <a:rPr lang="en-GB" dirty="0"/>
              <a:t>Archaic    800BCE</a:t>
            </a:r>
          </a:p>
          <a:p>
            <a:r>
              <a:rPr lang="en-GB" dirty="0"/>
              <a:t>		?Homer</a:t>
            </a:r>
          </a:p>
          <a:p>
            <a:r>
              <a:rPr lang="en-GB" dirty="0"/>
              <a:t>Classical</a:t>
            </a:r>
          </a:p>
          <a:p>
            <a:r>
              <a:rPr lang="en-GB" dirty="0"/>
              <a:t>			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	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3003E3-DDE3-7F04-0775-5C60EACBD2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8894" y="5742432"/>
            <a:ext cx="332898" cy="44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470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31AD3-37A6-17F5-085C-29AF76C4F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6E65C2-3FE9-EBAC-8879-6DF102D8BE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F0ABDE-FFC7-2C46-9B7F-692E3E7F10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701" y="0"/>
            <a:ext cx="99825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7768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AE738-608E-F6EE-EA5B-9D8F4761E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84B35-89CA-FF08-2D39-E70E8950E9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 Mini-lecture (20 minutes) based on article</a:t>
            </a:r>
          </a:p>
          <a:p>
            <a:r>
              <a:rPr lang="en-GB" dirty="0"/>
              <a:t>2 Pinterest image board + self-reflection (1000 words or equivalent)</a:t>
            </a:r>
          </a:p>
          <a:p>
            <a:r>
              <a:rPr lang="en-GB" dirty="0"/>
              <a:t>3 Gobbet (</a:t>
            </a:r>
            <a:r>
              <a:rPr lang="en-GB" i="1" dirty="0"/>
              <a:t>Iliad</a:t>
            </a:r>
            <a:r>
              <a:rPr lang="en-GB" dirty="0"/>
              <a:t>) or image analysis (1000 words)</a:t>
            </a:r>
          </a:p>
          <a:p>
            <a:endParaRPr lang="en-GB" dirty="0"/>
          </a:p>
          <a:p>
            <a:r>
              <a:rPr lang="en-GB" dirty="0"/>
              <a:t>Submission deadline: 23/10/26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5409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4AF31-8EE3-3683-2B62-377F98210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 mini-lecture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6C273F-963F-7D9F-7E5C-69030CB764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20 minutes</a:t>
            </a:r>
          </a:p>
          <a:p>
            <a:endParaRPr lang="en-GB" dirty="0"/>
          </a:p>
          <a:p>
            <a:r>
              <a:rPr lang="en-GB" dirty="0"/>
              <a:t>This is intended to be a mini lecture outlining the aims and objectives of the author(s), detailing their material or case study and how they used this to answer their research question.</a:t>
            </a:r>
          </a:p>
          <a:p>
            <a:r>
              <a:rPr lang="en-GB" dirty="0"/>
              <a:t>You should critically reflect upon how effectively they have used this material to further our knowledge and understanding of burial practices and/or belief systems in the Bronze-Iron Age Aegean and Cyprus or in the Homeric context.</a:t>
            </a:r>
          </a:p>
          <a:p>
            <a:r>
              <a:rPr lang="en-GB" dirty="0"/>
              <a:t>You will need to be able to answer questions as part of the presentation.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300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5F6D1-8E55-E73E-1094-F5630E27C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Presentations 19/10/26, 22/10/26, 23/10/26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0C8B84-EB04-C609-BF18-8EA2CB8DDD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19/10/26    (individual presenters only)      </a:t>
            </a:r>
          </a:p>
          <a:p>
            <a:r>
              <a:rPr lang="en-GB" dirty="0"/>
              <a:t>10:05	Mik Edmunds</a:t>
            </a:r>
          </a:p>
          <a:p>
            <a:r>
              <a:rPr lang="en-GB" dirty="0"/>
              <a:t>10:30	Leon Griffiths</a:t>
            </a:r>
          </a:p>
          <a:p>
            <a:r>
              <a:rPr lang="en-GB" dirty="0"/>
              <a:t>10:55    	Cerys Lye</a:t>
            </a:r>
          </a:p>
          <a:p>
            <a:r>
              <a:rPr lang="en-GB" dirty="0"/>
              <a:t>11:20	Olivia Hunt</a:t>
            </a:r>
          </a:p>
          <a:p>
            <a:r>
              <a:rPr lang="en-GB" dirty="0"/>
              <a:t>11:45	 Iwa Lewis</a:t>
            </a:r>
          </a:p>
          <a:p>
            <a:r>
              <a:rPr lang="en-GB" dirty="0"/>
              <a:t>12:10	 Lexin Jessop</a:t>
            </a:r>
          </a:p>
          <a:p>
            <a:pPr marL="0" indent="0">
              <a:buNone/>
            </a:pPr>
            <a:r>
              <a:rPr lang="en-GB" dirty="0"/>
              <a:t>	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47741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4E146-9773-4BA4-1AF0-CAF317543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D4F239-9784-5E8E-6FFD-E24F0A6D3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Presentations 19/10/26, </a:t>
            </a:r>
            <a:r>
              <a:rPr lang="en-GB" dirty="0">
                <a:solidFill>
                  <a:srgbClr val="FF0000"/>
                </a:solidFill>
              </a:rPr>
              <a:t>21</a:t>
            </a:r>
            <a:r>
              <a:rPr lang="en-GB" dirty="0"/>
              <a:t>/10/26, 23/10/26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F1C4BC-99E0-4028-C1FD-A63E30375E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  </a:t>
            </a:r>
            <a:r>
              <a:rPr lang="en-GB" dirty="0">
                <a:solidFill>
                  <a:srgbClr val="FF0000"/>
                </a:solidFill>
              </a:rPr>
              <a:t>21/10/26</a:t>
            </a:r>
          </a:p>
          <a:p>
            <a:r>
              <a:rPr lang="en-GB" dirty="0"/>
              <a:t>10.05    Sam Bennett      </a:t>
            </a:r>
          </a:p>
          <a:p>
            <a:r>
              <a:rPr lang="en-GB" dirty="0"/>
              <a:t>10.30    Tanwen Shaw</a:t>
            </a:r>
          </a:p>
          <a:p>
            <a:r>
              <a:rPr lang="en-GB"/>
              <a:t>10.55     Soli </a:t>
            </a:r>
            <a:r>
              <a:rPr lang="en-GB" dirty="0"/>
              <a:t>Green</a:t>
            </a:r>
          </a:p>
          <a:p>
            <a:r>
              <a:rPr lang="en-GB" dirty="0"/>
              <a:t>11.20     James Warne-Cleave </a:t>
            </a:r>
          </a:p>
          <a:p>
            <a:r>
              <a:rPr lang="en-GB" dirty="0"/>
              <a:t>11.45     Kayla Bird</a:t>
            </a:r>
          </a:p>
          <a:p>
            <a:r>
              <a:rPr lang="en-GB" dirty="0"/>
              <a:t>12.10     Kip Williams</a:t>
            </a:r>
          </a:p>
          <a:p>
            <a:r>
              <a:rPr lang="en-GB" dirty="0"/>
              <a:t>12.35     Nicholas Drake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7058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CA4CA0-9A00-3692-417B-D5B4198BC0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2768F-D8EB-911B-FFBE-4F38B4936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Presentations 19/10/26, 22/10/26, 23/10/26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01A80B-E205-9B97-7872-DF80D19F22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23/10/26</a:t>
            </a:r>
          </a:p>
          <a:p>
            <a:r>
              <a:rPr lang="en-GB" dirty="0"/>
              <a:t>10.05	Will Montague</a:t>
            </a:r>
          </a:p>
          <a:p>
            <a:r>
              <a:rPr lang="en-GB" dirty="0"/>
              <a:t>10.30	Lucy Negus</a:t>
            </a:r>
          </a:p>
          <a:p>
            <a:r>
              <a:rPr lang="en-GB" dirty="0"/>
              <a:t>10.55	Tobias Dinan</a:t>
            </a:r>
          </a:p>
          <a:p>
            <a:r>
              <a:rPr lang="en-GB" dirty="0"/>
              <a:t>11.25           Flo Downing  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7970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C0441-8D12-2622-6491-4C96B45A6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Presentation 26/10/26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24ABB1-DC2E-2E1D-CA61-7B398102B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1000  Gwen Anthony (Teams)</a:t>
            </a:r>
          </a:p>
        </p:txBody>
      </p:sp>
    </p:spTree>
    <p:extLst>
      <p:ext uri="{BB962C8B-B14F-4D97-AF65-F5344CB8AC3E}">
        <p14:creationId xmlns:p14="http://schemas.microsoft.com/office/powerpoint/2010/main" val="35396339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AB7566-A8A6-B91D-9D39-FAC3B77665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D74F4-BB27-4926-53DB-2E54BC91B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Mini-lecture: tips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EA75C-9248-F30E-9A9D-367D0DEE83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What were they trying to address?</a:t>
            </a:r>
          </a:p>
          <a:p>
            <a:r>
              <a:rPr lang="en-GB" dirty="0"/>
              <a:t>What was the data-set?</a:t>
            </a:r>
          </a:p>
          <a:p>
            <a:r>
              <a:rPr lang="en-GB" dirty="0"/>
              <a:t>How did they refer to previous work?</a:t>
            </a:r>
          </a:p>
          <a:p>
            <a:r>
              <a:rPr lang="en-GB" dirty="0"/>
              <a:t>What does this tell us about burial practice?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dirty="0"/>
              <a:t>For the presentation</a:t>
            </a:r>
            <a:r>
              <a:rPr lang="en-GB" dirty="0"/>
              <a:t>:</a:t>
            </a:r>
          </a:p>
          <a:p>
            <a:pPr marL="0" indent="0">
              <a:buNone/>
            </a:pPr>
            <a:r>
              <a:rPr lang="en-GB" dirty="0"/>
              <a:t>Rehearse timings</a:t>
            </a:r>
          </a:p>
          <a:p>
            <a:pPr marL="0" indent="0">
              <a:buNone/>
            </a:pPr>
            <a:r>
              <a:rPr lang="en-GB" dirty="0"/>
              <a:t>Don’t quote slabs –summarise</a:t>
            </a:r>
          </a:p>
          <a:p>
            <a:pPr marL="0" indent="0">
              <a:buNone/>
            </a:pPr>
            <a:r>
              <a:rPr lang="en-GB" dirty="0"/>
              <a:t>Use images to explain</a:t>
            </a:r>
          </a:p>
          <a:p>
            <a:pPr marL="0" indent="0">
              <a:buNone/>
            </a:pPr>
            <a:r>
              <a:rPr lang="en-GB" dirty="0"/>
              <a:t>What the author thinks / what </a:t>
            </a:r>
            <a:r>
              <a:rPr lang="en-GB"/>
              <a:t>you think     (see video)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03050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3E7E454-7F04-2C90-3C73-AC4A0261E1D0}"/>
              </a:ext>
            </a:extLst>
          </p:cNvPr>
          <p:cNvSpPr txBox="1"/>
          <p:nvPr/>
        </p:nvSpPr>
        <p:spPr>
          <a:xfrm>
            <a:off x="1668780" y="871537"/>
            <a:ext cx="955548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2 Pinterest board: </a:t>
            </a:r>
          </a:p>
          <a:p>
            <a:endParaRPr lang="en-GB" b="1" dirty="0"/>
          </a:p>
          <a:p>
            <a:r>
              <a:rPr lang="en-GB" dirty="0"/>
              <a:t>Analyse the archaeological evidence</a:t>
            </a:r>
          </a:p>
          <a:p>
            <a:r>
              <a:rPr lang="en-GB" dirty="0"/>
              <a:t>for one of the following:</a:t>
            </a:r>
          </a:p>
          <a:p>
            <a:pPr lvl="1"/>
            <a:r>
              <a:rPr lang="en-GB" dirty="0"/>
              <a:t>▪ Funerary rituals &amp; beliefs</a:t>
            </a:r>
          </a:p>
          <a:p>
            <a:pPr lvl="1"/>
            <a:r>
              <a:rPr lang="en-GB" dirty="0"/>
              <a:t>▪ Identity</a:t>
            </a:r>
          </a:p>
          <a:p>
            <a:pPr lvl="1"/>
            <a:r>
              <a:rPr lang="en-GB" dirty="0"/>
              <a:t>▪ Status</a:t>
            </a:r>
          </a:p>
          <a:p>
            <a:pPr lvl="1"/>
            <a:r>
              <a:rPr lang="en-GB" dirty="0"/>
              <a:t>▪ Wealth</a:t>
            </a:r>
          </a:p>
          <a:p>
            <a:pPr lvl="1"/>
            <a:r>
              <a:rPr lang="en-GB" dirty="0"/>
              <a:t>▪ Commemoration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Provide a short analytical commentary for each</a:t>
            </a:r>
          </a:p>
          <a:p>
            <a:r>
              <a:rPr lang="en-GB" dirty="0"/>
              <a:t>image, contextualising it in relation to academic</a:t>
            </a:r>
          </a:p>
          <a:p>
            <a:r>
              <a:rPr lang="en-GB" dirty="0"/>
              <a:t>scholarship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Upload the document  together with a short reflective</a:t>
            </a:r>
          </a:p>
          <a:p>
            <a:r>
              <a:rPr lang="en-GB" dirty="0"/>
              <a:t>document (200 words) to contextualise your board.</a:t>
            </a:r>
          </a:p>
          <a:p>
            <a:r>
              <a:rPr lang="en-GB" dirty="0"/>
              <a:t>You should also include references</a:t>
            </a:r>
          </a:p>
        </p:txBody>
      </p:sp>
    </p:spTree>
    <p:extLst>
      <p:ext uri="{BB962C8B-B14F-4D97-AF65-F5344CB8AC3E}">
        <p14:creationId xmlns:p14="http://schemas.microsoft.com/office/powerpoint/2010/main" val="27578970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2CB84-1FA4-49ED-00D9-3A032366F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3: gobbet / image analysis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B7231E-373D-6D29-0428-EBCC225AF3DD}"/>
              </a:ext>
            </a:extLst>
          </p:cNvPr>
          <p:cNvSpPr txBox="1"/>
          <p:nvPr/>
        </p:nvSpPr>
        <p:spPr>
          <a:xfrm>
            <a:off x="0" y="2224988"/>
            <a:ext cx="9303258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Either write a 1000-word gobbet on Homer’s </a:t>
            </a:r>
            <a:r>
              <a:rPr lang="en-GB" i="1" dirty="0"/>
              <a:t>Iliad </a:t>
            </a:r>
            <a:r>
              <a:rPr lang="en-GB" dirty="0"/>
              <a:t>24.776-803</a:t>
            </a:r>
          </a:p>
          <a:p>
            <a:r>
              <a:rPr lang="en-GB" dirty="0"/>
              <a:t>(translation by Murray, Loeb series, Harvard University Press)</a:t>
            </a:r>
          </a:p>
          <a:p>
            <a:endParaRPr lang="en-GB" dirty="0"/>
          </a:p>
          <a:p>
            <a:r>
              <a:rPr lang="en-GB" dirty="0"/>
              <a:t>Or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Analyse one of the provided images, highlighting what it</a:t>
            </a:r>
          </a:p>
          <a:p>
            <a:r>
              <a:rPr lang="en-GB" dirty="0"/>
              <a:t>might tell us about funerary ritual, the treatment of dead, &amp;</a:t>
            </a:r>
          </a:p>
          <a:p>
            <a:r>
              <a:rPr lang="en-GB" dirty="0"/>
              <a:t>possibly about the associated belief system. You should</a:t>
            </a:r>
          </a:p>
          <a:p>
            <a:r>
              <a:rPr lang="en-GB" dirty="0"/>
              <a:t>consider tomb/grave type, placement of the body/bodies,</a:t>
            </a:r>
          </a:p>
          <a:p>
            <a:r>
              <a:rPr lang="en-GB" dirty="0"/>
              <a:t>associated grave goods, etc. Also consider the type of image,</a:t>
            </a:r>
          </a:p>
          <a:p>
            <a:r>
              <a:rPr lang="en-GB" dirty="0"/>
              <a:t>how the burial is represented &amp; how this affects your</a:t>
            </a:r>
          </a:p>
          <a:p>
            <a:r>
              <a:rPr lang="en-GB" dirty="0"/>
              <a:t>understanding of the burial(s)  (1000 words)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F2B6344-1470-1E4B-1CC2-1E9711A6D1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7968" y="2019300"/>
            <a:ext cx="5411315" cy="400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960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3468-4BF3-0248-E726-65E4DB2D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 of generative AI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7C8687A-439D-9F66-CADE-15142D72F4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0384" y="1542161"/>
            <a:ext cx="4694480" cy="43513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A2689A-8087-E701-6543-DDEB181A3B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7916" y="180086"/>
            <a:ext cx="5095884" cy="25440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3F1520-C063-7C2F-F454-E039B81C7C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1760"/>
          <a:stretch>
            <a:fillRect/>
          </a:stretch>
        </p:blipFill>
        <p:spPr>
          <a:xfrm>
            <a:off x="6355732" y="2871854"/>
            <a:ext cx="5095884" cy="12619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75A1E8F-5A72-0471-CD49-44247CBC1D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1639" y="4052487"/>
            <a:ext cx="3252161" cy="280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2972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420D5-E3B5-FA24-BA71-FE8FB87F7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Programme   </a:t>
            </a:r>
            <a:r>
              <a:rPr lang="en-GB" dirty="0">
                <a:solidFill>
                  <a:srgbClr val="FF0000"/>
                </a:solidFill>
              </a:rPr>
              <a:t>- replaced – see next slide</a:t>
            </a:r>
            <a:endParaRPr lang="en-GB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CE4AC9F-62B5-016A-BAAD-7E7B3E2AD5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408759"/>
              </p:ext>
            </p:extLst>
          </p:nvPr>
        </p:nvGraphicFramePr>
        <p:xfrm>
          <a:off x="3233420" y="2384838"/>
          <a:ext cx="5725160" cy="25986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7935">
                  <a:extLst>
                    <a:ext uri="{9D8B030D-6E8A-4147-A177-3AD203B41FA5}">
                      <a16:colId xmlns:a16="http://schemas.microsoft.com/office/drawing/2014/main" val="1170482373"/>
                    </a:ext>
                  </a:extLst>
                </a:gridCol>
                <a:gridCol w="729869">
                  <a:extLst>
                    <a:ext uri="{9D8B030D-6E8A-4147-A177-3AD203B41FA5}">
                      <a16:colId xmlns:a16="http://schemas.microsoft.com/office/drawing/2014/main" val="723621832"/>
                    </a:ext>
                  </a:extLst>
                </a:gridCol>
                <a:gridCol w="3737356">
                  <a:extLst>
                    <a:ext uri="{9D8B030D-6E8A-4147-A177-3AD203B41FA5}">
                      <a16:colId xmlns:a16="http://schemas.microsoft.com/office/drawing/2014/main" val="10894484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   28 9 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 </a:t>
                      </a: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43895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Th  1 10 26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2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Meeting the ancestors (</a:t>
                      </a:r>
                      <a:r>
                        <a:rPr lang="en-GB" sz="1200" kern="100" dirty="0" err="1">
                          <a:effectLst/>
                        </a:rPr>
                        <a:t>Ucko</a:t>
                      </a:r>
                      <a:r>
                        <a:rPr lang="en-GB" sz="1200" kern="100" dirty="0">
                          <a:effectLst/>
                        </a:rPr>
                        <a:t>, Swazey)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38211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Fr  2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3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Burial in England 600-1800CE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633762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 5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4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EBA Cyprus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384046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Th  8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5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LBA Cyprus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448822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Fr  9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 err="1">
                          <a:effectLst/>
                        </a:rPr>
                        <a:t>Mycenean</a:t>
                      </a:r>
                      <a:r>
                        <a:rPr lang="en-GB" sz="1200" kern="100" dirty="0">
                          <a:effectLst/>
                        </a:rPr>
                        <a:t> Greece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58521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  12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7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Pylos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65504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Th  15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8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Geometric Athens and the  LBA collapse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78353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F  16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9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 err="1">
                          <a:effectLst/>
                        </a:rPr>
                        <a:t>Lefkandi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352313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   19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10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  <a:latin typeface="Aptos" panose="020B0004020202020204" pitchFamily="34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a:t>Presentations: mini-lectures (individual)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382239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Th    22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11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Presentations: mini-lectures  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551722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F  23 10 26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12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Presentations: mini-lectures  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908536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  <a:latin typeface="Aptos" panose="020B0004020202020204" pitchFamily="34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a:t>M 26 10 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00" dirty="0">
                          <a:effectLst/>
                        </a:rPr>
                        <a:t>Presentation: mini-lecture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212450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3C6B0AC-9F54-9370-F240-ACCFD79534DB}"/>
              </a:ext>
            </a:extLst>
          </p:cNvPr>
          <p:cNvSpPr txBox="1"/>
          <p:nvPr/>
        </p:nvSpPr>
        <p:spPr>
          <a:xfrm>
            <a:off x="3310128" y="5716786"/>
            <a:ext cx="8266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trike="sngStrike" dirty="0"/>
              <a:t>CJ05     Monday, Thursday, Friday, 10:00-13:00</a:t>
            </a:r>
          </a:p>
        </p:txBody>
      </p:sp>
    </p:spTree>
    <p:extLst>
      <p:ext uri="{BB962C8B-B14F-4D97-AF65-F5344CB8AC3E}">
        <p14:creationId xmlns:p14="http://schemas.microsoft.com/office/powerpoint/2010/main" val="38464032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769726-2318-B578-6057-745C225965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F2254-0D5F-82BC-99F8-329F40375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Programme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F80778-6EB4-1625-9F33-AC52A7AC7EC7}"/>
              </a:ext>
            </a:extLst>
          </p:cNvPr>
          <p:cNvSpPr txBox="1"/>
          <p:nvPr/>
        </p:nvSpPr>
        <p:spPr>
          <a:xfrm>
            <a:off x="3200400" y="4991387"/>
            <a:ext cx="8266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Monday  		CJ6 	10.00-13.00</a:t>
            </a:r>
          </a:p>
          <a:p>
            <a:r>
              <a:rPr lang="en-GB" dirty="0"/>
              <a:t>Wednesday  	CJ2 	10.00-13.00</a:t>
            </a:r>
          </a:p>
          <a:p>
            <a:r>
              <a:rPr lang="en-GB" dirty="0"/>
              <a:t>Friday  		CJ1  	10.00-13.00 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A1C89BD-3AAC-F911-2B16-F3572D4421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312715"/>
              </p:ext>
            </p:extLst>
          </p:nvPr>
        </p:nvGraphicFramePr>
        <p:xfrm>
          <a:off x="3699764" y="1812560"/>
          <a:ext cx="5725160" cy="23987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7935">
                  <a:extLst>
                    <a:ext uri="{9D8B030D-6E8A-4147-A177-3AD203B41FA5}">
                      <a16:colId xmlns:a16="http://schemas.microsoft.com/office/drawing/2014/main" val="718709485"/>
                    </a:ext>
                  </a:extLst>
                </a:gridCol>
                <a:gridCol w="359410">
                  <a:extLst>
                    <a:ext uri="{9D8B030D-6E8A-4147-A177-3AD203B41FA5}">
                      <a16:colId xmlns:a16="http://schemas.microsoft.com/office/drawing/2014/main" val="577830252"/>
                    </a:ext>
                  </a:extLst>
                </a:gridCol>
                <a:gridCol w="4107815">
                  <a:extLst>
                    <a:ext uri="{9D8B030D-6E8A-4147-A177-3AD203B41FA5}">
                      <a16:colId xmlns:a16="http://schemas.microsoft.com/office/drawing/2014/main" val="78218607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   28 9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1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Archaeology of Death and Burial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417698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W  30 9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2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Meeting the ancestors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689233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Fr  2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3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Burial in England 600-1800CE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47824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 5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4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EBA Cyprus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14496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W 7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5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LBA Cyprus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01454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Fr  9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 err="1">
                          <a:effectLst/>
                        </a:rPr>
                        <a:t>Mycenean</a:t>
                      </a:r>
                      <a:r>
                        <a:rPr lang="en-GB" sz="1200" kern="100" dirty="0">
                          <a:effectLst/>
                        </a:rPr>
                        <a:t> Greece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306587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  12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7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Pylos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01078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W  14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8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Geometric Athens and the  LBA collapse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3727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F  16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9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Lefkandi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53059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M   19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10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Presentations (individual)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427027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W   21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11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Presentations: mini-lectures  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247092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F  23 10 26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12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Presentations: mini-lectures  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564032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1019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7DF2-9C4F-39AC-0C7A-BDB93162B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Approaches to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14E1E-63BB-953D-5282-2F0CCAFA82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Encountering a new term / concept</a:t>
            </a:r>
          </a:p>
          <a:p>
            <a:r>
              <a:rPr lang="en-GB" dirty="0"/>
              <a:t>What does it mean?</a:t>
            </a:r>
          </a:p>
          <a:p>
            <a:pPr lvl="1"/>
            <a:r>
              <a:rPr lang="en-GB" dirty="0"/>
              <a:t>Context</a:t>
            </a:r>
          </a:p>
          <a:p>
            <a:pPr lvl="1"/>
            <a:r>
              <a:rPr lang="en-GB" dirty="0"/>
              <a:t>Dictionary/ </a:t>
            </a:r>
            <a:r>
              <a:rPr lang="en-GB" dirty="0" err="1"/>
              <a:t>encylopedia</a:t>
            </a:r>
            <a:r>
              <a:rPr lang="en-GB" dirty="0"/>
              <a:t>/ </a:t>
            </a:r>
            <a:r>
              <a:rPr lang="en-GB" dirty="0" err="1"/>
              <a:t>wikipedia</a:t>
            </a:r>
            <a:endParaRPr lang="en-GB" dirty="0"/>
          </a:p>
          <a:p>
            <a:pPr lvl="1"/>
            <a:endParaRPr lang="en-GB" dirty="0"/>
          </a:p>
          <a:p>
            <a:r>
              <a:rPr lang="en-GB" dirty="0"/>
              <a:t>Where does it come from?  (Who? When? Why?)</a:t>
            </a:r>
          </a:p>
          <a:p>
            <a:r>
              <a:rPr lang="en-GB" dirty="0"/>
              <a:t>What is it opposed to/ distinct from?</a:t>
            </a:r>
          </a:p>
          <a:p>
            <a:endParaRPr lang="en-GB" dirty="0"/>
          </a:p>
          <a:p>
            <a:r>
              <a:rPr lang="en-GB" dirty="0"/>
              <a:t>Critiques and book reviews</a:t>
            </a:r>
          </a:p>
          <a:p>
            <a:endParaRPr lang="en-GB" dirty="0"/>
          </a:p>
          <a:p>
            <a:r>
              <a:rPr lang="en-GB" dirty="0"/>
              <a:t>Only use a term it if it helps!</a:t>
            </a:r>
          </a:p>
          <a:p>
            <a:pPr marL="914400" lvl="2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655925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C4808-CBEC-9FB0-E8CB-337141D0D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168" y="365125"/>
            <a:ext cx="11152632" cy="1325563"/>
          </a:xfrm>
        </p:spPr>
        <p:txBody>
          <a:bodyPr/>
          <a:lstStyle/>
          <a:p>
            <a:r>
              <a:rPr lang="en-GB" dirty="0"/>
              <a:t>Michel Foucault ‘The archaeology of knowledge’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ABC554-52D7-F6A1-E7E9-F3C417EB15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236975"/>
            <a:ext cx="10515600" cy="2939987"/>
          </a:xfrm>
        </p:spPr>
        <p:txBody>
          <a:bodyPr>
            <a:normAutofit fontScale="55000" lnSpcReduction="20000"/>
          </a:bodyPr>
          <a:lstStyle/>
          <a:p>
            <a:r>
              <a:rPr lang="en-GB" dirty="0"/>
              <a:t>Medieval medicine- Galen</a:t>
            </a:r>
          </a:p>
          <a:p>
            <a:pPr lvl="1"/>
            <a:r>
              <a:rPr lang="en-GB" dirty="0"/>
              <a:t>Deference to Classical authority</a:t>
            </a:r>
          </a:p>
          <a:p>
            <a:pPr lvl="1"/>
            <a:endParaRPr lang="en-GB" dirty="0"/>
          </a:p>
          <a:p>
            <a:r>
              <a:rPr lang="en-GB" dirty="0"/>
              <a:t>Enlightenment medicine</a:t>
            </a:r>
          </a:p>
          <a:p>
            <a:pPr lvl="1"/>
            <a:r>
              <a:rPr lang="en-GB" dirty="0"/>
              <a:t>Empirical and observational</a:t>
            </a:r>
          </a:p>
          <a:p>
            <a:pPr lvl="1"/>
            <a:endParaRPr lang="en-GB" dirty="0"/>
          </a:p>
          <a:p>
            <a:pPr marL="0" indent="0">
              <a:buNone/>
            </a:pPr>
            <a:r>
              <a:rPr lang="en-GB" dirty="0"/>
              <a:t>Foucault – power dynamic</a:t>
            </a:r>
          </a:p>
          <a:p>
            <a:pPr marL="0" indent="0">
              <a:buNone/>
            </a:pPr>
            <a:r>
              <a:rPr lang="en-GB" dirty="0"/>
              <a:t>	Doctor as functionary</a:t>
            </a:r>
          </a:p>
          <a:p>
            <a:pPr marL="0" indent="0">
              <a:buNone/>
            </a:pPr>
            <a:r>
              <a:rPr lang="en-GB" dirty="0"/>
              <a:t>	Doctor as authority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* Clinic = teaching hospital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EA0B35-2321-1788-9325-78B7E8244C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108" y="1690688"/>
            <a:ext cx="11641175" cy="55252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C962C8E-85D3-754E-A214-20E572F54AF2}"/>
              </a:ext>
            </a:extLst>
          </p:cNvPr>
          <p:cNvSpPr txBox="1"/>
          <p:nvPr/>
        </p:nvSpPr>
        <p:spPr>
          <a:xfrm>
            <a:off x="6531102" y="2359221"/>
            <a:ext cx="609447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50" b="1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The Birth of the Clinic: An Archaeology of Medical Perception  </a:t>
            </a:r>
            <a:r>
              <a:rPr lang="en-GB" sz="105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1963 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CCF7DEC-F649-AEBA-DB57-1918A22763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5840" y="3168680"/>
            <a:ext cx="1905000" cy="30765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08DD98F-482C-C45F-2F05-596028DB87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7390" y="3168679"/>
            <a:ext cx="1857836" cy="30765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0936174-2CA9-FE1C-DC15-D4FF94D10F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0208" y="3168679"/>
            <a:ext cx="2285362" cy="300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4137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F8DAE4-D762-856E-3BAE-5AD61A1C16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Not about archaeology</a:t>
            </a:r>
          </a:p>
          <a:p>
            <a:r>
              <a:rPr lang="en-GB" dirty="0"/>
              <a:t>History of ideas </a:t>
            </a:r>
          </a:p>
          <a:p>
            <a:r>
              <a:rPr lang="en-GB" dirty="0"/>
              <a:t>Underlying or contradicting contemporary discourse and narrative</a:t>
            </a:r>
          </a:p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C135107-F7E2-292A-439D-C192F982F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904" y="365125"/>
            <a:ext cx="10978896" cy="1325563"/>
          </a:xfrm>
        </p:spPr>
        <p:txBody>
          <a:bodyPr/>
          <a:lstStyle/>
          <a:p>
            <a:r>
              <a:rPr lang="en-GB" dirty="0"/>
              <a:t>Michel Foucault ‘The archaeology of knowledge’</a:t>
            </a:r>
          </a:p>
        </p:txBody>
      </p:sp>
    </p:spTree>
    <p:extLst>
      <p:ext uri="{BB962C8B-B14F-4D97-AF65-F5344CB8AC3E}">
        <p14:creationId xmlns:p14="http://schemas.microsoft.com/office/powerpoint/2010/main" val="31260243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B4FB0-FD1F-B212-196E-AFAD5C13D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5180916-30A0-396A-4B2F-508F71B988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08376" y="2309856"/>
            <a:ext cx="4968403" cy="2721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7519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F71F1-2D48-FE67-5658-CB883D88F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Studying death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26E46C-BF81-F4BE-2E1D-27B1C4CB6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Our experience of death</a:t>
            </a:r>
          </a:p>
          <a:p>
            <a:endParaRPr lang="en-GB" dirty="0"/>
          </a:p>
          <a:p>
            <a:r>
              <a:rPr lang="en-GB" dirty="0"/>
              <a:t>Emotional responses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11046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2F77C-2BEB-713A-C034-3C685E060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Hamlet Act V scene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1FB689-75AF-F028-8097-B7B95FDF60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5437" y="1428461"/>
            <a:ext cx="641234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BBC Television Shakespeare: Hamlet Prince of Denmark </a:t>
            </a:r>
          </a:p>
          <a:p>
            <a:pPr marL="0" indent="0">
              <a:buNone/>
            </a:pPr>
            <a:r>
              <a:rPr lang="en-GB" sz="1600" dirty="0">
                <a:hlinkClick r:id="rId2"/>
              </a:rPr>
              <a:t>https://learningonscreen.ac.uk/ondemand/index.php/clip/283925</a:t>
            </a:r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  <a:p>
            <a:pPr marL="0" indent="0">
              <a:buNone/>
            </a:pPr>
            <a:r>
              <a:rPr lang="en-GB" sz="1200" dirty="0"/>
              <a:t>'Clip from The BBC Television Shakespeare: Hamlet, Prince of Denmark', The BBC Television Shakespeare, Hamlet, Prince of Denmark, 21:20 25/05/1980, BBC2 England, 105 mins. 00:59:16-01:06:38. https://learningonscreen.ac.uk/ondemand/index.php/clip/283925?bcast=123962344 (Accessed 24 Jul 2026)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E099E2-1F45-1993-77F3-E20B87538F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8618" y="661296"/>
            <a:ext cx="4147127" cy="6042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0202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32BA5-86C0-13BA-0554-6B02F521C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A86D7-2032-B995-48ED-ECFAAFA31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Attitude of gravedigger to bones     (social exclusion)</a:t>
            </a:r>
          </a:p>
          <a:p>
            <a:r>
              <a:rPr lang="en-GB" dirty="0"/>
              <a:t>Contrast between status in life and death</a:t>
            </a:r>
          </a:p>
          <a:p>
            <a:r>
              <a:rPr lang="en-GB" dirty="0"/>
              <a:t>Discussion of decay  </a:t>
            </a:r>
          </a:p>
          <a:p>
            <a:r>
              <a:rPr lang="en-GB" dirty="0"/>
              <a:t>Physical features- smell</a:t>
            </a:r>
          </a:p>
          <a:p>
            <a:r>
              <a:rPr lang="en-GB" dirty="0"/>
              <a:t>Burial </a:t>
            </a:r>
            <a:r>
              <a:rPr lang="en-GB"/>
              <a:t>of a suicide 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4BE640-9ED5-27D4-2ED9-95C567E3DA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4499" y="3618006"/>
            <a:ext cx="5703554" cy="269389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95511F5E-9750-F5D2-86D8-A051B4BFC6C9}"/>
              </a:ext>
            </a:extLst>
          </p:cNvPr>
          <p:cNvCxnSpPr/>
          <p:nvPr/>
        </p:nvCxnSpPr>
        <p:spPr>
          <a:xfrm>
            <a:off x="4389120" y="3072384"/>
            <a:ext cx="1115568" cy="54562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48234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57952-B607-E53C-CAED-65023847C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themes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0659A-760F-32D7-5EA6-D872244713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Kinship   -  biological and social relationships</a:t>
            </a:r>
          </a:p>
          <a:p>
            <a:r>
              <a:rPr lang="en-GB" dirty="0"/>
              <a:t>Status   </a:t>
            </a:r>
          </a:p>
          <a:p>
            <a:r>
              <a:rPr lang="en-GB" dirty="0"/>
              <a:t>Age</a:t>
            </a:r>
          </a:p>
          <a:p>
            <a:r>
              <a:rPr lang="en-GB" dirty="0"/>
              <a:t>Sex and gender</a:t>
            </a:r>
          </a:p>
          <a:p>
            <a:r>
              <a:rPr lang="en-GB" dirty="0"/>
              <a:t>Ritual practice </a:t>
            </a:r>
          </a:p>
          <a:p>
            <a:r>
              <a:rPr lang="en-GB" dirty="0"/>
              <a:t>Beliefs - eschatology </a:t>
            </a:r>
          </a:p>
          <a:p>
            <a:r>
              <a:rPr lang="en-GB" dirty="0"/>
              <a:t>Memorialisation</a:t>
            </a:r>
          </a:p>
          <a:p>
            <a:r>
              <a:rPr lang="en-GB" dirty="0"/>
              <a:t>Materialism and physicality</a:t>
            </a:r>
          </a:p>
          <a:p>
            <a:pPr lvl="1"/>
            <a:r>
              <a:rPr lang="en-GB" dirty="0"/>
              <a:t>Objects – votive, personal property, others</a:t>
            </a:r>
          </a:p>
          <a:p>
            <a:pPr lvl="1"/>
            <a:r>
              <a:rPr lang="en-GB" dirty="0"/>
              <a:t>Burial – coffin, shroud  </a:t>
            </a:r>
          </a:p>
          <a:p>
            <a:pPr lvl="1"/>
            <a:r>
              <a:rPr lang="en-GB" dirty="0"/>
              <a:t>Physical evidence of ritual </a:t>
            </a:r>
          </a:p>
        </p:txBody>
      </p:sp>
    </p:spTree>
    <p:extLst>
      <p:ext uri="{BB962C8B-B14F-4D97-AF65-F5344CB8AC3E}">
        <p14:creationId xmlns:p14="http://schemas.microsoft.com/office/powerpoint/2010/main" val="29611434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B5D6E-F321-C6E3-1772-238C6A9C8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with case studies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4ECC2C-F35C-7FBB-0BA7-1B4587B3C6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Jill Baker ‘Funeral Kit’ – norms and variation</a:t>
            </a:r>
          </a:p>
          <a:p>
            <a:r>
              <a:rPr lang="en-GB" dirty="0"/>
              <a:t>Compare</a:t>
            </a:r>
          </a:p>
          <a:p>
            <a:r>
              <a:rPr lang="en-GB" dirty="0"/>
              <a:t>Contrast</a:t>
            </a:r>
          </a:p>
          <a:p>
            <a:endParaRPr lang="en-GB" dirty="0"/>
          </a:p>
          <a:p>
            <a:r>
              <a:rPr lang="en-GB" dirty="0"/>
              <a:t>Analogies</a:t>
            </a:r>
          </a:p>
          <a:p>
            <a:endParaRPr lang="en-GB" dirty="0"/>
          </a:p>
          <a:p>
            <a:r>
              <a:rPr lang="en-GB" dirty="0"/>
              <a:t>Ethnographic parallels (</a:t>
            </a:r>
            <a:r>
              <a:rPr lang="en-GB" dirty="0" err="1"/>
              <a:t>Ucko</a:t>
            </a:r>
            <a:r>
              <a:rPr lang="en-GB" dirty="0"/>
              <a:t>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73261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A1706-F5E6-D9DC-A2F2-5D85FBF03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 of study and display of human remains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EC535-7267-45AD-02A8-C708195BB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Consent</a:t>
            </a:r>
          </a:p>
          <a:p>
            <a:r>
              <a:rPr lang="en-GB" dirty="0"/>
              <a:t>Expectations</a:t>
            </a:r>
          </a:p>
          <a:p>
            <a:r>
              <a:rPr lang="en-GB" dirty="0"/>
              <a:t>Modern attitudes</a:t>
            </a:r>
          </a:p>
          <a:p>
            <a:r>
              <a:rPr lang="en-GB" dirty="0"/>
              <a:t>Permission from community representatives</a:t>
            </a:r>
          </a:p>
          <a:p>
            <a:r>
              <a:rPr lang="en-GB" dirty="0"/>
              <a:t>Purpose of display</a:t>
            </a:r>
          </a:p>
          <a:p>
            <a:r>
              <a:rPr lang="en-GB" dirty="0"/>
              <a:t>Religious sensitivities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ADAF19-492A-A596-E60B-DB36B58014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8075" y="3733800"/>
            <a:ext cx="415392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9615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305B34DE-D464-CC9A-4D94-413700F61A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3774" y="669790"/>
            <a:ext cx="4410075" cy="38290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ED3AD6-247A-C299-F656-94DAFD006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90537"/>
            <a:ext cx="3024187" cy="302418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22CE6CA-1D8C-6795-2530-480A4E1FEFE8}"/>
              </a:ext>
            </a:extLst>
          </p:cNvPr>
          <p:cNvSpPr txBox="1"/>
          <p:nvPr/>
        </p:nvSpPr>
        <p:spPr>
          <a:xfrm>
            <a:off x="395287" y="364966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https://babao.org.uk/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09686AF-1FEF-889D-4EFA-11E6F642E5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2618" y="290603"/>
            <a:ext cx="2930282" cy="420822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9A61292-8AFF-7D24-F837-568675CB04A2}"/>
              </a:ext>
            </a:extLst>
          </p:cNvPr>
          <p:cNvSpPr txBox="1"/>
          <p:nvPr/>
        </p:nvSpPr>
        <p:spPr>
          <a:xfrm>
            <a:off x="6374320" y="643824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https://babao.org.uk/babao-statement-on-sex-estimation/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90BD0ED-B747-7AE8-E301-B28F565E46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6752" y="4619515"/>
            <a:ext cx="4532950" cy="1568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0302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675E6-E151-175D-3061-24EAF0CB0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Effects on excavators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6887310-2796-9726-7924-8070EA1C02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509" y="1690688"/>
            <a:ext cx="6738124" cy="32913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F56D22-B40B-9030-06B4-AAC444775D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1582" y="1827472"/>
            <a:ext cx="3846909" cy="30177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BC1941-37A1-8D13-E623-0A4A70ACF342}"/>
              </a:ext>
            </a:extLst>
          </p:cNvPr>
          <p:cNvSpPr txBox="1"/>
          <p:nvPr/>
        </p:nvSpPr>
        <p:spPr>
          <a:xfrm>
            <a:off x="521208" y="5710929"/>
            <a:ext cx="10725912" cy="715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b="1" dirty="0"/>
              <a:t>Reeve and Adams 1993  Christ Church, Spitalfields: investigations of the burial crypt 1984-1986 vol.1 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https://archaeologydataservice.ac.uk/data-catalogue/resource/32b22854b4a3094e14751051e60192e5c7012f47821f4f9684ecc34a3ac86d10</a:t>
            </a:r>
          </a:p>
        </p:txBody>
      </p:sp>
    </p:spTree>
    <p:extLst>
      <p:ext uri="{BB962C8B-B14F-4D97-AF65-F5344CB8AC3E}">
        <p14:creationId xmlns:p14="http://schemas.microsoft.com/office/powerpoint/2010/main" val="13665117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C8D4A-ECEE-B8FE-4FD6-D01861BF1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001866" cy="1325563"/>
          </a:xfrm>
        </p:spPr>
        <p:txBody>
          <a:bodyPr/>
          <a:lstStyle/>
          <a:p>
            <a:r>
              <a:rPr lang="en-GB" dirty="0"/>
              <a:t>Gender and sex in archaeological interpretation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6B2200-4C18-A862-B67C-919FDB8E2B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Cultural essentialism -  men fight, women cook</a:t>
            </a:r>
          </a:p>
          <a:p>
            <a:r>
              <a:rPr lang="en-GB" dirty="0"/>
              <a:t>Biological essentialism -  male skeletons are taller</a:t>
            </a:r>
          </a:p>
          <a:p>
            <a:r>
              <a:rPr lang="en-GB" dirty="0"/>
              <a:t>Gender roles vary across time/space</a:t>
            </a:r>
          </a:p>
          <a:p>
            <a:r>
              <a:rPr lang="en-GB" dirty="0"/>
              <a:t>Gender is social and is performed </a:t>
            </a:r>
          </a:p>
          <a:p>
            <a:endParaRPr lang="en-GB" dirty="0"/>
          </a:p>
          <a:p>
            <a:r>
              <a:rPr lang="en-GB" dirty="0"/>
              <a:t>Divergence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E01429-97F0-10B8-A25E-CFAA5AB40D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6600" y="3429000"/>
            <a:ext cx="4367272" cy="30169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D54D13-8611-992A-9AFE-FE9F43E81674}"/>
              </a:ext>
            </a:extLst>
          </p:cNvPr>
          <p:cNvSpPr txBox="1"/>
          <p:nvPr/>
        </p:nvSpPr>
        <p:spPr>
          <a:xfrm>
            <a:off x="4109400" y="6492875"/>
            <a:ext cx="1084427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/>
              <a:t>https://www.theguardian.com/science/2026/jul/14/ancient-dna-analysis-reveals-upton-lovell-shaman-was-woman-wiltshire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971F31-4519-6387-9469-27BD16262B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2019" y="3906167"/>
            <a:ext cx="1554401" cy="242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8032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B0E03-7CF4-CEFB-4446-FEA81B863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Hatshepsut (1505-1458 BCE)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8EE0B-9DAA-8B25-4209-A1A538C7E5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Wife of Thutmose II</a:t>
            </a:r>
          </a:p>
          <a:p>
            <a:r>
              <a:rPr lang="en-GB" dirty="0"/>
              <a:t>Regent for stepson Thutmose III</a:t>
            </a:r>
          </a:p>
          <a:p>
            <a:r>
              <a:rPr lang="en-GB" dirty="0"/>
              <a:t>Co-ruler</a:t>
            </a:r>
          </a:p>
          <a:p>
            <a:endParaRPr lang="en-GB" dirty="0"/>
          </a:p>
          <a:p>
            <a:r>
              <a:rPr lang="en-GB" dirty="0"/>
              <a:t>Depicted as masculine </a:t>
            </a:r>
          </a:p>
          <a:p>
            <a:endParaRPr lang="en-GB" dirty="0"/>
          </a:p>
          <a:p>
            <a:r>
              <a:rPr lang="en-GB" dirty="0"/>
              <a:t>Reign later erased from monuments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A7D871-AB30-6C25-3C08-615A467642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3375" y="681037"/>
            <a:ext cx="3526559" cy="449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1815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D75DA-77E8-F2DA-F256-DAE5D3211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182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Colin Renfrew</a:t>
            </a:r>
            <a:br>
              <a:rPr lang="en-GB" dirty="0"/>
            </a:br>
            <a:r>
              <a:rPr lang="en-GB" b="1" dirty="0"/>
              <a:t>Awareness of Death and Mortality: The Archaeology of Immortality in the Ancient World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60DD5-C585-606E-80F4-7DB8BCAD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3AAE27-BA2E-1011-4299-7982369C613B}"/>
              </a:ext>
            </a:extLst>
          </p:cNvPr>
          <p:cNvSpPr txBox="1"/>
          <p:nvPr/>
        </p:nvSpPr>
        <p:spPr>
          <a:xfrm>
            <a:off x="3047238" y="3244334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https://www.youtube.com/watch?v=aitzE63UEqw</a:t>
            </a:r>
          </a:p>
        </p:txBody>
      </p:sp>
    </p:spTree>
    <p:extLst>
      <p:ext uri="{BB962C8B-B14F-4D97-AF65-F5344CB8AC3E}">
        <p14:creationId xmlns:p14="http://schemas.microsoft.com/office/powerpoint/2010/main" val="13872340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0EF71-4D27-6592-555E-BCBE1BB90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Peter </a:t>
            </a:r>
            <a:r>
              <a:rPr lang="en-GB" dirty="0" err="1"/>
              <a:t>Ucko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8A9AB7-B3BB-B0C9-B499-7B000D7497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ED076B-F91A-5299-5D96-79AB680DE8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8268" b="50975"/>
          <a:stretch>
            <a:fillRect/>
          </a:stretch>
        </p:blipFill>
        <p:spPr>
          <a:xfrm>
            <a:off x="184691" y="2029968"/>
            <a:ext cx="12007309" cy="167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5854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9E14E-9CA0-97AB-9927-4C95C33A9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645A0-4C60-F148-0EF9-B2AAB1B1D1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Value of ethnographic parallels in archaeology</a:t>
            </a:r>
          </a:p>
          <a:p>
            <a:r>
              <a:rPr lang="en-GB" dirty="0"/>
              <a:t>Range of behaviours with material consequences</a:t>
            </a:r>
          </a:p>
          <a:p>
            <a:r>
              <a:rPr lang="en-GB" dirty="0"/>
              <a:t>Beliefs about afterlife</a:t>
            </a:r>
          </a:p>
          <a:p>
            <a:r>
              <a:rPr lang="en-GB" dirty="0"/>
              <a:t>Reasons for grave goods</a:t>
            </a:r>
          </a:p>
        </p:txBody>
      </p:sp>
    </p:spTree>
    <p:extLst>
      <p:ext uri="{BB962C8B-B14F-4D97-AF65-F5344CB8AC3E}">
        <p14:creationId xmlns:p14="http://schemas.microsoft.com/office/powerpoint/2010/main" val="16260146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7E752-88C9-C800-BCC2-ED5663911E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Archaeology of Death and Burial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330534-BFA0-8D62-4388-DB21D8ED3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0237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D2981-6DD7-92E2-A607-45046CA5E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F0A17B-28D3-EAB8-5701-699C21B0D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do we examine &amp; why?</a:t>
            </a:r>
          </a:p>
          <a:p>
            <a:r>
              <a:rPr lang="en-GB" dirty="0"/>
              <a:t>Skeleton:</a:t>
            </a:r>
          </a:p>
          <a:p>
            <a:pPr marL="457200" lvl="1" indent="0">
              <a:buNone/>
            </a:pPr>
            <a:r>
              <a:rPr lang="en-GB" dirty="0"/>
              <a:t>▪ Completeness &amp; disposition in grave/tomb, etc.</a:t>
            </a:r>
          </a:p>
          <a:p>
            <a:pPr marL="457200" lvl="1" indent="0">
              <a:buNone/>
            </a:pPr>
            <a:r>
              <a:rPr lang="en-GB" dirty="0"/>
              <a:t>▪ Biological Anthropology studies </a:t>
            </a:r>
          </a:p>
          <a:p>
            <a:r>
              <a:rPr lang="en-GB" dirty="0"/>
              <a:t>Information surrounding funerary ritual:</a:t>
            </a:r>
          </a:p>
          <a:p>
            <a:pPr marL="457200" lvl="1" indent="0">
              <a:buNone/>
            </a:pPr>
            <a:r>
              <a:rPr lang="en-GB" dirty="0"/>
              <a:t>▪ Burial arrangements</a:t>
            </a:r>
          </a:p>
          <a:p>
            <a:pPr marL="457200" lvl="1" indent="0">
              <a:buNone/>
            </a:pPr>
            <a:r>
              <a:rPr lang="en-GB" dirty="0"/>
              <a:t>▪ Grave goods</a:t>
            </a:r>
          </a:p>
          <a:p>
            <a:pPr marL="457200" lvl="1" indent="0">
              <a:buNone/>
            </a:pPr>
            <a:r>
              <a:rPr lang="en-GB" dirty="0"/>
              <a:t>▪ Relationships between burials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B465BB-65CF-322E-E205-CB80F30D6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0927" y="2924175"/>
            <a:ext cx="3922656" cy="3677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3066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D9C72-599E-FFEC-9323-A9864D546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Rites of Passage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92C00-074E-274B-18FC-8F5303618B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Van </a:t>
            </a:r>
            <a:r>
              <a:rPr lang="en-GB" dirty="0" err="1"/>
              <a:t>Gennep</a:t>
            </a:r>
            <a:r>
              <a:rPr lang="en-GB" dirty="0"/>
              <a:t> (1909) (reprinted in Robben (ed.) 2004)</a:t>
            </a:r>
          </a:p>
          <a:p>
            <a:r>
              <a:rPr lang="en-GB" dirty="0"/>
              <a:t>Examined rituals performed to move individuals between social states:</a:t>
            </a:r>
          </a:p>
          <a:p>
            <a:pPr marL="457200" lvl="1" indent="0">
              <a:buNone/>
            </a:pPr>
            <a:r>
              <a:rPr lang="en-GB" dirty="0"/>
              <a:t>▪ Key stages in life cycle</a:t>
            </a:r>
          </a:p>
          <a:p>
            <a:pPr marL="457200" lvl="1" indent="0">
              <a:buNone/>
            </a:pPr>
            <a:r>
              <a:rPr lang="en-GB" dirty="0"/>
              <a:t>▪ Liminality</a:t>
            </a:r>
          </a:p>
          <a:p>
            <a:pPr marL="457200" lvl="1" indent="0">
              <a:buNone/>
            </a:pPr>
            <a:r>
              <a:rPr lang="en-GB" dirty="0"/>
              <a:t>▪ Passing over threshold</a:t>
            </a:r>
          </a:p>
          <a:p>
            <a:pPr lvl="1"/>
            <a:r>
              <a:rPr lang="en-GB" dirty="0"/>
              <a:t>Main focus adulthood, marriage</a:t>
            </a:r>
          </a:p>
          <a:p>
            <a:r>
              <a:rPr lang="en-GB" dirty="0"/>
              <a:t> Participants move through three stages:</a:t>
            </a:r>
          </a:p>
          <a:p>
            <a:pPr marL="457200" lvl="1" indent="0">
              <a:buNone/>
            </a:pPr>
            <a:r>
              <a:rPr lang="en-GB" dirty="0"/>
              <a:t>▪ Separation – leave old status</a:t>
            </a:r>
          </a:p>
          <a:p>
            <a:pPr marL="457200" lvl="1" indent="0">
              <a:buNone/>
            </a:pPr>
            <a:r>
              <a:rPr lang="en-GB" dirty="0"/>
              <a:t>▪ Marginalisation -  time to transform</a:t>
            </a:r>
          </a:p>
          <a:p>
            <a:pPr marL="457200" lvl="1" indent="0">
              <a:buNone/>
            </a:pPr>
            <a:r>
              <a:rPr lang="en-GB" dirty="0"/>
              <a:t>▪ Incorporation – return with new status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792231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69CAE-E58B-D743-EB35-C4CD5B52E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Rites of Passage: funerary rites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187166-23CC-AAAB-607A-8DF2678840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Funerary ritual: key stage is marginalisation</a:t>
            </a:r>
          </a:p>
          <a:p>
            <a:pPr marL="457200" lvl="1" indent="0">
              <a:buNone/>
            </a:pPr>
            <a:r>
              <a:rPr lang="en-GB" dirty="0"/>
              <a:t>▪ Liminal state</a:t>
            </a:r>
          </a:p>
          <a:p>
            <a:pPr marL="457200" lvl="1" indent="0">
              <a:buNone/>
            </a:pPr>
            <a:r>
              <a:rPr lang="en-GB" dirty="0"/>
              <a:t>▪ Mourners polluted through association with death   (Mary Douglas  1966 </a:t>
            </a:r>
            <a:r>
              <a:rPr lang="en-GB" i="1" dirty="0"/>
              <a:t>Purity and Danger</a:t>
            </a:r>
            <a:r>
              <a:rPr lang="en-GB" dirty="0"/>
              <a:t>)</a:t>
            </a:r>
          </a:p>
          <a:p>
            <a:r>
              <a:rPr lang="en-GB" dirty="0"/>
              <a:t>Ritual allows participants to move between states</a:t>
            </a:r>
          </a:p>
          <a:p>
            <a:pPr marL="457200" lvl="1" indent="0">
              <a:buNone/>
            </a:pPr>
            <a:r>
              <a:rPr lang="en-GB" dirty="0"/>
              <a:t>▪ Deceased to afterlife, realm of ancestors etc.</a:t>
            </a:r>
          </a:p>
          <a:p>
            <a:pPr marL="457200" lvl="1" indent="0">
              <a:buNone/>
            </a:pPr>
            <a:r>
              <a:rPr lang="en-GB" dirty="0"/>
              <a:t>▪ Living re-incorporated within society adopting new</a:t>
            </a:r>
          </a:p>
          <a:p>
            <a:pPr marL="457200" lvl="1" indent="0">
              <a:buNone/>
            </a:pPr>
            <a:r>
              <a:rPr lang="en-GB" dirty="0"/>
              <a:t>social roles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B2F61B-DC74-785E-D503-0177249EA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9375" y="196787"/>
            <a:ext cx="1542288" cy="2281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9456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F4767-773B-7B77-F2D3-CC34030FE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64200E-4070-F7B4-276E-3FF2A757BF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0EA0E4-BAAB-011A-48F3-B416F35332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6704" y="309127"/>
            <a:ext cx="9078592" cy="623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639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B8E81-1B32-38C7-903C-0F18639C5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A642A1-8F40-5DDC-3692-81461FD23A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CA97FB-C3B8-21BF-70A8-D1D9DBD49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2414" y="237679"/>
            <a:ext cx="9107171" cy="6382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0855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DB17F-3561-FAA3-26AF-860C25A0A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3AC4FE-4308-BCB4-F5CA-DE4F0C56C7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646288-4A77-943C-7E30-A28840CBD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7883"/>
            <a:ext cx="8639560" cy="61590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87F4E6-6F4E-9F73-31A7-AF85EB37EE4A}"/>
              </a:ext>
            </a:extLst>
          </p:cNvPr>
          <p:cNvSpPr txBox="1"/>
          <p:nvPr/>
        </p:nvSpPr>
        <p:spPr>
          <a:xfrm>
            <a:off x="0" y="6308209"/>
            <a:ext cx="11768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Binford, L. (1971)“Mortuary Practices: Their Study and Their Potential”, </a:t>
            </a:r>
            <a:r>
              <a:rPr lang="en-GB" i="1" dirty="0"/>
              <a:t>Memoirs of the Society for American Archaeology</a:t>
            </a:r>
            <a:r>
              <a:rPr lang="en-GB" dirty="0"/>
              <a:t> 25, 6-29 </a:t>
            </a:r>
          </a:p>
        </p:txBody>
      </p:sp>
    </p:spTree>
    <p:extLst>
      <p:ext uri="{BB962C8B-B14F-4D97-AF65-F5344CB8AC3E}">
        <p14:creationId xmlns:p14="http://schemas.microsoft.com/office/powerpoint/2010/main" val="28254918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36DA6-CDB7-E1E4-54E6-155F2B71E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F2BDD6-8982-43C2-E586-EB7E99240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CA2742-25E9-A472-507E-BFB2898D92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17536" cy="56557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001EE0-BADE-6683-9568-D510F9E96DAA}"/>
              </a:ext>
            </a:extLst>
          </p:cNvPr>
          <p:cNvSpPr txBox="1"/>
          <p:nvPr/>
        </p:nvSpPr>
        <p:spPr>
          <a:xfrm>
            <a:off x="306612" y="5715298"/>
            <a:ext cx="105156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Goldstein, L. G. (1981). One-dimensional archaeology and multi-dimensional people: Spatial organization and mortuary analysis. In Chapman, R., Kinnes, I., and Randsborg, K. (eds.),</a:t>
            </a:r>
            <a:r>
              <a:rPr lang="en-GB" i="1" dirty="0"/>
              <a:t>The Archaeology of Death</a:t>
            </a:r>
            <a:r>
              <a:rPr lang="en-GB" dirty="0"/>
              <a:t>, Cambridge University Press, Cambridge, England, pp. 53–70.</a:t>
            </a:r>
          </a:p>
        </p:txBody>
      </p:sp>
    </p:spTree>
    <p:extLst>
      <p:ext uri="{BB962C8B-B14F-4D97-AF65-F5344CB8AC3E}">
        <p14:creationId xmlns:p14="http://schemas.microsoft.com/office/powerpoint/2010/main" val="235428355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9BEB6-8307-38A3-30C1-0B443FFA2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E784E-81B9-D74D-C5FB-3F480EF380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4C0DC1-1F4A-B40C-0B63-8CFB9EAF16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6424" y="180459"/>
            <a:ext cx="7795685" cy="57185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ACEBDF-354C-594D-792C-85C6DA292CF1}"/>
              </a:ext>
            </a:extLst>
          </p:cNvPr>
          <p:cNvSpPr txBox="1"/>
          <p:nvPr/>
        </p:nvSpPr>
        <p:spPr>
          <a:xfrm>
            <a:off x="180594" y="6031210"/>
            <a:ext cx="1188034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Brown, James A (1981) The search for rank in prehistoric burials.  In Chapman, R., Kinnes, I., and Randsborg, K. (eds.),</a:t>
            </a:r>
            <a:r>
              <a:rPr lang="en-GB" i="1" dirty="0"/>
              <a:t>The Archaeology of Death</a:t>
            </a:r>
            <a:r>
              <a:rPr lang="en-GB" dirty="0"/>
              <a:t>, Cambridge University Press, Cambridge, England, 25-38.</a:t>
            </a:r>
          </a:p>
        </p:txBody>
      </p:sp>
    </p:spTree>
    <p:extLst>
      <p:ext uri="{BB962C8B-B14F-4D97-AF65-F5344CB8AC3E}">
        <p14:creationId xmlns:p14="http://schemas.microsoft.com/office/powerpoint/2010/main" val="21784128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EECFD-A432-DD78-5F4C-40FFBA80C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AC58A-BF75-E898-2FDD-967170494A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FA4D4B-6450-60C5-F487-154B62A362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3133"/>
            <a:ext cx="8275320" cy="62407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6A6548-1AD1-DCF0-91E4-0A49B0E30619}"/>
              </a:ext>
            </a:extLst>
          </p:cNvPr>
          <p:cNvSpPr txBox="1"/>
          <p:nvPr/>
        </p:nvSpPr>
        <p:spPr>
          <a:xfrm>
            <a:off x="265176" y="6211669"/>
            <a:ext cx="108173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Parker Pearson, M. (1982) Mortuary practices, society and ideology: an ethnoarchaeological study. In I. Hodder (ed.) </a:t>
            </a:r>
            <a:r>
              <a:rPr lang="en-GB" i="1" dirty="0"/>
              <a:t>Symbolic and Structural Archaeology</a:t>
            </a:r>
            <a:r>
              <a:rPr lang="en-GB" dirty="0"/>
              <a:t>. Cambridge: Cambridge University Press, 99–113.</a:t>
            </a:r>
          </a:p>
        </p:txBody>
      </p:sp>
    </p:spTree>
    <p:extLst>
      <p:ext uri="{BB962C8B-B14F-4D97-AF65-F5344CB8AC3E}">
        <p14:creationId xmlns:p14="http://schemas.microsoft.com/office/powerpoint/2010/main" val="41161963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0A4E8B-F287-F9B8-4BC7-1FA1E81F3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448" y="17056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Christopher Carr (1995) “Mortuary Practices: Their Social, Philosophical-Religious, Circumstantial, and Physical Determinants”, </a:t>
            </a:r>
            <a:r>
              <a:rPr lang="en-GB" i="1" dirty="0"/>
              <a:t>Journal of Archaeological Method and Theory</a:t>
            </a:r>
            <a:r>
              <a:rPr lang="en-GB" dirty="0"/>
              <a:t>, Vol. 2, No. 2 (Jun., 1995), pp. 105-200 </a:t>
            </a:r>
          </a:p>
          <a:p>
            <a:r>
              <a:rPr lang="en-GB" sz="3200" dirty="0"/>
              <a:t>Significance  of ideology in determining funerary practice </a:t>
            </a:r>
          </a:p>
          <a:p>
            <a:r>
              <a:rPr lang="en-GB" sz="3200" dirty="0"/>
              <a:t>HRAF  Human Relations Area Files – </a:t>
            </a:r>
            <a:r>
              <a:rPr lang="en-GB" sz="3200"/>
              <a:t>31 cultures </a:t>
            </a:r>
            <a:endParaRPr lang="en-GB" sz="3200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D82BB3-7E72-47CA-5756-8AB506178A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100804" y="2111742"/>
            <a:ext cx="3924848" cy="537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2925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B6C5C-AC91-CFE7-E8B2-7E7E4DBE9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714054-69C1-E684-9880-331B3CEF9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2CA870-F41A-68D8-9900-90AB0DE878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335" y="223390"/>
            <a:ext cx="8983329" cy="641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91863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6C858-D16B-B70B-3F55-ACF1394EF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5A56A-F3BF-402A-27CA-299173D7D0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86D852-972B-726E-CB71-FB3E0034D6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020" y="213864"/>
            <a:ext cx="8849960" cy="643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35820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93E2-65B4-C7B1-02E0-D0E7A6B04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C2DA43-B41F-CE7F-663E-76FE50422B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F9D944-A937-5EC9-7D97-242B3AFACA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044"/>
          <a:stretch>
            <a:fillRect/>
          </a:stretch>
        </p:blipFill>
        <p:spPr>
          <a:xfrm>
            <a:off x="0" y="-66367"/>
            <a:ext cx="9244584" cy="65357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8240FF3-3611-95BB-3426-3E62BAB2920F}"/>
              </a:ext>
            </a:extLst>
          </p:cNvPr>
          <p:cNvSpPr txBox="1"/>
          <p:nvPr/>
        </p:nvSpPr>
        <p:spPr>
          <a:xfrm>
            <a:off x="2112264" y="6492875"/>
            <a:ext cx="99921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Tarlow, S 1999 </a:t>
            </a:r>
            <a:r>
              <a:rPr lang="en-GB" i="1" dirty="0"/>
              <a:t>Bereavement and commemoration : an archaeology of mortality</a:t>
            </a:r>
          </a:p>
        </p:txBody>
      </p:sp>
    </p:spTree>
    <p:extLst>
      <p:ext uri="{BB962C8B-B14F-4D97-AF65-F5344CB8AC3E}">
        <p14:creationId xmlns:p14="http://schemas.microsoft.com/office/powerpoint/2010/main" val="166625986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4989D-56DC-4292-108D-929FE6DB2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Divergent practices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B7CD8-910E-22E1-F4BF-74DAF5D4E0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Treatment of child based on parent’s status </a:t>
            </a:r>
          </a:p>
          <a:p>
            <a:r>
              <a:rPr lang="en-GB" dirty="0"/>
              <a:t>Cultural variations – attitudes to display of wealth</a:t>
            </a:r>
          </a:p>
          <a:p>
            <a:r>
              <a:rPr lang="en-GB" dirty="0"/>
              <a:t>Norms</a:t>
            </a:r>
          </a:p>
          <a:p>
            <a:r>
              <a:rPr lang="en-GB" dirty="0"/>
              <a:t>Hybridity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447530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E5485-0965-8630-7A13-B482BCFA0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0AF96F-D3B7-6250-7770-5A72FDF861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Societies develop rituals reflecting social status and beliefs </a:t>
            </a:r>
          </a:p>
          <a:p>
            <a:r>
              <a:rPr lang="en-GB" dirty="0"/>
              <a:t>Funeral practices provide process for change in status</a:t>
            </a:r>
          </a:p>
          <a:p>
            <a:r>
              <a:rPr lang="en-GB" dirty="0"/>
              <a:t>Commemoration and secondary burial</a:t>
            </a:r>
          </a:p>
          <a:p>
            <a:r>
              <a:rPr lang="en-GB" dirty="0"/>
              <a:t>Complexity about reading social status from burials</a:t>
            </a:r>
          </a:p>
        </p:txBody>
      </p:sp>
    </p:spTree>
    <p:extLst>
      <p:ext uri="{BB962C8B-B14F-4D97-AF65-F5344CB8AC3E}">
        <p14:creationId xmlns:p14="http://schemas.microsoft.com/office/powerpoint/2010/main" val="1082956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a95a4e0-3734-46b1-aeb2-39201d769676" xsi:nil="true"/>
    <lcf76f155ced4ddcb4097134ff3c332f xmlns="abcc3a54-e6f0-4180-86b3-bd2fb95de4a1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276C9F849C534789590F477B415462" ma:contentTypeVersion="14" ma:contentTypeDescription="Create a new document." ma:contentTypeScope="" ma:versionID="2423a6c6d978c7fbc8982adecfe090bb">
  <xsd:schema xmlns:xsd="http://www.w3.org/2001/XMLSchema" xmlns:xs="http://www.w3.org/2001/XMLSchema" xmlns:p="http://schemas.microsoft.com/office/2006/metadata/properties" xmlns:ns2="abcc3a54-e6f0-4180-86b3-bd2fb95de4a1" xmlns:ns3="9a95a4e0-3734-46b1-aeb2-39201d769676" targetNamespace="http://schemas.microsoft.com/office/2006/metadata/properties" ma:root="true" ma:fieldsID="11490ee5b1a5e3dba02b12952741b291" ns2:_="" ns3:_="">
    <xsd:import namespace="abcc3a54-e6f0-4180-86b3-bd2fb95de4a1"/>
    <xsd:import namespace="9a95a4e0-3734-46b1-aeb2-39201d76967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cc3a54-e6f0-4180-86b3-bd2fb95de4a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95a4e0-3734-46b1-aeb2-39201d769676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968797c8-c71e-47d3-afac-0ce81baac8a5}" ma:internalName="TaxCatchAll" ma:showField="CatchAllData" ma:web="9a95a4e0-3734-46b1-aeb2-39201d76967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2415557-724E-48D8-86A2-8727C1D1C29F}">
  <ds:schemaRefs>
    <ds:schemaRef ds:uri="http://www.w3.org/XML/1998/namespace"/>
    <ds:schemaRef ds:uri="9a95a4e0-3734-46b1-aeb2-39201d769676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abcc3a54-e6f0-4180-86b3-bd2fb95de4a1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0774A73-F7C8-40C5-8C74-F7C0AEA3A87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0BFCD78-B3C5-4C9C-B576-4019C1B5E1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cc3a54-e6f0-4180-86b3-bd2fb95de4a1"/>
    <ds:schemaRef ds:uri="9a95a4e0-3734-46b1-aeb2-39201d76967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1980</Words>
  <Application>Microsoft Office PowerPoint</Application>
  <PresentationFormat>Widescreen</PresentationFormat>
  <Paragraphs>367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8" baseType="lpstr">
      <vt:lpstr>Aptos</vt:lpstr>
      <vt:lpstr>Aptos Display</vt:lpstr>
      <vt:lpstr>Arial</vt:lpstr>
      <vt:lpstr>Office Theme</vt:lpstr>
      <vt:lpstr>Ancestors, Death and Burial (HPAH5081/HPAH6081) 26/27</vt:lpstr>
      <vt:lpstr>Outline</vt:lpstr>
      <vt:lpstr>Lecturer  Martin Locock</vt:lpstr>
      <vt:lpstr>The politics of archaeology and anthropology</vt:lpstr>
      <vt:lpstr>The module</vt:lpstr>
      <vt:lpstr>PowerPoint Presentation</vt:lpstr>
      <vt:lpstr>PowerPoint Presentation</vt:lpstr>
      <vt:lpstr>Iron Age</vt:lpstr>
      <vt:lpstr>PowerPoint Presentation</vt:lpstr>
      <vt:lpstr>Assessments</vt:lpstr>
      <vt:lpstr>1 mini-lecture</vt:lpstr>
      <vt:lpstr>Presentations 19/10/26, 22/10/26, 23/10/26</vt:lpstr>
      <vt:lpstr>Presentations 19/10/26, 21/10/26, 23/10/26</vt:lpstr>
      <vt:lpstr>Presentations 19/10/26, 22/10/26, 23/10/26</vt:lpstr>
      <vt:lpstr>Presentation 26/10/26</vt:lpstr>
      <vt:lpstr>Mini-lecture: tips</vt:lpstr>
      <vt:lpstr>PowerPoint Presentation</vt:lpstr>
      <vt:lpstr>3: gobbet / image analysis</vt:lpstr>
      <vt:lpstr>Use of generative AI</vt:lpstr>
      <vt:lpstr>Programme   - replaced – see next slide</vt:lpstr>
      <vt:lpstr>Programme</vt:lpstr>
      <vt:lpstr>Approaches to theory</vt:lpstr>
      <vt:lpstr>Michel Foucault ‘The archaeology of knowledge’</vt:lpstr>
      <vt:lpstr>Michel Foucault ‘The archaeology of knowledge’</vt:lpstr>
      <vt:lpstr>PowerPoint Presentation</vt:lpstr>
      <vt:lpstr>Studying death </vt:lpstr>
      <vt:lpstr>Hamlet Act V scene 1</vt:lpstr>
      <vt:lpstr>PowerPoint Presentation</vt:lpstr>
      <vt:lpstr>Key themes</vt:lpstr>
      <vt:lpstr>Working with case studies</vt:lpstr>
      <vt:lpstr>Ethics of study and display of human remains</vt:lpstr>
      <vt:lpstr>PowerPoint Presentation</vt:lpstr>
      <vt:lpstr>Effects on excavators </vt:lpstr>
      <vt:lpstr>Gender and sex in archaeological interpretation</vt:lpstr>
      <vt:lpstr>Hatshepsut (1505-1458 BCE)</vt:lpstr>
      <vt:lpstr>Colin Renfrew Awareness of Death and Mortality: The Archaeology of Immortality in the Ancient World </vt:lpstr>
      <vt:lpstr>Peter Ucko </vt:lpstr>
      <vt:lpstr>PowerPoint Presentation</vt:lpstr>
      <vt:lpstr>Archaeology of Death and Burial </vt:lpstr>
      <vt:lpstr>PowerPoint Presentation</vt:lpstr>
      <vt:lpstr>Rites of Passage</vt:lpstr>
      <vt:lpstr>Rites of Passage: funerary rites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Divergent practices</vt:lpstr>
      <vt:lpstr>Summary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Locock</dc:creator>
  <cp:lastModifiedBy>Martin Locock</cp:lastModifiedBy>
  <cp:revision>1</cp:revision>
  <dcterms:created xsi:type="dcterms:W3CDTF">2026-07-14T14:11:38Z</dcterms:created>
  <dcterms:modified xsi:type="dcterms:W3CDTF">2026-09-29T07:59:49Z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0x01010050276C9F849C534789590F477B415462</vt:lpwstr>
  </property>
  <property fmtid="{D5CDD505-2E9C-101B-9397-08002B2CF9AE}" pid="3" name="MediaServiceImageTags">
    <vt:lpwstr/>
  </property>
</Properties>
</file>