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57" r:id="rId3"/>
    <p:sldId id="329" r:id="rId4"/>
    <p:sldId id="330" r:id="rId5"/>
    <p:sldId id="258" r:id="rId6"/>
    <p:sldId id="306" r:id="rId7"/>
    <p:sldId id="307" r:id="rId8"/>
    <p:sldId id="308" r:id="rId9"/>
    <p:sldId id="321" r:id="rId10"/>
    <p:sldId id="320" r:id="rId11"/>
    <p:sldId id="309" r:id="rId12"/>
    <p:sldId id="323" r:id="rId13"/>
    <p:sldId id="324" r:id="rId14"/>
    <p:sldId id="322" r:id="rId15"/>
    <p:sldId id="310" r:id="rId16"/>
    <p:sldId id="326" r:id="rId17"/>
    <p:sldId id="311" r:id="rId18"/>
    <p:sldId id="327" r:id="rId19"/>
    <p:sldId id="328" r:id="rId20"/>
    <p:sldId id="313" r:id="rId21"/>
    <p:sldId id="312" r:id="rId22"/>
    <p:sldId id="314" r:id="rId23"/>
    <p:sldId id="315" r:id="rId24"/>
    <p:sldId id="316" r:id="rId25"/>
    <p:sldId id="303" r:id="rId26"/>
    <p:sldId id="331" r:id="rId27"/>
    <p:sldId id="304" r:id="rId28"/>
    <p:sldId id="333" r:id="rId29"/>
    <p:sldId id="26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09810D-FE8E-4BFD-B57E-F5503C686280}" v="10" dt="2026-04-08T09:58:06.283"/>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271" autoAdjust="0"/>
  </p:normalViewPr>
  <p:slideViewPr>
    <p:cSldViewPr snapToGrid="0">
      <p:cViewPr varScale="1">
        <p:scale>
          <a:sx n="84" d="100"/>
          <a:sy n="84" d="100"/>
        </p:scale>
        <p:origin x="73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redo custSel addSld delSld modSld sldOrd addSection delSection">
      <pc:chgData name="Jonathan Wyatt" userId="c3e1212f-7374-4739-8e9f-f13855138211" providerId="ADAL" clId="{EBBE8D78-A078-4DBC-8848-CE30C0299687}" dt="2026-04-08T09:58:07.718" v="11893" actId="26606"/>
      <pc:docMkLst>
        <pc:docMk/>
      </pc:docMkLst>
      <pc:sldChg chg="addSp delSp modSp mod">
        <pc:chgData name="Jonathan Wyatt" userId="c3e1212f-7374-4739-8e9f-f13855138211" providerId="ADAL" clId="{EBBE8D78-A078-4DBC-8848-CE30C0299687}" dt="2026-03-09T15:18:43.503" v="3228" actId="26606"/>
        <pc:sldMkLst>
          <pc:docMk/>
          <pc:sldMk cId="2227680293" sldId="256"/>
        </pc:sldMkLst>
        <pc:spChg chg="mod">
          <ac:chgData name="Jonathan Wyatt" userId="c3e1212f-7374-4739-8e9f-f13855138211" providerId="ADAL" clId="{EBBE8D78-A078-4DBC-8848-CE30C0299687}" dt="2026-03-09T15:18:43.503" v="3228" actId="26606"/>
          <ac:spMkLst>
            <pc:docMk/>
            <pc:sldMk cId="2227680293" sldId="256"/>
            <ac:spMk id="2" creationId="{473E3095-D832-4FAB-6CAD-33C0536A7D74}"/>
          </ac:spMkLst>
        </pc:spChg>
        <pc:spChg chg="mod">
          <ac:chgData name="Jonathan Wyatt" userId="c3e1212f-7374-4739-8e9f-f13855138211" providerId="ADAL" clId="{EBBE8D78-A078-4DBC-8848-CE30C0299687}" dt="2026-03-09T15:18:43.503" v="3228" actId="26606"/>
          <ac:spMkLst>
            <pc:docMk/>
            <pc:sldMk cId="2227680293" sldId="256"/>
            <ac:spMk id="3" creationId="{3B5A7BB3-0490-7DB2-FC10-58E16E8783E1}"/>
          </ac:spMkLst>
        </pc:spChg>
        <pc:spChg chg="add">
          <ac:chgData name="Jonathan Wyatt" userId="c3e1212f-7374-4739-8e9f-f13855138211" providerId="ADAL" clId="{EBBE8D78-A078-4DBC-8848-CE30C0299687}" dt="2026-03-09T15:18:43.503" v="3228" actId="26606"/>
          <ac:spMkLst>
            <pc:docMk/>
            <pc:sldMk cId="2227680293" sldId="256"/>
            <ac:spMk id="18" creationId="{80B98925-0550-1AFB-C1DC-02792400FB71}"/>
          </ac:spMkLst>
        </pc:spChg>
        <pc:spChg chg="add">
          <ac:chgData name="Jonathan Wyatt" userId="c3e1212f-7374-4739-8e9f-f13855138211" providerId="ADAL" clId="{EBBE8D78-A078-4DBC-8848-CE30C0299687}" dt="2026-03-09T15:18:43.503" v="3228" actId="26606"/>
          <ac:spMkLst>
            <pc:docMk/>
            <pc:sldMk cId="2227680293" sldId="256"/>
            <ac:spMk id="20" creationId="{0DBFCB27-760B-5FF3-72F5-581461CE16FD}"/>
          </ac:spMkLst>
        </pc:spChg>
        <pc:picChg chg="mod">
          <ac:chgData name="Jonathan Wyatt" userId="c3e1212f-7374-4739-8e9f-f13855138211" providerId="ADAL" clId="{EBBE8D78-A078-4DBC-8848-CE30C0299687}" dt="2026-03-09T15:18:43.503" v="3228" actId="26606"/>
          <ac:picMkLst>
            <pc:docMk/>
            <pc:sldMk cId="2227680293" sldId="256"/>
            <ac:picMk id="4" creationId="{B674BE54-1EFB-9E4B-4093-41C5E4C9C8FC}"/>
          </ac:picMkLst>
        </pc:picChg>
      </pc:sldChg>
      <pc:sldChg chg="modSp mod">
        <pc:chgData name="Jonathan Wyatt" userId="c3e1212f-7374-4739-8e9f-f13855138211" providerId="ADAL" clId="{EBBE8D78-A078-4DBC-8848-CE30C0299687}" dt="2026-03-09T17:00:20.343" v="5757" actId="20577"/>
        <pc:sldMkLst>
          <pc:docMk/>
          <pc:sldMk cId="3135949586" sldId="257"/>
        </pc:sldMkLst>
        <pc:graphicFrameChg chg="mod modGraphic">
          <ac:chgData name="Jonathan Wyatt" userId="c3e1212f-7374-4739-8e9f-f13855138211" providerId="ADAL" clId="{EBBE8D78-A078-4DBC-8848-CE30C0299687}" dt="2026-03-09T17:00:20.343" v="5757" actId="20577"/>
          <ac:graphicFrameMkLst>
            <pc:docMk/>
            <pc:sldMk cId="3135949586" sldId="257"/>
            <ac:graphicFrameMk id="5" creationId="{3EBAE757-66FE-C55B-88D3-8CF2E877D71C}"/>
          </ac:graphicFrameMkLst>
        </pc:graphicFrameChg>
      </pc:sldChg>
      <pc:sldChg chg="modSp mod">
        <pc:chgData name="Jonathan Wyatt" userId="c3e1212f-7374-4739-8e9f-f13855138211" providerId="ADAL" clId="{EBBE8D78-A078-4DBC-8848-CE30C0299687}" dt="2026-03-09T15:13:54.114" v="2860" actId="313"/>
        <pc:sldMkLst>
          <pc:docMk/>
          <pc:sldMk cId="1282891456" sldId="258"/>
        </pc:sldMkLst>
        <pc:graphicFrameChg chg="mod modGraphic">
          <ac:chgData name="Jonathan Wyatt" userId="c3e1212f-7374-4739-8e9f-f13855138211" providerId="ADAL" clId="{EBBE8D78-A078-4DBC-8848-CE30C0299687}" dt="2026-03-09T15:13:54.114" v="2860" actId="313"/>
          <ac:graphicFrameMkLst>
            <pc:docMk/>
            <pc:sldMk cId="1282891456" sldId="258"/>
            <ac:graphicFrameMk id="5" creationId="{5FAF7A5B-1DF9-21B0-1635-3C8BDD708CE6}"/>
          </ac:graphicFrameMkLst>
        </pc:graphicFrameChg>
      </pc:sldChg>
      <pc:sldChg chg="modSp mod">
        <pc:chgData name="Jonathan Wyatt" userId="c3e1212f-7374-4739-8e9f-f13855138211" providerId="ADAL" clId="{EBBE8D78-A078-4DBC-8848-CE30C0299687}" dt="2026-04-08T09:52:55.540" v="11496" actId="20577"/>
        <pc:sldMkLst>
          <pc:docMk/>
          <pc:sldMk cId="3944395096" sldId="267"/>
        </pc:sldMkLst>
        <pc:spChg chg="mod">
          <ac:chgData name="Jonathan Wyatt" userId="c3e1212f-7374-4739-8e9f-f13855138211" providerId="ADAL" clId="{EBBE8D78-A078-4DBC-8848-CE30C0299687}" dt="2026-04-08T09:52:55.540" v="11496" actId="20577"/>
          <ac:spMkLst>
            <pc:docMk/>
            <pc:sldMk cId="3944395096" sldId="267"/>
            <ac:spMk id="3" creationId="{2E1CFBE6-C1CD-48C6-7851-FFAF6BD1F968}"/>
          </ac:spMkLst>
        </pc:spChg>
      </pc:sldChg>
      <pc:sldChg chg="addSp modSp new add del mod setBg">
        <pc:chgData name="Jonathan Wyatt" userId="c3e1212f-7374-4739-8e9f-f13855138211" providerId="ADAL" clId="{EBBE8D78-A078-4DBC-8848-CE30C0299687}" dt="2026-04-08T09:01:06.905" v="9746" actId="47"/>
        <pc:sldMkLst>
          <pc:docMk/>
          <pc:sldMk cId="1026981069" sldId="302"/>
        </pc:sldMkLst>
        <pc:spChg chg="mod">
          <ac:chgData name="Jonathan Wyatt" userId="c3e1212f-7374-4739-8e9f-f13855138211" providerId="ADAL" clId="{EBBE8D78-A078-4DBC-8848-CE30C0299687}" dt="2026-04-08T08:59:31.216" v="9464" actId="20578"/>
          <ac:spMkLst>
            <pc:docMk/>
            <pc:sldMk cId="1026981069" sldId="302"/>
            <ac:spMk id="3" creationId="{30F394F8-6F2E-737A-6BD3-919410404D2E}"/>
          </ac:spMkLst>
        </pc:spChg>
      </pc:sldChg>
      <pc:sldChg chg="modNotesTx">
        <pc:chgData name="Jonathan Wyatt" userId="c3e1212f-7374-4739-8e9f-f13855138211" providerId="ADAL" clId="{EBBE8D78-A078-4DBC-8848-CE30C0299687}" dt="2026-04-08T09:08:15.585" v="10587" actId="20577"/>
        <pc:sldMkLst>
          <pc:docMk/>
          <pc:sldMk cId="3930544933" sldId="303"/>
        </pc:sldMkLst>
      </pc:sldChg>
      <pc:sldChg chg="addSp modSp mod modNotesTx">
        <pc:chgData name="Jonathan Wyatt" userId="c3e1212f-7374-4739-8e9f-f13855138211" providerId="ADAL" clId="{EBBE8D78-A078-4DBC-8848-CE30C0299687}" dt="2026-04-08T09:22:23.087" v="11487" actId="114"/>
        <pc:sldMkLst>
          <pc:docMk/>
          <pc:sldMk cId="3593470979" sldId="304"/>
        </pc:sldMkLst>
        <pc:spChg chg="mod">
          <ac:chgData name="Jonathan Wyatt" userId="c3e1212f-7374-4739-8e9f-f13855138211" providerId="ADAL" clId="{EBBE8D78-A078-4DBC-8848-CE30C0299687}" dt="2026-04-08T09:19:39.424" v="11113" actId="20577"/>
          <ac:spMkLst>
            <pc:docMk/>
            <pc:sldMk cId="3593470979" sldId="304"/>
            <ac:spMk id="2" creationId="{4998BF7B-9904-8BE5-40ED-D47A2F7F30D1}"/>
          </ac:spMkLst>
        </pc:spChg>
        <pc:spChg chg="add mod">
          <ac:chgData name="Jonathan Wyatt" userId="c3e1212f-7374-4739-8e9f-f13855138211" providerId="ADAL" clId="{EBBE8D78-A078-4DBC-8848-CE30C0299687}" dt="2026-04-08T09:22:23.087" v="11487" actId="114"/>
          <ac:spMkLst>
            <pc:docMk/>
            <pc:sldMk cId="3593470979" sldId="304"/>
            <ac:spMk id="4" creationId="{48F385DD-53F7-39CA-B92A-EE3ED421B98C}"/>
          </ac:spMkLst>
        </pc:spChg>
        <pc:graphicFrameChg chg="mod modGraphic">
          <ac:chgData name="Jonathan Wyatt" userId="c3e1212f-7374-4739-8e9f-f13855138211" providerId="ADAL" clId="{EBBE8D78-A078-4DBC-8848-CE30C0299687}" dt="2026-04-08T09:22:04.982" v="11480" actId="20577"/>
          <ac:graphicFrameMkLst>
            <pc:docMk/>
            <pc:sldMk cId="3593470979" sldId="304"/>
            <ac:graphicFrameMk id="5" creationId="{2BAAD01E-85BC-7824-01DB-1E1CDB62364A}"/>
          </ac:graphicFrameMkLst>
        </pc:graphicFrameChg>
      </pc:sldChg>
      <pc:sldChg chg="addSp delSp modSp new mod setBg modNotesTx">
        <pc:chgData name="Jonathan Wyatt" userId="c3e1212f-7374-4739-8e9f-f13855138211" providerId="ADAL" clId="{EBBE8D78-A078-4DBC-8848-CE30C0299687}" dt="2026-03-09T15:26:07.913" v="3653" actId="20577"/>
        <pc:sldMkLst>
          <pc:docMk/>
          <pc:sldMk cId="2551065809" sldId="306"/>
        </pc:sldMkLst>
        <pc:spChg chg="mod">
          <ac:chgData name="Jonathan Wyatt" userId="c3e1212f-7374-4739-8e9f-f13855138211" providerId="ADAL" clId="{EBBE8D78-A078-4DBC-8848-CE30C0299687}" dt="2026-03-09T15:25:50.072" v="3614" actId="26606"/>
          <ac:spMkLst>
            <pc:docMk/>
            <pc:sldMk cId="2551065809" sldId="306"/>
            <ac:spMk id="2" creationId="{F8371DD6-B650-BCC8-7BD0-6050F799BC3D}"/>
          </ac:spMkLst>
        </pc:spChg>
        <pc:spChg chg="add mod">
          <ac:chgData name="Jonathan Wyatt" userId="c3e1212f-7374-4739-8e9f-f13855138211" providerId="ADAL" clId="{EBBE8D78-A078-4DBC-8848-CE30C0299687}" dt="2026-03-09T15:25:52.888" v="3615" actId="122"/>
          <ac:spMkLst>
            <pc:docMk/>
            <pc:sldMk cId="2551065809" sldId="306"/>
            <ac:spMk id="10" creationId="{7CD20A15-AFA1-07BC-D7F2-E6F2889DD5D2}"/>
          </ac:spMkLst>
        </pc:spChg>
        <pc:spChg chg="add">
          <ac:chgData name="Jonathan Wyatt" userId="c3e1212f-7374-4739-8e9f-f13855138211" providerId="ADAL" clId="{EBBE8D78-A078-4DBC-8848-CE30C0299687}" dt="2026-03-09T15:25:50.072" v="3614" actId="26606"/>
          <ac:spMkLst>
            <pc:docMk/>
            <pc:sldMk cId="2551065809" sldId="306"/>
            <ac:spMk id="20" creationId="{34C0330F-1D4F-4552-B799-615DD237B6DE}"/>
          </ac:spMkLst>
        </pc:spChg>
        <pc:spChg chg="add">
          <ac:chgData name="Jonathan Wyatt" userId="c3e1212f-7374-4739-8e9f-f13855138211" providerId="ADAL" clId="{EBBE8D78-A078-4DBC-8848-CE30C0299687}" dt="2026-03-09T15:25:50.072" v="3614" actId="26606"/>
          <ac:spMkLst>
            <pc:docMk/>
            <pc:sldMk cId="2551065809" sldId="306"/>
            <ac:spMk id="22" creationId="{92BE0106-0C20-465B-A1BE-0BAC2737B1AD}"/>
          </ac:spMkLst>
        </pc:spChg>
        <pc:picChg chg="add mod">
          <ac:chgData name="Jonathan Wyatt" userId="c3e1212f-7374-4739-8e9f-f13855138211" providerId="ADAL" clId="{EBBE8D78-A078-4DBC-8848-CE30C0299687}" dt="2026-03-09T15:25:50.072" v="3614" actId="26606"/>
          <ac:picMkLst>
            <pc:docMk/>
            <pc:sldMk cId="2551065809" sldId="306"/>
            <ac:picMk id="8" creationId="{8D661062-5C08-9E50-55D6-3A674ED14BFD}"/>
          </ac:picMkLst>
        </pc:picChg>
      </pc:sldChg>
      <pc:sldChg chg="addSp delSp modSp new mod setBg modNotesTx">
        <pc:chgData name="Jonathan Wyatt" userId="c3e1212f-7374-4739-8e9f-f13855138211" providerId="ADAL" clId="{EBBE8D78-A078-4DBC-8848-CE30C0299687}" dt="2026-03-09T15:28:46.367" v="3816" actId="20577"/>
        <pc:sldMkLst>
          <pc:docMk/>
          <pc:sldMk cId="4245943406" sldId="307"/>
        </pc:sldMkLst>
        <pc:spChg chg="mod">
          <ac:chgData name="Jonathan Wyatt" userId="c3e1212f-7374-4739-8e9f-f13855138211" providerId="ADAL" clId="{EBBE8D78-A078-4DBC-8848-CE30C0299687}" dt="2026-03-09T15:28:36.710" v="3798" actId="26606"/>
          <ac:spMkLst>
            <pc:docMk/>
            <pc:sldMk cId="4245943406" sldId="307"/>
            <ac:spMk id="2" creationId="{3CFAC6CC-AF1F-0949-7FD5-0E1EFFD845F4}"/>
          </ac:spMkLst>
        </pc:spChg>
        <pc:spChg chg="add">
          <ac:chgData name="Jonathan Wyatt" userId="c3e1212f-7374-4739-8e9f-f13855138211" providerId="ADAL" clId="{EBBE8D78-A078-4DBC-8848-CE30C0299687}" dt="2026-03-09T15:28:36.710" v="3798" actId="26606"/>
          <ac:spMkLst>
            <pc:docMk/>
            <pc:sldMk cId="4245943406" sldId="307"/>
            <ac:spMk id="15" creationId="{04213918-F1EB-4BCE-BE23-F5E9851EE05C}"/>
          </ac:spMkLst>
        </pc:spChg>
        <pc:spChg chg="add">
          <ac:chgData name="Jonathan Wyatt" userId="c3e1212f-7374-4739-8e9f-f13855138211" providerId="ADAL" clId="{EBBE8D78-A078-4DBC-8848-CE30C0299687}" dt="2026-03-09T15:28:36.710" v="3798" actId="26606"/>
          <ac:spMkLst>
            <pc:docMk/>
            <pc:sldMk cId="4245943406" sldId="307"/>
            <ac:spMk id="16" creationId="{2062E862-C7F7-4CA1-B929-D0B75F5E9FB9}"/>
          </ac:spMkLst>
        </pc:spChg>
        <pc:graphicFrameChg chg="add">
          <ac:chgData name="Jonathan Wyatt" userId="c3e1212f-7374-4739-8e9f-f13855138211" providerId="ADAL" clId="{EBBE8D78-A078-4DBC-8848-CE30C0299687}" dt="2026-03-09T15:28:36.710" v="3798" actId="26606"/>
          <ac:graphicFrameMkLst>
            <pc:docMk/>
            <pc:sldMk cId="4245943406" sldId="307"/>
            <ac:graphicFrameMk id="17" creationId="{52CF26AE-F422-FB0D-13A4-5F2C29787386}"/>
          </ac:graphicFrameMkLst>
        </pc:graphicFrameChg>
      </pc:sldChg>
      <pc:sldChg chg="addSp modSp new mod setBg">
        <pc:chgData name="Jonathan Wyatt" userId="c3e1212f-7374-4739-8e9f-f13855138211" providerId="ADAL" clId="{EBBE8D78-A078-4DBC-8848-CE30C0299687}" dt="2026-04-01T19:10:49.960" v="5885" actId="2710"/>
        <pc:sldMkLst>
          <pc:docMk/>
          <pc:sldMk cId="47796504" sldId="308"/>
        </pc:sldMkLst>
        <pc:spChg chg="mod">
          <ac:chgData name="Jonathan Wyatt" userId="c3e1212f-7374-4739-8e9f-f13855138211" providerId="ADAL" clId="{EBBE8D78-A078-4DBC-8848-CE30C0299687}" dt="2026-04-01T19:10:43.945" v="5884" actId="26606"/>
          <ac:spMkLst>
            <pc:docMk/>
            <pc:sldMk cId="47796504" sldId="308"/>
            <ac:spMk id="2" creationId="{E6AE2E69-2432-75C4-007B-544E2708DF55}"/>
          </ac:spMkLst>
        </pc:spChg>
        <pc:spChg chg="mod">
          <ac:chgData name="Jonathan Wyatt" userId="c3e1212f-7374-4739-8e9f-f13855138211" providerId="ADAL" clId="{EBBE8D78-A078-4DBC-8848-CE30C0299687}" dt="2026-04-01T19:10:49.960" v="5885" actId="2710"/>
          <ac:spMkLst>
            <pc:docMk/>
            <pc:sldMk cId="47796504" sldId="308"/>
            <ac:spMk id="3" creationId="{1CA28A77-FB01-1E0C-B917-D58FC53E8503}"/>
          </ac:spMkLst>
        </pc:spChg>
        <pc:spChg chg="add">
          <ac:chgData name="Jonathan Wyatt" userId="c3e1212f-7374-4739-8e9f-f13855138211" providerId="ADAL" clId="{EBBE8D78-A078-4DBC-8848-CE30C0299687}" dt="2026-04-01T19:10:43.945" v="5884" actId="26606"/>
          <ac:spMkLst>
            <pc:docMk/>
            <pc:sldMk cId="47796504" sldId="308"/>
            <ac:spMk id="9" creationId="{9EE42DCE-4A4F-44C4-84E5-261B3BEEF1DA}"/>
          </ac:spMkLst>
        </pc:spChg>
        <pc:spChg chg="add">
          <ac:chgData name="Jonathan Wyatt" userId="c3e1212f-7374-4739-8e9f-f13855138211" providerId="ADAL" clId="{EBBE8D78-A078-4DBC-8848-CE30C0299687}" dt="2026-04-01T19:10:43.945" v="5884" actId="26606"/>
          <ac:spMkLst>
            <pc:docMk/>
            <pc:sldMk cId="47796504" sldId="308"/>
            <ac:spMk id="11" creationId="{887F59F2-5FBC-40CD-AD35-376AECE49EA6}"/>
          </ac:spMkLst>
        </pc:spChg>
        <pc:picChg chg="add mod">
          <ac:chgData name="Jonathan Wyatt" userId="c3e1212f-7374-4739-8e9f-f13855138211" providerId="ADAL" clId="{EBBE8D78-A078-4DBC-8848-CE30C0299687}" dt="2026-04-01T19:10:43.945" v="5884" actId="26606"/>
          <ac:picMkLst>
            <pc:docMk/>
            <pc:sldMk cId="47796504" sldId="308"/>
            <ac:picMk id="4" creationId="{13D9E293-2D58-F962-946D-184C36939723}"/>
          </ac:picMkLst>
        </pc:picChg>
      </pc:sldChg>
      <pc:sldChg chg="addSp modSp new mod setBg modNotesTx">
        <pc:chgData name="Jonathan Wyatt" userId="c3e1212f-7374-4739-8e9f-f13855138211" providerId="ADAL" clId="{EBBE8D78-A078-4DBC-8848-CE30C0299687}" dt="2026-04-01T19:18:40.918" v="6160" actId="20577"/>
        <pc:sldMkLst>
          <pc:docMk/>
          <pc:sldMk cId="1716169878" sldId="309"/>
        </pc:sldMkLst>
        <pc:spChg chg="mod">
          <ac:chgData name="Jonathan Wyatt" userId="c3e1212f-7374-4739-8e9f-f13855138211" providerId="ADAL" clId="{EBBE8D78-A078-4DBC-8848-CE30C0299687}" dt="2026-04-01T19:18:30.987" v="6151" actId="26606"/>
          <ac:spMkLst>
            <pc:docMk/>
            <pc:sldMk cId="1716169878" sldId="309"/>
            <ac:spMk id="2" creationId="{9DF8CF6E-E2A6-8083-6E9F-6CCDAE29F0D5}"/>
          </ac:spMkLst>
        </pc:spChg>
        <pc:spChg chg="mod">
          <ac:chgData name="Jonathan Wyatt" userId="c3e1212f-7374-4739-8e9f-f13855138211" providerId="ADAL" clId="{EBBE8D78-A078-4DBC-8848-CE30C0299687}" dt="2026-04-01T19:18:37.960" v="6159" actId="20577"/>
          <ac:spMkLst>
            <pc:docMk/>
            <pc:sldMk cId="1716169878" sldId="309"/>
            <ac:spMk id="3" creationId="{752D93BE-6605-4D15-1F8F-731E1060E62C}"/>
          </ac:spMkLst>
        </pc:spChg>
        <pc:spChg chg="add">
          <ac:chgData name="Jonathan Wyatt" userId="c3e1212f-7374-4739-8e9f-f13855138211" providerId="ADAL" clId="{EBBE8D78-A078-4DBC-8848-CE30C0299687}" dt="2026-04-01T19:18:30.987" v="6151" actId="26606"/>
          <ac:spMkLst>
            <pc:docMk/>
            <pc:sldMk cId="1716169878" sldId="309"/>
            <ac:spMk id="9" creationId="{9EE42DCE-4A4F-44C4-84E5-261B3BEEF1DA}"/>
          </ac:spMkLst>
        </pc:spChg>
        <pc:spChg chg="add">
          <ac:chgData name="Jonathan Wyatt" userId="c3e1212f-7374-4739-8e9f-f13855138211" providerId="ADAL" clId="{EBBE8D78-A078-4DBC-8848-CE30C0299687}" dt="2026-04-01T19:18:30.987" v="6151" actId="26606"/>
          <ac:spMkLst>
            <pc:docMk/>
            <pc:sldMk cId="1716169878" sldId="309"/>
            <ac:spMk id="11" creationId="{887F59F2-5FBC-40CD-AD35-376AECE49EA6}"/>
          </ac:spMkLst>
        </pc:spChg>
        <pc:picChg chg="add mod">
          <ac:chgData name="Jonathan Wyatt" userId="c3e1212f-7374-4739-8e9f-f13855138211" providerId="ADAL" clId="{EBBE8D78-A078-4DBC-8848-CE30C0299687}" dt="2026-04-01T19:18:30.987" v="6151" actId="26606"/>
          <ac:picMkLst>
            <pc:docMk/>
            <pc:sldMk cId="1716169878" sldId="309"/>
            <ac:picMk id="4" creationId="{439A33D2-10CC-DD59-207C-7EC8AA849926}"/>
          </ac:picMkLst>
        </pc:picChg>
      </pc:sldChg>
      <pc:sldChg chg="addSp delSp modSp new mod setBg">
        <pc:chgData name="Jonathan Wyatt" userId="c3e1212f-7374-4739-8e9f-f13855138211" providerId="ADAL" clId="{EBBE8D78-A078-4DBC-8848-CE30C0299687}" dt="2026-04-01T19:38:48.123" v="7715" actId="122"/>
        <pc:sldMkLst>
          <pc:docMk/>
          <pc:sldMk cId="1614555095" sldId="310"/>
        </pc:sldMkLst>
        <pc:spChg chg="mod">
          <ac:chgData name="Jonathan Wyatt" userId="c3e1212f-7374-4739-8e9f-f13855138211" providerId="ADAL" clId="{EBBE8D78-A078-4DBC-8848-CE30C0299687}" dt="2026-04-01T19:38:48.123" v="7715" actId="122"/>
          <ac:spMkLst>
            <pc:docMk/>
            <pc:sldMk cId="1614555095" sldId="310"/>
            <ac:spMk id="2" creationId="{9ECE66C1-20F6-9959-16D6-1069BDB0625A}"/>
          </ac:spMkLst>
        </pc:spChg>
        <pc:spChg chg="add del mod ord">
          <ac:chgData name="Jonathan Wyatt" userId="c3e1212f-7374-4739-8e9f-f13855138211" providerId="ADAL" clId="{EBBE8D78-A078-4DBC-8848-CE30C0299687}" dt="2026-04-01T19:38:42.427" v="7713" actId="113"/>
          <ac:spMkLst>
            <pc:docMk/>
            <pc:sldMk cId="1614555095" sldId="310"/>
            <ac:spMk id="3" creationId="{1422CB29-991E-46AB-4769-BDAA7AAD8F6C}"/>
          </ac:spMkLst>
        </pc:spChg>
        <pc:spChg chg="add">
          <ac:chgData name="Jonathan Wyatt" userId="c3e1212f-7374-4739-8e9f-f13855138211" providerId="ADAL" clId="{EBBE8D78-A078-4DBC-8848-CE30C0299687}" dt="2026-04-01T19:38:38.222" v="7712" actId="26606"/>
          <ac:spMkLst>
            <pc:docMk/>
            <pc:sldMk cId="1614555095" sldId="310"/>
            <ac:spMk id="12" creationId="{9E10BDB4-64F2-477D-A03B-9F8352D5E02E}"/>
          </ac:spMkLst>
        </pc:spChg>
        <pc:spChg chg="add">
          <ac:chgData name="Jonathan Wyatt" userId="c3e1212f-7374-4739-8e9f-f13855138211" providerId="ADAL" clId="{EBBE8D78-A078-4DBC-8848-CE30C0299687}" dt="2026-04-01T19:38:38.222" v="7712" actId="26606"/>
          <ac:spMkLst>
            <pc:docMk/>
            <pc:sldMk cId="1614555095" sldId="310"/>
            <ac:spMk id="14" creationId="{887F59F2-5FBC-40CD-AD35-376AECE49EA6}"/>
          </ac:spMkLst>
        </pc:spChg>
        <pc:spChg chg="add">
          <ac:chgData name="Jonathan Wyatt" userId="c3e1212f-7374-4739-8e9f-f13855138211" providerId="ADAL" clId="{EBBE8D78-A078-4DBC-8848-CE30C0299687}" dt="2026-04-01T19:38:38.222" v="7712" actId="26606"/>
          <ac:spMkLst>
            <pc:docMk/>
            <pc:sldMk cId="1614555095" sldId="310"/>
            <ac:spMk id="16" creationId="{7271C494-8107-3D61-D611-4FBC7C22A2B8}"/>
          </ac:spMkLst>
        </pc:spChg>
        <pc:picChg chg="add mod">
          <ac:chgData name="Jonathan Wyatt" userId="c3e1212f-7374-4739-8e9f-f13855138211" providerId="ADAL" clId="{EBBE8D78-A078-4DBC-8848-CE30C0299687}" dt="2026-04-01T19:38:46.045" v="7714" actId="14100"/>
          <ac:picMkLst>
            <pc:docMk/>
            <pc:sldMk cId="1614555095" sldId="310"/>
            <ac:picMk id="7" creationId="{673316BE-4422-32EA-2117-A177BC6A2CF3}"/>
          </ac:picMkLst>
        </pc:picChg>
      </pc:sldChg>
      <pc:sldChg chg="addSp modSp new mod setBg">
        <pc:chgData name="Jonathan Wyatt" userId="c3e1212f-7374-4739-8e9f-f13855138211" providerId="ADAL" clId="{EBBE8D78-A078-4DBC-8848-CE30C0299687}" dt="2026-04-01T19:45:44.607" v="7960" actId="5793"/>
        <pc:sldMkLst>
          <pc:docMk/>
          <pc:sldMk cId="1440170473" sldId="311"/>
        </pc:sldMkLst>
        <pc:spChg chg="mod">
          <ac:chgData name="Jonathan Wyatt" userId="c3e1212f-7374-4739-8e9f-f13855138211" providerId="ADAL" clId="{EBBE8D78-A078-4DBC-8848-CE30C0299687}" dt="2026-04-01T19:45:39.263" v="7959" actId="122"/>
          <ac:spMkLst>
            <pc:docMk/>
            <pc:sldMk cId="1440170473" sldId="311"/>
            <ac:spMk id="2" creationId="{ED177D36-2FB9-9E96-C177-CB2D33791890}"/>
          </ac:spMkLst>
        </pc:spChg>
        <pc:spChg chg="mod ord">
          <ac:chgData name="Jonathan Wyatt" userId="c3e1212f-7374-4739-8e9f-f13855138211" providerId="ADAL" clId="{EBBE8D78-A078-4DBC-8848-CE30C0299687}" dt="2026-04-01T19:45:44.607" v="7960" actId="5793"/>
          <ac:spMkLst>
            <pc:docMk/>
            <pc:sldMk cId="1440170473" sldId="311"/>
            <ac:spMk id="3" creationId="{4DC1367A-6CD4-2F4C-C828-AB74F08665A1}"/>
          </ac:spMkLst>
        </pc:spChg>
        <pc:spChg chg="add">
          <ac:chgData name="Jonathan Wyatt" userId="c3e1212f-7374-4739-8e9f-f13855138211" providerId="ADAL" clId="{EBBE8D78-A078-4DBC-8848-CE30C0299687}" dt="2026-04-01T19:45:15.116" v="7937" actId="26606"/>
          <ac:spMkLst>
            <pc:docMk/>
            <pc:sldMk cId="1440170473" sldId="311"/>
            <ac:spMk id="12" creationId="{5D68BD8F-A7CB-08AC-620B-E0FE54A23B5F}"/>
          </ac:spMkLst>
        </pc:spChg>
        <pc:spChg chg="add">
          <ac:chgData name="Jonathan Wyatt" userId="c3e1212f-7374-4739-8e9f-f13855138211" providerId="ADAL" clId="{EBBE8D78-A078-4DBC-8848-CE30C0299687}" dt="2026-04-01T19:45:15.116" v="7937" actId="26606"/>
          <ac:spMkLst>
            <pc:docMk/>
            <pc:sldMk cId="1440170473" sldId="311"/>
            <ac:spMk id="14" creationId="{CBA2B5CE-D539-B1D4-1108-99666B52838B}"/>
          </ac:spMkLst>
        </pc:spChg>
        <pc:picChg chg="add mod ord">
          <ac:chgData name="Jonathan Wyatt" userId="c3e1212f-7374-4739-8e9f-f13855138211" providerId="ADAL" clId="{EBBE8D78-A078-4DBC-8848-CE30C0299687}" dt="2026-04-01T19:45:15.116" v="7937" actId="26606"/>
          <ac:picMkLst>
            <pc:docMk/>
            <pc:sldMk cId="1440170473" sldId="311"/>
            <ac:picMk id="5" creationId="{489B7D80-3DD4-DB19-5C9D-D5E7A553237E}"/>
          </ac:picMkLst>
        </pc:picChg>
        <pc:picChg chg="add mod">
          <ac:chgData name="Jonathan Wyatt" userId="c3e1212f-7374-4739-8e9f-f13855138211" providerId="ADAL" clId="{EBBE8D78-A078-4DBC-8848-CE30C0299687}" dt="2026-04-01T19:45:15.116" v="7937" actId="26606"/>
          <ac:picMkLst>
            <pc:docMk/>
            <pc:sldMk cId="1440170473" sldId="311"/>
            <ac:picMk id="7" creationId="{3FB38B43-D5A8-9A19-4F6B-0C67ED2BF16D}"/>
          </ac:picMkLst>
        </pc:picChg>
      </pc:sldChg>
      <pc:sldChg chg="addSp modSp new mod setBg modNotesTx">
        <pc:chgData name="Jonathan Wyatt" userId="c3e1212f-7374-4739-8e9f-f13855138211" providerId="ADAL" clId="{EBBE8D78-A078-4DBC-8848-CE30C0299687}" dt="2026-04-08T09:00:44.403" v="9745" actId="20577"/>
        <pc:sldMkLst>
          <pc:docMk/>
          <pc:sldMk cId="1496055742" sldId="312"/>
        </pc:sldMkLst>
        <pc:spChg chg="mod">
          <ac:chgData name="Jonathan Wyatt" userId="c3e1212f-7374-4739-8e9f-f13855138211" providerId="ADAL" clId="{EBBE8D78-A078-4DBC-8848-CE30C0299687}" dt="2026-04-01T20:33:18.647" v="8653" actId="26606"/>
          <ac:spMkLst>
            <pc:docMk/>
            <pc:sldMk cId="1496055742" sldId="312"/>
            <ac:spMk id="2" creationId="{DED725A5-49BE-A2A4-635C-86651B8CF8F1}"/>
          </ac:spMkLst>
        </pc:spChg>
        <pc:spChg chg="mod">
          <ac:chgData name="Jonathan Wyatt" userId="c3e1212f-7374-4739-8e9f-f13855138211" providerId="ADAL" clId="{EBBE8D78-A078-4DBC-8848-CE30C0299687}" dt="2026-04-02T08:34:37.231" v="8926" actId="20577"/>
          <ac:spMkLst>
            <pc:docMk/>
            <pc:sldMk cId="1496055742" sldId="312"/>
            <ac:spMk id="3" creationId="{B95DE0E9-8867-9B4D-4CAF-78785711E27F}"/>
          </ac:spMkLst>
        </pc:spChg>
        <pc:spChg chg="add">
          <ac:chgData name="Jonathan Wyatt" userId="c3e1212f-7374-4739-8e9f-f13855138211" providerId="ADAL" clId="{EBBE8D78-A078-4DBC-8848-CE30C0299687}" dt="2026-04-01T20:33:18.647" v="8653" actId="26606"/>
          <ac:spMkLst>
            <pc:docMk/>
            <pc:sldMk cId="1496055742" sldId="312"/>
            <ac:spMk id="10" creationId="{4065D9BE-A58D-6E8A-D4A2-5056F3C5E9CA}"/>
          </ac:spMkLst>
        </pc:spChg>
        <pc:spChg chg="add">
          <ac:chgData name="Jonathan Wyatt" userId="c3e1212f-7374-4739-8e9f-f13855138211" providerId="ADAL" clId="{EBBE8D78-A078-4DBC-8848-CE30C0299687}" dt="2026-04-01T20:33:18.647" v="8653" actId="26606"/>
          <ac:spMkLst>
            <pc:docMk/>
            <pc:sldMk cId="1496055742" sldId="312"/>
            <ac:spMk id="12" creationId="{A745E793-BC99-8991-71CD-53FFBB6A8F69}"/>
          </ac:spMkLst>
        </pc:spChg>
        <pc:picChg chg="add">
          <ac:chgData name="Jonathan Wyatt" userId="c3e1212f-7374-4739-8e9f-f13855138211" providerId="ADAL" clId="{EBBE8D78-A078-4DBC-8848-CE30C0299687}" dt="2026-04-01T20:33:18.647" v="8653" actId="26606"/>
          <ac:picMkLst>
            <pc:docMk/>
            <pc:sldMk cId="1496055742" sldId="312"/>
            <ac:picMk id="7" creationId="{60FD3109-061C-37B4-7A52-92BC5863AD55}"/>
          </ac:picMkLst>
        </pc:picChg>
      </pc:sldChg>
      <pc:sldChg chg="addSp delSp modSp new mod ord modNotesTx">
        <pc:chgData name="Jonathan Wyatt" userId="c3e1212f-7374-4739-8e9f-f13855138211" providerId="ADAL" clId="{EBBE8D78-A078-4DBC-8848-CE30C0299687}" dt="2026-04-08T08:59:26.572" v="9463"/>
        <pc:sldMkLst>
          <pc:docMk/>
          <pc:sldMk cId="2546252069" sldId="313"/>
        </pc:sldMkLst>
        <pc:spChg chg="mod">
          <ac:chgData name="Jonathan Wyatt" userId="c3e1212f-7374-4739-8e9f-f13855138211" providerId="ADAL" clId="{EBBE8D78-A078-4DBC-8848-CE30C0299687}" dt="2026-04-01T20:45:01.172" v="8776" actId="1076"/>
          <ac:spMkLst>
            <pc:docMk/>
            <pc:sldMk cId="2546252069" sldId="313"/>
            <ac:spMk id="2" creationId="{3E80B3CF-C211-27AA-31AD-88A37D7E01A0}"/>
          </ac:spMkLst>
        </pc:spChg>
        <pc:graphicFrameChg chg="add mod modGraphic">
          <ac:chgData name="Jonathan Wyatt" userId="c3e1212f-7374-4739-8e9f-f13855138211" providerId="ADAL" clId="{EBBE8D78-A078-4DBC-8848-CE30C0299687}" dt="2026-04-01T20:44:15.092" v="8665" actId="14100"/>
          <ac:graphicFrameMkLst>
            <pc:docMk/>
            <pc:sldMk cId="2546252069" sldId="313"/>
            <ac:graphicFrameMk id="4" creationId="{3BC2769C-B9D9-6FD5-ED01-B05800B17519}"/>
          </ac:graphicFrameMkLst>
        </pc:graphicFrameChg>
      </pc:sldChg>
      <pc:sldChg chg="addSp delSp modSp new mod setBg setClrOvrMap">
        <pc:chgData name="Jonathan Wyatt" userId="c3e1212f-7374-4739-8e9f-f13855138211" providerId="ADAL" clId="{EBBE8D78-A078-4DBC-8848-CE30C0299687}" dt="2026-03-09T16:48:22.655" v="3962" actId="26606"/>
        <pc:sldMkLst>
          <pc:docMk/>
          <pc:sldMk cId="4221075674" sldId="314"/>
        </pc:sldMkLst>
        <pc:spChg chg="mod">
          <ac:chgData name="Jonathan Wyatt" userId="c3e1212f-7374-4739-8e9f-f13855138211" providerId="ADAL" clId="{EBBE8D78-A078-4DBC-8848-CE30C0299687}" dt="2026-03-09T16:48:22.655" v="3962" actId="26606"/>
          <ac:spMkLst>
            <pc:docMk/>
            <pc:sldMk cId="4221075674" sldId="314"/>
            <ac:spMk id="2" creationId="{8FF3EB74-BD19-2FBF-FF2B-1F14230D9FD3}"/>
          </ac:spMkLst>
        </pc:spChg>
        <pc:spChg chg="add">
          <ac:chgData name="Jonathan Wyatt" userId="c3e1212f-7374-4739-8e9f-f13855138211" providerId="ADAL" clId="{EBBE8D78-A078-4DBC-8848-CE30C0299687}" dt="2026-03-09T16:48:22.655" v="3962" actId="26606"/>
          <ac:spMkLst>
            <pc:docMk/>
            <pc:sldMk cId="4221075674" sldId="314"/>
            <ac:spMk id="9" creationId="{774A975B-A886-5202-0489-6965514A0D14}"/>
          </ac:spMkLst>
        </pc:spChg>
        <pc:spChg chg="add">
          <ac:chgData name="Jonathan Wyatt" userId="c3e1212f-7374-4739-8e9f-f13855138211" providerId="ADAL" clId="{EBBE8D78-A078-4DBC-8848-CE30C0299687}" dt="2026-03-09T16:48:22.655" v="3962" actId="26606"/>
          <ac:spMkLst>
            <pc:docMk/>
            <pc:sldMk cId="4221075674" sldId="314"/>
            <ac:spMk id="11" creationId="{EA67E988-5919-57BB-C7DE-D3EAD38A3045}"/>
          </ac:spMkLst>
        </pc:spChg>
        <pc:spChg chg="add">
          <ac:chgData name="Jonathan Wyatt" userId="c3e1212f-7374-4739-8e9f-f13855138211" providerId="ADAL" clId="{EBBE8D78-A078-4DBC-8848-CE30C0299687}" dt="2026-03-09T16:48:22.655" v="3962" actId="26606"/>
          <ac:spMkLst>
            <pc:docMk/>
            <pc:sldMk cId="4221075674" sldId="314"/>
            <ac:spMk id="13" creationId="{E20BB609-EF92-42DB-836C-0699A590B5CF}"/>
          </ac:spMkLst>
        </pc:spChg>
        <pc:spChg chg="add">
          <ac:chgData name="Jonathan Wyatt" userId="c3e1212f-7374-4739-8e9f-f13855138211" providerId="ADAL" clId="{EBBE8D78-A078-4DBC-8848-CE30C0299687}" dt="2026-03-09T16:48:22.655" v="3962" actId="26606"/>
          <ac:spMkLst>
            <pc:docMk/>
            <pc:sldMk cId="4221075674" sldId="314"/>
            <ac:spMk id="15" creationId="{637992A9-1E8C-4E57-B4F4-EE2D38E504A2}"/>
          </ac:spMkLst>
        </pc:spChg>
        <pc:spChg chg="add">
          <ac:chgData name="Jonathan Wyatt" userId="c3e1212f-7374-4739-8e9f-f13855138211" providerId="ADAL" clId="{EBBE8D78-A078-4DBC-8848-CE30C0299687}" dt="2026-03-09T16:48:22.655" v="3962" actId="26606"/>
          <ac:spMkLst>
            <pc:docMk/>
            <pc:sldMk cId="4221075674" sldId="314"/>
            <ac:spMk id="17" creationId="{B2C335F7-F61C-4EB4-80F2-4B1438FE66BB}"/>
          </ac:spMkLst>
        </pc:spChg>
        <pc:picChg chg="add">
          <ac:chgData name="Jonathan Wyatt" userId="c3e1212f-7374-4739-8e9f-f13855138211" providerId="ADAL" clId="{EBBE8D78-A078-4DBC-8848-CE30C0299687}" dt="2026-03-09T16:48:22.655" v="3962" actId="26606"/>
          <ac:picMkLst>
            <pc:docMk/>
            <pc:sldMk cId="4221075674" sldId="314"/>
            <ac:picMk id="5" creationId="{CCBB9361-39D5-F815-E7F3-0526A95D12D5}"/>
          </ac:picMkLst>
        </pc:picChg>
      </pc:sldChg>
      <pc:sldChg chg="addSp delSp modSp new mod setBg setClrOvrMap">
        <pc:chgData name="Jonathan Wyatt" userId="c3e1212f-7374-4739-8e9f-f13855138211" providerId="ADAL" clId="{EBBE8D78-A078-4DBC-8848-CE30C0299687}" dt="2026-04-08T09:01:34.468" v="9748" actId="1076"/>
        <pc:sldMkLst>
          <pc:docMk/>
          <pc:sldMk cId="592024762" sldId="315"/>
        </pc:sldMkLst>
        <pc:spChg chg="mod">
          <ac:chgData name="Jonathan Wyatt" userId="c3e1212f-7374-4739-8e9f-f13855138211" providerId="ADAL" clId="{EBBE8D78-A078-4DBC-8848-CE30C0299687}" dt="2026-04-08T09:01:34.468" v="9748" actId="1076"/>
          <ac:spMkLst>
            <pc:docMk/>
            <pc:sldMk cId="592024762" sldId="315"/>
            <ac:spMk id="2" creationId="{DB4082BF-B93C-0911-AB7C-B38D24FB957A}"/>
          </ac:spMkLst>
        </pc:spChg>
        <pc:spChg chg="del">
          <ac:chgData name="Jonathan Wyatt" userId="c3e1212f-7374-4739-8e9f-f13855138211" providerId="ADAL" clId="{EBBE8D78-A078-4DBC-8848-CE30C0299687}" dt="2026-04-08T09:01:30.468" v="9747" actId="26606"/>
          <ac:spMkLst>
            <pc:docMk/>
            <pc:sldMk cId="592024762" sldId="315"/>
            <ac:spMk id="3" creationId="{87F48C93-1A61-4BCC-860A-C193F764AE86}"/>
          </ac:spMkLst>
        </pc:spChg>
        <pc:spChg chg="add">
          <ac:chgData name="Jonathan Wyatt" userId="c3e1212f-7374-4739-8e9f-f13855138211" providerId="ADAL" clId="{EBBE8D78-A078-4DBC-8848-CE30C0299687}" dt="2026-04-08T09:01:30.468" v="9747" actId="26606"/>
          <ac:spMkLst>
            <pc:docMk/>
            <pc:sldMk cId="592024762" sldId="315"/>
            <ac:spMk id="9" creationId="{774A975B-A886-5202-0489-6965514A0D14}"/>
          </ac:spMkLst>
        </pc:spChg>
        <pc:spChg chg="add">
          <ac:chgData name="Jonathan Wyatt" userId="c3e1212f-7374-4739-8e9f-f13855138211" providerId="ADAL" clId="{EBBE8D78-A078-4DBC-8848-CE30C0299687}" dt="2026-04-08T09:01:30.468" v="9747" actId="26606"/>
          <ac:spMkLst>
            <pc:docMk/>
            <pc:sldMk cId="592024762" sldId="315"/>
            <ac:spMk id="11" creationId="{EA67E988-5919-57BB-C7DE-D3EAD38A3045}"/>
          </ac:spMkLst>
        </pc:spChg>
        <pc:spChg chg="add">
          <ac:chgData name="Jonathan Wyatt" userId="c3e1212f-7374-4739-8e9f-f13855138211" providerId="ADAL" clId="{EBBE8D78-A078-4DBC-8848-CE30C0299687}" dt="2026-04-08T09:01:30.468" v="9747" actId="26606"/>
          <ac:spMkLst>
            <pc:docMk/>
            <pc:sldMk cId="592024762" sldId="315"/>
            <ac:spMk id="13" creationId="{E20BB609-EF92-42DB-836C-0699A590B5CF}"/>
          </ac:spMkLst>
        </pc:spChg>
        <pc:spChg chg="add">
          <ac:chgData name="Jonathan Wyatt" userId="c3e1212f-7374-4739-8e9f-f13855138211" providerId="ADAL" clId="{EBBE8D78-A078-4DBC-8848-CE30C0299687}" dt="2026-04-08T09:01:30.468" v="9747" actId="26606"/>
          <ac:spMkLst>
            <pc:docMk/>
            <pc:sldMk cId="592024762" sldId="315"/>
            <ac:spMk id="15" creationId="{637992A9-1E8C-4E57-B4F4-EE2D38E504A2}"/>
          </ac:spMkLst>
        </pc:spChg>
        <pc:spChg chg="add">
          <ac:chgData name="Jonathan Wyatt" userId="c3e1212f-7374-4739-8e9f-f13855138211" providerId="ADAL" clId="{EBBE8D78-A078-4DBC-8848-CE30C0299687}" dt="2026-04-08T09:01:30.468" v="9747" actId="26606"/>
          <ac:spMkLst>
            <pc:docMk/>
            <pc:sldMk cId="592024762" sldId="315"/>
            <ac:spMk id="17" creationId="{B2C335F7-F61C-4EB4-80F2-4B1438FE66BB}"/>
          </ac:spMkLst>
        </pc:spChg>
        <pc:picChg chg="add">
          <ac:chgData name="Jonathan Wyatt" userId="c3e1212f-7374-4739-8e9f-f13855138211" providerId="ADAL" clId="{EBBE8D78-A078-4DBC-8848-CE30C0299687}" dt="2026-04-08T09:01:30.468" v="9747" actId="26606"/>
          <ac:picMkLst>
            <pc:docMk/>
            <pc:sldMk cId="592024762" sldId="315"/>
            <ac:picMk id="5" creationId="{ABAAF0EB-302E-E34C-0571-CAB932A633FD}"/>
          </ac:picMkLst>
        </pc:picChg>
      </pc:sldChg>
      <pc:sldChg chg="addSp delSp modSp new mod setBg">
        <pc:chgData name="Jonathan Wyatt" userId="c3e1212f-7374-4739-8e9f-f13855138211" providerId="ADAL" clId="{EBBE8D78-A078-4DBC-8848-CE30C0299687}" dt="2026-04-08T09:07:14.576" v="10451" actId="14100"/>
        <pc:sldMkLst>
          <pc:docMk/>
          <pc:sldMk cId="3562264656" sldId="316"/>
        </pc:sldMkLst>
        <pc:spChg chg="mod">
          <ac:chgData name="Jonathan Wyatt" userId="c3e1212f-7374-4739-8e9f-f13855138211" providerId="ADAL" clId="{EBBE8D78-A078-4DBC-8848-CE30C0299687}" dt="2026-04-08T09:07:06.338" v="10447" actId="1076"/>
          <ac:spMkLst>
            <pc:docMk/>
            <pc:sldMk cId="3562264656" sldId="316"/>
            <ac:spMk id="2" creationId="{9EA6B13C-B0E7-06C1-D021-7B3FEEF2864B}"/>
          </ac:spMkLst>
        </pc:spChg>
        <pc:spChg chg="add del mod">
          <ac:chgData name="Jonathan Wyatt" userId="c3e1212f-7374-4739-8e9f-f13855138211" providerId="ADAL" clId="{EBBE8D78-A078-4DBC-8848-CE30C0299687}" dt="2026-04-08T09:06:56.715" v="10442" actId="26606"/>
          <ac:spMkLst>
            <pc:docMk/>
            <pc:sldMk cId="3562264656" sldId="316"/>
            <ac:spMk id="3" creationId="{ECDEA9B0-2050-1349-CEFB-DC489FC5DFE6}"/>
          </ac:spMkLst>
        </pc:spChg>
        <pc:spChg chg="add del">
          <ac:chgData name="Jonathan Wyatt" userId="c3e1212f-7374-4739-8e9f-f13855138211" providerId="ADAL" clId="{EBBE8D78-A078-4DBC-8848-CE30C0299687}" dt="2026-04-08T09:06:52.298" v="10439" actId="26606"/>
          <ac:spMkLst>
            <pc:docMk/>
            <pc:sldMk cId="3562264656" sldId="316"/>
            <ac:spMk id="9" creationId="{F420BC5C-C418-4843-B04B-6918968D0982}"/>
          </ac:spMkLst>
        </pc:spChg>
        <pc:spChg chg="add del">
          <ac:chgData name="Jonathan Wyatt" userId="c3e1212f-7374-4739-8e9f-f13855138211" providerId="ADAL" clId="{EBBE8D78-A078-4DBC-8848-CE30C0299687}" dt="2026-04-08T09:06:52.298" v="10439" actId="26606"/>
          <ac:spMkLst>
            <pc:docMk/>
            <pc:sldMk cId="3562264656" sldId="316"/>
            <ac:spMk id="11" creationId="{04E511C3-750B-AA87-AE51-0FA2069EA0B9}"/>
          </ac:spMkLst>
        </pc:spChg>
        <pc:spChg chg="add">
          <ac:chgData name="Jonathan Wyatt" userId="c3e1212f-7374-4739-8e9f-f13855138211" providerId="ADAL" clId="{EBBE8D78-A078-4DBC-8848-CE30C0299687}" dt="2026-04-08T09:06:56.715" v="10442" actId="26606"/>
          <ac:spMkLst>
            <pc:docMk/>
            <pc:sldMk cId="3562264656" sldId="316"/>
            <ac:spMk id="15" creationId="{04213918-F1EB-4BCE-BE23-F5E9851EE05C}"/>
          </ac:spMkLst>
        </pc:spChg>
        <pc:spChg chg="add">
          <ac:chgData name="Jonathan Wyatt" userId="c3e1212f-7374-4739-8e9f-f13855138211" providerId="ADAL" clId="{EBBE8D78-A078-4DBC-8848-CE30C0299687}" dt="2026-04-08T09:06:56.715" v="10442" actId="26606"/>
          <ac:spMkLst>
            <pc:docMk/>
            <pc:sldMk cId="3562264656" sldId="316"/>
            <ac:spMk id="16" creationId="{2062E862-C7F7-4CA1-B929-D0B75F5E9FB9}"/>
          </ac:spMkLst>
        </pc:spChg>
        <pc:graphicFrameChg chg="add del">
          <ac:chgData name="Jonathan Wyatt" userId="c3e1212f-7374-4739-8e9f-f13855138211" providerId="ADAL" clId="{EBBE8D78-A078-4DBC-8848-CE30C0299687}" dt="2026-04-08T09:06:52.298" v="10439" actId="26606"/>
          <ac:graphicFrameMkLst>
            <pc:docMk/>
            <pc:sldMk cId="3562264656" sldId="316"/>
            <ac:graphicFrameMk id="5" creationId="{520F4DAF-FEAA-97DA-0BD7-13682BB1D5FE}"/>
          </ac:graphicFrameMkLst>
        </pc:graphicFrameChg>
        <pc:graphicFrameChg chg="add del">
          <ac:chgData name="Jonathan Wyatt" userId="c3e1212f-7374-4739-8e9f-f13855138211" providerId="ADAL" clId="{EBBE8D78-A078-4DBC-8848-CE30C0299687}" dt="2026-04-08T09:06:56.686" v="10441" actId="26606"/>
          <ac:graphicFrameMkLst>
            <pc:docMk/>
            <pc:sldMk cId="3562264656" sldId="316"/>
            <ac:graphicFrameMk id="13" creationId="{57371D1A-3AFB-F769-EB1E-DCD2344D3B80}"/>
          </ac:graphicFrameMkLst>
        </pc:graphicFrameChg>
        <pc:graphicFrameChg chg="add mod">
          <ac:chgData name="Jonathan Wyatt" userId="c3e1212f-7374-4739-8e9f-f13855138211" providerId="ADAL" clId="{EBBE8D78-A078-4DBC-8848-CE30C0299687}" dt="2026-04-08T09:07:14.576" v="10451" actId="14100"/>
          <ac:graphicFrameMkLst>
            <pc:docMk/>
            <pc:sldMk cId="3562264656" sldId="316"/>
            <ac:graphicFrameMk id="17" creationId="{3368D52A-7153-D4D3-3326-6C9B1AA24C46}"/>
          </ac:graphicFrameMkLst>
        </pc:graphicFrameChg>
      </pc:sldChg>
      <pc:sldChg chg="modSp new del mod modNotesTx">
        <pc:chgData name="Jonathan Wyatt" userId="c3e1212f-7374-4739-8e9f-f13855138211" providerId="ADAL" clId="{EBBE8D78-A078-4DBC-8848-CE30C0299687}" dt="2026-04-08T09:22:28.089" v="11488" actId="47"/>
        <pc:sldMkLst>
          <pc:docMk/>
          <pc:sldMk cId="1879915789" sldId="317"/>
        </pc:sldMkLst>
      </pc:sldChg>
      <pc:sldChg chg="modSp new del mod">
        <pc:chgData name="Jonathan Wyatt" userId="c3e1212f-7374-4739-8e9f-f13855138211" providerId="ADAL" clId="{EBBE8D78-A078-4DBC-8848-CE30C0299687}" dt="2026-04-08T09:19:08.786" v="11087" actId="47"/>
        <pc:sldMkLst>
          <pc:docMk/>
          <pc:sldMk cId="1900798004" sldId="318"/>
        </pc:sldMkLst>
      </pc:sldChg>
      <pc:sldChg chg="modSp new del mod">
        <pc:chgData name="Jonathan Wyatt" userId="c3e1212f-7374-4739-8e9f-f13855138211" providerId="ADAL" clId="{EBBE8D78-A078-4DBC-8848-CE30C0299687}" dt="2026-04-08T09:19:08.104" v="11086" actId="47"/>
        <pc:sldMkLst>
          <pc:docMk/>
          <pc:sldMk cId="3477100096" sldId="319"/>
        </pc:sldMkLst>
      </pc:sldChg>
      <pc:sldChg chg="addSp delSp modSp new mod setBg">
        <pc:chgData name="Jonathan Wyatt" userId="c3e1212f-7374-4739-8e9f-f13855138211" providerId="ADAL" clId="{EBBE8D78-A078-4DBC-8848-CE30C0299687}" dt="2026-04-01T19:15:39.637" v="6105" actId="207"/>
        <pc:sldMkLst>
          <pc:docMk/>
          <pc:sldMk cId="74020548" sldId="320"/>
        </pc:sldMkLst>
        <pc:spChg chg="mod">
          <ac:chgData name="Jonathan Wyatt" userId="c3e1212f-7374-4739-8e9f-f13855138211" providerId="ADAL" clId="{EBBE8D78-A078-4DBC-8848-CE30C0299687}" dt="2026-04-01T19:15:04.460" v="6095" actId="122"/>
          <ac:spMkLst>
            <pc:docMk/>
            <pc:sldMk cId="74020548" sldId="320"/>
            <ac:spMk id="2" creationId="{A853F2F9-E12F-122E-AD39-7AB7402BB836}"/>
          </ac:spMkLst>
        </pc:spChg>
        <pc:spChg chg="add">
          <ac:chgData name="Jonathan Wyatt" userId="c3e1212f-7374-4739-8e9f-f13855138211" providerId="ADAL" clId="{EBBE8D78-A078-4DBC-8848-CE30C0299687}" dt="2026-04-01T19:14:59.093" v="6094" actId="26606"/>
          <ac:spMkLst>
            <pc:docMk/>
            <pc:sldMk cId="74020548" sldId="320"/>
            <ac:spMk id="9" creationId="{04213918-F1EB-4BCE-BE23-F5E9851EE05C}"/>
          </ac:spMkLst>
        </pc:spChg>
        <pc:spChg chg="add">
          <ac:chgData name="Jonathan Wyatt" userId="c3e1212f-7374-4739-8e9f-f13855138211" providerId="ADAL" clId="{EBBE8D78-A078-4DBC-8848-CE30C0299687}" dt="2026-04-01T19:14:59.093" v="6094" actId="26606"/>
          <ac:spMkLst>
            <pc:docMk/>
            <pc:sldMk cId="74020548" sldId="320"/>
            <ac:spMk id="11" creationId="{2062E862-C7F7-4CA1-B929-D0B75F5E9FB9}"/>
          </ac:spMkLst>
        </pc:spChg>
        <pc:graphicFrameChg chg="add mod">
          <ac:chgData name="Jonathan Wyatt" userId="c3e1212f-7374-4739-8e9f-f13855138211" providerId="ADAL" clId="{EBBE8D78-A078-4DBC-8848-CE30C0299687}" dt="2026-04-01T19:15:39.637" v="6105" actId="207"/>
          <ac:graphicFrameMkLst>
            <pc:docMk/>
            <pc:sldMk cId="74020548" sldId="320"/>
            <ac:graphicFrameMk id="5" creationId="{0FA6F9C4-1AF3-6D44-A4A6-7AC737688445}"/>
          </ac:graphicFrameMkLst>
        </pc:graphicFrameChg>
      </pc:sldChg>
      <pc:sldChg chg="addSp modSp new mod setBg">
        <pc:chgData name="Jonathan Wyatt" userId="c3e1212f-7374-4739-8e9f-f13855138211" providerId="ADAL" clId="{EBBE8D78-A078-4DBC-8848-CE30C0299687}" dt="2026-04-08T09:58:07.718" v="11893" actId="26606"/>
        <pc:sldMkLst>
          <pc:docMk/>
          <pc:sldMk cId="2868118882" sldId="321"/>
        </pc:sldMkLst>
        <pc:spChg chg="mod">
          <ac:chgData name="Jonathan Wyatt" userId="c3e1212f-7374-4739-8e9f-f13855138211" providerId="ADAL" clId="{EBBE8D78-A078-4DBC-8848-CE30C0299687}" dt="2026-04-08T09:58:07.718" v="11893" actId="26606"/>
          <ac:spMkLst>
            <pc:docMk/>
            <pc:sldMk cId="2868118882" sldId="321"/>
            <ac:spMk id="2" creationId="{BB574AFB-E1DD-E58F-F367-CC1BB2730E5A}"/>
          </ac:spMkLst>
        </pc:spChg>
        <pc:spChg chg="mod">
          <ac:chgData name="Jonathan Wyatt" userId="c3e1212f-7374-4739-8e9f-f13855138211" providerId="ADAL" clId="{EBBE8D78-A078-4DBC-8848-CE30C0299687}" dt="2026-04-08T09:58:07.718" v="11893" actId="26606"/>
          <ac:spMkLst>
            <pc:docMk/>
            <pc:sldMk cId="2868118882" sldId="321"/>
            <ac:spMk id="3" creationId="{95C840BE-C7A2-A3B6-696D-4B2CD4EBCB81}"/>
          </ac:spMkLst>
        </pc:spChg>
        <pc:spChg chg="add">
          <ac:chgData name="Jonathan Wyatt" userId="c3e1212f-7374-4739-8e9f-f13855138211" providerId="ADAL" clId="{EBBE8D78-A078-4DBC-8848-CE30C0299687}" dt="2026-04-08T09:58:07.718" v="11893" actId="26606"/>
          <ac:spMkLst>
            <pc:docMk/>
            <pc:sldMk cId="2868118882" sldId="321"/>
            <ac:spMk id="9" creationId="{4065D9BE-A58D-6E8A-D4A2-5056F3C5E9CA}"/>
          </ac:spMkLst>
        </pc:spChg>
        <pc:spChg chg="add">
          <ac:chgData name="Jonathan Wyatt" userId="c3e1212f-7374-4739-8e9f-f13855138211" providerId="ADAL" clId="{EBBE8D78-A078-4DBC-8848-CE30C0299687}" dt="2026-04-08T09:58:07.718" v="11893" actId="26606"/>
          <ac:spMkLst>
            <pc:docMk/>
            <pc:sldMk cId="2868118882" sldId="321"/>
            <ac:spMk id="11" creationId="{A745E793-BC99-8991-71CD-53FFBB6A8F69}"/>
          </ac:spMkLst>
        </pc:spChg>
        <pc:picChg chg="add mod">
          <ac:chgData name="Jonathan Wyatt" userId="c3e1212f-7374-4739-8e9f-f13855138211" providerId="ADAL" clId="{EBBE8D78-A078-4DBC-8848-CE30C0299687}" dt="2026-04-08T09:58:07.718" v="11893" actId="26606"/>
          <ac:picMkLst>
            <pc:docMk/>
            <pc:sldMk cId="2868118882" sldId="321"/>
            <ac:picMk id="4" creationId="{C971B8DB-923E-0373-54AF-779246FFAAA5}"/>
          </ac:picMkLst>
        </pc:picChg>
      </pc:sldChg>
      <pc:sldChg chg="addSp modSp new mod setBg">
        <pc:chgData name="Jonathan Wyatt" userId="c3e1212f-7374-4739-8e9f-f13855138211" providerId="ADAL" clId="{EBBE8D78-A078-4DBC-8848-CE30C0299687}" dt="2026-04-01T19:35:03.731" v="7699" actId="113"/>
        <pc:sldMkLst>
          <pc:docMk/>
          <pc:sldMk cId="2217654455" sldId="322"/>
        </pc:sldMkLst>
        <pc:spChg chg="mod">
          <ac:chgData name="Jonathan Wyatt" userId="c3e1212f-7374-4739-8e9f-f13855138211" providerId="ADAL" clId="{EBBE8D78-A078-4DBC-8848-CE30C0299687}" dt="2026-04-01T19:34:16.124" v="7685" actId="27636"/>
          <ac:spMkLst>
            <pc:docMk/>
            <pc:sldMk cId="2217654455" sldId="322"/>
            <ac:spMk id="2" creationId="{B5713887-F937-751C-836D-8D9F1F947898}"/>
          </ac:spMkLst>
        </pc:spChg>
        <pc:spChg chg="mod">
          <ac:chgData name="Jonathan Wyatt" userId="c3e1212f-7374-4739-8e9f-f13855138211" providerId="ADAL" clId="{EBBE8D78-A078-4DBC-8848-CE30C0299687}" dt="2026-04-01T19:35:03.731" v="7699" actId="113"/>
          <ac:spMkLst>
            <pc:docMk/>
            <pc:sldMk cId="2217654455" sldId="322"/>
            <ac:spMk id="3" creationId="{BB3FA32A-9FF4-E626-440F-758DE2D8153B}"/>
          </ac:spMkLst>
        </pc:spChg>
        <pc:spChg chg="add">
          <ac:chgData name="Jonathan Wyatt" userId="c3e1212f-7374-4739-8e9f-f13855138211" providerId="ADAL" clId="{EBBE8D78-A078-4DBC-8848-CE30C0299687}" dt="2026-04-01T19:34:09.153" v="7682" actId="26606"/>
          <ac:spMkLst>
            <pc:docMk/>
            <pc:sldMk cId="2217654455" sldId="322"/>
            <ac:spMk id="9" creationId="{9EE42DCE-4A4F-44C4-84E5-261B3BEEF1DA}"/>
          </ac:spMkLst>
        </pc:spChg>
        <pc:spChg chg="add">
          <ac:chgData name="Jonathan Wyatt" userId="c3e1212f-7374-4739-8e9f-f13855138211" providerId="ADAL" clId="{EBBE8D78-A078-4DBC-8848-CE30C0299687}" dt="2026-04-01T19:34:09.153" v="7682" actId="26606"/>
          <ac:spMkLst>
            <pc:docMk/>
            <pc:sldMk cId="2217654455" sldId="322"/>
            <ac:spMk id="11" creationId="{887F59F2-5FBC-40CD-AD35-376AECE49EA6}"/>
          </ac:spMkLst>
        </pc:spChg>
        <pc:picChg chg="add mod">
          <ac:chgData name="Jonathan Wyatt" userId="c3e1212f-7374-4739-8e9f-f13855138211" providerId="ADAL" clId="{EBBE8D78-A078-4DBC-8848-CE30C0299687}" dt="2026-04-01T19:34:45.030" v="7698" actId="14100"/>
          <ac:picMkLst>
            <pc:docMk/>
            <pc:sldMk cId="2217654455" sldId="322"/>
            <ac:picMk id="4" creationId="{838A15FA-957D-5A97-344B-EBEBA4F1FA6B}"/>
          </ac:picMkLst>
        </pc:picChg>
      </pc:sldChg>
      <pc:sldChg chg="addSp delSp modSp new mod setBg modNotesTx">
        <pc:chgData name="Jonathan Wyatt" userId="c3e1212f-7374-4739-8e9f-f13855138211" providerId="ADAL" clId="{EBBE8D78-A078-4DBC-8848-CE30C0299687}" dt="2026-04-01T19:23:22.725" v="6863" actId="14100"/>
        <pc:sldMkLst>
          <pc:docMk/>
          <pc:sldMk cId="4033137535" sldId="323"/>
        </pc:sldMkLst>
        <pc:spChg chg="mod">
          <ac:chgData name="Jonathan Wyatt" userId="c3e1212f-7374-4739-8e9f-f13855138211" providerId="ADAL" clId="{EBBE8D78-A078-4DBC-8848-CE30C0299687}" dt="2026-04-01T19:23:05.713" v="6860" actId="26606"/>
          <ac:spMkLst>
            <pc:docMk/>
            <pc:sldMk cId="4033137535" sldId="323"/>
            <ac:spMk id="2" creationId="{2248482C-FBA4-ED08-9551-F344669A5ADA}"/>
          </ac:spMkLst>
        </pc:spChg>
        <pc:spChg chg="mod">
          <ac:chgData name="Jonathan Wyatt" userId="c3e1212f-7374-4739-8e9f-f13855138211" providerId="ADAL" clId="{EBBE8D78-A078-4DBC-8848-CE30C0299687}" dt="2026-04-01T19:23:12.892" v="6862" actId="2710"/>
          <ac:spMkLst>
            <pc:docMk/>
            <pc:sldMk cId="4033137535" sldId="323"/>
            <ac:spMk id="3" creationId="{B3FD3FED-7D23-B86F-CB02-EC2761E7B46E}"/>
          </ac:spMkLst>
        </pc:spChg>
        <pc:spChg chg="add">
          <ac:chgData name="Jonathan Wyatt" userId="c3e1212f-7374-4739-8e9f-f13855138211" providerId="ADAL" clId="{EBBE8D78-A078-4DBC-8848-CE30C0299687}" dt="2026-04-01T19:23:05.713" v="6860" actId="26606"/>
          <ac:spMkLst>
            <pc:docMk/>
            <pc:sldMk cId="4033137535" sldId="323"/>
            <ac:spMk id="11" creationId="{9EE42DCE-4A4F-44C4-84E5-261B3BEEF1DA}"/>
          </ac:spMkLst>
        </pc:spChg>
        <pc:spChg chg="add">
          <ac:chgData name="Jonathan Wyatt" userId="c3e1212f-7374-4739-8e9f-f13855138211" providerId="ADAL" clId="{EBBE8D78-A078-4DBC-8848-CE30C0299687}" dt="2026-04-01T19:23:05.713" v="6860" actId="26606"/>
          <ac:spMkLst>
            <pc:docMk/>
            <pc:sldMk cId="4033137535" sldId="323"/>
            <ac:spMk id="13" creationId="{887F59F2-5FBC-40CD-AD35-376AECE49EA6}"/>
          </ac:spMkLst>
        </pc:spChg>
        <pc:picChg chg="add mod">
          <ac:chgData name="Jonathan Wyatt" userId="c3e1212f-7374-4739-8e9f-f13855138211" providerId="ADAL" clId="{EBBE8D78-A078-4DBC-8848-CE30C0299687}" dt="2026-04-01T19:23:22.725" v="6863" actId="14100"/>
          <ac:picMkLst>
            <pc:docMk/>
            <pc:sldMk cId="4033137535" sldId="323"/>
            <ac:picMk id="6" creationId="{28BC820F-F0E0-E719-4E6E-499B70AED884}"/>
          </ac:picMkLst>
        </pc:picChg>
      </pc:sldChg>
      <pc:sldChg chg="addSp modSp new mod setBg modNotesTx">
        <pc:chgData name="Jonathan Wyatt" userId="c3e1212f-7374-4739-8e9f-f13855138211" providerId="ADAL" clId="{EBBE8D78-A078-4DBC-8848-CE30C0299687}" dt="2026-04-01T19:29:31.314" v="7502" actId="20577"/>
        <pc:sldMkLst>
          <pc:docMk/>
          <pc:sldMk cId="2150136216" sldId="324"/>
        </pc:sldMkLst>
        <pc:spChg chg="mod">
          <ac:chgData name="Jonathan Wyatt" userId="c3e1212f-7374-4739-8e9f-f13855138211" providerId="ADAL" clId="{EBBE8D78-A078-4DBC-8848-CE30C0299687}" dt="2026-04-01T19:27:52.531" v="7443" actId="26606"/>
          <ac:spMkLst>
            <pc:docMk/>
            <pc:sldMk cId="2150136216" sldId="324"/>
            <ac:spMk id="2" creationId="{E3D26E4D-E54F-D0D3-B1DB-46A40CCB327D}"/>
          </ac:spMkLst>
        </pc:spChg>
        <pc:spChg chg="mod">
          <ac:chgData name="Jonathan Wyatt" userId="c3e1212f-7374-4739-8e9f-f13855138211" providerId="ADAL" clId="{EBBE8D78-A078-4DBC-8848-CE30C0299687}" dt="2026-04-01T19:29:26.058" v="7501" actId="20577"/>
          <ac:spMkLst>
            <pc:docMk/>
            <pc:sldMk cId="2150136216" sldId="324"/>
            <ac:spMk id="3" creationId="{8CA09A1A-7F92-22F1-1D55-0E0577841A1E}"/>
          </ac:spMkLst>
        </pc:spChg>
        <pc:spChg chg="add">
          <ac:chgData name="Jonathan Wyatt" userId="c3e1212f-7374-4739-8e9f-f13855138211" providerId="ADAL" clId="{EBBE8D78-A078-4DBC-8848-CE30C0299687}" dt="2026-04-01T19:27:52.531" v="7443" actId="26606"/>
          <ac:spMkLst>
            <pc:docMk/>
            <pc:sldMk cId="2150136216" sldId="324"/>
            <ac:spMk id="9" creationId="{9EE42DCE-4A4F-44C4-84E5-261B3BEEF1DA}"/>
          </ac:spMkLst>
        </pc:spChg>
        <pc:spChg chg="add">
          <ac:chgData name="Jonathan Wyatt" userId="c3e1212f-7374-4739-8e9f-f13855138211" providerId="ADAL" clId="{EBBE8D78-A078-4DBC-8848-CE30C0299687}" dt="2026-04-01T19:27:52.531" v="7443" actId="26606"/>
          <ac:spMkLst>
            <pc:docMk/>
            <pc:sldMk cId="2150136216" sldId="324"/>
            <ac:spMk id="11" creationId="{887F59F2-5FBC-40CD-AD35-376AECE49EA6}"/>
          </ac:spMkLst>
        </pc:spChg>
        <pc:picChg chg="add mod">
          <ac:chgData name="Jonathan Wyatt" userId="c3e1212f-7374-4739-8e9f-f13855138211" providerId="ADAL" clId="{EBBE8D78-A078-4DBC-8848-CE30C0299687}" dt="2026-04-01T19:27:50.764" v="7442"/>
          <ac:picMkLst>
            <pc:docMk/>
            <pc:sldMk cId="2150136216" sldId="324"/>
            <ac:picMk id="4" creationId="{353CF132-129E-C5FE-D109-78F1D496C5CD}"/>
          </ac:picMkLst>
        </pc:picChg>
      </pc:sldChg>
      <pc:sldChg chg="addSp modSp new mod setBg">
        <pc:chgData name="Jonathan Wyatt" userId="c3e1212f-7374-4739-8e9f-f13855138211" providerId="ADAL" clId="{EBBE8D78-A078-4DBC-8848-CE30C0299687}" dt="2026-04-01T19:43:45.481" v="7933" actId="207"/>
        <pc:sldMkLst>
          <pc:docMk/>
          <pc:sldMk cId="677819781" sldId="326"/>
        </pc:sldMkLst>
        <pc:spChg chg="mod">
          <ac:chgData name="Jonathan Wyatt" userId="c3e1212f-7374-4739-8e9f-f13855138211" providerId="ADAL" clId="{EBBE8D78-A078-4DBC-8848-CE30C0299687}" dt="2026-04-01T19:43:25.006" v="7928" actId="26606"/>
          <ac:spMkLst>
            <pc:docMk/>
            <pc:sldMk cId="677819781" sldId="326"/>
            <ac:spMk id="2" creationId="{FCB23158-57C3-E669-441C-5F1D53E00E37}"/>
          </ac:spMkLst>
        </pc:spChg>
        <pc:spChg chg="mod ord">
          <ac:chgData name="Jonathan Wyatt" userId="c3e1212f-7374-4739-8e9f-f13855138211" providerId="ADAL" clId="{EBBE8D78-A078-4DBC-8848-CE30C0299687}" dt="2026-04-01T19:43:45.481" v="7933" actId="207"/>
          <ac:spMkLst>
            <pc:docMk/>
            <pc:sldMk cId="677819781" sldId="326"/>
            <ac:spMk id="3" creationId="{5F6384BE-D82F-D9D7-9166-7F20C0B2F6ED}"/>
          </ac:spMkLst>
        </pc:spChg>
        <pc:spChg chg="add">
          <ac:chgData name="Jonathan Wyatt" userId="c3e1212f-7374-4739-8e9f-f13855138211" providerId="ADAL" clId="{EBBE8D78-A078-4DBC-8848-CE30C0299687}" dt="2026-04-01T19:43:25.006" v="7928" actId="26606"/>
          <ac:spMkLst>
            <pc:docMk/>
            <pc:sldMk cId="677819781" sldId="326"/>
            <ac:spMk id="9" creationId="{AD1BDCCC-E676-2A7E-BE11-2B8C23DB287F}"/>
          </ac:spMkLst>
        </pc:spChg>
        <pc:spChg chg="add">
          <ac:chgData name="Jonathan Wyatt" userId="c3e1212f-7374-4739-8e9f-f13855138211" providerId="ADAL" clId="{EBBE8D78-A078-4DBC-8848-CE30C0299687}" dt="2026-04-01T19:43:25.006" v="7928" actId="26606"/>
          <ac:spMkLst>
            <pc:docMk/>
            <pc:sldMk cId="677819781" sldId="326"/>
            <ac:spMk id="11" creationId="{781C97B1-8A09-6383-8C65-A3B73577816A}"/>
          </ac:spMkLst>
        </pc:spChg>
        <pc:picChg chg="add mod">
          <ac:chgData name="Jonathan Wyatt" userId="c3e1212f-7374-4739-8e9f-f13855138211" providerId="ADAL" clId="{EBBE8D78-A078-4DBC-8848-CE30C0299687}" dt="2026-04-01T19:43:25.006" v="7928" actId="26606"/>
          <ac:picMkLst>
            <pc:docMk/>
            <pc:sldMk cId="677819781" sldId="326"/>
            <ac:picMk id="4" creationId="{F78E6FB4-F485-06AE-F9ED-DCE45D341ED3}"/>
          </ac:picMkLst>
        </pc:picChg>
      </pc:sldChg>
      <pc:sldChg chg="addSp delSp modSp new mod setBg modNotesTx">
        <pc:chgData name="Jonathan Wyatt" userId="c3e1212f-7374-4739-8e9f-f13855138211" providerId="ADAL" clId="{EBBE8D78-A078-4DBC-8848-CE30C0299687}" dt="2026-04-01T19:48:18.531" v="8150" actId="20577"/>
        <pc:sldMkLst>
          <pc:docMk/>
          <pc:sldMk cId="3187294024" sldId="327"/>
        </pc:sldMkLst>
        <pc:spChg chg="mod">
          <ac:chgData name="Jonathan Wyatt" userId="c3e1212f-7374-4739-8e9f-f13855138211" providerId="ADAL" clId="{EBBE8D78-A078-4DBC-8848-CE30C0299687}" dt="2026-04-01T19:48:12.512" v="8149" actId="26606"/>
          <ac:spMkLst>
            <pc:docMk/>
            <pc:sldMk cId="3187294024" sldId="327"/>
            <ac:spMk id="2" creationId="{75EDB2D9-8A23-412B-AF58-FF0E4C3A32E2}"/>
          </ac:spMkLst>
        </pc:spChg>
        <pc:spChg chg="add del mod ord">
          <ac:chgData name="Jonathan Wyatt" userId="c3e1212f-7374-4739-8e9f-f13855138211" providerId="ADAL" clId="{EBBE8D78-A078-4DBC-8848-CE30C0299687}" dt="2026-04-01T19:48:12.512" v="8149" actId="26606"/>
          <ac:spMkLst>
            <pc:docMk/>
            <pc:sldMk cId="3187294024" sldId="327"/>
            <ac:spMk id="3" creationId="{C6807628-1196-AFEF-612B-DF83F540F3A5}"/>
          </ac:spMkLst>
        </pc:spChg>
        <pc:spChg chg="add">
          <ac:chgData name="Jonathan Wyatt" userId="c3e1212f-7374-4739-8e9f-f13855138211" providerId="ADAL" clId="{EBBE8D78-A078-4DBC-8848-CE30C0299687}" dt="2026-04-01T19:48:12.512" v="8149" actId="26606"/>
          <ac:spMkLst>
            <pc:docMk/>
            <pc:sldMk cId="3187294024" sldId="327"/>
            <ac:spMk id="10" creationId="{4C32CD27-7027-AB2B-38F1-71C08EB84030}"/>
          </ac:spMkLst>
        </pc:spChg>
        <pc:spChg chg="add">
          <ac:chgData name="Jonathan Wyatt" userId="c3e1212f-7374-4739-8e9f-f13855138211" providerId="ADAL" clId="{EBBE8D78-A078-4DBC-8848-CE30C0299687}" dt="2026-04-01T19:48:12.512" v="8149" actId="26606"/>
          <ac:spMkLst>
            <pc:docMk/>
            <pc:sldMk cId="3187294024" sldId="327"/>
            <ac:spMk id="12" creationId="{C6DD38CD-CFFE-4ABA-3DC8-01ED90559EBE}"/>
          </ac:spMkLst>
        </pc:spChg>
        <pc:picChg chg="add mod">
          <ac:chgData name="Jonathan Wyatt" userId="c3e1212f-7374-4739-8e9f-f13855138211" providerId="ADAL" clId="{EBBE8D78-A078-4DBC-8848-CE30C0299687}" dt="2026-04-01T19:48:12.512" v="8149" actId="26606"/>
          <ac:picMkLst>
            <pc:docMk/>
            <pc:sldMk cId="3187294024" sldId="327"/>
            <ac:picMk id="5" creationId="{08CBC3D4-FF5E-5EB7-30DF-DD150ED468EE}"/>
          </ac:picMkLst>
        </pc:picChg>
      </pc:sldChg>
      <pc:sldChg chg="addSp modSp new mod setBg">
        <pc:chgData name="Jonathan Wyatt" userId="c3e1212f-7374-4739-8e9f-f13855138211" providerId="ADAL" clId="{EBBE8D78-A078-4DBC-8848-CE30C0299687}" dt="2026-04-01T19:52:26.177" v="8321" actId="207"/>
        <pc:sldMkLst>
          <pc:docMk/>
          <pc:sldMk cId="2128553220" sldId="328"/>
        </pc:sldMkLst>
        <pc:spChg chg="mod">
          <ac:chgData name="Jonathan Wyatt" userId="c3e1212f-7374-4739-8e9f-f13855138211" providerId="ADAL" clId="{EBBE8D78-A078-4DBC-8848-CE30C0299687}" dt="2026-04-01T19:52:05.617" v="8313" actId="122"/>
          <ac:spMkLst>
            <pc:docMk/>
            <pc:sldMk cId="2128553220" sldId="328"/>
            <ac:spMk id="2" creationId="{97A4F1D8-897B-5297-1553-8F0DA003116A}"/>
          </ac:spMkLst>
        </pc:spChg>
        <pc:spChg chg="mod">
          <ac:chgData name="Jonathan Wyatt" userId="c3e1212f-7374-4739-8e9f-f13855138211" providerId="ADAL" clId="{EBBE8D78-A078-4DBC-8848-CE30C0299687}" dt="2026-04-01T19:52:26.177" v="8321" actId="207"/>
          <ac:spMkLst>
            <pc:docMk/>
            <pc:sldMk cId="2128553220" sldId="328"/>
            <ac:spMk id="3" creationId="{694F59C1-8F89-5D4E-8FB1-4D44EA471DE2}"/>
          </ac:spMkLst>
        </pc:spChg>
        <pc:spChg chg="add">
          <ac:chgData name="Jonathan Wyatt" userId="c3e1212f-7374-4739-8e9f-f13855138211" providerId="ADAL" clId="{EBBE8D78-A078-4DBC-8848-CE30C0299687}" dt="2026-04-01T19:51:53.730" v="8307" actId="26606"/>
          <ac:spMkLst>
            <pc:docMk/>
            <pc:sldMk cId="2128553220" sldId="328"/>
            <ac:spMk id="9" creationId="{AD1BDCCC-E676-2A7E-BE11-2B8C23DB287F}"/>
          </ac:spMkLst>
        </pc:spChg>
        <pc:spChg chg="add">
          <ac:chgData name="Jonathan Wyatt" userId="c3e1212f-7374-4739-8e9f-f13855138211" providerId="ADAL" clId="{EBBE8D78-A078-4DBC-8848-CE30C0299687}" dt="2026-04-01T19:51:53.730" v="8307" actId="26606"/>
          <ac:spMkLst>
            <pc:docMk/>
            <pc:sldMk cId="2128553220" sldId="328"/>
            <ac:spMk id="11" creationId="{781C97B1-8A09-6383-8C65-A3B73577816A}"/>
          </ac:spMkLst>
        </pc:spChg>
        <pc:picChg chg="add mod">
          <ac:chgData name="Jonathan Wyatt" userId="c3e1212f-7374-4739-8e9f-f13855138211" providerId="ADAL" clId="{EBBE8D78-A078-4DBC-8848-CE30C0299687}" dt="2026-04-01T19:51:53.730" v="8307" actId="26606"/>
          <ac:picMkLst>
            <pc:docMk/>
            <pc:sldMk cId="2128553220" sldId="328"/>
            <ac:picMk id="4" creationId="{61F54BBC-6F8B-B3F6-7E2A-56A678693579}"/>
          </ac:picMkLst>
        </pc:picChg>
      </pc:sldChg>
      <pc:sldChg chg="addSp delSp modSp new mod">
        <pc:chgData name="Jonathan Wyatt" userId="c3e1212f-7374-4739-8e9f-f13855138211" providerId="ADAL" clId="{EBBE8D78-A078-4DBC-8848-CE30C0299687}" dt="2026-04-02T08:35:48.915" v="8966" actId="931"/>
        <pc:sldMkLst>
          <pc:docMk/>
          <pc:sldMk cId="2499420249" sldId="329"/>
        </pc:sldMkLst>
        <pc:spChg chg="mod">
          <ac:chgData name="Jonathan Wyatt" userId="c3e1212f-7374-4739-8e9f-f13855138211" providerId="ADAL" clId="{EBBE8D78-A078-4DBC-8848-CE30C0299687}" dt="2026-04-02T08:35:31.742" v="8965" actId="20577"/>
          <ac:spMkLst>
            <pc:docMk/>
            <pc:sldMk cId="2499420249" sldId="329"/>
            <ac:spMk id="2" creationId="{035CA309-A40E-D523-DACB-BD5A99E4FE89}"/>
          </ac:spMkLst>
        </pc:spChg>
        <pc:picChg chg="add mod">
          <ac:chgData name="Jonathan Wyatt" userId="c3e1212f-7374-4739-8e9f-f13855138211" providerId="ADAL" clId="{EBBE8D78-A078-4DBC-8848-CE30C0299687}" dt="2026-04-02T08:35:48.915" v="8966" actId="931"/>
          <ac:picMkLst>
            <pc:docMk/>
            <pc:sldMk cId="2499420249" sldId="329"/>
            <ac:picMk id="5" creationId="{1D864BF9-9BF6-3690-1B9F-33FCABF915E8}"/>
          </ac:picMkLst>
        </pc:picChg>
      </pc:sldChg>
      <pc:sldChg chg="addSp modSp new mod setBg">
        <pc:chgData name="Jonathan Wyatt" userId="c3e1212f-7374-4739-8e9f-f13855138211" providerId="ADAL" clId="{EBBE8D78-A078-4DBC-8848-CE30C0299687}" dt="2026-04-02T08:38:01.709" v="9167" actId="26606"/>
        <pc:sldMkLst>
          <pc:docMk/>
          <pc:sldMk cId="725545449" sldId="330"/>
        </pc:sldMkLst>
        <pc:spChg chg="mod">
          <ac:chgData name="Jonathan Wyatt" userId="c3e1212f-7374-4739-8e9f-f13855138211" providerId="ADAL" clId="{EBBE8D78-A078-4DBC-8848-CE30C0299687}" dt="2026-04-02T08:38:01.709" v="9167" actId="26606"/>
          <ac:spMkLst>
            <pc:docMk/>
            <pc:sldMk cId="725545449" sldId="330"/>
            <ac:spMk id="2" creationId="{D550942C-7E40-620F-7FCD-8615E0FA0B3F}"/>
          </ac:spMkLst>
        </pc:spChg>
        <pc:spChg chg="mod">
          <ac:chgData name="Jonathan Wyatt" userId="c3e1212f-7374-4739-8e9f-f13855138211" providerId="ADAL" clId="{EBBE8D78-A078-4DBC-8848-CE30C0299687}" dt="2026-04-02T08:38:01.709" v="9167" actId="26606"/>
          <ac:spMkLst>
            <pc:docMk/>
            <pc:sldMk cId="725545449" sldId="330"/>
            <ac:spMk id="3" creationId="{C4CA243F-9464-9C2A-9B29-6437DCEB1C35}"/>
          </ac:spMkLst>
        </pc:spChg>
        <pc:spChg chg="add">
          <ac:chgData name="Jonathan Wyatt" userId="c3e1212f-7374-4739-8e9f-f13855138211" providerId="ADAL" clId="{EBBE8D78-A078-4DBC-8848-CE30C0299687}" dt="2026-04-02T08:38:01.709" v="9167" actId="26606"/>
          <ac:spMkLst>
            <pc:docMk/>
            <pc:sldMk cId="725545449" sldId="330"/>
            <ac:spMk id="9" creationId="{175EAFFD-4A47-DD53-4F76-BD457E18BF1F}"/>
          </ac:spMkLst>
        </pc:spChg>
        <pc:spChg chg="add">
          <ac:chgData name="Jonathan Wyatt" userId="c3e1212f-7374-4739-8e9f-f13855138211" providerId="ADAL" clId="{EBBE8D78-A078-4DBC-8848-CE30C0299687}" dt="2026-04-02T08:38:01.709" v="9167" actId="26606"/>
          <ac:spMkLst>
            <pc:docMk/>
            <pc:sldMk cId="725545449" sldId="330"/>
            <ac:spMk id="11" creationId="{7CC1FECC-9CA4-341C-7E20-4728C5147389}"/>
          </ac:spMkLst>
        </pc:spChg>
        <pc:picChg chg="add mod">
          <ac:chgData name="Jonathan Wyatt" userId="c3e1212f-7374-4739-8e9f-f13855138211" providerId="ADAL" clId="{EBBE8D78-A078-4DBC-8848-CE30C0299687}" dt="2026-04-02T08:38:01.709" v="9167" actId="26606"/>
          <ac:picMkLst>
            <pc:docMk/>
            <pc:sldMk cId="725545449" sldId="330"/>
            <ac:picMk id="4" creationId="{1ABD5AFA-DD3A-786F-5A29-783EDED4413F}"/>
          </ac:picMkLst>
        </pc:picChg>
      </pc:sldChg>
      <pc:sldChg chg="addSp modSp new mod setBg">
        <pc:chgData name="Jonathan Wyatt" userId="c3e1212f-7374-4739-8e9f-f13855138211" providerId="ADAL" clId="{EBBE8D78-A078-4DBC-8848-CE30C0299687}" dt="2026-04-08T09:23:48.730" v="11489" actId="1076"/>
        <pc:sldMkLst>
          <pc:docMk/>
          <pc:sldMk cId="3921035847" sldId="331"/>
        </pc:sldMkLst>
        <pc:spChg chg="mod">
          <ac:chgData name="Jonathan Wyatt" userId="c3e1212f-7374-4739-8e9f-f13855138211" providerId="ADAL" clId="{EBBE8D78-A078-4DBC-8848-CE30C0299687}" dt="2026-04-08T09:19:34.901" v="11103" actId="122"/>
          <ac:spMkLst>
            <pc:docMk/>
            <pc:sldMk cId="3921035847" sldId="331"/>
            <ac:spMk id="2" creationId="{107A940D-A83B-E6D2-FF8A-891334CF707C}"/>
          </ac:spMkLst>
        </pc:spChg>
        <pc:spChg chg="mod">
          <ac:chgData name="Jonathan Wyatt" userId="c3e1212f-7374-4739-8e9f-f13855138211" providerId="ADAL" clId="{EBBE8D78-A078-4DBC-8848-CE30C0299687}" dt="2026-04-08T09:23:48.730" v="11489" actId="1076"/>
          <ac:spMkLst>
            <pc:docMk/>
            <pc:sldMk cId="3921035847" sldId="331"/>
            <ac:spMk id="3" creationId="{D61AD03C-69C6-9EB5-AF8E-DE8A61B3D957}"/>
          </ac:spMkLst>
        </pc:spChg>
        <pc:spChg chg="add">
          <ac:chgData name="Jonathan Wyatt" userId="c3e1212f-7374-4739-8e9f-f13855138211" providerId="ADAL" clId="{EBBE8D78-A078-4DBC-8848-CE30C0299687}" dt="2026-04-08T09:17:51.964" v="11083" actId="26606"/>
          <ac:spMkLst>
            <pc:docMk/>
            <pc:sldMk cId="3921035847" sldId="331"/>
            <ac:spMk id="10" creationId="{175EAFFD-4A47-DD53-4F76-BD457E18BF1F}"/>
          </ac:spMkLst>
        </pc:spChg>
        <pc:spChg chg="add">
          <ac:chgData name="Jonathan Wyatt" userId="c3e1212f-7374-4739-8e9f-f13855138211" providerId="ADAL" clId="{EBBE8D78-A078-4DBC-8848-CE30C0299687}" dt="2026-04-08T09:17:51.964" v="11083" actId="26606"/>
          <ac:spMkLst>
            <pc:docMk/>
            <pc:sldMk cId="3921035847" sldId="331"/>
            <ac:spMk id="12" creationId="{7CC1FECC-9CA4-341C-7E20-4728C5147389}"/>
          </ac:spMkLst>
        </pc:spChg>
        <pc:picChg chg="add mod">
          <ac:chgData name="Jonathan Wyatt" userId="c3e1212f-7374-4739-8e9f-f13855138211" providerId="ADAL" clId="{EBBE8D78-A078-4DBC-8848-CE30C0299687}" dt="2026-04-08T09:17:51.964" v="11083" actId="26606"/>
          <ac:picMkLst>
            <pc:docMk/>
            <pc:sldMk cId="3921035847" sldId="331"/>
            <ac:picMk id="5" creationId="{E18E93C6-EAF0-4044-6B65-785145910D94}"/>
          </ac:picMkLst>
        </pc:picChg>
      </pc:sldChg>
      <pc:sldChg chg="new del">
        <pc:chgData name="Jonathan Wyatt" userId="c3e1212f-7374-4739-8e9f-f13855138211" providerId="ADAL" clId="{EBBE8D78-A078-4DBC-8848-CE30C0299687}" dt="2026-04-08T09:53:22.960" v="11515" actId="47"/>
        <pc:sldMkLst>
          <pc:docMk/>
          <pc:sldMk cId="2481932170" sldId="332"/>
        </pc:sldMkLst>
      </pc:sldChg>
      <pc:sldChg chg="new del">
        <pc:chgData name="Jonathan Wyatt" userId="c3e1212f-7374-4739-8e9f-f13855138211" providerId="ADAL" clId="{EBBE8D78-A078-4DBC-8848-CE30C0299687}" dt="2026-04-08T09:52:52.822" v="11494" actId="680"/>
        <pc:sldMkLst>
          <pc:docMk/>
          <pc:sldMk cId="1219775338" sldId="333"/>
        </pc:sldMkLst>
      </pc:sldChg>
      <pc:sldChg chg="modSp add mod">
        <pc:chgData name="Jonathan Wyatt" userId="c3e1212f-7374-4739-8e9f-f13855138211" providerId="ADAL" clId="{EBBE8D78-A078-4DBC-8848-CE30C0299687}" dt="2026-04-08T09:53:17.331" v="11514"/>
        <pc:sldMkLst>
          <pc:docMk/>
          <pc:sldMk cId="2657641373" sldId="333"/>
        </pc:sldMkLst>
        <pc:spChg chg="mod">
          <ac:chgData name="Jonathan Wyatt" userId="c3e1212f-7374-4739-8e9f-f13855138211" providerId="ADAL" clId="{EBBE8D78-A078-4DBC-8848-CE30C0299687}" dt="2026-04-08T09:53:10.428" v="11512" actId="20577"/>
          <ac:spMkLst>
            <pc:docMk/>
            <pc:sldMk cId="2657641373" sldId="333"/>
            <ac:spMk id="2" creationId="{F636EC80-3004-08ED-366E-C512D3F76A02}"/>
          </ac:spMkLst>
        </pc:spChg>
        <pc:graphicFrameChg chg="mod">
          <ac:chgData name="Jonathan Wyatt" userId="c3e1212f-7374-4739-8e9f-f13855138211" providerId="ADAL" clId="{EBBE8D78-A078-4DBC-8848-CE30C0299687}" dt="2026-04-08T09:53:17.331" v="11514"/>
          <ac:graphicFrameMkLst>
            <pc:docMk/>
            <pc:sldMk cId="2657641373" sldId="333"/>
            <ac:graphicFrameMk id="5" creationId="{A8872E78-2A8D-5AA1-71BB-8FDA15244600}"/>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62B899-ED99-4E05-90BD-D1C21D4C56B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D8530A-5B82-4725-A71F-8D6F143D9D26}">
      <dgm:prSet/>
      <dgm:spPr/>
      <dgm:t>
        <a:bodyPr/>
        <a:lstStyle/>
        <a:p>
          <a:r>
            <a:rPr lang="en-GB" dirty="0"/>
            <a:t>Source Types </a:t>
          </a:r>
          <a:endParaRPr lang="en-US" dirty="0"/>
        </a:p>
      </dgm:t>
    </dgm:pt>
    <dgm:pt modelId="{AF01E606-4582-4BAC-9C96-62777B768AD5}" type="parTrans" cxnId="{5423D02D-8AB2-4984-B131-AFB41C1DAD13}">
      <dgm:prSet/>
      <dgm:spPr/>
      <dgm:t>
        <a:bodyPr/>
        <a:lstStyle/>
        <a:p>
          <a:endParaRPr lang="en-US"/>
        </a:p>
      </dgm:t>
    </dgm:pt>
    <dgm:pt modelId="{CE70868B-6EF3-469C-B7E1-C73395F9AEF8}" type="sibTrans" cxnId="{5423D02D-8AB2-4984-B131-AFB41C1DAD13}">
      <dgm:prSet/>
      <dgm:spPr/>
      <dgm:t>
        <a:bodyPr/>
        <a:lstStyle/>
        <a:p>
          <a:endParaRPr lang="en-US"/>
        </a:p>
      </dgm:t>
    </dgm:pt>
    <dgm:pt modelId="{7DEB2B85-F718-4FB4-BF18-B0A3E9C9FE34}">
      <dgm:prSet/>
      <dgm:spPr/>
      <dgm:t>
        <a:bodyPr/>
        <a:lstStyle/>
        <a:p>
          <a:r>
            <a:rPr lang="en-GB" dirty="0"/>
            <a:t>Evaluation of Sources </a:t>
          </a:r>
          <a:endParaRPr lang="en-US" dirty="0"/>
        </a:p>
      </dgm:t>
    </dgm:pt>
    <dgm:pt modelId="{F465BA8F-6B7F-4846-BE1E-9815459EA796}" type="parTrans" cxnId="{19739468-0267-489D-8E4D-AF34DD9EFBC9}">
      <dgm:prSet/>
      <dgm:spPr/>
      <dgm:t>
        <a:bodyPr/>
        <a:lstStyle/>
        <a:p>
          <a:endParaRPr lang="en-US"/>
        </a:p>
      </dgm:t>
    </dgm:pt>
    <dgm:pt modelId="{7D75CFE4-1727-4E9A-A893-E74EB1726E28}" type="sibTrans" cxnId="{19739468-0267-489D-8E4D-AF34DD9EFBC9}">
      <dgm:prSet/>
      <dgm:spPr/>
      <dgm:t>
        <a:bodyPr/>
        <a:lstStyle/>
        <a:p>
          <a:endParaRPr lang="en-US"/>
        </a:p>
      </dgm:t>
    </dgm:pt>
    <dgm:pt modelId="{8653D303-19F7-461E-9B7B-D9E4718B0CBB}">
      <dgm:prSet/>
      <dgm:spPr/>
      <dgm:t>
        <a:bodyPr/>
        <a:lstStyle/>
        <a:p>
          <a:r>
            <a:rPr lang="en-GB" dirty="0"/>
            <a:t>Application of the </a:t>
          </a:r>
          <a:r>
            <a:rPr lang="en-GB"/>
            <a:t>CRAAP Test</a:t>
          </a:r>
          <a:endParaRPr lang="en-US" dirty="0"/>
        </a:p>
      </dgm:t>
    </dgm:pt>
    <dgm:pt modelId="{C6149FBC-1615-4E22-B869-8927EA737136}" type="parTrans" cxnId="{A4FDD020-F11C-4463-847C-38AB4A9F2F34}">
      <dgm:prSet/>
      <dgm:spPr/>
      <dgm:t>
        <a:bodyPr/>
        <a:lstStyle/>
        <a:p>
          <a:endParaRPr lang="en-US"/>
        </a:p>
      </dgm:t>
    </dgm:pt>
    <dgm:pt modelId="{88452B64-B9D6-435A-9811-A872C6417D3E}" type="sibTrans" cxnId="{A4FDD020-F11C-4463-847C-38AB4A9F2F34}">
      <dgm:prSet/>
      <dgm:spPr/>
      <dgm:t>
        <a:bodyPr/>
        <a:lstStyle/>
        <a:p>
          <a:endParaRPr lang="en-US"/>
        </a:p>
      </dgm:t>
    </dgm:pt>
    <dgm:pt modelId="{804CF553-97DA-4E2D-80E8-C782C7E984BC}" type="pres">
      <dgm:prSet presAssocID="{9A62B899-ED99-4E05-90BD-D1C21D4C56BB}" presName="root" presStyleCnt="0">
        <dgm:presLayoutVars>
          <dgm:dir/>
          <dgm:resizeHandles val="exact"/>
        </dgm:presLayoutVars>
      </dgm:prSet>
      <dgm:spPr/>
    </dgm:pt>
    <dgm:pt modelId="{F97E20B9-02AD-46A8-B12E-CA8AC861323A}" type="pres">
      <dgm:prSet presAssocID="{CBD8530A-5B82-4725-A71F-8D6F143D9D26}" presName="compNode" presStyleCnt="0"/>
      <dgm:spPr/>
    </dgm:pt>
    <dgm:pt modelId="{804C22E3-8D50-4FC8-BE1B-84A1B8DC7754}" type="pres">
      <dgm:prSet presAssocID="{CBD8530A-5B82-4725-A71F-8D6F143D9D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BD5EC18-63BB-4608-A00E-7472538FA5BC}" type="pres">
      <dgm:prSet presAssocID="{CBD8530A-5B82-4725-A71F-8D6F143D9D26}" presName="spaceRect" presStyleCnt="0"/>
      <dgm:spPr/>
    </dgm:pt>
    <dgm:pt modelId="{A5F35F9E-319C-430E-9BEB-09BF40A46B28}" type="pres">
      <dgm:prSet presAssocID="{CBD8530A-5B82-4725-A71F-8D6F143D9D26}" presName="textRect" presStyleLbl="revTx" presStyleIdx="0" presStyleCnt="3">
        <dgm:presLayoutVars>
          <dgm:chMax val="1"/>
          <dgm:chPref val="1"/>
        </dgm:presLayoutVars>
      </dgm:prSet>
      <dgm:spPr/>
    </dgm:pt>
    <dgm:pt modelId="{5729454D-EB09-4F37-9C37-87BD95C815CC}" type="pres">
      <dgm:prSet presAssocID="{CE70868B-6EF3-469C-B7E1-C73395F9AEF8}" presName="sibTrans" presStyleCnt="0"/>
      <dgm:spPr/>
    </dgm:pt>
    <dgm:pt modelId="{6EAA97A7-B042-4E57-A8BC-31D9E316CB75}" type="pres">
      <dgm:prSet presAssocID="{7DEB2B85-F718-4FB4-BF18-B0A3E9C9FE34}" presName="compNode" presStyleCnt="0"/>
      <dgm:spPr/>
    </dgm:pt>
    <dgm:pt modelId="{60768CDA-BC39-4F01-BC21-10183B744FDE}" type="pres">
      <dgm:prSet presAssocID="{7DEB2B85-F718-4FB4-BF18-B0A3E9C9FE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36C124DE-8338-40F7-8364-E40E47C0B856}" type="pres">
      <dgm:prSet presAssocID="{7DEB2B85-F718-4FB4-BF18-B0A3E9C9FE34}" presName="spaceRect" presStyleCnt="0"/>
      <dgm:spPr/>
    </dgm:pt>
    <dgm:pt modelId="{6D21E224-8F27-4EEB-BB14-1A81C019E0A7}" type="pres">
      <dgm:prSet presAssocID="{7DEB2B85-F718-4FB4-BF18-B0A3E9C9FE34}" presName="textRect" presStyleLbl="revTx" presStyleIdx="1" presStyleCnt="3">
        <dgm:presLayoutVars>
          <dgm:chMax val="1"/>
          <dgm:chPref val="1"/>
        </dgm:presLayoutVars>
      </dgm:prSet>
      <dgm:spPr/>
    </dgm:pt>
    <dgm:pt modelId="{770BDF48-CD7B-4E08-B56B-D5397B14359E}" type="pres">
      <dgm:prSet presAssocID="{7D75CFE4-1727-4E9A-A893-E74EB1726E28}" presName="sibTrans" presStyleCnt="0"/>
      <dgm:spPr/>
    </dgm:pt>
    <dgm:pt modelId="{7C95B8E2-29F8-40F7-9F5C-445AC5767969}" type="pres">
      <dgm:prSet presAssocID="{8653D303-19F7-461E-9B7B-D9E4718B0CBB}" presName="compNode" presStyleCnt="0"/>
      <dgm:spPr/>
    </dgm:pt>
    <dgm:pt modelId="{51B7EDBE-2255-43A3-BE83-B7693BAF0E24}" type="pres">
      <dgm:prSet presAssocID="{8653D303-19F7-461E-9B7B-D9E4718B0C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A9A9FC5A-910B-4C2D-9E53-5E914E2D6B67}" type="pres">
      <dgm:prSet presAssocID="{8653D303-19F7-461E-9B7B-D9E4718B0CBB}" presName="spaceRect" presStyleCnt="0"/>
      <dgm:spPr/>
    </dgm:pt>
    <dgm:pt modelId="{74B81EC7-A9ED-45DE-B0AA-4F9230511362}" type="pres">
      <dgm:prSet presAssocID="{8653D303-19F7-461E-9B7B-D9E4718B0CBB}" presName="textRect" presStyleLbl="revTx" presStyleIdx="2" presStyleCnt="3">
        <dgm:presLayoutVars>
          <dgm:chMax val="1"/>
          <dgm:chPref val="1"/>
        </dgm:presLayoutVars>
      </dgm:prSet>
      <dgm:spPr/>
    </dgm:pt>
  </dgm:ptLst>
  <dgm:cxnLst>
    <dgm:cxn modelId="{A4FDD020-F11C-4463-847C-38AB4A9F2F34}" srcId="{9A62B899-ED99-4E05-90BD-D1C21D4C56BB}" destId="{8653D303-19F7-461E-9B7B-D9E4718B0CBB}" srcOrd="2" destOrd="0" parTransId="{C6149FBC-1615-4E22-B869-8927EA737136}" sibTransId="{88452B64-B9D6-435A-9811-A872C6417D3E}"/>
    <dgm:cxn modelId="{EC86D123-5FF8-447B-B6E5-7F80347E58C5}" type="presOf" srcId="{7DEB2B85-F718-4FB4-BF18-B0A3E9C9FE34}" destId="{6D21E224-8F27-4EEB-BB14-1A81C019E0A7}" srcOrd="0" destOrd="0" presId="urn:microsoft.com/office/officeart/2018/2/layout/IconLabelList"/>
    <dgm:cxn modelId="{5423D02D-8AB2-4984-B131-AFB41C1DAD13}" srcId="{9A62B899-ED99-4E05-90BD-D1C21D4C56BB}" destId="{CBD8530A-5B82-4725-A71F-8D6F143D9D26}" srcOrd="0" destOrd="0" parTransId="{AF01E606-4582-4BAC-9C96-62777B768AD5}" sibTransId="{CE70868B-6EF3-469C-B7E1-C73395F9AEF8}"/>
    <dgm:cxn modelId="{48F22335-B383-465E-A3BE-76F2992456AF}" type="presOf" srcId="{9A62B899-ED99-4E05-90BD-D1C21D4C56BB}" destId="{804CF553-97DA-4E2D-80E8-C782C7E984BC}" srcOrd="0" destOrd="0" presId="urn:microsoft.com/office/officeart/2018/2/layout/IconLabelList"/>
    <dgm:cxn modelId="{19739468-0267-489D-8E4D-AF34DD9EFBC9}" srcId="{9A62B899-ED99-4E05-90BD-D1C21D4C56BB}" destId="{7DEB2B85-F718-4FB4-BF18-B0A3E9C9FE34}" srcOrd="1" destOrd="0" parTransId="{F465BA8F-6B7F-4846-BE1E-9815459EA796}" sibTransId="{7D75CFE4-1727-4E9A-A893-E74EB1726E28}"/>
    <dgm:cxn modelId="{1EC9C074-211F-4C26-81C2-4E1359EDCFD4}" type="presOf" srcId="{8653D303-19F7-461E-9B7B-D9E4718B0CBB}" destId="{74B81EC7-A9ED-45DE-B0AA-4F9230511362}" srcOrd="0" destOrd="0" presId="urn:microsoft.com/office/officeart/2018/2/layout/IconLabelList"/>
    <dgm:cxn modelId="{E76A25B9-9FCF-43F6-A122-59C0AB2D8932}" type="presOf" srcId="{CBD8530A-5B82-4725-A71F-8D6F143D9D26}" destId="{A5F35F9E-319C-430E-9BEB-09BF40A46B28}" srcOrd="0" destOrd="0" presId="urn:microsoft.com/office/officeart/2018/2/layout/IconLabelList"/>
    <dgm:cxn modelId="{31C8BC96-F01F-4521-8537-4E2528856392}" type="presParOf" srcId="{804CF553-97DA-4E2D-80E8-C782C7E984BC}" destId="{F97E20B9-02AD-46A8-B12E-CA8AC861323A}" srcOrd="0" destOrd="0" presId="urn:microsoft.com/office/officeart/2018/2/layout/IconLabelList"/>
    <dgm:cxn modelId="{5ED6BA57-4D1B-4EA0-8B18-49195DAE9EBE}" type="presParOf" srcId="{F97E20B9-02AD-46A8-B12E-CA8AC861323A}" destId="{804C22E3-8D50-4FC8-BE1B-84A1B8DC7754}" srcOrd="0" destOrd="0" presId="urn:microsoft.com/office/officeart/2018/2/layout/IconLabelList"/>
    <dgm:cxn modelId="{C8F7C39C-4A60-4A9C-8874-B2D0344AEFC0}" type="presParOf" srcId="{F97E20B9-02AD-46A8-B12E-CA8AC861323A}" destId="{FBD5EC18-63BB-4608-A00E-7472538FA5BC}" srcOrd="1" destOrd="0" presId="urn:microsoft.com/office/officeart/2018/2/layout/IconLabelList"/>
    <dgm:cxn modelId="{48741529-428F-4EF4-A45D-3BE166C32047}" type="presParOf" srcId="{F97E20B9-02AD-46A8-B12E-CA8AC861323A}" destId="{A5F35F9E-319C-430E-9BEB-09BF40A46B28}" srcOrd="2" destOrd="0" presId="urn:microsoft.com/office/officeart/2018/2/layout/IconLabelList"/>
    <dgm:cxn modelId="{376FA885-580C-44E7-85CA-F5BA5C597A52}" type="presParOf" srcId="{804CF553-97DA-4E2D-80E8-C782C7E984BC}" destId="{5729454D-EB09-4F37-9C37-87BD95C815CC}" srcOrd="1" destOrd="0" presId="urn:microsoft.com/office/officeart/2018/2/layout/IconLabelList"/>
    <dgm:cxn modelId="{AF953F84-7F52-408D-989F-B5990050C04B}" type="presParOf" srcId="{804CF553-97DA-4E2D-80E8-C782C7E984BC}" destId="{6EAA97A7-B042-4E57-A8BC-31D9E316CB75}" srcOrd="2" destOrd="0" presId="urn:microsoft.com/office/officeart/2018/2/layout/IconLabelList"/>
    <dgm:cxn modelId="{5BDFFE9E-8375-4998-9BDA-B149A3EC3291}" type="presParOf" srcId="{6EAA97A7-B042-4E57-A8BC-31D9E316CB75}" destId="{60768CDA-BC39-4F01-BC21-10183B744FDE}" srcOrd="0" destOrd="0" presId="urn:microsoft.com/office/officeart/2018/2/layout/IconLabelList"/>
    <dgm:cxn modelId="{D0D9A6CB-A06E-4B22-BAC8-FA83407D9CDB}" type="presParOf" srcId="{6EAA97A7-B042-4E57-A8BC-31D9E316CB75}" destId="{36C124DE-8338-40F7-8364-E40E47C0B856}" srcOrd="1" destOrd="0" presId="urn:microsoft.com/office/officeart/2018/2/layout/IconLabelList"/>
    <dgm:cxn modelId="{9A94E3EB-339C-423A-8056-C802A044FBCF}" type="presParOf" srcId="{6EAA97A7-B042-4E57-A8BC-31D9E316CB75}" destId="{6D21E224-8F27-4EEB-BB14-1A81C019E0A7}" srcOrd="2" destOrd="0" presId="urn:microsoft.com/office/officeart/2018/2/layout/IconLabelList"/>
    <dgm:cxn modelId="{8CDFE571-8802-4C25-9088-2774684D7F12}" type="presParOf" srcId="{804CF553-97DA-4E2D-80E8-C782C7E984BC}" destId="{770BDF48-CD7B-4E08-B56B-D5397B14359E}" srcOrd="3" destOrd="0" presId="urn:microsoft.com/office/officeart/2018/2/layout/IconLabelList"/>
    <dgm:cxn modelId="{345FF52B-293D-4F00-8AD7-87549E8F4DFA}" type="presParOf" srcId="{804CF553-97DA-4E2D-80E8-C782C7E984BC}" destId="{7C95B8E2-29F8-40F7-9F5C-445AC5767969}" srcOrd="4" destOrd="0" presId="urn:microsoft.com/office/officeart/2018/2/layout/IconLabelList"/>
    <dgm:cxn modelId="{0A8D492F-335F-4781-AFE6-8EC927564DDF}" type="presParOf" srcId="{7C95B8E2-29F8-40F7-9F5C-445AC5767969}" destId="{51B7EDBE-2255-43A3-BE83-B7693BAF0E24}" srcOrd="0" destOrd="0" presId="urn:microsoft.com/office/officeart/2018/2/layout/IconLabelList"/>
    <dgm:cxn modelId="{782F2C9C-91FE-4B06-9579-DC6881C620FB}" type="presParOf" srcId="{7C95B8E2-29F8-40F7-9F5C-445AC5767969}" destId="{A9A9FC5A-910B-4C2D-9E53-5E914E2D6B67}" srcOrd="1" destOrd="0" presId="urn:microsoft.com/office/officeart/2018/2/layout/IconLabelList"/>
    <dgm:cxn modelId="{E6CC575B-9353-4376-B373-E702C6106469}" type="presParOf" srcId="{7C95B8E2-29F8-40F7-9F5C-445AC5767969}" destId="{74B81EC7-A9ED-45DE-B0AA-4F92305113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7FDC26-C043-41C0-9FDF-97B9F5B8266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C43CE07-BA0D-40F4-8573-310C73C7AC51}">
      <dgm:prSet/>
      <dgm:spPr/>
      <dgm:t>
        <a:bodyPr/>
        <a:lstStyle/>
        <a:p>
          <a:r>
            <a:rPr lang="en-GB" dirty="0"/>
            <a:t>Aim: To prepare students to evaluate academic sources</a:t>
          </a:r>
          <a:endParaRPr lang="en-US" dirty="0"/>
        </a:p>
      </dgm:t>
    </dgm:pt>
    <dgm:pt modelId="{4C3F1415-B8FE-4873-97EB-F3C1E9E48118}" type="parTrans" cxnId="{D0B44A7C-9D61-4AB7-A5B8-D6E6C09C559F}">
      <dgm:prSet/>
      <dgm:spPr/>
      <dgm:t>
        <a:bodyPr/>
        <a:lstStyle/>
        <a:p>
          <a:endParaRPr lang="en-US"/>
        </a:p>
      </dgm:t>
    </dgm:pt>
    <dgm:pt modelId="{3F852239-2E44-45F8-AFC2-5F304901C98F}" type="sibTrans" cxnId="{D0B44A7C-9D61-4AB7-A5B8-D6E6C09C559F}">
      <dgm:prSet/>
      <dgm:spPr/>
      <dgm:t>
        <a:bodyPr/>
        <a:lstStyle/>
        <a:p>
          <a:endParaRPr lang="en-US"/>
        </a:p>
      </dgm:t>
    </dgm:pt>
    <dgm:pt modelId="{5A8A4832-CF8B-491C-AAF1-4973EDDCA64F}">
      <dgm:prSet/>
      <dgm:spPr/>
      <dgm:t>
        <a:bodyPr/>
        <a:lstStyle/>
        <a:p>
          <a:r>
            <a:rPr lang="en-GB"/>
            <a:t>Objectives: </a:t>
          </a:r>
          <a:endParaRPr lang="en-US"/>
        </a:p>
      </dgm:t>
    </dgm:pt>
    <dgm:pt modelId="{B73FF818-0A5A-4E7A-9499-708FCA9AEBB2}" type="parTrans" cxnId="{E0DF6E7B-BA10-433E-9D84-6DDECB86F47C}">
      <dgm:prSet/>
      <dgm:spPr/>
      <dgm:t>
        <a:bodyPr/>
        <a:lstStyle/>
        <a:p>
          <a:endParaRPr lang="en-US"/>
        </a:p>
      </dgm:t>
    </dgm:pt>
    <dgm:pt modelId="{0C1CF4B8-72FD-412C-A43B-67BF1467AB09}" type="sibTrans" cxnId="{E0DF6E7B-BA10-433E-9D84-6DDECB86F47C}">
      <dgm:prSet/>
      <dgm:spPr/>
      <dgm:t>
        <a:bodyPr/>
        <a:lstStyle/>
        <a:p>
          <a:endParaRPr lang="en-US"/>
        </a:p>
      </dgm:t>
    </dgm:pt>
    <dgm:pt modelId="{7B814B23-12B4-491C-A3CB-D62A07BF9935}">
      <dgm:prSet/>
      <dgm:spPr/>
      <dgm:t>
        <a:bodyPr/>
        <a:lstStyle/>
        <a:p>
          <a:r>
            <a:rPr lang="en-GB" dirty="0"/>
            <a:t>To describe the process of evaluating sources </a:t>
          </a:r>
          <a:endParaRPr lang="en-US" dirty="0"/>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dirty="0"/>
            <a:t>To explain why evaluating sources in important </a:t>
          </a:r>
          <a:endParaRPr lang="en-US" dirty="0"/>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C30BEB82-CC2B-40B5-A8AE-EE0DF6AD1B1A}">
      <dgm:prSet/>
      <dgm:spPr/>
      <dgm:t>
        <a:bodyPr/>
        <a:lstStyle/>
        <a:p>
          <a:r>
            <a:rPr lang="en-GB" dirty="0"/>
            <a:t>To apply evaluation strategies in practice. </a:t>
          </a:r>
          <a:endParaRPr lang="en-US" dirty="0"/>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9D498045-463A-498B-AA33-6C82066C24C6}" type="pres">
      <dgm:prSet presAssocID="{DD7FDC26-C043-41C0-9FDF-97B9F5B8266D}" presName="diagram" presStyleCnt="0">
        <dgm:presLayoutVars>
          <dgm:dir/>
          <dgm:resizeHandles val="exact"/>
        </dgm:presLayoutVars>
      </dgm:prSet>
      <dgm:spPr/>
    </dgm:pt>
    <dgm:pt modelId="{A9A4C9A5-412F-450C-9820-02BC17FDCC31}" type="pres">
      <dgm:prSet presAssocID="{8C43CE07-BA0D-40F4-8573-310C73C7AC51}" presName="node" presStyleLbl="node1" presStyleIdx="0" presStyleCnt="5">
        <dgm:presLayoutVars>
          <dgm:bulletEnabled val="1"/>
        </dgm:presLayoutVars>
      </dgm:prSet>
      <dgm:spPr/>
    </dgm:pt>
    <dgm:pt modelId="{088EA7FE-2837-43CE-92FB-89AF245FB68A}" type="pres">
      <dgm:prSet presAssocID="{3F852239-2E44-45F8-AFC2-5F304901C98F}" presName="sibTrans" presStyleCnt="0"/>
      <dgm:spPr/>
    </dgm:pt>
    <dgm:pt modelId="{15CC950E-B98D-4CA2-8653-94D1419594CB}" type="pres">
      <dgm:prSet presAssocID="{5A8A4832-CF8B-491C-AAF1-4973EDDCA64F}" presName="node" presStyleLbl="node1" presStyleIdx="1" presStyleCnt="5">
        <dgm:presLayoutVars>
          <dgm:bulletEnabled val="1"/>
        </dgm:presLayoutVars>
      </dgm:prSet>
      <dgm:spPr/>
    </dgm:pt>
    <dgm:pt modelId="{B19822BE-435A-49CF-AEDE-4B5CE49AA451}" type="pres">
      <dgm:prSet presAssocID="{0C1CF4B8-72FD-412C-A43B-67BF1467AB09}" presName="sibTrans" presStyleCnt="0"/>
      <dgm:spPr/>
    </dgm:pt>
    <dgm:pt modelId="{B594837E-E4C2-490C-91C1-E1E11DF8107B}" type="pres">
      <dgm:prSet presAssocID="{7B814B23-12B4-491C-A3CB-D62A07BF9935}" presName="node" presStyleLbl="node1" presStyleIdx="2" presStyleCnt="5">
        <dgm:presLayoutVars>
          <dgm:bulletEnabled val="1"/>
        </dgm:presLayoutVars>
      </dgm:prSet>
      <dgm:spPr/>
    </dgm:pt>
    <dgm:pt modelId="{4F5DBE6F-362D-4366-B3B8-1A4174F93FBD}" type="pres">
      <dgm:prSet presAssocID="{DD736BF1-3C3D-4485-B30A-799A3592C597}" presName="sibTrans" presStyleCnt="0"/>
      <dgm:spPr/>
    </dgm:pt>
    <dgm:pt modelId="{F51085F2-6CD6-4790-9F12-36F1CE4B0261}" type="pres">
      <dgm:prSet presAssocID="{41422E51-F17C-4763-A9DC-0CFBCA97A65F}" presName="node" presStyleLbl="node1" presStyleIdx="3" presStyleCnt="5">
        <dgm:presLayoutVars>
          <dgm:bulletEnabled val="1"/>
        </dgm:presLayoutVars>
      </dgm:prSet>
      <dgm:spPr/>
    </dgm:pt>
    <dgm:pt modelId="{DA35F192-F1DF-43B5-9DD5-B2BC9EDD3197}" type="pres">
      <dgm:prSet presAssocID="{2E4C578D-AF6A-4674-B6A0-22158BCD4431}" presName="sibTrans" presStyleCnt="0"/>
      <dgm:spPr/>
    </dgm:pt>
    <dgm:pt modelId="{9136535D-8AB8-44DE-901A-C87E677DB7E8}" type="pres">
      <dgm:prSet presAssocID="{C30BEB82-CC2B-40B5-A8AE-EE0DF6AD1B1A}" presName="node" presStyleLbl="node1" presStyleIdx="4" presStyleCnt="5">
        <dgm:presLayoutVars>
          <dgm:bulletEnabled val="1"/>
        </dgm:presLayoutVars>
      </dgm:prSet>
      <dgm:spPr/>
    </dgm:pt>
  </dgm:ptLst>
  <dgm:cxnLst>
    <dgm:cxn modelId="{84CA0600-A3C0-4A95-BD6D-6C3C8BC1F53A}" type="presOf" srcId="{7B814B23-12B4-491C-A3CB-D62A07BF9935}" destId="{B594837E-E4C2-490C-91C1-E1E11DF8107B}" srcOrd="0" destOrd="0" presId="urn:microsoft.com/office/officeart/2005/8/layout/default"/>
    <dgm:cxn modelId="{EEE9F609-073C-48EB-989C-737670A09909}" type="presOf" srcId="{DD7FDC26-C043-41C0-9FDF-97B9F5B8266D}" destId="{9D498045-463A-498B-AA33-6C82066C24C6}" srcOrd="0" destOrd="0" presId="urn:microsoft.com/office/officeart/2005/8/layout/default"/>
    <dgm:cxn modelId="{0163AF12-54EF-432B-BCBC-3598A9E74339}" type="presOf" srcId="{C30BEB82-CC2B-40B5-A8AE-EE0DF6AD1B1A}" destId="{9136535D-8AB8-44DE-901A-C87E677DB7E8}" srcOrd="0" destOrd="0" presId="urn:microsoft.com/office/officeart/2005/8/layout/default"/>
    <dgm:cxn modelId="{9230274D-CB1A-404A-AEA8-EC54712B3092}" type="presOf" srcId="{5A8A4832-CF8B-491C-AAF1-4973EDDCA64F}" destId="{15CC950E-B98D-4CA2-8653-94D1419594CB}" srcOrd="0" destOrd="0" presId="urn:microsoft.com/office/officeart/2005/8/layout/default"/>
    <dgm:cxn modelId="{E0DF6E7B-BA10-433E-9D84-6DDECB86F47C}" srcId="{DD7FDC26-C043-41C0-9FDF-97B9F5B8266D}" destId="{5A8A4832-CF8B-491C-AAF1-4973EDDCA64F}" srcOrd="1" destOrd="0" parTransId="{B73FF818-0A5A-4E7A-9499-708FCA9AEBB2}" sibTransId="{0C1CF4B8-72FD-412C-A43B-67BF1467AB09}"/>
    <dgm:cxn modelId="{D0B44A7C-9D61-4AB7-A5B8-D6E6C09C559F}" srcId="{DD7FDC26-C043-41C0-9FDF-97B9F5B8266D}" destId="{8C43CE07-BA0D-40F4-8573-310C73C7AC51}" srcOrd="0" destOrd="0" parTransId="{4C3F1415-B8FE-4873-97EB-F3C1E9E48118}" sibTransId="{3F852239-2E44-45F8-AFC2-5F304901C98F}"/>
    <dgm:cxn modelId="{3408148A-3173-4280-9E60-8B177E1681CF}" srcId="{DD7FDC26-C043-41C0-9FDF-97B9F5B8266D}" destId="{7B814B23-12B4-491C-A3CB-D62A07BF9935}" srcOrd="2" destOrd="0" parTransId="{71A6D3AD-FED9-4D3D-BB67-C9A1ACB249EC}" sibTransId="{DD736BF1-3C3D-4485-B30A-799A3592C597}"/>
    <dgm:cxn modelId="{C8EC439E-3BD7-4A3E-92B8-ABD0AE78AE61}" srcId="{DD7FDC26-C043-41C0-9FDF-97B9F5B8266D}" destId="{C30BEB82-CC2B-40B5-A8AE-EE0DF6AD1B1A}" srcOrd="4" destOrd="0" parTransId="{8AD5DE26-6534-4598-8C78-106E3F3D410C}" sibTransId="{E662BE8A-C457-4111-ABBA-3DA2DC07E72B}"/>
    <dgm:cxn modelId="{0D37CCAE-454D-4873-8102-D54A6D113C73}" type="presOf" srcId="{8C43CE07-BA0D-40F4-8573-310C73C7AC51}" destId="{A9A4C9A5-412F-450C-9820-02BC17FDCC31}" srcOrd="0" destOrd="0" presId="urn:microsoft.com/office/officeart/2005/8/layout/default"/>
    <dgm:cxn modelId="{6E6238B1-EB8D-4514-9DAA-FF3BDC349CC5}" srcId="{DD7FDC26-C043-41C0-9FDF-97B9F5B8266D}" destId="{41422E51-F17C-4763-A9DC-0CFBCA97A65F}" srcOrd="3" destOrd="0" parTransId="{C525E578-D12B-49A6-B077-3077DA2B67E6}" sibTransId="{2E4C578D-AF6A-4674-B6A0-22158BCD4431}"/>
    <dgm:cxn modelId="{907268ED-568E-4F4A-83A8-B2BF060D308C}" type="presOf" srcId="{41422E51-F17C-4763-A9DC-0CFBCA97A65F}" destId="{F51085F2-6CD6-4790-9F12-36F1CE4B0261}" srcOrd="0" destOrd="0" presId="urn:microsoft.com/office/officeart/2005/8/layout/default"/>
    <dgm:cxn modelId="{A36D1978-99B4-4482-BC52-87302460B171}" type="presParOf" srcId="{9D498045-463A-498B-AA33-6C82066C24C6}" destId="{A9A4C9A5-412F-450C-9820-02BC17FDCC31}" srcOrd="0" destOrd="0" presId="urn:microsoft.com/office/officeart/2005/8/layout/default"/>
    <dgm:cxn modelId="{1CBE6B77-2E0E-453A-BAB5-7193659F1642}" type="presParOf" srcId="{9D498045-463A-498B-AA33-6C82066C24C6}" destId="{088EA7FE-2837-43CE-92FB-89AF245FB68A}" srcOrd="1" destOrd="0" presId="urn:microsoft.com/office/officeart/2005/8/layout/default"/>
    <dgm:cxn modelId="{5C10B5A4-1274-45CE-A1FD-3EC0A605EE76}" type="presParOf" srcId="{9D498045-463A-498B-AA33-6C82066C24C6}" destId="{15CC950E-B98D-4CA2-8653-94D1419594CB}" srcOrd="2" destOrd="0" presId="urn:microsoft.com/office/officeart/2005/8/layout/default"/>
    <dgm:cxn modelId="{7E80B101-93F7-42B7-928E-02F93C6AE7DE}" type="presParOf" srcId="{9D498045-463A-498B-AA33-6C82066C24C6}" destId="{B19822BE-435A-49CF-AEDE-4B5CE49AA451}" srcOrd="3" destOrd="0" presId="urn:microsoft.com/office/officeart/2005/8/layout/default"/>
    <dgm:cxn modelId="{9515551A-009E-4A9B-8CD2-8EE2FC7C2739}" type="presParOf" srcId="{9D498045-463A-498B-AA33-6C82066C24C6}" destId="{B594837E-E4C2-490C-91C1-E1E11DF8107B}" srcOrd="4" destOrd="0" presId="urn:microsoft.com/office/officeart/2005/8/layout/default"/>
    <dgm:cxn modelId="{5899833F-3D14-408C-AF16-1B11F44B4D51}" type="presParOf" srcId="{9D498045-463A-498B-AA33-6C82066C24C6}" destId="{4F5DBE6F-362D-4366-B3B8-1A4174F93FBD}" srcOrd="5" destOrd="0" presId="urn:microsoft.com/office/officeart/2005/8/layout/default"/>
    <dgm:cxn modelId="{2B9995EB-F919-4635-B4BB-EA630ABC0732}" type="presParOf" srcId="{9D498045-463A-498B-AA33-6C82066C24C6}" destId="{F51085F2-6CD6-4790-9F12-36F1CE4B0261}" srcOrd="6" destOrd="0" presId="urn:microsoft.com/office/officeart/2005/8/layout/default"/>
    <dgm:cxn modelId="{1A58E97E-3458-497B-9554-46170CC46B1E}" type="presParOf" srcId="{9D498045-463A-498B-AA33-6C82066C24C6}" destId="{DA35F192-F1DF-43B5-9DD5-B2BC9EDD3197}" srcOrd="7" destOrd="0" presId="urn:microsoft.com/office/officeart/2005/8/layout/default"/>
    <dgm:cxn modelId="{FEDC8309-88F6-4C1D-AFC3-6D407C261E22}" type="presParOf" srcId="{9D498045-463A-498B-AA33-6C82066C24C6}" destId="{9136535D-8AB8-44DE-901A-C87E677DB7E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1A1DE0-53B6-4F2A-84FB-65F9F5801A4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86BBB22-9EA0-435C-8832-A2E2817C5FB2}">
      <dgm:prSet/>
      <dgm:spPr/>
      <dgm:t>
        <a:bodyPr/>
        <a:lstStyle/>
        <a:p>
          <a:pPr>
            <a:defRPr cap="all"/>
          </a:pPr>
          <a:r>
            <a:rPr lang="en-GB"/>
            <a:t>Books</a:t>
          </a:r>
          <a:endParaRPr lang="en-US"/>
        </a:p>
      </dgm:t>
    </dgm:pt>
    <dgm:pt modelId="{49054509-B38B-45DC-A73E-8A9E816AD5B4}" type="parTrans" cxnId="{1120EFD8-643F-44D1-B44F-C6930ADD8172}">
      <dgm:prSet/>
      <dgm:spPr/>
      <dgm:t>
        <a:bodyPr/>
        <a:lstStyle/>
        <a:p>
          <a:endParaRPr lang="en-US"/>
        </a:p>
      </dgm:t>
    </dgm:pt>
    <dgm:pt modelId="{77ACB6EF-3390-4400-AA1B-F78DF24C8B0D}" type="sibTrans" cxnId="{1120EFD8-643F-44D1-B44F-C6930ADD8172}">
      <dgm:prSet/>
      <dgm:spPr/>
      <dgm:t>
        <a:bodyPr/>
        <a:lstStyle/>
        <a:p>
          <a:endParaRPr lang="en-US"/>
        </a:p>
      </dgm:t>
    </dgm:pt>
    <dgm:pt modelId="{0BBDD14C-9C8F-4AB6-8ADD-A3A389F1C280}">
      <dgm:prSet/>
      <dgm:spPr/>
      <dgm:t>
        <a:bodyPr/>
        <a:lstStyle/>
        <a:p>
          <a:pPr>
            <a:defRPr cap="all"/>
          </a:pPr>
          <a:r>
            <a:rPr lang="en-GB"/>
            <a:t>Journal Articles </a:t>
          </a:r>
          <a:endParaRPr lang="en-US"/>
        </a:p>
      </dgm:t>
    </dgm:pt>
    <dgm:pt modelId="{0C7332F7-82D7-405A-A499-3C0F4A36DDD7}" type="parTrans" cxnId="{19A24674-B514-4147-AD5F-26514911FF73}">
      <dgm:prSet/>
      <dgm:spPr/>
      <dgm:t>
        <a:bodyPr/>
        <a:lstStyle/>
        <a:p>
          <a:endParaRPr lang="en-US"/>
        </a:p>
      </dgm:t>
    </dgm:pt>
    <dgm:pt modelId="{FEC1B1A3-7830-46B5-A799-AC9A903EF123}" type="sibTrans" cxnId="{19A24674-B514-4147-AD5F-26514911FF73}">
      <dgm:prSet/>
      <dgm:spPr/>
      <dgm:t>
        <a:bodyPr/>
        <a:lstStyle/>
        <a:p>
          <a:endParaRPr lang="en-US"/>
        </a:p>
      </dgm:t>
    </dgm:pt>
    <dgm:pt modelId="{D3133C3B-3FE4-4A43-816C-0FD16099B85F}">
      <dgm:prSet/>
      <dgm:spPr/>
      <dgm:t>
        <a:bodyPr/>
        <a:lstStyle/>
        <a:p>
          <a:pPr>
            <a:defRPr cap="all"/>
          </a:pPr>
          <a:r>
            <a:rPr lang="en-GB"/>
            <a:t>Websites </a:t>
          </a:r>
          <a:endParaRPr lang="en-US"/>
        </a:p>
      </dgm:t>
    </dgm:pt>
    <dgm:pt modelId="{8204324C-57FE-457E-B019-5F87EF352A9D}" type="parTrans" cxnId="{EBA9BB4C-8D7E-4EAA-A3CC-FA8FEF2F45A2}">
      <dgm:prSet/>
      <dgm:spPr/>
      <dgm:t>
        <a:bodyPr/>
        <a:lstStyle/>
        <a:p>
          <a:endParaRPr lang="en-US"/>
        </a:p>
      </dgm:t>
    </dgm:pt>
    <dgm:pt modelId="{5C123529-902D-441C-8FFA-6EAA2B55B4EE}" type="sibTrans" cxnId="{EBA9BB4C-8D7E-4EAA-A3CC-FA8FEF2F45A2}">
      <dgm:prSet/>
      <dgm:spPr/>
      <dgm:t>
        <a:bodyPr/>
        <a:lstStyle/>
        <a:p>
          <a:endParaRPr lang="en-US"/>
        </a:p>
      </dgm:t>
    </dgm:pt>
    <dgm:pt modelId="{6326DB7B-CF14-459A-9AE7-C6313D48FE93}">
      <dgm:prSet/>
      <dgm:spPr/>
      <dgm:t>
        <a:bodyPr/>
        <a:lstStyle/>
        <a:p>
          <a:pPr>
            <a:defRPr cap="all"/>
          </a:pPr>
          <a:r>
            <a:rPr lang="en-GB"/>
            <a:t>Reports (Governmental and Organisational) </a:t>
          </a:r>
          <a:endParaRPr lang="en-US"/>
        </a:p>
      </dgm:t>
    </dgm:pt>
    <dgm:pt modelId="{3132B7F5-9C20-4991-8749-CDC8AC2DFB70}" type="parTrans" cxnId="{5A4EF5E2-388C-47CA-9200-1E79F8F3643A}">
      <dgm:prSet/>
      <dgm:spPr/>
      <dgm:t>
        <a:bodyPr/>
        <a:lstStyle/>
        <a:p>
          <a:endParaRPr lang="en-US"/>
        </a:p>
      </dgm:t>
    </dgm:pt>
    <dgm:pt modelId="{44D334F2-961B-4F21-9F63-B135683F0006}" type="sibTrans" cxnId="{5A4EF5E2-388C-47CA-9200-1E79F8F3643A}">
      <dgm:prSet/>
      <dgm:spPr/>
      <dgm:t>
        <a:bodyPr/>
        <a:lstStyle/>
        <a:p>
          <a:endParaRPr lang="en-US"/>
        </a:p>
      </dgm:t>
    </dgm:pt>
    <dgm:pt modelId="{B1E79245-A368-4E69-A772-FCC57F4A1519}" type="pres">
      <dgm:prSet presAssocID="{A71A1DE0-53B6-4F2A-84FB-65F9F5801A43}" presName="root" presStyleCnt="0">
        <dgm:presLayoutVars>
          <dgm:dir/>
          <dgm:resizeHandles val="exact"/>
        </dgm:presLayoutVars>
      </dgm:prSet>
      <dgm:spPr/>
    </dgm:pt>
    <dgm:pt modelId="{08839745-2F09-4840-BFD0-13DCB24D4598}" type="pres">
      <dgm:prSet presAssocID="{F86BBB22-9EA0-435C-8832-A2E2817C5FB2}" presName="compNode" presStyleCnt="0"/>
      <dgm:spPr/>
    </dgm:pt>
    <dgm:pt modelId="{076E5584-A175-4072-BBEE-77FBBA1143D2}" type="pres">
      <dgm:prSet presAssocID="{F86BBB22-9EA0-435C-8832-A2E2817C5FB2}" presName="iconBgRect" presStyleLbl="bgShp" presStyleIdx="0" presStyleCnt="4"/>
      <dgm:spPr/>
    </dgm:pt>
    <dgm:pt modelId="{887854A0-A507-4CD8-B366-082357F4DD99}" type="pres">
      <dgm:prSet presAssocID="{F86BBB22-9EA0-435C-8832-A2E2817C5FB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ECADE8A-9CA2-4AE8-AA9C-96C286E12E5B}" type="pres">
      <dgm:prSet presAssocID="{F86BBB22-9EA0-435C-8832-A2E2817C5FB2}" presName="spaceRect" presStyleCnt="0"/>
      <dgm:spPr/>
    </dgm:pt>
    <dgm:pt modelId="{6C8EA6E5-A190-4B56-A6C0-C251684D360E}" type="pres">
      <dgm:prSet presAssocID="{F86BBB22-9EA0-435C-8832-A2E2817C5FB2}" presName="textRect" presStyleLbl="revTx" presStyleIdx="0" presStyleCnt="4">
        <dgm:presLayoutVars>
          <dgm:chMax val="1"/>
          <dgm:chPref val="1"/>
        </dgm:presLayoutVars>
      </dgm:prSet>
      <dgm:spPr/>
    </dgm:pt>
    <dgm:pt modelId="{4B2E0E99-C637-4115-A016-52221816820C}" type="pres">
      <dgm:prSet presAssocID="{77ACB6EF-3390-4400-AA1B-F78DF24C8B0D}" presName="sibTrans" presStyleCnt="0"/>
      <dgm:spPr/>
    </dgm:pt>
    <dgm:pt modelId="{77AC34AB-0BBE-4412-8638-55E2101394D4}" type="pres">
      <dgm:prSet presAssocID="{0BBDD14C-9C8F-4AB6-8ADD-A3A389F1C280}" presName="compNode" presStyleCnt="0"/>
      <dgm:spPr/>
    </dgm:pt>
    <dgm:pt modelId="{DDA83D86-B79C-4BBA-8CF2-6343CA71FE5A}" type="pres">
      <dgm:prSet presAssocID="{0BBDD14C-9C8F-4AB6-8ADD-A3A389F1C280}" presName="iconBgRect" presStyleLbl="bgShp" presStyleIdx="1" presStyleCnt="4"/>
      <dgm:spPr/>
    </dgm:pt>
    <dgm:pt modelId="{59275EA1-2DAA-4DFB-B926-AA94D1FD88BD}" type="pres">
      <dgm:prSet presAssocID="{0BBDD14C-9C8F-4AB6-8ADD-A3A389F1C2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0F69C367-53CA-4023-B141-B10C2244727A}" type="pres">
      <dgm:prSet presAssocID="{0BBDD14C-9C8F-4AB6-8ADD-A3A389F1C280}" presName="spaceRect" presStyleCnt="0"/>
      <dgm:spPr/>
    </dgm:pt>
    <dgm:pt modelId="{1BD4ADD7-EED1-491F-8023-8645AD662E8D}" type="pres">
      <dgm:prSet presAssocID="{0BBDD14C-9C8F-4AB6-8ADD-A3A389F1C280}" presName="textRect" presStyleLbl="revTx" presStyleIdx="1" presStyleCnt="4">
        <dgm:presLayoutVars>
          <dgm:chMax val="1"/>
          <dgm:chPref val="1"/>
        </dgm:presLayoutVars>
      </dgm:prSet>
      <dgm:spPr/>
    </dgm:pt>
    <dgm:pt modelId="{83475799-3206-488A-BD00-2345F61D6A59}" type="pres">
      <dgm:prSet presAssocID="{FEC1B1A3-7830-46B5-A799-AC9A903EF123}" presName="sibTrans" presStyleCnt="0"/>
      <dgm:spPr/>
    </dgm:pt>
    <dgm:pt modelId="{C35C6A23-1001-471A-AD35-A1F30C416679}" type="pres">
      <dgm:prSet presAssocID="{D3133C3B-3FE4-4A43-816C-0FD16099B85F}" presName="compNode" presStyleCnt="0"/>
      <dgm:spPr/>
    </dgm:pt>
    <dgm:pt modelId="{6214492D-38E3-4846-B244-9F982E4744E0}" type="pres">
      <dgm:prSet presAssocID="{D3133C3B-3FE4-4A43-816C-0FD16099B85F}" presName="iconBgRect" presStyleLbl="bgShp" presStyleIdx="2" presStyleCnt="4"/>
      <dgm:spPr/>
    </dgm:pt>
    <dgm:pt modelId="{B5CE927F-67EF-4C7E-AB15-302C4C923341}" type="pres">
      <dgm:prSet presAssocID="{D3133C3B-3FE4-4A43-816C-0FD16099B85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A16DF782-3EDB-460D-A03F-9CFB5F6163E9}" type="pres">
      <dgm:prSet presAssocID="{D3133C3B-3FE4-4A43-816C-0FD16099B85F}" presName="spaceRect" presStyleCnt="0"/>
      <dgm:spPr/>
    </dgm:pt>
    <dgm:pt modelId="{BA5024F4-EA2A-47F6-AC54-4D557AC54FEF}" type="pres">
      <dgm:prSet presAssocID="{D3133C3B-3FE4-4A43-816C-0FD16099B85F}" presName="textRect" presStyleLbl="revTx" presStyleIdx="2" presStyleCnt="4">
        <dgm:presLayoutVars>
          <dgm:chMax val="1"/>
          <dgm:chPref val="1"/>
        </dgm:presLayoutVars>
      </dgm:prSet>
      <dgm:spPr/>
    </dgm:pt>
    <dgm:pt modelId="{B6268224-669B-48DD-A44F-302DA5729E85}" type="pres">
      <dgm:prSet presAssocID="{5C123529-902D-441C-8FFA-6EAA2B55B4EE}" presName="sibTrans" presStyleCnt="0"/>
      <dgm:spPr/>
    </dgm:pt>
    <dgm:pt modelId="{F9592943-6A4E-4C16-A8BB-CDBBE247E349}" type="pres">
      <dgm:prSet presAssocID="{6326DB7B-CF14-459A-9AE7-C6313D48FE93}" presName="compNode" presStyleCnt="0"/>
      <dgm:spPr/>
    </dgm:pt>
    <dgm:pt modelId="{4D6D0DE6-E67A-435B-8A03-68BB0D483250}" type="pres">
      <dgm:prSet presAssocID="{6326DB7B-CF14-459A-9AE7-C6313D48FE93}" presName="iconBgRect" presStyleLbl="bgShp" presStyleIdx="3" presStyleCnt="4"/>
      <dgm:spPr/>
    </dgm:pt>
    <dgm:pt modelId="{2474DFCA-5D59-441B-A2EC-D2B455C5BCC9}" type="pres">
      <dgm:prSet presAssocID="{6326DB7B-CF14-459A-9AE7-C6313D48FE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Org Chart"/>
        </a:ext>
      </dgm:extLst>
    </dgm:pt>
    <dgm:pt modelId="{77D70920-4C02-4264-A1D8-1DACFE7F332F}" type="pres">
      <dgm:prSet presAssocID="{6326DB7B-CF14-459A-9AE7-C6313D48FE93}" presName="spaceRect" presStyleCnt="0"/>
      <dgm:spPr/>
    </dgm:pt>
    <dgm:pt modelId="{7449DB54-853C-4372-B083-277EE74086E9}" type="pres">
      <dgm:prSet presAssocID="{6326DB7B-CF14-459A-9AE7-C6313D48FE93}" presName="textRect" presStyleLbl="revTx" presStyleIdx="3" presStyleCnt="4">
        <dgm:presLayoutVars>
          <dgm:chMax val="1"/>
          <dgm:chPref val="1"/>
        </dgm:presLayoutVars>
      </dgm:prSet>
      <dgm:spPr/>
    </dgm:pt>
  </dgm:ptLst>
  <dgm:cxnLst>
    <dgm:cxn modelId="{A8D5F30D-7A27-4AED-88DA-F524ECEC5349}" type="presOf" srcId="{A71A1DE0-53B6-4F2A-84FB-65F9F5801A43}" destId="{B1E79245-A368-4E69-A772-FCC57F4A1519}" srcOrd="0" destOrd="0" presId="urn:microsoft.com/office/officeart/2018/5/layout/IconCircleLabelList"/>
    <dgm:cxn modelId="{EBA9BB4C-8D7E-4EAA-A3CC-FA8FEF2F45A2}" srcId="{A71A1DE0-53B6-4F2A-84FB-65F9F5801A43}" destId="{D3133C3B-3FE4-4A43-816C-0FD16099B85F}" srcOrd="2" destOrd="0" parTransId="{8204324C-57FE-457E-B019-5F87EF352A9D}" sibTransId="{5C123529-902D-441C-8FFA-6EAA2B55B4EE}"/>
    <dgm:cxn modelId="{19A24674-B514-4147-AD5F-26514911FF73}" srcId="{A71A1DE0-53B6-4F2A-84FB-65F9F5801A43}" destId="{0BBDD14C-9C8F-4AB6-8ADD-A3A389F1C280}" srcOrd="1" destOrd="0" parTransId="{0C7332F7-82D7-405A-A499-3C0F4A36DDD7}" sibTransId="{FEC1B1A3-7830-46B5-A799-AC9A903EF123}"/>
    <dgm:cxn modelId="{65E3A487-64A2-4C72-9CD4-E0CF426A10C8}" type="presOf" srcId="{D3133C3B-3FE4-4A43-816C-0FD16099B85F}" destId="{BA5024F4-EA2A-47F6-AC54-4D557AC54FEF}" srcOrd="0" destOrd="0" presId="urn:microsoft.com/office/officeart/2018/5/layout/IconCircleLabelList"/>
    <dgm:cxn modelId="{49496D93-C374-4E42-9AC9-69E02D248427}" type="presOf" srcId="{6326DB7B-CF14-459A-9AE7-C6313D48FE93}" destId="{7449DB54-853C-4372-B083-277EE74086E9}" srcOrd="0" destOrd="0" presId="urn:microsoft.com/office/officeart/2018/5/layout/IconCircleLabelList"/>
    <dgm:cxn modelId="{1120EFD8-643F-44D1-B44F-C6930ADD8172}" srcId="{A71A1DE0-53B6-4F2A-84FB-65F9F5801A43}" destId="{F86BBB22-9EA0-435C-8832-A2E2817C5FB2}" srcOrd="0" destOrd="0" parTransId="{49054509-B38B-45DC-A73E-8A9E816AD5B4}" sibTransId="{77ACB6EF-3390-4400-AA1B-F78DF24C8B0D}"/>
    <dgm:cxn modelId="{5A4EF5E2-388C-47CA-9200-1E79F8F3643A}" srcId="{A71A1DE0-53B6-4F2A-84FB-65F9F5801A43}" destId="{6326DB7B-CF14-459A-9AE7-C6313D48FE93}" srcOrd="3" destOrd="0" parTransId="{3132B7F5-9C20-4991-8749-CDC8AC2DFB70}" sibTransId="{44D334F2-961B-4F21-9F63-B135683F0006}"/>
    <dgm:cxn modelId="{CE7654EB-85B6-4CB5-9CC2-E6F2D492DDE4}" type="presOf" srcId="{F86BBB22-9EA0-435C-8832-A2E2817C5FB2}" destId="{6C8EA6E5-A190-4B56-A6C0-C251684D360E}" srcOrd="0" destOrd="0" presId="urn:microsoft.com/office/officeart/2018/5/layout/IconCircleLabelList"/>
    <dgm:cxn modelId="{38A581EC-7845-448C-AC45-6A913E164633}" type="presOf" srcId="{0BBDD14C-9C8F-4AB6-8ADD-A3A389F1C280}" destId="{1BD4ADD7-EED1-491F-8023-8645AD662E8D}" srcOrd="0" destOrd="0" presId="urn:microsoft.com/office/officeart/2018/5/layout/IconCircleLabelList"/>
    <dgm:cxn modelId="{31BE4C71-3976-4F14-B537-878D6DC53C53}" type="presParOf" srcId="{B1E79245-A368-4E69-A772-FCC57F4A1519}" destId="{08839745-2F09-4840-BFD0-13DCB24D4598}" srcOrd="0" destOrd="0" presId="urn:microsoft.com/office/officeart/2018/5/layout/IconCircleLabelList"/>
    <dgm:cxn modelId="{20BCDE0A-3605-4913-BCEA-4D1B4DCB0FF7}" type="presParOf" srcId="{08839745-2F09-4840-BFD0-13DCB24D4598}" destId="{076E5584-A175-4072-BBEE-77FBBA1143D2}" srcOrd="0" destOrd="0" presId="urn:microsoft.com/office/officeart/2018/5/layout/IconCircleLabelList"/>
    <dgm:cxn modelId="{FEF33AF5-CE07-4BFE-92A8-70A08ADBA19F}" type="presParOf" srcId="{08839745-2F09-4840-BFD0-13DCB24D4598}" destId="{887854A0-A507-4CD8-B366-082357F4DD99}" srcOrd="1" destOrd="0" presId="urn:microsoft.com/office/officeart/2018/5/layout/IconCircleLabelList"/>
    <dgm:cxn modelId="{683316BE-42E8-411D-8281-9F6AFC1EC82E}" type="presParOf" srcId="{08839745-2F09-4840-BFD0-13DCB24D4598}" destId="{CECADE8A-9CA2-4AE8-AA9C-96C286E12E5B}" srcOrd="2" destOrd="0" presId="urn:microsoft.com/office/officeart/2018/5/layout/IconCircleLabelList"/>
    <dgm:cxn modelId="{50A6890E-7A26-494E-94E9-594A88E38F7C}" type="presParOf" srcId="{08839745-2F09-4840-BFD0-13DCB24D4598}" destId="{6C8EA6E5-A190-4B56-A6C0-C251684D360E}" srcOrd="3" destOrd="0" presId="urn:microsoft.com/office/officeart/2018/5/layout/IconCircleLabelList"/>
    <dgm:cxn modelId="{D9B5B74C-7FB5-4B3C-B258-FEF38714535A}" type="presParOf" srcId="{B1E79245-A368-4E69-A772-FCC57F4A1519}" destId="{4B2E0E99-C637-4115-A016-52221816820C}" srcOrd="1" destOrd="0" presId="urn:microsoft.com/office/officeart/2018/5/layout/IconCircleLabelList"/>
    <dgm:cxn modelId="{5182CD84-9F86-49F3-88CD-E6645364C73E}" type="presParOf" srcId="{B1E79245-A368-4E69-A772-FCC57F4A1519}" destId="{77AC34AB-0BBE-4412-8638-55E2101394D4}" srcOrd="2" destOrd="0" presId="urn:microsoft.com/office/officeart/2018/5/layout/IconCircleLabelList"/>
    <dgm:cxn modelId="{84D97537-C662-4E06-BEB5-BA1E0D4C58B0}" type="presParOf" srcId="{77AC34AB-0BBE-4412-8638-55E2101394D4}" destId="{DDA83D86-B79C-4BBA-8CF2-6343CA71FE5A}" srcOrd="0" destOrd="0" presId="urn:microsoft.com/office/officeart/2018/5/layout/IconCircleLabelList"/>
    <dgm:cxn modelId="{219B46EB-B30F-408A-8DC5-FEA3C5345AA3}" type="presParOf" srcId="{77AC34AB-0BBE-4412-8638-55E2101394D4}" destId="{59275EA1-2DAA-4DFB-B926-AA94D1FD88BD}" srcOrd="1" destOrd="0" presId="urn:microsoft.com/office/officeart/2018/5/layout/IconCircleLabelList"/>
    <dgm:cxn modelId="{20938BE9-0815-4348-ADC6-FC2B66273BAC}" type="presParOf" srcId="{77AC34AB-0BBE-4412-8638-55E2101394D4}" destId="{0F69C367-53CA-4023-B141-B10C2244727A}" srcOrd="2" destOrd="0" presId="urn:microsoft.com/office/officeart/2018/5/layout/IconCircleLabelList"/>
    <dgm:cxn modelId="{43FB2E13-45CD-40FE-A26C-451F713640BB}" type="presParOf" srcId="{77AC34AB-0BBE-4412-8638-55E2101394D4}" destId="{1BD4ADD7-EED1-491F-8023-8645AD662E8D}" srcOrd="3" destOrd="0" presId="urn:microsoft.com/office/officeart/2018/5/layout/IconCircleLabelList"/>
    <dgm:cxn modelId="{F0CEA568-C42F-4258-ADED-9773AD3D6CA0}" type="presParOf" srcId="{B1E79245-A368-4E69-A772-FCC57F4A1519}" destId="{83475799-3206-488A-BD00-2345F61D6A59}" srcOrd="3" destOrd="0" presId="urn:microsoft.com/office/officeart/2018/5/layout/IconCircleLabelList"/>
    <dgm:cxn modelId="{920C6A10-F523-4931-A06D-D0CBBB4A4521}" type="presParOf" srcId="{B1E79245-A368-4E69-A772-FCC57F4A1519}" destId="{C35C6A23-1001-471A-AD35-A1F30C416679}" srcOrd="4" destOrd="0" presId="urn:microsoft.com/office/officeart/2018/5/layout/IconCircleLabelList"/>
    <dgm:cxn modelId="{6CCDAD99-1256-451F-A3D6-4231A129F435}" type="presParOf" srcId="{C35C6A23-1001-471A-AD35-A1F30C416679}" destId="{6214492D-38E3-4846-B244-9F982E4744E0}" srcOrd="0" destOrd="0" presId="urn:microsoft.com/office/officeart/2018/5/layout/IconCircleLabelList"/>
    <dgm:cxn modelId="{D60E4067-9247-4CBE-BD48-2B7D4B6E7C9F}" type="presParOf" srcId="{C35C6A23-1001-471A-AD35-A1F30C416679}" destId="{B5CE927F-67EF-4C7E-AB15-302C4C923341}" srcOrd="1" destOrd="0" presId="urn:microsoft.com/office/officeart/2018/5/layout/IconCircleLabelList"/>
    <dgm:cxn modelId="{A1F19612-58E1-4FEE-A256-DC6371428C65}" type="presParOf" srcId="{C35C6A23-1001-471A-AD35-A1F30C416679}" destId="{A16DF782-3EDB-460D-A03F-9CFB5F6163E9}" srcOrd="2" destOrd="0" presId="urn:microsoft.com/office/officeart/2018/5/layout/IconCircleLabelList"/>
    <dgm:cxn modelId="{7A6D8B16-69CF-4AA5-BBC8-51A69309398C}" type="presParOf" srcId="{C35C6A23-1001-471A-AD35-A1F30C416679}" destId="{BA5024F4-EA2A-47F6-AC54-4D557AC54FEF}" srcOrd="3" destOrd="0" presId="urn:microsoft.com/office/officeart/2018/5/layout/IconCircleLabelList"/>
    <dgm:cxn modelId="{6A2F5300-0751-4CA5-BE4D-757574FFC590}" type="presParOf" srcId="{B1E79245-A368-4E69-A772-FCC57F4A1519}" destId="{B6268224-669B-48DD-A44F-302DA5729E85}" srcOrd="5" destOrd="0" presId="urn:microsoft.com/office/officeart/2018/5/layout/IconCircleLabelList"/>
    <dgm:cxn modelId="{9E89198F-DE79-4918-9732-04488981A699}" type="presParOf" srcId="{B1E79245-A368-4E69-A772-FCC57F4A1519}" destId="{F9592943-6A4E-4C16-A8BB-CDBBE247E349}" srcOrd="6" destOrd="0" presId="urn:microsoft.com/office/officeart/2018/5/layout/IconCircleLabelList"/>
    <dgm:cxn modelId="{FD633547-12F7-4D50-8F6E-C05974B43245}" type="presParOf" srcId="{F9592943-6A4E-4C16-A8BB-CDBBE247E349}" destId="{4D6D0DE6-E67A-435B-8A03-68BB0D483250}" srcOrd="0" destOrd="0" presId="urn:microsoft.com/office/officeart/2018/5/layout/IconCircleLabelList"/>
    <dgm:cxn modelId="{7B5FCE65-017F-4BB1-ABD9-BC7B01BFF41B}" type="presParOf" srcId="{F9592943-6A4E-4C16-A8BB-CDBBE247E349}" destId="{2474DFCA-5D59-441B-A2EC-D2B455C5BCC9}" srcOrd="1" destOrd="0" presId="urn:microsoft.com/office/officeart/2018/5/layout/IconCircleLabelList"/>
    <dgm:cxn modelId="{96369EF3-6938-4858-97B2-AF23213CBB83}" type="presParOf" srcId="{F9592943-6A4E-4C16-A8BB-CDBBE247E349}" destId="{77D70920-4C02-4264-A1D8-1DACFE7F332F}" srcOrd="2" destOrd="0" presId="urn:microsoft.com/office/officeart/2018/5/layout/IconCircleLabelList"/>
    <dgm:cxn modelId="{440B0019-127F-4D3B-B85E-71F93F173E00}" type="presParOf" srcId="{F9592943-6A4E-4C16-A8BB-CDBBE247E349}" destId="{7449DB54-853C-4372-B083-277EE74086E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9BE92D-7E84-4B6F-AF3F-08ADB2534DB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AFCE2F9-76CD-4E00-96A1-F1664A161974}">
      <dgm:prSet/>
      <dgm:spPr/>
      <dgm:t>
        <a:bodyPr/>
        <a:lstStyle/>
        <a:p>
          <a:r>
            <a:rPr lang="en-GB" b="1"/>
            <a:t>Strengths: </a:t>
          </a:r>
          <a:endParaRPr lang="en-US"/>
        </a:p>
      </dgm:t>
    </dgm:pt>
    <dgm:pt modelId="{568CE59C-1434-431A-BD44-904E29FDC6FE}" type="parTrans" cxnId="{F2DBC4FF-0869-40FE-BFF7-0367A353FEB4}">
      <dgm:prSet/>
      <dgm:spPr/>
      <dgm:t>
        <a:bodyPr/>
        <a:lstStyle/>
        <a:p>
          <a:endParaRPr lang="en-US"/>
        </a:p>
      </dgm:t>
    </dgm:pt>
    <dgm:pt modelId="{4DC2A8EF-8857-4A9C-98AA-D84F4086AD62}" type="sibTrans" cxnId="{F2DBC4FF-0869-40FE-BFF7-0367A353FEB4}">
      <dgm:prSet/>
      <dgm:spPr/>
      <dgm:t>
        <a:bodyPr/>
        <a:lstStyle/>
        <a:p>
          <a:endParaRPr lang="en-US"/>
        </a:p>
      </dgm:t>
    </dgm:pt>
    <dgm:pt modelId="{11F9103D-0785-4F23-9862-6D1CB803A6BF}">
      <dgm:prSet/>
      <dgm:spPr>
        <a:solidFill>
          <a:schemeClr val="accent2"/>
        </a:solidFill>
      </dgm:spPr>
      <dgm:t>
        <a:bodyPr/>
        <a:lstStyle/>
        <a:p>
          <a:r>
            <a:rPr lang="en-GB"/>
            <a:t>They offer sustained, detailed engagement with a topic.</a:t>
          </a:r>
          <a:endParaRPr lang="en-US"/>
        </a:p>
      </dgm:t>
    </dgm:pt>
    <dgm:pt modelId="{14722377-56D6-4DC9-8FDD-BA937C7853F1}" type="parTrans" cxnId="{A7E80EF0-AFC6-4AC0-8083-0EC3984CB5E1}">
      <dgm:prSet/>
      <dgm:spPr/>
      <dgm:t>
        <a:bodyPr/>
        <a:lstStyle/>
        <a:p>
          <a:endParaRPr lang="en-US"/>
        </a:p>
      </dgm:t>
    </dgm:pt>
    <dgm:pt modelId="{8EA5F404-6CB8-4F18-A94A-4444227B0250}" type="sibTrans" cxnId="{A7E80EF0-AFC6-4AC0-8083-0EC3984CB5E1}">
      <dgm:prSet/>
      <dgm:spPr/>
      <dgm:t>
        <a:bodyPr/>
        <a:lstStyle/>
        <a:p>
          <a:endParaRPr lang="en-US"/>
        </a:p>
      </dgm:t>
    </dgm:pt>
    <dgm:pt modelId="{CE6BF6B0-E61A-40F5-A62C-16BFC46F3855}">
      <dgm:prSet/>
      <dgm:spPr>
        <a:solidFill>
          <a:schemeClr val="accent2"/>
        </a:solidFill>
      </dgm:spPr>
      <dgm:t>
        <a:bodyPr/>
        <a:lstStyle/>
        <a:p>
          <a:r>
            <a:rPr lang="en-GB"/>
            <a:t>Authors are typically recognised experts in their field.</a:t>
          </a:r>
          <a:endParaRPr lang="en-US"/>
        </a:p>
      </dgm:t>
    </dgm:pt>
    <dgm:pt modelId="{70485389-3A6D-4EFB-A672-FF110070FF90}" type="parTrans" cxnId="{36DD0936-F037-4AEB-910F-87608FE6B934}">
      <dgm:prSet/>
      <dgm:spPr/>
      <dgm:t>
        <a:bodyPr/>
        <a:lstStyle/>
        <a:p>
          <a:endParaRPr lang="en-US"/>
        </a:p>
      </dgm:t>
    </dgm:pt>
    <dgm:pt modelId="{C7C31E5C-5CF8-4AD0-8725-DAE339FEC16A}" type="sibTrans" cxnId="{36DD0936-F037-4AEB-910F-87608FE6B934}">
      <dgm:prSet/>
      <dgm:spPr/>
      <dgm:t>
        <a:bodyPr/>
        <a:lstStyle/>
        <a:p>
          <a:endParaRPr lang="en-US"/>
        </a:p>
      </dgm:t>
    </dgm:pt>
    <dgm:pt modelId="{98D2A511-DABD-46C5-B582-276CE798E95F}">
      <dgm:prSet/>
      <dgm:spPr>
        <a:solidFill>
          <a:schemeClr val="accent2"/>
        </a:solidFill>
      </dgm:spPr>
      <dgm:t>
        <a:bodyPr/>
        <a:lstStyle/>
        <a:p>
          <a:r>
            <a:rPr lang="en-GB" dirty="0"/>
            <a:t>They organise complex ideas into coherent chapters, scaffolding understanding. </a:t>
          </a:r>
          <a:endParaRPr lang="en-US" dirty="0"/>
        </a:p>
      </dgm:t>
    </dgm:pt>
    <dgm:pt modelId="{BCE00340-DD03-41AF-8078-7D52522AE44D}" type="parTrans" cxnId="{BD7557EB-54DF-4801-8963-13B8AD1246CB}">
      <dgm:prSet/>
      <dgm:spPr/>
      <dgm:t>
        <a:bodyPr/>
        <a:lstStyle/>
        <a:p>
          <a:endParaRPr lang="en-US"/>
        </a:p>
      </dgm:t>
    </dgm:pt>
    <dgm:pt modelId="{59CABF28-B96A-4EC8-9584-C6B857A2B292}" type="sibTrans" cxnId="{BD7557EB-54DF-4801-8963-13B8AD1246CB}">
      <dgm:prSet/>
      <dgm:spPr/>
      <dgm:t>
        <a:bodyPr/>
        <a:lstStyle/>
        <a:p>
          <a:endParaRPr lang="en-US"/>
        </a:p>
      </dgm:t>
    </dgm:pt>
    <dgm:pt modelId="{388AF177-6EE4-427B-B09D-F46E6E4F3C1B}">
      <dgm:prSet/>
      <dgm:spPr>
        <a:solidFill>
          <a:schemeClr val="accent2"/>
        </a:solidFill>
      </dgm:spPr>
      <dgm:t>
        <a:bodyPr/>
        <a:lstStyle/>
        <a:p>
          <a:r>
            <a:rPr lang="en-GB"/>
            <a:t>Unlike fast-moving online content, academic books provide a stable reference point.</a:t>
          </a:r>
          <a:endParaRPr lang="en-US"/>
        </a:p>
      </dgm:t>
    </dgm:pt>
    <dgm:pt modelId="{D7C1D467-B9FF-462C-BB59-C72FE3B39335}" type="parTrans" cxnId="{BCC4F863-301E-4377-9F01-71CEB37CC4DB}">
      <dgm:prSet/>
      <dgm:spPr/>
      <dgm:t>
        <a:bodyPr/>
        <a:lstStyle/>
        <a:p>
          <a:endParaRPr lang="en-US"/>
        </a:p>
      </dgm:t>
    </dgm:pt>
    <dgm:pt modelId="{DC41D64C-980F-4CD2-91DC-FB5FDA22C951}" type="sibTrans" cxnId="{BCC4F863-301E-4377-9F01-71CEB37CC4DB}">
      <dgm:prSet/>
      <dgm:spPr/>
      <dgm:t>
        <a:bodyPr/>
        <a:lstStyle/>
        <a:p>
          <a:endParaRPr lang="en-US"/>
        </a:p>
      </dgm:t>
    </dgm:pt>
    <dgm:pt modelId="{30CE5223-30FA-4016-A580-8CB14B1563C6}">
      <dgm:prSet/>
      <dgm:spPr>
        <a:solidFill>
          <a:srgbClr val="FF0000"/>
        </a:solidFill>
      </dgm:spPr>
      <dgm:t>
        <a:bodyPr/>
        <a:lstStyle/>
        <a:p>
          <a:r>
            <a:rPr lang="en-GB" b="1"/>
            <a:t>Weaknesses: </a:t>
          </a:r>
          <a:endParaRPr lang="en-US"/>
        </a:p>
      </dgm:t>
    </dgm:pt>
    <dgm:pt modelId="{D38B4400-6E19-4B00-9CA6-D8C336E69B8D}" type="parTrans" cxnId="{02E6C877-7D00-427E-A4B1-126AAA68E6F3}">
      <dgm:prSet/>
      <dgm:spPr/>
      <dgm:t>
        <a:bodyPr/>
        <a:lstStyle/>
        <a:p>
          <a:endParaRPr lang="en-US"/>
        </a:p>
      </dgm:t>
    </dgm:pt>
    <dgm:pt modelId="{A0AAFD3E-C087-4F81-8B87-94E4A066DBCF}" type="sibTrans" cxnId="{02E6C877-7D00-427E-A4B1-126AAA68E6F3}">
      <dgm:prSet/>
      <dgm:spPr/>
      <dgm:t>
        <a:bodyPr/>
        <a:lstStyle/>
        <a:p>
          <a:endParaRPr lang="en-US"/>
        </a:p>
      </dgm:t>
    </dgm:pt>
    <dgm:pt modelId="{4809BA54-96DF-44B1-AB64-D380CFC10DA1}">
      <dgm:prSet/>
      <dgm:spPr>
        <a:solidFill>
          <a:srgbClr val="FF0000"/>
        </a:solidFill>
      </dgm:spPr>
      <dgm:t>
        <a:bodyPr/>
        <a:lstStyle/>
        <a:p>
          <a:r>
            <a:rPr lang="en-GB"/>
            <a:t>They are sometimes too big to read (so many pages) </a:t>
          </a:r>
          <a:endParaRPr lang="en-US"/>
        </a:p>
      </dgm:t>
    </dgm:pt>
    <dgm:pt modelId="{A0BE8955-3393-4BD6-AD10-23490EB53255}" type="parTrans" cxnId="{627F0C03-C15B-4F4C-81D9-CD638B6B788E}">
      <dgm:prSet/>
      <dgm:spPr/>
      <dgm:t>
        <a:bodyPr/>
        <a:lstStyle/>
        <a:p>
          <a:endParaRPr lang="en-US"/>
        </a:p>
      </dgm:t>
    </dgm:pt>
    <dgm:pt modelId="{0A06EA97-152F-4150-B3F4-6C95760C863E}" type="sibTrans" cxnId="{627F0C03-C15B-4F4C-81D9-CD638B6B788E}">
      <dgm:prSet/>
      <dgm:spPr/>
      <dgm:t>
        <a:bodyPr/>
        <a:lstStyle/>
        <a:p>
          <a:endParaRPr lang="en-US"/>
        </a:p>
      </dgm:t>
    </dgm:pt>
    <dgm:pt modelId="{EBD3B49E-F3F1-4BA0-9B64-C8E884891B06}">
      <dgm:prSet/>
      <dgm:spPr>
        <a:solidFill>
          <a:srgbClr val="FF0000"/>
        </a:solidFill>
      </dgm:spPr>
      <dgm:t>
        <a:bodyPr/>
        <a:lstStyle/>
        <a:p>
          <a:r>
            <a:rPr lang="en-GB" dirty="0"/>
            <a:t>By the time a book is published, parts of it may already be outdated</a:t>
          </a:r>
          <a:endParaRPr lang="en-US" dirty="0"/>
        </a:p>
      </dgm:t>
    </dgm:pt>
    <dgm:pt modelId="{590C80FA-2C1E-4BD6-8A86-ADAF9581C053}" type="parTrans" cxnId="{C8AF346A-CF43-4364-9C9A-B05AED5C4BEC}">
      <dgm:prSet/>
      <dgm:spPr/>
      <dgm:t>
        <a:bodyPr/>
        <a:lstStyle/>
        <a:p>
          <a:endParaRPr lang="en-US"/>
        </a:p>
      </dgm:t>
    </dgm:pt>
    <dgm:pt modelId="{F4EC5101-6DAC-43EE-911F-8A3AA221FCEB}" type="sibTrans" cxnId="{C8AF346A-CF43-4364-9C9A-B05AED5C4BEC}">
      <dgm:prSet/>
      <dgm:spPr/>
      <dgm:t>
        <a:bodyPr/>
        <a:lstStyle/>
        <a:p>
          <a:endParaRPr lang="en-US"/>
        </a:p>
      </dgm:t>
    </dgm:pt>
    <dgm:pt modelId="{10BE77AD-BAE6-4B0E-AF1A-7FC2FD1A5C22}">
      <dgm:prSet/>
      <dgm:spPr>
        <a:solidFill>
          <a:srgbClr val="FF0000"/>
        </a:solidFill>
      </dgm:spPr>
      <dgm:t>
        <a:bodyPr/>
        <a:lstStyle/>
        <a:p>
          <a:r>
            <a:rPr lang="en-GB" dirty="0"/>
            <a:t>They often require prior knowledge or familiarity with academic language.</a:t>
          </a:r>
          <a:endParaRPr lang="en-US" dirty="0"/>
        </a:p>
      </dgm:t>
    </dgm:pt>
    <dgm:pt modelId="{83E4A0FB-53CC-451C-929A-ECE0C0E275EB}" type="parTrans" cxnId="{24ECEB4D-723D-47D4-9CD7-D08443CC0C34}">
      <dgm:prSet/>
      <dgm:spPr/>
      <dgm:t>
        <a:bodyPr/>
        <a:lstStyle/>
        <a:p>
          <a:endParaRPr lang="en-US"/>
        </a:p>
      </dgm:t>
    </dgm:pt>
    <dgm:pt modelId="{9E988124-A99F-4433-AD88-040859BC75E5}" type="sibTrans" cxnId="{24ECEB4D-723D-47D4-9CD7-D08443CC0C34}">
      <dgm:prSet/>
      <dgm:spPr/>
      <dgm:t>
        <a:bodyPr/>
        <a:lstStyle/>
        <a:p>
          <a:endParaRPr lang="en-US"/>
        </a:p>
      </dgm:t>
    </dgm:pt>
    <dgm:pt modelId="{E83D702E-BCCE-4F42-8991-7FE80E5E6501}">
      <dgm:prSet/>
      <dgm:spPr>
        <a:solidFill>
          <a:srgbClr val="FF0000"/>
        </a:solidFill>
      </dgm:spPr>
      <dgm:t>
        <a:bodyPr/>
        <a:lstStyle/>
        <a:p>
          <a:r>
            <a:rPr lang="en-GB"/>
            <a:t>They can be narrow or bias on a topic </a:t>
          </a:r>
          <a:endParaRPr lang="en-US"/>
        </a:p>
      </dgm:t>
    </dgm:pt>
    <dgm:pt modelId="{531FA7AF-D7F7-4526-B2E3-D75735AA2D97}" type="parTrans" cxnId="{8B23E43D-A2D5-46E9-B33E-A2550131B889}">
      <dgm:prSet/>
      <dgm:spPr/>
      <dgm:t>
        <a:bodyPr/>
        <a:lstStyle/>
        <a:p>
          <a:endParaRPr lang="en-US"/>
        </a:p>
      </dgm:t>
    </dgm:pt>
    <dgm:pt modelId="{6924D220-688E-4F09-8028-AE8AD08D3101}" type="sibTrans" cxnId="{8B23E43D-A2D5-46E9-B33E-A2550131B889}">
      <dgm:prSet/>
      <dgm:spPr/>
      <dgm:t>
        <a:bodyPr/>
        <a:lstStyle/>
        <a:p>
          <a:endParaRPr lang="en-US"/>
        </a:p>
      </dgm:t>
    </dgm:pt>
    <dgm:pt modelId="{0347CEFB-67B6-46A4-AD0F-0F17EE5C8879}" type="pres">
      <dgm:prSet presAssocID="{B49BE92D-7E84-4B6F-AF3F-08ADB2534DB3}" presName="diagram" presStyleCnt="0">
        <dgm:presLayoutVars>
          <dgm:dir/>
          <dgm:resizeHandles val="exact"/>
        </dgm:presLayoutVars>
      </dgm:prSet>
      <dgm:spPr/>
    </dgm:pt>
    <dgm:pt modelId="{929E15AC-BBB1-4236-8816-9A4AF32B55E9}" type="pres">
      <dgm:prSet presAssocID="{AAFCE2F9-76CD-4E00-96A1-F1664A161974}" presName="node" presStyleLbl="node1" presStyleIdx="0" presStyleCnt="10">
        <dgm:presLayoutVars>
          <dgm:bulletEnabled val="1"/>
        </dgm:presLayoutVars>
      </dgm:prSet>
      <dgm:spPr/>
    </dgm:pt>
    <dgm:pt modelId="{D6567E3A-77E0-4153-9BB5-656219DE77B7}" type="pres">
      <dgm:prSet presAssocID="{4DC2A8EF-8857-4A9C-98AA-D84F4086AD62}" presName="sibTrans" presStyleCnt="0"/>
      <dgm:spPr/>
    </dgm:pt>
    <dgm:pt modelId="{53C1E696-2268-4822-8BDA-23F59B7CFB33}" type="pres">
      <dgm:prSet presAssocID="{11F9103D-0785-4F23-9862-6D1CB803A6BF}" presName="node" presStyleLbl="node1" presStyleIdx="1" presStyleCnt="10">
        <dgm:presLayoutVars>
          <dgm:bulletEnabled val="1"/>
        </dgm:presLayoutVars>
      </dgm:prSet>
      <dgm:spPr/>
    </dgm:pt>
    <dgm:pt modelId="{5E7EB49B-C768-4DE6-8664-DFA325AABACC}" type="pres">
      <dgm:prSet presAssocID="{8EA5F404-6CB8-4F18-A94A-4444227B0250}" presName="sibTrans" presStyleCnt="0"/>
      <dgm:spPr/>
    </dgm:pt>
    <dgm:pt modelId="{075652E3-A7C6-4ABE-9CFB-78836AC6CAF3}" type="pres">
      <dgm:prSet presAssocID="{CE6BF6B0-E61A-40F5-A62C-16BFC46F3855}" presName="node" presStyleLbl="node1" presStyleIdx="2" presStyleCnt="10">
        <dgm:presLayoutVars>
          <dgm:bulletEnabled val="1"/>
        </dgm:presLayoutVars>
      </dgm:prSet>
      <dgm:spPr/>
    </dgm:pt>
    <dgm:pt modelId="{85F08888-F922-40B4-B82D-2AF7F53DF0EB}" type="pres">
      <dgm:prSet presAssocID="{C7C31E5C-5CF8-4AD0-8725-DAE339FEC16A}" presName="sibTrans" presStyleCnt="0"/>
      <dgm:spPr/>
    </dgm:pt>
    <dgm:pt modelId="{B6B4BA82-A187-4BD0-948C-27CD07D3B4C2}" type="pres">
      <dgm:prSet presAssocID="{98D2A511-DABD-46C5-B582-276CE798E95F}" presName="node" presStyleLbl="node1" presStyleIdx="3" presStyleCnt="10">
        <dgm:presLayoutVars>
          <dgm:bulletEnabled val="1"/>
        </dgm:presLayoutVars>
      </dgm:prSet>
      <dgm:spPr/>
    </dgm:pt>
    <dgm:pt modelId="{368DAC4A-7A8E-4548-8175-6FDB8C544366}" type="pres">
      <dgm:prSet presAssocID="{59CABF28-B96A-4EC8-9584-C6B857A2B292}" presName="sibTrans" presStyleCnt="0"/>
      <dgm:spPr/>
    </dgm:pt>
    <dgm:pt modelId="{1614777D-9308-4577-9D61-711F90892EFF}" type="pres">
      <dgm:prSet presAssocID="{388AF177-6EE4-427B-B09D-F46E6E4F3C1B}" presName="node" presStyleLbl="node1" presStyleIdx="4" presStyleCnt="10">
        <dgm:presLayoutVars>
          <dgm:bulletEnabled val="1"/>
        </dgm:presLayoutVars>
      </dgm:prSet>
      <dgm:spPr/>
    </dgm:pt>
    <dgm:pt modelId="{443F44BF-2B53-4609-AE93-A8AFFDA8F62B}" type="pres">
      <dgm:prSet presAssocID="{DC41D64C-980F-4CD2-91DC-FB5FDA22C951}" presName="sibTrans" presStyleCnt="0"/>
      <dgm:spPr/>
    </dgm:pt>
    <dgm:pt modelId="{7F3F61A0-F87C-4C52-909C-6ABABB2A30B7}" type="pres">
      <dgm:prSet presAssocID="{30CE5223-30FA-4016-A580-8CB14B1563C6}" presName="node" presStyleLbl="node1" presStyleIdx="5" presStyleCnt="10">
        <dgm:presLayoutVars>
          <dgm:bulletEnabled val="1"/>
        </dgm:presLayoutVars>
      </dgm:prSet>
      <dgm:spPr/>
    </dgm:pt>
    <dgm:pt modelId="{08960407-6DB5-460B-9E83-B6BA6F9A07D9}" type="pres">
      <dgm:prSet presAssocID="{A0AAFD3E-C087-4F81-8B87-94E4A066DBCF}" presName="sibTrans" presStyleCnt="0"/>
      <dgm:spPr/>
    </dgm:pt>
    <dgm:pt modelId="{7A3A1FA4-84DA-46E2-B132-88A5BCA233BA}" type="pres">
      <dgm:prSet presAssocID="{4809BA54-96DF-44B1-AB64-D380CFC10DA1}" presName="node" presStyleLbl="node1" presStyleIdx="6" presStyleCnt="10">
        <dgm:presLayoutVars>
          <dgm:bulletEnabled val="1"/>
        </dgm:presLayoutVars>
      </dgm:prSet>
      <dgm:spPr/>
    </dgm:pt>
    <dgm:pt modelId="{0E61EE5A-E2A4-4C21-8342-6820F8B96449}" type="pres">
      <dgm:prSet presAssocID="{0A06EA97-152F-4150-B3F4-6C95760C863E}" presName="sibTrans" presStyleCnt="0"/>
      <dgm:spPr/>
    </dgm:pt>
    <dgm:pt modelId="{2E86FAA8-0FDE-49E7-8747-99688FE70458}" type="pres">
      <dgm:prSet presAssocID="{EBD3B49E-F3F1-4BA0-9B64-C8E884891B06}" presName="node" presStyleLbl="node1" presStyleIdx="7" presStyleCnt="10">
        <dgm:presLayoutVars>
          <dgm:bulletEnabled val="1"/>
        </dgm:presLayoutVars>
      </dgm:prSet>
      <dgm:spPr/>
    </dgm:pt>
    <dgm:pt modelId="{6F412638-482F-44DC-905A-97E4669BB79C}" type="pres">
      <dgm:prSet presAssocID="{F4EC5101-6DAC-43EE-911F-8A3AA221FCEB}" presName="sibTrans" presStyleCnt="0"/>
      <dgm:spPr/>
    </dgm:pt>
    <dgm:pt modelId="{100A8D4D-0F11-4B57-B87C-ADACE413BA4F}" type="pres">
      <dgm:prSet presAssocID="{10BE77AD-BAE6-4B0E-AF1A-7FC2FD1A5C22}" presName="node" presStyleLbl="node1" presStyleIdx="8" presStyleCnt="10">
        <dgm:presLayoutVars>
          <dgm:bulletEnabled val="1"/>
        </dgm:presLayoutVars>
      </dgm:prSet>
      <dgm:spPr/>
    </dgm:pt>
    <dgm:pt modelId="{F177477A-21F0-454A-8A5E-F8E85A1918B8}" type="pres">
      <dgm:prSet presAssocID="{9E988124-A99F-4433-AD88-040859BC75E5}" presName="sibTrans" presStyleCnt="0"/>
      <dgm:spPr/>
    </dgm:pt>
    <dgm:pt modelId="{A2CEB03B-EDAF-43E3-AE68-8FB8B5FC27D8}" type="pres">
      <dgm:prSet presAssocID="{E83D702E-BCCE-4F42-8991-7FE80E5E6501}" presName="node" presStyleLbl="node1" presStyleIdx="9" presStyleCnt="10">
        <dgm:presLayoutVars>
          <dgm:bulletEnabled val="1"/>
        </dgm:presLayoutVars>
      </dgm:prSet>
      <dgm:spPr/>
    </dgm:pt>
  </dgm:ptLst>
  <dgm:cxnLst>
    <dgm:cxn modelId="{627F0C03-C15B-4F4C-81D9-CD638B6B788E}" srcId="{B49BE92D-7E84-4B6F-AF3F-08ADB2534DB3}" destId="{4809BA54-96DF-44B1-AB64-D380CFC10DA1}" srcOrd="6" destOrd="0" parTransId="{A0BE8955-3393-4BD6-AD10-23490EB53255}" sibTransId="{0A06EA97-152F-4150-B3F4-6C95760C863E}"/>
    <dgm:cxn modelId="{B2637E2D-12A3-42E7-8B34-3A4065510608}" type="presOf" srcId="{E83D702E-BCCE-4F42-8991-7FE80E5E6501}" destId="{A2CEB03B-EDAF-43E3-AE68-8FB8B5FC27D8}" srcOrd="0" destOrd="0" presId="urn:microsoft.com/office/officeart/2005/8/layout/default"/>
    <dgm:cxn modelId="{50E1DF2F-1666-4D2F-A1A3-8421455195AE}" type="presOf" srcId="{CE6BF6B0-E61A-40F5-A62C-16BFC46F3855}" destId="{075652E3-A7C6-4ABE-9CFB-78836AC6CAF3}" srcOrd="0" destOrd="0" presId="urn:microsoft.com/office/officeart/2005/8/layout/default"/>
    <dgm:cxn modelId="{82449833-21B2-4820-AE09-8B1C19133F44}" type="presOf" srcId="{11F9103D-0785-4F23-9862-6D1CB803A6BF}" destId="{53C1E696-2268-4822-8BDA-23F59B7CFB33}" srcOrd="0" destOrd="0" presId="urn:microsoft.com/office/officeart/2005/8/layout/default"/>
    <dgm:cxn modelId="{36DD0936-F037-4AEB-910F-87608FE6B934}" srcId="{B49BE92D-7E84-4B6F-AF3F-08ADB2534DB3}" destId="{CE6BF6B0-E61A-40F5-A62C-16BFC46F3855}" srcOrd="2" destOrd="0" parTransId="{70485389-3A6D-4EFB-A672-FF110070FF90}" sibTransId="{C7C31E5C-5CF8-4AD0-8725-DAE339FEC16A}"/>
    <dgm:cxn modelId="{1BC2E438-0647-4D40-AA48-AFD5C436F4F8}" type="presOf" srcId="{30CE5223-30FA-4016-A580-8CB14B1563C6}" destId="{7F3F61A0-F87C-4C52-909C-6ABABB2A30B7}" srcOrd="0" destOrd="0" presId="urn:microsoft.com/office/officeart/2005/8/layout/default"/>
    <dgm:cxn modelId="{8B23E43D-A2D5-46E9-B33E-A2550131B889}" srcId="{B49BE92D-7E84-4B6F-AF3F-08ADB2534DB3}" destId="{E83D702E-BCCE-4F42-8991-7FE80E5E6501}" srcOrd="9" destOrd="0" parTransId="{531FA7AF-D7F7-4526-B2E3-D75735AA2D97}" sibTransId="{6924D220-688E-4F09-8028-AE8AD08D3101}"/>
    <dgm:cxn modelId="{BCC4F863-301E-4377-9F01-71CEB37CC4DB}" srcId="{B49BE92D-7E84-4B6F-AF3F-08ADB2534DB3}" destId="{388AF177-6EE4-427B-B09D-F46E6E4F3C1B}" srcOrd="4" destOrd="0" parTransId="{D7C1D467-B9FF-462C-BB59-C72FE3B39335}" sibTransId="{DC41D64C-980F-4CD2-91DC-FB5FDA22C951}"/>
    <dgm:cxn modelId="{16860A47-EA4D-41DD-8D68-48B115FB94C1}" type="presOf" srcId="{AAFCE2F9-76CD-4E00-96A1-F1664A161974}" destId="{929E15AC-BBB1-4236-8816-9A4AF32B55E9}" srcOrd="0" destOrd="0" presId="urn:microsoft.com/office/officeart/2005/8/layout/default"/>
    <dgm:cxn modelId="{6C117E67-C3AA-4007-8E2A-0BAAB499F804}" type="presOf" srcId="{B49BE92D-7E84-4B6F-AF3F-08ADB2534DB3}" destId="{0347CEFB-67B6-46A4-AD0F-0F17EE5C8879}" srcOrd="0" destOrd="0" presId="urn:microsoft.com/office/officeart/2005/8/layout/default"/>
    <dgm:cxn modelId="{C8AF346A-CF43-4364-9C9A-B05AED5C4BEC}" srcId="{B49BE92D-7E84-4B6F-AF3F-08ADB2534DB3}" destId="{EBD3B49E-F3F1-4BA0-9B64-C8E884891B06}" srcOrd="7" destOrd="0" parTransId="{590C80FA-2C1E-4BD6-8A86-ADAF9581C053}" sibTransId="{F4EC5101-6DAC-43EE-911F-8A3AA221FCEB}"/>
    <dgm:cxn modelId="{24ECEB4D-723D-47D4-9CD7-D08443CC0C34}" srcId="{B49BE92D-7E84-4B6F-AF3F-08ADB2534DB3}" destId="{10BE77AD-BAE6-4B0E-AF1A-7FC2FD1A5C22}" srcOrd="8" destOrd="0" parTransId="{83E4A0FB-53CC-451C-929A-ECE0C0E275EB}" sibTransId="{9E988124-A99F-4433-AD88-040859BC75E5}"/>
    <dgm:cxn modelId="{02E6C877-7D00-427E-A4B1-126AAA68E6F3}" srcId="{B49BE92D-7E84-4B6F-AF3F-08ADB2534DB3}" destId="{30CE5223-30FA-4016-A580-8CB14B1563C6}" srcOrd="5" destOrd="0" parTransId="{D38B4400-6E19-4B00-9CA6-D8C336E69B8D}" sibTransId="{A0AAFD3E-C087-4F81-8B87-94E4A066DBCF}"/>
    <dgm:cxn modelId="{D527B587-7D89-4162-A395-E78AEFBB4DDC}" type="presOf" srcId="{4809BA54-96DF-44B1-AB64-D380CFC10DA1}" destId="{7A3A1FA4-84DA-46E2-B132-88A5BCA233BA}" srcOrd="0" destOrd="0" presId="urn:microsoft.com/office/officeart/2005/8/layout/default"/>
    <dgm:cxn modelId="{36A90599-3A17-4629-9AA1-4A4AD0968675}" type="presOf" srcId="{98D2A511-DABD-46C5-B582-276CE798E95F}" destId="{B6B4BA82-A187-4BD0-948C-27CD07D3B4C2}" srcOrd="0" destOrd="0" presId="urn:microsoft.com/office/officeart/2005/8/layout/default"/>
    <dgm:cxn modelId="{E62F4BA7-CD67-4B75-BF93-1F97223612A8}" type="presOf" srcId="{EBD3B49E-F3F1-4BA0-9B64-C8E884891B06}" destId="{2E86FAA8-0FDE-49E7-8747-99688FE70458}" srcOrd="0" destOrd="0" presId="urn:microsoft.com/office/officeart/2005/8/layout/default"/>
    <dgm:cxn modelId="{6F7BD3DC-1D66-4DD9-ABAF-BE85358BA4BD}" type="presOf" srcId="{10BE77AD-BAE6-4B0E-AF1A-7FC2FD1A5C22}" destId="{100A8D4D-0F11-4B57-B87C-ADACE413BA4F}" srcOrd="0" destOrd="0" presId="urn:microsoft.com/office/officeart/2005/8/layout/default"/>
    <dgm:cxn modelId="{E0CA66E9-143A-426E-B24E-0FE2F6A67C95}" type="presOf" srcId="{388AF177-6EE4-427B-B09D-F46E6E4F3C1B}" destId="{1614777D-9308-4577-9D61-711F90892EFF}" srcOrd="0" destOrd="0" presId="urn:microsoft.com/office/officeart/2005/8/layout/default"/>
    <dgm:cxn modelId="{BD7557EB-54DF-4801-8963-13B8AD1246CB}" srcId="{B49BE92D-7E84-4B6F-AF3F-08ADB2534DB3}" destId="{98D2A511-DABD-46C5-B582-276CE798E95F}" srcOrd="3" destOrd="0" parTransId="{BCE00340-DD03-41AF-8078-7D52522AE44D}" sibTransId="{59CABF28-B96A-4EC8-9584-C6B857A2B292}"/>
    <dgm:cxn modelId="{A7E80EF0-AFC6-4AC0-8083-0EC3984CB5E1}" srcId="{B49BE92D-7E84-4B6F-AF3F-08ADB2534DB3}" destId="{11F9103D-0785-4F23-9862-6D1CB803A6BF}" srcOrd="1" destOrd="0" parTransId="{14722377-56D6-4DC9-8FDD-BA937C7853F1}" sibTransId="{8EA5F404-6CB8-4F18-A94A-4444227B0250}"/>
    <dgm:cxn modelId="{F2DBC4FF-0869-40FE-BFF7-0367A353FEB4}" srcId="{B49BE92D-7E84-4B6F-AF3F-08ADB2534DB3}" destId="{AAFCE2F9-76CD-4E00-96A1-F1664A161974}" srcOrd="0" destOrd="0" parTransId="{568CE59C-1434-431A-BD44-904E29FDC6FE}" sibTransId="{4DC2A8EF-8857-4A9C-98AA-D84F4086AD62}"/>
    <dgm:cxn modelId="{37AE168F-D743-4702-8C12-5E141037CF2C}" type="presParOf" srcId="{0347CEFB-67B6-46A4-AD0F-0F17EE5C8879}" destId="{929E15AC-BBB1-4236-8816-9A4AF32B55E9}" srcOrd="0" destOrd="0" presId="urn:microsoft.com/office/officeart/2005/8/layout/default"/>
    <dgm:cxn modelId="{DF1DA452-5949-420C-B329-E197F1E1EA62}" type="presParOf" srcId="{0347CEFB-67B6-46A4-AD0F-0F17EE5C8879}" destId="{D6567E3A-77E0-4153-9BB5-656219DE77B7}" srcOrd="1" destOrd="0" presId="urn:microsoft.com/office/officeart/2005/8/layout/default"/>
    <dgm:cxn modelId="{694F6388-F810-4930-BBE8-2BF91E6207EB}" type="presParOf" srcId="{0347CEFB-67B6-46A4-AD0F-0F17EE5C8879}" destId="{53C1E696-2268-4822-8BDA-23F59B7CFB33}" srcOrd="2" destOrd="0" presId="urn:microsoft.com/office/officeart/2005/8/layout/default"/>
    <dgm:cxn modelId="{821A40A8-B685-4475-9DD0-7F4CDBEED9FA}" type="presParOf" srcId="{0347CEFB-67B6-46A4-AD0F-0F17EE5C8879}" destId="{5E7EB49B-C768-4DE6-8664-DFA325AABACC}" srcOrd="3" destOrd="0" presId="urn:microsoft.com/office/officeart/2005/8/layout/default"/>
    <dgm:cxn modelId="{0844A415-344D-48A2-BB07-085261088BB7}" type="presParOf" srcId="{0347CEFB-67B6-46A4-AD0F-0F17EE5C8879}" destId="{075652E3-A7C6-4ABE-9CFB-78836AC6CAF3}" srcOrd="4" destOrd="0" presId="urn:microsoft.com/office/officeart/2005/8/layout/default"/>
    <dgm:cxn modelId="{81B92AFC-A517-4B95-896E-7D98871B457F}" type="presParOf" srcId="{0347CEFB-67B6-46A4-AD0F-0F17EE5C8879}" destId="{85F08888-F922-40B4-B82D-2AF7F53DF0EB}" srcOrd="5" destOrd="0" presId="urn:microsoft.com/office/officeart/2005/8/layout/default"/>
    <dgm:cxn modelId="{9D672D9C-AAF2-4D94-83F2-DB34A2DD0598}" type="presParOf" srcId="{0347CEFB-67B6-46A4-AD0F-0F17EE5C8879}" destId="{B6B4BA82-A187-4BD0-948C-27CD07D3B4C2}" srcOrd="6" destOrd="0" presId="urn:microsoft.com/office/officeart/2005/8/layout/default"/>
    <dgm:cxn modelId="{7629CCC0-C46F-4166-BF88-1DC93902F926}" type="presParOf" srcId="{0347CEFB-67B6-46A4-AD0F-0F17EE5C8879}" destId="{368DAC4A-7A8E-4548-8175-6FDB8C544366}" srcOrd="7" destOrd="0" presId="urn:microsoft.com/office/officeart/2005/8/layout/default"/>
    <dgm:cxn modelId="{55951FA5-491D-4F54-83D0-15078CC41905}" type="presParOf" srcId="{0347CEFB-67B6-46A4-AD0F-0F17EE5C8879}" destId="{1614777D-9308-4577-9D61-711F90892EFF}" srcOrd="8" destOrd="0" presId="urn:microsoft.com/office/officeart/2005/8/layout/default"/>
    <dgm:cxn modelId="{DCC38C2F-F8B2-4E1C-B296-4BF789EAB1E3}" type="presParOf" srcId="{0347CEFB-67B6-46A4-AD0F-0F17EE5C8879}" destId="{443F44BF-2B53-4609-AE93-A8AFFDA8F62B}" srcOrd="9" destOrd="0" presId="urn:microsoft.com/office/officeart/2005/8/layout/default"/>
    <dgm:cxn modelId="{F37BEA9B-CBF8-4046-BED2-8A62C4E98EC8}" type="presParOf" srcId="{0347CEFB-67B6-46A4-AD0F-0F17EE5C8879}" destId="{7F3F61A0-F87C-4C52-909C-6ABABB2A30B7}" srcOrd="10" destOrd="0" presId="urn:microsoft.com/office/officeart/2005/8/layout/default"/>
    <dgm:cxn modelId="{349F6CAC-126A-467A-B87E-3583307E794D}" type="presParOf" srcId="{0347CEFB-67B6-46A4-AD0F-0F17EE5C8879}" destId="{08960407-6DB5-460B-9E83-B6BA6F9A07D9}" srcOrd="11" destOrd="0" presId="urn:microsoft.com/office/officeart/2005/8/layout/default"/>
    <dgm:cxn modelId="{A0C9C90F-9E73-42F2-B65D-227B28CC7877}" type="presParOf" srcId="{0347CEFB-67B6-46A4-AD0F-0F17EE5C8879}" destId="{7A3A1FA4-84DA-46E2-B132-88A5BCA233BA}" srcOrd="12" destOrd="0" presId="urn:microsoft.com/office/officeart/2005/8/layout/default"/>
    <dgm:cxn modelId="{68A6FB02-4E68-4F27-B0E3-D6CDF073F3D2}" type="presParOf" srcId="{0347CEFB-67B6-46A4-AD0F-0F17EE5C8879}" destId="{0E61EE5A-E2A4-4C21-8342-6820F8B96449}" srcOrd="13" destOrd="0" presId="urn:microsoft.com/office/officeart/2005/8/layout/default"/>
    <dgm:cxn modelId="{AB6C0C99-5437-458B-818A-89319561FD0C}" type="presParOf" srcId="{0347CEFB-67B6-46A4-AD0F-0F17EE5C8879}" destId="{2E86FAA8-0FDE-49E7-8747-99688FE70458}" srcOrd="14" destOrd="0" presId="urn:microsoft.com/office/officeart/2005/8/layout/default"/>
    <dgm:cxn modelId="{EE4BEF5B-EC31-4A3C-8A20-C9DAB70077DC}" type="presParOf" srcId="{0347CEFB-67B6-46A4-AD0F-0F17EE5C8879}" destId="{6F412638-482F-44DC-905A-97E4669BB79C}" srcOrd="15" destOrd="0" presId="urn:microsoft.com/office/officeart/2005/8/layout/default"/>
    <dgm:cxn modelId="{9547E6EC-EAD7-4980-B671-23F86845A1C2}" type="presParOf" srcId="{0347CEFB-67B6-46A4-AD0F-0F17EE5C8879}" destId="{100A8D4D-0F11-4B57-B87C-ADACE413BA4F}" srcOrd="16" destOrd="0" presId="urn:microsoft.com/office/officeart/2005/8/layout/default"/>
    <dgm:cxn modelId="{D2B02B07-4BC8-42B2-9CC0-AC70D00D9F56}" type="presParOf" srcId="{0347CEFB-67B6-46A4-AD0F-0F17EE5C8879}" destId="{F177477A-21F0-454A-8A5E-F8E85A1918B8}" srcOrd="17" destOrd="0" presId="urn:microsoft.com/office/officeart/2005/8/layout/default"/>
    <dgm:cxn modelId="{E888E989-8EDC-4B15-8C70-EEAD604BBE4D}" type="presParOf" srcId="{0347CEFB-67B6-46A4-AD0F-0F17EE5C8879}" destId="{A2CEB03B-EDAF-43E3-AE68-8FB8B5FC27D8}"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73A491-2FD3-4A34-B5D7-DB29CAC6519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F426C22-51E2-4B5A-B221-CBE0E835B2CC}">
      <dgm:prSet/>
      <dgm:spPr/>
      <dgm:t>
        <a:bodyPr/>
        <a:lstStyle/>
        <a:p>
          <a:r>
            <a:rPr lang="en-GB"/>
            <a:t>Critically evaluating the sources you find helps to build strong, credible pieces of work. In doing so, it enables you to: </a:t>
          </a:r>
          <a:endParaRPr lang="en-US"/>
        </a:p>
      </dgm:t>
    </dgm:pt>
    <dgm:pt modelId="{16C92811-4CEC-48D9-AAB1-33116779D46D}" type="parTrans" cxnId="{22C03416-54CD-4444-9E3C-415D014E5ECC}">
      <dgm:prSet/>
      <dgm:spPr/>
      <dgm:t>
        <a:bodyPr/>
        <a:lstStyle/>
        <a:p>
          <a:endParaRPr lang="en-US"/>
        </a:p>
      </dgm:t>
    </dgm:pt>
    <dgm:pt modelId="{2BE3C97F-6C12-4B86-B0A3-8EA38E898E2F}" type="sibTrans" cxnId="{22C03416-54CD-4444-9E3C-415D014E5ECC}">
      <dgm:prSet/>
      <dgm:spPr/>
      <dgm:t>
        <a:bodyPr/>
        <a:lstStyle/>
        <a:p>
          <a:endParaRPr lang="en-US"/>
        </a:p>
      </dgm:t>
    </dgm:pt>
    <dgm:pt modelId="{41E5159D-AA07-427B-BAC0-0B101DCE6BBE}">
      <dgm:prSet/>
      <dgm:spPr/>
      <dgm:t>
        <a:bodyPr/>
        <a:lstStyle/>
        <a:p>
          <a:r>
            <a:rPr lang="en-GB"/>
            <a:t>Use reliable, relevant and current information. </a:t>
          </a:r>
          <a:endParaRPr lang="en-US"/>
        </a:p>
      </dgm:t>
    </dgm:pt>
    <dgm:pt modelId="{133C7913-364C-4745-B9B2-A977206F0883}" type="parTrans" cxnId="{231768FB-D24C-482D-B5B4-B741866C7F9C}">
      <dgm:prSet/>
      <dgm:spPr/>
      <dgm:t>
        <a:bodyPr/>
        <a:lstStyle/>
        <a:p>
          <a:endParaRPr lang="en-US"/>
        </a:p>
      </dgm:t>
    </dgm:pt>
    <dgm:pt modelId="{846A8512-4B9E-482B-8200-7C3457D7D9A1}" type="sibTrans" cxnId="{231768FB-D24C-482D-B5B4-B741866C7F9C}">
      <dgm:prSet/>
      <dgm:spPr/>
      <dgm:t>
        <a:bodyPr/>
        <a:lstStyle/>
        <a:p>
          <a:endParaRPr lang="en-US"/>
        </a:p>
      </dgm:t>
    </dgm:pt>
    <dgm:pt modelId="{4C4B9131-2568-47EF-9407-E7107CB7C8E6}">
      <dgm:prSet/>
      <dgm:spPr/>
      <dgm:t>
        <a:bodyPr/>
        <a:lstStyle/>
        <a:p>
          <a:r>
            <a:rPr lang="en-GB"/>
            <a:t>Spot bias and misinformation. </a:t>
          </a:r>
          <a:endParaRPr lang="en-US"/>
        </a:p>
      </dgm:t>
    </dgm:pt>
    <dgm:pt modelId="{5CC42640-C2F4-425C-B8D2-243CC10CA541}" type="parTrans" cxnId="{E92B4251-62D0-49C8-ACFC-186DC90F73C8}">
      <dgm:prSet/>
      <dgm:spPr/>
      <dgm:t>
        <a:bodyPr/>
        <a:lstStyle/>
        <a:p>
          <a:endParaRPr lang="en-US"/>
        </a:p>
      </dgm:t>
    </dgm:pt>
    <dgm:pt modelId="{20FFF245-5EA6-45DC-9DFD-6F8704B2D3C6}" type="sibTrans" cxnId="{E92B4251-62D0-49C8-ACFC-186DC90F73C8}">
      <dgm:prSet/>
      <dgm:spPr/>
      <dgm:t>
        <a:bodyPr/>
        <a:lstStyle/>
        <a:p>
          <a:endParaRPr lang="en-US"/>
        </a:p>
      </dgm:t>
    </dgm:pt>
    <dgm:pt modelId="{527CEA49-9BC0-4526-AB51-DBBADB0DBDF1}">
      <dgm:prSet/>
      <dgm:spPr/>
      <dgm:t>
        <a:bodyPr/>
        <a:lstStyle/>
        <a:p>
          <a:r>
            <a:rPr lang="en-GB"/>
            <a:t>Understand the purpose and context in which the information was created </a:t>
          </a:r>
          <a:endParaRPr lang="en-US"/>
        </a:p>
      </dgm:t>
    </dgm:pt>
    <dgm:pt modelId="{51B34054-AE5F-4892-9177-0D057A842735}" type="parTrans" cxnId="{39025E56-12CA-4597-98F3-B1CFAA93DA81}">
      <dgm:prSet/>
      <dgm:spPr/>
      <dgm:t>
        <a:bodyPr/>
        <a:lstStyle/>
        <a:p>
          <a:endParaRPr lang="en-US"/>
        </a:p>
      </dgm:t>
    </dgm:pt>
    <dgm:pt modelId="{0C04DAD2-0CBC-4CC6-92AE-C6EB6EAFBEEB}" type="sibTrans" cxnId="{39025E56-12CA-4597-98F3-B1CFAA93DA81}">
      <dgm:prSet/>
      <dgm:spPr/>
      <dgm:t>
        <a:bodyPr/>
        <a:lstStyle/>
        <a:p>
          <a:endParaRPr lang="en-US"/>
        </a:p>
      </dgm:t>
    </dgm:pt>
    <dgm:pt modelId="{9A12CB99-F13F-4230-91C0-E2F32D771853}">
      <dgm:prSet/>
      <dgm:spPr/>
      <dgm:t>
        <a:bodyPr/>
        <a:lstStyle/>
        <a:p>
          <a:r>
            <a:rPr lang="en-GB"/>
            <a:t>Develop a lifelong skill for making informed decision in study, work and everyday life. </a:t>
          </a:r>
          <a:endParaRPr lang="en-US"/>
        </a:p>
      </dgm:t>
    </dgm:pt>
    <dgm:pt modelId="{A6C3AE29-E50D-4C44-8260-B49BCFACA148}" type="parTrans" cxnId="{1A602257-5877-4D41-82D4-9EB186234504}">
      <dgm:prSet/>
      <dgm:spPr/>
      <dgm:t>
        <a:bodyPr/>
        <a:lstStyle/>
        <a:p>
          <a:endParaRPr lang="en-US"/>
        </a:p>
      </dgm:t>
    </dgm:pt>
    <dgm:pt modelId="{90A0C22C-6873-4294-9176-7C03CF78CDFA}" type="sibTrans" cxnId="{1A602257-5877-4D41-82D4-9EB186234504}">
      <dgm:prSet/>
      <dgm:spPr/>
      <dgm:t>
        <a:bodyPr/>
        <a:lstStyle/>
        <a:p>
          <a:endParaRPr lang="en-US"/>
        </a:p>
      </dgm:t>
    </dgm:pt>
    <dgm:pt modelId="{8DDA74E3-5BC7-417A-83EA-7B6F58203DD2}">
      <dgm:prSet/>
      <dgm:spPr/>
      <dgm:t>
        <a:bodyPr/>
        <a:lstStyle/>
        <a:p>
          <a:r>
            <a:rPr lang="en-GB"/>
            <a:t>(Bristol University, 2026)</a:t>
          </a:r>
          <a:endParaRPr lang="en-US"/>
        </a:p>
      </dgm:t>
    </dgm:pt>
    <dgm:pt modelId="{2BE452FA-4C0B-4B3D-B080-52F3165E1D18}" type="parTrans" cxnId="{0D138717-2A73-4031-BEC3-6111EF2A8F9F}">
      <dgm:prSet/>
      <dgm:spPr/>
      <dgm:t>
        <a:bodyPr/>
        <a:lstStyle/>
        <a:p>
          <a:endParaRPr lang="en-US"/>
        </a:p>
      </dgm:t>
    </dgm:pt>
    <dgm:pt modelId="{856BAC21-5A72-42AF-ABCC-294BB8B660B8}" type="sibTrans" cxnId="{0D138717-2A73-4031-BEC3-6111EF2A8F9F}">
      <dgm:prSet/>
      <dgm:spPr/>
      <dgm:t>
        <a:bodyPr/>
        <a:lstStyle/>
        <a:p>
          <a:endParaRPr lang="en-US"/>
        </a:p>
      </dgm:t>
    </dgm:pt>
    <dgm:pt modelId="{41039A4A-CBC4-416B-98E1-0FFD027C54C0}" type="pres">
      <dgm:prSet presAssocID="{4B73A491-2FD3-4A34-B5D7-DB29CAC65195}" presName="root" presStyleCnt="0">
        <dgm:presLayoutVars>
          <dgm:dir/>
          <dgm:resizeHandles val="exact"/>
        </dgm:presLayoutVars>
      </dgm:prSet>
      <dgm:spPr/>
    </dgm:pt>
    <dgm:pt modelId="{F8F3AE53-F931-49FD-9D51-80CB7180C6E7}" type="pres">
      <dgm:prSet presAssocID="{4B73A491-2FD3-4A34-B5D7-DB29CAC65195}" presName="container" presStyleCnt="0">
        <dgm:presLayoutVars>
          <dgm:dir/>
          <dgm:resizeHandles val="exact"/>
        </dgm:presLayoutVars>
      </dgm:prSet>
      <dgm:spPr/>
    </dgm:pt>
    <dgm:pt modelId="{E04F16D3-5AF4-43E9-A2B7-6058601727F5}" type="pres">
      <dgm:prSet presAssocID="{6F426C22-51E2-4B5A-B221-CBE0E835B2CC}" presName="compNode" presStyleCnt="0"/>
      <dgm:spPr/>
    </dgm:pt>
    <dgm:pt modelId="{7A260ECC-A689-4321-A48B-17AA0962B36F}" type="pres">
      <dgm:prSet presAssocID="{6F426C22-51E2-4B5A-B221-CBE0E835B2CC}" presName="iconBgRect" presStyleLbl="bgShp" presStyleIdx="0" presStyleCnt="6"/>
      <dgm:spPr/>
    </dgm:pt>
    <dgm:pt modelId="{755F27D5-8802-4ED0-8229-58050A198A90}" type="pres">
      <dgm:prSet presAssocID="{6F426C22-51E2-4B5A-B221-CBE0E835B2C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uzzle"/>
        </a:ext>
      </dgm:extLst>
    </dgm:pt>
    <dgm:pt modelId="{6E0E2C99-6473-4144-AA83-5BB5DD53230C}" type="pres">
      <dgm:prSet presAssocID="{6F426C22-51E2-4B5A-B221-CBE0E835B2CC}" presName="spaceRect" presStyleCnt="0"/>
      <dgm:spPr/>
    </dgm:pt>
    <dgm:pt modelId="{701319C8-6691-4340-B9E5-3DCB6500B799}" type="pres">
      <dgm:prSet presAssocID="{6F426C22-51E2-4B5A-B221-CBE0E835B2CC}" presName="textRect" presStyleLbl="revTx" presStyleIdx="0" presStyleCnt="6">
        <dgm:presLayoutVars>
          <dgm:chMax val="1"/>
          <dgm:chPref val="1"/>
        </dgm:presLayoutVars>
      </dgm:prSet>
      <dgm:spPr/>
    </dgm:pt>
    <dgm:pt modelId="{475C9A21-3BD0-43A2-8F7A-96546FA29C4A}" type="pres">
      <dgm:prSet presAssocID="{2BE3C97F-6C12-4B86-B0A3-8EA38E898E2F}" presName="sibTrans" presStyleLbl="sibTrans2D1" presStyleIdx="0" presStyleCnt="0"/>
      <dgm:spPr/>
    </dgm:pt>
    <dgm:pt modelId="{A4CF1EEC-AD90-4640-A97F-67016917EC9E}" type="pres">
      <dgm:prSet presAssocID="{41E5159D-AA07-427B-BAC0-0B101DCE6BBE}" presName="compNode" presStyleCnt="0"/>
      <dgm:spPr/>
    </dgm:pt>
    <dgm:pt modelId="{F81C4DC7-A440-4903-8DB0-A80AE784B9E7}" type="pres">
      <dgm:prSet presAssocID="{41E5159D-AA07-427B-BAC0-0B101DCE6BBE}" presName="iconBgRect" presStyleLbl="bgShp" presStyleIdx="1" presStyleCnt="6"/>
      <dgm:spPr/>
    </dgm:pt>
    <dgm:pt modelId="{AFF78E6D-7886-47C9-90E4-CD356190D10B}" type="pres">
      <dgm:prSet presAssocID="{41E5159D-AA07-427B-BAC0-0B101DCE6BB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2DD5F65A-CB19-4080-A60E-E5E99385DA33}" type="pres">
      <dgm:prSet presAssocID="{41E5159D-AA07-427B-BAC0-0B101DCE6BBE}" presName="spaceRect" presStyleCnt="0"/>
      <dgm:spPr/>
    </dgm:pt>
    <dgm:pt modelId="{776FAFC9-58B2-4C7D-8A04-461051081056}" type="pres">
      <dgm:prSet presAssocID="{41E5159D-AA07-427B-BAC0-0B101DCE6BBE}" presName="textRect" presStyleLbl="revTx" presStyleIdx="1" presStyleCnt="6">
        <dgm:presLayoutVars>
          <dgm:chMax val="1"/>
          <dgm:chPref val="1"/>
        </dgm:presLayoutVars>
      </dgm:prSet>
      <dgm:spPr/>
    </dgm:pt>
    <dgm:pt modelId="{F7A3B88E-E58F-4E9C-8BFB-F1AB475930FB}" type="pres">
      <dgm:prSet presAssocID="{846A8512-4B9E-482B-8200-7C3457D7D9A1}" presName="sibTrans" presStyleLbl="sibTrans2D1" presStyleIdx="0" presStyleCnt="0"/>
      <dgm:spPr/>
    </dgm:pt>
    <dgm:pt modelId="{B915B194-2C41-4DC7-BD8A-E309217D5D63}" type="pres">
      <dgm:prSet presAssocID="{4C4B9131-2568-47EF-9407-E7107CB7C8E6}" presName="compNode" presStyleCnt="0"/>
      <dgm:spPr/>
    </dgm:pt>
    <dgm:pt modelId="{414011D4-8540-4CA8-93A5-40FDF1284B00}" type="pres">
      <dgm:prSet presAssocID="{4C4B9131-2568-47EF-9407-E7107CB7C8E6}" presName="iconBgRect" presStyleLbl="bgShp" presStyleIdx="2" presStyleCnt="6"/>
      <dgm:spPr/>
    </dgm:pt>
    <dgm:pt modelId="{BEB6A9A5-9F6A-4F2B-BC75-9106E0646818}" type="pres">
      <dgm:prSet presAssocID="{4C4B9131-2568-47EF-9407-E7107CB7C8E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7C8FB64B-B570-4610-B4D0-E489B22799E6}" type="pres">
      <dgm:prSet presAssocID="{4C4B9131-2568-47EF-9407-E7107CB7C8E6}" presName="spaceRect" presStyleCnt="0"/>
      <dgm:spPr/>
    </dgm:pt>
    <dgm:pt modelId="{D807789F-AF5E-462C-9224-5FC90F83055C}" type="pres">
      <dgm:prSet presAssocID="{4C4B9131-2568-47EF-9407-E7107CB7C8E6}" presName="textRect" presStyleLbl="revTx" presStyleIdx="2" presStyleCnt="6">
        <dgm:presLayoutVars>
          <dgm:chMax val="1"/>
          <dgm:chPref val="1"/>
        </dgm:presLayoutVars>
      </dgm:prSet>
      <dgm:spPr/>
    </dgm:pt>
    <dgm:pt modelId="{A0F11319-ACDF-4110-B754-844267C86A95}" type="pres">
      <dgm:prSet presAssocID="{20FFF245-5EA6-45DC-9DFD-6F8704B2D3C6}" presName="sibTrans" presStyleLbl="sibTrans2D1" presStyleIdx="0" presStyleCnt="0"/>
      <dgm:spPr/>
    </dgm:pt>
    <dgm:pt modelId="{B9AE291A-EE7A-447B-B177-D9BDC3786424}" type="pres">
      <dgm:prSet presAssocID="{527CEA49-9BC0-4526-AB51-DBBADB0DBDF1}" presName="compNode" presStyleCnt="0"/>
      <dgm:spPr/>
    </dgm:pt>
    <dgm:pt modelId="{41EF96BC-C81F-406B-8778-D8604A119E84}" type="pres">
      <dgm:prSet presAssocID="{527CEA49-9BC0-4526-AB51-DBBADB0DBDF1}" presName="iconBgRect" presStyleLbl="bgShp" presStyleIdx="3" presStyleCnt="6"/>
      <dgm:spPr/>
    </dgm:pt>
    <dgm:pt modelId="{DAEC3E26-F786-4E40-88FD-34798B31B053}" type="pres">
      <dgm:prSet presAssocID="{527CEA49-9BC0-4526-AB51-DBBADB0DBDF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448389E-3FCD-4F9A-A256-3FEFF0D852F9}" type="pres">
      <dgm:prSet presAssocID="{527CEA49-9BC0-4526-AB51-DBBADB0DBDF1}" presName="spaceRect" presStyleCnt="0"/>
      <dgm:spPr/>
    </dgm:pt>
    <dgm:pt modelId="{EFA5DE1E-1AA3-4029-8922-C14A738797FA}" type="pres">
      <dgm:prSet presAssocID="{527CEA49-9BC0-4526-AB51-DBBADB0DBDF1}" presName="textRect" presStyleLbl="revTx" presStyleIdx="3" presStyleCnt="6">
        <dgm:presLayoutVars>
          <dgm:chMax val="1"/>
          <dgm:chPref val="1"/>
        </dgm:presLayoutVars>
      </dgm:prSet>
      <dgm:spPr/>
    </dgm:pt>
    <dgm:pt modelId="{6D2720D1-FD5E-44C9-9611-37A82F7EBA15}" type="pres">
      <dgm:prSet presAssocID="{0C04DAD2-0CBC-4CC6-92AE-C6EB6EAFBEEB}" presName="sibTrans" presStyleLbl="sibTrans2D1" presStyleIdx="0" presStyleCnt="0"/>
      <dgm:spPr/>
    </dgm:pt>
    <dgm:pt modelId="{97F34579-3B9D-4030-AC92-E76BEBD14F24}" type="pres">
      <dgm:prSet presAssocID="{9A12CB99-F13F-4230-91C0-E2F32D771853}" presName="compNode" presStyleCnt="0"/>
      <dgm:spPr/>
    </dgm:pt>
    <dgm:pt modelId="{B6880CB8-1943-4D2B-BC03-457D2B1273F9}" type="pres">
      <dgm:prSet presAssocID="{9A12CB99-F13F-4230-91C0-E2F32D771853}" presName="iconBgRect" presStyleLbl="bgShp" presStyleIdx="4" presStyleCnt="6"/>
      <dgm:spPr/>
    </dgm:pt>
    <dgm:pt modelId="{1504B1F2-A458-4714-BF88-03499F150C70}" type="pres">
      <dgm:prSet presAssocID="{9A12CB99-F13F-4230-91C0-E2F32D77185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941DD906-D2D2-4538-88C7-5BCB268E6974}" type="pres">
      <dgm:prSet presAssocID="{9A12CB99-F13F-4230-91C0-E2F32D771853}" presName="spaceRect" presStyleCnt="0"/>
      <dgm:spPr/>
    </dgm:pt>
    <dgm:pt modelId="{048D70C2-5F4C-492E-A35C-A98F834CDD05}" type="pres">
      <dgm:prSet presAssocID="{9A12CB99-F13F-4230-91C0-E2F32D771853}" presName="textRect" presStyleLbl="revTx" presStyleIdx="4" presStyleCnt="6">
        <dgm:presLayoutVars>
          <dgm:chMax val="1"/>
          <dgm:chPref val="1"/>
        </dgm:presLayoutVars>
      </dgm:prSet>
      <dgm:spPr/>
    </dgm:pt>
    <dgm:pt modelId="{4187C495-C861-4AAA-86E7-944DAAD95D7A}" type="pres">
      <dgm:prSet presAssocID="{90A0C22C-6873-4294-9176-7C03CF78CDFA}" presName="sibTrans" presStyleLbl="sibTrans2D1" presStyleIdx="0" presStyleCnt="0"/>
      <dgm:spPr/>
    </dgm:pt>
    <dgm:pt modelId="{916C6A60-49F6-4679-8A34-917DC4802B1C}" type="pres">
      <dgm:prSet presAssocID="{8DDA74E3-5BC7-417A-83EA-7B6F58203DD2}" presName="compNode" presStyleCnt="0"/>
      <dgm:spPr/>
    </dgm:pt>
    <dgm:pt modelId="{60F6CF2A-BD54-4548-93CB-7B77F892471D}" type="pres">
      <dgm:prSet presAssocID="{8DDA74E3-5BC7-417A-83EA-7B6F58203DD2}" presName="iconBgRect" presStyleLbl="bgShp" presStyleIdx="5" presStyleCnt="6"/>
      <dgm:spPr/>
    </dgm:pt>
    <dgm:pt modelId="{CEF7B4BB-6592-412C-B997-37D7187CEDB0}" type="pres">
      <dgm:prSet presAssocID="{8DDA74E3-5BC7-417A-83EA-7B6F58203DD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rocessor"/>
        </a:ext>
      </dgm:extLst>
    </dgm:pt>
    <dgm:pt modelId="{40037133-1395-4947-999E-B3B0F81A6008}" type="pres">
      <dgm:prSet presAssocID="{8DDA74E3-5BC7-417A-83EA-7B6F58203DD2}" presName="spaceRect" presStyleCnt="0"/>
      <dgm:spPr/>
    </dgm:pt>
    <dgm:pt modelId="{F19DBB56-B24F-4B07-88F1-BB68EF2DAC16}" type="pres">
      <dgm:prSet presAssocID="{8DDA74E3-5BC7-417A-83EA-7B6F58203DD2}" presName="textRect" presStyleLbl="revTx" presStyleIdx="5" presStyleCnt="6">
        <dgm:presLayoutVars>
          <dgm:chMax val="1"/>
          <dgm:chPref val="1"/>
        </dgm:presLayoutVars>
      </dgm:prSet>
      <dgm:spPr/>
    </dgm:pt>
  </dgm:ptLst>
  <dgm:cxnLst>
    <dgm:cxn modelId="{91CF3002-FD31-4120-AD02-A1AD8D9D7F78}" type="presOf" srcId="{4B73A491-2FD3-4A34-B5D7-DB29CAC65195}" destId="{41039A4A-CBC4-416B-98E1-0FFD027C54C0}" srcOrd="0" destOrd="0" presId="urn:microsoft.com/office/officeart/2018/2/layout/IconCircleList"/>
    <dgm:cxn modelId="{40B6980B-E2AD-480F-BC54-86F94511F744}" type="presOf" srcId="{527CEA49-9BC0-4526-AB51-DBBADB0DBDF1}" destId="{EFA5DE1E-1AA3-4029-8922-C14A738797FA}" srcOrd="0" destOrd="0" presId="urn:microsoft.com/office/officeart/2018/2/layout/IconCircleList"/>
    <dgm:cxn modelId="{62C62E0D-ACBC-432C-B74C-73EF4DBBE665}" type="presOf" srcId="{846A8512-4B9E-482B-8200-7C3457D7D9A1}" destId="{F7A3B88E-E58F-4E9C-8BFB-F1AB475930FB}" srcOrd="0" destOrd="0" presId="urn:microsoft.com/office/officeart/2018/2/layout/IconCircleList"/>
    <dgm:cxn modelId="{22C03416-54CD-4444-9E3C-415D014E5ECC}" srcId="{4B73A491-2FD3-4A34-B5D7-DB29CAC65195}" destId="{6F426C22-51E2-4B5A-B221-CBE0E835B2CC}" srcOrd="0" destOrd="0" parTransId="{16C92811-4CEC-48D9-AAB1-33116779D46D}" sibTransId="{2BE3C97F-6C12-4B86-B0A3-8EA38E898E2F}"/>
    <dgm:cxn modelId="{0D138717-2A73-4031-BEC3-6111EF2A8F9F}" srcId="{4B73A491-2FD3-4A34-B5D7-DB29CAC65195}" destId="{8DDA74E3-5BC7-417A-83EA-7B6F58203DD2}" srcOrd="5" destOrd="0" parTransId="{2BE452FA-4C0B-4B3D-B080-52F3165E1D18}" sibTransId="{856BAC21-5A72-42AF-ABCC-294BB8B660B8}"/>
    <dgm:cxn modelId="{17AC8531-7480-43E5-BEC9-1BC545B02239}" type="presOf" srcId="{9A12CB99-F13F-4230-91C0-E2F32D771853}" destId="{048D70C2-5F4C-492E-A35C-A98F834CDD05}" srcOrd="0" destOrd="0" presId="urn:microsoft.com/office/officeart/2018/2/layout/IconCircleList"/>
    <dgm:cxn modelId="{C6A11A5C-28B5-4582-91CC-7C95A07F6324}" type="presOf" srcId="{8DDA74E3-5BC7-417A-83EA-7B6F58203DD2}" destId="{F19DBB56-B24F-4B07-88F1-BB68EF2DAC16}" srcOrd="0" destOrd="0" presId="urn:microsoft.com/office/officeart/2018/2/layout/IconCircleList"/>
    <dgm:cxn modelId="{24C20B60-5881-491D-8175-68EBC8B2070D}" type="presOf" srcId="{41E5159D-AA07-427B-BAC0-0B101DCE6BBE}" destId="{776FAFC9-58B2-4C7D-8A04-461051081056}" srcOrd="0" destOrd="0" presId="urn:microsoft.com/office/officeart/2018/2/layout/IconCircleList"/>
    <dgm:cxn modelId="{562E2C65-DE94-4919-B9A7-C7DCDA8C63F2}" type="presOf" srcId="{2BE3C97F-6C12-4B86-B0A3-8EA38E898E2F}" destId="{475C9A21-3BD0-43A2-8F7A-96546FA29C4A}" srcOrd="0" destOrd="0" presId="urn:microsoft.com/office/officeart/2018/2/layout/IconCircleList"/>
    <dgm:cxn modelId="{A11A1969-1D9E-4375-82BE-21EA3EF879F6}" type="presOf" srcId="{4C4B9131-2568-47EF-9407-E7107CB7C8E6}" destId="{D807789F-AF5E-462C-9224-5FC90F83055C}" srcOrd="0" destOrd="0" presId="urn:microsoft.com/office/officeart/2018/2/layout/IconCircleList"/>
    <dgm:cxn modelId="{E92B4251-62D0-49C8-ACFC-186DC90F73C8}" srcId="{4B73A491-2FD3-4A34-B5D7-DB29CAC65195}" destId="{4C4B9131-2568-47EF-9407-E7107CB7C8E6}" srcOrd="2" destOrd="0" parTransId="{5CC42640-C2F4-425C-B8D2-243CC10CA541}" sibTransId="{20FFF245-5EA6-45DC-9DFD-6F8704B2D3C6}"/>
    <dgm:cxn modelId="{07346455-98F3-49A1-9941-A31AD358BE28}" type="presOf" srcId="{0C04DAD2-0CBC-4CC6-92AE-C6EB6EAFBEEB}" destId="{6D2720D1-FD5E-44C9-9611-37A82F7EBA15}" srcOrd="0" destOrd="0" presId="urn:microsoft.com/office/officeart/2018/2/layout/IconCircleList"/>
    <dgm:cxn modelId="{39025E56-12CA-4597-98F3-B1CFAA93DA81}" srcId="{4B73A491-2FD3-4A34-B5D7-DB29CAC65195}" destId="{527CEA49-9BC0-4526-AB51-DBBADB0DBDF1}" srcOrd="3" destOrd="0" parTransId="{51B34054-AE5F-4892-9177-0D057A842735}" sibTransId="{0C04DAD2-0CBC-4CC6-92AE-C6EB6EAFBEEB}"/>
    <dgm:cxn modelId="{1A602257-5877-4D41-82D4-9EB186234504}" srcId="{4B73A491-2FD3-4A34-B5D7-DB29CAC65195}" destId="{9A12CB99-F13F-4230-91C0-E2F32D771853}" srcOrd="4" destOrd="0" parTransId="{A6C3AE29-E50D-4C44-8260-B49BCFACA148}" sibTransId="{90A0C22C-6873-4294-9176-7C03CF78CDFA}"/>
    <dgm:cxn modelId="{42780A87-B60F-40E3-B4CD-A34BE1CB3039}" type="presOf" srcId="{90A0C22C-6873-4294-9176-7C03CF78CDFA}" destId="{4187C495-C861-4AAA-86E7-944DAAD95D7A}" srcOrd="0" destOrd="0" presId="urn:microsoft.com/office/officeart/2018/2/layout/IconCircleList"/>
    <dgm:cxn modelId="{773D6D8B-EFE1-4758-A68C-6444155F6E42}" type="presOf" srcId="{6F426C22-51E2-4B5A-B221-CBE0E835B2CC}" destId="{701319C8-6691-4340-B9E5-3DCB6500B799}" srcOrd="0" destOrd="0" presId="urn:microsoft.com/office/officeart/2018/2/layout/IconCircleList"/>
    <dgm:cxn modelId="{0A4495ED-D432-4ADB-AF99-B20A53E51732}" type="presOf" srcId="{20FFF245-5EA6-45DC-9DFD-6F8704B2D3C6}" destId="{A0F11319-ACDF-4110-B754-844267C86A95}" srcOrd="0" destOrd="0" presId="urn:microsoft.com/office/officeart/2018/2/layout/IconCircleList"/>
    <dgm:cxn modelId="{231768FB-D24C-482D-B5B4-B741866C7F9C}" srcId="{4B73A491-2FD3-4A34-B5D7-DB29CAC65195}" destId="{41E5159D-AA07-427B-BAC0-0B101DCE6BBE}" srcOrd="1" destOrd="0" parTransId="{133C7913-364C-4745-B9B2-A977206F0883}" sibTransId="{846A8512-4B9E-482B-8200-7C3457D7D9A1}"/>
    <dgm:cxn modelId="{8C55FBA8-847F-4B61-8BFA-F19080A0805A}" type="presParOf" srcId="{41039A4A-CBC4-416B-98E1-0FFD027C54C0}" destId="{F8F3AE53-F931-49FD-9D51-80CB7180C6E7}" srcOrd="0" destOrd="0" presId="urn:microsoft.com/office/officeart/2018/2/layout/IconCircleList"/>
    <dgm:cxn modelId="{8CEA173A-1F92-4A1D-B12C-C12A069892BB}" type="presParOf" srcId="{F8F3AE53-F931-49FD-9D51-80CB7180C6E7}" destId="{E04F16D3-5AF4-43E9-A2B7-6058601727F5}" srcOrd="0" destOrd="0" presId="urn:microsoft.com/office/officeart/2018/2/layout/IconCircleList"/>
    <dgm:cxn modelId="{5393A42B-3102-4EE1-B41F-070EA0CCDD57}" type="presParOf" srcId="{E04F16D3-5AF4-43E9-A2B7-6058601727F5}" destId="{7A260ECC-A689-4321-A48B-17AA0962B36F}" srcOrd="0" destOrd="0" presId="urn:microsoft.com/office/officeart/2018/2/layout/IconCircleList"/>
    <dgm:cxn modelId="{EBF9F625-33D5-4F8B-A77C-F784A2D63421}" type="presParOf" srcId="{E04F16D3-5AF4-43E9-A2B7-6058601727F5}" destId="{755F27D5-8802-4ED0-8229-58050A198A90}" srcOrd="1" destOrd="0" presId="urn:microsoft.com/office/officeart/2018/2/layout/IconCircleList"/>
    <dgm:cxn modelId="{C037A0BC-E119-44E3-AA3D-88936FDD1039}" type="presParOf" srcId="{E04F16D3-5AF4-43E9-A2B7-6058601727F5}" destId="{6E0E2C99-6473-4144-AA83-5BB5DD53230C}" srcOrd="2" destOrd="0" presId="urn:microsoft.com/office/officeart/2018/2/layout/IconCircleList"/>
    <dgm:cxn modelId="{3816C4FF-FE50-4019-A20B-E0EB303159B3}" type="presParOf" srcId="{E04F16D3-5AF4-43E9-A2B7-6058601727F5}" destId="{701319C8-6691-4340-B9E5-3DCB6500B799}" srcOrd="3" destOrd="0" presId="urn:microsoft.com/office/officeart/2018/2/layout/IconCircleList"/>
    <dgm:cxn modelId="{D6B92700-5701-441E-A5E6-471ACBDF434F}" type="presParOf" srcId="{F8F3AE53-F931-49FD-9D51-80CB7180C6E7}" destId="{475C9A21-3BD0-43A2-8F7A-96546FA29C4A}" srcOrd="1" destOrd="0" presId="urn:microsoft.com/office/officeart/2018/2/layout/IconCircleList"/>
    <dgm:cxn modelId="{77EB6253-70DB-4FD6-858D-A7CE317A7CBE}" type="presParOf" srcId="{F8F3AE53-F931-49FD-9D51-80CB7180C6E7}" destId="{A4CF1EEC-AD90-4640-A97F-67016917EC9E}" srcOrd="2" destOrd="0" presId="urn:microsoft.com/office/officeart/2018/2/layout/IconCircleList"/>
    <dgm:cxn modelId="{78C42DE8-9AE2-4DF9-84F0-3BBDA8EFC915}" type="presParOf" srcId="{A4CF1EEC-AD90-4640-A97F-67016917EC9E}" destId="{F81C4DC7-A440-4903-8DB0-A80AE784B9E7}" srcOrd="0" destOrd="0" presId="urn:microsoft.com/office/officeart/2018/2/layout/IconCircleList"/>
    <dgm:cxn modelId="{9C260F68-5503-413B-BA2D-253DF6BF3F0B}" type="presParOf" srcId="{A4CF1EEC-AD90-4640-A97F-67016917EC9E}" destId="{AFF78E6D-7886-47C9-90E4-CD356190D10B}" srcOrd="1" destOrd="0" presId="urn:microsoft.com/office/officeart/2018/2/layout/IconCircleList"/>
    <dgm:cxn modelId="{CEF4867E-9F21-4F2E-874F-408C88292585}" type="presParOf" srcId="{A4CF1EEC-AD90-4640-A97F-67016917EC9E}" destId="{2DD5F65A-CB19-4080-A60E-E5E99385DA33}" srcOrd="2" destOrd="0" presId="urn:microsoft.com/office/officeart/2018/2/layout/IconCircleList"/>
    <dgm:cxn modelId="{E807AFCF-2FC0-4B87-A427-B6CA82658F32}" type="presParOf" srcId="{A4CF1EEC-AD90-4640-A97F-67016917EC9E}" destId="{776FAFC9-58B2-4C7D-8A04-461051081056}" srcOrd="3" destOrd="0" presId="urn:microsoft.com/office/officeart/2018/2/layout/IconCircleList"/>
    <dgm:cxn modelId="{4220CB08-77A5-4DF1-8AE5-01E0850797C0}" type="presParOf" srcId="{F8F3AE53-F931-49FD-9D51-80CB7180C6E7}" destId="{F7A3B88E-E58F-4E9C-8BFB-F1AB475930FB}" srcOrd="3" destOrd="0" presId="urn:microsoft.com/office/officeart/2018/2/layout/IconCircleList"/>
    <dgm:cxn modelId="{124B2AEF-FFBA-4EDE-A251-39677B3D492C}" type="presParOf" srcId="{F8F3AE53-F931-49FD-9D51-80CB7180C6E7}" destId="{B915B194-2C41-4DC7-BD8A-E309217D5D63}" srcOrd="4" destOrd="0" presId="urn:microsoft.com/office/officeart/2018/2/layout/IconCircleList"/>
    <dgm:cxn modelId="{8ECB515E-8144-4E51-9224-F676617DB475}" type="presParOf" srcId="{B915B194-2C41-4DC7-BD8A-E309217D5D63}" destId="{414011D4-8540-4CA8-93A5-40FDF1284B00}" srcOrd="0" destOrd="0" presId="urn:microsoft.com/office/officeart/2018/2/layout/IconCircleList"/>
    <dgm:cxn modelId="{8EA6E480-B64E-4EB0-B3D9-42BBE1CA7132}" type="presParOf" srcId="{B915B194-2C41-4DC7-BD8A-E309217D5D63}" destId="{BEB6A9A5-9F6A-4F2B-BC75-9106E0646818}" srcOrd="1" destOrd="0" presId="urn:microsoft.com/office/officeart/2018/2/layout/IconCircleList"/>
    <dgm:cxn modelId="{7C561C32-D6F0-4EA8-B109-D396156EA275}" type="presParOf" srcId="{B915B194-2C41-4DC7-BD8A-E309217D5D63}" destId="{7C8FB64B-B570-4610-B4D0-E489B22799E6}" srcOrd="2" destOrd="0" presId="urn:microsoft.com/office/officeart/2018/2/layout/IconCircleList"/>
    <dgm:cxn modelId="{5383D071-DBE0-4CC5-9AB9-CF90D06A3D10}" type="presParOf" srcId="{B915B194-2C41-4DC7-BD8A-E309217D5D63}" destId="{D807789F-AF5E-462C-9224-5FC90F83055C}" srcOrd="3" destOrd="0" presId="urn:microsoft.com/office/officeart/2018/2/layout/IconCircleList"/>
    <dgm:cxn modelId="{947096BD-5B54-4CF6-91BD-C0CCAF1B153B}" type="presParOf" srcId="{F8F3AE53-F931-49FD-9D51-80CB7180C6E7}" destId="{A0F11319-ACDF-4110-B754-844267C86A95}" srcOrd="5" destOrd="0" presId="urn:microsoft.com/office/officeart/2018/2/layout/IconCircleList"/>
    <dgm:cxn modelId="{9CB1429E-CADD-49D5-9CCC-458B6229C597}" type="presParOf" srcId="{F8F3AE53-F931-49FD-9D51-80CB7180C6E7}" destId="{B9AE291A-EE7A-447B-B177-D9BDC3786424}" srcOrd="6" destOrd="0" presId="urn:microsoft.com/office/officeart/2018/2/layout/IconCircleList"/>
    <dgm:cxn modelId="{4E1A550D-0513-4940-B89F-FEA486BF57D9}" type="presParOf" srcId="{B9AE291A-EE7A-447B-B177-D9BDC3786424}" destId="{41EF96BC-C81F-406B-8778-D8604A119E84}" srcOrd="0" destOrd="0" presId="urn:microsoft.com/office/officeart/2018/2/layout/IconCircleList"/>
    <dgm:cxn modelId="{CF7F40E0-26A9-4ACA-A1C1-9DCC7F6C327B}" type="presParOf" srcId="{B9AE291A-EE7A-447B-B177-D9BDC3786424}" destId="{DAEC3E26-F786-4E40-88FD-34798B31B053}" srcOrd="1" destOrd="0" presId="urn:microsoft.com/office/officeart/2018/2/layout/IconCircleList"/>
    <dgm:cxn modelId="{A09F68C2-84E6-4E4E-B694-9A26DD0D6A8C}" type="presParOf" srcId="{B9AE291A-EE7A-447B-B177-D9BDC3786424}" destId="{3448389E-3FCD-4F9A-A256-3FEFF0D852F9}" srcOrd="2" destOrd="0" presId="urn:microsoft.com/office/officeart/2018/2/layout/IconCircleList"/>
    <dgm:cxn modelId="{F4AA6DDC-B74B-486C-A1E9-153A4504B4D2}" type="presParOf" srcId="{B9AE291A-EE7A-447B-B177-D9BDC3786424}" destId="{EFA5DE1E-1AA3-4029-8922-C14A738797FA}" srcOrd="3" destOrd="0" presId="urn:microsoft.com/office/officeart/2018/2/layout/IconCircleList"/>
    <dgm:cxn modelId="{85943BC7-F963-4397-9FF6-EE6572ACF1A4}" type="presParOf" srcId="{F8F3AE53-F931-49FD-9D51-80CB7180C6E7}" destId="{6D2720D1-FD5E-44C9-9611-37A82F7EBA15}" srcOrd="7" destOrd="0" presId="urn:microsoft.com/office/officeart/2018/2/layout/IconCircleList"/>
    <dgm:cxn modelId="{5186F691-AC35-4E11-A843-E5F76CED6A30}" type="presParOf" srcId="{F8F3AE53-F931-49FD-9D51-80CB7180C6E7}" destId="{97F34579-3B9D-4030-AC92-E76BEBD14F24}" srcOrd="8" destOrd="0" presId="urn:microsoft.com/office/officeart/2018/2/layout/IconCircleList"/>
    <dgm:cxn modelId="{D9547648-7124-4B9A-ADE7-611922D18786}" type="presParOf" srcId="{97F34579-3B9D-4030-AC92-E76BEBD14F24}" destId="{B6880CB8-1943-4D2B-BC03-457D2B1273F9}" srcOrd="0" destOrd="0" presId="urn:microsoft.com/office/officeart/2018/2/layout/IconCircleList"/>
    <dgm:cxn modelId="{A6FD7D3F-5713-4AA9-BCD9-27A9D0EDDBC6}" type="presParOf" srcId="{97F34579-3B9D-4030-AC92-E76BEBD14F24}" destId="{1504B1F2-A458-4714-BF88-03499F150C70}" srcOrd="1" destOrd="0" presId="urn:microsoft.com/office/officeart/2018/2/layout/IconCircleList"/>
    <dgm:cxn modelId="{23933D14-EAB6-4746-AA25-6C7A182BB607}" type="presParOf" srcId="{97F34579-3B9D-4030-AC92-E76BEBD14F24}" destId="{941DD906-D2D2-4538-88C7-5BCB268E6974}" srcOrd="2" destOrd="0" presId="urn:microsoft.com/office/officeart/2018/2/layout/IconCircleList"/>
    <dgm:cxn modelId="{A00C2E2C-FE00-4992-B157-927F77365161}" type="presParOf" srcId="{97F34579-3B9D-4030-AC92-E76BEBD14F24}" destId="{048D70C2-5F4C-492E-A35C-A98F834CDD05}" srcOrd="3" destOrd="0" presId="urn:microsoft.com/office/officeart/2018/2/layout/IconCircleList"/>
    <dgm:cxn modelId="{767D3F47-2A07-44BA-8B99-EB92AF98EDD7}" type="presParOf" srcId="{F8F3AE53-F931-49FD-9D51-80CB7180C6E7}" destId="{4187C495-C861-4AAA-86E7-944DAAD95D7A}" srcOrd="9" destOrd="0" presId="urn:microsoft.com/office/officeart/2018/2/layout/IconCircleList"/>
    <dgm:cxn modelId="{714A1977-AF19-43F9-9911-359B6A204901}" type="presParOf" srcId="{F8F3AE53-F931-49FD-9D51-80CB7180C6E7}" destId="{916C6A60-49F6-4679-8A34-917DC4802B1C}" srcOrd="10" destOrd="0" presId="urn:microsoft.com/office/officeart/2018/2/layout/IconCircleList"/>
    <dgm:cxn modelId="{B897EAE7-AD91-4439-83F3-D4813CCE6959}" type="presParOf" srcId="{916C6A60-49F6-4679-8A34-917DC4802B1C}" destId="{60F6CF2A-BD54-4548-93CB-7B77F892471D}" srcOrd="0" destOrd="0" presId="urn:microsoft.com/office/officeart/2018/2/layout/IconCircleList"/>
    <dgm:cxn modelId="{85E2D91B-EF3D-4310-BCD3-2788D9400265}" type="presParOf" srcId="{916C6A60-49F6-4679-8A34-917DC4802B1C}" destId="{CEF7B4BB-6592-412C-B997-37D7187CEDB0}" srcOrd="1" destOrd="0" presId="urn:microsoft.com/office/officeart/2018/2/layout/IconCircleList"/>
    <dgm:cxn modelId="{21DA7C19-9E20-476C-8013-B5BBCC1C321B}" type="presParOf" srcId="{916C6A60-49F6-4679-8A34-917DC4802B1C}" destId="{40037133-1395-4947-999E-B3B0F81A6008}" srcOrd="2" destOrd="0" presId="urn:microsoft.com/office/officeart/2018/2/layout/IconCircleList"/>
    <dgm:cxn modelId="{0D7FC619-348A-44C9-8089-B47C9EE32945}" type="presParOf" srcId="{916C6A60-49F6-4679-8A34-917DC4802B1C}" destId="{F19DBB56-B24F-4B07-88F1-BB68EF2DAC1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F67D72-7D0A-48F5-920F-314FA886393A}"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9A7BFF72-3DD0-4927-98AE-2420A76708DD}">
      <dgm:prSet/>
      <dgm:spPr/>
      <dgm:t>
        <a:bodyPr/>
        <a:lstStyle/>
        <a:p>
          <a:r>
            <a:rPr lang="en-US" dirty="0"/>
            <a:t>1</a:t>
          </a:r>
        </a:p>
      </dgm:t>
    </dgm:pt>
    <dgm:pt modelId="{D853A495-7219-4533-9A4A-340EB33BBDFC}" type="parTrans" cxnId="{3E06334F-A3BF-4A08-AE29-83A209E1F122}">
      <dgm:prSet/>
      <dgm:spPr/>
      <dgm:t>
        <a:bodyPr/>
        <a:lstStyle/>
        <a:p>
          <a:endParaRPr lang="en-US"/>
        </a:p>
      </dgm:t>
    </dgm:pt>
    <dgm:pt modelId="{F032A006-DA4F-4B4B-BA91-613A2EECBB16}" type="sibTrans" cxnId="{3E06334F-A3BF-4A08-AE29-83A209E1F122}">
      <dgm:prSet/>
      <dgm:spPr/>
      <dgm:t>
        <a:bodyPr/>
        <a:lstStyle/>
        <a:p>
          <a:endParaRPr lang="en-US"/>
        </a:p>
      </dgm:t>
    </dgm:pt>
    <dgm:pt modelId="{68386C4B-9D43-49C9-85DF-494259F73A78}">
      <dgm:prSet/>
      <dgm:spPr/>
      <dgm:t>
        <a:bodyPr/>
        <a:lstStyle/>
        <a:p>
          <a:r>
            <a:rPr lang="en-US" dirty="0"/>
            <a:t>Using the UWTSDs Library or Google, you will need to find 1 source that relevant to the question.</a:t>
          </a:r>
        </a:p>
      </dgm:t>
    </dgm:pt>
    <dgm:pt modelId="{267FD025-1818-4C25-814D-345EC0443C72}" type="parTrans" cxnId="{21EAF44B-F1D4-4B76-8D1B-5BB5B780B489}">
      <dgm:prSet/>
      <dgm:spPr/>
      <dgm:t>
        <a:bodyPr/>
        <a:lstStyle/>
        <a:p>
          <a:endParaRPr lang="en-US"/>
        </a:p>
      </dgm:t>
    </dgm:pt>
    <dgm:pt modelId="{01DDBE0D-864C-478C-925E-F7DB18B8BAF7}" type="sibTrans" cxnId="{21EAF44B-F1D4-4B76-8D1B-5BB5B780B489}">
      <dgm:prSet/>
      <dgm:spPr/>
      <dgm:t>
        <a:bodyPr/>
        <a:lstStyle/>
        <a:p>
          <a:endParaRPr lang="en-US"/>
        </a:p>
      </dgm:t>
    </dgm:pt>
    <dgm:pt modelId="{210D2B69-7185-4EA5-BC59-BDCFEDEFF883}">
      <dgm:prSet/>
      <dgm:spPr/>
      <dgm:t>
        <a:bodyPr/>
        <a:lstStyle/>
        <a:p>
          <a:r>
            <a:rPr lang="en-US" dirty="0"/>
            <a:t>2</a:t>
          </a:r>
        </a:p>
      </dgm:t>
    </dgm:pt>
    <dgm:pt modelId="{20F08089-CAEC-460E-ABEE-2289CB3E9B3E}" type="parTrans" cxnId="{6951A930-D71B-4708-B559-3D7FEA2B7184}">
      <dgm:prSet/>
      <dgm:spPr/>
      <dgm:t>
        <a:bodyPr/>
        <a:lstStyle/>
        <a:p>
          <a:endParaRPr lang="en-US"/>
        </a:p>
      </dgm:t>
    </dgm:pt>
    <dgm:pt modelId="{E75899A7-461B-414F-B320-DEF8852FBBEC}" type="sibTrans" cxnId="{6951A930-D71B-4708-B559-3D7FEA2B7184}">
      <dgm:prSet/>
      <dgm:spPr/>
      <dgm:t>
        <a:bodyPr/>
        <a:lstStyle/>
        <a:p>
          <a:endParaRPr lang="en-US"/>
        </a:p>
      </dgm:t>
    </dgm:pt>
    <dgm:pt modelId="{FA56858A-1AA7-42FD-9FF3-5D551F7E34E2}">
      <dgm:prSet/>
      <dgm:spPr/>
      <dgm:t>
        <a:bodyPr/>
        <a:lstStyle/>
        <a:p>
          <a:r>
            <a:rPr lang="en-US" dirty="0"/>
            <a:t>Apply your reading strategies (scan and skim) to read the sources</a:t>
          </a:r>
        </a:p>
      </dgm:t>
    </dgm:pt>
    <dgm:pt modelId="{76B36D0D-0BB2-4CD4-8637-517EB693F07B}" type="parTrans" cxnId="{484B2161-81DF-4C51-8D0E-1210EA53FF8A}">
      <dgm:prSet/>
      <dgm:spPr/>
      <dgm:t>
        <a:bodyPr/>
        <a:lstStyle/>
        <a:p>
          <a:endParaRPr lang="en-US"/>
        </a:p>
      </dgm:t>
    </dgm:pt>
    <dgm:pt modelId="{59316B91-5300-4C2C-86FB-732B5E528478}" type="sibTrans" cxnId="{484B2161-81DF-4C51-8D0E-1210EA53FF8A}">
      <dgm:prSet/>
      <dgm:spPr/>
      <dgm:t>
        <a:bodyPr/>
        <a:lstStyle/>
        <a:p>
          <a:endParaRPr lang="en-US"/>
        </a:p>
      </dgm:t>
    </dgm:pt>
    <dgm:pt modelId="{25AA47EC-55D2-4C63-9863-84B7ACA72B5D}">
      <dgm:prSet/>
      <dgm:spPr/>
      <dgm:t>
        <a:bodyPr/>
        <a:lstStyle/>
        <a:p>
          <a:r>
            <a:rPr lang="en-US" dirty="0"/>
            <a:t>Go through</a:t>
          </a:r>
        </a:p>
      </dgm:t>
    </dgm:pt>
    <dgm:pt modelId="{A8839B61-CB62-4418-A9C4-2EEEA0D8B395}" type="parTrans" cxnId="{524164C0-BD3B-4101-AFBA-BB15FB8E6216}">
      <dgm:prSet/>
      <dgm:spPr/>
      <dgm:t>
        <a:bodyPr/>
        <a:lstStyle/>
        <a:p>
          <a:endParaRPr lang="en-US"/>
        </a:p>
      </dgm:t>
    </dgm:pt>
    <dgm:pt modelId="{BD087CE1-8B4A-48BB-849A-E1F31FBF5949}" type="sibTrans" cxnId="{524164C0-BD3B-4101-AFBA-BB15FB8E6216}">
      <dgm:prSet/>
      <dgm:spPr/>
      <dgm:t>
        <a:bodyPr/>
        <a:lstStyle/>
        <a:p>
          <a:endParaRPr lang="en-US"/>
        </a:p>
      </dgm:t>
    </dgm:pt>
    <dgm:pt modelId="{F92B02D7-A408-4B89-9F23-C7402557D867}">
      <dgm:prSet/>
      <dgm:spPr/>
      <dgm:t>
        <a:bodyPr/>
        <a:lstStyle/>
        <a:p>
          <a:r>
            <a:rPr lang="en-US" dirty="0"/>
            <a:t>Go through the CRAAP test to see whether or not the sources is appropriate to use. </a:t>
          </a:r>
        </a:p>
      </dgm:t>
    </dgm:pt>
    <dgm:pt modelId="{9C3045B1-71E9-4D99-A74C-BBF3046C53AA}" type="parTrans" cxnId="{3C6BC57D-641A-48A1-8C5A-CAF59C4E945F}">
      <dgm:prSet/>
      <dgm:spPr/>
      <dgm:t>
        <a:bodyPr/>
        <a:lstStyle/>
        <a:p>
          <a:endParaRPr lang="en-US"/>
        </a:p>
      </dgm:t>
    </dgm:pt>
    <dgm:pt modelId="{CE36763B-1931-40FC-B8F3-8BE241379517}" type="sibTrans" cxnId="{3C6BC57D-641A-48A1-8C5A-CAF59C4E945F}">
      <dgm:prSet/>
      <dgm:spPr/>
      <dgm:t>
        <a:bodyPr/>
        <a:lstStyle/>
        <a:p>
          <a:endParaRPr lang="en-US"/>
        </a:p>
      </dgm:t>
    </dgm:pt>
    <dgm:pt modelId="{964CEA4A-0DEB-4F09-A1BB-A57882FA1DB0}" type="pres">
      <dgm:prSet presAssocID="{92F67D72-7D0A-48F5-920F-314FA886393A}" presName="Name0" presStyleCnt="0">
        <dgm:presLayoutVars>
          <dgm:dir/>
          <dgm:animLvl val="lvl"/>
          <dgm:resizeHandles val="exact"/>
        </dgm:presLayoutVars>
      </dgm:prSet>
      <dgm:spPr/>
    </dgm:pt>
    <dgm:pt modelId="{3DCEDDE7-7E5D-4F6A-8840-A41AF3A9815C}" type="pres">
      <dgm:prSet presAssocID="{9A7BFF72-3DD0-4927-98AE-2420A76708DD}" presName="linNode" presStyleCnt="0"/>
      <dgm:spPr/>
    </dgm:pt>
    <dgm:pt modelId="{E1FCC81C-E238-4B36-B96D-5E3BB63B1377}" type="pres">
      <dgm:prSet presAssocID="{9A7BFF72-3DD0-4927-98AE-2420A76708DD}" presName="parentText" presStyleLbl="alignNode1" presStyleIdx="0" presStyleCnt="3">
        <dgm:presLayoutVars>
          <dgm:chMax val="1"/>
          <dgm:bulletEnabled/>
        </dgm:presLayoutVars>
      </dgm:prSet>
      <dgm:spPr/>
    </dgm:pt>
    <dgm:pt modelId="{17DE44CB-04B8-459B-B9AF-8193B9D9D4B9}" type="pres">
      <dgm:prSet presAssocID="{9A7BFF72-3DD0-4927-98AE-2420A76708DD}" presName="descendantText" presStyleLbl="alignAccFollowNode1" presStyleIdx="0" presStyleCnt="3" custLinFactNeighborX="0" custLinFactNeighborY="-98">
        <dgm:presLayoutVars>
          <dgm:bulletEnabled/>
        </dgm:presLayoutVars>
      </dgm:prSet>
      <dgm:spPr/>
    </dgm:pt>
    <dgm:pt modelId="{D0EAD384-D2EB-474F-BB3D-DFF4BBE9C4B6}" type="pres">
      <dgm:prSet presAssocID="{F032A006-DA4F-4B4B-BA91-613A2EECBB16}" presName="sp" presStyleCnt="0"/>
      <dgm:spPr/>
    </dgm:pt>
    <dgm:pt modelId="{CB97D52B-5CE6-44C7-8DCB-441018F0D29B}" type="pres">
      <dgm:prSet presAssocID="{210D2B69-7185-4EA5-BC59-BDCFEDEFF883}" presName="linNode" presStyleCnt="0"/>
      <dgm:spPr/>
    </dgm:pt>
    <dgm:pt modelId="{C0412AD9-96AF-452C-A251-E85C7BB62445}" type="pres">
      <dgm:prSet presAssocID="{210D2B69-7185-4EA5-BC59-BDCFEDEFF883}" presName="parentText" presStyleLbl="alignNode1" presStyleIdx="1" presStyleCnt="3" custLinFactNeighborX="173" custLinFactNeighborY="-2279">
        <dgm:presLayoutVars>
          <dgm:chMax val="1"/>
          <dgm:bulletEnabled/>
        </dgm:presLayoutVars>
      </dgm:prSet>
      <dgm:spPr/>
    </dgm:pt>
    <dgm:pt modelId="{9429DE0C-8FEB-46E6-ABE4-7B4D24265E42}" type="pres">
      <dgm:prSet presAssocID="{210D2B69-7185-4EA5-BC59-BDCFEDEFF883}" presName="descendantText" presStyleLbl="alignAccFollowNode1" presStyleIdx="1" presStyleCnt="3">
        <dgm:presLayoutVars>
          <dgm:bulletEnabled/>
        </dgm:presLayoutVars>
      </dgm:prSet>
      <dgm:spPr/>
    </dgm:pt>
    <dgm:pt modelId="{088C5F1C-FEB2-4BC3-8995-00C238AF1D4F}" type="pres">
      <dgm:prSet presAssocID="{E75899A7-461B-414F-B320-DEF8852FBBEC}" presName="sp" presStyleCnt="0"/>
      <dgm:spPr/>
    </dgm:pt>
    <dgm:pt modelId="{401447D2-7A35-4ACA-A6D2-36605A1358A4}" type="pres">
      <dgm:prSet presAssocID="{25AA47EC-55D2-4C63-9863-84B7ACA72B5D}" presName="linNode" presStyleCnt="0"/>
      <dgm:spPr/>
    </dgm:pt>
    <dgm:pt modelId="{ABABCD7D-80FA-416F-8349-262F449F0D14}" type="pres">
      <dgm:prSet presAssocID="{25AA47EC-55D2-4C63-9863-84B7ACA72B5D}" presName="parentText" presStyleLbl="alignNode1" presStyleIdx="2" presStyleCnt="3">
        <dgm:presLayoutVars>
          <dgm:chMax val="1"/>
          <dgm:bulletEnabled/>
        </dgm:presLayoutVars>
      </dgm:prSet>
      <dgm:spPr/>
    </dgm:pt>
    <dgm:pt modelId="{9F8EF207-D86D-4C6E-B3B1-6D886F56891E}" type="pres">
      <dgm:prSet presAssocID="{25AA47EC-55D2-4C63-9863-84B7ACA72B5D}" presName="descendantText" presStyleLbl="alignAccFollowNode1" presStyleIdx="2" presStyleCnt="3">
        <dgm:presLayoutVars>
          <dgm:bulletEnabled/>
        </dgm:presLayoutVars>
      </dgm:prSet>
      <dgm:spPr/>
    </dgm:pt>
  </dgm:ptLst>
  <dgm:cxnLst>
    <dgm:cxn modelId="{D1A28E20-5105-456E-8300-0346D4FDDD01}" type="presOf" srcId="{68386C4B-9D43-49C9-85DF-494259F73A78}" destId="{17DE44CB-04B8-459B-B9AF-8193B9D9D4B9}" srcOrd="0" destOrd="0" presId="urn:microsoft.com/office/officeart/2016/7/layout/VerticalSolidActionList"/>
    <dgm:cxn modelId="{C63D8624-0BF8-4ED6-B4EF-B68A7194F13F}" type="presOf" srcId="{F92B02D7-A408-4B89-9F23-C7402557D867}" destId="{9F8EF207-D86D-4C6E-B3B1-6D886F56891E}" srcOrd="0" destOrd="0" presId="urn:microsoft.com/office/officeart/2016/7/layout/VerticalSolidActionList"/>
    <dgm:cxn modelId="{6951A930-D71B-4708-B559-3D7FEA2B7184}" srcId="{92F67D72-7D0A-48F5-920F-314FA886393A}" destId="{210D2B69-7185-4EA5-BC59-BDCFEDEFF883}" srcOrd="1" destOrd="0" parTransId="{20F08089-CAEC-460E-ABEE-2289CB3E9B3E}" sibTransId="{E75899A7-461B-414F-B320-DEF8852FBBEC}"/>
    <dgm:cxn modelId="{E95DD460-3DF3-4E05-8BB6-DEE423703BCA}" type="presOf" srcId="{25AA47EC-55D2-4C63-9863-84B7ACA72B5D}" destId="{ABABCD7D-80FA-416F-8349-262F449F0D14}" srcOrd="0" destOrd="0" presId="urn:microsoft.com/office/officeart/2016/7/layout/VerticalSolidActionList"/>
    <dgm:cxn modelId="{484B2161-81DF-4C51-8D0E-1210EA53FF8A}" srcId="{210D2B69-7185-4EA5-BC59-BDCFEDEFF883}" destId="{FA56858A-1AA7-42FD-9FF3-5D551F7E34E2}" srcOrd="0" destOrd="0" parTransId="{76B36D0D-0BB2-4CD4-8637-517EB693F07B}" sibTransId="{59316B91-5300-4C2C-86FB-732B5E528478}"/>
    <dgm:cxn modelId="{21EAF44B-F1D4-4B76-8D1B-5BB5B780B489}" srcId="{9A7BFF72-3DD0-4927-98AE-2420A76708DD}" destId="{68386C4B-9D43-49C9-85DF-494259F73A78}" srcOrd="0" destOrd="0" parTransId="{267FD025-1818-4C25-814D-345EC0443C72}" sibTransId="{01DDBE0D-864C-478C-925E-F7DB18B8BAF7}"/>
    <dgm:cxn modelId="{3E06334F-A3BF-4A08-AE29-83A209E1F122}" srcId="{92F67D72-7D0A-48F5-920F-314FA886393A}" destId="{9A7BFF72-3DD0-4927-98AE-2420A76708DD}" srcOrd="0" destOrd="0" parTransId="{D853A495-7219-4533-9A4A-340EB33BBDFC}" sibTransId="{F032A006-DA4F-4B4B-BA91-613A2EECBB16}"/>
    <dgm:cxn modelId="{199FC574-5A2D-4656-94DB-4C2FF922B1D4}" type="presOf" srcId="{FA56858A-1AA7-42FD-9FF3-5D551F7E34E2}" destId="{9429DE0C-8FEB-46E6-ABE4-7B4D24265E42}" srcOrd="0" destOrd="0" presId="urn:microsoft.com/office/officeart/2016/7/layout/VerticalSolidActionList"/>
    <dgm:cxn modelId="{3C6BC57D-641A-48A1-8C5A-CAF59C4E945F}" srcId="{25AA47EC-55D2-4C63-9863-84B7ACA72B5D}" destId="{F92B02D7-A408-4B89-9F23-C7402557D867}" srcOrd="0" destOrd="0" parTransId="{9C3045B1-71E9-4D99-A74C-BBF3046C53AA}" sibTransId="{CE36763B-1931-40FC-B8F3-8BE241379517}"/>
    <dgm:cxn modelId="{DA2A7DB5-F661-432D-ADCC-5E0F443232D8}" type="presOf" srcId="{210D2B69-7185-4EA5-BC59-BDCFEDEFF883}" destId="{C0412AD9-96AF-452C-A251-E85C7BB62445}" srcOrd="0" destOrd="0" presId="urn:microsoft.com/office/officeart/2016/7/layout/VerticalSolidActionList"/>
    <dgm:cxn modelId="{524164C0-BD3B-4101-AFBA-BB15FB8E6216}" srcId="{92F67D72-7D0A-48F5-920F-314FA886393A}" destId="{25AA47EC-55D2-4C63-9863-84B7ACA72B5D}" srcOrd="2" destOrd="0" parTransId="{A8839B61-CB62-4418-A9C4-2EEEA0D8B395}" sibTransId="{BD087CE1-8B4A-48BB-849A-E1F31FBF5949}"/>
    <dgm:cxn modelId="{B0DDC3D4-90B1-407F-80BA-5CC0B228DF10}" type="presOf" srcId="{9A7BFF72-3DD0-4927-98AE-2420A76708DD}" destId="{E1FCC81C-E238-4B36-B96D-5E3BB63B1377}" srcOrd="0" destOrd="0" presId="urn:microsoft.com/office/officeart/2016/7/layout/VerticalSolidActionList"/>
    <dgm:cxn modelId="{EAC127D6-C58C-4561-BE22-E180DF1D0BE8}" type="presOf" srcId="{92F67D72-7D0A-48F5-920F-314FA886393A}" destId="{964CEA4A-0DEB-4F09-A1BB-A57882FA1DB0}" srcOrd="0" destOrd="0" presId="urn:microsoft.com/office/officeart/2016/7/layout/VerticalSolidActionList"/>
    <dgm:cxn modelId="{3D65418B-DB6E-420F-8078-E08C2B145527}" type="presParOf" srcId="{964CEA4A-0DEB-4F09-A1BB-A57882FA1DB0}" destId="{3DCEDDE7-7E5D-4F6A-8840-A41AF3A9815C}" srcOrd="0" destOrd="0" presId="urn:microsoft.com/office/officeart/2016/7/layout/VerticalSolidActionList"/>
    <dgm:cxn modelId="{7E2C0BC7-99C2-49A4-A5BD-75260CDA10B6}" type="presParOf" srcId="{3DCEDDE7-7E5D-4F6A-8840-A41AF3A9815C}" destId="{E1FCC81C-E238-4B36-B96D-5E3BB63B1377}" srcOrd="0" destOrd="0" presId="urn:microsoft.com/office/officeart/2016/7/layout/VerticalSolidActionList"/>
    <dgm:cxn modelId="{7BA45140-12A7-4AE4-B87D-4DE1906DFC53}" type="presParOf" srcId="{3DCEDDE7-7E5D-4F6A-8840-A41AF3A9815C}" destId="{17DE44CB-04B8-459B-B9AF-8193B9D9D4B9}" srcOrd="1" destOrd="0" presId="urn:microsoft.com/office/officeart/2016/7/layout/VerticalSolidActionList"/>
    <dgm:cxn modelId="{781AF650-0848-4040-86F3-E53E4FE9D100}" type="presParOf" srcId="{964CEA4A-0DEB-4F09-A1BB-A57882FA1DB0}" destId="{D0EAD384-D2EB-474F-BB3D-DFF4BBE9C4B6}" srcOrd="1" destOrd="0" presId="urn:microsoft.com/office/officeart/2016/7/layout/VerticalSolidActionList"/>
    <dgm:cxn modelId="{FF8024CB-5410-4ACE-8AEC-C4782B6D6B5E}" type="presParOf" srcId="{964CEA4A-0DEB-4F09-A1BB-A57882FA1DB0}" destId="{CB97D52B-5CE6-44C7-8DCB-441018F0D29B}" srcOrd="2" destOrd="0" presId="urn:microsoft.com/office/officeart/2016/7/layout/VerticalSolidActionList"/>
    <dgm:cxn modelId="{C0B2397F-5872-4588-82D4-30A444526999}" type="presParOf" srcId="{CB97D52B-5CE6-44C7-8DCB-441018F0D29B}" destId="{C0412AD9-96AF-452C-A251-E85C7BB62445}" srcOrd="0" destOrd="0" presId="urn:microsoft.com/office/officeart/2016/7/layout/VerticalSolidActionList"/>
    <dgm:cxn modelId="{60F27919-61F1-44E3-8037-A6764DB338D4}" type="presParOf" srcId="{CB97D52B-5CE6-44C7-8DCB-441018F0D29B}" destId="{9429DE0C-8FEB-46E6-ABE4-7B4D24265E42}" srcOrd="1" destOrd="0" presId="urn:microsoft.com/office/officeart/2016/7/layout/VerticalSolidActionList"/>
    <dgm:cxn modelId="{F2C59853-B222-4BB8-923C-E5D26176FA5D}" type="presParOf" srcId="{964CEA4A-0DEB-4F09-A1BB-A57882FA1DB0}" destId="{088C5F1C-FEB2-4BC3-8995-00C238AF1D4F}" srcOrd="3" destOrd="0" presId="urn:microsoft.com/office/officeart/2016/7/layout/VerticalSolidActionList"/>
    <dgm:cxn modelId="{A936FADE-8FA3-4119-8FFA-BDF179E93BB8}" type="presParOf" srcId="{964CEA4A-0DEB-4F09-A1BB-A57882FA1DB0}" destId="{401447D2-7A35-4ACA-A6D2-36605A1358A4}" srcOrd="4" destOrd="0" presId="urn:microsoft.com/office/officeart/2016/7/layout/VerticalSolidActionList"/>
    <dgm:cxn modelId="{682223F6-58E6-4F36-8556-6F6868341C57}" type="presParOf" srcId="{401447D2-7A35-4ACA-A6D2-36605A1358A4}" destId="{ABABCD7D-80FA-416F-8349-262F449F0D14}" srcOrd="0" destOrd="0" presId="urn:microsoft.com/office/officeart/2016/7/layout/VerticalSolidActionList"/>
    <dgm:cxn modelId="{9B09930C-6C01-4F39-9421-517BE16A57E3}" type="presParOf" srcId="{401447D2-7A35-4ACA-A6D2-36605A1358A4}" destId="{9F8EF207-D86D-4C6E-B3B1-6D886F56891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D7FDC26-C043-41C0-9FDF-97B9F5B8266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B814B23-12B4-491C-A3CB-D62A07BF9935}">
      <dgm:prSet/>
      <dgm:spPr/>
      <dgm:t>
        <a:bodyPr/>
        <a:lstStyle/>
        <a:p>
          <a:r>
            <a:rPr lang="en-GB" dirty="0"/>
            <a:t>To describe the process of evaluating sources </a:t>
          </a:r>
          <a:endParaRPr lang="en-US" dirty="0"/>
        </a:p>
      </dgm:t>
    </dgm:pt>
    <dgm:pt modelId="{71A6D3AD-FED9-4D3D-BB67-C9A1ACB249EC}" type="parTrans" cxnId="{3408148A-3173-4280-9E60-8B177E1681CF}">
      <dgm:prSet/>
      <dgm:spPr/>
      <dgm:t>
        <a:bodyPr/>
        <a:lstStyle/>
        <a:p>
          <a:endParaRPr lang="en-US"/>
        </a:p>
      </dgm:t>
    </dgm:pt>
    <dgm:pt modelId="{DD736BF1-3C3D-4485-B30A-799A3592C597}" type="sibTrans" cxnId="{3408148A-3173-4280-9E60-8B177E1681CF}">
      <dgm:prSet/>
      <dgm:spPr/>
      <dgm:t>
        <a:bodyPr/>
        <a:lstStyle/>
        <a:p>
          <a:endParaRPr lang="en-US"/>
        </a:p>
      </dgm:t>
    </dgm:pt>
    <dgm:pt modelId="{41422E51-F17C-4763-A9DC-0CFBCA97A65F}">
      <dgm:prSet/>
      <dgm:spPr/>
      <dgm:t>
        <a:bodyPr/>
        <a:lstStyle/>
        <a:p>
          <a:r>
            <a:rPr lang="en-GB" dirty="0"/>
            <a:t>To explain why evaluating sources in important </a:t>
          </a:r>
          <a:endParaRPr lang="en-US" dirty="0"/>
        </a:p>
      </dgm:t>
    </dgm:pt>
    <dgm:pt modelId="{C525E578-D12B-49A6-B077-3077DA2B67E6}" type="parTrans" cxnId="{6E6238B1-EB8D-4514-9DAA-FF3BDC349CC5}">
      <dgm:prSet/>
      <dgm:spPr/>
      <dgm:t>
        <a:bodyPr/>
        <a:lstStyle/>
        <a:p>
          <a:endParaRPr lang="en-US"/>
        </a:p>
      </dgm:t>
    </dgm:pt>
    <dgm:pt modelId="{2E4C578D-AF6A-4674-B6A0-22158BCD4431}" type="sibTrans" cxnId="{6E6238B1-EB8D-4514-9DAA-FF3BDC349CC5}">
      <dgm:prSet/>
      <dgm:spPr/>
      <dgm:t>
        <a:bodyPr/>
        <a:lstStyle/>
        <a:p>
          <a:endParaRPr lang="en-US"/>
        </a:p>
      </dgm:t>
    </dgm:pt>
    <dgm:pt modelId="{C30BEB82-CC2B-40B5-A8AE-EE0DF6AD1B1A}">
      <dgm:prSet/>
      <dgm:spPr/>
      <dgm:t>
        <a:bodyPr/>
        <a:lstStyle/>
        <a:p>
          <a:r>
            <a:rPr lang="en-GB" dirty="0"/>
            <a:t>To apply evaluation strategies in practice. </a:t>
          </a:r>
          <a:endParaRPr lang="en-US" dirty="0"/>
        </a:p>
      </dgm:t>
    </dgm:pt>
    <dgm:pt modelId="{8AD5DE26-6534-4598-8C78-106E3F3D410C}" type="parTrans" cxnId="{C8EC439E-3BD7-4A3E-92B8-ABD0AE78AE61}">
      <dgm:prSet/>
      <dgm:spPr/>
      <dgm:t>
        <a:bodyPr/>
        <a:lstStyle/>
        <a:p>
          <a:endParaRPr lang="en-US"/>
        </a:p>
      </dgm:t>
    </dgm:pt>
    <dgm:pt modelId="{E662BE8A-C457-4111-ABBA-3DA2DC07E72B}" type="sibTrans" cxnId="{C8EC439E-3BD7-4A3E-92B8-ABD0AE78AE61}">
      <dgm:prSet/>
      <dgm:spPr/>
      <dgm:t>
        <a:bodyPr/>
        <a:lstStyle/>
        <a:p>
          <a:endParaRPr lang="en-US"/>
        </a:p>
      </dgm:t>
    </dgm:pt>
    <dgm:pt modelId="{9D498045-463A-498B-AA33-6C82066C24C6}" type="pres">
      <dgm:prSet presAssocID="{DD7FDC26-C043-41C0-9FDF-97B9F5B8266D}" presName="diagram" presStyleCnt="0">
        <dgm:presLayoutVars>
          <dgm:dir/>
          <dgm:resizeHandles val="exact"/>
        </dgm:presLayoutVars>
      </dgm:prSet>
      <dgm:spPr/>
    </dgm:pt>
    <dgm:pt modelId="{B594837E-E4C2-490C-91C1-E1E11DF8107B}" type="pres">
      <dgm:prSet presAssocID="{7B814B23-12B4-491C-A3CB-D62A07BF9935}" presName="node" presStyleLbl="node1" presStyleIdx="0" presStyleCnt="3">
        <dgm:presLayoutVars>
          <dgm:bulletEnabled val="1"/>
        </dgm:presLayoutVars>
      </dgm:prSet>
      <dgm:spPr/>
    </dgm:pt>
    <dgm:pt modelId="{4F5DBE6F-362D-4366-B3B8-1A4174F93FBD}" type="pres">
      <dgm:prSet presAssocID="{DD736BF1-3C3D-4485-B30A-799A3592C597}" presName="sibTrans" presStyleCnt="0"/>
      <dgm:spPr/>
    </dgm:pt>
    <dgm:pt modelId="{F51085F2-6CD6-4790-9F12-36F1CE4B0261}" type="pres">
      <dgm:prSet presAssocID="{41422E51-F17C-4763-A9DC-0CFBCA97A65F}" presName="node" presStyleLbl="node1" presStyleIdx="1" presStyleCnt="3">
        <dgm:presLayoutVars>
          <dgm:bulletEnabled val="1"/>
        </dgm:presLayoutVars>
      </dgm:prSet>
      <dgm:spPr/>
    </dgm:pt>
    <dgm:pt modelId="{DA35F192-F1DF-43B5-9DD5-B2BC9EDD3197}" type="pres">
      <dgm:prSet presAssocID="{2E4C578D-AF6A-4674-B6A0-22158BCD4431}" presName="sibTrans" presStyleCnt="0"/>
      <dgm:spPr/>
    </dgm:pt>
    <dgm:pt modelId="{9136535D-8AB8-44DE-901A-C87E677DB7E8}" type="pres">
      <dgm:prSet presAssocID="{C30BEB82-CC2B-40B5-A8AE-EE0DF6AD1B1A}" presName="node" presStyleLbl="node1" presStyleIdx="2" presStyleCnt="3">
        <dgm:presLayoutVars>
          <dgm:bulletEnabled val="1"/>
        </dgm:presLayoutVars>
      </dgm:prSet>
      <dgm:spPr/>
    </dgm:pt>
  </dgm:ptLst>
  <dgm:cxnLst>
    <dgm:cxn modelId="{84CA0600-A3C0-4A95-BD6D-6C3C8BC1F53A}" type="presOf" srcId="{7B814B23-12B4-491C-A3CB-D62A07BF9935}" destId="{B594837E-E4C2-490C-91C1-E1E11DF8107B}" srcOrd="0" destOrd="0" presId="urn:microsoft.com/office/officeart/2005/8/layout/default"/>
    <dgm:cxn modelId="{EEE9F609-073C-48EB-989C-737670A09909}" type="presOf" srcId="{DD7FDC26-C043-41C0-9FDF-97B9F5B8266D}" destId="{9D498045-463A-498B-AA33-6C82066C24C6}" srcOrd="0" destOrd="0" presId="urn:microsoft.com/office/officeart/2005/8/layout/default"/>
    <dgm:cxn modelId="{0163AF12-54EF-432B-BCBC-3598A9E74339}" type="presOf" srcId="{C30BEB82-CC2B-40B5-A8AE-EE0DF6AD1B1A}" destId="{9136535D-8AB8-44DE-901A-C87E677DB7E8}" srcOrd="0" destOrd="0" presId="urn:microsoft.com/office/officeart/2005/8/layout/default"/>
    <dgm:cxn modelId="{3408148A-3173-4280-9E60-8B177E1681CF}" srcId="{DD7FDC26-C043-41C0-9FDF-97B9F5B8266D}" destId="{7B814B23-12B4-491C-A3CB-D62A07BF9935}" srcOrd="0" destOrd="0" parTransId="{71A6D3AD-FED9-4D3D-BB67-C9A1ACB249EC}" sibTransId="{DD736BF1-3C3D-4485-B30A-799A3592C597}"/>
    <dgm:cxn modelId="{C8EC439E-3BD7-4A3E-92B8-ABD0AE78AE61}" srcId="{DD7FDC26-C043-41C0-9FDF-97B9F5B8266D}" destId="{C30BEB82-CC2B-40B5-A8AE-EE0DF6AD1B1A}" srcOrd="2" destOrd="0" parTransId="{8AD5DE26-6534-4598-8C78-106E3F3D410C}" sibTransId="{E662BE8A-C457-4111-ABBA-3DA2DC07E72B}"/>
    <dgm:cxn modelId="{6E6238B1-EB8D-4514-9DAA-FF3BDC349CC5}" srcId="{DD7FDC26-C043-41C0-9FDF-97B9F5B8266D}" destId="{41422E51-F17C-4763-A9DC-0CFBCA97A65F}" srcOrd="1" destOrd="0" parTransId="{C525E578-D12B-49A6-B077-3077DA2B67E6}" sibTransId="{2E4C578D-AF6A-4674-B6A0-22158BCD4431}"/>
    <dgm:cxn modelId="{907268ED-568E-4F4A-83A8-B2BF060D308C}" type="presOf" srcId="{41422E51-F17C-4763-A9DC-0CFBCA97A65F}" destId="{F51085F2-6CD6-4790-9F12-36F1CE4B0261}" srcOrd="0" destOrd="0" presId="urn:microsoft.com/office/officeart/2005/8/layout/default"/>
    <dgm:cxn modelId="{9515551A-009E-4A9B-8CD2-8EE2FC7C2739}" type="presParOf" srcId="{9D498045-463A-498B-AA33-6C82066C24C6}" destId="{B594837E-E4C2-490C-91C1-E1E11DF8107B}" srcOrd="0" destOrd="0" presId="urn:microsoft.com/office/officeart/2005/8/layout/default"/>
    <dgm:cxn modelId="{5899833F-3D14-408C-AF16-1B11F44B4D51}" type="presParOf" srcId="{9D498045-463A-498B-AA33-6C82066C24C6}" destId="{4F5DBE6F-362D-4366-B3B8-1A4174F93FBD}" srcOrd="1" destOrd="0" presId="urn:microsoft.com/office/officeart/2005/8/layout/default"/>
    <dgm:cxn modelId="{2B9995EB-F919-4635-B4BB-EA630ABC0732}" type="presParOf" srcId="{9D498045-463A-498B-AA33-6C82066C24C6}" destId="{F51085F2-6CD6-4790-9F12-36F1CE4B0261}" srcOrd="2" destOrd="0" presId="urn:microsoft.com/office/officeart/2005/8/layout/default"/>
    <dgm:cxn modelId="{1A58E97E-3458-497B-9554-46170CC46B1E}" type="presParOf" srcId="{9D498045-463A-498B-AA33-6C82066C24C6}" destId="{DA35F192-F1DF-43B5-9DD5-B2BC9EDD3197}" srcOrd="3" destOrd="0" presId="urn:microsoft.com/office/officeart/2005/8/layout/default"/>
    <dgm:cxn modelId="{FEDC8309-88F6-4C1D-AFC3-6D407C261E22}" type="presParOf" srcId="{9D498045-463A-498B-AA33-6C82066C24C6}" destId="{9136535D-8AB8-44DE-901A-C87E677DB7E8}"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C22E3-8D50-4FC8-BE1B-84A1B8DC7754}">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35F9E-319C-430E-9BEB-09BF40A46B2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dirty="0"/>
            <a:t>Source Types </a:t>
          </a:r>
          <a:endParaRPr lang="en-US" sz="2600" kern="1200" dirty="0"/>
        </a:p>
      </dsp:txBody>
      <dsp:txXfrm>
        <a:off x="59990" y="2654049"/>
        <a:ext cx="3226223" cy="720000"/>
      </dsp:txXfrm>
    </dsp:sp>
    <dsp:sp modelId="{60768CDA-BC39-4F01-BC21-10183B744FDE}">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21E224-8F27-4EEB-BB14-1A81C019E0A7}">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dirty="0"/>
            <a:t>Evaluation of Sources </a:t>
          </a:r>
          <a:endParaRPr lang="en-US" sz="2600" kern="1200" dirty="0"/>
        </a:p>
      </dsp:txBody>
      <dsp:txXfrm>
        <a:off x="3850802" y="2654049"/>
        <a:ext cx="3226223" cy="720000"/>
      </dsp:txXfrm>
    </dsp:sp>
    <dsp:sp modelId="{51B7EDBE-2255-43A3-BE83-B7693BAF0E24}">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81EC7-A9ED-45DE-B0AA-4F9230511362}">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dirty="0"/>
            <a:t>Application of the </a:t>
          </a:r>
          <a:r>
            <a:rPr lang="en-GB" sz="2600" kern="1200"/>
            <a:t>CRAAP Test</a:t>
          </a:r>
          <a:endParaRPr lang="en-US" sz="2600" kern="1200" dirty="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A4C9A5-412F-450C-9820-02BC17FDCC31}">
      <dsp:nvSpPr>
        <dsp:cNvPr id="0" name=""/>
        <dsp:cNvSpPr/>
      </dsp:nvSpPr>
      <dsp:spPr>
        <a:xfrm>
          <a:off x="950084" y="3285"/>
          <a:ext cx="2892744" cy="173564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Aim: To prepare students to evaluate academic sources</a:t>
          </a:r>
          <a:endParaRPr lang="en-US" sz="2600" kern="1200" dirty="0"/>
        </a:p>
      </dsp:txBody>
      <dsp:txXfrm>
        <a:off x="950084" y="3285"/>
        <a:ext cx="2892744" cy="1735646"/>
      </dsp:txXfrm>
    </dsp:sp>
    <dsp:sp modelId="{15CC950E-B98D-4CA2-8653-94D1419594CB}">
      <dsp:nvSpPr>
        <dsp:cNvPr id="0" name=""/>
        <dsp:cNvSpPr/>
      </dsp:nvSpPr>
      <dsp:spPr>
        <a:xfrm>
          <a:off x="4132102" y="3285"/>
          <a:ext cx="2892744" cy="173564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Objectives: </a:t>
          </a:r>
          <a:endParaRPr lang="en-US" sz="2600" kern="1200"/>
        </a:p>
      </dsp:txBody>
      <dsp:txXfrm>
        <a:off x="4132102" y="3285"/>
        <a:ext cx="2892744" cy="1735646"/>
      </dsp:txXfrm>
    </dsp:sp>
    <dsp:sp modelId="{B594837E-E4C2-490C-91C1-E1E11DF8107B}">
      <dsp:nvSpPr>
        <dsp:cNvPr id="0" name=""/>
        <dsp:cNvSpPr/>
      </dsp:nvSpPr>
      <dsp:spPr>
        <a:xfrm>
          <a:off x="7314121" y="3285"/>
          <a:ext cx="2892744" cy="173564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To describe the process of evaluating sources </a:t>
          </a:r>
          <a:endParaRPr lang="en-US" sz="2600" kern="1200" dirty="0"/>
        </a:p>
      </dsp:txBody>
      <dsp:txXfrm>
        <a:off x="7314121" y="3285"/>
        <a:ext cx="2892744" cy="1735646"/>
      </dsp:txXfrm>
    </dsp:sp>
    <dsp:sp modelId="{F51085F2-6CD6-4790-9F12-36F1CE4B0261}">
      <dsp:nvSpPr>
        <dsp:cNvPr id="0" name=""/>
        <dsp:cNvSpPr/>
      </dsp:nvSpPr>
      <dsp:spPr>
        <a:xfrm>
          <a:off x="2541093" y="2028206"/>
          <a:ext cx="2892744" cy="17356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To explain why evaluating sources in important </a:t>
          </a:r>
          <a:endParaRPr lang="en-US" sz="2600" kern="1200" dirty="0"/>
        </a:p>
      </dsp:txBody>
      <dsp:txXfrm>
        <a:off x="2541093" y="2028206"/>
        <a:ext cx="2892744" cy="1735646"/>
      </dsp:txXfrm>
    </dsp:sp>
    <dsp:sp modelId="{9136535D-8AB8-44DE-901A-C87E677DB7E8}">
      <dsp:nvSpPr>
        <dsp:cNvPr id="0" name=""/>
        <dsp:cNvSpPr/>
      </dsp:nvSpPr>
      <dsp:spPr>
        <a:xfrm>
          <a:off x="5723112" y="2028206"/>
          <a:ext cx="2892744" cy="173564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To apply evaluation strategies in practice. </a:t>
          </a:r>
          <a:endParaRPr lang="en-US" sz="2600" kern="1200" dirty="0"/>
        </a:p>
      </dsp:txBody>
      <dsp:txXfrm>
        <a:off x="5723112" y="2028206"/>
        <a:ext cx="2892744" cy="17356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E5584-A175-4072-BBEE-77FBBA1143D2}">
      <dsp:nvSpPr>
        <dsp:cNvPr id="0" name=""/>
        <dsp:cNvSpPr/>
      </dsp:nvSpPr>
      <dsp:spPr>
        <a:xfrm>
          <a:off x="647881" y="569645"/>
          <a:ext cx="1454733" cy="14547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7854A0-A507-4CD8-B366-082357F4DD99}">
      <dsp:nvSpPr>
        <dsp:cNvPr id="0" name=""/>
        <dsp:cNvSpPr/>
      </dsp:nvSpPr>
      <dsp:spPr>
        <a:xfrm>
          <a:off x="957906" y="879670"/>
          <a:ext cx="834683" cy="834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8EA6E5-A190-4B56-A6C0-C251684D360E}">
      <dsp:nvSpPr>
        <dsp:cNvPr id="0" name=""/>
        <dsp:cNvSpPr/>
      </dsp:nvSpPr>
      <dsp:spPr>
        <a:xfrm>
          <a:off x="182843"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Books</a:t>
          </a:r>
          <a:endParaRPr lang="en-US" sz="1700" kern="1200"/>
        </a:p>
      </dsp:txBody>
      <dsp:txXfrm>
        <a:off x="182843" y="2477492"/>
        <a:ext cx="2384809" cy="720000"/>
      </dsp:txXfrm>
    </dsp:sp>
    <dsp:sp modelId="{DDA83D86-B79C-4BBA-8CF2-6343CA71FE5A}">
      <dsp:nvSpPr>
        <dsp:cNvPr id="0" name=""/>
        <dsp:cNvSpPr/>
      </dsp:nvSpPr>
      <dsp:spPr>
        <a:xfrm>
          <a:off x="3450032" y="569645"/>
          <a:ext cx="1454733" cy="14547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75EA1-2DAA-4DFB-B926-AA94D1FD88BD}">
      <dsp:nvSpPr>
        <dsp:cNvPr id="0" name=""/>
        <dsp:cNvSpPr/>
      </dsp:nvSpPr>
      <dsp:spPr>
        <a:xfrm>
          <a:off x="3760057" y="879670"/>
          <a:ext cx="834683" cy="834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D4ADD7-EED1-491F-8023-8645AD662E8D}">
      <dsp:nvSpPr>
        <dsp:cNvPr id="0" name=""/>
        <dsp:cNvSpPr/>
      </dsp:nvSpPr>
      <dsp:spPr>
        <a:xfrm>
          <a:off x="2984994"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Journal Articles </a:t>
          </a:r>
          <a:endParaRPr lang="en-US" sz="1700" kern="1200"/>
        </a:p>
      </dsp:txBody>
      <dsp:txXfrm>
        <a:off x="2984994" y="2477492"/>
        <a:ext cx="2384809" cy="720000"/>
      </dsp:txXfrm>
    </dsp:sp>
    <dsp:sp modelId="{6214492D-38E3-4846-B244-9F982E4744E0}">
      <dsp:nvSpPr>
        <dsp:cNvPr id="0" name=""/>
        <dsp:cNvSpPr/>
      </dsp:nvSpPr>
      <dsp:spPr>
        <a:xfrm>
          <a:off x="6252183" y="569645"/>
          <a:ext cx="1454733" cy="14547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CE927F-67EF-4C7E-AB15-302C4C923341}">
      <dsp:nvSpPr>
        <dsp:cNvPr id="0" name=""/>
        <dsp:cNvSpPr/>
      </dsp:nvSpPr>
      <dsp:spPr>
        <a:xfrm>
          <a:off x="6562208" y="879670"/>
          <a:ext cx="834683" cy="834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024F4-EA2A-47F6-AC54-4D557AC54FEF}">
      <dsp:nvSpPr>
        <dsp:cNvPr id="0" name=""/>
        <dsp:cNvSpPr/>
      </dsp:nvSpPr>
      <dsp:spPr>
        <a:xfrm>
          <a:off x="5787145"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Websites </a:t>
          </a:r>
          <a:endParaRPr lang="en-US" sz="1700" kern="1200"/>
        </a:p>
      </dsp:txBody>
      <dsp:txXfrm>
        <a:off x="5787145" y="2477492"/>
        <a:ext cx="2384809" cy="720000"/>
      </dsp:txXfrm>
    </dsp:sp>
    <dsp:sp modelId="{4D6D0DE6-E67A-435B-8A03-68BB0D483250}">
      <dsp:nvSpPr>
        <dsp:cNvPr id="0" name=""/>
        <dsp:cNvSpPr/>
      </dsp:nvSpPr>
      <dsp:spPr>
        <a:xfrm>
          <a:off x="9054334" y="569645"/>
          <a:ext cx="1454733" cy="14547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74DFCA-5D59-441B-A2EC-D2B455C5BCC9}">
      <dsp:nvSpPr>
        <dsp:cNvPr id="0" name=""/>
        <dsp:cNvSpPr/>
      </dsp:nvSpPr>
      <dsp:spPr>
        <a:xfrm>
          <a:off x="9364359" y="879670"/>
          <a:ext cx="834683" cy="834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49DB54-853C-4372-B083-277EE74086E9}">
      <dsp:nvSpPr>
        <dsp:cNvPr id="0" name=""/>
        <dsp:cNvSpPr/>
      </dsp:nvSpPr>
      <dsp:spPr>
        <a:xfrm>
          <a:off x="8589296"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Reports (Governmental and Organisational) </a:t>
          </a:r>
          <a:endParaRPr lang="en-US" sz="1700" kern="1200"/>
        </a:p>
      </dsp:txBody>
      <dsp:txXfrm>
        <a:off x="8589296" y="2477492"/>
        <a:ext cx="238480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E15AC-BBB1-4236-8816-9A4AF32B55E9}">
      <dsp:nvSpPr>
        <dsp:cNvPr id="0" name=""/>
        <dsp:cNvSpPr/>
      </dsp:nvSpPr>
      <dsp:spPr>
        <a:xfrm>
          <a:off x="3813" y="541520"/>
          <a:ext cx="2064689" cy="12388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Strengths: </a:t>
          </a:r>
          <a:endParaRPr lang="en-US" sz="1600" kern="1200"/>
        </a:p>
      </dsp:txBody>
      <dsp:txXfrm>
        <a:off x="3813" y="541520"/>
        <a:ext cx="2064689" cy="1238813"/>
      </dsp:txXfrm>
    </dsp:sp>
    <dsp:sp modelId="{53C1E696-2268-4822-8BDA-23F59B7CFB33}">
      <dsp:nvSpPr>
        <dsp:cNvPr id="0" name=""/>
        <dsp:cNvSpPr/>
      </dsp:nvSpPr>
      <dsp:spPr>
        <a:xfrm>
          <a:off x="2274971" y="541520"/>
          <a:ext cx="2064689" cy="1238813"/>
        </a:xfrm>
        <a:prstGeom prst="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offer sustained, detailed engagement with a topic.</a:t>
          </a:r>
          <a:endParaRPr lang="en-US" sz="1600" kern="1200"/>
        </a:p>
      </dsp:txBody>
      <dsp:txXfrm>
        <a:off x="2274971" y="541520"/>
        <a:ext cx="2064689" cy="1238813"/>
      </dsp:txXfrm>
    </dsp:sp>
    <dsp:sp modelId="{075652E3-A7C6-4ABE-9CFB-78836AC6CAF3}">
      <dsp:nvSpPr>
        <dsp:cNvPr id="0" name=""/>
        <dsp:cNvSpPr/>
      </dsp:nvSpPr>
      <dsp:spPr>
        <a:xfrm>
          <a:off x="4546130" y="541520"/>
          <a:ext cx="2064689" cy="1238813"/>
        </a:xfrm>
        <a:prstGeom prst="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Authors are typically recognised experts in their field.</a:t>
          </a:r>
          <a:endParaRPr lang="en-US" sz="1600" kern="1200"/>
        </a:p>
      </dsp:txBody>
      <dsp:txXfrm>
        <a:off x="4546130" y="541520"/>
        <a:ext cx="2064689" cy="1238813"/>
      </dsp:txXfrm>
    </dsp:sp>
    <dsp:sp modelId="{B6B4BA82-A187-4BD0-948C-27CD07D3B4C2}">
      <dsp:nvSpPr>
        <dsp:cNvPr id="0" name=""/>
        <dsp:cNvSpPr/>
      </dsp:nvSpPr>
      <dsp:spPr>
        <a:xfrm>
          <a:off x="6817288" y="541520"/>
          <a:ext cx="2064689" cy="1238813"/>
        </a:xfrm>
        <a:prstGeom prst="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They organise complex ideas into coherent chapters, scaffolding understanding. </a:t>
          </a:r>
          <a:endParaRPr lang="en-US" sz="1600" kern="1200" dirty="0"/>
        </a:p>
      </dsp:txBody>
      <dsp:txXfrm>
        <a:off x="6817288" y="541520"/>
        <a:ext cx="2064689" cy="1238813"/>
      </dsp:txXfrm>
    </dsp:sp>
    <dsp:sp modelId="{1614777D-9308-4577-9D61-711F90892EFF}">
      <dsp:nvSpPr>
        <dsp:cNvPr id="0" name=""/>
        <dsp:cNvSpPr/>
      </dsp:nvSpPr>
      <dsp:spPr>
        <a:xfrm>
          <a:off x="9088447" y="541520"/>
          <a:ext cx="2064689" cy="1238813"/>
        </a:xfrm>
        <a:prstGeom prst="rect">
          <a:avLst/>
        </a:prstGeom>
        <a:solidFill>
          <a:schemeClr val="accent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Unlike fast-moving online content, academic books provide a stable reference point.</a:t>
          </a:r>
          <a:endParaRPr lang="en-US" sz="1600" kern="1200"/>
        </a:p>
      </dsp:txBody>
      <dsp:txXfrm>
        <a:off x="9088447" y="541520"/>
        <a:ext cx="2064689" cy="1238813"/>
      </dsp:txXfrm>
    </dsp:sp>
    <dsp:sp modelId="{7F3F61A0-F87C-4C52-909C-6ABABB2A30B7}">
      <dsp:nvSpPr>
        <dsp:cNvPr id="0" name=""/>
        <dsp:cNvSpPr/>
      </dsp:nvSpPr>
      <dsp:spPr>
        <a:xfrm>
          <a:off x="3813" y="1986803"/>
          <a:ext cx="2064689" cy="1238813"/>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Weaknesses: </a:t>
          </a:r>
          <a:endParaRPr lang="en-US" sz="1600" kern="1200"/>
        </a:p>
      </dsp:txBody>
      <dsp:txXfrm>
        <a:off x="3813" y="1986803"/>
        <a:ext cx="2064689" cy="1238813"/>
      </dsp:txXfrm>
    </dsp:sp>
    <dsp:sp modelId="{7A3A1FA4-84DA-46E2-B132-88A5BCA233BA}">
      <dsp:nvSpPr>
        <dsp:cNvPr id="0" name=""/>
        <dsp:cNvSpPr/>
      </dsp:nvSpPr>
      <dsp:spPr>
        <a:xfrm>
          <a:off x="2274971" y="1986803"/>
          <a:ext cx="2064689" cy="1238813"/>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are sometimes too big to read (so many pages) </a:t>
          </a:r>
          <a:endParaRPr lang="en-US" sz="1600" kern="1200"/>
        </a:p>
      </dsp:txBody>
      <dsp:txXfrm>
        <a:off x="2274971" y="1986803"/>
        <a:ext cx="2064689" cy="1238813"/>
      </dsp:txXfrm>
    </dsp:sp>
    <dsp:sp modelId="{2E86FAA8-0FDE-49E7-8747-99688FE70458}">
      <dsp:nvSpPr>
        <dsp:cNvPr id="0" name=""/>
        <dsp:cNvSpPr/>
      </dsp:nvSpPr>
      <dsp:spPr>
        <a:xfrm>
          <a:off x="4546130" y="1986803"/>
          <a:ext cx="2064689" cy="1238813"/>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By the time a book is published, parts of it may already be outdated</a:t>
          </a:r>
          <a:endParaRPr lang="en-US" sz="1600" kern="1200" dirty="0"/>
        </a:p>
      </dsp:txBody>
      <dsp:txXfrm>
        <a:off x="4546130" y="1986803"/>
        <a:ext cx="2064689" cy="1238813"/>
      </dsp:txXfrm>
    </dsp:sp>
    <dsp:sp modelId="{100A8D4D-0F11-4B57-B87C-ADACE413BA4F}">
      <dsp:nvSpPr>
        <dsp:cNvPr id="0" name=""/>
        <dsp:cNvSpPr/>
      </dsp:nvSpPr>
      <dsp:spPr>
        <a:xfrm>
          <a:off x="6817288" y="1986803"/>
          <a:ext cx="2064689" cy="1238813"/>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They often require prior knowledge or familiarity with academic language.</a:t>
          </a:r>
          <a:endParaRPr lang="en-US" sz="1600" kern="1200" dirty="0"/>
        </a:p>
      </dsp:txBody>
      <dsp:txXfrm>
        <a:off x="6817288" y="1986803"/>
        <a:ext cx="2064689" cy="1238813"/>
      </dsp:txXfrm>
    </dsp:sp>
    <dsp:sp modelId="{A2CEB03B-EDAF-43E3-AE68-8FB8B5FC27D8}">
      <dsp:nvSpPr>
        <dsp:cNvPr id="0" name=""/>
        <dsp:cNvSpPr/>
      </dsp:nvSpPr>
      <dsp:spPr>
        <a:xfrm>
          <a:off x="9088447" y="1986803"/>
          <a:ext cx="2064689" cy="1238813"/>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can be narrow or bias on a topic </a:t>
          </a:r>
          <a:endParaRPr lang="en-US" sz="1600" kern="1200"/>
        </a:p>
      </dsp:txBody>
      <dsp:txXfrm>
        <a:off x="9088447" y="1986803"/>
        <a:ext cx="2064689" cy="12388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0ECC-A689-4321-A48B-17AA0962B36F}">
      <dsp:nvSpPr>
        <dsp:cNvPr id="0" name=""/>
        <dsp:cNvSpPr/>
      </dsp:nvSpPr>
      <dsp:spPr>
        <a:xfrm>
          <a:off x="40231" y="1078210"/>
          <a:ext cx="1037365" cy="103736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F27D5-8802-4ED0-8229-58050A198A90}">
      <dsp:nvSpPr>
        <dsp:cNvPr id="0" name=""/>
        <dsp:cNvSpPr/>
      </dsp:nvSpPr>
      <dsp:spPr>
        <a:xfrm>
          <a:off x="258078" y="1296057"/>
          <a:ext cx="601672" cy="601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1319C8-6691-4340-B9E5-3DCB6500B799}">
      <dsp:nvSpPr>
        <dsp:cNvPr id="0" name=""/>
        <dsp:cNvSpPr/>
      </dsp:nvSpPr>
      <dsp:spPr>
        <a:xfrm>
          <a:off x="1299890" y="1078210"/>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Critically evaluating the sources you find helps to build strong, credible pieces of work. In doing so, it enables you to: </a:t>
          </a:r>
          <a:endParaRPr lang="en-US" sz="1500" kern="1200"/>
        </a:p>
      </dsp:txBody>
      <dsp:txXfrm>
        <a:off x="1299890" y="1078210"/>
        <a:ext cx="2445219" cy="1037365"/>
      </dsp:txXfrm>
    </dsp:sp>
    <dsp:sp modelId="{F81C4DC7-A440-4903-8DB0-A80AE784B9E7}">
      <dsp:nvSpPr>
        <dsp:cNvPr id="0" name=""/>
        <dsp:cNvSpPr/>
      </dsp:nvSpPr>
      <dsp:spPr>
        <a:xfrm>
          <a:off x="4171170" y="1078210"/>
          <a:ext cx="1037365" cy="103736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78E6D-7886-47C9-90E4-CD356190D10B}">
      <dsp:nvSpPr>
        <dsp:cNvPr id="0" name=""/>
        <dsp:cNvSpPr/>
      </dsp:nvSpPr>
      <dsp:spPr>
        <a:xfrm>
          <a:off x="4389017" y="1296057"/>
          <a:ext cx="601672" cy="601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6FAFC9-58B2-4C7D-8A04-461051081056}">
      <dsp:nvSpPr>
        <dsp:cNvPr id="0" name=""/>
        <dsp:cNvSpPr/>
      </dsp:nvSpPr>
      <dsp:spPr>
        <a:xfrm>
          <a:off x="5430829" y="1078210"/>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Use reliable, relevant and current information. </a:t>
          </a:r>
          <a:endParaRPr lang="en-US" sz="1500" kern="1200"/>
        </a:p>
      </dsp:txBody>
      <dsp:txXfrm>
        <a:off x="5430829" y="1078210"/>
        <a:ext cx="2445219" cy="1037365"/>
      </dsp:txXfrm>
    </dsp:sp>
    <dsp:sp modelId="{414011D4-8540-4CA8-93A5-40FDF1284B00}">
      <dsp:nvSpPr>
        <dsp:cNvPr id="0" name=""/>
        <dsp:cNvSpPr/>
      </dsp:nvSpPr>
      <dsp:spPr>
        <a:xfrm>
          <a:off x="8302110" y="1078210"/>
          <a:ext cx="1037365" cy="103736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6A9A5-9F6A-4F2B-BC75-9106E0646818}">
      <dsp:nvSpPr>
        <dsp:cNvPr id="0" name=""/>
        <dsp:cNvSpPr/>
      </dsp:nvSpPr>
      <dsp:spPr>
        <a:xfrm>
          <a:off x="8519956" y="1296057"/>
          <a:ext cx="601672" cy="601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7789F-AF5E-462C-9224-5FC90F83055C}">
      <dsp:nvSpPr>
        <dsp:cNvPr id="0" name=""/>
        <dsp:cNvSpPr/>
      </dsp:nvSpPr>
      <dsp:spPr>
        <a:xfrm>
          <a:off x="9561768" y="1078210"/>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Spot bias and misinformation. </a:t>
          </a:r>
          <a:endParaRPr lang="en-US" sz="1500" kern="1200"/>
        </a:p>
      </dsp:txBody>
      <dsp:txXfrm>
        <a:off x="9561768" y="1078210"/>
        <a:ext cx="2445219" cy="1037365"/>
      </dsp:txXfrm>
    </dsp:sp>
    <dsp:sp modelId="{41EF96BC-C81F-406B-8778-D8604A119E84}">
      <dsp:nvSpPr>
        <dsp:cNvPr id="0" name=""/>
        <dsp:cNvSpPr/>
      </dsp:nvSpPr>
      <dsp:spPr>
        <a:xfrm>
          <a:off x="40231" y="2982198"/>
          <a:ext cx="1037365" cy="103736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C3E26-F786-4E40-88FD-34798B31B053}">
      <dsp:nvSpPr>
        <dsp:cNvPr id="0" name=""/>
        <dsp:cNvSpPr/>
      </dsp:nvSpPr>
      <dsp:spPr>
        <a:xfrm>
          <a:off x="258078" y="3200045"/>
          <a:ext cx="601672" cy="6016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A5DE1E-1AA3-4029-8922-C14A738797FA}">
      <dsp:nvSpPr>
        <dsp:cNvPr id="0" name=""/>
        <dsp:cNvSpPr/>
      </dsp:nvSpPr>
      <dsp:spPr>
        <a:xfrm>
          <a:off x="1299890" y="2982198"/>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Understand the purpose and context in which the information was created </a:t>
          </a:r>
          <a:endParaRPr lang="en-US" sz="1500" kern="1200"/>
        </a:p>
      </dsp:txBody>
      <dsp:txXfrm>
        <a:off x="1299890" y="2982198"/>
        <a:ext cx="2445219" cy="1037365"/>
      </dsp:txXfrm>
    </dsp:sp>
    <dsp:sp modelId="{B6880CB8-1943-4D2B-BC03-457D2B1273F9}">
      <dsp:nvSpPr>
        <dsp:cNvPr id="0" name=""/>
        <dsp:cNvSpPr/>
      </dsp:nvSpPr>
      <dsp:spPr>
        <a:xfrm>
          <a:off x="4171170" y="2982198"/>
          <a:ext cx="1037365" cy="103736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4B1F2-A458-4714-BF88-03499F150C70}">
      <dsp:nvSpPr>
        <dsp:cNvPr id="0" name=""/>
        <dsp:cNvSpPr/>
      </dsp:nvSpPr>
      <dsp:spPr>
        <a:xfrm>
          <a:off x="4389017" y="3200045"/>
          <a:ext cx="601672" cy="6016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8D70C2-5F4C-492E-A35C-A98F834CDD05}">
      <dsp:nvSpPr>
        <dsp:cNvPr id="0" name=""/>
        <dsp:cNvSpPr/>
      </dsp:nvSpPr>
      <dsp:spPr>
        <a:xfrm>
          <a:off x="5430829" y="2982198"/>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Develop a lifelong skill for making informed decision in study, work and everyday life. </a:t>
          </a:r>
          <a:endParaRPr lang="en-US" sz="1500" kern="1200"/>
        </a:p>
      </dsp:txBody>
      <dsp:txXfrm>
        <a:off x="5430829" y="2982198"/>
        <a:ext cx="2445219" cy="1037365"/>
      </dsp:txXfrm>
    </dsp:sp>
    <dsp:sp modelId="{60F6CF2A-BD54-4548-93CB-7B77F892471D}">
      <dsp:nvSpPr>
        <dsp:cNvPr id="0" name=""/>
        <dsp:cNvSpPr/>
      </dsp:nvSpPr>
      <dsp:spPr>
        <a:xfrm>
          <a:off x="8302110" y="2982198"/>
          <a:ext cx="1037365" cy="103736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7B4BB-6592-412C-B997-37D7187CEDB0}">
      <dsp:nvSpPr>
        <dsp:cNvPr id="0" name=""/>
        <dsp:cNvSpPr/>
      </dsp:nvSpPr>
      <dsp:spPr>
        <a:xfrm>
          <a:off x="8519956" y="3200045"/>
          <a:ext cx="601672" cy="6016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9DBB56-B24F-4B07-88F1-BB68EF2DAC16}">
      <dsp:nvSpPr>
        <dsp:cNvPr id="0" name=""/>
        <dsp:cNvSpPr/>
      </dsp:nvSpPr>
      <dsp:spPr>
        <a:xfrm>
          <a:off x="9561768" y="2982198"/>
          <a:ext cx="2445219" cy="103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(Bristol University, 2026)</a:t>
          </a:r>
          <a:endParaRPr lang="en-US" sz="1500" kern="1200"/>
        </a:p>
      </dsp:txBody>
      <dsp:txXfrm>
        <a:off x="9561768" y="2982198"/>
        <a:ext cx="2445219" cy="10373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E44CB-04B8-459B-B9AF-8193B9D9D4B9}">
      <dsp:nvSpPr>
        <dsp:cNvPr id="0" name=""/>
        <dsp:cNvSpPr/>
      </dsp:nvSpPr>
      <dsp:spPr>
        <a:xfrm>
          <a:off x="1324051" y="0"/>
          <a:ext cx="5296204" cy="172221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761" tIns="437443" rIns="102761" bIns="437443" numCol="1" spcCol="1270" anchor="ctr" anchorCtr="0">
          <a:noAutofit/>
        </a:bodyPr>
        <a:lstStyle/>
        <a:p>
          <a:pPr marL="0" lvl="0" indent="0" algn="l" defTabSz="889000">
            <a:lnSpc>
              <a:spcPct val="90000"/>
            </a:lnSpc>
            <a:spcBef>
              <a:spcPct val="0"/>
            </a:spcBef>
            <a:spcAft>
              <a:spcPct val="35000"/>
            </a:spcAft>
            <a:buNone/>
          </a:pPr>
          <a:r>
            <a:rPr lang="en-US" sz="2000" kern="1200" dirty="0"/>
            <a:t>Using the UWTSDs Library or Google, you will need to find 1 source that relevant to the question.</a:t>
          </a:r>
        </a:p>
      </dsp:txBody>
      <dsp:txXfrm>
        <a:off x="1324051" y="0"/>
        <a:ext cx="5296204" cy="1722215"/>
      </dsp:txXfrm>
    </dsp:sp>
    <dsp:sp modelId="{E1FCC81C-E238-4B36-B96D-5E3BB63B1377}">
      <dsp:nvSpPr>
        <dsp:cNvPr id="0" name=""/>
        <dsp:cNvSpPr/>
      </dsp:nvSpPr>
      <dsp:spPr>
        <a:xfrm>
          <a:off x="0" y="1680"/>
          <a:ext cx="1324051" cy="1722215"/>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70117" rIns="70064" bIns="170117" numCol="1" spcCol="1270" anchor="ctr" anchorCtr="0">
          <a:noAutofit/>
        </a:bodyPr>
        <a:lstStyle/>
        <a:p>
          <a:pPr marL="0" lvl="0" indent="0" algn="ctr" defTabSz="1111250">
            <a:lnSpc>
              <a:spcPct val="90000"/>
            </a:lnSpc>
            <a:spcBef>
              <a:spcPct val="0"/>
            </a:spcBef>
            <a:spcAft>
              <a:spcPct val="35000"/>
            </a:spcAft>
            <a:buNone/>
          </a:pPr>
          <a:r>
            <a:rPr lang="en-US" sz="2500" kern="1200" dirty="0"/>
            <a:t>1</a:t>
          </a:r>
        </a:p>
      </dsp:txBody>
      <dsp:txXfrm>
        <a:off x="0" y="1680"/>
        <a:ext cx="1324051" cy="1722215"/>
      </dsp:txXfrm>
    </dsp:sp>
    <dsp:sp modelId="{9429DE0C-8FEB-46E6-ABE4-7B4D24265E42}">
      <dsp:nvSpPr>
        <dsp:cNvPr id="0" name=""/>
        <dsp:cNvSpPr/>
      </dsp:nvSpPr>
      <dsp:spPr>
        <a:xfrm>
          <a:off x="1324051" y="1827228"/>
          <a:ext cx="5296204" cy="1722215"/>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761" tIns="437443" rIns="102761" bIns="437443" numCol="1" spcCol="1270" anchor="ctr" anchorCtr="0">
          <a:noAutofit/>
        </a:bodyPr>
        <a:lstStyle/>
        <a:p>
          <a:pPr marL="0" lvl="0" indent="0" algn="l" defTabSz="889000">
            <a:lnSpc>
              <a:spcPct val="90000"/>
            </a:lnSpc>
            <a:spcBef>
              <a:spcPct val="0"/>
            </a:spcBef>
            <a:spcAft>
              <a:spcPct val="35000"/>
            </a:spcAft>
            <a:buNone/>
          </a:pPr>
          <a:r>
            <a:rPr lang="en-US" sz="2000" kern="1200" dirty="0"/>
            <a:t>Apply your reading strategies (scan and skim) to read the sources</a:t>
          </a:r>
        </a:p>
      </dsp:txBody>
      <dsp:txXfrm>
        <a:off x="1324051" y="1827228"/>
        <a:ext cx="5296204" cy="1722215"/>
      </dsp:txXfrm>
    </dsp:sp>
    <dsp:sp modelId="{C0412AD9-96AF-452C-A251-E85C7BB62445}">
      <dsp:nvSpPr>
        <dsp:cNvPr id="0" name=""/>
        <dsp:cNvSpPr/>
      </dsp:nvSpPr>
      <dsp:spPr>
        <a:xfrm>
          <a:off x="9162" y="1787979"/>
          <a:ext cx="1324051" cy="1722215"/>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70117" rIns="70064" bIns="170117" numCol="1" spcCol="1270" anchor="ctr" anchorCtr="0">
          <a:noAutofit/>
        </a:bodyPr>
        <a:lstStyle/>
        <a:p>
          <a:pPr marL="0" lvl="0" indent="0" algn="ctr" defTabSz="1111250">
            <a:lnSpc>
              <a:spcPct val="90000"/>
            </a:lnSpc>
            <a:spcBef>
              <a:spcPct val="0"/>
            </a:spcBef>
            <a:spcAft>
              <a:spcPct val="35000"/>
            </a:spcAft>
            <a:buNone/>
          </a:pPr>
          <a:r>
            <a:rPr lang="en-US" sz="2500" kern="1200" dirty="0"/>
            <a:t>2</a:t>
          </a:r>
        </a:p>
      </dsp:txBody>
      <dsp:txXfrm>
        <a:off x="9162" y="1787979"/>
        <a:ext cx="1324051" cy="1722215"/>
      </dsp:txXfrm>
    </dsp:sp>
    <dsp:sp modelId="{9F8EF207-D86D-4C6E-B3B1-6D886F56891E}">
      <dsp:nvSpPr>
        <dsp:cNvPr id="0" name=""/>
        <dsp:cNvSpPr/>
      </dsp:nvSpPr>
      <dsp:spPr>
        <a:xfrm>
          <a:off x="1324051" y="3652776"/>
          <a:ext cx="5296204" cy="1722215"/>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761" tIns="437443" rIns="102761" bIns="437443" numCol="1" spcCol="1270" anchor="ctr" anchorCtr="0">
          <a:noAutofit/>
        </a:bodyPr>
        <a:lstStyle/>
        <a:p>
          <a:pPr marL="0" lvl="0" indent="0" algn="l" defTabSz="889000">
            <a:lnSpc>
              <a:spcPct val="90000"/>
            </a:lnSpc>
            <a:spcBef>
              <a:spcPct val="0"/>
            </a:spcBef>
            <a:spcAft>
              <a:spcPct val="35000"/>
            </a:spcAft>
            <a:buNone/>
          </a:pPr>
          <a:r>
            <a:rPr lang="en-US" sz="2000" kern="1200" dirty="0"/>
            <a:t>Go through the CRAAP test to see whether or not the sources is appropriate to use. </a:t>
          </a:r>
        </a:p>
      </dsp:txBody>
      <dsp:txXfrm>
        <a:off x="1324051" y="3652776"/>
        <a:ext cx="5296204" cy="1722215"/>
      </dsp:txXfrm>
    </dsp:sp>
    <dsp:sp modelId="{ABABCD7D-80FA-416F-8349-262F449F0D14}">
      <dsp:nvSpPr>
        <dsp:cNvPr id="0" name=""/>
        <dsp:cNvSpPr/>
      </dsp:nvSpPr>
      <dsp:spPr>
        <a:xfrm>
          <a:off x="0" y="3652776"/>
          <a:ext cx="1324051" cy="1722215"/>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0064" tIns="170117" rIns="70064" bIns="170117" numCol="1" spcCol="1270" anchor="ctr" anchorCtr="0">
          <a:noAutofit/>
        </a:bodyPr>
        <a:lstStyle/>
        <a:p>
          <a:pPr marL="0" lvl="0" indent="0" algn="ctr" defTabSz="1111250">
            <a:lnSpc>
              <a:spcPct val="90000"/>
            </a:lnSpc>
            <a:spcBef>
              <a:spcPct val="0"/>
            </a:spcBef>
            <a:spcAft>
              <a:spcPct val="35000"/>
            </a:spcAft>
            <a:buNone/>
          </a:pPr>
          <a:r>
            <a:rPr lang="en-US" sz="2500" kern="1200" dirty="0"/>
            <a:t>Go through</a:t>
          </a:r>
        </a:p>
      </dsp:txBody>
      <dsp:txXfrm>
        <a:off x="0" y="3652776"/>
        <a:ext cx="1324051" cy="17222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4837E-E4C2-490C-91C1-E1E11DF8107B}">
      <dsp:nvSpPr>
        <dsp:cNvPr id="0" name=""/>
        <dsp:cNvSpPr/>
      </dsp:nvSpPr>
      <dsp:spPr>
        <a:xfrm>
          <a:off x="0" y="837604"/>
          <a:ext cx="3486546" cy="209192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To describe the process of evaluating sources </a:t>
          </a:r>
          <a:endParaRPr lang="en-US" sz="3300" kern="1200" dirty="0"/>
        </a:p>
      </dsp:txBody>
      <dsp:txXfrm>
        <a:off x="0" y="837604"/>
        <a:ext cx="3486546" cy="2091928"/>
      </dsp:txXfrm>
    </dsp:sp>
    <dsp:sp modelId="{F51085F2-6CD6-4790-9F12-36F1CE4B0261}">
      <dsp:nvSpPr>
        <dsp:cNvPr id="0" name=""/>
        <dsp:cNvSpPr/>
      </dsp:nvSpPr>
      <dsp:spPr>
        <a:xfrm>
          <a:off x="3835201" y="837604"/>
          <a:ext cx="3486546" cy="209192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To explain why evaluating sources in important </a:t>
          </a:r>
          <a:endParaRPr lang="en-US" sz="3300" kern="1200" dirty="0"/>
        </a:p>
      </dsp:txBody>
      <dsp:txXfrm>
        <a:off x="3835201" y="837604"/>
        <a:ext cx="3486546" cy="2091928"/>
      </dsp:txXfrm>
    </dsp:sp>
    <dsp:sp modelId="{9136535D-8AB8-44DE-901A-C87E677DB7E8}">
      <dsp:nvSpPr>
        <dsp:cNvPr id="0" name=""/>
        <dsp:cNvSpPr/>
      </dsp:nvSpPr>
      <dsp:spPr>
        <a:xfrm>
          <a:off x="7670403" y="837604"/>
          <a:ext cx="3486546" cy="209192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To apply evaluation strategies in practice. </a:t>
          </a:r>
          <a:endParaRPr lang="en-US" sz="3300" kern="1200" dirty="0"/>
        </a:p>
      </dsp:txBody>
      <dsp:txXfrm>
        <a:off x="7670403" y="837604"/>
        <a:ext cx="3486546" cy="209192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E72E7-1B8C-48FE-AC7D-7EE5D80E9F98}" type="datetimeFigureOut">
              <a:rPr lang="en-GB" smtClean="0"/>
              <a:t>01/04/2026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CBA2E7-5DF8-410F-9D37-7B9554C64258}" type="slidenum">
              <a:rPr lang="en-GB" smtClean="0"/>
              <a:t>‹#›</a:t>
            </a:fld>
            <a:endParaRPr lang="en-GB"/>
          </a:p>
        </p:txBody>
      </p:sp>
    </p:spTree>
    <p:extLst>
      <p:ext uri="{BB962C8B-B14F-4D97-AF65-F5344CB8AC3E}">
        <p14:creationId xmlns:p14="http://schemas.microsoft.com/office/powerpoint/2010/main" val="312425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a:t>
            </a:fld>
            <a:endParaRPr lang="en-GB"/>
          </a:p>
        </p:txBody>
      </p:sp>
    </p:spTree>
    <p:extLst>
      <p:ext uri="{BB962C8B-B14F-4D97-AF65-F5344CB8AC3E}">
        <p14:creationId xmlns:p14="http://schemas.microsoft.com/office/powerpoint/2010/main" val="3709523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6</a:t>
            </a:fld>
            <a:endParaRPr lang="en-GB"/>
          </a:p>
        </p:txBody>
      </p:sp>
    </p:spTree>
    <p:extLst>
      <p:ext uri="{BB962C8B-B14F-4D97-AF65-F5344CB8AC3E}">
        <p14:creationId xmlns:p14="http://schemas.microsoft.com/office/powerpoint/2010/main" val="338169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7</a:t>
            </a:fld>
            <a:endParaRPr lang="en-GB"/>
          </a:p>
        </p:txBody>
      </p:sp>
    </p:spTree>
    <p:extLst>
      <p:ext uri="{BB962C8B-B14F-4D97-AF65-F5344CB8AC3E}">
        <p14:creationId xmlns:p14="http://schemas.microsoft.com/office/powerpoint/2010/main" val="3577595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9</a:t>
            </a:fld>
            <a:endParaRPr lang="en-GB"/>
          </a:p>
        </p:txBody>
      </p:sp>
    </p:spTree>
    <p:extLst>
      <p:ext uri="{BB962C8B-B14F-4D97-AF65-F5344CB8AC3E}">
        <p14:creationId xmlns:p14="http://schemas.microsoft.com/office/powerpoint/2010/main" val="2718214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11</a:t>
            </a:fld>
            <a:endParaRPr lang="en-GB"/>
          </a:p>
        </p:txBody>
      </p:sp>
    </p:spTree>
    <p:extLst>
      <p:ext uri="{BB962C8B-B14F-4D97-AF65-F5344CB8AC3E}">
        <p14:creationId xmlns:p14="http://schemas.microsoft.com/office/powerpoint/2010/main" val="1554697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Empirical Journal Articles are articles are research papers which include the collection of primary data, meaning the authors have physically collected data. </a:t>
            </a:r>
          </a:p>
          <a:p>
            <a:r>
              <a:rPr lang="en-GB" dirty="0"/>
              <a:t>Secondary/Review Journal Artiles are research articles that use existing research to synthesise existing information to potentially find any gaps or what is missing </a:t>
            </a:r>
          </a:p>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12</a:t>
            </a:fld>
            <a:endParaRPr lang="en-GB"/>
          </a:p>
        </p:txBody>
      </p:sp>
    </p:spTree>
    <p:extLst>
      <p:ext uri="{BB962C8B-B14F-4D97-AF65-F5344CB8AC3E}">
        <p14:creationId xmlns:p14="http://schemas.microsoft.com/office/powerpoint/2010/main" val="659744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13</a:t>
            </a:fld>
            <a:endParaRPr lang="en-GB"/>
          </a:p>
        </p:txBody>
      </p:sp>
    </p:spTree>
    <p:extLst>
      <p:ext uri="{BB962C8B-B14F-4D97-AF65-F5344CB8AC3E}">
        <p14:creationId xmlns:p14="http://schemas.microsoft.com/office/powerpoint/2010/main" val="3550249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18</a:t>
            </a:fld>
            <a:endParaRPr lang="en-GB"/>
          </a:p>
        </p:txBody>
      </p:sp>
    </p:spTree>
    <p:extLst>
      <p:ext uri="{BB962C8B-B14F-4D97-AF65-F5344CB8AC3E}">
        <p14:creationId xmlns:p14="http://schemas.microsoft.com/office/powerpoint/2010/main" val="1169596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activity, students reflect on the key characteristics of the source types previously introduced and identify similarities and differences by ticking the features that apply to each source.</a:t>
            </a:r>
          </a:p>
        </p:txBody>
      </p:sp>
      <p:sp>
        <p:nvSpPr>
          <p:cNvPr id="4" name="Slide Number Placeholder 3"/>
          <p:cNvSpPr>
            <a:spLocks noGrp="1"/>
          </p:cNvSpPr>
          <p:nvPr>
            <p:ph type="sldNum" sz="quarter" idx="5"/>
          </p:nvPr>
        </p:nvSpPr>
        <p:spPr/>
        <p:txBody>
          <a:bodyPr/>
          <a:lstStyle/>
          <a:p>
            <a:fld id="{7CCBA2E7-5DF8-410F-9D37-7B9554C64258}" type="slidenum">
              <a:rPr lang="en-GB" smtClean="0"/>
              <a:t>20</a:t>
            </a:fld>
            <a:endParaRPr lang="en-GB"/>
          </a:p>
        </p:txBody>
      </p:sp>
    </p:spTree>
    <p:extLst>
      <p:ext uri="{BB962C8B-B14F-4D97-AF65-F5344CB8AC3E}">
        <p14:creationId xmlns:p14="http://schemas.microsoft.com/office/powerpoint/2010/main" val="3779361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Building upon the previous activity, students should now look at the similarities and difference and rank which source they think are going to be most helpful or least helpful in academic work. </a:t>
            </a:r>
          </a:p>
        </p:txBody>
      </p:sp>
      <p:sp>
        <p:nvSpPr>
          <p:cNvPr id="4" name="Slide Number Placeholder 3"/>
          <p:cNvSpPr>
            <a:spLocks noGrp="1"/>
          </p:cNvSpPr>
          <p:nvPr>
            <p:ph type="sldNum" sz="quarter" idx="5"/>
          </p:nvPr>
        </p:nvSpPr>
        <p:spPr/>
        <p:txBody>
          <a:bodyPr/>
          <a:lstStyle/>
          <a:p>
            <a:fld id="{7CCBA2E7-5DF8-410F-9D37-7B9554C64258}" type="slidenum">
              <a:rPr lang="en-GB" smtClean="0"/>
              <a:t>21</a:t>
            </a:fld>
            <a:endParaRPr lang="en-GB"/>
          </a:p>
        </p:txBody>
      </p:sp>
    </p:spTree>
    <p:extLst>
      <p:ext uri="{BB962C8B-B14F-4D97-AF65-F5344CB8AC3E}">
        <p14:creationId xmlns:p14="http://schemas.microsoft.com/office/powerpoint/2010/main" val="29974755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23</a:t>
            </a:fld>
            <a:endParaRPr lang="en-GB"/>
          </a:p>
        </p:txBody>
      </p:sp>
    </p:spTree>
    <p:extLst>
      <p:ext uri="{BB962C8B-B14F-4D97-AF65-F5344CB8AC3E}">
        <p14:creationId xmlns:p14="http://schemas.microsoft.com/office/powerpoint/2010/main" val="1989166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please introduce students the CRAAP test and provide explanations of each stage of the CRAAP test. </a:t>
            </a:r>
          </a:p>
        </p:txBody>
      </p:sp>
      <p:sp>
        <p:nvSpPr>
          <p:cNvPr id="4" name="Slide Number Placeholder 3"/>
          <p:cNvSpPr>
            <a:spLocks noGrp="1"/>
          </p:cNvSpPr>
          <p:nvPr>
            <p:ph type="sldNum" sz="quarter" idx="5"/>
          </p:nvPr>
        </p:nvSpPr>
        <p:spPr/>
        <p:txBody>
          <a:bodyPr/>
          <a:lstStyle/>
          <a:p>
            <a:fld id="{7CCBA2E7-5DF8-410F-9D37-7B9554C64258}" type="slidenum">
              <a:rPr lang="en-GB" smtClean="0"/>
              <a:t>25</a:t>
            </a:fld>
            <a:endParaRPr lang="en-GB"/>
          </a:p>
        </p:txBody>
      </p:sp>
    </p:spTree>
    <p:extLst>
      <p:ext uri="{BB962C8B-B14F-4D97-AF65-F5344CB8AC3E}">
        <p14:creationId xmlns:p14="http://schemas.microsoft.com/office/powerpoint/2010/main" val="3970311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26</a:t>
            </a:fld>
            <a:endParaRPr lang="en-GB"/>
          </a:p>
        </p:txBody>
      </p:sp>
    </p:spTree>
    <p:extLst>
      <p:ext uri="{BB962C8B-B14F-4D97-AF65-F5344CB8AC3E}">
        <p14:creationId xmlns:p14="http://schemas.microsoft.com/office/powerpoint/2010/main" val="1764169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CBA2E7-5DF8-410F-9D37-7B9554C64258}" type="slidenum">
              <a:rPr lang="en-GB" smtClean="0"/>
              <a:t>27</a:t>
            </a:fld>
            <a:endParaRPr lang="en-GB"/>
          </a:p>
        </p:txBody>
      </p:sp>
    </p:spTree>
    <p:extLst>
      <p:ext uri="{BB962C8B-B14F-4D97-AF65-F5344CB8AC3E}">
        <p14:creationId xmlns:p14="http://schemas.microsoft.com/office/powerpoint/2010/main" val="251761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25712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6724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8931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26930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8469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64419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098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88270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85277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47126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458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4/1/2026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393632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openclipart.org/detail/16349/movie-clapperboard"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openclipart.org/detail/182099/einstein-by-marvintux-182099"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2" Type="http://schemas.openxmlformats.org/officeDocument/2006/relationships/hyperlink" Target="https://www.bristol.ac.uk/library/subject-support/libraryskills/evaluating-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with idea concept">
            <a:extLst>
              <a:ext uri="{FF2B5EF4-FFF2-40B4-BE49-F238E27FC236}">
                <a16:creationId xmlns:a16="http://schemas.microsoft.com/office/drawing/2014/main" id="{B674BE54-1EFB-9E4B-4093-41C5E4C9C8FC}"/>
              </a:ext>
            </a:extLst>
          </p:cNvPr>
          <p:cNvPicPr>
            <a:picLocks noChangeAspect="1"/>
          </p:cNvPicPr>
          <p:nvPr/>
        </p:nvPicPr>
        <p:blipFill>
          <a:blip r:embed="rId3"/>
          <a:srcRect l="4546" r="4546" b="23391"/>
          <a:stretch>
            <a:fillRect/>
          </a:stretch>
        </p:blipFill>
        <p:spPr>
          <a:xfrm>
            <a:off x="20" y="10"/>
            <a:ext cx="12191979" cy="6857990"/>
          </a:xfrm>
          <a:prstGeom prst="rect">
            <a:avLst/>
          </a:prstGeom>
        </p:spPr>
      </p:pic>
      <p:sp>
        <p:nvSpPr>
          <p:cNvPr id="20" name="Rectangle 19">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28016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E3095-D832-4FAB-6CAD-33C0536A7D74}"/>
              </a:ext>
            </a:extLst>
          </p:cNvPr>
          <p:cNvSpPr>
            <a:spLocks noGrp="1"/>
          </p:cNvSpPr>
          <p:nvPr>
            <p:ph type="ctrTitle"/>
          </p:nvPr>
        </p:nvSpPr>
        <p:spPr>
          <a:xfrm>
            <a:off x="320039" y="175146"/>
            <a:ext cx="8196432" cy="960120"/>
          </a:xfrm>
        </p:spPr>
        <p:txBody>
          <a:bodyPr anchor="ctr">
            <a:normAutofit/>
          </a:bodyPr>
          <a:lstStyle/>
          <a:p>
            <a:r>
              <a:rPr lang="en-GB" sz="4400">
                <a:effectLst/>
              </a:rPr>
              <a:t>Thinking with Purpose: Part 1 </a:t>
            </a:r>
            <a:endParaRPr lang="en-GB" sz="4400"/>
          </a:p>
        </p:txBody>
      </p:sp>
      <p:sp>
        <p:nvSpPr>
          <p:cNvPr id="3" name="Subtitle 2">
            <a:extLst>
              <a:ext uri="{FF2B5EF4-FFF2-40B4-BE49-F238E27FC236}">
                <a16:creationId xmlns:a16="http://schemas.microsoft.com/office/drawing/2014/main" id="{3B5A7BB3-0490-7DB2-FC10-58E16E8783E1}"/>
              </a:ext>
            </a:extLst>
          </p:cNvPr>
          <p:cNvSpPr>
            <a:spLocks noGrp="1"/>
          </p:cNvSpPr>
          <p:nvPr>
            <p:ph type="subTitle" idx="1"/>
          </p:nvPr>
        </p:nvSpPr>
        <p:spPr>
          <a:xfrm>
            <a:off x="8597152" y="175146"/>
            <a:ext cx="3402123" cy="960120"/>
          </a:xfrm>
        </p:spPr>
        <p:txBody>
          <a:bodyPr anchor="ctr">
            <a:normAutofit/>
          </a:bodyPr>
          <a:lstStyle/>
          <a:p>
            <a:pPr algn="r"/>
            <a:r>
              <a:rPr lang="en-GB" sz="1900"/>
              <a:t>Source Evaluation </a:t>
            </a:r>
          </a:p>
        </p:txBody>
      </p:sp>
    </p:spTree>
    <p:extLst>
      <p:ext uri="{BB962C8B-B14F-4D97-AF65-F5344CB8AC3E}">
        <p14:creationId xmlns:p14="http://schemas.microsoft.com/office/powerpoint/2010/main" val="22276802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4A7C-5F35-590D-2D22-C79D79D6780E}"/>
              </a:ext>
            </a:extLst>
          </p:cNvPr>
          <p:cNvSpPr>
            <a:spLocks noGrp="1"/>
          </p:cNvSpPr>
          <p:nvPr>
            <p:ph type="title"/>
          </p:nvPr>
        </p:nvSpPr>
        <p:spPr>
          <a:xfrm>
            <a:off x="1371597" y="348865"/>
            <a:ext cx="10044023" cy="2213360"/>
          </a:xfrm>
        </p:spPr>
        <p:txBody>
          <a:bodyPr anchor="ctr">
            <a:normAutofit/>
          </a:bodyPr>
          <a:lstStyle/>
          <a:p>
            <a:pPr algn="ctr"/>
            <a:r>
              <a:rPr lang="en-GB" sz="4000" dirty="0"/>
              <a:t>Contents Page </a:t>
            </a:r>
          </a:p>
        </p:txBody>
      </p:sp>
      <p:graphicFrame>
        <p:nvGraphicFramePr>
          <p:cNvPr id="5" name="Content Placeholder 2">
            <a:extLst>
              <a:ext uri="{FF2B5EF4-FFF2-40B4-BE49-F238E27FC236}">
                <a16:creationId xmlns:a16="http://schemas.microsoft.com/office/drawing/2014/main" id="{3EBAE757-66FE-C55B-88D3-8CF2E877D71C}"/>
              </a:ext>
            </a:extLst>
          </p:cNvPr>
          <p:cNvGraphicFramePr>
            <a:graphicFrameLocks noGrp="1"/>
          </p:cNvGraphicFramePr>
          <p:nvPr>
            <p:ph idx="1"/>
            <p:extLst>
              <p:ext uri="{D42A27DB-BD31-4B8C-83A1-F6EECF244321}">
                <p14:modId xmlns:p14="http://schemas.microsoft.com/office/powerpoint/2010/main" val="2427286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949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CA309-A40E-D523-DACB-BD5A99E4FE89}"/>
              </a:ext>
            </a:extLst>
          </p:cNvPr>
          <p:cNvSpPr>
            <a:spLocks noGrp="1"/>
          </p:cNvSpPr>
          <p:nvPr>
            <p:ph type="title"/>
          </p:nvPr>
        </p:nvSpPr>
        <p:spPr/>
        <p:txBody>
          <a:bodyPr/>
          <a:lstStyle/>
          <a:p>
            <a:r>
              <a:rPr lang="en-GB" dirty="0"/>
              <a:t>Previously in BMBS4000… </a:t>
            </a:r>
          </a:p>
        </p:txBody>
      </p:sp>
      <p:pic>
        <p:nvPicPr>
          <p:cNvPr id="5" name="Content Placeholder 4">
            <a:extLst>
              <a:ext uri="{FF2B5EF4-FFF2-40B4-BE49-F238E27FC236}">
                <a16:creationId xmlns:a16="http://schemas.microsoft.com/office/drawing/2014/main" id="{1D864BF9-9BF6-3690-1B9F-33FCABF915E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24569" y="2578100"/>
            <a:ext cx="4149211" cy="3767138"/>
          </a:xfrm>
        </p:spPr>
      </p:pic>
    </p:spTree>
    <p:extLst>
      <p:ext uri="{BB962C8B-B14F-4D97-AF65-F5344CB8AC3E}">
        <p14:creationId xmlns:p14="http://schemas.microsoft.com/office/powerpoint/2010/main" val="2499420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D550942C-7E40-620F-7FCD-8615E0FA0B3F}"/>
              </a:ext>
            </a:extLst>
          </p:cNvPr>
          <p:cNvSpPr>
            <a:spLocks noGrp="1"/>
          </p:cNvSpPr>
          <p:nvPr>
            <p:ph type="title"/>
          </p:nvPr>
        </p:nvSpPr>
        <p:spPr>
          <a:xfrm>
            <a:off x="521208" y="978408"/>
            <a:ext cx="3200400" cy="2432304"/>
          </a:xfrm>
        </p:spPr>
        <p:txBody>
          <a:bodyPr anchor="b">
            <a:normAutofit/>
          </a:bodyPr>
          <a:lstStyle/>
          <a:p>
            <a:r>
              <a:rPr lang="en-GB" sz="4000"/>
              <a:t>PDR Reflection  </a:t>
            </a:r>
          </a:p>
        </p:txBody>
      </p:sp>
      <p:sp>
        <p:nvSpPr>
          <p:cNvPr id="11" name="Freeform: Shape 10">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C4CA243F-9464-9C2A-9B29-6437DCEB1C35}"/>
              </a:ext>
            </a:extLst>
          </p:cNvPr>
          <p:cNvSpPr>
            <a:spLocks noGrp="1"/>
          </p:cNvSpPr>
          <p:nvPr>
            <p:ph idx="1"/>
          </p:nvPr>
        </p:nvSpPr>
        <p:spPr>
          <a:xfrm>
            <a:off x="521208" y="3538728"/>
            <a:ext cx="3200400" cy="2816352"/>
          </a:xfrm>
        </p:spPr>
        <p:txBody>
          <a:bodyPr>
            <a:normAutofit/>
          </a:bodyPr>
          <a:lstStyle/>
          <a:p>
            <a:pPr marL="0" indent="0">
              <a:buNone/>
            </a:pPr>
            <a:r>
              <a:rPr lang="en-GB" dirty="0"/>
              <a:t>In your Academic Skills PDR logbook, please complete the following: </a:t>
            </a:r>
          </a:p>
          <a:p>
            <a:r>
              <a:rPr lang="en-GB" dirty="0"/>
              <a:t>Reflection on the previous week</a:t>
            </a:r>
          </a:p>
          <a:p>
            <a:r>
              <a:rPr lang="en-GB" dirty="0"/>
              <a:t>Skill Assessment </a:t>
            </a:r>
          </a:p>
          <a:p>
            <a:pPr marL="0" indent="0">
              <a:buNone/>
            </a:pPr>
            <a:endParaRPr lang="en-GB" dirty="0"/>
          </a:p>
        </p:txBody>
      </p:sp>
      <p:pic>
        <p:nvPicPr>
          <p:cNvPr id="4" name="Picture 3" descr="BrightPath Consulting company logo">
            <a:extLst>
              <a:ext uri="{FF2B5EF4-FFF2-40B4-BE49-F238E27FC236}">
                <a16:creationId xmlns:a16="http://schemas.microsoft.com/office/drawing/2014/main" id="{1ABD5AFA-DD3A-786F-5A29-783EDED4413F}"/>
              </a:ext>
            </a:extLst>
          </p:cNvPr>
          <p:cNvPicPr>
            <a:picLocks noChangeAspect="1"/>
          </p:cNvPicPr>
          <p:nvPr/>
        </p:nvPicPr>
        <p:blipFill>
          <a:blip r:embed="rId2">
            <a:extLst>
              <a:ext uri="{28A0092B-C50C-407E-A947-70E740481C1C}">
                <a14:useLocalDpi xmlns:a14="http://schemas.microsoft.com/office/drawing/2010/main" val="0"/>
              </a:ext>
            </a:extLst>
          </a:blip>
          <a:srcRect l="3081" r="3354" b="-2"/>
          <a:stretch>
            <a:fillRect/>
          </a:stretch>
        </p:blipFill>
        <p:spPr bwMode="auto">
          <a:xfrm>
            <a:off x="4136609" y="970929"/>
            <a:ext cx="7534183" cy="5375076"/>
          </a:xfrm>
          <a:prstGeom prst="rect">
            <a:avLst/>
          </a:prstGeom>
          <a:noFill/>
        </p:spPr>
      </p:pic>
    </p:spTree>
    <p:extLst>
      <p:ext uri="{BB962C8B-B14F-4D97-AF65-F5344CB8AC3E}">
        <p14:creationId xmlns:p14="http://schemas.microsoft.com/office/powerpoint/2010/main" val="725545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1979C3-2162-D851-96CF-698D5A1A98BE}"/>
              </a:ext>
            </a:extLst>
          </p:cNvPr>
          <p:cNvSpPr>
            <a:spLocks noGrp="1"/>
          </p:cNvSpPr>
          <p:nvPr>
            <p:ph type="title"/>
          </p:nvPr>
        </p:nvSpPr>
        <p:spPr>
          <a:xfrm>
            <a:off x="521208" y="978408"/>
            <a:ext cx="11155680" cy="1463040"/>
          </a:xfrm>
        </p:spPr>
        <p:txBody>
          <a:bodyPr>
            <a:normAutofit/>
          </a:bodyPr>
          <a:lstStyle/>
          <a:p>
            <a:pPr algn="ctr"/>
            <a:r>
              <a:rPr lang="en-GB" dirty="0"/>
              <a:t>Lesson Aim and Objectives </a:t>
            </a:r>
          </a:p>
        </p:txBody>
      </p:sp>
      <p:sp>
        <p:nvSpPr>
          <p:cNvPr id="17" name="Rectangle 16">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AF7A5B-1DF9-21B0-1635-3C8BDD708CE6}"/>
              </a:ext>
            </a:extLst>
          </p:cNvPr>
          <p:cNvGraphicFramePr>
            <a:graphicFrameLocks noGrp="1"/>
          </p:cNvGraphicFramePr>
          <p:nvPr>
            <p:ph idx="1"/>
            <p:extLst>
              <p:ext uri="{D42A27DB-BD31-4B8C-83A1-F6EECF244321}">
                <p14:modId xmlns:p14="http://schemas.microsoft.com/office/powerpoint/2010/main" val="1628236192"/>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2891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8371DD6-B650-BCC8-7BD0-6050F799BC3D}"/>
              </a:ext>
            </a:extLst>
          </p:cNvPr>
          <p:cNvSpPr>
            <a:spLocks noGrp="1"/>
          </p:cNvSpPr>
          <p:nvPr>
            <p:ph type="title"/>
          </p:nvPr>
        </p:nvSpPr>
        <p:spPr>
          <a:xfrm>
            <a:off x="521208" y="978408"/>
            <a:ext cx="4754880" cy="1463040"/>
          </a:xfrm>
        </p:spPr>
        <p:txBody>
          <a:bodyPr>
            <a:normAutofit/>
          </a:bodyPr>
          <a:lstStyle/>
          <a:p>
            <a:r>
              <a:rPr lang="en-GB" dirty="0"/>
              <a:t>Types of Sources </a:t>
            </a:r>
            <a:endParaRPr lang="en-GB"/>
          </a:p>
        </p:txBody>
      </p:sp>
      <p:sp>
        <p:nvSpPr>
          <p:cNvPr id="22" name="Rectangle 2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0" name="Content Placeholder 9">
            <a:extLst>
              <a:ext uri="{FF2B5EF4-FFF2-40B4-BE49-F238E27FC236}">
                <a16:creationId xmlns:a16="http://schemas.microsoft.com/office/drawing/2014/main" id="{7CD20A15-AFA1-07BC-D7F2-E6F2889DD5D2}"/>
              </a:ext>
            </a:extLst>
          </p:cNvPr>
          <p:cNvSpPr>
            <a:spLocks noGrp="1"/>
          </p:cNvSpPr>
          <p:nvPr>
            <p:ph idx="1"/>
          </p:nvPr>
        </p:nvSpPr>
        <p:spPr>
          <a:xfrm>
            <a:off x="521208" y="2578608"/>
            <a:ext cx="4672584" cy="3767328"/>
          </a:xfrm>
        </p:spPr>
        <p:txBody>
          <a:bodyPr>
            <a:normAutofit/>
          </a:bodyPr>
          <a:lstStyle/>
          <a:p>
            <a:pPr marL="0" indent="0" algn="ctr">
              <a:buNone/>
            </a:pPr>
            <a:r>
              <a:rPr lang="en-US" dirty="0"/>
              <a:t>Within Academic </a:t>
            </a:r>
            <a:r>
              <a:rPr lang="en-US" b="1" i="1" dirty="0"/>
              <a:t>Info Skill: Finding Information: Identifying Information,</a:t>
            </a:r>
            <a:r>
              <a:rPr lang="en-US" dirty="0"/>
              <a:t> can you remember the different types of sources that are generally used within academic works? </a:t>
            </a:r>
          </a:p>
        </p:txBody>
      </p:sp>
      <p:pic>
        <p:nvPicPr>
          <p:cNvPr id="8" name="Picture 7">
            <a:extLst>
              <a:ext uri="{FF2B5EF4-FFF2-40B4-BE49-F238E27FC236}">
                <a16:creationId xmlns:a16="http://schemas.microsoft.com/office/drawing/2014/main" id="{8D661062-5C08-9E50-55D6-3A674ED14B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163" r="31664"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2551065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FAC6CC-AF1F-0949-7FD5-0E1EFFD845F4}"/>
              </a:ext>
            </a:extLst>
          </p:cNvPr>
          <p:cNvSpPr>
            <a:spLocks noGrp="1"/>
          </p:cNvSpPr>
          <p:nvPr>
            <p:ph type="title"/>
          </p:nvPr>
        </p:nvSpPr>
        <p:spPr>
          <a:xfrm>
            <a:off x="521208" y="978408"/>
            <a:ext cx="11155680" cy="1463040"/>
          </a:xfrm>
        </p:spPr>
        <p:txBody>
          <a:bodyPr>
            <a:normAutofit/>
          </a:bodyPr>
          <a:lstStyle/>
          <a:p>
            <a:r>
              <a:rPr lang="en-GB" dirty="0"/>
              <a:t>Types of Sources </a:t>
            </a:r>
          </a:p>
        </p:txBody>
      </p:sp>
      <p:sp>
        <p:nvSpPr>
          <p:cNvPr id="16" name="Rectangle 15">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52CF26AE-F422-FB0D-13A4-5F2C29787386}"/>
              </a:ext>
            </a:extLst>
          </p:cNvPr>
          <p:cNvGraphicFramePr>
            <a:graphicFrameLocks noGrp="1"/>
          </p:cNvGraphicFramePr>
          <p:nvPr>
            <p:ph idx="1"/>
            <p:extLst>
              <p:ext uri="{D42A27DB-BD31-4B8C-83A1-F6EECF244321}">
                <p14:modId xmlns:p14="http://schemas.microsoft.com/office/powerpoint/2010/main" val="1775523158"/>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5943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AE2E69-2432-75C4-007B-544E2708DF55}"/>
              </a:ext>
            </a:extLst>
          </p:cNvPr>
          <p:cNvSpPr>
            <a:spLocks noGrp="1"/>
          </p:cNvSpPr>
          <p:nvPr>
            <p:ph type="title"/>
          </p:nvPr>
        </p:nvSpPr>
        <p:spPr>
          <a:xfrm>
            <a:off x="521208" y="978408"/>
            <a:ext cx="6281928" cy="1463040"/>
          </a:xfrm>
        </p:spPr>
        <p:txBody>
          <a:bodyPr>
            <a:normAutofit/>
          </a:bodyPr>
          <a:lstStyle/>
          <a:p>
            <a:r>
              <a:rPr lang="en-GB" dirty="0"/>
              <a:t>Books </a:t>
            </a:r>
            <a:endParaRPr lang="en-GB"/>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A28A77-FB01-1E0C-B917-D58FC53E8503}"/>
              </a:ext>
            </a:extLst>
          </p:cNvPr>
          <p:cNvSpPr>
            <a:spLocks noGrp="1"/>
          </p:cNvSpPr>
          <p:nvPr>
            <p:ph idx="1"/>
          </p:nvPr>
        </p:nvSpPr>
        <p:spPr>
          <a:xfrm>
            <a:off x="521208" y="2578608"/>
            <a:ext cx="6281928" cy="3767328"/>
          </a:xfrm>
        </p:spPr>
        <p:txBody>
          <a:bodyPr>
            <a:normAutofit/>
          </a:bodyPr>
          <a:lstStyle/>
          <a:p>
            <a:pPr>
              <a:lnSpc>
                <a:spcPct val="200000"/>
              </a:lnSpc>
            </a:pPr>
            <a:r>
              <a:rPr lang="en-GB" dirty="0"/>
              <a:t>Academic books are works written primarily for scholarly, educational, or professional audiences. </a:t>
            </a:r>
          </a:p>
          <a:p>
            <a:pPr>
              <a:lnSpc>
                <a:spcPct val="200000"/>
              </a:lnSpc>
            </a:pPr>
            <a:r>
              <a:rPr lang="en-GB" dirty="0"/>
              <a:t>They’re usually published by reptile publishers</a:t>
            </a:r>
          </a:p>
          <a:p>
            <a:pPr>
              <a:lnSpc>
                <a:spcPct val="200000"/>
              </a:lnSpc>
            </a:pPr>
            <a:r>
              <a:rPr lang="en-GB" dirty="0"/>
              <a:t>They are structured  learning resources designed to introduce or guide learners through a subject area(s)</a:t>
            </a:r>
          </a:p>
        </p:txBody>
      </p:sp>
      <p:pic>
        <p:nvPicPr>
          <p:cNvPr id="4" name="Picture 3">
            <a:extLst>
              <a:ext uri="{FF2B5EF4-FFF2-40B4-BE49-F238E27FC236}">
                <a16:creationId xmlns:a16="http://schemas.microsoft.com/office/drawing/2014/main" id="{13D9E293-2D58-F962-946D-184C36939723}"/>
              </a:ext>
            </a:extLst>
          </p:cNvPr>
          <p:cNvPicPr>
            <a:picLocks noChangeAspect="1"/>
          </p:cNvPicPr>
          <p:nvPr/>
        </p:nvPicPr>
        <p:blipFill>
          <a:blip r:embed="rId2"/>
          <a:stretch>
            <a:fillRect/>
          </a:stretch>
        </p:blipFill>
        <p:spPr>
          <a:xfrm>
            <a:off x="7317668" y="705488"/>
            <a:ext cx="4356461" cy="5645617"/>
          </a:xfrm>
          <a:prstGeom prst="rect">
            <a:avLst/>
          </a:prstGeom>
        </p:spPr>
      </p:pic>
    </p:spTree>
    <p:extLst>
      <p:ext uri="{BB962C8B-B14F-4D97-AF65-F5344CB8AC3E}">
        <p14:creationId xmlns:p14="http://schemas.microsoft.com/office/powerpoint/2010/main" val="47796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574AFB-E1DD-E58F-F367-CC1BB2730E5A}"/>
              </a:ext>
            </a:extLst>
          </p:cNvPr>
          <p:cNvSpPr>
            <a:spLocks noGrp="1"/>
          </p:cNvSpPr>
          <p:nvPr>
            <p:ph type="title"/>
          </p:nvPr>
        </p:nvSpPr>
        <p:spPr>
          <a:xfrm>
            <a:off x="521208" y="978408"/>
            <a:ext cx="6263640" cy="1463040"/>
          </a:xfrm>
        </p:spPr>
        <p:txBody>
          <a:bodyPr>
            <a:normAutofit/>
          </a:bodyPr>
          <a:lstStyle/>
          <a:p>
            <a:r>
              <a:rPr lang="en-GB" dirty="0"/>
              <a:t>Key Characteristics </a:t>
            </a:r>
            <a:endParaRPr lang="en-GB"/>
          </a:p>
        </p:txBody>
      </p:sp>
      <p:sp>
        <p:nvSpPr>
          <p:cNvPr id="11" name="Freeform: Shape 10">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C840BE-C7A2-A3B6-696D-4B2CD4EBCB81}"/>
              </a:ext>
            </a:extLst>
          </p:cNvPr>
          <p:cNvSpPr>
            <a:spLocks noGrp="1"/>
          </p:cNvSpPr>
          <p:nvPr>
            <p:ph idx="1"/>
          </p:nvPr>
        </p:nvSpPr>
        <p:spPr>
          <a:xfrm>
            <a:off x="521208" y="2578608"/>
            <a:ext cx="6263640" cy="3767328"/>
          </a:xfrm>
        </p:spPr>
        <p:txBody>
          <a:bodyPr>
            <a:normAutofit/>
          </a:bodyPr>
          <a:lstStyle/>
          <a:p>
            <a:pPr marL="0" indent="0">
              <a:buNone/>
            </a:pPr>
            <a:r>
              <a:rPr lang="en-GB" dirty="0"/>
              <a:t>Academic books can very in design and size, but there are a number of similarities with all. </a:t>
            </a:r>
          </a:p>
          <a:p>
            <a:r>
              <a:rPr lang="en-GB" dirty="0"/>
              <a:t>Front cover </a:t>
            </a:r>
          </a:p>
          <a:p>
            <a:r>
              <a:rPr lang="en-GB" dirty="0"/>
              <a:t>Names al all Authors</a:t>
            </a:r>
          </a:p>
          <a:p>
            <a:r>
              <a:rPr lang="en-GB" dirty="0"/>
              <a:t>Copyright Page (Referencing Information)</a:t>
            </a:r>
          </a:p>
          <a:p>
            <a:r>
              <a:rPr lang="en-GB" dirty="0"/>
              <a:t>Contents Page </a:t>
            </a:r>
          </a:p>
          <a:p>
            <a:r>
              <a:rPr lang="en-GB" dirty="0"/>
              <a:t>Structured in either chapters or Topics </a:t>
            </a:r>
          </a:p>
        </p:txBody>
      </p:sp>
      <p:pic>
        <p:nvPicPr>
          <p:cNvPr id="4" name="Picture 3">
            <a:extLst>
              <a:ext uri="{FF2B5EF4-FFF2-40B4-BE49-F238E27FC236}">
                <a16:creationId xmlns:a16="http://schemas.microsoft.com/office/drawing/2014/main" id="{C971B8DB-923E-0373-54AF-779246FFAAA5}"/>
              </a:ext>
            </a:extLst>
          </p:cNvPr>
          <p:cNvPicPr>
            <a:picLocks noChangeAspect="1"/>
          </p:cNvPicPr>
          <p:nvPr/>
        </p:nvPicPr>
        <p:blipFill>
          <a:blip r:embed="rId3"/>
          <a:stretch>
            <a:fillRect/>
          </a:stretch>
        </p:blipFill>
        <p:spPr>
          <a:xfrm>
            <a:off x="7413456" y="976160"/>
            <a:ext cx="4150662" cy="5378920"/>
          </a:xfrm>
          <a:prstGeom prst="rect">
            <a:avLst/>
          </a:prstGeom>
        </p:spPr>
      </p:pic>
    </p:spTree>
    <p:extLst>
      <p:ext uri="{BB962C8B-B14F-4D97-AF65-F5344CB8AC3E}">
        <p14:creationId xmlns:p14="http://schemas.microsoft.com/office/powerpoint/2010/main" val="2868118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53F2F9-E12F-122E-AD39-7AB7402BB836}"/>
              </a:ext>
            </a:extLst>
          </p:cNvPr>
          <p:cNvSpPr>
            <a:spLocks noGrp="1"/>
          </p:cNvSpPr>
          <p:nvPr>
            <p:ph type="title"/>
          </p:nvPr>
        </p:nvSpPr>
        <p:spPr>
          <a:xfrm>
            <a:off x="521208" y="978408"/>
            <a:ext cx="11155680" cy="1463040"/>
          </a:xfrm>
        </p:spPr>
        <p:txBody>
          <a:bodyPr>
            <a:normAutofit/>
          </a:bodyPr>
          <a:lstStyle/>
          <a:p>
            <a:pPr algn="ctr"/>
            <a:r>
              <a:rPr lang="en-GB" dirty="0"/>
              <a:t>Books: Strengths and Weaknesses </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FA6F9C4-1AF3-6D44-A4A6-7AC737688445}"/>
              </a:ext>
            </a:extLst>
          </p:cNvPr>
          <p:cNvGraphicFramePr>
            <a:graphicFrameLocks noGrp="1"/>
          </p:cNvGraphicFramePr>
          <p:nvPr>
            <p:ph idx="1"/>
            <p:extLst>
              <p:ext uri="{D42A27DB-BD31-4B8C-83A1-F6EECF244321}">
                <p14:modId xmlns:p14="http://schemas.microsoft.com/office/powerpoint/2010/main" val="136692166"/>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020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F8CF6E-E2A6-8083-6E9F-6CCDAE29F0D5}"/>
              </a:ext>
            </a:extLst>
          </p:cNvPr>
          <p:cNvSpPr>
            <a:spLocks noGrp="1"/>
          </p:cNvSpPr>
          <p:nvPr>
            <p:ph type="title"/>
          </p:nvPr>
        </p:nvSpPr>
        <p:spPr>
          <a:xfrm>
            <a:off x="521208" y="978408"/>
            <a:ext cx="6281928" cy="1463040"/>
          </a:xfrm>
        </p:spPr>
        <p:txBody>
          <a:bodyPr>
            <a:normAutofit/>
          </a:bodyPr>
          <a:lstStyle/>
          <a:p>
            <a:r>
              <a:rPr lang="en-GB" dirty="0"/>
              <a:t>Journal Articles </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2D93BE-6605-4D15-1F8F-731E1060E62C}"/>
              </a:ext>
            </a:extLst>
          </p:cNvPr>
          <p:cNvSpPr>
            <a:spLocks noGrp="1"/>
          </p:cNvSpPr>
          <p:nvPr>
            <p:ph idx="1"/>
          </p:nvPr>
        </p:nvSpPr>
        <p:spPr>
          <a:xfrm>
            <a:off x="521208" y="2578608"/>
            <a:ext cx="6281928" cy="3767328"/>
          </a:xfrm>
        </p:spPr>
        <p:txBody>
          <a:bodyPr>
            <a:normAutofit/>
          </a:bodyPr>
          <a:lstStyle/>
          <a:p>
            <a:pPr marL="0" indent="0">
              <a:buNone/>
            </a:pPr>
            <a:r>
              <a:rPr lang="en-GB" dirty="0"/>
              <a:t>Journal articles are short, focused pieces of academic writing published in scholarly journals. They are  usually peer‑reviewed and written by researchers, academics, or practitioners to:</a:t>
            </a:r>
          </a:p>
          <a:p>
            <a:r>
              <a:rPr lang="en-GB" dirty="0"/>
              <a:t>Present new research findings</a:t>
            </a:r>
          </a:p>
          <a:p>
            <a:r>
              <a:rPr lang="en-GB" dirty="0"/>
              <a:t>Offer theoretical developments</a:t>
            </a:r>
          </a:p>
          <a:p>
            <a:r>
              <a:rPr lang="en-GB" dirty="0"/>
              <a:t>Provide critical reviews of existing literature</a:t>
            </a:r>
          </a:p>
          <a:p>
            <a:r>
              <a:rPr lang="en-GB" dirty="0"/>
              <a:t>Share methodological innovations</a:t>
            </a:r>
          </a:p>
          <a:p>
            <a:r>
              <a:rPr lang="en-GB" dirty="0"/>
              <a:t>Debate or refine ideas within a field</a:t>
            </a:r>
          </a:p>
          <a:p>
            <a:pPr marL="0" indent="0">
              <a:buNone/>
            </a:pPr>
            <a:endParaRPr lang="en-GB" dirty="0"/>
          </a:p>
          <a:p>
            <a:endParaRPr lang="en-GB" dirty="0"/>
          </a:p>
        </p:txBody>
      </p:sp>
      <p:pic>
        <p:nvPicPr>
          <p:cNvPr id="4" name="Picture 3">
            <a:extLst>
              <a:ext uri="{FF2B5EF4-FFF2-40B4-BE49-F238E27FC236}">
                <a16:creationId xmlns:a16="http://schemas.microsoft.com/office/drawing/2014/main" id="{439A33D2-10CC-DD59-207C-7EC8AA8499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7668" y="2125338"/>
            <a:ext cx="4356461" cy="4225767"/>
          </a:xfrm>
          <a:prstGeom prst="rect">
            <a:avLst/>
          </a:prstGeom>
        </p:spPr>
      </p:pic>
    </p:spTree>
    <p:extLst>
      <p:ext uri="{BB962C8B-B14F-4D97-AF65-F5344CB8AC3E}">
        <p14:creationId xmlns:p14="http://schemas.microsoft.com/office/powerpoint/2010/main" val="1716169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48482C-FBA4-ED08-9551-F344669A5ADA}"/>
              </a:ext>
            </a:extLst>
          </p:cNvPr>
          <p:cNvSpPr>
            <a:spLocks noGrp="1"/>
          </p:cNvSpPr>
          <p:nvPr>
            <p:ph type="title"/>
          </p:nvPr>
        </p:nvSpPr>
        <p:spPr>
          <a:xfrm>
            <a:off x="521208" y="978408"/>
            <a:ext cx="6281928" cy="1463040"/>
          </a:xfrm>
        </p:spPr>
        <p:txBody>
          <a:bodyPr>
            <a:normAutofit/>
          </a:bodyPr>
          <a:lstStyle/>
          <a:p>
            <a:r>
              <a:rPr lang="en-GB" dirty="0"/>
              <a:t>Types of Journal Articles </a:t>
            </a:r>
          </a:p>
        </p:txBody>
      </p:sp>
      <p:sp>
        <p:nvSpPr>
          <p:cNvPr id="13" name="Rectangle 1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FD3FED-7D23-B86F-CB02-EC2761E7B46E}"/>
              </a:ext>
            </a:extLst>
          </p:cNvPr>
          <p:cNvSpPr>
            <a:spLocks noGrp="1"/>
          </p:cNvSpPr>
          <p:nvPr>
            <p:ph idx="1"/>
          </p:nvPr>
        </p:nvSpPr>
        <p:spPr>
          <a:xfrm>
            <a:off x="521208" y="2578608"/>
            <a:ext cx="6281928" cy="3767328"/>
          </a:xfrm>
        </p:spPr>
        <p:txBody>
          <a:bodyPr>
            <a:normAutofit/>
          </a:bodyPr>
          <a:lstStyle/>
          <a:p>
            <a:pPr marL="0" indent="0">
              <a:lnSpc>
                <a:spcPct val="200000"/>
              </a:lnSpc>
              <a:buNone/>
            </a:pPr>
            <a:r>
              <a:rPr lang="en-GB" dirty="0"/>
              <a:t>Generally speaking, there are two types of journal articles which you will find and use:</a:t>
            </a:r>
          </a:p>
          <a:p>
            <a:pPr>
              <a:lnSpc>
                <a:spcPct val="200000"/>
              </a:lnSpc>
            </a:pPr>
            <a:r>
              <a:rPr lang="en-GB" dirty="0"/>
              <a:t>Empirical Research Journal Articles  </a:t>
            </a:r>
          </a:p>
          <a:p>
            <a:pPr>
              <a:lnSpc>
                <a:spcPct val="200000"/>
              </a:lnSpc>
            </a:pPr>
            <a:r>
              <a:rPr lang="en-GB" dirty="0"/>
              <a:t>Secondary/ review articles Journal Articles synthesise existing research</a:t>
            </a:r>
          </a:p>
          <a:p>
            <a:endParaRPr lang="en-GB" dirty="0"/>
          </a:p>
        </p:txBody>
      </p:sp>
      <p:pic>
        <p:nvPicPr>
          <p:cNvPr id="6" name="Picture 5">
            <a:extLst>
              <a:ext uri="{FF2B5EF4-FFF2-40B4-BE49-F238E27FC236}">
                <a16:creationId xmlns:a16="http://schemas.microsoft.com/office/drawing/2014/main" id="{28BC820F-F0E0-E719-4E6E-499B70AED8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7668" y="803190"/>
            <a:ext cx="4356461" cy="5547916"/>
          </a:xfrm>
          <a:prstGeom prst="rect">
            <a:avLst/>
          </a:prstGeom>
        </p:spPr>
      </p:pic>
    </p:spTree>
    <p:extLst>
      <p:ext uri="{BB962C8B-B14F-4D97-AF65-F5344CB8AC3E}">
        <p14:creationId xmlns:p14="http://schemas.microsoft.com/office/powerpoint/2010/main" val="4033137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D26E4D-E54F-D0D3-B1DB-46A40CCB327D}"/>
              </a:ext>
            </a:extLst>
          </p:cNvPr>
          <p:cNvSpPr>
            <a:spLocks noGrp="1"/>
          </p:cNvSpPr>
          <p:nvPr>
            <p:ph type="title"/>
          </p:nvPr>
        </p:nvSpPr>
        <p:spPr>
          <a:xfrm>
            <a:off x="521208" y="978408"/>
            <a:ext cx="6281928" cy="1463040"/>
          </a:xfrm>
        </p:spPr>
        <p:txBody>
          <a:bodyPr>
            <a:normAutofit/>
          </a:bodyPr>
          <a:lstStyle/>
          <a:p>
            <a:r>
              <a:rPr lang="en-GB" dirty="0"/>
              <a:t>Characteristics of a Journal Articles</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A09A1A-7F92-22F1-1D55-0E0577841A1E}"/>
              </a:ext>
            </a:extLst>
          </p:cNvPr>
          <p:cNvSpPr>
            <a:spLocks noGrp="1"/>
          </p:cNvSpPr>
          <p:nvPr>
            <p:ph idx="1"/>
          </p:nvPr>
        </p:nvSpPr>
        <p:spPr>
          <a:xfrm>
            <a:off x="521208" y="2578608"/>
            <a:ext cx="6281928" cy="3767328"/>
          </a:xfrm>
        </p:spPr>
        <p:txBody>
          <a:bodyPr>
            <a:normAutofit/>
          </a:bodyPr>
          <a:lstStyle/>
          <a:p>
            <a:r>
              <a:rPr lang="en-GB" dirty="0"/>
              <a:t>They have a clear focus and purpose </a:t>
            </a:r>
          </a:p>
          <a:p>
            <a:r>
              <a:rPr lang="en-GB" dirty="0"/>
              <a:t>They will have a formal structure: Abstract, Introduction, Literature review, methods/methodology Findings, Discussion, Conclusion and Reference List. </a:t>
            </a:r>
          </a:p>
          <a:p>
            <a:r>
              <a:rPr lang="en-GB" dirty="0"/>
              <a:t>They are evidence based. </a:t>
            </a:r>
          </a:p>
          <a:p>
            <a:r>
              <a:rPr lang="en-GB" dirty="0"/>
              <a:t>They are peer-reviewed (other experts will check the work) </a:t>
            </a:r>
          </a:p>
          <a:p>
            <a:r>
              <a:rPr lang="en-GB" dirty="0"/>
              <a:t>They use an academic tone (key terminology/ key phrasing)  </a:t>
            </a:r>
          </a:p>
        </p:txBody>
      </p:sp>
      <p:pic>
        <p:nvPicPr>
          <p:cNvPr id="4" name="Picture 3">
            <a:extLst>
              <a:ext uri="{FF2B5EF4-FFF2-40B4-BE49-F238E27FC236}">
                <a16:creationId xmlns:a16="http://schemas.microsoft.com/office/drawing/2014/main" id="{353CF132-129E-C5FE-D109-78F1D496C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7668" y="2125338"/>
            <a:ext cx="4356461" cy="4225767"/>
          </a:xfrm>
          <a:prstGeom prst="rect">
            <a:avLst/>
          </a:prstGeom>
        </p:spPr>
      </p:pic>
    </p:spTree>
    <p:extLst>
      <p:ext uri="{BB962C8B-B14F-4D97-AF65-F5344CB8AC3E}">
        <p14:creationId xmlns:p14="http://schemas.microsoft.com/office/powerpoint/2010/main" val="2150136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713887-F937-751C-836D-8D9F1F947898}"/>
              </a:ext>
            </a:extLst>
          </p:cNvPr>
          <p:cNvSpPr>
            <a:spLocks noGrp="1"/>
          </p:cNvSpPr>
          <p:nvPr>
            <p:ph type="title"/>
          </p:nvPr>
        </p:nvSpPr>
        <p:spPr>
          <a:xfrm>
            <a:off x="521208" y="978408"/>
            <a:ext cx="10743692" cy="761492"/>
          </a:xfrm>
        </p:spPr>
        <p:txBody>
          <a:bodyPr>
            <a:normAutofit fontScale="90000"/>
          </a:bodyPr>
          <a:lstStyle/>
          <a:p>
            <a:r>
              <a:rPr lang="en-GB" dirty="0"/>
              <a:t>Strengths vs Weaknesses </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3FA32A-9FF4-E626-440F-758DE2D8153B}"/>
              </a:ext>
            </a:extLst>
          </p:cNvPr>
          <p:cNvSpPr>
            <a:spLocks noGrp="1"/>
          </p:cNvSpPr>
          <p:nvPr>
            <p:ph idx="1"/>
          </p:nvPr>
        </p:nvSpPr>
        <p:spPr>
          <a:xfrm>
            <a:off x="0" y="1739899"/>
            <a:ext cx="7213600" cy="5118095"/>
          </a:xfrm>
        </p:spPr>
        <p:txBody>
          <a:bodyPr>
            <a:normAutofit fontScale="92500" lnSpcReduction="10000"/>
          </a:bodyPr>
          <a:lstStyle/>
          <a:p>
            <a:pPr marL="0" indent="0">
              <a:lnSpc>
                <a:spcPct val="150000"/>
              </a:lnSpc>
              <a:buNone/>
            </a:pPr>
            <a:r>
              <a:rPr lang="en-GB" sz="1400" b="1" dirty="0"/>
              <a:t>Strengths: </a:t>
            </a:r>
          </a:p>
          <a:p>
            <a:pPr marL="0" indent="0">
              <a:lnSpc>
                <a:spcPct val="150000"/>
              </a:lnSpc>
              <a:buNone/>
            </a:pPr>
            <a:r>
              <a:rPr lang="en-GB" sz="1400" b="1" dirty="0"/>
              <a:t>Up‑to‑date knowledge: </a:t>
            </a:r>
            <a:r>
              <a:rPr lang="en-GB" sz="1400" dirty="0"/>
              <a:t>Articles are published frequently, so they reflect the latest research.</a:t>
            </a:r>
          </a:p>
          <a:p>
            <a:pPr marL="0" indent="0">
              <a:lnSpc>
                <a:spcPct val="150000"/>
              </a:lnSpc>
              <a:buNone/>
            </a:pPr>
            <a:r>
              <a:rPr lang="en-GB" sz="1400" b="1" dirty="0"/>
              <a:t>Peer‑reviewed rigour: </a:t>
            </a:r>
            <a:r>
              <a:rPr lang="en-GB" sz="1400" dirty="0"/>
              <a:t>Articles undergo scrutiny by experts before publication.</a:t>
            </a:r>
          </a:p>
          <a:p>
            <a:pPr marL="0" indent="0">
              <a:lnSpc>
                <a:spcPct val="150000"/>
              </a:lnSpc>
              <a:buNone/>
            </a:pPr>
            <a:r>
              <a:rPr lang="en-GB" sz="1400" b="1" dirty="0"/>
              <a:t>Precision and focus: </a:t>
            </a:r>
            <a:r>
              <a:rPr lang="en-GB" sz="1400" dirty="0"/>
              <a:t>Articles zoom in on a specific question, method, or debate.</a:t>
            </a:r>
          </a:p>
          <a:p>
            <a:pPr marL="0" indent="0">
              <a:lnSpc>
                <a:spcPct val="150000"/>
              </a:lnSpc>
              <a:buNone/>
            </a:pPr>
            <a:r>
              <a:rPr lang="en-GB" sz="1400" b="1" dirty="0"/>
              <a:t>Diversity of voices: </a:t>
            </a:r>
            <a:r>
              <a:rPr lang="en-GB" sz="1400" dirty="0"/>
              <a:t>Journals publish work from a wide range of scholars, including early‑career researchers.</a:t>
            </a:r>
          </a:p>
          <a:p>
            <a:pPr marL="0" indent="0">
              <a:lnSpc>
                <a:spcPct val="150000"/>
              </a:lnSpc>
              <a:buNone/>
            </a:pPr>
            <a:r>
              <a:rPr lang="en-GB" sz="1400" b="1" dirty="0"/>
              <a:t>Building blocks of academic fields: </a:t>
            </a:r>
            <a:r>
              <a:rPr lang="en-GB" sz="1400" dirty="0"/>
              <a:t>Articles collectively shape the direction of research.</a:t>
            </a:r>
          </a:p>
          <a:p>
            <a:pPr marL="0" indent="0">
              <a:lnSpc>
                <a:spcPct val="150000"/>
              </a:lnSpc>
              <a:buNone/>
            </a:pPr>
            <a:endParaRPr lang="en-GB" sz="1400" dirty="0"/>
          </a:p>
          <a:p>
            <a:pPr marL="0" indent="0">
              <a:lnSpc>
                <a:spcPct val="150000"/>
              </a:lnSpc>
              <a:buNone/>
            </a:pPr>
            <a:r>
              <a:rPr lang="en-GB" sz="1400" b="1" dirty="0"/>
              <a:t>Weaknesses: </a:t>
            </a:r>
          </a:p>
          <a:p>
            <a:pPr marL="0" indent="0">
              <a:lnSpc>
                <a:spcPct val="150000"/>
              </a:lnSpc>
              <a:buNone/>
            </a:pPr>
            <a:r>
              <a:rPr lang="en-GB" sz="1400" b="1" dirty="0"/>
              <a:t>Accessibility barriers: </a:t>
            </a:r>
            <a:r>
              <a:rPr lang="en-GB" sz="1400" dirty="0"/>
              <a:t>Many are behind paywalls, so please use UWTSD Library</a:t>
            </a:r>
          </a:p>
          <a:p>
            <a:pPr marL="0" indent="0">
              <a:lnSpc>
                <a:spcPct val="150000"/>
              </a:lnSpc>
              <a:buNone/>
            </a:pPr>
            <a:r>
              <a:rPr lang="en-GB" sz="1400" b="1" dirty="0"/>
              <a:t>Narrow scope: </a:t>
            </a:r>
            <a:r>
              <a:rPr lang="en-GB" sz="1400" dirty="0"/>
              <a:t>Articles often focus on tiny slices of a topic.</a:t>
            </a:r>
          </a:p>
          <a:p>
            <a:pPr marL="0" indent="0">
              <a:lnSpc>
                <a:spcPct val="150000"/>
              </a:lnSpc>
              <a:buNone/>
            </a:pPr>
            <a:r>
              <a:rPr lang="en-GB" sz="1400" b="1" dirty="0"/>
              <a:t>Fragmentation: </a:t>
            </a:r>
            <a:r>
              <a:rPr lang="en-GB" sz="1400" dirty="0"/>
              <a:t>Knowledge is scattered across hundreds of journals and students may struggle to locate, synthesise, or evaluate what’s relevant.</a:t>
            </a:r>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p:txBody>
      </p:sp>
      <p:pic>
        <p:nvPicPr>
          <p:cNvPr id="4" name="Picture 3">
            <a:extLst>
              <a:ext uri="{FF2B5EF4-FFF2-40B4-BE49-F238E27FC236}">
                <a16:creationId xmlns:a16="http://schemas.microsoft.com/office/drawing/2014/main" id="{838A15FA-957D-5A97-344B-EBEBA4F1FA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17668" y="197708"/>
            <a:ext cx="4871284" cy="6660286"/>
          </a:xfrm>
          <a:prstGeom prst="rect">
            <a:avLst/>
          </a:prstGeom>
        </p:spPr>
      </p:pic>
    </p:spTree>
    <p:extLst>
      <p:ext uri="{BB962C8B-B14F-4D97-AF65-F5344CB8AC3E}">
        <p14:creationId xmlns:p14="http://schemas.microsoft.com/office/powerpoint/2010/main" val="2217654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CE66C1-20F6-9959-16D6-1069BDB0625A}"/>
              </a:ext>
            </a:extLst>
          </p:cNvPr>
          <p:cNvSpPr>
            <a:spLocks noGrp="1"/>
          </p:cNvSpPr>
          <p:nvPr>
            <p:ph type="title"/>
          </p:nvPr>
        </p:nvSpPr>
        <p:spPr>
          <a:xfrm>
            <a:off x="521208" y="978408"/>
            <a:ext cx="6300216" cy="1325880"/>
          </a:xfrm>
        </p:spPr>
        <p:txBody>
          <a:bodyPr>
            <a:normAutofit/>
          </a:bodyPr>
          <a:lstStyle/>
          <a:p>
            <a:pPr algn="ctr"/>
            <a:r>
              <a:rPr lang="en-GB" dirty="0"/>
              <a:t>Websites </a:t>
            </a:r>
          </a:p>
        </p:txBody>
      </p:sp>
      <p:sp>
        <p:nvSpPr>
          <p:cNvPr id="14" name="Rectangle 13">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Picture 6">
            <a:extLst>
              <a:ext uri="{FF2B5EF4-FFF2-40B4-BE49-F238E27FC236}">
                <a16:creationId xmlns:a16="http://schemas.microsoft.com/office/drawing/2014/main" id="{673316BE-4422-32EA-2117-A177BC6A2CF3}"/>
              </a:ext>
            </a:extLst>
          </p:cNvPr>
          <p:cNvPicPr>
            <a:picLocks noChangeAspect="1"/>
          </p:cNvPicPr>
          <p:nvPr/>
        </p:nvPicPr>
        <p:blipFill>
          <a:blip r:embed="rId2"/>
          <a:stretch>
            <a:fillRect/>
          </a:stretch>
        </p:blipFill>
        <p:spPr>
          <a:xfrm>
            <a:off x="517867" y="2146300"/>
            <a:ext cx="6281928" cy="4199703"/>
          </a:xfrm>
          <a:prstGeom prst="rect">
            <a:avLst/>
          </a:prstGeom>
        </p:spPr>
      </p:pic>
      <p:sp>
        <p:nvSpPr>
          <p:cNvPr id="3" name="Content Placeholder 2">
            <a:extLst>
              <a:ext uri="{FF2B5EF4-FFF2-40B4-BE49-F238E27FC236}">
                <a16:creationId xmlns:a16="http://schemas.microsoft.com/office/drawing/2014/main" id="{1422CB29-991E-46AB-4769-BDAA7AAD8F6C}"/>
              </a:ext>
            </a:extLst>
          </p:cNvPr>
          <p:cNvSpPr>
            <a:spLocks noGrp="1"/>
          </p:cNvSpPr>
          <p:nvPr>
            <p:ph idx="1"/>
          </p:nvPr>
        </p:nvSpPr>
        <p:spPr>
          <a:xfrm>
            <a:off x="7507224" y="1088136"/>
            <a:ext cx="4160520" cy="5257800"/>
          </a:xfrm>
        </p:spPr>
        <p:txBody>
          <a:bodyPr>
            <a:normAutofit/>
          </a:bodyPr>
          <a:lstStyle/>
          <a:p>
            <a:r>
              <a:rPr lang="en-GB" dirty="0"/>
              <a:t>Websites are digital platforms that publish information online. They can be created by individuals, organisations, companies, governments, or academic institutions. In an academic context, “websites” usually refers to online sources such as:</a:t>
            </a:r>
          </a:p>
          <a:p>
            <a:r>
              <a:rPr lang="en-GB" b="1" dirty="0"/>
              <a:t>Government or organisational sites</a:t>
            </a:r>
          </a:p>
          <a:p>
            <a:r>
              <a:rPr lang="en-GB" b="1" dirty="0"/>
              <a:t>Professional bodies</a:t>
            </a:r>
          </a:p>
          <a:p>
            <a:r>
              <a:rPr lang="en-GB" b="1" dirty="0"/>
              <a:t>News outlets</a:t>
            </a:r>
          </a:p>
          <a:p>
            <a:r>
              <a:rPr lang="en-GB" b="1" dirty="0"/>
              <a:t>Educational platforms</a:t>
            </a:r>
          </a:p>
          <a:p>
            <a:r>
              <a:rPr lang="en-GB" b="1" dirty="0"/>
              <a:t>Blogs or opinion pieces</a:t>
            </a:r>
          </a:p>
          <a:p>
            <a:r>
              <a:rPr lang="en-GB" b="1" dirty="0"/>
              <a:t>Company or industry pages</a:t>
            </a:r>
          </a:p>
          <a:p>
            <a:pPr marL="0" indent="0">
              <a:buNone/>
            </a:pPr>
            <a:endParaRPr lang="en-GB" dirty="0"/>
          </a:p>
        </p:txBody>
      </p:sp>
    </p:spTree>
    <p:extLst>
      <p:ext uri="{BB962C8B-B14F-4D97-AF65-F5344CB8AC3E}">
        <p14:creationId xmlns:p14="http://schemas.microsoft.com/office/powerpoint/2010/main" val="1614555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CB23158-57C3-E669-441C-5F1D53E00E37}"/>
              </a:ext>
            </a:extLst>
          </p:cNvPr>
          <p:cNvSpPr>
            <a:spLocks noGrp="1"/>
          </p:cNvSpPr>
          <p:nvPr>
            <p:ph type="title"/>
          </p:nvPr>
        </p:nvSpPr>
        <p:spPr>
          <a:xfrm>
            <a:off x="521208" y="978408"/>
            <a:ext cx="4352544" cy="2148840"/>
          </a:xfrm>
        </p:spPr>
        <p:txBody>
          <a:bodyPr>
            <a:normAutofit/>
          </a:bodyPr>
          <a:lstStyle/>
          <a:p>
            <a:r>
              <a:rPr lang="en-GB" dirty="0"/>
              <a:t>Strengths Vs Weaknesses</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F78E6FB4-F485-06AE-F9ED-DCE45D341ED3}"/>
              </a:ext>
            </a:extLst>
          </p:cNvPr>
          <p:cNvPicPr>
            <a:picLocks noChangeAspect="1"/>
          </p:cNvPicPr>
          <p:nvPr/>
        </p:nvPicPr>
        <p:blipFill>
          <a:blip r:embed="rId2"/>
          <a:srcRect r="16747" b="2"/>
          <a:stretch>
            <a:fillRect/>
          </a:stretch>
        </p:blipFill>
        <p:spPr>
          <a:xfrm>
            <a:off x="517869" y="3428999"/>
            <a:ext cx="4356135" cy="2917009"/>
          </a:xfrm>
          <a:prstGeom prst="rect">
            <a:avLst/>
          </a:prstGeom>
        </p:spPr>
      </p:pic>
      <p:sp>
        <p:nvSpPr>
          <p:cNvPr id="3" name="Content Placeholder 2">
            <a:extLst>
              <a:ext uri="{FF2B5EF4-FFF2-40B4-BE49-F238E27FC236}">
                <a16:creationId xmlns:a16="http://schemas.microsoft.com/office/drawing/2014/main" id="{5F6384BE-D82F-D9D7-9166-7F20C0B2F6ED}"/>
              </a:ext>
            </a:extLst>
          </p:cNvPr>
          <p:cNvSpPr>
            <a:spLocks noGrp="1"/>
          </p:cNvSpPr>
          <p:nvPr>
            <p:ph idx="1"/>
          </p:nvPr>
        </p:nvSpPr>
        <p:spPr>
          <a:xfrm>
            <a:off x="5504688" y="978408"/>
            <a:ext cx="6163056" cy="5394960"/>
          </a:xfrm>
        </p:spPr>
        <p:txBody>
          <a:bodyPr>
            <a:normAutofit/>
          </a:bodyPr>
          <a:lstStyle/>
          <a:p>
            <a:pPr marL="0" indent="0">
              <a:lnSpc>
                <a:spcPct val="100000"/>
              </a:lnSpc>
              <a:buNone/>
            </a:pPr>
            <a:r>
              <a:rPr lang="en-GB" sz="1700" b="1" dirty="0">
                <a:solidFill>
                  <a:schemeClr val="accent6"/>
                </a:solidFill>
              </a:rPr>
              <a:t>Strengths: </a:t>
            </a:r>
          </a:p>
          <a:p>
            <a:pPr marL="0" indent="0">
              <a:lnSpc>
                <a:spcPct val="100000"/>
              </a:lnSpc>
              <a:buNone/>
            </a:pPr>
            <a:r>
              <a:rPr lang="en-GB" sz="1700" b="1" dirty="0"/>
              <a:t>Speed and currency: </a:t>
            </a:r>
            <a:r>
              <a:rPr lang="en-GB" sz="1700" dirty="0"/>
              <a:t>Websites can be updated instantly which is ideal for fast‑moving topics (technology, policy changes, current events</a:t>
            </a:r>
          </a:p>
          <a:p>
            <a:pPr marL="0" indent="0">
              <a:lnSpc>
                <a:spcPct val="100000"/>
              </a:lnSpc>
              <a:buNone/>
            </a:pPr>
            <a:r>
              <a:rPr lang="en-GB" sz="1700" b="1" dirty="0"/>
              <a:t>Accessibility: </a:t>
            </a:r>
            <a:r>
              <a:rPr lang="en-GB" sz="1700" dirty="0"/>
              <a:t>Most websites are free to access and are often written in more approachable language than academic texts.</a:t>
            </a:r>
          </a:p>
          <a:p>
            <a:pPr marL="0" indent="0">
              <a:lnSpc>
                <a:spcPct val="100000"/>
              </a:lnSpc>
              <a:buNone/>
            </a:pPr>
            <a:r>
              <a:rPr lang="en-GB" sz="1700" b="1" dirty="0"/>
              <a:t>Breadth and variety: </a:t>
            </a:r>
            <a:r>
              <a:rPr lang="en-GB" sz="1700" dirty="0"/>
              <a:t>Websites cover an enormous range of topics, perspectives, and voices.</a:t>
            </a:r>
          </a:p>
          <a:p>
            <a:pPr marL="0" indent="0">
              <a:lnSpc>
                <a:spcPct val="100000"/>
              </a:lnSpc>
              <a:buNone/>
            </a:pPr>
            <a:r>
              <a:rPr lang="en-GB" sz="1700" b="1" dirty="0">
                <a:solidFill>
                  <a:srgbClr val="FF0000"/>
                </a:solidFill>
              </a:rPr>
              <a:t>Weaknesses</a:t>
            </a:r>
          </a:p>
          <a:p>
            <a:pPr marL="0" indent="0">
              <a:lnSpc>
                <a:spcPct val="100000"/>
              </a:lnSpc>
              <a:buNone/>
            </a:pPr>
            <a:r>
              <a:rPr lang="en-GB" sz="1700" b="1" dirty="0"/>
              <a:t>Variable credibility: </a:t>
            </a:r>
            <a:r>
              <a:rPr lang="en-GB" sz="1700" dirty="0"/>
              <a:t>Anyone can publish a website and quality, accuracy, and bias vary dramatically, which results in students often struggling to distinguish reliable sources from unreliable ones.</a:t>
            </a:r>
          </a:p>
          <a:p>
            <a:pPr marL="0" indent="0">
              <a:lnSpc>
                <a:spcPct val="100000"/>
              </a:lnSpc>
              <a:buNone/>
            </a:pPr>
            <a:r>
              <a:rPr lang="en-GB" sz="1700" b="1" dirty="0"/>
              <a:t>Lack of peer review: </a:t>
            </a:r>
            <a:r>
              <a:rPr lang="en-GB" sz="1700" dirty="0"/>
              <a:t>Most websites are not formally reviewed by experts.</a:t>
            </a:r>
          </a:p>
          <a:p>
            <a:pPr marL="0" indent="0">
              <a:lnSpc>
                <a:spcPct val="100000"/>
              </a:lnSpc>
              <a:buNone/>
            </a:pPr>
            <a:r>
              <a:rPr lang="en-GB" sz="1700" b="1" dirty="0"/>
              <a:t>Commercial or persuasive agendas: </a:t>
            </a:r>
            <a:r>
              <a:rPr lang="en-GB" sz="1700" dirty="0"/>
              <a:t>Many websites exist to sell, promote, or influence.</a:t>
            </a:r>
          </a:p>
          <a:p>
            <a:pPr marL="0" indent="0">
              <a:lnSpc>
                <a:spcPct val="100000"/>
              </a:lnSpc>
              <a:buNone/>
            </a:pPr>
            <a:endParaRPr lang="en-GB" sz="1700" dirty="0"/>
          </a:p>
          <a:p>
            <a:pPr marL="0" indent="0">
              <a:lnSpc>
                <a:spcPct val="100000"/>
              </a:lnSpc>
              <a:buNone/>
            </a:pPr>
            <a:endParaRPr lang="en-GB" sz="1700" dirty="0"/>
          </a:p>
          <a:p>
            <a:pPr marL="0" indent="0">
              <a:lnSpc>
                <a:spcPct val="100000"/>
              </a:lnSpc>
              <a:buNone/>
            </a:pPr>
            <a:endParaRPr lang="en-GB" sz="1700" dirty="0"/>
          </a:p>
        </p:txBody>
      </p:sp>
    </p:spTree>
    <p:extLst>
      <p:ext uri="{BB962C8B-B14F-4D97-AF65-F5344CB8AC3E}">
        <p14:creationId xmlns:p14="http://schemas.microsoft.com/office/powerpoint/2010/main" val="677819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68BD8F-A7CB-08AC-620B-E0FE54A2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177D36-2FB9-9E96-C177-CB2D33791890}"/>
              </a:ext>
            </a:extLst>
          </p:cNvPr>
          <p:cNvSpPr>
            <a:spLocks noGrp="1"/>
          </p:cNvSpPr>
          <p:nvPr>
            <p:ph type="title"/>
          </p:nvPr>
        </p:nvSpPr>
        <p:spPr>
          <a:xfrm>
            <a:off x="521208" y="978408"/>
            <a:ext cx="11155680" cy="1463040"/>
          </a:xfrm>
        </p:spPr>
        <p:txBody>
          <a:bodyPr>
            <a:normAutofit/>
          </a:bodyPr>
          <a:lstStyle/>
          <a:p>
            <a:pPr algn="ctr"/>
            <a:r>
              <a:rPr lang="en-GB" dirty="0"/>
              <a:t>What are reports? </a:t>
            </a:r>
          </a:p>
        </p:txBody>
      </p:sp>
      <p:sp>
        <p:nvSpPr>
          <p:cNvPr id="14" name="Freeform: Shape 13">
            <a:extLst>
              <a:ext uri="{FF2B5EF4-FFF2-40B4-BE49-F238E27FC236}">
                <a16:creationId xmlns:a16="http://schemas.microsoft.com/office/drawing/2014/main" id="{CBA2B5CE-D539-B1D4-1108-99666B528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3FB38B43-D5A8-9A19-4F6B-0C67ED2BF16D}"/>
              </a:ext>
            </a:extLst>
          </p:cNvPr>
          <p:cNvPicPr>
            <a:picLocks noChangeAspect="1"/>
          </p:cNvPicPr>
          <p:nvPr/>
        </p:nvPicPr>
        <p:blipFill>
          <a:blip r:embed="rId2"/>
          <a:srcRect l="5420" r="4025"/>
          <a:stretch>
            <a:fillRect/>
          </a:stretch>
        </p:blipFill>
        <p:spPr>
          <a:xfrm>
            <a:off x="517870" y="2578455"/>
            <a:ext cx="2641791" cy="3826001"/>
          </a:xfrm>
          <a:prstGeom prst="rect">
            <a:avLst/>
          </a:prstGeom>
        </p:spPr>
      </p:pic>
      <p:pic>
        <p:nvPicPr>
          <p:cNvPr id="5" name="Picture 4">
            <a:extLst>
              <a:ext uri="{FF2B5EF4-FFF2-40B4-BE49-F238E27FC236}">
                <a16:creationId xmlns:a16="http://schemas.microsoft.com/office/drawing/2014/main" id="{489B7D80-3DD4-DB19-5C9D-D5E7A553237E}"/>
              </a:ext>
            </a:extLst>
          </p:cNvPr>
          <p:cNvPicPr>
            <a:picLocks noChangeAspect="1"/>
          </p:cNvPicPr>
          <p:nvPr/>
        </p:nvPicPr>
        <p:blipFill>
          <a:blip r:embed="rId3"/>
          <a:srcRect l="5179" r="-1" b="-1"/>
          <a:stretch>
            <a:fillRect/>
          </a:stretch>
        </p:blipFill>
        <p:spPr>
          <a:xfrm>
            <a:off x="3373527" y="2578608"/>
            <a:ext cx="2641791" cy="3829656"/>
          </a:xfrm>
          <a:prstGeom prst="rect">
            <a:avLst/>
          </a:prstGeom>
        </p:spPr>
      </p:pic>
      <p:sp>
        <p:nvSpPr>
          <p:cNvPr id="3" name="Content Placeholder 2">
            <a:extLst>
              <a:ext uri="{FF2B5EF4-FFF2-40B4-BE49-F238E27FC236}">
                <a16:creationId xmlns:a16="http://schemas.microsoft.com/office/drawing/2014/main" id="{4DC1367A-6CD4-2F4C-C828-AB74F08665A1}"/>
              </a:ext>
            </a:extLst>
          </p:cNvPr>
          <p:cNvSpPr>
            <a:spLocks noGrp="1"/>
          </p:cNvSpPr>
          <p:nvPr>
            <p:ph idx="1"/>
          </p:nvPr>
        </p:nvSpPr>
        <p:spPr>
          <a:xfrm>
            <a:off x="6336792" y="2578608"/>
            <a:ext cx="5330952" cy="3767328"/>
          </a:xfrm>
        </p:spPr>
        <p:txBody>
          <a:bodyPr>
            <a:normAutofit lnSpcReduction="10000"/>
          </a:bodyPr>
          <a:lstStyle/>
          <a:p>
            <a:pPr marL="0" indent="0">
              <a:buNone/>
            </a:pPr>
            <a:r>
              <a:rPr lang="en-GB" dirty="0"/>
              <a:t>Reports are structured documents that present information, findings, or recommendations on a specific issue, project, investigation, or set of data. They’re common in:</a:t>
            </a:r>
          </a:p>
          <a:p>
            <a:r>
              <a:rPr lang="en-GB" dirty="0"/>
              <a:t>Government bodies</a:t>
            </a:r>
          </a:p>
          <a:p>
            <a:r>
              <a:rPr lang="en-GB" dirty="0"/>
              <a:t>Professional organisations</a:t>
            </a:r>
          </a:p>
          <a:p>
            <a:r>
              <a:rPr lang="en-GB" dirty="0"/>
              <a:t>NGOs and charities</a:t>
            </a:r>
          </a:p>
          <a:p>
            <a:r>
              <a:rPr lang="en-GB" dirty="0"/>
              <a:t>Industry and business sectors</a:t>
            </a:r>
          </a:p>
          <a:p>
            <a:r>
              <a:rPr lang="en-GB" dirty="0"/>
              <a:t>Research institutes</a:t>
            </a:r>
          </a:p>
          <a:p>
            <a:r>
              <a:rPr lang="en-GB" dirty="0"/>
              <a:t>Audit and regulatory agencies</a:t>
            </a:r>
          </a:p>
          <a:p>
            <a:endParaRPr lang="en-GB" dirty="0"/>
          </a:p>
        </p:txBody>
      </p:sp>
    </p:spTree>
    <p:extLst>
      <p:ext uri="{BB962C8B-B14F-4D97-AF65-F5344CB8AC3E}">
        <p14:creationId xmlns:p14="http://schemas.microsoft.com/office/powerpoint/2010/main" val="14401704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EDB2D9-8A23-412B-AF58-FF0E4C3A32E2}"/>
              </a:ext>
            </a:extLst>
          </p:cNvPr>
          <p:cNvSpPr>
            <a:spLocks noGrp="1"/>
          </p:cNvSpPr>
          <p:nvPr>
            <p:ph type="title"/>
          </p:nvPr>
        </p:nvSpPr>
        <p:spPr>
          <a:xfrm>
            <a:off x="5431536" y="978408"/>
            <a:ext cx="6236208" cy="1463040"/>
          </a:xfrm>
        </p:spPr>
        <p:txBody>
          <a:bodyPr>
            <a:normAutofit/>
          </a:bodyPr>
          <a:lstStyle/>
          <a:p>
            <a:r>
              <a:rPr lang="en-GB" dirty="0"/>
              <a:t>Key Characteristics</a:t>
            </a:r>
          </a:p>
        </p:txBody>
      </p:sp>
      <p:pic>
        <p:nvPicPr>
          <p:cNvPr id="5" name="Picture 4">
            <a:extLst>
              <a:ext uri="{FF2B5EF4-FFF2-40B4-BE49-F238E27FC236}">
                <a16:creationId xmlns:a16="http://schemas.microsoft.com/office/drawing/2014/main" id="{08CBC3D4-FF5E-5EB7-30DF-DD150ED468EE}"/>
              </a:ext>
            </a:extLst>
          </p:cNvPr>
          <p:cNvPicPr>
            <a:picLocks noChangeAspect="1"/>
          </p:cNvPicPr>
          <p:nvPr/>
        </p:nvPicPr>
        <p:blipFill>
          <a:blip r:embed="rId3"/>
          <a:srcRect l="593" r="1" b="1"/>
          <a:stretch>
            <a:fillRect/>
          </a:stretch>
        </p:blipFill>
        <p:spPr>
          <a:xfrm>
            <a:off x="517869" y="508091"/>
            <a:ext cx="4221911" cy="5837918"/>
          </a:xfrm>
          <a:prstGeom prst="rect">
            <a:avLst/>
          </a:prstGeom>
        </p:spPr>
      </p:pic>
      <p:sp>
        <p:nvSpPr>
          <p:cNvPr id="12" name="Freeform: Shape 11">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6807628-1196-AFEF-612B-DF83F540F3A5}"/>
              </a:ext>
            </a:extLst>
          </p:cNvPr>
          <p:cNvSpPr>
            <a:spLocks noGrp="1"/>
          </p:cNvSpPr>
          <p:nvPr>
            <p:ph idx="1"/>
          </p:nvPr>
        </p:nvSpPr>
        <p:spPr>
          <a:xfrm>
            <a:off x="5431536" y="2578608"/>
            <a:ext cx="6236208" cy="3767328"/>
          </a:xfrm>
        </p:spPr>
        <p:txBody>
          <a:bodyPr>
            <a:normAutofit/>
          </a:bodyPr>
          <a:lstStyle/>
          <a:p>
            <a:pPr>
              <a:lnSpc>
                <a:spcPct val="100000"/>
              </a:lnSpc>
            </a:pPr>
            <a:r>
              <a:rPr lang="en-GB" sz="1500" b="1"/>
              <a:t>Purpose‑driven: </a:t>
            </a:r>
            <a:r>
              <a:rPr lang="en-GB" sz="1500"/>
              <a:t>They created to inform, evaluate, or recommend</a:t>
            </a:r>
          </a:p>
          <a:p>
            <a:pPr>
              <a:lnSpc>
                <a:spcPct val="100000"/>
              </a:lnSpc>
            </a:pPr>
            <a:r>
              <a:rPr lang="en-GB" sz="1500" b="1"/>
              <a:t>Structured: </a:t>
            </a:r>
            <a:r>
              <a:rPr lang="en-GB" sz="1500"/>
              <a:t>They have clear sections, headings, and visual data</a:t>
            </a:r>
          </a:p>
          <a:p>
            <a:pPr>
              <a:lnSpc>
                <a:spcPct val="100000"/>
              </a:lnSpc>
            </a:pPr>
            <a:r>
              <a:rPr lang="en-GB" sz="1500" b="1"/>
              <a:t>Evidence‑based: </a:t>
            </a:r>
            <a:r>
              <a:rPr lang="en-GB" sz="1500"/>
              <a:t>They use evidence to support their findings, but the methods vary widely</a:t>
            </a:r>
          </a:p>
          <a:p>
            <a:pPr>
              <a:lnSpc>
                <a:spcPct val="100000"/>
              </a:lnSpc>
            </a:pPr>
            <a:r>
              <a:rPr lang="en-GB" sz="1500" b="1"/>
              <a:t>Audience‑specific: </a:t>
            </a:r>
            <a:r>
              <a:rPr lang="en-GB" sz="1500"/>
              <a:t>They are written for policymakers, managers, stakeholders, or the public</a:t>
            </a:r>
          </a:p>
          <a:p>
            <a:pPr>
              <a:lnSpc>
                <a:spcPct val="100000"/>
              </a:lnSpc>
            </a:pPr>
            <a:r>
              <a:rPr lang="en-GB" sz="1500" b="1"/>
              <a:t>Practical: </a:t>
            </a:r>
            <a:r>
              <a:rPr lang="en-GB" sz="1500"/>
              <a:t>They are focused on real‑world issues and actionable insights</a:t>
            </a:r>
          </a:p>
          <a:p>
            <a:pPr>
              <a:lnSpc>
                <a:spcPct val="100000"/>
              </a:lnSpc>
            </a:pPr>
            <a:r>
              <a:rPr lang="en-GB" sz="1500" b="1"/>
              <a:t>Non‑peer‑reviewed: </a:t>
            </a:r>
            <a:r>
              <a:rPr lang="en-GB" sz="1500"/>
              <a:t>The credibility must be assessed critically</a:t>
            </a:r>
          </a:p>
          <a:p>
            <a:pPr>
              <a:lnSpc>
                <a:spcPct val="100000"/>
              </a:lnSpc>
            </a:pPr>
            <a:endParaRPr lang="en-GB" sz="1500"/>
          </a:p>
        </p:txBody>
      </p:sp>
    </p:spTree>
    <p:extLst>
      <p:ext uri="{BB962C8B-B14F-4D97-AF65-F5344CB8AC3E}">
        <p14:creationId xmlns:p14="http://schemas.microsoft.com/office/powerpoint/2010/main" val="3187294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A4F1D8-897B-5297-1553-8F0DA003116A}"/>
              </a:ext>
            </a:extLst>
          </p:cNvPr>
          <p:cNvSpPr>
            <a:spLocks noGrp="1"/>
          </p:cNvSpPr>
          <p:nvPr>
            <p:ph type="title"/>
          </p:nvPr>
        </p:nvSpPr>
        <p:spPr>
          <a:xfrm>
            <a:off x="521208" y="978408"/>
            <a:ext cx="11155680" cy="647192"/>
          </a:xfrm>
        </p:spPr>
        <p:txBody>
          <a:bodyPr>
            <a:normAutofit fontScale="90000"/>
          </a:bodyPr>
          <a:lstStyle/>
          <a:p>
            <a:pPr algn="ctr"/>
            <a:r>
              <a:rPr lang="en-GB" dirty="0"/>
              <a:t>Strengths vs Weaknesses </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94F59C1-8F89-5D4E-8FB1-4D44EA471DE2}"/>
              </a:ext>
            </a:extLst>
          </p:cNvPr>
          <p:cNvSpPr>
            <a:spLocks noGrp="1"/>
          </p:cNvSpPr>
          <p:nvPr>
            <p:ph idx="1"/>
          </p:nvPr>
        </p:nvSpPr>
        <p:spPr>
          <a:xfrm>
            <a:off x="-1" y="1791731"/>
            <a:ext cx="7730019" cy="5066264"/>
          </a:xfrm>
        </p:spPr>
        <p:txBody>
          <a:bodyPr>
            <a:normAutofit lnSpcReduction="10000"/>
          </a:bodyPr>
          <a:lstStyle/>
          <a:p>
            <a:pPr marL="0" indent="0">
              <a:lnSpc>
                <a:spcPct val="100000"/>
              </a:lnSpc>
              <a:buNone/>
            </a:pPr>
            <a:r>
              <a:rPr lang="en-GB" sz="1600" b="1" dirty="0">
                <a:solidFill>
                  <a:srgbClr val="00B050"/>
                </a:solidFill>
              </a:rPr>
              <a:t>Strengths: </a:t>
            </a:r>
          </a:p>
          <a:p>
            <a:pPr marL="0" indent="0">
              <a:lnSpc>
                <a:spcPct val="100000"/>
              </a:lnSpc>
              <a:buNone/>
            </a:pPr>
            <a:r>
              <a:rPr lang="en-GB" sz="1600" b="1" dirty="0"/>
              <a:t>Real‑world relevance: </a:t>
            </a:r>
            <a:r>
              <a:rPr lang="en-GB" sz="1600" dirty="0"/>
              <a:t>Reports often address current issues, policies, or industry challenges.</a:t>
            </a:r>
          </a:p>
          <a:p>
            <a:pPr marL="0" indent="0">
              <a:lnSpc>
                <a:spcPct val="100000"/>
              </a:lnSpc>
              <a:buNone/>
            </a:pPr>
            <a:r>
              <a:rPr lang="en-GB" sz="1600" b="1" dirty="0"/>
              <a:t>Clear, structured communication: </a:t>
            </a:r>
            <a:r>
              <a:rPr lang="en-GB" sz="1600" dirty="0"/>
              <a:t>Reports use headings, sections, tables, and visuals to make information easy to navigate.</a:t>
            </a:r>
          </a:p>
          <a:p>
            <a:pPr marL="0" indent="0">
              <a:lnSpc>
                <a:spcPct val="100000"/>
              </a:lnSpc>
              <a:buNone/>
            </a:pPr>
            <a:r>
              <a:rPr lang="en-GB" sz="1600" b="1" dirty="0"/>
              <a:t>Data‑rich: </a:t>
            </a:r>
            <a:r>
              <a:rPr lang="en-GB" sz="1600" dirty="0"/>
              <a:t>Many reports include statistics, charts, case studies, and evidence summaries.</a:t>
            </a:r>
          </a:p>
          <a:p>
            <a:pPr marL="0" indent="0">
              <a:lnSpc>
                <a:spcPct val="100000"/>
              </a:lnSpc>
              <a:buNone/>
            </a:pPr>
            <a:r>
              <a:rPr lang="en-GB" sz="1600" b="1" dirty="0"/>
              <a:t>Timeliness: </a:t>
            </a:r>
            <a:r>
              <a:rPr lang="en-GB" sz="1600" dirty="0"/>
              <a:t>Reports are often produced quickly in response to emerging issues.</a:t>
            </a:r>
          </a:p>
          <a:p>
            <a:pPr marL="0" indent="0">
              <a:lnSpc>
                <a:spcPct val="100000"/>
              </a:lnSpc>
              <a:buNone/>
            </a:pPr>
            <a:r>
              <a:rPr lang="en-GB" sz="1600" b="1" dirty="0">
                <a:solidFill>
                  <a:srgbClr val="FF0000"/>
                </a:solidFill>
              </a:rPr>
              <a:t>Weaknesses: </a:t>
            </a:r>
          </a:p>
          <a:p>
            <a:pPr marL="0" indent="0">
              <a:lnSpc>
                <a:spcPct val="100000"/>
              </a:lnSpc>
              <a:buNone/>
            </a:pPr>
            <a:r>
              <a:rPr lang="en-GB" sz="1600" b="1" dirty="0"/>
              <a:t>Variable credibility: </a:t>
            </a:r>
            <a:r>
              <a:rPr lang="en-GB" sz="1600" dirty="0"/>
              <a:t>Not all reports are created equal and some are rigorous and evidence‑based; others are promotional, biased, or methodologically weak.</a:t>
            </a:r>
          </a:p>
          <a:p>
            <a:pPr marL="0" indent="0">
              <a:lnSpc>
                <a:spcPct val="100000"/>
              </a:lnSpc>
              <a:buNone/>
            </a:pPr>
            <a:r>
              <a:rPr lang="en-GB" sz="1600" b="1" dirty="0"/>
              <a:t>Lack of peer review: </a:t>
            </a:r>
            <a:r>
              <a:rPr lang="en-GB" sz="1600" dirty="0"/>
              <a:t>Most reports are not peer‑reviewed in the academic sense.</a:t>
            </a:r>
          </a:p>
          <a:p>
            <a:pPr marL="0" indent="0">
              <a:lnSpc>
                <a:spcPct val="100000"/>
              </a:lnSpc>
              <a:buNone/>
            </a:pPr>
            <a:r>
              <a:rPr lang="en-GB" sz="1600" b="1" dirty="0"/>
              <a:t>Hidden agendas: </a:t>
            </a:r>
            <a:r>
              <a:rPr lang="en-GB" sz="1600" dirty="0"/>
              <a:t>Reports may be shaped by political, commercial, or organisational interests.</a:t>
            </a:r>
          </a:p>
          <a:p>
            <a:pPr marL="0" indent="0">
              <a:lnSpc>
                <a:spcPct val="100000"/>
              </a:lnSpc>
              <a:buNone/>
            </a:pPr>
            <a:r>
              <a:rPr lang="en-GB" sz="1600" b="1" dirty="0"/>
              <a:t>Limited theoretical depth: </a:t>
            </a:r>
            <a:r>
              <a:rPr lang="en-GB" sz="1600" dirty="0"/>
              <a:t>Reports focus on practical findings rather than deep theoretical engagement.</a:t>
            </a:r>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p>
        </p:txBody>
      </p:sp>
      <p:pic>
        <p:nvPicPr>
          <p:cNvPr id="4" name="Picture 3">
            <a:extLst>
              <a:ext uri="{FF2B5EF4-FFF2-40B4-BE49-F238E27FC236}">
                <a16:creationId xmlns:a16="http://schemas.microsoft.com/office/drawing/2014/main" id="{61F54BBC-6F8B-B3F6-7E2A-56A678693579}"/>
              </a:ext>
            </a:extLst>
          </p:cNvPr>
          <p:cNvPicPr>
            <a:picLocks noChangeAspect="1"/>
          </p:cNvPicPr>
          <p:nvPr/>
        </p:nvPicPr>
        <p:blipFill>
          <a:blip r:embed="rId2"/>
          <a:srcRect t="12037" r="-1" b="13227"/>
          <a:stretch>
            <a:fillRect/>
          </a:stretch>
        </p:blipFill>
        <p:spPr>
          <a:xfrm>
            <a:off x="7730019" y="2299390"/>
            <a:ext cx="3941064" cy="4048568"/>
          </a:xfrm>
          <a:prstGeom prst="rect">
            <a:avLst/>
          </a:prstGeom>
        </p:spPr>
      </p:pic>
    </p:spTree>
    <p:extLst>
      <p:ext uri="{BB962C8B-B14F-4D97-AF65-F5344CB8AC3E}">
        <p14:creationId xmlns:p14="http://schemas.microsoft.com/office/powerpoint/2010/main" val="2128553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B3CF-C211-27AA-31AD-88A37D7E01A0}"/>
              </a:ext>
            </a:extLst>
          </p:cNvPr>
          <p:cNvSpPr>
            <a:spLocks noGrp="1"/>
          </p:cNvSpPr>
          <p:nvPr>
            <p:ph type="title"/>
          </p:nvPr>
        </p:nvSpPr>
        <p:spPr>
          <a:xfrm>
            <a:off x="787908" y="-86497"/>
            <a:ext cx="11155680" cy="494792"/>
          </a:xfrm>
        </p:spPr>
        <p:txBody>
          <a:bodyPr>
            <a:normAutofit fontScale="90000"/>
          </a:bodyPr>
          <a:lstStyle/>
          <a:p>
            <a:pPr algn="ctr"/>
            <a:r>
              <a:rPr lang="en-GB" dirty="0"/>
              <a:t>Source Comparisons </a:t>
            </a:r>
          </a:p>
        </p:txBody>
      </p:sp>
      <p:graphicFrame>
        <p:nvGraphicFramePr>
          <p:cNvPr id="4" name="Content Placeholder 3">
            <a:extLst>
              <a:ext uri="{FF2B5EF4-FFF2-40B4-BE49-F238E27FC236}">
                <a16:creationId xmlns:a16="http://schemas.microsoft.com/office/drawing/2014/main" id="{3BC2769C-B9D9-6FD5-ED01-B05800B17519}"/>
              </a:ext>
            </a:extLst>
          </p:cNvPr>
          <p:cNvGraphicFramePr>
            <a:graphicFrameLocks noGrp="1"/>
          </p:cNvGraphicFramePr>
          <p:nvPr>
            <p:ph idx="1"/>
            <p:extLst>
              <p:ext uri="{D42A27DB-BD31-4B8C-83A1-F6EECF244321}">
                <p14:modId xmlns:p14="http://schemas.microsoft.com/office/powerpoint/2010/main" val="56505141"/>
              </p:ext>
            </p:extLst>
          </p:nvPr>
        </p:nvGraphicFramePr>
        <p:xfrm>
          <a:off x="0" y="716692"/>
          <a:ext cx="12192001" cy="6141306"/>
        </p:xfrm>
        <a:graphic>
          <a:graphicData uri="http://schemas.openxmlformats.org/drawingml/2006/table">
            <a:tbl>
              <a:tblPr firstRow="1" firstCol="1" bandRow="1">
                <a:tableStyleId>{5C22544A-7EE6-4342-B048-85BDC9FD1C3A}</a:tableStyleId>
              </a:tblPr>
              <a:tblGrid>
                <a:gridCol w="2438130">
                  <a:extLst>
                    <a:ext uri="{9D8B030D-6E8A-4147-A177-3AD203B41FA5}">
                      <a16:colId xmlns:a16="http://schemas.microsoft.com/office/drawing/2014/main" val="4015051404"/>
                    </a:ext>
                  </a:extLst>
                </a:gridCol>
                <a:gridCol w="2438130">
                  <a:extLst>
                    <a:ext uri="{9D8B030D-6E8A-4147-A177-3AD203B41FA5}">
                      <a16:colId xmlns:a16="http://schemas.microsoft.com/office/drawing/2014/main" val="3682656146"/>
                    </a:ext>
                  </a:extLst>
                </a:gridCol>
                <a:gridCol w="2438130">
                  <a:extLst>
                    <a:ext uri="{9D8B030D-6E8A-4147-A177-3AD203B41FA5}">
                      <a16:colId xmlns:a16="http://schemas.microsoft.com/office/drawing/2014/main" val="1004035653"/>
                    </a:ext>
                  </a:extLst>
                </a:gridCol>
                <a:gridCol w="2438130">
                  <a:extLst>
                    <a:ext uri="{9D8B030D-6E8A-4147-A177-3AD203B41FA5}">
                      <a16:colId xmlns:a16="http://schemas.microsoft.com/office/drawing/2014/main" val="3151668225"/>
                    </a:ext>
                  </a:extLst>
                </a:gridCol>
                <a:gridCol w="2439481">
                  <a:extLst>
                    <a:ext uri="{9D8B030D-6E8A-4147-A177-3AD203B41FA5}">
                      <a16:colId xmlns:a16="http://schemas.microsoft.com/office/drawing/2014/main" val="552800119"/>
                    </a:ext>
                  </a:extLst>
                </a:gridCol>
              </a:tblGrid>
              <a:tr h="311540">
                <a:tc>
                  <a:txBody>
                    <a:bodyPr/>
                    <a:lstStyle/>
                    <a:p>
                      <a:pPr>
                        <a:lnSpc>
                          <a:spcPct val="115000"/>
                        </a:lnSpc>
                        <a:spcAft>
                          <a:spcPts val="800"/>
                        </a:spcAft>
                        <a:buNone/>
                      </a:pPr>
                      <a:r>
                        <a:rPr lang="en-GB" sz="600" kern="100">
                          <a:effectLst/>
                        </a:rPr>
                        <a:t>Feature</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Academic Books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Journal Articles</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Reports</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Websites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45339158"/>
                  </a:ext>
                </a:extLst>
              </a:tr>
              <a:tr h="159010">
                <a:tc>
                  <a:txBody>
                    <a:bodyPr/>
                    <a:lstStyle/>
                    <a:p>
                      <a:pPr>
                        <a:lnSpc>
                          <a:spcPct val="115000"/>
                        </a:lnSpc>
                        <a:spcAft>
                          <a:spcPts val="800"/>
                        </a:spcAft>
                        <a:buNone/>
                      </a:pPr>
                      <a:r>
                        <a:rPr lang="en-GB" sz="600" kern="100">
                          <a:effectLst/>
                        </a:rPr>
                        <a:t>Narrow Focus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511932700"/>
                  </a:ext>
                </a:extLst>
              </a:tr>
              <a:tr h="311540">
                <a:tc>
                  <a:txBody>
                    <a:bodyPr/>
                    <a:lstStyle/>
                    <a:p>
                      <a:pPr>
                        <a:lnSpc>
                          <a:spcPct val="115000"/>
                        </a:lnSpc>
                        <a:spcAft>
                          <a:spcPts val="800"/>
                        </a:spcAft>
                        <a:buNone/>
                      </a:pPr>
                      <a:r>
                        <a:rPr lang="en-GB" sz="600" kern="100">
                          <a:effectLst/>
                        </a:rPr>
                        <a:t>Academic Audience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716678779"/>
                  </a:ext>
                </a:extLst>
              </a:tr>
              <a:tr h="311540">
                <a:tc>
                  <a:txBody>
                    <a:bodyPr/>
                    <a:lstStyle/>
                    <a:p>
                      <a:pPr>
                        <a:lnSpc>
                          <a:spcPct val="115000"/>
                        </a:lnSpc>
                        <a:spcAft>
                          <a:spcPts val="800"/>
                        </a:spcAft>
                        <a:buNone/>
                      </a:pPr>
                      <a:r>
                        <a:rPr lang="en-GB" sz="600" kern="100">
                          <a:effectLst/>
                        </a:rPr>
                        <a:t>Depth of information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400268699"/>
                  </a:ext>
                </a:extLst>
              </a:tr>
              <a:tr h="159010">
                <a:tc>
                  <a:txBody>
                    <a:bodyPr/>
                    <a:lstStyle/>
                    <a:p>
                      <a:pPr>
                        <a:lnSpc>
                          <a:spcPct val="115000"/>
                        </a:lnSpc>
                        <a:spcAft>
                          <a:spcPts val="800"/>
                        </a:spcAft>
                        <a:buNone/>
                      </a:pPr>
                      <a:r>
                        <a:rPr lang="en-GB" sz="600" kern="100">
                          <a:effectLst/>
                        </a:rPr>
                        <a:t>Credible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850632055"/>
                  </a:ext>
                </a:extLst>
              </a:tr>
              <a:tr h="488986">
                <a:tc>
                  <a:txBody>
                    <a:bodyPr/>
                    <a:lstStyle/>
                    <a:p>
                      <a:pPr>
                        <a:lnSpc>
                          <a:spcPct val="115000"/>
                        </a:lnSpc>
                        <a:spcAft>
                          <a:spcPts val="800"/>
                        </a:spcAft>
                        <a:buNone/>
                      </a:pPr>
                      <a:r>
                        <a:rPr lang="en-GB" sz="600" kern="100">
                          <a:effectLst/>
                        </a:rPr>
                        <a:t>Up-to-date </a:t>
                      </a:r>
                    </a:p>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850719180"/>
                  </a:ext>
                </a:extLst>
              </a:tr>
              <a:tr h="311540">
                <a:tc>
                  <a:txBody>
                    <a:bodyPr/>
                    <a:lstStyle/>
                    <a:p>
                      <a:pPr>
                        <a:lnSpc>
                          <a:spcPct val="115000"/>
                        </a:lnSpc>
                        <a:spcAft>
                          <a:spcPts val="800"/>
                        </a:spcAft>
                        <a:buNone/>
                      </a:pPr>
                      <a:r>
                        <a:rPr lang="en-GB" sz="600" kern="100">
                          <a:effectLst/>
                        </a:rPr>
                        <a:t>Formally Structured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824390334"/>
                  </a:ext>
                </a:extLst>
              </a:tr>
              <a:tr h="159010">
                <a:tc>
                  <a:txBody>
                    <a:bodyPr/>
                    <a:lstStyle/>
                    <a:p>
                      <a:pPr>
                        <a:lnSpc>
                          <a:spcPct val="115000"/>
                        </a:lnSpc>
                        <a:spcAft>
                          <a:spcPts val="800"/>
                        </a:spcAft>
                        <a:buNone/>
                      </a:pPr>
                      <a:r>
                        <a:rPr lang="en-GB" sz="600" kern="100">
                          <a:effectLst/>
                        </a:rPr>
                        <a:t>Reviewed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756801588"/>
                  </a:ext>
                </a:extLst>
              </a:tr>
              <a:tr h="311540">
                <a:tc>
                  <a:txBody>
                    <a:bodyPr/>
                    <a:lstStyle/>
                    <a:p>
                      <a:pPr>
                        <a:lnSpc>
                          <a:spcPct val="115000"/>
                        </a:lnSpc>
                        <a:spcAft>
                          <a:spcPts val="800"/>
                        </a:spcAft>
                        <a:buNone/>
                      </a:pPr>
                      <a:r>
                        <a:rPr lang="en-GB" sz="600" kern="100">
                          <a:effectLst/>
                        </a:rPr>
                        <a:t>Information is accurate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453495133"/>
                  </a:ext>
                </a:extLst>
              </a:tr>
              <a:tr h="471265">
                <a:tc>
                  <a:txBody>
                    <a:bodyPr/>
                    <a:lstStyle/>
                    <a:p>
                      <a:pPr>
                        <a:lnSpc>
                          <a:spcPct val="115000"/>
                        </a:lnSpc>
                        <a:spcAft>
                          <a:spcPts val="800"/>
                        </a:spcAft>
                        <a:buNone/>
                      </a:pPr>
                      <a:r>
                        <a:rPr lang="en-GB" sz="600" kern="100">
                          <a:effectLst/>
                        </a:rPr>
                        <a:t>Information concentrates on one topic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426065823"/>
                  </a:ext>
                </a:extLst>
              </a:tr>
              <a:tr h="159010">
                <a:tc>
                  <a:txBody>
                    <a:bodyPr/>
                    <a:lstStyle/>
                    <a:p>
                      <a:pPr>
                        <a:lnSpc>
                          <a:spcPct val="115000"/>
                        </a:lnSpc>
                        <a:spcAft>
                          <a:spcPts val="800"/>
                        </a:spcAft>
                        <a:buNone/>
                      </a:pPr>
                      <a:r>
                        <a:rPr lang="en-GB" sz="600" kern="100">
                          <a:effectLst/>
                        </a:rPr>
                        <a:t>Persuades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230844186"/>
                  </a:ext>
                </a:extLst>
              </a:tr>
              <a:tr h="311540">
                <a:tc>
                  <a:txBody>
                    <a:bodyPr/>
                    <a:lstStyle/>
                    <a:p>
                      <a:pPr>
                        <a:lnSpc>
                          <a:spcPct val="115000"/>
                        </a:lnSpc>
                        <a:spcAft>
                          <a:spcPts val="800"/>
                        </a:spcAft>
                        <a:buNone/>
                      </a:pPr>
                      <a:r>
                        <a:rPr lang="en-GB" sz="600" kern="100">
                          <a:effectLst/>
                        </a:rPr>
                        <a:t>Helps develop knowledge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1182106749"/>
                  </a:ext>
                </a:extLst>
              </a:tr>
              <a:tr h="790715">
                <a:tc>
                  <a:txBody>
                    <a:bodyPr/>
                    <a:lstStyle/>
                    <a:p>
                      <a:pPr>
                        <a:lnSpc>
                          <a:spcPct val="115000"/>
                        </a:lnSpc>
                        <a:spcAft>
                          <a:spcPts val="800"/>
                        </a:spcAft>
                        <a:buNone/>
                      </a:pPr>
                      <a:r>
                        <a:rPr lang="en-GB" sz="600" kern="100">
                          <a:effectLst/>
                        </a:rPr>
                        <a:t>Reader needs to have existing knowledge before reading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3486284756"/>
                  </a:ext>
                </a:extLst>
              </a:tr>
              <a:tr h="790715">
                <a:tc>
                  <a:txBody>
                    <a:bodyPr/>
                    <a:lstStyle/>
                    <a:p>
                      <a:pPr>
                        <a:lnSpc>
                          <a:spcPct val="115000"/>
                        </a:lnSpc>
                        <a:spcAft>
                          <a:spcPts val="800"/>
                        </a:spcAft>
                        <a:buNone/>
                      </a:pPr>
                      <a:r>
                        <a:rPr lang="en-GB" sz="600" kern="100">
                          <a:effectLst/>
                        </a:rPr>
                        <a:t>Source contains complex, academic language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719713997"/>
                  </a:ext>
                </a:extLst>
              </a:tr>
              <a:tr h="311540">
                <a:tc>
                  <a:txBody>
                    <a:bodyPr/>
                    <a:lstStyle/>
                    <a:p>
                      <a:pPr>
                        <a:lnSpc>
                          <a:spcPct val="115000"/>
                        </a:lnSpc>
                        <a:spcAft>
                          <a:spcPts val="800"/>
                        </a:spcAft>
                        <a:buNone/>
                      </a:pPr>
                      <a:r>
                        <a:rPr lang="en-GB" sz="600" kern="100">
                          <a:effectLst/>
                        </a:rPr>
                        <a:t>Evidence based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632716325"/>
                  </a:ext>
                </a:extLst>
              </a:tr>
              <a:tr h="471265">
                <a:tc>
                  <a:txBody>
                    <a:bodyPr/>
                    <a:lstStyle/>
                    <a:p>
                      <a:pPr>
                        <a:lnSpc>
                          <a:spcPct val="115000"/>
                        </a:lnSpc>
                        <a:spcAft>
                          <a:spcPts val="800"/>
                        </a:spcAft>
                        <a:buNone/>
                      </a:pPr>
                      <a:r>
                        <a:rPr lang="en-GB" sz="600" kern="100">
                          <a:effectLst/>
                        </a:rPr>
                        <a:t>Includes figures, tables, statistics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414452427"/>
                  </a:ext>
                </a:extLst>
              </a:tr>
              <a:tr h="311540">
                <a:tc>
                  <a:txBody>
                    <a:bodyPr/>
                    <a:lstStyle/>
                    <a:p>
                      <a:pPr>
                        <a:lnSpc>
                          <a:spcPct val="115000"/>
                        </a:lnSpc>
                        <a:spcAft>
                          <a:spcPts val="800"/>
                        </a:spcAft>
                        <a:buNone/>
                      </a:pPr>
                      <a:r>
                        <a:rPr lang="en-GB" sz="600" kern="100">
                          <a:effectLst/>
                        </a:rPr>
                        <a:t>Aim to persuade you.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a:effectLst/>
                        </a:rPr>
                        <a:t> </a:t>
                      </a:r>
                      <a:endParaRPr lang="en-GB" sz="600" kern="10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tc>
                  <a:txBody>
                    <a:bodyPr/>
                    <a:lstStyle/>
                    <a:p>
                      <a:pPr>
                        <a:lnSpc>
                          <a:spcPct val="115000"/>
                        </a:lnSpc>
                        <a:spcAft>
                          <a:spcPts val="800"/>
                        </a:spcAft>
                        <a:buNone/>
                      </a:pPr>
                      <a:r>
                        <a:rPr lang="en-GB" sz="600" kern="100" dirty="0">
                          <a:effectLst/>
                        </a:rPr>
                        <a:t> </a:t>
                      </a:r>
                      <a:endParaRPr lang="en-GB" sz="600" kern="100" dirty="0">
                        <a:effectLst/>
                        <a:latin typeface="Aptos" panose="020B0004020202020204" pitchFamily="34" charset="0"/>
                        <a:ea typeface="DengXian" panose="02010600030101010101" pitchFamily="2" charset="-122"/>
                        <a:cs typeface="Arial" panose="020B0604020202020204" pitchFamily="34" charset="0"/>
                      </a:endParaRPr>
                    </a:p>
                  </a:txBody>
                  <a:tcPr marL="32635" marR="32635" marT="0" marB="0"/>
                </a:tc>
                <a:extLst>
                  <a:ext uri="{0D108BD9-81ED-4DB2-BD59-A6C34878D82A}">
                    <a16:rowId xmlns:a16="http://schemas.microsoft.com/office/drawing/2014/main" val="2567421236"/>
                  </a:ext>
                </a:extLst>
              </a:tr>
            </a:tbl>
          </a:graphicData>
        </a:graphic>
      </p:graphicFrame>
    </p:spTree>
    <p:extLst>
      <p:ext uri="{BB962C8B-B14F-4D97-AF65-F5344CB8AC3E}">
        <p14:creationId xmlns:p14="http://schemas.microsoft.com/office/powerpoint/2010/main" val="25462520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D725A5-49BE-A2A4-635C-86651B8CF8F1}"/>
              </a:ext>
            </a:extLst>
          </p:cNvPr>
          <p:cNvSpPr>
            <a:spLocks noGrp="1"/>
          </p:cNvSpPr>
          <p:nvPr>
            <p:ph type="title"/>
          </p:nvPr>
        </p:nvSpPr>
        <p:spPr>
          <a:xfrm>
            <a:off x="5413248" y="978408"/>
            <a:ext cx="6263640" cy="1463040"/>
          </a:xfrm>
        </p:spPr>
        <p:txBody>
          <a:bodyPr>
            <a:normAutofit/>
          </a:bodyPr>
          <a:lstStyle/>
          <a:p>
            <a:r>
              <a:rPr lang="en-GB" dirty="0"/>
              <a:t>Ranking sources</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60FD3109-061C-37B4-7A52-92BC5863AD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869" y="976160"/>
            <a:ext cx="4454725" cy="4454725"/>
          </a:xfrm>
          <a:prstGeom prst="rect">
            <a:avLst/>
          </a:prstGeom>
        </p:spPr>
      </p:pic>
      <p:sp>
        <p:nvSpPr>
          <p:cNvPr id="3" name="Content Placeholder 2">
            <a:extLst>
              <a:ext uri="{FF2B5EF4-FFF2-40B4-BE49-F238E27FC236}">
                <a16:creationId xmlns:a16="http://schemas.microsoft.com/office/drawing/2014/main" id="{B95DE0E9-8867-9B4D-4CAF-78785711E27F}"/>
              </a:ext>
            </a:extLst>
          </p:cNvPr>
          <p:cNvSpPr>
            <a:spLocks noGrp="1"/>
          </p:cNvSpPr>
          <p:nvPr>
            <p:ph idx="1"/>
          </p:nvPr>
        </p:nvSpPr>
        <p:spPr>
          <a:xfrm>
            <a:off x="5413248" y="2578608"/>
            <a:ext cx="6263640" cy="3767328"/>
          </a:xfrm>
        </p:spPr>
        <p:txBody>
          <a:bodyPr>
            <a:normAutofit/>
          </a:bodyPr>
          <a:lstStyle/>
          <a:p>
            <a:pPr marL="0" indent="0">
              <a:lnSpc>
                <a:spcPct val="250000"/>
              </a:lnSpc>
              <a:buNone/>
            </a:pPr>
            <a:r>
              <a:rPr lang="en-GB" dirty="0"/>
              <a:t>From comparing and contrasting the source, you will now need to rank the 4  sources from </a:t>
            </a:r>
            <a:r>
              <a:rPr lang="en-GB" b="1" dirty="0"/>
              <a:t>most helpful</a:t>
            </a:r>
            <a:r>
              <a:rPr lang="en-GB" dirty="0"/>
              <a:t> to </a:t>
            </a:r>
            <a:r>
              <a:rPr lang="en-GB" b="1" dirty="0"/>
              <a:t>least helpful</a:t>
            </a:r>
            <a:r>
              <a:rPr lang="en-GB" dirty="0"/>
              <a:t> </a:t>
            </a:r>
            <a:r>
              <a:rPr lang="en-GB" i="1" dirty="0"/>
              <a:t>for academic work</a:t>
            </a:r>
            <a:r>
              <a:rPr lang="en-GB" dirty="0"/>
              <a:t>. After ranking your sources, you will then need to write a short justification for their top two and bottom two. </a:t>
            </a:r>
          </a:p>
        </p:txBody>
      </p:sp>
    </p:spTree>
    <p:extLst>
      <p:ext uri="{BB962C8B-B14F-4D97-AF65-F5344CB8AC3E}">
        <p14:creationId xmlns:p14="http://schemas.microsoft.com/office/powerpoint/2010/main" val="1496055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n early morning coffee with bread and a newspaper on top of the table">
            <a:extLst>
              <a:ext uri="{FF2B5EF4-FFF2-40B4-BE49-F238E27FC236}">
                <a16:creationId xmlns:a16="http://schemas.microsoft.com/office/drawing/2014/main" id="{CCBB9361-39D5-F815-E7F3-0526A95D12D5}"/>
              </a:ext>
            </a:extLst>
          </p:cNvPr>
          <p:cNvPicPr>
            <a:picLocks noChangeAspect="1"/>
          </p:cNvPicPr>
          <p:nvPr/>
        </p:nvPicPr>
        <p:blipFill>
          <a:blip r:embed="rId2"/>
          <a:srcRect t="8990" r="-1" b="6718"/>
          <a:stretch>
            <a:fillRect/>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3EB74-BD19-2FBF-FF2B-1F14230D9FD3}"/>
              </a:ext>
            </a:extLst>
          </p:cNvPr>
          <p:cNvSpPr>
            <a:spLocks noGrp="1"/>
          </p:cNvSpPr>
          <p:nvPr>
            <p:ph type="title"/>
          </p:nvPr>
        </p:nvSpPr>
        <p:spPr>
          <a:xfrm>
            <a:off x="517870" y="978407"/>
            <a:ext cx="5021182" cy="3309511"/>
          </a:xfrm>
        </p:spPr>
        <p:txBody>
          <a:bodyPr vert="horz" lIns="91440" tIns="45720" rIns="91440" bIns="45720" rtlCol="0" anchor="t">
            <a:normAutofit/>
          </a:bodyPr>
          <a:lstStyle/>
          <a:p>
            <a:r>
              <a:rPr lang="en-US" sz="6000" dirty="0">
                <a:solidFill>
                  <a:srgbClr val="FFFFFF"/>
                </a:solidFill>
              </a:rPr>
              <a:t>Break</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07567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gnifying glass and question mark">
            <a:extLst>
              <a:ext uri="{FF2B5EF4-FFF2-40B4-BE49-F238E27FC236}">
                <a16:creationId xmlns:a16="http://schemas.microsoft.com/office/drawing/2014/main" id="{ABAAF0EB-302E-E34C-0571-CAB932A633FD}"/>
              </a:ext>
            </a:extLst>
          </p:cNvPr>
          <p:cNvPicPr>
            <a:picLocks noChangeAspect="1"/>
          </p:cNvPicPr>
          <p:nvPr/>
        </p:nvPicPr>
        <p:blipFill>
          <a:blip r:embed="rId3"/>
          <a:srcRect l="25"/>
          <a:stretch>
            <a:fillRect/>
          </a:stretch>
        </p:blipFill>
        <p:spPr>
          <a:xfrm>
            <a:off x="20" y="10"/>
            <a:ext cx="12188932" cy="6857990"/>
          </a:xfrm>
          <a:prstGeom prst="rect">
            <a:avLst/>
          </a:prstGeom>
        </p:spPr>
      </p:pic>
      <p:sp>
        <p:nvSpPr>
          <p:cNvPr id="15" name="Rectangle 14">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082BF-B93C-0911-AB7C-B38D24FB957A}"/>
              </a:ext>
            </a:extLst>
          </p:cNvPr>
          <p:cNvSpPr>
            <a:spLocks noGrp="1"/>
          </p:cNvSpPr>
          <p:nvPr>
            <p:ph type="title"/>
          </p:nvPr>
        </p:nvSpPr>
        <p:spPr>
          <a:xfrm>
            <a:off x="362406" y="3040399"/>
            <a:ext cx="5021182" cy="3309511"/>
          </a:xfrm>
        </p:spPr>
        <p:txBody>
          <a:bodyPr vert="horz" lIns="91440" tIns="45720" rIns="91440" bIns="45720" rtlCol="0" anchor="t">
            <a:normAutofit/>
          </a:bodyPr>
          <a:lstStyle/>
          <a:p>
            <a:pPr>
              <a:lnSpc>
                <a:spcPct val="90000"/>
              </a:lnSpc>
            </a:pPr>
            <a:r>
              <a:rPr lang="en-US" sz="5600" dirty="0">
                <a:solidFill>
                  <a:srgbClr val="FFFFFF"/>
                </a:solidFill>
              </a:rPr>
              <a:t>Why do we need to evaluate our sources? </a:t>
            </a:r>
          </a:p>
        </p:txBody>
      </p:sp>
      <p:sp>
        <p:nvSpPr>
          <p:cNvPr id="17" name="Rectangle 1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02476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A6B13C-B0E7-06C1-D021-7B3FEEF2864B}"/>
              </a:ext>
            </a:extLst>
          </p:cNvPr>
          <p:cNvSpPr>
            <a:spLocks noGrp="1"/>
          </p:cNvSpPr>
          <p:nvPr>
            <p:ph type="title"/>
          </p:nvPr>
        </p:nvSpPr>
        <p:spPr>
          <a:xfrm>
            <a:off x="4119372" y="909574"/>
            <a:ext cx="3950208" cy="758952"/>
          </a:xfrm>
        </p:spPr>
        <p:txBody>
          <a:bodyPr>
            <a:normAutofit fontScale="90000"/>
          </a:bodyPr>
          <a:lstStyle/>
          <a:p>
            <a:pPr algn="ctr"/>
            <a:r>
              <a:rPr lang="en-GB" dirty="0"/>
              <a:t>Here’s why </a:t>
            </a:r>
          </a:p>
        </p:txBody>
      </p:sp>
      <p:sp>
        <p:nvSpPr>
          <p:cNvPr id="16" name="Rectangle 15">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3368D52A-7153-D4D3-3326-6C9B1AA24C46}"/>
              </a:ext>
            </a:extLst>
          </p:cNvPr>
          <p:cNvGraphicFramePr>
            <a:graphicFrameLocks noGrp="1"/>
          </p:cNvGraphicFramePr>
          <p:nvPr>
            <p:ph idx="1"/>
            <p:extLst>
              <p:ext uri="{D42A27DB-BD31-4B8C-83A1-F6EECF244321}">
                <p14:modId xmlns:p14="http://schemas.microsoft.com/office/powerpoint/2010/main" val="3855862632"/>
              </p:ext>
            </p:extLst>
          </p:nvPr>
        </p:nvGraphicFramePr>
        <p:xfrm>
          <a:off x="0" y="1760219"/>
          <a:ext cx="12047220" cy="5097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2264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nhancing Information Literacy in the AI Era: The CRAAP Test, Emerging  Research, and Practical Guidance | by Ibiloye Abiodun Christian | ISSUES  AND APPROACHES IN EDUCATION PRACTICE | Medium">
            <a:extLst>
              <a:ext uri="{FF2B5EF4-FFF2-40B4-BE49-F238E27FC236}">
                <a16:creationId xmlns:a16="http://schemas.microsoft.com/office/drawing/2014/main" id="{3166DCF1-9FB8-532F-E49D-B96344635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834864"/>
            <a:ext cx="12192000" cy="602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544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07A940D-A83B-E6D2-FF8A-891334CF707C}"/>
              </a:ext>
            </a:extLst>
          </p:cNvPr>
          <p:cNvSpPr>
            <a:spLocks noGrp="1"/>
          </p:cNvSpPr>
          <p:nvPr>
            <p:ph type="title"/>
          </p:nvPr>
        </p:nvSpPr>
        <p:spPr>
          <a:xfrm>
            <a:off x="521208" y="978408"/>
            <a:ext cx="3200400" cy="2432304"/>
          </a:xfrm>
        </p:spPr>
        <p:txBody>
          <a:bodyPr anchor="b">
            <a:normAutofit fontScale="90000"/>
          </a:bodyPr>
          <a:lstStyle/>
          <a:p>
            <a:pPr algn="ctr"/>
            <a:r>
              <a:rPr lang="en-GB" sz="4000" dirty="0"/>
              <a:t>Let’s put CRAAP into action: Part 1 </a:t>
            </a:r>
          </a:p>
        </p:txBody>
      </p:sp>
      <p:sp>
        <p:nvSpPr>
          <p:cNvPr id="12" name="Freeform: Shape 11">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D61AD03C-69C6-9EB5-AF8E-DE8A61B3D957}"/>
              </a:ext>
            </a:extLst>
          </p:cNvPr>
          <p:cNvSpPr>
            <a:spLocks noGrp="1"/>
          </p:cNvSpPr>
          <p:nvPr>
            <p:ph idx="1"/>
          </p:nvPr>
        </p:nvSpPr>
        <p:spPr>
          <a:xfrm>
            <a:off x="521208" y="3529653"/>
            <a:ext cx="3200400" cy="2816352"/>
          </a:xfrm>
        </p:spPr>
        <p:txBody>
          <a:bodyPr>
            <a:normAutofit/>
          </a:bodyPr>
          <a:lstStyle/>
          <a:p>
            <a:pPr marL="0" indent="0">
              <a:lnSpc>
                <a:spcPct val="100000"/>
              </a:lnSpc>
              <a:buNone/>
            </a:pPr>
            <a:r>
              <a:rPr lang="en-GB" dirty="0"/>
              <a:t>Using the CRAAP test, we will first apply it together to assess the appropriateness of the source, to determine whether it is relevant for the following essay question: </a:t>
            </a:r>
          </a:p>
          <a:p>
            <a:pPr marL="0" indent="0" algn="ctr">
              <a:lnSpc>
                <a:spcPct val="100000"/>
              </a:lnSpc>
              <a:buNone/>
            </a:pPr>
            <a:r>
              <a:rPr lang="en-GB" b="1" dirty="0"/>
              <a:t>“To what extent are academic skills useful in the workplace?”</a:t>
            </a:r>
          </a:p>
        </p:txBody>
      </p:sp>
      <p:pic>
        <p:nvPicPr>
          <p:cNvPr id="5" name="Picture 4">
            <a:extLst>
              <a:ext uri="{FF2B5EF4-FFF2-40B4-BE49-F238E27FC236}">
                <a16:creationId xmlns:a16="http://schemas.microsoft.com/office/drawing/2014/main" id="{E18E93C6-EAF0-4044-6B65-785145910D94}"/>
              </a:ext>
            </a:extLst>
          </p:cNvPr>
          <p:cNvPicPr>
            <a:picLocks noChangeAspect="1"/>
          </p:cNvPicPr>
          <p:nvPr/>
        </p:nvPicPr>
        <p:blipFill>
          <a:blip r:embed="rId3"/>
          <a:srcRect r="-2" b="4556"/>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3921035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98BF7B-9904-8BE5-40ED-D47A2F7F30D1}"/>
              </a:ext>
            </a:extLst>
          </p:cNvPr>
          <p:cNvSpPr>
            <a:spLocks noGrp="1"/>
          </p:cNvSpPr>
          <p:nvPr>
            <p:ph type="title"/>
          </p:nvPr>
        </p:nvSpPr>
        <p:spPr>
          <a:xfrm>
            <a:off x="521208" y="978408"/>
            <a:ext cx="4032504" cy="3364992"/>
          </a:xfrm>
        </p:spPr>
        <p:txBody>
          <a:bodyPr>
            <a:normAutofit/>
          </a:bodyPr>
          <a:lstStyle/>
          <a:p>
            <a:pPr algn="ctr"/>
            <a:r>
              <a:rPr lang="en-GB" dirty="0"/>
              <a:t>Let’s put CRAAP into Action: Part 2 </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BAAD01E-85BC-7824-01DB-1E1CDB62364A}"/>
              </a:ext>
            </a:extLst>
          </p:cNvPr>
          <p:cNvGraphicFramePr>
            <a:graphicFrameLocks noGrp="1"/>
          </p:cNvGraphicFramePr>
          <p:nvPr>
            <p:ph idx="1"/>
            <p:extLst>
              <p:ext uri="{D42A27DB-BD31-4B8C-83A1-F6EECF244321}">
                <p14:modId xmlns:p14="http://schemas.microsoft.com/office/powerpoint/2010/main" val="3902568707"/>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8F385DD-53F7-39CA-B92A-EE3ED421B98C}"/>
              </a:ext>
            </a:extLst>
          </p:cNvPr>
          <p:cNvSpPr txBox="1"/>
          <p:nvPr/>
        </p:nvSpPr>
        <p:spPr>
          <a:xfrm>
            <a:off x="0" y="3948526"/>
            <a:ext cx="5122354" cy="1754326"/>
          </a:xfrm>
          <a:prstGeom prst="rect">
            <a:avLst/>
          </a:prstGeom>
          <a:noFill/>
        </p:spPr>
        <p:txBody>
          <a:bodyPr wrap="square">
            <a:spAutoFit/>
          </a:bodyPr>
          <a:lstStyle/>
          <a:p>
            <a:pPr marL="0" indent="0" algn="ctr">
              <a:lnSpc>
                <a:spcPct val="100000"/>
              </a:lnSpc>
              <a:buNone/>
            </a:pPr>
            <a:r>
              <a:rPr lang="en-GB" b="1" dirty="0"/>
              <a:t>“</a:t>
            </a:r>
            <a:r>
              <a:rPr lang="en-GB" sz="3600" b="1" i="1" dirty="0"/>
              <a:t>To what extent are academic skills useful in the workplace?”</a:t>
            </a:r>
            <a:endParaRPr lang="en-GB" b="1" i="1" dirty="0"/>
          </a:p>
        </p:txBody>
      </p:sp>
    </p:spTree>
    <p:extLst>
      <p:ext uri="{BB962C8B-B14F-4D97-AF65-F5344CB8AC3E}">
        <p14:creationId xmlns:p14="http://schemas.microsoft.com/office/powerpoint/2010/main" val="3593470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1929CB-A429-E5C9-02B2-32FF9749DB9D}"/>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16990CE-47A6-CC55-A689-0D1AE791C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636EC80-3004-08ED-366E-C512D3F76A02}"/>
              </a:ext>
            </a:extLst>
          </p:cNvPr>
          <p:cNvSpPr>
            <a:spLocks noGrp="1"/>
          </p:cNvSpPr>
          <p:nvPr>
            <p:ph type="title"/>
          </p:nvPr>
        </p:nvSpPr>
        <p:spPr>
          <a:xfrm>
            <a:off x="521208" y="978408"/>
            <a:ext cx="11155680" cy="1463040"/>
          </a:xfrm>
        </p:spPr>
        <p:txBody>
          <a:bodyPr>
            <a:normAutofit/>
          </a:bodyPr>
          <a:lstStyle/>
          <a:p>
            <a:pPr algn="ctr"/>
            <a:r>
              <a:rPr lang="en-GB" dirty="0"/>
              <a:t>Lesson Objectives Recap:</a:t>
            </a:r>
          </a:p>
        </p:txBody>
      </p:sp>
      <p:sp>
        <p:nvSpPr>
          <p:cNvPr id="17" name="Rectangle 16">
            <a:extLst>
              <a:ext uri="{FF2B5EF4-FFF2-40B4-BE49-F238E27FC236}">
                <a16:creationId xmlns:a16="http://schemas.microsoft.com/office/drawing/2014/main" id="{A7C323EC-1050-C586-EC5C-FAC8DA6AF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5" name="Content Placeholder 2">
            <a:extLst>
              <a:ext uri="{FF2B5EF4-FFF2-40B4-BE49-F238E27FC236}">
                <a16:creationId xmlns:a16="http://schemas.microsoft.com/office/drawing/2014/main" id="{A8872E78-2A8D-5AA1-71BB-8FDA15244600}"/>
              </a:ext>
            </a:extLst>
          </p:cNvPr>
          <p:cNvGraphicFramePr>
            <a:graphicFrameLocks noGrp="1"/>
          </p:cNvGraphicFramePr>
          <p:nvPr>
            <p:ph idx="1"/>
            <p:extLst>
              <p:ext uri="{D42A27DB-BD31-4B8C-83A1-F6EECF244321}">
                <p14:modId xmlns:p14="http://schemas.microsoft.com/office/powerpoint/2010/main" val="834085989"/>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641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956A-0FCC-38FD-02EB-FE25C08FF0E9}"/>
              </a:ext>
            </a:extLst>
          </p:cNvPr>
          <p:cNvSpPr>
            <a:spLocks noGrp="1"/>
          </p:cNvSpPr>
          <p:nvPr>
            <p:ph type="title"/>
          </p:nvPr>
        </p:nvSpPr>
        <p:spPr/>
        <p:txBody>
          <a:bodyPr/>
          <a:lstStyle/>
          <a:p>
            <a:pPr algn="ctr"/>
            <a:r>
              <a:rPr lang="en-GB" dirty="0"/>
              <a:t>Reference List </a:t>
            </a:r>
          </a:p>
        </p:txBody>
      </p:sp>
      <p:sp>
        <p:nvSpPr>
          <p:cNvPr id="3" name="Content Placeholder 2">
            <a:extLst>
              <a:ext uri="{FF2B5EF4-FFF2-40B4-BE49-F238E27FC236}">
                <a16:creationId xmlns:a16="http://schemas.microsoft.com/office/drawing/2014/main" id="{2E1CFBE6-C1CD-48C6-7851-FFAF6BD1F968}"/>
              </a:ext>
            </a:extLst>
          </p:cNvPr>
          <p:cNvSpPr>
            <a:spLocks noGrp="1"/>
          </p:cNvSpPr>
          <p:nvPr>
            <p:ph idx="1"/>
          </p:nvPr>
        </p:nvSpPr>
        <p:spPr/>
        <p:txBody>
          <a:bodyPr>
            <a:normAutofit/>
          </a:bodyPr>
          <a:lstStyle/>
          <a:p>
            <a:r>
              <a:rPr lang="en-GB" dirty="0"/>
              <a:t>Bristol University (2026) Evaluating Source. Available at: </a:t>
            </a:r>
            <a:r>
              <a:rPr lang="en-GB" dirty="0">
                <a:hlinkClick r:id="rId2"/>
              </a:rPr>
              <a:t>Evaluating sources | Library | University of Bristol</a:t>
            </a:r>
            <a:r>
              <a:rPr lang="en-GB" dirty="0"/>
              <a:t>. Accessed 8</a:t>
            </a:r>
            <a:r>
              <a:rPr lang="en-GB" baseline="30000" dirty="0"/>
              <a:t>th</a:t>
            </a:r>
            <a:r>
              <a:rPr lang="en-GB" dirty="0"/>
              <a:t> April 2026</a:t>
            </a:r>
          </a:p>
          <a:p>
            <a:r>
              <a:rPr lang="en-GB" dirty="0"/>
              <a:t>Harris, L. (2022) Evaluating information using the CRAAP Test: A student’s guide to critical research. London: Study Wise Publication</a:t>
            </a:r>
          </a:p>
          <a:p>
            <a:r>
              <a:rPr lang="en-GB" dirty="0"/>
              <a:t>The Open University (2008) </a:t>
            </a:r>
            <a:r>
              <a:rPr lang="en-GB" i="1" dirty="0"/>
              <a:t>Thinking Critically.</a:t>
            </a:r>
            <a:r>
              <a:rPr lang="en-GB" dirty="0"/>
              <a:t> Milton Keynes: The Open University. </a:t>
            </a:r>
          </a:p>
        </p:txBody>
      </p:sp>
    </p:spTree>
    <p:extLst>
      <p:ext uri="{BB962C8B-B14F-4D97-AF65-F5344CB8AC3E}">
        <p14:creationId xmlns:p14="http://schemas.microsoft.com/office/powerpoint/2010/main" val="394439509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1706</Words>
  <Application>Microsoft Office PowerPoint</Application>
  <PresentationFormat>Widescreen</PresentationFormat>
  <Paragraphs>265</Paragraphs>
  <Slides>29</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Aptos</vt:lpstr>
      <vt:lpstr>Arial</vt:lpstr>
      <vt:lpstr>Bierstadt</vt:lpstr>
      <vt:lpstr>GestaltVTI</vt:lpstr>
      <vt:lpstr>Thinking with Purpose: Part 1 </vt:lpstr>
      <vt:lpstr>Contents Page </vt:lpstr>
      <vt:lpstr>Previously in BMBS4000… </vt:lpstr>
      <vt:lpstr>PDR Reflection  </vt:lpstr>
      <vt:lpstr>Lesson Aim and Objectives </vt:lpstr>
      <vt:lpstr>Types of Sources </vt:lpstr>
      <vt:lpstr>Types of Sources </vt:lpstr>
      <vt:lpstr>Books </vt:lpstr>
      <vt:lpstr>Key Characteristics </vt:lpstr>
      <vt:lpstr>Books: Strengths and Weaknesses </vt:lpstr>
      <vt:lpstr>Journal Articles </vt:lpstr>
      <vt:lpstr>Types of Journal Articles </vt:lpstr>
      <vt:lpstr>Characteristics of a Journal Articles</vt:lpstr>
      <vt:lpstr>Strengths vs Weaknesses </vt:lpstr>
      <vt:lpstr>Websites </vt:lpstr>
      <vt:lpstr>Strengths Vs Weaknesses</vt:lpstr>
      <vt:lpstr>What are reports? </vt:lpstr>
      <vt:lpstr>Key Characteristics</vt:lpstr>
      <vt:lpstr>Strengths vs Weaknesses </vt:lpstr>
      <vt:lpstr>Source Comparisons </vt:lpstr>
      <vt:lpstr>Ranking sources</vt:lpstr>
      <vt:lpstr>Break</vt:lpstr>
      <vt:lpstr>Why do we need to evaluate our sources? </vt:lpstr>
      <vt:lpstr>Here’s why </vt:lpstr>
      <vt:lpstr>PowerPoint Presentation</vt:lpstr>
      <vt:lpstr>Let’s put CRAAP into action: Part 1 </vt:lpstr>
      <vt:lpstr>Let’s put CRAAP into Action: Part 2 </vt:lpstr>
      <vt:lpstr>Lesson Objectives Recap:</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2026-03-02T14:16:50Z</dcterms:created>
  <dcterms:modified xsi:type="dcterms:W3CDTF">2026-04-08T09:58:15Z</dcterms:modified>
</cp:coreProperties>
</file>