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5" autoAdjust="0"/>
    <p:restoredTop sz="94660"/>
  </p:normalViewPr>
  <p:slideViewPr>
    <p:cSldViewPr snapToGrid="0">
      <p:cViewPr varScale="1">
        <p:scale>
          <a:sx n="77" d="100"/>
          <a:sy n="77" d="100"/>
        </p:scale>
        <p:origin x="11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244458-CA76-4843-9353-818AD25E5603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E482597-6073-4895-BA9B-B8D49707B389}">
      <dgm:prSet/>
      <dgm:spPr/>
      <dgm:t>
        <a:bodyPr/>
        <a:lstStyle/>
        <a:p>
          <a:r>
            <a:rPr lang="en-GB"/>
            <a:t>Provide a framework and guidelines for investigators to express their research questions</a:t>
          </a:r>
          <a:endParaRPr lang="en-US"/>
        </a:p>
      </dgm:t>
    </dgm:pt>
    <dgm:pt modelId="{9E00183A-5398-4B07-8190-09C61D10B3C3}" type="parTrans" cxnId="{DC9DEFAA-5286-4D77-AE7E-CF65E0AA5709}">
      <dgm:prSet/>
      <dgm:spPr/>
      <dgm:t>
        <a:bodyPr/>
        <a:lstStyle/>
        <a:p>
          <a:endParaRPr lang="en-US"/>
        </a:p>
      </dgm:t>
    </dgm:pt>
    <dgm:pt modelId="{B6882AA5-6EAD-4B91-9399-AB28053F0161}" type="sibTrans" cxnId="{DC9DEFAA-5286-4D77-AE7E-CF65E0AA5709}">
      <dgm:prSet/>
      <dgm:spPr/>
      <dgm:t>
        <a:bodyPr/>
        <a:lstStyle/>
        <a:p>
          <a:endParaRPr lang="en-US"/>
        </a:p>
      </dgm:t>
    </dgm:pt>
    <dgm:pt modelId="{ED71B62F-CCED-4C7B-90B0-DB2094258738}">
      <dgm:prSet/>
      <dgm:spPr/>
      <dgm:t>
        <a:bodyPr/>
        <a:lstStyle/>
        <a:p>
          <a:r>
            <a:rPr lang="en-GB"/>
            <a:t>being able to easily answer inquiries regarding the research</a:t>
          </a:r>
          <a:endParaRPr lang="en-US"/>
        </a:p>
      </dgm:t>
    </dgm:pt>
    <dgm:pt modelId="{AEDA7C88-6027-4354-A0F8-25C506674038}" type="parTrans" cxnId="{48F23EB4-CC8A-43DB-A8AB-221EC8D0E907}">
      <dgm:prSet/>
      <dgm:spPr/>
      <dgm:t>
        <a:bodyPr/>
        <a:lstStyle/>
        <a:p>
          <a:endParaRPr lang="en-US"/>
        </a:p>
      </dgm:t>
    </dgm:pt>
    <dgm:pt modelId="{24F84924-1037-4BAE-9BC4-9B0DF66291D3}" type="sibTrans" cxnId="{48F23EB4-CC8A-43DB-A8AB-221EC8D0E907}">
      <dgm:prSet/>
      <dgm:spPr/>
      <dgm:t>
        <a:bodyPr/>
        <a:lstStyle/>
        <a:p>
          <a:endParaRPr lang="en-US"/>
        </a:p>
      </dgm:t>
    </dgm:pt>
    <dgm:pt modelId="{6DAF8630-59A8-421A-9C39-AB71D7BAD307}">
      <dgm:prSet/>
      <dgm:spPr/>
      <dgm:t>
        <a:bodyPr/>
        <a:lstStyle/>
        <a:p>
          <a:r>
            <a:rPr lang="en-GB"/>
            <a:t>ensuring that ethical guidelines are followed while conducting the research</a:t>
          </a:r>
          <a:endParaRPr lang="en-US"/>
        </a:p>
      </dgm:t>
    </dgm:pt>
    <dgm:pt modelId="{27F76213-69E1-4165-8294-F260CC6C9037}" type="parTrans" cxnId="{492FC139-748E-4777-A24D-476786236CB7}">
      <dgm:prSet/>
      <dgm:spPr/>
      <dgm:t>
        <a:bodyPr/>
        <a:lstStyle/>
        <a:p>
          <a:endParaRPr lang="en-US"/>
        </a:p>
      </dgm:t>
    </dgm:pt>
    <dgm:pt modelId="{DA6D70C1-C1AF-4254-B16E-9DD6CEE1288B}" type="sibTrans" cxnId="{492FC139-748E-4777-A24D-476786236CB7}">
      <dgm:prSet/>
      <dgm:spPr/>
      <dgm:t>
        <a:bodyPr/>
        <a:lstStyle/>
        <a:p>
          <a:endParaRPr lang="en-US"/>
        </a:p>
      </dgm:t>
    </dgm:pt>
    <dgm:pt modelId="{BEFA4817-2B6A-4E59-BAA5-2547D31143CA}">
      <dgm:prSet/>
      <dgm:spPr/>
      <dgm:t>
        <a:bodyPr/>
        <a:lstStyle/>
        <a:p>
          <a:r>
            <a:rPr lang="en-GB"/>
            <a:t>assisting researchers in efficiently planning the research</a:t>
          </a:r>
          <a:endParaRPr lang="en-US"/>
        </a:p>
      </dgm:t>
    </dgm:pt>
    <dgm:pt modelId="{E32AB0BB-A8A4-4958-8AE9-23C74E2F1BF9}" type="parTrans" cxnId="{3CFB7869-8D3E-4494-BB32-C5D0307CFBF5}">
      <dgm:prSet/>
      <dgm:spPr/>
      <dgm:t>
        <a:bodyPr/>
        <a:lstStyle/>
        <a:p>
          <a:endParaRPr lang="en-US"/>
        </a:p>
      </dgm:t>
    </dgm:pt>
    <dgm:pt modelId="{457689A8-7A22-4EEB-84FB-D529DE1CED71}" type="sibTrans" cxnId="{3CFB7869-8D3E-4494-BB32-C5D0307CFBF5}">
      <dgm:prSet/>
      <dgm:spPr/>
      <dgm:t>
        <a:bodyPr/>
        <a:lstStyle/>
        <a:p>
          <a:endParaRPr lang="en-US"/>
        </a:p>
      </dgm:t>
    </dgm:pt>
    <dgm:pt modelId="{7FB81257-C59B-4F0B-9808-216F004D6693}" type="pres">
      <dgm:prSet presAssocID="{C6244458-CA76-4843-9353-818AD25E56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6C53CE0-6E92-43D8-BE74-3628856FB291}" type="pres">
      <dgm:prSet presAssocID="{BE482597-6073-4895-BA9B-B8D49707B389}" presName="hierRoot1" presStyleCnt="0"/>
      <dgm:spPr/>
    </dgm:pt>
    <dgm:pt modelId="{41CB569B-E0ED-4C66-AF5B-57FDEBE0B9EE}" type="pres">
      <dgm:prSet presAssocID="{BE482597-6073-4895-BA9B-B8D49707B389}" presName="composite" presStyleCnt="0"/>
      <dgm:spPr/>
    </dgm:pt>
    <dgm:pt modelId="{B705EA99-BF6C-4ED7-9A1F-6240F51DE23B}" type="pres">
      <dgm:prSet presAssocID="{BE482597-6073-4895-BA9B-B8D49707B389}" presName="background" presStyleLbl="node0" presStyleIdx="0" presStyleCnt="4"/>
      <dgm:spPr/>
    </dgm:pt>
    <dgm:pt modelId="{30F61074-C5D1-4C57-99D6-5A80E4DA2562}" type="pres">
      <dgm:prSet presAssocID="{BE482597-6073-4895-BA9B-B8D49707B389}" presName="text" presStyleLbl="fgAcc0" presStyleIdx="0" presStyleCnt="4">
        <dgm:presLayoutVars>
          <dgm:chPref val="3"/>
        </dgm:presLayoutVars>
      </dgm:prSet>
      <dgm:spPr/>
    </dgm:pt>
    <dgm:pt modelId="{B75FDB1F-01E8-4956-A576-37B594E56AF3}" type="pres">
      <dgm:prSet presAssocID="{BE482597-6073-4895-BA9B-B8D49707B389}" presName="hierChild2" presStyleCnt="0"/>
      <dgm:spPr/>
    </dgm:pt>
    <dgm:pt modelId="{DF78EC44-C900-439F-9594-5B185F30CC52}" type="pres">
      <dgm:prSet presAssocID="{ED71B62F-CCED-4C7B-90B0-DB2094258738}" presName="hierRoot1" presStyleCnt="0"/>
      <dgm:spPr/>
    </dgm:pt>
    <dgm:pt modelId="{03B9AEFD-B61B-41A2-B205-F9151C84BBDE}" type="pres">
      <dgm:prSet presAssocID="{ED71B62F-CCED-4C7B-90B0-DB2094258738}" presName="composite" presStyleCnt="0"/>
      <dgm:spPr/>
    </dgm:pt>
    <dgm:pt modelId="{DCDED1CA-B873-45A5-8C0E-B9778AA40B8A}" type="pres">
      <dgm:prSet presAssocID="{ED71B62F-CCED-4C7B-90B0-DB2094258738}" presName="background" presStyleLbl="node0" presStyleIdx="1" presStyleCnt="4"/>
      <dgm:spPr/>
    </dgm:pt>
    <dgm:pt modelId="{DD330D48-A3D9-4F73-AB5E-84C24F2810F2}" type="pres">
      <dgm:prSet presAssocID="{ED71B62F-CCED-4C7B-90B0-DB2094258738}" presName="text" presStyleLbl="fgAcc0" presStyleIdx="1" presStyleCnt="4">
        <dgm:presLayoutVars>
          <dgm:chPref val="3"/>
        </dgm:presLayoutVars>
      </dgm:prSet>
      <dgm:spPr/>
    </dgm:pt>
    <dgm:pt modelId="{20C06FDC-87E8-4BB7-A4D8-F0CC2BB9E971}" type="pres">
      <dgm:prSet presAssocID="{ED71B62F-CCED-4C7B-90B0-DB2094258738}" presName="hierChild2" presStyleCnt="0"/>
      <dgm:spPr/>
    </dgm:pt>
    <dgm:pt modelId="{0451C2B8-23AD-46EE-A506-78831C1EEE64}" type="pres">
      <dgm:prSet presAssocID="{6DAF8630-59A8-421A-9C39-AB71D7BAD307}" presName="hierRoot1" presStyleCnt="0"/>
      <dgm:spPr/>
    </dgm:pt>
    <dgm:pt modelId="{6E12AB31-2820-4DC0-90A3-46550C8160D2}" type="pres">
      <dgm:prSet presAssocID="{6DAF8630-59A8-421A-9C39-AB71D7BAD307}" presName="composite" presStyleCnt="0"/>
      <dgm:spPr/>
    </dgm:pt>
    <dgm:pt modelId="{225C7E11-DC16-4A30-A16C-6185F85A4308}" type="pres">
      <dgm:prSet presAssocID="{6DAF8630-59A8-421A-9C39-AB71D7BAD307}" presName="background" presStyleLbl="node0" presStyleIdx="2" presStyleCnt="4"/>
      <dgm:spPr/>
    </dgm:pt>
    <dgm:pt modelId="{3751F28F-938B-44E9-AE70-40C51C735926}" type="pres">
      <dgm:prSet presAssocID="{6DAF8630-59A8-421A-9C39-AB71D7BAD307}" presName="text" presStyleLbl="fgAcc0" presStyleIdx="2" presStyleCnt="4">
        <dgm:presLayoutVars>
          <dgm:chPref val="3"/>
        </dgm:presLayoutVars>
      </dgm:prSet>
      <dgm:spPr/>
    </dgm:pt>
    <dgm:pt modelId="{3FD27A52-BE0D-4517-8B7E-28BD0CCFED31}" type="pres">
      <dgm:prSet presAssocID="{6DAF8630-59A8-421A-9C39-AB71D7BAD307}" presName="hierChild2" presStyleCnt="0"/>
      <dgm:spPr/>
    </dgm:pt>
    <dgm:pt modelId="{0B12ED10-C047-4ED9-A2E2-E0F08E44A9E9}" type="pres">
      <dgm:prSet presAssocID="{BEFA4817-2B6A-4E59-BAA5-2547D31143CA}" presName="hierRoot1" presStyleCnt="0"/>
      <dgm:spPr/>
    </dgm:pt>
    <dgm:pt modelId="{BDC5B7B2-B39C-4919-9DAF-3D958048D166}" type="pres">
      <dgm:prSet presAssocID="{BEFA4817-2B6A-4E59-BAA5-2547D31143CA}" presName="composite" presStyleCnt="0"/>
      <dgm:spPr/>
    </dgm:pt>
    <dgm:pt modelId="{4B937AC6-E676-4DC5-935D-EE623C835BC9}" type="pres">
      <dgm:prSet presAssocID="{BEFA4817-2B6A-4E59-BAA5-2547D31143CA}" presName="background" presStyleLbl="node0" presStyleIdx="3" presStyleCnt="4"/>
      <dgm:spPr/>
    </dgm:pt>
    <dgm:pt modelId="{A5A0A380-A327-4DB4-B555-DEB5F103A38E}" type="pres">
      <dgm:prSet presAssocID="{BEFA4817-2B6A-4E59-BAA5-2547D31143CA}" presName="text" presStyleLbl="fgAcc0" presStyleIdx="3" presStyleCnt="4">
        <dgm:presLayoutVars>
          <dgm:chPref val="3"/>
        </dgm:presLayoutVars>
      </dgm:prSet>
      <dgm:spPr/>
    </dgm:pt>
    <dgm:pt modelId="{7E5D6F90-81F7-4A6D-A11E-F671739D6D2D}" type="pres">
      <dgm:prSet presAssocID="{BEFA4817-2B6A-4E59-BAA5-2547D31143CA}" presName="hierChild2" presStyleCnt="0"/>
      <dgm:spPr/>
    </dgm:pt>
  </dgm:ptLst>
  <dgm:cxnLst>
    <dgm:cxn modelId="{7A327909-6755-41D2-809D-748979703AB0}" type="presOf" srcId="{BE482597-6073-4895-BA9B-B8D49707B389}" destId="{30F61074-C5D1-4C57-99D6-5A80E4DA2562}" srcOrd="0" destOrd="0" presId="urn:microsoft.com/office/officeart/2005/8/layout/hierarchy1"/>
    <dgm:cxn modelId="{492FC139-748E-4777-A24D-476786236CB7}" srcId="{C6244458-CA76-4843-9353-818AD25E5603}" destId="{6DAF8630-59A8-421A-9C39-AB71D7BAD307}" srcOrd="2" destOrd="0" parTransId="{27F76213-69E1-4165-8294-F260CC6C9037}" sibTransId="{DA6D70C1-C1AF-4254-B16E-9DD6CEE1288B}"/>
    <dgm:cxn modelId="{3CFB7869-8D3E-4494-BB32-C5D0307CFBF5}" srcId="{C6244458-CA76-4843-9353-818AD25E5603}" destId="{BEFA4817-2B6A-4E59-BAA5-2547D31143CA}" srcOrd="3" destOrd="0" parTransId="{E32AB0BB-A8A4-4958-8AE9-23C74E2F1BF9}" sibTransId="{457689A8-7A22-4EEB-84FB-D529DE1CED71}"/>
    <dgm:cxn modelId="{AF1D3B82-F91E-41EA-B7E9-BDAC2F0698AE}" type="presOf" srcId="{BEFA4817-2B6A-4E59-BAA5-2547D31143CA}" destId="{A5A0A380-A327-4DB4-B555-DEB5F103A38E}" srcOrd="0" destOrd="0" presId="urn:microsoft.com/office/officeart/2005/8/layout/hierarchy1"/>
    <dgm:cxn modelId="{A333668C-21D8-43A9-9209-D90A4D59708F}" type="presOf" srcId="{6DAF8630-59A8-421A-9C39-AB71D7BAD307}" destId="{3751F28F-938B-44E9-AE70-40C51C735926}" srcOrd="0" destOrd="0" presId="urn:microsoft.com/office/officeart/2005/8/layout/hierarchy1"/>
    <dgm:cxn modelId="{EB483F96-B592-4775-A970-E7C5FE69433A}" type="presOf" srcId="{ED71B62F-CCED-4C7B-90B0-DB2094258738}" destId="{DD330D48-A3D9-4F73-AB5E-84C24F2810F2}" srcOrd="0" destOrd="0" presId="urn:microsoft.com/office/officeart/2005/8/layout/hierarchy1"/>
    <dgm:cxn modelId="{DC9DEFAA-5286-4D77-AE7E-CF65E0AA5709}" srcId="{C6244458-CA76-4843-9353-818AD25E5603}" destId="{BE482597-6073-4895-BA9B-B8D49707B389}" srcOrd="0" destOrd="0" parTransId="{9E00183A-5398-4B07-8190-09C61D10B3C3}" sibTransId="{B6882AA5-6EAD-4B91-9399-AB28053F0161}"/>
    <dgm:cxn modelId="{48F23EB4-CC8A-43DB-A8AB-221EC8D0E907}" srcId="{C6244458-CA76-4843-9353-818AD25E5603}" destId="{ED71B62F-CCED-4C7B-90B0-DB2094258738}" srcOrd="1" destOrd="0" parTransId="{AEDA7C88-6027-4354-A0F8-25C506674038}" sibTransId="{24F84924-1037-4BAE-9BC4-9B0DF66291D3}"/>
    <dgm:cxn modelId="{B67271C5-6A51-4F06-9806-5E32CE6B9CA4}" type="presOf" srcId="{C6244458-CA76-4843-9353-818AD25E5603}" destId="{7FB81257-C59B-4F0B-9808-216F004D6693}" srcOrd="0" destOrd="0" presId="urn:microsoft.com/office/officeart/2005/8/layout/hierarchy1"/>
    <dgm:cxn modelId="{A6CE42DB-8197-4D0F-872B-4B9179BABFFB}" type="presParOf" srcId="{7FB81257-C59B-4F0B-9808-216F004D6693}" destId="{86C53CE0-6E92-43D8-BE74-3628856FB291}" srcOrd="0" destOrd="0" presId="urn:microsoft.com/office/officeart/2005/8/layout/hierarchy1"/>
    <dgm:cxn modelId="{95E608D7-8183-4BCE-A55E-F3895BC55967}" type="presParOf" srcId="{86C53CE0-6E92-43D8-BE74-3628856FB291}" destId="{41CB569B-E0ED-4C66-AF5B-57FDEBE0B9EE}" srcOrd="0" destOrd="0" presId="urn:microsoft.com/office/officeart/2005/8/layout/hierarchy1"/>
    <dgm:cxn modelId="{048D9C36-E893-4DA7-947B-B40C1417ADDA}" type="presParOf" srcId="{41CB569B-E0ED-4C66-AF5B-57FDEBE0B9EE}" destId="{B705EA99-BF6C-4ED7-9A1F-6240F51DE23B}" srcOrd="0" destOrd="0" presId="urn:microsoft.com/office/officeart/2005/8/layout/hierarchy1"/>
    <dgm:cxn modelId="{32538D3D-C266-480C-8730-26A4EB70FB3C}" type="presParOf" srcId="{41CB569B-E0ED-4C66-AF5B-57FDEBE0B9EE}" destId="{30F61074-C5D1-4C57-99D6-5A80E4DA2562}" srcOrd="1" destOrd="0" presId="urn:microsoft.com/office/officeart/2005/8/layout/hierarchy1"/>
    <dgm:cxn modelId="{45D09DF2-344E-479F-B58E-D20836332543}" type="presParOf" srcId="{86C53CE0-6E92-43D8-BE74-3628856FB291}" destId="{B75FDB1F-01E8-4956-A576-37B594E56AF3}" srcOrd="1" destOrd="0" presId="urn:microsoft.com/office/officeart/2005/8/layout/hierarchy1"/>
    <dgm:cxn modelId="{84D8A11E-96EF-4AF6-AB1E-6B75FD348DE3}" type="presParOf" srcId="{7FB81257-C59B-4F0B-9808-216F004D6693}" destId="{DF78EC44-C900-439F-9594-5B185F30CC52}" srcOrd="1" destOrd="0" presId="urn:microsoft.com/office/officeart/2005/8/layout/hierarchy1"/>
    <dgm:cxn modelId="{FCE252FB-FCCE-4CA7-84B6-1F939AFEBEE9}" type="presParOf" srcId="{DF78EC44-C900-439F-9594-5B185F30CC52}" destId="{03B9AEFD-B61B-41A2-B205-F9151C84BBDE}" srcOrd="0" destOrd="0" presId="urn:microsoft.com/office/officeart/2005/8/layout/hierarchy1"/>
    <dgm:cxn modelId="{503CAC4B-B9C5-48E3-8584-23E203A572B2}" type="presParOf" srcId="{03B9AEFD-B61B-41A2-B205-F9151C84BBDE}" destId="{DCDED1CA-B873-45A5-8C0E-B9778AA40B8A}" srcOrd="0" destOrd="0" presId="urn:microsoft.com/office/officeart/2005/8/layout/hierarchy1"/>
    <dgm:cxn modelId="{719A32D8-530F-49AA-8DF9-193B177CE0B9}" type="presParOf" srcId="{03B9AEFD-B61B-41A2-B205-F9151C84BBDE}" destId="{DD330D48-A3D9-4F73-AB5E-84C24F2810F2}" srcOrd="1" destOrd="0" presId="urn:microsoft.com/office/officeart/2005/8/layout/hierarchy1"/>
    <dgm:cxn modelId="{15DB6DD5-FECF-4005-B571-50AAF9BAB31E}" type="presParOf" srcId="{DF78EC44-C900-439F-9594-5B185F30CC52}" destId="{20C06FDC-87E8-4BB7-A4D8-F0CC2BB9E971}" srcOrd="1" destOrd="0" presId="urn:microsoft.com/office/officeart/2005/8/layout/hierarchy1"/>
    <dgm:cxn modelId="{5BC0CBC7-A813-410F-9B8B-602D2BDB20DF}" type="presParOf" srcId="{7FB81257-C59B-4F0B-9808-216F004D6693}" destId="{0451C2B8-23AD-46EE-A506-78831C1EEE64}" srcOrd="2" destOrd="0" presId="urn:microsoft.com/office/officeart/2005/8/layout/hierarchy1"/>
    <dgm:cxn modelId="{3E3EE1FC-061B-46A6-82EE-13C5C9BB7029}" type="presParOf" srcId="{0451C2B8-23AD-46EE-A506-78831C1EEE64}" destId="{6E12AB31-2820-4DC0-90A3-46550C8160D2}" srcOrd="0" destOrd="0" presId="urn:microsoft.com/office/officeart/2005/8/layout/hierarchy1"/>
    <dgm:cxn modelId="{1CAF65E7-EF02-46DB-9556-2088AF0BF6CC}" type="presParOf" srcId="{6E12AB31-2820-4DC0-90A3-46550C8160D2}" destId="{225C7E11-DC16-4A30-A16C-6185F85A4308}" srcOrd="0" destOrd="0" presId="urn:microsoft.com/office/officeart/2005/8/layout/hierarchy1"/>
    <dgm:cxn modelId="{36B15C7C-CC9F-4C69-AD10-F0F9CBE36CBF}" type="presParOf" srcId="{6E12AB31-2820-4DC0-90A3-46550C8160D2}" destId="{3751F28F-938B-44E9-AE70-40C51C735926}" srcOrd="1" destOrd="0" presId="urn:microsoft.com/office/officeart/2005/8/layout/hierarchy1"/>
    <dgm:cxn modelId="{5180320A-490E-4195-B9F9-92F269EFA6FF}" type="presParOf" srcId="{0451C2B8-23AD-46EE-A506-78831C1EEE64}" destId="{3FD27A52-BE0D-4517-8B7E-28BD0CCFED31}" srcOrd="1" destOrd="0" presId="urn:microsoft.com/office/officeart/2005/8/layout/hierarchy1"/>
    <dgm:cxn modelId="{813AF825-49E6-4251-8231-956A3E43348C}" type="presParOf" srcId="{7FB81257-C59B-4F0B-9808-216F004D6693}" destId="{0B12ED10-C047-4ED9-A2E2-E0F08E44A9E9}" srcOrd="3" destOrd="0" presId="urn:microsoft.com/office/officeart/2005/8/layout/hierarchy1"/>
    <dgm:cxn modelId="{1167DAB3-094F-43D2-8DC2-9DE0D2A5D674}" type="presParOf" srcId="{0B12ED10-C047-4ED9-A2E2-E0F08E44A9E9}" destId="{BDC5B7B2-B39C-4919-9DAF-3D958048D166}" srcOrd="0" destOrd="0" presId="urn:microsoft.com/office/officeart/2005/8/layout/hierarchy1"/>
    <dgm:cxn modelId="{E68FED4B-FA75-4A9A-A5A8-F1760B095948}" type="presParOf" srcId="{BDC5B7B2-B39C-4919-9DAF-3D958048D166}" destId="{4B937AC6-E676-4DC5-935D-EE623C835BC9}" srcOrd="0" destOrd="0" presId="urn:microsoft.com/office/officeart/2005/8/layout/hierarchy1"/>
    <dgm:cxn modelId="{FB103594-AAD5-47E8-ABF8-0D99687F6B1A}" type="presParOf" srcId="{BDC5B7B2-B39C-4919-9DAF-3D958048D166}" destId="{A5A0A380-A327-4DB4-B555-DEB5F103A38E}" srcOrd="1" destOrd="0" presId="urn:microsoft.com/office/officeart/2005/8/layout/hierarchy1"/>
    <dgm:cxn modelId="{D5C230CC-9B83-4D13-A07D-73E780736CB1}" type="presParOf" srcId="{0B12ED10-C047-4ED9-A2E2-E0F08E44A9E9}" destId="{7E5D6F90-81F7-4A6D-A11E-F671739D6D2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FBC1B9-1F13-4AB5-AC5F-5C869D9A442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80B11F9-AAAD-4E5F-8771-7245ED14120D}">
      <dgm:prSet/>
      <dgm:spPr/>
      <dgm:t>
        <a:bodyPr/>
        <a:lstStyle/>
        <a:p>
          <a:r>
            <a:rPr lang="en-GB"/>
            <a:t>Is the most reliable and valid way of concluding results</a:t>
          </a:r>
          <a:endParaRPr lang="en-US"/>
        </a:p>
      </dgm:t>
    </dgm:pt>
    <dgm:pt modelId="{F0A377BF-6B41-4612-8BEB-9B19923CD605}" type="parTrans" cxnId="{CB3CFA06-C5E8-425A-9C25-4788BE3E1018}">
      <dgm:prSet/>
      <dgm:spPr/>
      <dgm:t>
        <a:bodyPr/>
        <a:lstStyle/>
        <a:p>
          <a:endParaRPr lang="en-US"/>
        </a:p>
      </dgm:t>
    </dgm:pt>
    <dgm:pt modelId="{D7E9416A-EAB5-449F-A3B5-5A456C609699}" type="sibTrans" cxnId="{CB3CFA06-C5E8-425A-9C25-4788BE3E1018}">
      <dgm:prSet/>
      <dgm:spPr/>
      <dgm:t>
        <a:bodyPr/>
        <a:lstStyle/>
        <a:p>
          <a:endParaRPr lang="en-US"/>
        </a:p>
      </dgm:t>
    </dgm:pt>
    <dgm:pt modelId="{8E93FFD8-3BE1-4CBD-A542-D2E456EBB5CF}">
      <dgm:prSet/>
      <dgm:spPr/>
      <dgm:t>
        <a:bodyPr/>
        <a:lstStyle/>
        <a:p>
          <a:r>
            <a:rPr lang="en-GB"/>
            <a:t>It is real and unbiased</a:t>
          </a:r>
          <a:endParaRPr lang="en-US"/>
        </a:p>
      </dgm:t>
    </dgm:pt>
    <dgm:pt modelId="{88AC8288-A596-4921-94B9-DFF0124366FB}" type="parTrans" cxnId="{FF7BE05A-64E2-465A-8A5E-3DC84E0E2790}">
      <dgm:prSet/>
      <dgm:spPr/>
      <dgm:t>
        <a:bodyPr/>
        <a:lstStyle/>
        <a:p>
          <a:endParaRPr lang="en-US"/>
        </a:p>
      </dgm:t>
    </dgm:pt>
    <dgm:pt modelId="{EE44874A-448B-4814-BC82-9143A313CAC7}" type="sibTrans" cxnId="{FF7BE05A-64E2-465A-8A5E-3DC84E0E2790}">
      <dgm:prSet/>
      <dgm:spPr/>
      <dgm:t>
        <a:bodyPr/>
        <a:lstStyle/>
        <a:p>
          <a:endParaRPr lang="en-US"/>
        </a:p>
      </dgm:t>
    </dgm:pt>
    <dgm:pt modelId="{5330C9E2-7F96-421F-9F65-64368F6A162F}">
      <dgm:prSet/>
      <dgm:spPr/>
      <dgm:t>
        <a:bodyPr/>
        <a:lstStyle/>
        <a:p>
          <a:r>
            <a:rPr lang="en-GB"/>
            <a:t>The numerical data can be analyzed in a quick and easy way</a:t>
          </a:r>
          <a:endParaRPr lang="en-US"/>
        </a:p>
      </dgm:t>
    </dgm:pt>
    <dgm:pt modelId="{2C18155F-0095-4CBB-A6F4-9B6B93FCC6D3}" type="parTrans" cxnId="{C69319C0-AB4B-420B-903B-349AFA4DCF57}">
      <dgm:prSet/>
      <dgm:spPr/>
      <dgm:t>
        <a:bodyPr/>
        <a:lstStyle/>
        <a:p>
          <a:endParaRPr lang="en-US"/>
        </a:p>
      </dgm:t>
    </dgm:pt>
    <dgm:pt modelId="{C2A01649-144E-4BBE-BE14-D6843AAB99F8}" type="sibTrans" cxnId="{C69319C0-AB4B-420B-903B-349AFA4DCF57}">
      <dgm:prSet/>
      <dgm:spPr/>
      <dgm:t>
        <a:bodyPr/>
        <a:lstStyle/>
        <a:p>
          <a:endParaRPr lang="en-US"/>
        </a:p>
      </dgm:t>
    </dgm:pt>
    <dgm:pt modelId="{7094966E-5EE2-4817-9ECA-E398635F7833}">
      <dgm:prSet/>
      <dgm:spPr/>
      <dgm:t>
        <a:bodyPr/>
        <a:lstStyle/>
        <a:p>
          <a:r>
            <a:rPr lang="en-GB"/>
            <a:t>Quantitative studies are replicable</a:t>
          </a:r>
          <a:endParaRPr lang="en-US"/>
        </a:p>
      </dgm:t>
    </dgm:pt>
    <dgm:pt modelId="{6B9CF299-B0AD-4D21-AFA3-10A6CFE34694}" type="parTrans" cxnId="{290E8992-D26D-44BC-B282-57EB4DBF000F}">
      <dgm:prSet/>
      <dgm:spPr/>
      <dgm:t>
        <a:bodyPr/>
        <a:lstStyle/>
        <a:p>
          <a:endParaRPr lang="en-US"/>
        </a:p>
      </dgm:t>
    </dgm:pt>
    <dgm:pt modelId="{92477E1C-DF1F-4DFB-9371-670A4FDC48BD}" type="sibTrans" cxnId="{290E8992-D26D-44BC-B282-57EB4DBF000F}">
      <dgm:prSet/>
      <dgm:spPr/>
      <dgm:t>
        <a:bodyPr/>
        <a:lstStyle/>
        <a:p>
          <a:endParaRPr lang="en-US"/>
        </a:p>
      </dgm:t>
    </dgm:pt>
    <dgm:pt modelId="{EBD11F61-618B-4316-9422-E42D8ACDB982}" type="pres">
      <dgm:prSet presAssocID="{2AFBC1B9-1F13-4AB5-AC5F-5C869D9A4423}" presName="linear" presStyleCnt="0">
        <dgm:presLayoutVars>
          <dgm:animLvl val="lvl"/>
          <dgm:resizeHandles val="exact"/>
        </dgm:presLayoutVars>
      </dgm:prSet>
      <dgm:spPr/>
    </dgm:pt>
    <dgm:pt modelId="{BA9DDC2B-2FE1-4CA4-A84F-50503BA4A8D9}" type="pres">
      <dgm:prSet presAssocID="{780B11F9-AAAD-4E5F-8771-7245ED14120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845D705-D162-4264-8BD8-B7F76AC6F442}" type="pres">
      <dgm:prSet presAssocID="{D7E9416A-EAB5-449F-A3B5-5A456C609699}" presName="spacer" presStyleCnt="0"/>
      <dgm:spPr/>
    </dgm:pt>
    <dgm:pt modelId="{85FBCC0D-D912-457C-88DE-08D0DA3B0B50}" type="pres">
      <dgm:prSet presAssocID="{8E93FFD8-3BE1-4CBD-A542-D2E456EBB5C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B7F5AA8-65B6-45AA-9209-68CDA76D4577}" type="pres">
      <dgm:prSet presAssocID="{EE44874A-448B-4814-BC82-9143A313CAC7}" presName="spacer" presStyleCnt="0"/>
      <dgm:spPr/>
    </dgm:pt>
    <dgm:pt modelId="{B13DC96F-DE42-461E-B388-D0A3B31B154C}" type="pres">
      <dgm:prSet presAssocID="{5330C9E2-7F96-421F-9F65-64368F6A162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366C2AC-D4EA-4A1F-AEC5-E40CF3EF50FC}" type="pres">
      <dgm:prSet presAssocID="{C2A01649-144E-4BBE-BE14-D6843AAB99F8}" presName="spacer" presStyleCnt="0"/>
      <dgm:spPr/>
    </dgm:pt>
    <dgm:pt modelId="{D83E5392-CC66-495D-AC13-F4B50DA7D576}" type="pres">
      <dgm:prSet presAssocID="{7094966E-5EE2-4817-9ECA-E398635F783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B3CFA06-C5E8-425A-9C25-4788BE3E1018}" srcId="{2AFBC1B9-1F13-4AB5-AC5F-5C869D9A4423}" destId="{780B11F9-AAAD-4E5F-8771-7245ED14120D}" srcOrd="0" destOrd="0" parTransId="{F0A377BF-6B41-4612-8BEB-9B19923CD605}" sibTransId="{D7E9416A-EAB5-449F-A3B5-5A456C609699}"/>
    <dgm:cxn modelId="{37926D1A-2AA3-46CC-8821-5CB6C62A5E98}" type="presOf" srcId="{2AFBC1B9-1F13-4AB5-AC5F-5C869D9A4423}" destId="{EBD11F61-618B-4316-9422-E42D8ACDB982}" srcOrd="0" destOrd="0" presId="urn:microsoft.com/office/officeart/2005/8/layout/vList2"/>
    <dgm:cxn modelId="{FF7BE05A-64E2-465A-8A5E-3DC84E0E2790}" srcId="{2AFBC1B9-1F13-4AB5-AC5F-5C869D9A4423}" destId="{8E93FFD8-3BE1-4CBD-A542-D2E456EBB5CF}" srcOrd="1" destOrd="0" parTransId="{88AC8288-A596-4921-94B9-DFF0124366FB}" sibTransId="{EE44874A-448B-4814-BC82-9143A313CAC7}"/>
    <dgm:cxn modelId="{290E8992-D26D-44BC-B282-57EB4DBF000F}" srcId="{2AFBC1B9-1F13-4AB5-AC5F-5C869D9A4423}" destId="{7094966E-5EE2-4817-9ECA-E398635F7833}" srcOrd="3" destOrd="0" parTransId="{6B9CF299-B0AD-4D21-AFA3-10A6CFE34694}" sibTransId="{92477E1C-DF1F-4DFB-9371-670A4FDC48BD}"/>
    <dgm:cxn modelId="{2AB5DDB9-C4B8-4255-9116-4B91DF3FBF78}" type="presOf" srcId="{780B11F9-AAAD-4E5F-8771-7245ED14120D}" destId="{BA9DDC2B-2FE1-4CA4-A84F-50503BA4A8D9}" srcOrd="0" destOrd="0" presId="urn:microsoft.com/office/officeart/2005/8/layout/vList2"/>
    <dgm:cxn modelId="{FE10FCBA-8178-4634-A4A7-4629967AF966}" type="presOf" srcId="{8E93FFD8-3BE1-4CBD-A542-D2E456EBB5CF}" destId="{85FBCC0D-D912-457C-88DE-08D0DA3B0B50}" srcOrd="0" destOrd="0" presId="urn:microsoft.com/office/officeart/2005/8/layout/vList2"/>
    <dgm:cxn modelId="{C69319C0-AB4B-420B-903B-349AFA4DCF57}" srcId="{2AFBC1B9-1F13-4AB5-AC5F-5C869D9A4423}" destId="{5330C9E2-7F96-421F-9F65-64368F6A162F}" srcOrd="2" destOrd="0" parTransId="{2C18155F-0095-4CBB-A6F4-9B6B93FCC6D3}" sibTransId="{C2A01649-144E-4BBE-BE14-D6843AAB99F8}"/>
    <dgm:cxn modelId="{7C2D37C9-63F3-434A-AD93-389B75E811FE}" type="presOf" srcId="{5330C9E2-7F96-421F-9F65-64368F6A162F}" destId="{B13DC96F-DE42-461E-B388-D0A3B31B154C}" srcOrd="0" destOrd="0" presId="urn:microsoft.com/office/officeart/2005/8/layout/vList2"/>
    <dgm:cxn modelId="{5C4C2FE6-35F8-4794-9055-6C412334FBC1}" type="presOf" srcId="{7094966E-5EE2-4817-9ECA-E398635F7833}" destId="{D83E5392-CC66-495D-AC13-F4B50DA7D576}" srcOrd="0" destOrd="0" presId="urn:microsoft.com/office/officeart/2005/8/layout/vList2"/>
    <dgm:cxn modelId="{E4FDCC35-0CAC-4EEB-8906-B9D24A9966C8}" type="presParOf" srcId="{EBD11F61-618B-4316-9422-E42D8ACDB982}" destId="{BA9DDC2B-2FE1-4CA4-A84F-50503BA4A8D9}" srcOrd="0" destOrd="0" presId="urn:microsoft.com/office/officeart/2005/8/layout/vList2"/>
    <dgm:cxn modelId="{132996AA-4B5E-4575-83FB-524DB550ED8C}" type="presParOf" srcId="{EBD11F61-618B-4316-9422-E42D8ACDB982}" destId="{8845D705-D162-4264-8BD8-B7F76AC6F442}" srcOrd="1" destOrd="0" presId="urn:microsoft.com/office/officeart/2005/8/layout/vList2"/>
    <dgm:cxn modelId="{8A70F7B6-1EFE-4324-81B0-52E9689634F5}" type="presParOf" srcId="{EBD11F61-618B-4316-9422-E42D8ACDB982}" destId="{85FBCC0D-D912-457C-88DE-08D0DA3B0B50}" srcOrd="2" destOrd="0" presId="urn:microsoft.com/office/officeart/2005/8/layout/vList2"/>
    <dgm:cxn modelId="{AD0B4FF7-64CD-49BF-9D7C-6E56F6EFF869}" type="presParOf" srcId="{EBD11F61-618B-4316-9422-E42D8ACDB982}" destId="{5B7F5AA8-65B6-45AA-9209-68CDA76D4577}" srcOrd="3" destOrd="0" presId="urn:microsoft.com/office/officeart/2005/8/layout/vList2"/>
    <dgm:cxn modelId="{1FB6189A-D2C5-4E99-8E88-E769C431FCA3}" type="presParOf" srcId="{EBD11F61-618B-4316-9422-E42D8ACDB982}" destId="{B13DC96F-DE42-461E-B388-D0A3B31B154C}" srcOrd="4" destOrd="0" presId="urn:microsoft.com/office/officeart/2005/8/layout/vList2"/>
    <dgm:cxn modelId="{CF1DF934-194B-4490-BB64-CFE04C170CA1}" type="presParOf" srcId="{EBD11F61-618B-4316-9422-E42D8ACDB982}" destId="{A366C2AC-D4EA-4A1F-AEC5-E40CF3EF50FC}" srcOrd="5" destOrd="0" presId="urn:microsoft.com/office/officeart/2005/8/layout/vList2"/>
    <dgm:cxn modelId="{BE8B7102-9943-4CC9-8BEB-FCFBC6D751F9}" type="presParOf" srcId="{EBD11F61-618B-4316-9422-E42D8ACDB982}" destId="{D83E5392-CC66-495D-AC13-F4B50DA7D57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A93ECC-04F6-4826-BBA4-BAC781BD99A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9E5D7C7-CD9D-4D8F-8291-74BCEA727C73}">
      <dgm:prSet/>
      <dgm:spPr/>
      <dgm:t>
        <a:bodyPr/>
        <a:lstStyle/>
        <a:p>
          <a:r>
            <a:rPr lang="en-GB" dirty="0"/>
            <a:t>Reliability is an evaluation of the evaluation instrument's consistency.</a:t>
          </a:r>
          <a:endParaRPr lang="en-US" dirty="0"/>
        </a:p>
      </dgm:t>
    </dgm:pt>
    <dgm:pt modelId="{199DD7E5-590E-4DC4-940C-EC62D6EB5050}" type="parTrans" cxnId="{971C026C-78BC-424C-AA30-E2C8835E5BA0}">
      <dgm:prSet/>
      <dgm:spPr/>
      <dgm:t>
        <a:bodyPr/>
        <a:lstStyle/>
        <a:p>
          <a:endParaRPr lang="en-US"/>
        </a:p>
      </dgm:t>
    </dgm:pt>
    <dgm:pt modelId="{FF2E1CCB-CB24-43A3-A2C6-42983B56328D}" type="sibTrans" cxnId="{971C026C-78BC-424C-AA30-E2C8835E5BA0}">
      <dgm:prSet/>
      <dgm:spPr/>
      <dgm:t>
        <a:bodyPr/>
        <a:lstStyle/>
        <a:p>
          <a:endParaRPr lang="en-US"/>
        </a:p>
      </dgm:t>
    </dgm:pt>
    <dgm:pt modelId="{83407462-D652-4D8E-A66D-BAC0B004AFE7}">
      <dgm:prSet/>
      <dgm:spPr/>
      <dgm:t>
        <a:bodyPr/>
        <a:lstStyle/>
        <a:p>
          <a:r>
            <a:rPr lang="en-GB" dirty="0"/>
            <a:t>In this research, reliability was guaranteed by using a well-prepared, edited, and tested study tool to crosscheck confusing terms and sentences</a:t>
          </a:r>
          <a:endParaRPr lang="en-US" dirty="0"/>
        </a:p>
      </dgm:t>
    </dgm:pt>
    <dgm:pt modelId="{DB4D5362-5292-456D-A330-3D948314C684}" type="parTrans" cxnId="{DFD90B28-71D8-4EC2-B3A1-52130E445C37}">
      <dgm:prSet/>
      <dgm:spPr/>
      <dgm:t>
        <a:bodyPr/>
        <a:lstStyle/>
        <a:p>
          <a:endParaRPr lang="en-US"/>
        </a:p>
      </dgm:t>
    </dgm:pt>
    <dgm:pt modelId="{883FE66B-72D7-403B-AB41-067BE349E567}" type="sibTrans" cxnId="{DFD90B28-71D8-4EC2-B3A1-52130E445C37}">
      <dgm:prSet/>
      <dgm:spPr/>
      <dgm:t>
        <a:bodyPr/>
        <a:lstStyle/>
        <a:p>
          <a:endParaRPr lang="en-US"/>
        </a:p>
      </dgm:t>
    </dgm:pt>
    <dgm:pt modelId="{9AB9C6FF-22AD-4AF2-BEEA-6BD1140EA168}" type="pres">
      <dgm:prSet presAssocID="{AFA93ECC-04F6-4826-BBA4-BAC781BD99AF}" presName="root" presStyleCnt="0">
        <dgm:presLayoutVars>
          <dgm:dir/>
          <dgm:resizeHandles val="exact"/>
        </dgm:presLayoutVars>
      </dgm:prSet>
      <dgm:spPr/>
    </dgm:pt>
    <dgm:pt modelId="{63AA3478-57A0-4AE5-BB78-FB1C204AEAAE}" type="pres">
      <dgm:prSet presAssocID="{C9E5D7C7-CD9D-4D8F-8291-74BCEA727C73}" presName="compNode" presStyleCnt="0"/>
      <dgm:spPr/>
    </dgm:pt>
    <dgm:pt modelId="{083F48D3-0605-4C1A-96D1-AA4672319F9C}" type="pres">
      <dgm:prSet presAssocID="{C9E5D7C7-CD9D-4D8F-8291-74BCEA727C73}" presName="bgRect" presStyleLbl="bgShp" presStyleIdx="0" presStyleCnt="2"/>
      <dgm:spPr/>
    </dgm:pt>
    <dgm:pt modelId="{C27FD1B3-846A-4FE2-B3B2-CFAC61585943}" type="pres">
      <dgm:prSet presAssocID="{C9E5D7C7-CD9D-4D8F-8291-74BCEA727C7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FA30444-8290-4716-BA00-94657442C472}" type="pres">
      <dgm:prSet presAssocID="{C9E5D7C7-CD9D-4D8F-8291-74BCEA727C73}" presName="spaceRect" presStyleCnt="0"/>
      <dgm:spPr/>
    </dgm:pt>
    <dgm:pt modelId="{CA1952EA-FB48-484E-8642-8A359CE17459}" type="pres">
      <dgm:prSet presAssocID="{C9E5D7C7-CD9D-4D8F-8291-74BCEA727C73}" presName="parTx" presStyleLbl="revTx" presStyleIdx="0" presStyleCnt="2">
        <dgm:presLayoutVars>
          <dgm:chMax val="0"/>
          <dgm:chPref val="0"/>
        </dgm:presLayoutVars>
      </dgm:prSet>
      <dgm:spPr/>
    </dgm:pt>
    <dgm:pt modelId="{7D3A809E-542B-4CDB-B767-F470DA8A5D63}" type="pres">
      <dgm:prSet presAssocID="{FF2E1CCB-CB24-43A3-A2C6-42983B56328D}" presName="sibTrans" presStyleCnt="0"/>
      <dgm:spPr/>
    </dgm:pt>
    <dgm:pt modelId="{4781B97B-F712-4E1F-83C0-E8012B8ED5CF}" type="pres">
      <dgm:prSet presAssocID="{83407462-D652-4D8E-A66D-BAC0B004AFE7}" presName="compNode" presStyleCnt="0"/>
      <dgm:spPr/>
    </dgm:pt>
    <dgm:pt modelId="{4EA2438B-36AD-4FF4-A33F-BE3F6DB979CF}" type="pres">
      <dgm:prSet presAssocID="{83407462-D652-4D8E-A66D-BAC0B004AFE7}" presName="bgRect" presStyleLbl="bgShp" presStyleIdx="1" presStyleCnt="2"/>
      <dgm:spPr/>
    </dgm:pt>
    <dgm:pt modelId="{F020B192-F726-4679-B55E-6CFB3455715A}" type="pres">
      <dgm:prSet presAssocID="{83407462-D652-4D8E-A66D-BAC0B004AFE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97328E36-6895-46A9-89C4-F4FA07447F01}" type="pres">
      <dgm:prSet presAssocID="{83407462-D652-4D8E-A66D-BAC0B004AFE7}" presName="spaceRect" presStyleCnt="0"/>
      <dgm:spPr/>
    </dgm:pt>
    <dgm:pt modelId="{2F7BD34B-3EDC-4683-AC5F-29E489F7E04F}" type="pres">
      <dgm:prSet presAssocID="{83407462-D652-4D8E-A66D-BAC0B004AFE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FD90B28-71D8-4EC2-B3A1-52130E445C37}" srcId="{AFA93ECC-04F6-4826-BBA4-BAC781BD99AF}" destId="{83407462-D652-4D8E-A66D-BAC0B004AFE7}" srcOrd="1" destOrd="0" parTransId="{DB4D5362-5292-456D-A330-3D948314C684}" sibTransId="{883FE66B-72D7-403B-AB41-067BE349E567}"/>
    <dgm:cxn modelId="{971C026C-78BC-424C-AA30-E2C8835E5BA0}" srcId="{AFA93ECC-04F6-4826-BBA4-BAC781BD99AF}" destId="{C9E5D7C7-CD9D-4D8F-8291-74BCEA727C73}" srcOrd="0" destOrd="0" parTransId="{199DD7E5-590E-4DC4-940C-EC62D6EB5050}" sibTransId="{FF2E1CCB-CB24-43A3-A2C6-42983B56328D}"/>
    <dgm:cxn modelId="{B6B561B0-0920-4DD5-85B6-AEE7CDDD7027}" type="presOf" srcId="{83407462-D652-4D8E-A66D-BAC0B004AFE7}" destId="{2F7BD34B-3EDC-4683-AC5F-29E489F7E04F}" srcOrd="0" destOrd="0" presId="urn:microsoft.com/office/officeart/2018/2/layout/IconVerticalSolidList"/>
    <dgm:cxn modelId="{73310FCA-1487-4F48-AEDD-9897B6FB7604}" type="presOf" srcId="{C9E5D7C7-CD9D-4D8F-8291-74BCEA727C73}" destId="{CA1952EA-FB48-484E-8642-8A359CE17459}" srcOrd="0" destOrd="0" presId="urn:microsoft.com/office/officeart/2018/2/layout/IconVerticalSolidList"/>
    <dgm:cxn modelId="{D44641CB-9E23-4D97-AF81-7CF46F0FCC52}" type="presOf" srcId="{AFA93ECC-04F6-4826-BBA4-BAC781BD99AF}" destId="{9AB9C6FF-22AD-4AF2-BEEA-6BD1140EA168}" srcOrd="0" destOrd="0" presId="urn:microsoft.com/office/officeart/2018/2/layout/IconVerticalSolidList"/>
    <dgm:cxn modelId="{3E684AD3-C22C-410C-9B48-DBAB17F52A85}" type="presParOf" srcId="{9AB9C6FF-22AD-4AF2-BEEA-6BD1140EA168}" destId="{63AA3478-57A0-4AE5-BB78-FB1C204AEAAE}" srcOrd="0" destOrd="0" presId="urn:microsoft.com/office/officeart/2018/2/layout/IconVerticalSolidList"/>
    <dgm:cxn modelId="{CF7E824D-C84B-4BC2-AC55-65EFC9AD769F}" type="presParOf" srcId="{63AA3478-57A0-4AE5-BB78-FB1C204AEAAE}" destId="{083F48D3-0605-4C1A-96D1-AA4672319F9C}" srcOrd="0" destOrd="0" presId="urn:microsoft.com/office/officeart/2018/2/layout/IconVerticalSolidList"/>
    <dgm:cxn modelId="{A8EBF107-E120-41DA-BD2B-780C525B75E4}" type="presParOf" srcId="{63AA3478-57A0-4AE5-BB78-FB1C204AEAAE}" destId="{C27FD1B3-846A-4FE2-B3B2-CFAC61585943}" srcOrd="1" destOrd="0" presId="urn:microsoft.com/office/officeart/2018/2/layout/IconVerticalSolidList"/>
    <dgm:cxn modelId="{2795F05D-6094-4A37-9EED-872DF3337532}" type="presParOf" srcId="{63AA3478-57A0-4AE5-BB78-FB1C204AEAAE}" destId="{0FA30444-8290-4716-BA00-94657442C472}" srcOrd="2" destOrd="0" presId="urn:microsoft.com/office/officeart/2018/2/layout/IconVerticalSolidList"/>
    <dgm:cxn modelId="{470F7D54-0886-49CF-AD64-5DE726D5881D}" type="presParOf" srcId="{63AA3478-57A0-4AE5-BB78-FB1C204AEAAE}" destId="{CA1952EA-FB48-484E-8642-8A359CE17459}" srcOrd="3" destOrd="0" presId="urn:microsoft.com/office/officeart/2018/2/layout/IconVerticalSolidList"/>
    <dgm:cxn modelId="{2B7C0515-F22E-42F6-BF36-BA999BF9E2C2}" type="presParOf" srcId="{9AB9C6FF-22AD-4AF2-BEEA-6BD1140EA168}" destId="{7D3A809E-542B-4CDB-B767-F470DA8A5D63}" srcOrd="1" destOrd="0" presId="urn:microsoft.com/office/officeart/2018/2/layout/IconVerticalSolidList"/>
    <dgm:cxn modelId="{B0EAD613-AF2A-4D86-A7C6-4B85D7AF53DE}" type="presParOf" srcId="{9AB9C6FF-22AD-4AF2-BEEA-6BD1140EA168}" destId="{4781B97B-F712-4E1F-83C0-E8012B8ED5CF}" srcOrd="2" destOrd="0" presId="urn:microsoft.com/office/officeart/2018/2/layout/IconVerticalSolidList"/>
    <dgm:cxn modelId="{47A66BF8-7802-4255-AFCE-0DBE542F9401}" type="presParOf" srcId="{4781B97B-F712-4E1F-83C0-E8012B8ED5CF}" destId="{4EA2438B-36AD-4FF4-A33F-BE3F6DB979CF}" srcOrd="0" destOrd="0" presId="urn:microsoft.com/office/officeart/2018/2/layout/IconVerticalSolidList"/>
    <dgm:cxn modelId="{D79074B6-0124-4F19-B0AA-A253381A8B84}" type="presParOf" srcId="{4781B97B-F712-4E1F-83C0-E8012B8ED5CF}" destId="{F020B192-F726-4679-B55E-6CFB3455715A}" srcOrd="1" destOrd="0" presId="urn:microsoft.com/office/officeart/2018/2/layout/IconVerticalSolidList"/>
    <dgm:cxn modelId="{E440415F-513D-4E64-A483-C20879A03EFE}" type="presParOf" srcId="{4781B97B-F712-4E1F-83C0-E8012B8ED5CF}" destId="{97328E36-6895-46A9-89C4-F4FA07447F01}" srcOrd="2" destOrd="0" presId="urn:microsoft.com/office/officeart/2018/2/layout/IconVerticalSolidList"/>
    <dgm:cxn modelId="{748A117C-6DA8-4360-B970-10ED8DD84327}" type="presParOf" srcId="{4781B97B-F712-4E1F-83C0-E8012B8ED5CF}" destId="{2F7BD34B-3EDC-4683-AC5F-29E489F7E0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4176105-6118-41B5-B43D-BE78EF455D9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3155A32-E208-4AA9-A97B-5F70D8144251}">
      <dgm:prSet/>
      <dgm:spPr/>
      <dgm:t>
        <a:bodyPr/>
        <a:lstStyle/>
        <a:p>
          <a:r>
            <a:rPr lang="en-GB"/>
            <a:t>"the extent to which a test measures what it claims to measure".</a:t>
          </a:r>
          <a:endParaRPr lang="en-US"/>
        </a:p>
      </dgm:t>
    </dgm:pt>
    <dgm:pt modelId="{E0CEAC33-7049-4CE9-A5FE-8F6B745E09AA}" type="parTrans" cxnId="{028D0318-9083-4ACF-AD18-156B98979629}">
      <dgm:prSet/>
      <dgm:spPr/>
      <dgm:t>
        <a:bodyPr/>
        <a:lstStyle/>
        <a:p>
          <a:endParaRPr lang="en-US"/>
        </a:p>
      </dgm:t>
    </dgm:pt>
    <dgm:pt modelId="{2E8C49F7-B3D7-4601-8DCF-9EE8705E38CC}" type="sibTrans" cxnId="{028D0318-9083-4ACF-AD18-156B98979629}">
      <dgm:prSet/>
      <dgm:spPr/>
      <dgm:t>
        <a:bodyPr/>
        <a:lstStyle/>
        <a:p>
          <a:endParaRPr lang="en-US"/>
        </a:p>
      </dgm:t>
    </dgm:pt>
    <dgm:pt modelId="{B2CB1A83-7B64-4B9B-8A02-D8EC4DF4578D}">
      <dgm:prSet/>
      <dgm:spPr/>
      <dgm:t>
        <a:bodyPr/>
        <a:lstStyle/>
        <a:p>
          <a:r>
            <a:rPr lang="en-GB"/>
            <a:t>To verify the validity of this research project, pilot testing was undertaken, which allowed for the required tweaks to questionnaires to ensure the measurement of the intended objective.</a:t>
          </a:r>
          <a:endParaRPr lang="en-US"/>
        </a:p>
      </dgm:t>
    </dgm:pt>
    <dgm:pt modelId="{0E1EC987-2064-4D3D-8DC5-E0487CEF2732}" type="parTrans" cxnId="{8019347D-AF5D-45E2-B7D8-969621A60FA5}">
      <dgm:prSet/>
      <dgm:spPr/>
      <dgm:t>
        <a:bodyPr/>
        <a:lstStyle/>
        <a:p>
          <a:endParaRPr lang="en-US"/>
        </a:p>
      </dgm:t>
    </dgm:pt>
    <dgm:pt modelId="{FF708933-A583-4666-8BE1-A2BE9B1F92A9}" type="sibTrans" cxnId="{8019347D-AF5D-45E2-B7D8-969621A60FA5}">
      <dgm:prSet/>
      <dgm:spPr/>
      <dgm:t>
        <a:bodyPr/>
        <a:lstStyle/>
        <a:p>
          <a:endParaRPr lang="en-US"/>
        </a:p>
      </dgm:t>
    </dgm:pt>
    <dgm:pt modelId="{749C5F0D-874E-467A-A78D-42A9EFB1EBE7}" type="pres">
      <dgm:prSet presAssocID="{A4176105-6118-41B5-B43D-BE78EF455D96}" presName="root" presStyleCnt="0">
        <dgm:presLayoutVars>
          <dgm:dir/>
          <dgm:resizeHandles val="exact"/>
        </dgm:presLayoutVars>
      </dgm:prSet>
      <dgm:spPr/>
    </dgm:pt>
    <dgm:pt modelId="{711D9AE1-7CB9-4BB8-BE50-57CEDA262971}" type="pres">
      <dgm:prSet presAssocID="{43155A32-E208-4AA9-A97B-5F70D8144251}" presName="compNode" presStyleCnt="0"/>
      <dgm:spPr/>
    </dgm:pt>
    <dgm:pt modelId="{40B618AA-8305-4890-8CC6-5EF38436555E}" type="pres">
      <dgm:prSet presAssocID="{43155A32-E208-4AA9-A97B-5F70D8144251}" presName="bgRect" presStyleLbl="bgShp" presStyleIdx="0" presStyleCnt="2"/>
      <dgm:spPr/>
    </dgm:pt>
    <dgm:pt modelId="{F30428A5-FA1A-4735-8320-07BB6F3B7733}" type="pres">
      <dgm:prSet presAssocID="{43155A32-E208-4AA9-A97B-5F70D814425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A4F2760-73C6-49BA-BFE4-4F42FE10EB7C}" type="pres">
      <dgm:prSet presAssocID="{43155A32-E208-4AA9-A97B-5F70D8144251}" presName="spaceRect" presStyleCnt="0"/>
      <dgm:spPr/>
    </dgm:pt>
    <dgm:pt modelId="{A7A73C52-7E01-4415-AE09-90BC6F58504D}" type="pres">
      <dgm:prSet presAssocID="{43155A32-E208-4AA9-A97B-5F70D8144251}" presName="parTx" presStyleLbl="revTx" presStyleIdx="0" presStyleCnt="2">
        <dgm:presLayoutVars>
          <dgm:chMax val="0"/>
          <dgm:chPref val="0"/>
        </dgm:presLayoutVars>
      </dgm:prSet>
      <dgm:spPr/>
    </dgm:pt>
    <dgm:pt modelId="{D5B15532-615D-4B3C-BD9F-A93BA0124019}" type="pres">
      <dgm:prSet presAssocID="{2E8C49F7-B3D7-4601-8DCF-9EE8705E38CC}" presName="sibTrans" presStyleCnt="0"/>
      <dgm:spPr/>
    </dgm:pt>
    <dgm:pt modelId="{772752DD-2E1D-4FB1-A3A4-BBB140D81D81}" type="pres">
      <dgm:prSet presAssocID="{B2CB1A83-7B64-4B9B-8A02-D8EC4DF4578D}" presName="compNode" presStyleCnt="0"/>
      <dgm:spPr/>
    </dgm:pt>
    <dgm:pt modelId="{B119F444-C552-43C2-AD65-2F7F47D85ACE}" type="pres">
      <dgm:prSet presAssocID="{B2CB1A83-7B64-4B9B-8A02-D8EC4DF4578D}" presName="bgRect" presStyleLbl="bgShp" presStyleIdx="1" presStyleCnt="2"/>
      <dgm:spPr/>
    </dgm:pt>
    <dgm:pt modelId="{E2EE17D2-84DC-4268-BC39-45207ED536C6}" type="pres">
      <dgm:prSet presAssocID="{B2CB1A83-7B64-4B9B-8A02-D8EC4DF4578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D5B629F-CF75-4435-93B4-E7F373441016}" type="pres">
      <dgm:prSet presAssocID="{B2CB1A83-7B64-4B9B-8A02-D8EC4DF4578D}" presName="spaceRect" presStyleCnt="0"/>
      <dgm:spPr/>
    </dgm:pt>
    <dgm:pt modelId="{6DEFE98D-1737-41BC-927F-8EC5BA17E2F5}" type="pres">
      <dgm:prSet presAssocID="{B2CB1A83-7B64-4B9B-8A02-D8EC4DF4578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8D72703-8CFA-426A-8063-E5A17CD7C4AE}" type="presOf" srcId="{A4176105-6118-41B5-B43D-BE78EF455D96}" destId="{749C5F0D-874E-467A-A78D-42A9EFB1EBE7}" srcOrd="0" destOrd="0" presId="urn:microsoft.com/office/officeart/2018/2/layout/IconVerticalSolidList"/>
    <dgm:cxn modelId="{028D0318-9083-4ACF-AD18-156B98979629}" srcId="{A4176105-6118-41B5-B43D-BE78EF455D96}" destId="{43155A32-E208-4AA9-A97B-5F70D8144251}" srcOrd="0" destOrd="0" parTransId="{E0CEAC33-7049-4CE9-A5FE-8F6B745E09AA}" sibTransId="{2E8C49F7-B3D7-4601-8DCF-9EE8705E38CC}"/>
    <dgm:cxn modelId="{C0DA581F-68E7-4342-8DDB-28778C050B4D}" type="presOf" srcId="{B2CB1A83-7B64-4B9B-8A02-D8EC4DF4578D}" destId="{6DEFE98D-1737-41BC-927F-8EC5BA17E2F5}" srcOrd="0" destOrd="0" presId="urn:microsoft.com/office/officeart/2018/2/layout/IconVerticalSolidList"/>
    <dgm:cxn modelId="{8019347D-AF5D-45E2-B7D8-969621A60FA5}" srcId="{A4176105-6118-41B5-B43D-BE78EF455D96}" destId="{B2CB1A83-7B64-4B9B-8A02-D8EC4DF4578D}" srcOrd="1" destOrd="0" parTransId="{0E1EC987-2064-4D3D-8DC5-E0487CEF2732}" sibTransId="{FF708933-A583-4666-8BE1-A2BE9B1F92A9}"/>
    <dgm:cxn modelId="{CC316AD1-9BCE-4C81-A61E-F9009457EEA8}" type="presOf" srcId="{43155A32-E208-4AA9-A97B-5F70D8144251}" destId="{A7A73C52-7E01-4415-AE09-90BC6F58504D}" srcOrd="0" destOrd="0" presId="urn:microsoft.com/office/officeart/2018/2/layout/IconVerticalSolidList"/>
    <dgm:cxn modelId="{51BC8F04-52DC-4565-ACFB-E32C5BC81CC7}" type="presParOf" srcId="{749C5F0D-874E-467A-A78D-42A9EFB1EBE7}" destId="{711D9AE1-7CB9-4BB8-BE50-57CEDA262971}" srcOrd="0" destOrd="0" presId="urn:microsoft.com/office/officeart/2018/2/layout/IconVerticalSolidList"/>
    <dgm:cxn modelId="{AA241B88-2794-4433-9225-A363DA1F8E55}" type="presParOf" srcId="{711D9AE1-7CB9-4BB8-BE50-57CEDA262971}" destId="{40B618AA-8305-4890-8CC6-5EF38436555E}" srcOrd="0" destOrd="0" presId="urn:microsoft.com/office/officeart/2018/2/layout/IconVerticalSolidList"/>
    <dgm:cxn modelId="{C4F8E1B6-3BCB-4D83-9A3F-87A224EC92DC}" type="presParOf" srcId="{711D9AE1-7CB9-4BB8-BE50-57CEDA262971}" destId="{F30428A5-FA1A-4735-8320-07BB6F3B7733}" srcOrd="1" destOrd="0" presId="urn:microsoft.com/office/officeart/2018/2/layout/IconVerticalSolidList"/>
    <dgm:cxn modelId="{C3975507-A8D3-47AA-BC18-F1C638C26BC9}" type="presParOf" srcId="{711D9AE1-7CB9-4BB8-BE50-57CEDA262971}" destId="{3A4F2760-73C6-49BA-BFE4-4F42FE10EB7C}" srcOrd="2" destOrd="0" presId="urn:microsoft.com/office/officeart/2018/2/layout/IconVerticalSolidList"/>
    <dgm:cxn modelId="{76EF8C30-3687-4F0D-8154-F2E4C44DA9E0}" type="presParOf" srcId="{711D9AE1-7CB9-4BB8-BE50-57CEDA262971}" destId="{A7A73C52-7E01-4415-AE09-90BC6F58504D}" srcOrd="3" destOrd="0" presId="urn:microsoft.com/office/officeart/2018/2/layout/IconVerticalSolidList"/>
    <dgm:cxn modelId="{219BB158-F50E-4315-8DC2-253688EADA35}" type="presParOf" srcId="{749C5F0D-874E-467A-A78D-42A9EFB1EBE7}" destId="{D5B15532-615D-4B3C-BD9F-A93BA0124019}" srcOrd="1" destOrd="0" presId="urn:microsoft.com/office/officeart/2018/2/layout/IconVerticalSolidList"/>
    <dgm:cxn modelId="{9DE1355C-C36E-4525-9A77-9F77EB94F373}" type="presParOf" srcId="{749C5F0D-874E-467A-A78D-42A9EFB1EBE7}" destId="{772752DD-2E1D-4FB1-A3A4-BBB140D81D81}" srcOrd="2" destOrd="0" presId="urn:microsoft.com/office/officeart/2018/2/layout/IconVerticalSolidList"/>
    <dgm:cxn modelId="{AC914BF0-3BB5-4E02-933B-5101E9DDACB2}" type="presParOf" srcId="{772752DD-2E1D-4FB1-A3A4-BBB140D81D81}" destId="{B119F444-C552-43C2-AD65-2F7F47D85ACE}" srcOrd="0" destOrd="0" presId="urn:microsoft.com/office/officeart/2018/2/layout/IconVerticalSolidList"/>
    <dgm:cxn modelId="{AA0B30F0-3875-4582-BE1B-B5C07E40170E}" type="presParOf" srcId="{772752DD-2E1D-4FB1-A3A4-BBB140D81D81}" destId="{E2EE17D2-84DC-4268-BC39-45207ED536C6}" srcOrd="1" destOrd="0" presId="urn:microsoft.com/office/officeart/2018/2/layout/IconVerticalSolidList"/>
    <dgm:cxn modelId="{31DAE3A6-77FE-41DF-9B0E-50D13134A7CE}" type="presParOf" srcId="{772752DD-2E1D-4FB1-A3A4-BBB140D81D81}" destId="{ED5B629F-CF75-4435-93B4-E7F373441016}" srcOrd="2" destOrd="0" presId="urn:microsoft.com/office/officeart/2018/2/layout/IconVerticalSolidList"/>
    <dgm:cxn modelId="{51402FF0-9297-476B-9849-F70CA93B4A85}" type="presParOf" srcId="{772752DD-2E1D-4FB1-A3A4-BBB140D81D81}" destId="{6DEFE98D-1737-41BC-927F-8EC5BA17E2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F1B500-0D1B-4136-9140-049543878645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180618A-87DF-4E89-A308-0FAE0EAF97A3}">
      <dgm:prSet/>
      <dgm:spPr/>
      <dgm:t>
        <a:bodyPr/>
        <a:lstStyle/>
        <a:p>
          <a:r>
            <a:rPr lang="en-GB" b="0" i="0"/>
            <a:t>Addressing a flow in the research</a:t>
          </a:r>
          <a:endParaRPr lang="en-US"/>
        </a:p>
      </dgm:t>
    </dgm:pt>
    <dgm:pt modelId="{76879EA1-C00A-49A7-BBAD-3E1D7E40B7E4}" type="parTrans" cxnId="{09B7D062-696A-4637-BDA2-1D335E1FE8E7}">
      <dgm:prSet/>
      <dgm:spPr/>
      <dgm:t>
        <a:bodyPr/>
        <a:lstStyle/>
        <a:p>
          <a:endParaRPr lang="en-US"/>
        </a:p>
      </dgm:t>
    </dgm:pt>
    <dgm:pt modelId="{515AE853-A658-4D53-932A-9872A3DDA87D}" type="sibTrans" cxnId="{09B7D062-696A-4637-BDA2-1D335E1FE8E7}">
      <dgm:prSet/>
      <dgm:spPr/>
      <dgm:t>
        <a:bodyPr/>
        <a:lstStyle/>
        <a:p>
          <a:endParaRPr lang="en-US"/>
        </a:p>
      </dgm:t>
    </dgm:pt>
    <dgm:pt modelId="{15D3644C-4E3C-415A-8D0B-9815ACFD76B0}">
      <dgm:prSet/>
      <dgm:spPr/>
      <dgm:t>
        <a:bodyPr/>
        <a:lstStyle/>
        <a:p>
          <a:r>
            <a:rPr lang="en-GB" b="0" i="0"/>
            <a:t>Focussing on specific finding from the research</a:t>
          </a:r>
          <a:endParaRPr lang="en-US"/>
        </a:p>
      </dgm:t>
    </dgm:pt>
    <dgm:pt modelId="{F425D864-A904-4A4D-B386-690EF793E805}" type="parTrans" cxnId="{41C7BE79-9D85-496A-942B-6443829B2B40}">
      <dgm:prSet/>
      <dgm:spPr/>
      <dgm:t>
        <a:bodyPr/>
        <a:lstStyle/>
        <a:p>
          <a:endParaRPr lang="en-US"/>
        </a:p>
      </dgm:t>
    </dgm:pt>
    <dgm:pt modelId="{93F35C37-18EC-4C8B-9C41-57E315808A45}" type="sibTrans" cxnId="{41C7BE79-9D85-496A-942B-6443829B2B40}">
      <dgm:prSet/>
      <dgm:spPr/>
      <dgm:t>
        <a:bodyPr/>
        <a:lstStyle/>
        <a:p>
          <a:endParaRPr lang="en-US"/>
        </a:p>
      </dgm:t>
    </dgm:pt>
    <dgm:pt modelId="{DB7A035F-0ED5-4C36-891E-100A38B49894}">
      <dgm:prSet/>
      <dgm:spPr/>
      <dgm:t>
        <a:bodyPr/>
        <a:lstStyle/>
        <a:p>
          <a:r>
            <a:rPr lang="en-GB" b="0" i="0"/>
            <a:t>Re-evaluating</a:t>
          </a:r>
          <a:endParaRPr lang="en-US"/>
        </a:p>
      </dgm:t>
    </dgm:pt>
    <dgm:pt modelId="{32B3FF41-26D2-4040-9197-2B3D2EFB4939}" type="parTrans" cxnId="{3C3CC410-B093-4EBC-8A4C-446E64AF68DA}">
      <dgm:prSet/>
      <dgm:spPr/>
      <dgm:t>
        <a:bodyPr/>
        <a:lstStyle/>
        <a:p>
          <a:endParaRPr lang="en-US"/>
        </a:p>
      </dgm:t>
    </dgm:pt>
    <dgm:pt modelId="{ABCB50C7-4F37-4258-BAAB-8131552A6442}" type="sibTrans" cxnId="{3C3CC410-B093-4EBC-8A4C-446E64AF68DA}">
      <dgm:prSet/>
      <dgm:spPr/>
      <dgm:t>
        <a:bodyPr/>
        <a:lstStyle/>
        <a:p>
          <a:endParaRPr lang="en-US"/>
        </a:p>
      </dgm:t>
    </dgm:pt>
    <dgm:pt modelId="{9DE82620-EDDA-47CD-9B67-3B0B1E12DABD}">
      <dgm:prSet/>
      <dgm:spPr/>
      <dgm:t>
        <a:bodyPr/>
        <a:lstStyle/>
        <a:p>
          <a:r>
            <a:rPr lang="en-GB" b="0" i="0"/>
            <a:t>Examining theories</a:t>
          </a:r>
          <a:endParaRPr lang="en-US"/>
        </a:p>
      </dgm:t>
    </dgm:pt>
    <dgm:pt modelId="{7D3F812E-046D-41A5-9814-1340F99FED7D}" type="parTrans" cxnId="{EA8C80CE-BD64-4B43-AB49-2045206FE9AB}">
      <dgm:prSet/>
      <dgm:spPr/>
      <dgm:t>
        <a:bodyPr/>
        <a:lstStyle/>
        <a:p>
          <a:endParaRPr lang="en-US"/>
        </a:p>
      </dgm:t>
    </dgm:pt>
    <dgm:pt modelId="{E1850A9E-B785-41E8-898E-EC800EA1DB29}" type="sibTrans" cxnId="{EA8C80CE-BD64-4B43-AB49-2045206FE9AB}">
      <dgm:prSet/>
      <dgm:spPr/>
      <dgm:t>
        <a:bodyPr/>
        <a:lstStyle/>
        <a:p>
          <a:endParaRPr lang="en-US"/>
        </a:p>
      </dgm:t>
    </dgm:pt>
    <dgm:pt modelId="{754164F8-4455-45EF-BAE6-EF58ED4E7226}" type="pres">
      <dgm:prSet presAssocID="{B3F1B500-0D1B-4136-9140-049543878645}" presName="matrix" presStyleCnt="0">
        <dgm:presLayoutVars>
          <dgm:chMax val="1"/>
          <dgm:dir/>
          <dgm:resizeHandles val="exact"/>
        </dgm:presLayoutVars>
      </dgm:prSet>
      <dgm:spPr/>
    </dgm:pt>
    <dgm:pt modelId="{4AACEA4B-69B2-4E17-A267-BF2DED36A68F}" type="pres">
      <dgm:prSet presAssocID="{B3F1B500-0D1B-4136-9140-049543878645}" presName="diamond" presStyleLbl="bgShp" presStyleIdx="0" presStyleCnt="1"/>
      <dgm:spPr/>
    </dgm:pt>
    <dgm:pt modelId="{536281D0-B11C-43DE-9A3C-7E806BBFCB30}" type="pres">
      <dgm:prSet presAssocID="{B3F1B500-0D1B-4136-9140-04954387864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6193148-EF9E-4F37-818A-E179A04583EB}" type="pres">
      <dgm:prSet presAssocID="{B3F1B500-0D1B-4136-9140-04954387864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DB564E8-2BAD-477E-B950-7AC3EA850D7A}" type="pres">
      <dgm:prSet presAssocID="{B3F1B500-0D1B-4136-9140-04954387864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C3A6DAE-0446-4B4F-96EB-FEB8F66CAB3B}" type="pres">
      <dgm:prSet presAssocID="{B3F1B500-0D1B-4136-9140-04954387864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C3CC410-B093-4EBC-8A4C-446E64AF68DA}" srcId="{B3F1B500-0D1B-4136-9140-049543878645}" destId="{DB7A035F-0ED5-4C36-891E-100A38B49894}" srcOrd="2" destOrd="0" parTransId="{32B3FF41-26D2-4040-9197-2B3D2EFB4939}" sibTransId="{ABCB50C7-4F37-4258-BAAB-8131552A6442}"/>
    <dgm:cxn modelId="{C01C1012-B053-4C7E-8602-3FB74246BE55}" type="presOf" srcId="{9DE82620-EDDA-47CD-9B67-3B0B1E12DABD}" destId="{BC3A6DAE-0446-4B4F-96EB-FEB8F66CAB3B}" srcOrd="0" destOrd="0" presId="urn:microsoft.com/office/officeart/2005/8/layout/matrix3"/>
    <dgm:cxn modelId="{ECE2CE1C-A995-43A5-B07F-184A86EBA0C1}" type="presOf" srcId="{DB7A035F-0ED5-4C36-891E-100A38B49894}" destId="{4DB564E8-2BAD-477E-B950-7AC3EA850D7A}" srcOrd="0" destOrd="0" presId="urn:microsoft.com/office/officeart/2005/8/layout/matrix3"/>
    <dgm:cxn modelId="{09B7D062-696A-4637-BDA2-1D335E1FE8E7}" srcId="{B3F1B500-0D1B-4136-9140-049543878645}" destId="{4180618A-87DF-4E89-A308-0FAE0EAF97A3}" srcOrd="0" destOrd="0" parTransId="{76879EA1-C00A-49A7-BBAD-3E1D7E40B7E4}" sibTransId="{515AE853-A658-4D53-932A-9872A3DDA87D}"/>
    <dgm:cxn modelId="{96BC4E58-1A0C-4760-97B9-10E8E95E7126}" type="presOf" srcId="{15D3644C-4E3C-415A-8D0B-9815ACFD76B0}" destId="{E6193148-EF9E-4F37-818A-E179A04583EB}" srcOrd="0" destOrd="0" presId="urn:microsoft.com/office/officeart/2005/8/layout/matrix3"/>
    <dgm:cxn modelId="{41C7BE79-9D85-496A-942B-6443829B2B40}" srcId="{B3F1B500-0D1B-4136-9140-049543878645}" destId="{15D3644C-4E3C-415A-8D0B-9815ACFD76B0}" srcOrd="1" destOrd="0" parTransId="{F425D864-A904-4A4D-B386-690EF793E805}" sibTransId="{93F35C37-18EC-4C8B-9C41-57E315808A45}"/>
    <dgm:cxn modelId="{E0E5F98F-F899-4694-8B8E-54EC368E4DB5}" type="presOf" srcId="{4180618A-87DF-4E89-A308-0FAE0EAF97A3}" destId="{536281D0-B11C-43DE-9A3C-7E806BBFCB30}" srcOrd="0" destOrd="0" presId="urn:microsoft.com/office/officeart/2005/8/layout/matrix3"/>
    <dgm:cxn modelId="{61F30AA8-F8DE-4678-8C3A-EE33CEC7F4C2}" type="presOf" srcId="{B3F1B500-0D1B-4136-9140-049543878645}" destId="{754164F8-4455-45EF-BAE6-EF58ED4E7226}" srcOrd="0" destOrd="0" presId="urn:microsoft.com/office/officeart/2005/8/layout/matrix3"/>
    <dgm:cxn modelId="{EA8C80CE-BD64-4B43-AB49-2045206FE9AB}" srcId="{B3F1B500-0D1B-4136-9140-049543878645}" destId="{9DE82620-EDDA-47CD-9B67-3B0B1E12DABD}" srcOrd="3" destOrd="0" parTransId="{7D3F812E-046D-41A5-9814-1340F99FED7D}" sibTransId="{E1850A9E-B785-41E8-898E-EC800EA1DB29}"/>
    <dgm:cxn modelId="{6B5D6831-5F57-4E69-AE39-3906BD826066}" type="presParOf" srcId="{754164F8-4455-45EF-BAE6-EF58ED4E7226}" destId="{4AACEA4B-69B2-4E17-A267-BF2DED36A68F}" srcOrd="0" destOrd="0" presId="urn:microsoft.com/office/officeart/2005/8/layout/matrix3"/>
    <dgm:cxn modelId="{0F56DA2D-C993-49F2-A6C2-49AAD7ED648F}" type="presParOf" srcId="{754164F8-4455-45EF-BAE6-EF58ED4E7226}" destId="{536281D0-B11C-43DE-9A3C-7E806BBFCB30}" srcOrd="1" destOrd="0" presId="urn:microsoft.com/office/officeart/2005/8/layout/matrix3"/>
    <dgm:cxn modelId="{106D07B4-33E4-401A-BBF6-9790A748A6A5}" type="presParOf" srcId="{754164F8-4455-45EF-BAE6-EF58ED4E7226}" destId="{E6193148-EF9E-4F37-818A-E179A04583EB}" srcOrd="2" destOrd="0" presId="urn:microsoft.com/office/officeart/2005/8/layout/matrix3"/>
    <dgm:cxn modelId="{22BB9C7A-EB3D-4C4B-A305-B2D7D276417B}" type="presParOf" srcId="{754164F8-4455-45EF-BAE6-EF58ED4E7226}" destId="{4DB564E8-2BAD-477E-B950-7AC3EA850D7A}" srcOrd="3" destOrd="0" presId="urn:microsoft.com/office/officeart/2005/8/layout/matrix3"/>
    <dgm:cxn modelId="{EDD99D54-0606-4E27-807B-6CADBD1A6363}" type="presParOf" srcId="{754164F8-4455-45EF-BAE6-EF58ED4E7226}" destId="{BC3A6DAE-0446-4B4F-96EB-FEB8F66CAB3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05EA99-BF6C-4ED7-9A1F-6240F51DE23B}">
      <dsp:nvSpPr>
        <dsp:cNvPr id="0" name=""/>
        <dsp:cNvSpPr/>
      </dsp:nvSpPr>
      <dsp:spPr>
        <a:xfrm>
          <a:off x="2585" y="1024619"/>
          <a:ext cx="1845992" cy="11722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F61074-C5D1-4C57-99D6-5A80E4DA2562}">
      <dsp:nvSpPr>
        <dsp:cNvPr id="0" name=""/>
        <dsp:cNvSpPr/>
      </dsp:nvSpPr>
      <dsp:spPr>
        <a:xfrm>
          <a:off x="207695" y="1219474"/>
          <a:ext cx="1845992" cy="11722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 a framework and guidelines for investigators to express their research questions</a:t>
          </a:r>
          <a:endParaRPr lang="en-US" sz="1300" kern="1200"/>
        </a:p>
      </dsp:txBody>
      <dsp:txXfrm>
        <a:off x="242028" y="1253807"/>
        <a:ext cx="1777326" cy="1103539"/>
      </dsp:txXfrm>
    </dsp:sp>
    <dsp:sp modelId="{DCDED1CA-B873-45A5-8C0E-B9778AA40B8A}">
      <dsp:nvSpPr>
        <dsp:cNvPr id="0" name=""/>
        <dsp:cNvSpPr/>
      </dsp:nvSpPr>
      <dsp:spPr>
        <a:xfrm>
          <a:off x="2258798" y="1024619"/>
          <a:ext cx="1845992" cy="11722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D330D48-A3D9-4F73-AB5E-84C24F2810F2}">
      <dsp:nvSpPr>
        <dsp:cNvPr id="0" name=""/>
        <dsp:cNvSpPr/>
      </dsp:nvSpPr>
      <dsp:spPr>
        <a:xfrm>
          <a:off x="2463908" y="1219474"/>
          <a:ext cx="1845992" cy="11722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being able to easily answer inquiries regarding the research</a:t>
          </a:r>
          <a:endParaRPr lang="en-US" sz="1300" kern="1200"/>
        </a:p>
      </dsp:txBody>
      <dsp:txXfrm>
        <a:off x="2498241" y="1253807"/>
        <a:ext cx="1777326" cy="1103539"/>
      </dsp:txXfrm>
    </dsp:sp>
    <dsp:sp modelId="{225C7E11-DC16-4A30-A16C-6185F85A4308}">
      <dsp:nvSpPr>
        <dsp:cNvPr id="0" name=""/>
        <dsp:cNvSpPr/>
      </dsp:nvSpPr>
      <dsp:spPr>
        <a:xfrm>
          <a:off x="4515011" y="1024619"/>
          <a:ext cx="1845992" cy="11722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751F28F-938B-44E9-AE70-40C51C735926}">
      <dsp:nvSpPr>
        <dsp:cNvPr id="0" name=""/>
        <dsp:cNvSpPr/>
      </dsp:nvSpPr>
      <dsp:spPr>
        <a:xfrm>
          <a:off x="4720121" y="1219474"/>
          <a:ext cx="1845992" cy="11722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ensuring that ethical guidelines are followed while conducting the research</a:t>
          </a:r>
          <a:endParaRPr lang="en-US" sz="1300" kern="1200"/>
        </a:p>
      </dsp:txBody>
      <dsp:txXfrm>
        <a:off x="4754454" y="1253807"/>
        <a:ext cx="1777326" cy="1103539"/>
      </dsp:txXfrm>
    </dsp:sp>
    <dsp:sp modelId="{4B937AC6-E676-4DC5-935D-EE623C835BC9}">
      <dsp:nvSpPr>
        <dsp:cNvPr id="0" name=""/>
        <dsp:cNvSpPr/>
      </dsp:nvSpPr>
      <dsp:spPr>
        <a:xfrm>
          <a:off x="6771224" y="1024619"/>
          <a:ext cx="1845992" cy="11722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5A0A380-A327-4DB4-B555-DEB5F103A38E}">
      <dsp:nvSpPr>
        <dsp:cNvPr id="0" name=""/>
        <dsp:cNvSpPr/>
      </dsp:nvSpPr>
      <dsp:spPr>
        <a:xfrm>
          <a:off x="6976335" y="1219474"/>
          <a:ext cx="1845992" cy="11722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assisting researchers in efficiently planning the research</a:t>
          </a:r>
          <a:endParaRPr lang="en-US" sz="1300" kern="1200"/>
        </a:p>
      </dsp:txBody>
      <dsp:txXfrm>
        <a:off x="7010668" y="1253807"/>
        <a:ext cx="1777326" cy="1103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DDC2B-2FE1-4CA4-A84F-50503BA4A8D9}">
      <dsp:nvSpPr>
        <dsp:cNvPr id="0" name=""/>
        <dsp:cNvSpPr/>
      </dsp:nvSpPr>
      <dsp:spPr>
        <a:xfrm>
          <a:off x="0" y="356759"/>
          <a:ext cx="5189538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Is the most reliable and valid way of concluding results</a:t>
          </a:r>
          <a:endParaRPr lang="en-US" sz="2300" kern="1200"/>
        </a:p>
      </dsp:txBody>
      <dsp:txXfrm>
        <a:off x="44664" y="401423"/>
        <a:ext cx="5100210" cy="825612"/>
      </dsp:txXfrm>
    </dsp:sp>
    <dsp:sp modelId="{85FBCC0D-D912-457C-88DE-08D0DA3B0B50}">
      <dsp:nvSpPr>
        <dsp:cNvPr id="0" name=""/>
        <dsp:cNvSpPr/>
      </dsp:nvSpPr>
      <dsp:spPr>
        <a:xfrm>
          <a:off x="0" y="1337939"/>
          <a:ext cx="5189538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is real and unbiased</a:t>
          </a:r>
          <a:endParaRPr lang="en-US" sz="2300" kern="1200"/>
        </a:p>
      </dsp:txBody>
      <dsp:txXfrm>
        <a:off x="44664" y="1382603"/>
        <a:ext cx="5100210" cy="825612"/>
      </dsp:txXfrm>
    </dsp:sp>
    <dsp:sp modelId="{B13DC96F-DE42-461E-B388-D0A3B31B154C}">
      <dsp:nvSpPr>
        <dsp:cNvPr id="0" name=""/>
        <dsp:cNvSpPr/>
      </dsp:nvSpPr>
      <dsp:spPr>
        <a:xfrm>
          <a:off x="0" y="2319119"/>
          <a:ext cx="5189538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numerical data can be analyzed in a quick and easy way</a:t>
          </a:r>
          <a:endParaRPr lang="en-US" sz="2300" kern="1200"/>
        </a:p>
      </dsp:txBody>
      <dsp:txXfrm>
        <a:off x="44664" y="2363783"/>
        <a:ext cx="5100210" cy="825612"/>
      </dsp:txXfrm>
    </dsp:sp>
    <dsp:sp modelId="{D83E5392-CC66-495D-AC13-F4B50DA7D576}">
      <dsp:nvSpPr>
        <dsp:cNvPr id="0" name=""/>
        <dsp:cNvSpPr/>
      </dsp:nvSpPr>
      <dsp:spPr>
        <a:xfrm>
          <a:off x="0" y="3300300"/>
          <a:ext cx="5189538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Quantitative studies are replicable</a:t>
          </a:r>
          <a:endParaRPr lang="en-US" sz="2300" kern="1200"/>
        </a:p>
      </dsp:txBody>
      <dsp:txXfrm>
        <a:off x="44664" y="3344964"/>
        <a:ext cx="5100210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3F48D3-0605-4C1A-96D1-AA4672319F9C}">
      <dsp:nvSpPr>
        <dsp:cNvPr id="0" name=""/>
        <dsp:cNvSpPr/>
      </dsp:nvSpPr>
      <dsp:spPr>
        <a:xfrm>
          <a:off x="0" y="555148"/>
          <a:ext cx="8824913" cy="102489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FD1B3-846A-4FE2-B3B2-CFAC61585943}">
      <dsp:nvSpPr>
        <dsp:cNvPr id="0" name=""/>
        <dsp:cNvSpPr/>
      </dsp:nvSpPr>
      <dsp:spPr>
        <a:xfrm>
          <a:off x="310029" y="785748"/>
          <a:ext cx="563689" cy="5636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952EA-FB48-484E-8642-8A359CE17459}">
      <dsp:nvSpPr>
        <dsp:cNvPr id="0" name=""/>
        <dsp:cNvSpPr/>
      </dsp:nvSpPr>
      <dsp:spPr>
        <a:xfrm>
          <a:off x="1183747" y="555148"/>
          <a:ext cx="7641165" cy="102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68" tIns="108468" rIns="108468" bIns="108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Reliability is an evaluation of the evaluation instrument's consistency.</a:t>
          </a:r>
          <a:endParaRPr lang="en-US" sz="1900" kern="1200" dirty="0"/>
        </a:p>
      </dsp:txBody>
      <dsp:txXfrm>
        <a:off x="1183747" y="555148"/>
        <a:ext cx="7641165" cy="1024890"/>
      </dsp:txXfrm>
    </dsp:sp>
    <dsp:sp modelId="{4EA2438B-36AD-4FF4-A33F-BE3F6DB979CF}">
      <dsp:nvSpPr>
        <dsp:cNvPr id="0" name=""/>
        <dsp:cNvSpPr/>
      </dsp:nvSpPr>
      <dsp:spPr>
        <a:xfrm>
          <a:off x="0" y="1836261"/>
          <a:ext cx="8824913" cy="102489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0B192-F726-4679-B55E-6CFB3455715A}">
      <dsp:nvSpPr>
        <dsp:cNvPr id="0" name=""/>
        <dsp:cNvSpPr/>
      </dsp:nvSpPr>
      <dsp:spPr>
        <a:xfrm>
          <a:off x="310029" y="2066861"/>
          <a:ext cx="563689" cy="5636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BD34B-3EDC-4683-AC5F-29E489F7E04F}">
      <dsp:nvSpPr>
        <dsp:cNvPr id="0" name=""/>
        <dsp:cNvSpPr/>
      </dsp:nvSpPr>
      <dsp:spPr>
        <a:xfrm>
          <a:off x="1183747" y="1836261"/>
          <a:ext cx="7641165" cy="1024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68" tIns="108468" rIns="108468" bIns="10846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 this research, reliability was guaranteed by using a well-prepared, edited, and tested study tool to crosscheck confusing terms and sentences</a:t>
          </a:r>
          <a:endParaRPr lang="en-US" sz="1900" kern="1200" dirty="0"/>
        </a:p>
      </dsp:txBody>
      <dsp:txXfrm>
        <a:off x="1183747" y="1836261"/>
        <a:ext cx="7641165" cy="10248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618AA-8305-4890-8CC6-5EF38436555E}">
      <dsp:nvSpPr>
        <dsp:cNvPr id="0" name=""/>
        <dsp:cNvSpPr/>
      </dsp:nvSpPr>
      <dsp:spPr>
        <a:xfrm>
          <a:off x="0" y="614362"/>
          <a:ext cx="5189538" cy="15001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428A5-FA1A-4735-8320-07BB6F3B7733}">
      <dsp:nvSpPr>
        <dsp:cNvPr id="0" name=""/>
        <dsp:cNvSpPr/>
      </dsp:nvSpPr>
      <dsp:spPr>
        <a:xfrm>
          <a:off x="453806" y="951904"/>
          <a:ext cx="825103" cy="8251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73C52-7E01-4415-AE09-90BC6F58504D}">
      <dsp:nvSpPr>
        <dsp:cNvPr id="0" name=""/>
        <dsp:cNvSpPr/>
      </dsp:nvSpPr>
      <dsp:spPr>
        <a:xfrm>
          <a:off x="1732716" y="614362"/>
          <a:ext cx="3456821" cy="1500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70" tIns="158770" rIns="158770" bIns="1587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"the extent to which a test measures what it claims to measure".</a:t>
          </a:r>
          <a:endParaRPr lang="en-US" sz="1400" kern="1200"/>
        </a:p>
      </dsp:txBody>
      <dsp:txXfrm>
        <a:off x="1732716" y="614362"/>
        <a:ext cx="3456821" cy="1500187"/>
      </dsp:txXfrm>
    </dsp:sp>
    <dsp:sp modelId="{B119F444-C552-43C2-AD65-2F7F47D85ACE}">
      <dsp:nvSpPr>
        <dsp:cNvPr id="0" name=""/>
        <dsp:cNvSpPr/>
      </dsp:nvSpPr>
      <dsp:spPr>
        <a:xfrm>
          <a:off x="0" y="2457450"/>
          <a:ext cx="5189538" cy="15001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EE17D2-84DC-4268-BC39-45207ED536C6}">
      <dsp:nvSpPr>
        <dsp:cNvPr id="0" name=""/>
        <dsp:cNvSpPr/>
      </dsp:nvSpPr>
      <dsp:spPr>
        <a:xfrm>
          <a:off x="453806" y="2794992"/>
          <a:ext cx="825103" cy="8251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FE98D-1737-41BC-927F-8EC5BA17E2F5}">
      <dsp:nvSpPr>
        <dsp:cNvPr id="0" name=""/>
        <dsp:cNvSpPr/>
      </dsp:nvSpPr>
      <dsp:spPr>
        <a:xfrm>
          <a:off x="1732716" y="2457450"/>
          <a:ext cx="3456821" cy="1500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70" tIns="158770" rIns="158770" bIns="15877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verify the validity of this research project, pilot testing was undertaken, which allowed for the required tweaks to questionnaires to ensure the measurement of the intended objective.</a:t>
          </a:r>
          <a:endParaRPr lang="en-US" sz="1400" kern="1200"/>
        </a:p>
      </dsp:txBody>
      <dsp:txXfrm>
        <a:off x="1732716" y="2457450"/>
        <a:ext cx="3456821" cy="15001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ACEA4B-69B2-4E17-A267-BF2DED36A68F}">
      <dsp:nvSpPr>
        <dsp:cNvPr id="0" name=""/>
        <dsp:cNvSpPr/>
      </dsp:nvSpPr>
      <dsp:spPr>
        <a:xfrm>
          <a:off x="572293" y="0"/>
          <a:ext cx="5246687" cy="524668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281D0-B11C-43DE-9A3C-7E806BBFCB30}">
      <dsp:nvSpPr>
        <dsp:cNvPr id="0" name=""/>
        <dsp:cNvSpPr/>
      </dsp:nvSpPr>
      <dsp:spPr>
        <a:xfrm>
          <a:off x="1070729" y="498435"/>
          <a:ext cx="2046207" cy="204620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Addressing a flow in the research</a:t>
          </a:r>
          <a:endParaRPr lang="en-US" sz="2300" kern="1200"/>
        </a:p>
      </dsp:txBody>
      <dsp:txXfrm>
        <a:off x="1170617" y="598323"/>
        <a:ext cx="1846431" cy="1846431"/>
      </dsp:txXfrm>
    </dsp:sp>
    <dsp:sp modelId="{E6193148-EF9E-4F37-818A-E179A04583EB}">
      <dsp:nvSpPr>
        <dsp:cNvPr id="0" name=""/>
        <dsp:cNvSpPr/>
      </dsp:nvSpPr>
      <dsp:spPr>
        <a:xfrm>
          <a:off x="3274337" y="498435"/>
          <a:ext cx="2046207" cy="2046207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Focussing on specific finding from the research</a:t>
          </a:r>
          <a:endParaRPr lang="en-US" sz="2300" kern="1200"/>
        </a:p>
      </dsp:txBody>
      <dsp:txXfrm>
        <a:off x="3374225" y="598323"/>
        <a:ext cx="1846431" cy="1846431"/>
      </dsp:txXfrm>
    </dsp:sp>
    <dsp:sp modelId="{4DB564E8-2BAD-477E-B950-7AC3EA850D7A}">
      <dsp:nvSpPr>
        <dsp:cNvPr id="0" name=""/>
        <dsp:cNvSpPr/>
      </dsp:nvSpPr>
      <dsp:spPr>
        <a:xfrm>
          <a:off x="1070729" y="2702043"/>
          <a:ext cx="2046207" cy="2046207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Re-evaluating</a:t>
          </a:r>
          <a:endParaRPr lang="en-US" sz="2300" kern="1200"/>
        </a:p>
      </dsp:txBody>
      <dsp:txXfrm>
        <a:off x="1170617" y="2801931"/>
        <a:ext cx="1846431" cy="1846431"/>
      </dsp:txXfrm>
    </dsp:sp>
    <dsp:sp modelId="{BC3A6DAE-0446-4B4F-96EB-FEB8F66CAB3B}">
      <dsp:nvSpPr>
        <dsp:cNvPr id="0" name=""/>
        <dsp:cNvSpPr/>
      </dsp:nvSpPr>
      <dsp:spPr>
        <a:xfrm>
          <a:off x="3274337" y="2702043"/>
          <a:ext cx="2046207" cy="2046207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Examining theories</a:t>
          </a:r>
          <a:endParaRPr lang="en-US" sz="2300" kern="1200"/>
        </a:p>
      </dsp:txBody>
      <dsp:txXfrm>
        <a:off x="3374225" y="2801931"/>
        <a:ext cx="1846431" cy="18464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ECB5883-038C-4696-8E27-1811E470D6D4}" type="datetime1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8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6069-8263-4296-913A-BC2234E8D32B}" type="datetime1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101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F5005-EC25-4FB9-B19B-2437F0B120D2}" type="datetime1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689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3B5C-2325-42FF-AF91-C1451D9D66CC}" type="datetime1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14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8DB08-3B01-46DD-99F2-F6F6334EA669}" type="datetime1">
              <a:rPr lang="en-US" smtClean="0"/>
              <a:t>8/23/2024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893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2AC11-ACC3-4129-BBD7-C580BF1A4EE7}" type="datetime1">
              <a:rPr lang="en-US" smtClean="0"/>
              <a:t>8/23/2024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28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0F7F3-E406-44E2-93AF-674B3F1A2E51}" type="datetime1">
              <a:rPr lang="en-US" smtClean="0"/>
              <a:t>8/23/2024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468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1DD93-7C9D-4E53-81F0-DDE57FEA7EDB}" type="datetime1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494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7BC28-59DE-4F83-B4A1-497203279FAD}" type="datetime1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9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4764-F656-4735-9820-9886F8DF1D6A}" type="datetime1">
              <a:rPr lang="en-US" smtClean="0"/>
              <a:t>8/23/2024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123632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4764-F656-4735-9820-9886F8DF1D6A}" type="datetime1">
              <a:rPr lang="en-US" smtClean="0"/>
              <a:t>8/23/2024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393676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4764-F656-4735-9820-9886F8DF1D6A}" type="datetime1">
              <a:rPr lang="en-US" smtClean="0"/>
              <a:t>8/23/2024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240900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4764-F656-4735-9820-9886F8DF1D6A}" type="datetime1">
              <a:rPr lang="en-US" smtClean="0"/>
              <a:t>8/23/2024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981656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4764-F656-4735-9820-9886F8DF1D6A}" type="datetime1">
              <a:rPr lang="en-US" smtClean="0"/>
              <a:t>8/23/2024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38298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C4764-F656-4735-9820-9886F8DF1D6A}" type="datetime1">
              <a:rPr lang="en-US" smtClean="0"/>
              <a:t>8/23/2024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801036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1E8A6D4-154B-4E4D-9001-7A6C328D243E}" type="datetime1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224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EF880999-9BD6-4929-BDEC-B84E21C16701}" type="datetime1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029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BDC4764-F656-4735-9820-9886F8DF1D6A}" type="datetime1">
              <a:rPr lang="en-US" smtClean="0"/>
              <a:t>8/23/2024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68AC1EC-23E2-4F0E-A5A4-674EC8DB95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06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m/methodology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survey" TargetMode="External"/><Relationship Id="rId2" Type="http://schemas.openxmlformats.org/officeDocument/2006/relationships/image" Target="../media/image4.1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thebluediamondgallery.com/handwriting/q/questionnaire.html" TargetMode="Externa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thetoolkit.me/123-method/metrics-based-evaluation/metrics-step-2/quantitative-data-collection-analysis-techniques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6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es/academy/limitations-of-research-study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10805-022-09455-3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Aesthetic liquid watercolor and ink">
            <a:extLst>
              <a:ext uri="{FF2B5EF4-FFF2-40B4-BE49-F238E27FC236}">
                <a16:creationId xmlns:a16="http://schemas.microsoft.com/office/drawing/2014/main" id="{2EA95B01-2E56-64C6-14D8-6052BC2634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69" r="39516" b="-2"/>
          <a:stretch/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3B7CB-1F2E-9DF2-FAA1-F04445AA46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95061" y="1241266"/>
            <a:ext cx="5428551" cy="31537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A Critical Evaluation of how managers     motivate the employees to increase productivity at      work in an organization</a:t>
            </a:r>
            <a:br>
              <a:rPr lang="en-GB" sz="26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</a:br>
            <a:br>
              <a:rPr lang="en-GB" sz="26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</a:br>
            <a:br>
              <a:rPr lang="en-GB" sz="26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</a:br>
            <a:r>
              <a:rPr lang="en-GB" sz="26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                        METHODOLOGY</a:t>
            </a:r>
            <a:endParaRPr lang="en-GB" sz="2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88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BDE27-EFBD-69A0-E9BA-D34A16487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726988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 definition and importance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E9854BBC-0BEB-5EE1-63AE-F57652D57F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43935" y="2413731"/>
            <a:ext cx="521520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methodology serves as an architectural framework for the entire research activity, beginning with an awareness of the research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questions and orientated towards offering direction and guidance to the entire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attempt to find answers to the questions.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96056-1014-ED7E-6F02-60499C3E4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6069-8263-4296-913A-BC2234E8D32B}" type="datetime1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77A2E-2261-8D77-5815-7A1CFB42A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3391A-56CE-6DF8-D0B6-A6D8A57AC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2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D52B9-8FA6-7C03-5100-252097D3673B}"/>
              </a:ext>
            </a:extLst>
          </p:cNvPr>
          <p:cNvSpPr txBox="1"/>
          <p:nvPr/>
        </p:nvSpPr>
        <p:spPr>
          <a:xfrm>
            <a:off x="8451538" y="5900423"/>
            <a:ext cx="3078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Mukherjee, 2019</a:t>
            </a:r>
            <a:r>
              <a:rPr lang="en-GB" dirty="0"/>
              <a:t>)</a:t>
            </a:r>
          </a:p>
        </p:txBody>
      </p:sp>
      <p:pic>
        <p:nvPicPr>
          <p:cNvPr id="9" name="Picture 8" descr="A chalkboard with a word written on it next to a book and glasses&#10;&#10;Description automatically generated">
            <a:extLst>
              <a:ext uri="{FF2B5EF4-FFF2-40B4-BE49-F238E27FC236}">
                <a16:creationId xmlns:a16="http://schemas.microsoft.com/office/drawing/2014/main" id="{3DC33F80-3ED9-FAE6-A0EC-C14C69821B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6244" y="2121291"/>
            <a:ext cx="5215209" cy="3429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0A3D6EF-B7DC-F20A-509D-79014B102E6E}"/>
              </a:ext>
            </a:extLst>
          </p:cNvPr>
          <p:cNvSpPr txBox="1"/>
          <p:nvPr/>
        </p:nvSpPr>
        <p:spPr>
          <a:xfrm>
            <a:off x="1274023" y="9926877"/>
            <a:ext cx="521520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chalkboard/m/methodology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55041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61360-CE45-A3A0-9094-45C528F15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b="1"/>
              <a:t>IMPORTANCE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CD44C62-DA1A-A2DE-22AD-92066F301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938181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053CA-4C0A-ACE4-36EA-4C487B01E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79F6069-8263-4296-913A-BC2234E8D32B}" type="datetime1">
              <a:rPr lang="en-US" smtClean="0"/>
              <a:pPr>
                <a:spcAft>
                  <a:spcPts val="600"/>
                </a:spcAft>
              </a:pPr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2C19F-AAD6-7B08-07A1-101926443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200CB-C07B-558F-6B7D-C73BA827A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8475748-A68C-0C87-301C-3A093E43EB5A}"/>
              </a:ext>
            </a:extLst>
          </p:cNvPr>
          <p:cNvSpPr txBox="1"/>
          <p:nvPr/>
        </p:nvSpPr>
        <p:spPr>
          <a:xfrm>
            <a:off x="8797089" y="5655079"/>
            <a:ext cx="2893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(Sreekumar 2023),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129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992-8769-E2B8-61CE-A4095AE1C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58920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Choice of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2E067-0904-5CEE-E8D6-DA428D7BF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2157984"/>
            <a:ext cx="6449902" cy="3903819"/>
          </a:xfrm>
        </p:spPr>
        <p:txBody>
          <a:bodyPr/>
          <a:lstStyle/>
          <a:p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Q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uantitative data collection method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</a:rPr>
              <a:t>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</a:rPr>
              <a:t>                       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0FBF3-ED1E-096A-CB67-B3F32754C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F6069-8263-4296-913A-BC2234E8D32B}" type="datetime1">
              <a:rPr lang="en-US" smtClean="0"/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CB0E5-D48B-A541-2FA0-18B26B709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CC372-6D47-DE51-0E51-16129A68D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4</a:t>
            </a:fld>
            <a:endParaRPr lang="en-US"/>
          </a:p>
        </p:txBody>
      </p:sp>
      <p:pic>
        <p:nvPicPr>
          <p:cNvPr id="8" name="Picture 7" descr="A group of hands holding up colorful speech bubbles&#10;&#10;Description automatically generated">
            <a:extLst>
              <a:ext uri="{FF2B5EF4-FFF2-40B4-BE49-F238E27FC236}">
                <a16:creationId xmlns:a16="http://schemas.microsoft.com/office/drawing/2014/main" id="{8F323FEF-8A5F-7CFE-40B5-BC0817E1C6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20760" y="371856"/>
            <a:ext cx="4173576" cy="3057144"/>
          </a:xfrm>
          <a:prstGeom prst="rect">
            <a:avLst/>
          </a:prstGeom>
        </p:spPr>
      </p:pic>
      <p:pic>
        <p:nvPicPr>
          <p:cNvPr id="10" name="Picture 9" descr="A hand writing a questionnaire&#10;&#10;Description automatically generated">
            <a:extLst>
              <a:ext uri="{FF2B5EF4-FFF2-40B4-BE49-F238E27FC236}">
                <a16:creationId xmlns:a16="http://schemas.microsoft.com/office/drawing/2014/main" id="{A88E2D62-7C9C-F2E4-43B3-07393A96C6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4380" y="3618229"/>
            <a:ext cx="4719182" cy="273812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96DA3E-9D46-78A7-3A3E-C572FBB4F572}"/>
              </a:ext>
            </a:extLst>
          </p:cNvPr>
          <p:cNvSpPr txBox="1"/>
          <p:nvPr/>
        </p:nvSpPr>
        <p:spPr>
          <a:xfrm>
            <a:off x="952500" y="7003474"/>
            <a:ext cx="49472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thebluediamondgallery.com/handwriting/q/questionnair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609739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2F1C1-8F93-F18B-CE0B-24ECF5836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4225081" cy="2062594"/>
          </a:xfrm>
        </p:spPr>
        <p:txBody>
          <a:bodyPr anchor="t">
            <a:normAutofit/>
          </a:bodyPr>
          <a:lstStyle/>
          <a:p>
            <a:r>
              <a:rPr lang="en-GB" b="1" dirty="0"/>
              <a:t>Why the quantitative research method?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B4A6415-F7F3-3746-3448-79F5FD30D1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4383467"/>
              </p:ext>
            </p:extLst>
          </p:nvPr>
        </p:nvGraphicFramePr>
        <p:xfrm>
          <a:off x="5781675" y="1447800"/>
          <a:ext cx="51895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DDC6-7500-3645-F515-E8189F74D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79F6069-8263-4296-913A-BC2234E8D32B}" type="datetime1">
              <a:rPr lang="en-US" smtClean="0"/>
              <a:pPr>
                <a:spcAft>
                  <a:spcPts val="600"/>
                </a:spcAft>
              </a:pPr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E8742E-C045-C16D-6F50-D4A491C34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B8AE6-54FC-D540-D8A1-A395C4CF5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9" name="Picture 8" descr="A pile of white numbers&#10;&#10;Description automatically generated">
            <a:extLst>
              <a:ext uri="{FF2B5EF4-FFF2-40B4-BE49-F238E27FC236}">
                <a16:creationId xmlns:a16="http://schemas.microsoft.com/office/drawing/2014/main" id="{57B5429F-4D48-A05E-1399-2659E506BE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84368" y="2828709"/>
            <a:ext cx="4480501" cy="30323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E8890B-FA9C-4A49-45C9-53F70F8F0D4F}"/>
              </a:ext>
            </a:extLst>
          </p:cNvPr>
          <p:cNvSpPr txBox="1"/>
          <p:nvPr/>
        </p:nvSpPr>
        <p:spPr>
          <a:xfrm>
            <a:off x="0" y="8654621"/>
            <a:ext cx="56492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thetoolkit.me/123-method/metrics-based-evaluation/metrics-step-2/quantitative-data-collection-analysis-techniqu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CE14D1-2ABA-A513-F21A-E4E0D3EB7E77}"/>
              </a:ext>
            </a:extLst>
          </p:cNvPr>
          <p:cNvSpPr txBox="1"/>
          <p:nvPr/>
        </p:nvSpPr>
        <p:spPr>
          <a:xfrm>
            <a:off x="7132320" y="5912611"/>
            <a:ext cx="4466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(Kay,2019)</a:t>
            </a:r>
          </a:p>
        </p:txBody>
      </p:sp>
    </p:spTree>
    <p:extLst>
      <p:ext uri="{BB962C8B-B14F-4D97-AF65-F5344CB8AC3E}">
        <p14:creationId xmlns:p14="http://schemas.microsoft.com/office/powerpoint/2010/main" val="4132510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D5417651-2E20-867E-BC0C-E79C41992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b="1" dirty="0"/>
              <a:t>RELIABILITY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011AD9D-498C-A8F2-C613-CC5873DEB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920587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CD4A20-6368-A681-1F4D-20F59BFA6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FB1DD93-7C9D-4E53-81F0-DDE57FEA7EDB}" type="datetime1">
              <a:rPr lang="en-US" smtClean="0"/>
              <a:pPr>
                <a:spcAft>
                  <a:spcPts val="600"/>
                </a:spcAft>
              </a:pPr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1A1166-D6AD-7695-7B73-B5F454DFC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CA7CD-9DF0-0A63-928D-FBF4D79B4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2B8B22-628D-9E0A-24B6-A8B74779D881}"/>
              </a:ext>
            </a:extLst>
          </p:cNvPr>
          <p:cNvSpPr txBox="1"/>
          <p:nvPr/>
        </p:nvSpPr>
        <p:spPr>
          <a:xfrm>
            <a:off x="7757245" y="5604603"/>
            <a:ext cx="3151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Kahungya,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654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160A9-0F64-5DE3-DBBB-1584EA6FC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Validity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66842DAB-B56E-F366-2047-086F43DC9B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679215"/>
              </p:ext>
            </p:extLst>
          </p:nvPr>
        </p:nvGraphicFramePr>
        <p:xfrm>
          <a:off x="5781675" y="1447800"/>
          <a:ext cx="51895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8FF97-8A05-D0BA-8D7E-85E4BF8FE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79F6069-8263-4296-913A-BC2234E8D32B}" type="datetime1">
              <a:rPr lang="en-US" smtClean="0"/>
              <a:pPr>
                <a:spcAft>
                  <a:spcPts val="600"/>
                </a:spcAft>
              </a:pPr>
              <a:t>8/23/2024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62861-2DEC-B0D6-6169-3C069DB76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all" spc="300" baseline="0"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A9BC2D-D72B-67D8-9F53-5BDF88EEB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A18CED-718E-7EFD-3009-A30AC137B82A}"/>
              </a:ext>
            </a:extLst>
          </p:cNvPr>
          <p:cNvSpPr txBox="1"/>
          <p:nvPr/>
        </p:nvSpPr>
        <p:spPr>
          <a:xfrm>
            <a:off x="839788" y="3000652"/>
            <a:ext cx="3640713" cy="28683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(Ganesh 2009)</a:t>
            </a:r>
            <a:endParaRPr lang="en-US" sz="1600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B0D425-ABF7-AA81-9C9F-F891546ED1D8}"/>
              </a:ext>
            </a:extLst>
          </p:cNvPr>
          <p:cNvSpPr txBox="1"/>
          <p:nvPr/>
        </p:nvSpPr>
        <p:spPr>
          <a:xfrm>
            <a:off x="6860087" y="6019800"/>
            <a:ext cx="2747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(Ganesh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19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DF29AE2-3CC5-FA32-6CFC-E58E1769C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issue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249E409-A98E-85E7-E37E-143F22D5AB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Participants’ information will be 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stored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securely and discreetly, concealed from everyone else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38159776-D867-9524-5013-F452148F9A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Informed Consent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questionnaire's questions are clear, honest and transparency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24E00A-3DD3-D623-CCF3-65C50D46A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FB1DD93-7C9D-4E53-81F0-DDE57FEA7EDB}" type="datetime1">
              <a:rPr lang="en-US" smtClean="0"/>
              <a:pPr>
                <a:spcAft>
                  <a:spcPts val="600"/>
                </a:spcAft>
              </a:pPr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95DA8-7B40-76D6-4FB1-C135210E5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84868C-8752-C270-D2D5-FBF7ABC48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4F0577-6DA2-5D15-604D-D03DEBCBEF00}"/>
              </a:ext>
            </a:extLst>
          </p:cNvPr>
          <p:cNvSpPr txBox="1"/>
          <p:nvPr/>
        </p:nvSpPr>
        <p:spPr>
          <a:xfrm>
            <a:off x="8292980" y="5884332"/>
            <a:ext cx="2740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Leblanc et al, 2022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67539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9844F-FDD1-6048-C610-6F0A4CC0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1C491-68C3-B6FD-276E-91FD1907C0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limited access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time constraint</a:t>
            </a:r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2216E-BB5F-4EB6-46DD-FF0C3EC5F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3B5C-2325-42FF-AF91-C1451D9D66CC}" type="datetime1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D9F349-024B-6872-7AEB-5E8236BB3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12915D-65C9-7997-2C73-383343289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9</a:t>
            </a:fld>
            <a:endParaRPr lang="en-US"/>
          </a:p>
        </p:txBody>
      </p:sp>
      <p:pic>
        <p:nvPicPr>
          <p:cNvPr id="11" name="Picture 10" descr="A person using a tablet&#10;&#10;Description automatically generated">
            <a:extLst>
              <a:ext uri="{FF2B5EF4-FFF2-40B4-BE49-F238E27FC236}">
                <a16:creationId xmlns:a16="http://schemas.microsoft.com/office/drawing/2014/main" id="{3538BEC8-29FA-E9FB-402C-3D2CB5651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8609" y="2603499"/>
            <a:ext cx="5342130" cy="3416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873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B7EB8D-8193-FF6A-D53A-08A4C4237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300">
                <a:solidFill>
                  <a:srgbClr val="EBEBEB"/>
                </a:solidFill>
              </a:rPr>
              <a:t>Future Recommendation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8140F7-E5F2-473C-123D-9DEFCC55A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C68AC1EC-23E2-4F0E-A5A4-674EC8DB954E}" type="slidenum">
              <a:rPr lang="en-US" b="0" i="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10</a:t>
            </a:fld>
            <a:endParaRPr lang="en-US" b="0" i="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534450-D0B0-7CCE-FC55-0106F646B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3859795" cy="3048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i="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218F0D-3F63-D357-6412-383CD077A9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0599" cy="3047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B283B5C-2325-42FF-AF91-C1451D9D66CC}" type="datetime1">
              <a:rPr lang="en-US" b="1" i="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8/23/2024</a:t>
            </a:fld>
            <a:endParaRPr lang="en-US" b="1" i="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51902709-9F7E-CE94-2AFE-3F0559815D0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3032641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9599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AEC05-8A4F-8DF9-0EC2-D4ADEB9C7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1D29F-3394-4ACD-63EA-6408A219B4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4954" y="2354892"/>
            <a:ext cx="10606986" cy="3664909"/>
          </a:xfrm>
        </p:spPr>
        <p:txBody>
          <a:bodyPr>
            <a:normAutofit fontScale="92500"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Ganesh T 2009, Reliability, Validity and Issues in Research, Integration, and Dissemination, Vol 4, issue 1985-3300, pp35-40</a:t>
            </a:r>
            <a:endParaRPr lang="en-GB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Kahungia E. F 2016, Effects of Motivation of Employees Performance: A case of Vice President Office in Dar Es Salaam, Available at https://core.ac.uk/download/pdf/79425232.pdf#page22, (Accessed on 1 August 2024</a:t>
            </a:r>
          </a:p>
          <a:p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Kay K. 2019, Strengths and Weakness of Quantitive Research, Available at https://www.scribd.com/presentation/416203888/Strengths-and-Weakness-of-Quantitative-Research, (Accessed on 2 August 2024)</a:t>
            </a:r>
          </a:p>
          <a:p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Leblanc J. C. et al,2022, Ethical Issue in Research: Perceptions of Researchers, Research Ethics Board Members and Research Ethics Experts, Journal of Academic Ethics, Vol 21, pp269-292, Available at 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https://doi.org/10.1007/s10805-022-09455-3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</a:p>
          <a:p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 Mukherjee S. P., 2020, A Guide to Research Methodology, An Overview of Research Problem, Tasks and Methods, Taylor and Francis Group, New York</a:t>
            </a:r>
          </a:p>
          <a:p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Sreekumar D 2023, What is Research Methodology? Definition, Types, and Examples Available at, https://paperpal.com/blog/academic-writing-guides/what-is-research-methodology,( Accessed on 1 July 2024)</a:t>
            </a:r>
          </a:p>
          <a:p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FD3DA8-460B-5692-42B9-A83F75B33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3B5C-2325-42FF-AF91-C1451D9D66CC}" type="datetime1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B7787-C551-7F8C-3900-B84011ECD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D46BDA-F531-29AE-E86B-4DBFC5504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40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4FFB0-1904-EB30-35B2-08687DFAC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link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60C64-B3A7-9F24-8167-780B36280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83B5C-2325-42FF-AF91-C1451D9D66CC}" type="datetime1">
              <a:rPr lang="en-US" smtClean="0"/>
              <a:t>8/23/2024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31FDFF-8C08-11C8-E1EB-A5AC592641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10DEFA-5C6F-F2B7-226F-6B980E0D1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AC1EC-23E2-4F0E-A5A4-674EC8DB954E}" type="slidenum">
              <a:rPr lang="en-US" smtClean="0"/>
              <a:t>12</a:t>
            </a:fld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A0CC067-A3C1-FA00-2EE7-3060D2239C2D}"/>
              </a:ext>
            </a:extLst>
          </p:cNvPr>
          <p:cNvSpPr txBox="1"/>
          <p:nvPr/>
        </p:nvSpPr>
        <p:spPr>
          <a:xfrm>
            <a:off x="5636712" y="2962405"/>
            <a:ext cx="6250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78B3D07F-0A89-D1DB-7EDD-DDE501BC7D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1978" y="2593073"/>
            <a:ext cx="10333973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ttps://uowtsd-my.sharepoint.com/:v:/g/personal/2123838_student_uwtsd_ac_uk/EatypuaJ1WRHgez0jvRCV2wB5cFexvgg_wb5SUGnLeuDfQ?nav=eyJyZWZlcnJhbEluZm8iOnsicmVmZXJyYWxBcHAiOiJPbmVEcml2ZUZvckJ1c2luZXNzIiwicmVmZXJyYWxBcHBQbGF0Zm9ybSI6IldlYiIsInJlZmVycmFsTW9kZSI6InZpZXciLCJyZWZlcnJhbFZpZXciOiJNeUZpbGVzTGlua0NvcHkifX0&amp;e=BalV82  </a:t>
            </a:r>
          </a:p>
        </p:txBody>
      </p:sp>
    </p:spTree>
    <p:extLst>
      <p:ext uri="{BB962C8B-B14F-4D97-AF65-F5344CB8AC3E}">
        <p14:creationId xmlns:p14="http://schemas.microsoft.com/office/powerpoint/2010/main" val="30469057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534</TotalTime>
  <Words>677</Words>
  <Application>Microsoft Office PowerPoint</Application>
  <PresentationFormat>Widescreen</PresentationFormat>
  <Paragraphs>91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Times New Roman</vt:lpstr>
      <vt:lpstr>Wingdings 3</vt:lpstr>
      <vt:lpstr>Ion Boardroom</vt:lpstr>
      <vt:lpstr>A Critical Evaluation of how managers     motivate the employees to increase productivity at      work in an organization                            METHODOLOGY</vt:lpstr>
      <vt:lpstr>Methodology definition and importance</vt:lpstr>
      <vt:lpstr>IMPORTANCE</vt:lpstr>
      <vt:lpstr>Choice of methodology</vt:lpstr>
      <vt:lpstr>Why the quantitative research method?</vt:lpstr>
      <vt:lpstr>RELIABILITY</vt:lpstr>
      <vt:lpstr>Validity</vt:lpstr>
      <vt:lpstr>Ethical issue</vt:lpstr>
      <vt:lpstr>Limitation</vt:lpstr>
      <vt:lpstr>Future Recommendation</vt:lpstr>
      <vt:lpstr>References</vt:lpstr>
      <vt:lpstr>Presentation link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Ionut Cerbagi</dc:creator>
  <cp:lastModifiedBy>Ionut Cerbagi</cp:lastModifiedBy>
  <cp:revision>3</cp:revision>
  <dcterms:created xsi:type="dcterms:W3CDTF">2024-08-02T08:28:24Z</dcterms:created>
  <dcterms:modified xsi:type="dcterms:W3CDTF">2024-08-23T08:23:48Z</dcterms:modified>
</cp:coreProperties>
</file>