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D585A4-55F8-F24B-8165-6396DD0C000B}" v="5" dt="2019-09-30T20:04:06.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2" d="100"/>
          <a:sy n="112" d="100"/>
        </p:scale>
        <p:origin x="32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Butcher (1803744)" userId="S::1803744@student.uwtsd.ac.uk::cd6f9452-a2b3-4a98-aa25-c8ca5d2f42d3" providerId="AD" clId="Web-{4EA930E3-7B0A-77FC-8314-DFA932DA96E1}"/>
    <pc:docChg chg="modSld">
      <pc:chgData name="Rhian Butcher (1803744)" userId="S::1803744@student.uwtsd.ac.uk::cd6f9452-a2b3-4a98-aa25-c8ca5d2f42d3" providerId="AD" clId="Web-{4EA930E3-7B0A-77FC-8314-DFA932DA96E1}" dt="2019-09-30T18:02:45.574" v="3173" actId="1076"/>
      <pc:docMkLst>
        <pc:docMk/>
      </pc:docMkLst>
      <pc:sldChg chg="addSp delSp modSp">
        <pc:chgData name="Rhian Butcher (1803744)" userId="S::1803744@student.uwtsd.ac.uk::cd6f9452-a2b3-4a98-aa25-c8ca5d2f42d3" providerId="AD" clId="Web-{4EA930E3-7B0A-77FC-8314-DFA932DA96E1}" dt="2019-09-30T18:02:45.574" v="3173" actId="1076"/>
        <pc:sldMkLst>
          <pc:docMk/>
          <pc:sldMk cId="109857222" sldId="256"/>
        </pc:sldMkLst>
        <pc:spChg chg="add del mod">
          <ac:chgData name="Rhian Butcher (1803744)" userId="S::1803744@student.uwtsd.ac.uk::cd6f9452-a2b3-4a98-aa25-c8ca5d2f42d3" providerId="AD" clId="Web-{4EA930E3-7B0A-77FC-8314-DFA932DA96E1}" dt="2019-09-30T17:20:14.095" v="902" actId="20577"/>
          <ac:spMkLst>
            <pc:docMk/>
            <pc:sldMk cId="109857222" sldId="256"/>
            <ac:spMk id="4" creationId="{FED7D098-B94F-4DAB-AC06-80538CBCF30F}"/>
          </ac:spMkLst>
        </pc:spChg>
        <pc:spChg chg="mod">
          <ac:chgData name="Rhian Butcher (1803744)" userId="S::1803744@student.uwtsd.ac.uk::cd6f9452-a2b3-4a98-aa25-c8ca5d2f42d3" providerId="AD" clId="Web-{4EA930E3-7B0A-77FC-8314-DFA932DA96E1}" dt="2019-09-30T17:49:23.076" v="3157" actId="20577"/>
          <ac:spMkLst>
            <pc:docMk/>
            <pc:sldMk cId="109857222" sldId="256"/>
            <ac:spMk id="5" creationId="{67F55A02-0BC1-4DBD-BCC9-5D083B030542}"/>
          </ac:spMkLst>
        </pc:spChg>
        <pc:spChg chg="mod">
          <ac:chgData name="Rhian Butcher (1803744)" userId="S::1803744@student.uwtsd.ac.uk::cd6f9452-a2b3-4a98-aa25-c8ca5d2f42d3" providerId="AD" clId="Web-{4EA930E3-7B0A-77FC-8314-DFA932DA96E1}" dt="2019-09-30T18:02:33.418" v="3172" actId="14100"/>
          <ac:spMkLst>
            <pc:docMk/>
            <pc:sldMk cId="109857222" sldId="256"/>
            <ac:spMk id="6" creationId="{BA0D44D0-A94C-48AD-8B6B-5D540FDA059B}"/>
          </ac:spMkLst>
        </pc:spChg>
        <pc:spChg chg="mod">
          <ac:chgData name="Rhian Butcher (1803744)" userId="S::1803744@student.uwtsd.ac.uk::cd6f9452-a2b3-4a98-aa25-c8ca5d2f42d3" providerId="AD" clId="Web-{4EA930E3-7B0A-77FC-8314-DFA932DA96E1}" dt="2019-09-30T17:16:48.595" v="754" actId="20577"/>
          <ac:spMkLst>
            <pc:docMk/>
            <pc:sldMk cId="109857222" sldId="256"/>
            <ac:spMk id="7" creationId="{2D800A0E-EFB2-4E98-A077-CCA9869A4ED2}"/>
          </ac:spMkLst>
        </pc:spChg>
        <pc:spChg chg="mod">
          <ac:chgData name="Rhian Butcher (1803744)" userId="S::1803744@student.uwtsd.ac.uk::cd6f9452-a2b3-4a98-aa25-c8ca5d2f42d3" providerId="AD" clId="Web-{4EA930E3-7B0A-77FC-8314-DFA932DA96E1}" dt="2019-09-30T17:49:14.107" v="3152" actId="1076"/>
          <ac:spMkLst>
            <pc:docMk/>
            <pc:sldMk cId="109857222" sldId="256"/>
            <ac:spMk id="8" creationId="{F3123D18-D548-4F18-BD2E-475DED4AC69B}"/>
          </ac:spMkLst>
        </pc:spChg>
        <pc:spChg chg="mod">
          <ac:chgData name="Rhian Butcher (1803744)" userId="S::1803744@student.uwtsd.ac.uk::cd6f9452-a2b3-4a98-aa25-c8ca5d2f42d3" providerId="AD" clId="Web-{4EA930E3-7B0A-77FC-8314-DFA932DA96E1}" dt="2019-09-30T17:49:56.357" v="3163" actId="1076"/>
          <ac:spMkLst>
            <pc:docMk/>
            <pc:sldMk cId="109857222" sldId="256"/>
            <ac:spMk id="10" creationId="{8BEFA4C2-580D-4D0D-9A5C-3DA9729FE26F}"/>
          </ac:spMkLst>
        </pc:spChg>
        <pc:picChg chg="add mod">
          <ac:chgData name="Rhian Butcher (1803744)" userId="S::1803744@student.uwtsd.ac.uk::cd6f9452-a2b3-4a98-aa25-c8ca5d2f42d3" providerId="AD" clId="Web-{4EA930E3-7B0A-77FC-8314-DFA932DA96E1}" dt="2019-09-30T18:02:45.574" v="3173" actId="1076"/>
          <ac:picMkLst>
            <pc:docMk/>
            <pc:sldMk cId="109857222" sldId="256"/>
            <ac:picMk id="2" creationId="{EEFC4CBA-6821-48E3-B933-AF14145121F0}"/>
          </ac:picMkLst>
        </pc:picChg>
        <pc:picChg chg="mod">
          <ac:chgData name="Rhian Butcher (1803744)" userId="S::1803744@student.uwtsd.ac.uk::cd6f9452-a2b3-4a98-aa25-c8ca5d2f42d3" providerId="AD" clId="Web-{4EA930E3-7B0A-77FC-8314-DFA932DA96E1}" dt="2019-09-30T17:28:09.172" v="1226" actId="14100"/>
          <ac:picMkLst>
            <pc:docMk/>
            <pc:sldMk cId="109857222" sldId="256"/>
            <ac:picMk id="11" creationId="{C1D5641A-1BDC-4030-8A6D-3F1C671E486B}"/>
          </ac:picMkLst>
        </pc:picChg>
        <pc:picChg chg="mod">
          <ac:chgData name="Rhian Butcher (1803744)" userId="S::1803744@student.uwtsd.ac.uk::cd6f9452-a2b3-4a98-aa25-c8ca5d2f42d3" providerId="AD" clId="Web-{4EA930E3-7B0A-77FC-8314-DFA932DA96E1}" dt="2019-09-30T17:17:04.220" v="758" actId="14100"/>
          <ac:picMkLst>
            <pc:docMk/>
            <pc:sldMk cId="109857222" sldId="256"/>
            <ac:picMk id="13" creationId="{E2354D61-70BD-49A3-AA5F-A862E21B5A43}"/>
          </ac:picMkLst>
        </pc:picChg>
        <pc:picChg chg="mod">
          <ac:chgData name="Rhian Butcher (1803744)" userId="S::1803744@student.uwtsd.ac.uk::cd6f9452-a2b3-4a98-aa25-c8ca5d2f42d3" providerId="AD" clId="Web-{4EA930E3-7B0A-77FC-8314-DFA932DA96E1}" dt="2019-09-30T17:28:12.922" v="1227" actId="14100"/>
          <ac:picMkLst>
            <pc:docMk/>
            <pc:sldMk cId="109857222" sldId="256"/>
            <ac:picMk id="15" creationId="{BDCE67ED-7EAE-4CAB-A1A7-73EF248692C2}"/>
          </ac:picMkLst>
        </pc:picChg>
        <pc:picChg chg="mod">
          <ac:chgData name="Rhian Butcher (1803744)" userId="S::1803744@student.uwtsd.ac.uk::cd6f9452-a2b3-4a98-aa25-c8ca5d2f42d3" providerId="AD" clId="Web-{4EA930E3-7B0A-77FC-8314-DFA932DA96E1}" dt="2019-09-30T17:50:49.575" v="3166" actId="1076"/>
          <ac:picMkLst>
            <pc:docMk/>
            <pc:sldMk cId="109857222" sldId="256"/>
            <ac:picMk id="17" creationId="{63C1A844-DAEC-4CEC-9EFF-25EB6220B38D}"/>
          </ac:picMkLst>
        </pc:picChg>
      </pc:sldChg>
    </pc:docChg>
  </pc:docChgLst>
  <pc:docChgLst>
    <pc:chgData name="Rhian Butcher" userId="cd6f9452-a2b3-4a98-aa25-c8ca5d2f42d3" providerId="ADAL" clId="{76D585A4-55F8-F24B-8165-6396DD0C000B}"/>
    <pc:docChg chg="custSel modSld">
      <pc:chgData name="Rhian Butcher" userId="cd6f9452-a2b3-4a98-aa25-c8ca5d2f42d3" providerId="ADAL" clId="{76D585A4-55F8-F24B-8165-6396DD0C000B}" dt="2019-10-01T19:31:35.939" v="238" actId="20577"/>
      <pc:docMkLst>
        <pc:docMk/>
      </pc:docMkLst>
      <pc:sldChg chg="addSp delSp modSp">
        <pc:chgData name="Rhian Butcher" userId="cd6f9452-a2b3-4a98-aa25-c8ca5d2f42d3" providerId="ADAL" clId="{76D585A4-55F8-F24B-8165-6396DD0C000B}" dt="2019-10-01T19:31:35.939" v="238" actId="20577"/>
        <pc:sldMkLst>
          <pc:docMk/>
          <pc:sldMk cId="109857222" sldId="256"/>
        </pc:sldMkLst>
        <pc:spChg chg="mod">
          <ac:chgData name="Rhian Butcher" userId="cd6f9452-a2b3-4a98-aa25-c8ca5d2f42d3" providerId="ADAL" clId="{76D585A4-55F8-F24B-8165-6396DD0C000B}" dt="2019-10-01T19:31:10.115" v="223" actId="14100"/>
          <ac:spMkLst>
            <pc:docMk/>
            <pc:sldMk cId="109857222" sldId="256"/>
            <ac:spMk id="4" creationId="{FED7D098-B94F-4DAB-AC06-80538CBCF30F}"/>
          </ac:spMkLst>
        </pc:spChg>
        <pc:spChg chg="mod">
          <ac:chgData name="Rhian Butcher" userId="cd6f9452-a2b3-4a98-aa25-c8ca5d2f42d3" providerId="ADAL" clId="{76D585A4-55F8-F24B-8165-6396DD0C000B}" dt="2019-10-01T19:31:35.939" v="238" actId="20577"/>
          <ac:spMkLst>
            <pc:docMk/>
            <pc:sldMk cId="109857222" sldId="256"/>
            <ac:spMk id="6" creationId="{BA0D44D0-A94C-48AD-8B6B-5D540FDA059B}"/>
          </ac:spMkLst>
        </pc:spChg>
        <pc:spChg chg="mod">
          <ac:chgData name="Rhian Butcher" userId="cd6f9452-a2b3-4a98-aa25-c8ca5d2f42d3" providerId="ADAL" clId="{76D585A4-55F8-F24B-8165-6396DD0C000B}" dt="2019-09-30T19:59:20.706" v="103" actId="14100"/>
          <ac:spMkLst>
            <pc:docMk/>
            <pc:sldMk cId="109857222" sldId="256"/>
            <ac:spMk id="7" creationId="{2D800A0E-EFB2-4E98-A077-CCA9869A4ED2}"/>
          </ac:spMkLst>
        </pc:spChg>
        <pc:spChg chg="mod">
          <ac:chgData name="Rhian Butcher" userId="cd6f9452-a2b3-4a98-aa25-c8ca5d2f42d3" providerId="ADAL" clId="{76D585A4-55F8-F24B-8165-6396DD0C000B}" dt="2019-09-30T20:00:57.988" v="196" actId="20577"/>
          <ac:spMkLst>
            <pc:docMk/>
            <pc:sldMk cId="109857222" sldId="256"/>
            <ac:spMk id="8" creationId="{F3123D18-D548-4F18-BD2E-475DED4AC69B}"/>
          </ac:spMkLst>
        </pc:spChg>
        <pc:spChg chg="mod">
          <ac:chgData name="Rhian Butcher" userId="cd6f9452-a2b3-4a98-aa25-c8ca5d2f42d3" providerId="ADAL" clId="{76D585A4-55F8-F24B-8165-6396DD0C000B}" dt="2019-09-30T20:05:53.520" v="214" actId="1076"/>
          <ac:spMkLst>
            <pc:docMk/>
            <pc:sldMk cId="109857222" sldId="256"/>
            <ac:spMk id="10" creationId="{8BEFA4C2-580D-4D0D-9A5C-3DA9729FE26F}"/>
          </ac:spMkLst>
        </pc:spChg>
        <pc:picChg chg="mod">
          <ac:chgData name="Rhian Butcher" userId="cd6f9452-a2b3-4a98-aa25-c8ca5d2f42d3" providerId="ADAL" clId="{76D585A4-55F8-F24B-8165-6396DD0C000B}" dt="2019-09-30T19:57:40.490" v="59" actId="1076"/>
          <ac:picMkLst>
            <pc:docMk/>
            <pc:sldMk cId="109857222" sldId="256"/>
            <ac:picMk id="2" creationId="{EEFC4CBA-6821-48E3-B933-AF14145121F0}"/>
          </ac:picMkLst>
        </pc:picChg>
        <pc:picChg chg="add del mod">
          <ac:chgData name="Rhian Butcher" userId="cd6f9452-a2b3-4a98-aa25-c8ca5d2f42d3" providerId="ADAL" clId="{76D585A4-55F8-F24B-8165-6396DD0C000B}" dt="2019-09-30T19:35:33.407" v="29" actId="478"/>
          <ac:picMkLst>
            <pc:docMk/>
            <pc:sldMk cId="109857222" sldId="256"/>
            <ac:picMk id="3" creationId="{00F45E98-E835-5D4E-9E97-A8DD3895EC46}"/>
          </ac:picMkLst>
        </pc:picChg>
        <pc:picChg chg="add mod">
          <ac:chgData name="Rhian Butcher" userId="cd6f9452-a2b3-4a98-aa25-c8ca5d2f42d3" providerId="ADAL" clId="{76D585A4-55F8-F24B-8165-6396DD0C000B}" dt="2019-09-30T19:57:43.544" v="60" actId="1076"/>
          <ac:picMkLst>
            <pc:docMk/>
            <pc:sldMk cId="109857222" sldId="256"/>
            <ac:picMk id="3" creationId="{92C27206-1C58-3743-B434-72D463F51732}"/>
          </ac:picMkLst>
        </pc:picChg>
        <pc:picChg chg="mod">
          <ac:chgData name="Rhian Butcher" userId="cd6f9452-a2b3-4a98-aa25-c8ca5d2f42d3" providerId="ADAL" clId="{76D585A4-55F8-F24B-8165-6396DD0C000B}" dt="2019-09-30T19:59:24.317" v="104" actId="1076"/>
          <ac:picMkLst>
            <pc:docMk/>
            <pc:sldMk cId="109857222" sldId="256"/>
            <ac:picMk id="11" creationId="{C1D5641A-1BDC-4030-8A6D-3F1C671E486B}"/>
          </ac:picMkLst>
        </pc:picChg>
        <pc:picChg chg="add mod modCrop">
          <ac:chgData name="Rhian Butcher" userId="cd6f9452-a2b3-4a98-aa25-c8ca5d2f42d3" providerId="ADAL" clId="{76D585A4-55F8-F24B-8165-6396DD0C000B}" dt="2019-09-30T20:05:59.214" v="215" actId="1076"/>
          <ac:picMkLst>
            <pc:docMk/>
            <pc:sldMk cId="109857222" sldId="256"/>
            <ac:picMk id="12" creationId="{10DDBEF6-A073-C64F-A022-DDDD0DB0E4B7}"/>
          </ac:picMkLst>
        </pc:picChg>
        <pc:picChg chg="mod">
          <ac:chgData name="Rhian Butcher" userId="cd6f9452-a2b3-4a98-aa25-c8ca5d2f42d3" providerId="ADAL" clId="{76D585A4-55F8-F24B-8165-6396DD0C000B}" dt="2019-09-30T20:06:25.487" v="218" actId="1076"/>
          <ac:picMkLst>
            <pc:docMk/>
            <pc:sldMk cId="109857222" sldId="256"/>
            <ac:picMk id="15" creationId="{BDCE67ED-7EAE-4CAB-A1A7-73EF248692C2}"/>
          </ac:picMkLst>
        </pc:picChg>
        <pc:picChg chg="mod">
          <ac:chgData name="Rhian Butcher" userId="cd6f9452-a2b3-4a98-aa25-c8ca5d2f42d3" providerId="ADAL" clId="{76D585A4-55F8-F24B-8165-6396DD0C000B}" dt="2019-09-30T19:58:16.905" v="61" actId="1076"/>
          <ac:picMkLst>
            <pc:docMk/>
            <pc:sldMk cId="109857222" sldId="256"/>
            <ac:picMk id="17" creationId="{63C1A844-DAEC-4CEC-9EFF-25EB6220B38D}"/>
          </ac:picMkLst>
        </pc:picChg>
      </pc:sldChg>
    </pc:docChg>
  </pc:docChgLst>
  <pc:docChgLst>
    <pc:chgData name="Rhian Butcher (1803744)" userId="S::1803744@student.uwtsd.ac.uk::cd6f9452-a2b3-4a98-aa25-c8ca5d2f42d3" providerId="AD" clId="Web-{FD5C1793-48DE-4AE5-9FBC-99B083895006}"/>
    <pc:docChg chg="modSld addMainMaster delMainMaster">
      <pc:chgData name="Rhian Butcher (1803744)" userId="S::1803744@student.uwtsd.ac.uk::cd6f9452-a2b3-4a98-aa25-c8ca5d2f42d3" providerId="AD" clId="Web-{FD5C1793-48DE-4AE5-9FBC-99B083895006}" dt="2019-09-29T21:02:04.186" v="1028"/>
      <pc:docMkLst>
        <pc:docMk/>
      </pc:docMkLst>
      <pc:sldChg chg="addSp delSp modSp mod modClrScheme chgLayout">
        <pc:chgData name="Rhian Butcher (1803744)" userId="S::1803744@student.uwtsd.ac.uk::cd6f9452-a2b3-4a98-aa25-c8ca5d2f42d3" providerId="AD" clId="Web-{FD5C1793-48DE-4AE5-9FBC-99B083895006}" dt="2019-09-29T21:02:04.186" v="1028"/>
        <pc:sldMkLst>
          <pc:docMk/>
          <pc:sldMk cId="109857222" sldId="256"/>
        </pc:sldMkLst>
        <pc:spChg chg="del mod">
          <ac:chgData name="Rhian Butcher (1803744)" userId="S::1803744@student.uwtsd.ac.uk::cd6f9452-a2b3-4a98-aa25-c8ca5d2f42d3" providerId="AD" clId="Web-{FD5C1793-48DE-4AE5-9FBC-99B083895006}" dt="2019-09-29T20:29:19.255" v="38"/>
          <ac:spMkLst>
            <pc:docMk/>
            <pc:sldMk cId="109857222" sldId="256"/>
            <ac:spMk id="2" creationId="{00000000-0000-0000-0000-000000000000}"/>
          </ac:spMkLst>
        </pc:spChg>
        <pc:spChg chg="del mod">
          <ac:chgData name="Rhian Butcher (1803744)" userId="S::1803744@student.uwtsd.ac.uk::cd6f9452-a2b3-4a98-aa25-c8ca5d2f42d3" providerId="AD" clId="Web-{FD5C1793-48DE-4AE5-9FBC-99B083895006}" dt="2019-09-29T20:29:21.739" v="39"/>
          <ac:spMkLst>
            <pc:docMk/>
            <pc:sldMk cId="109857222" sldId="256"/>
            <ac:spMk id="3" creationId="{00000000-0000-0000-0000-000000000000}"/>
          </ac:spMkLst>
        </pc:spChg>
        <pc:spChg chg="add del mod">
          <ac:chgData name="Rhian Butcher (1803744)" userId="S::1803744@student.uwtsd.ac.uk::cd6f9452-a2b3-4a98-aa25-c8ca5d2f42d3" providerId="AD" clId="Web-{FD5C1793-48DE-4AE5-9FBC-99B083895006}" dt="2019-09-29T20:56:28.887" v="655" actId="20577"/>
          <ac:spMkLst>
            <pc:docMk/>
            <pc:sldMk cId="109857222" sldId="256"/>
            <ac:spMk id="4" creationId="{FED7D098-B94F-4DAB-AC06-80538CBCF30F}"/>
          </ac:spMkLst>
        </pc:spChg>
        <pc:spChg chg="add mod">
          <ac:chgData name="Rhian Butcher (1803744)" userId="S::1803744@student.uwtsd.ac.uk::cd6f9452-a2b3-4a98-aa25-c8ca5d2f42d3" providerId="AD" clId="Web-{FD5C1793-48DE-4AE5-9FBC-99B083895006}" dt="2019-09-29T20:55:12.043" v="615" actId="20577"/>
          <ac:spMkLst>
            <pc:docMk/>
            <pc:sldMk cId="109857222" sldId="256"/>
            <ac:spMk id="5" creationId="{67F55A02-0BC1-4DBD-BCC9-5D083B030542}"/>
          </ac:spMkLst>
        </pc:spChg>
        <pc:spChg chg="add mod">
          <ac:chgData name="Rhian Butcher (1803744)" userId="S::1803744@student.uwtsd.ac.uk::cd6f9452-a2b3-4a98-aa25-c8ca5d2f42d3" providerId="AD" clId="Web-{FD5C1793-48DE-4AE5-9FBC-99B083895006}" dt="2019-09-29T20:54:48.965" v="579" actId="20577"/>
          <ac:spMkLst>
            <pc:docMk/>
            <pc:sldMk cId="109857222" sldId="256"/>
            <ac:spMk id="6" creationId="{BA0D44D0-A94C-48AD-8B6B-5D540FDA059B}"/>
          </ac:spMkLst>
        </pc:spChg>
        <pc:spChg chg="add mod">
          <ac:chgData name="Rhian Butcher (1803744)" userId="S::1803744@student.uwtsd.ac.uk::cd6f9452-a2b3-4a98-aa25-c8ca5d2f42d3" providerId="AD" clId="Web-{FD5C1793-48DE-4AE5-9FBC-99B083895006}" dt="2019-09-29T21:01:12.529" v="1021" actId="20577"/>
          <ac:spMkLst>
            <pc:docMk/>
            <pc:sldMk cId="109857222" sldId="256"/>
            <ac:spMk id="7" creationId="{2D800A0E-EFB2-4E98-A077-CCA9869A4ED2}"/>
          </ac:spMkLst>
        </pc:spChg>
        <pc:spChg chg="add mod">
          <ac:chgData name="Rhian Butcher (1803744)" userId="S::1803744@student.uwtsd.ac.uk::cd6f9452-a2b3-4a98-aa25-c8ca5d2f42d3" providerId="AD" clId="Web-{FD5C1793-48DE-4AE5-9FBC-99B083895006}" dt="2019-09-29T20:57:25.497" v="667" actId="20577"/>
          <ac:spMkLst>
            <pc:docMk/>
            <pc:sldMk cId="109857222" sldId="256"/>
            <ac:spMk id="8" creationId="{F3123D18-D548-4F18-BD2E-475DED4AC69B}"/>
          </ac:spMkLst>
        </pc:spChg>
        <pc:spChg chg="add del mod">
          <ac:chgData name="Rhian Butcher (1803744)" userId="S::1803744@student.uwtsd.ac.uk::cd6f9452-a2b3-4a98-aa25-c8ca5d2f42d3" providerId="AD" clId="Web-{FD5C1793-48DE-4AE5-9FBC-99B083895006}" dt="2019-09-29T20:32:16.146" v="102"/>
          <ac:spMkLst>
            <pc:docMk/>
            <pc:sldMk cId="109857222" sldId="256"/>
            <ac:spMk id="9" creationId="{D8B0471E-99A1-4C7F-A965-F6C8BC7673A1}"/>
          </ac:spMkLst>
        </pc:spChg>
        <pc:spChg chg="add mod">
          <ac:chgData name="Rhian Butcher (1803744)" userId="S::1803744@student.uwtsd.ac.uk::cd6f9452-a2b3-4a98-aa25-c8ca5d2f42d3" providerId="AD" clId="Web-{FD5C1793-48DE-4AE5-9FBC-99B083895006}" dt="2019-09-29T20:51:21.277" v="495" actId="20577"/>
          <ac:spMkLst>
            <pc:docMk/>
            <pc:sldMk cId="109857222" sldId="256"/>
            <ac:spMk id="10" creationId="{8BEFA4C2-580D-4D0D-9A5C-3DA9729FE26F}"/>
          </ac:spMkLst>
        </pc:spChg>
        <pc:picChg chg="add mod">
          <ac:chgData name="Rhian Butcher (1803744)" userId="S::1803744@student.uwtsd.ac.uk::cd6f9452-a2b3-4a98-aa25-c8ca5d2f42d3" providerId="AD" clId="Web-{FD5C1793-48DE-4AE5-9FBC-99B083895006}" dt="2019-09-29T21:02:04.186" v="1028"/>
          <ac:picMkLst>
            <pc:docMk/>
            <pc:sldMk cId="109857222" sldId="256"/>
            <ac:picMk id="11" creationId="{C1D5641A-1BDC-4030-8A6D-3F1C671E486B}"/>
          </ac:picMkLst>
        </pc:picChg>
        <pc:picChg chg="add mod">
          <ac:chgData name="Rhian Butcher (1803744)" userId="S::1803744@student.uwtsd.ac.uk::cd6f9452-a2b3-4a98-aa25-c8ca5d2f42d3" providerId="AD" clId="Web-{FD5C1793-48DE-4AE5-9FBC-99B083895006}" dt="2019-09-29T21:01:52.654" v="1027"/>
          <ac:picMkLst>
            <pc:docMk/>
            <pc:sldMk cId="109857222" sldId="256"/>
            <ac:picMk id="13" creationId="{E2354D61-70BD-49A3-AA5F-A862E21B5A43}"/>
          </ac:picMkLst>
        </pc:picChg>
        <pc:picChg chg="add mod">
          <ac:chgData name="Rhian Butcher (1803744)" userId="S::1803744@student.uwtsd.ac.uk::cd6f9452-a2b3-4a98-aa25-c8ca5d2f42d3" providerId="AD" clId="Web-{FD5C1793-48DE-4AE5-9FBC-99B083895006}" dt="2019-09-29T21:00:30.545" v="963" actId="1076"/>
          <ac:picMkLst>
            <pc:docMk/>
            <pc:sldMk cId="109857222" sldId="256"/>
            <ac:picMk id="15" creationId="{BDCE67ED-7EAE-4CAB-A1A7-73EF248692C2}"/>
          </ac:picMkLst>
        </pc:picChg>
        <pc:picChg chg="add mod">
          <ac:chgData name="Rhian Butcher (1803744)" userId="S::1803744@student.uwtsd.ac.uk::cd6f9452-a2b3-4a98-aa25-c8ca5d2f42d3" providerId="AD" clId="Web-{FD5C1793-48DE-4AE5-9FBC-99B083895006}" dt="2019-09-29T20:55:17.856" v="617" actId="1076"/>
          <ac:picMkLst>
            <pc:docMk/>
            <pc:sldMk cId="109857222" sldId="256"/>
            <ac:picMk id="17" creationId="{63C1A844-DAEC-4CEC-9EFF-25EB6220B38D}"/>
          </ac:picMkLst>
        </pc:picChg>
      </pc:sldChg>
      <pc:sldMasterChg chg="add addSldLayout modSldLayout">
        <pc:chgData name="Rhian Butcher (1803744)" userId="S::1803744@student.uwtsd.ac.uk::cd6f9452-a2b3-4a98-aa25-c8ca5d2f42d3" providerId="AD" clId="Web-{FD5C1793-48DE-4AE5-9FBC-99B083895006}" dt="2019-09-29T20:48:13.448" v="410"/>
        <pc:sldMasterMkLst>
          <pc:docMk/>
          <pc:sldMasterMk cId="664427235" sldId="2147483672"/>
        </pc:sldMasterMkLst>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1328181047" sldId="2147483673"/>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4253147446" sldId="2147483674"/>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81718622" sldId="2147483675"/>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4028120697" sldId="2147483676"/>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1967190879" sldId="2147483677"/>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1948308128" sldId="2147483678"/>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2665125490" sldId="2147483679"/>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3989194728" sldId="2147483680"/>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4139328974" sldId="2147483681"/>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4253331287" sldId="2147483682"/>
          </pc:sldLayoutMkLst>
        </pc:sldLayoutChg>
        <pc:sldLayoutChg chg="add mod replId">
          <pc:chgData name="Rhian Butcher (1803744)" userId="S::1803744@student.uwtsd.ac.uk::cd6f9452-a2b3-4a98-aa25-c8ca5d2f42d3" providerId="AD" clId="Web-{FD5C1793-48DE-4AE5-9FBC-99B083895006}" dt="2019-09-29T20:48:13.448" v="410"/>
          <pc:sldLayoutMkLst>
            <pc:docMk/>
            <pc:sldMasterMk cId="664427235" sldId="2147483672"/>
            <pc:sldLayoutMk cId="740789546"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28181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147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718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8120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67190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48308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5125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89194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9328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331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0789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6442723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tif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D7D098-B94F-4DAB-AC06-80538CBCF30F}"/>
              </a:ext>
            </a:extLst>
          </p:cNvPr>
          <p:cNvSpPr txBox="1"/>
          <p:nvPr/>
        </p:nvSpPr>
        <p:spPr>
          <a:xfrm>
            <a:off x="226569" y="3757442"/>
            <a:ext cx="4162850" cy="3016210"/>
          </a:xfrm>
          <a:prstGeom prst="rect">
            <a:avLst/>
          </a:prstGeom>
          <a:noFill/>
          <a:ln>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ea typeface="+mn-lt"/>
                <a:cs typeface="+mn-lt"/>
              </a:rPr>
              <a:t>Profiadaddysgublaenorol</a:t>
            </a:r>
            <a:endParaRPr lang="en-GB" dirty="0" err="1">
              <a:cs typeface="Calibri"/>
            </a:endParaRPr>
          </a:p>
          <a:p>
            <a:r>
              <a:rPr lang="en-GB" b="1" u="sng" dirty="0">
                <a:ea typeface="+mn-lt"/>
                <a:cs typeface="+mn-lt"/>
              </a:rPr>
              <a:t>Previous teaching experiences </a:t>
            </a:r>
            <a:endParaRPr lang="en-GB" dirty="0"/>
          </a:p>
          <a:p>
            <a:r>
              <a:rPr lang="en-GB" sz="1400" dirty="0">
                <a:cs typeface="Calibri"/>
              </a:rPr>
              <a:t>I have worked from private nurseries, into schools. When the foundation phase came into force, I helped to introduce it from Nursery and every year thereafter to  year 2. My experiences then moved into ALN and behaviourism which I have carried into mainstream school as a HLTA, completing supply work across the borough and surrounding areas. My most recent experience was through inclusion, supporting children with ALN, here I have been able to support many children and develop my skills by finishing my degree in Early Years Care and Education. </a:t>
            </a:r>
          </a:p>
        </p:txBody>
      </p:sp>
      <p:sp>
        <p:nvSpPr>
          <p:cNvPr id="5" name="TextBox 4">
            <a:extLst>
              <a:ext uri="{FF2B5EF4-FFF2-40B4-BE49-F238E27FC236}">
                <a16:creationId xmlns:a16="http://schemas.microsoft.com/office/drawing/2014/main" id="{67F55A02-0BC1-4DBD-BCC9-5D083B030542}"/>
              </a:ext>
            </a:extLst>
          </p:cNvPr>
          <p:cNvSpPr txBox="1"/>
          <p:nvPr/>
        </p:nvSpPr>
        <p:spPr>
          <a:xfrm>
            <a:off x="7959776" y="214859"/>
            <a:ext cx="4092314" cy="2985433"/>
          </a:xfrm>
          <a:prstGeom prst="rect">
            <a:avLst/>
          </a:prstGeom>
          <a:noFill/>
          <a:ln>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mn-lt"/>
                <a:cs typeface="+mn-lt"/>
              </a:rPr>
              <a:t>Y math o </a:t>
            </a:r>
            <a:r>
              <a:rPr lang="en-GB" b="1" u="sng" dirty="0" err="1">
                <a:ea typeface="+mn-lt"/>
                <a:cs typeface="+mn-lt"/>
              </a:rPr>
              <a:t>athrohoffafbod</a:t>
            </a:r>
            <a:endParaRPr lang="en-US" dirty="0" err="1"/>
          </a:p>
          <a:p>
            <a:r>
              <a:rPr lang="en-GB" b="1" u="sng" dirty="0">
                <a:ea typeface="+mn-lt"/>
                <a:cs typeface="+mn-lt"/>
              </a:rPr>
              <a:t>The kind of teacher I aspire to be</a:t>
            </a:r>
            <a:endParaRPr lang="en-GB" dirty="0"/>
          </a:p>
          <a:p>
            <a:pPr algn="l"/>
            <a:endParaRPr lang="en-GB" dirty="0">
              <a:cs typeface="Calibri"/>
            </a:endParaRPr>
          </a:p>
          <a:p>
            <a:r>
              <a:rPr lang="en-GB" sz="1600" dirty="0">
                <a:cs typeface="Calibri"/>
              </a:rPr>
              <a:t>My policy has always been firm but fair, however I also want to be the teacher that is constantly learning and supporting; ensuring that every child can learn through their own pathway. </a:t>
            </a:r>
          </a:p>
          <a:p>
            <a:endParaRPr lang="en-GB" dirty="0">
              <a:cs typeface="Calibri"/>
            </a:endParaRPr>
          </a:p>
          <a:p>
            <a:endParaRPr lang="en-GB" dirty="0">
              <a:cs typeface="Calibri"/>
            </a:endParaRPr>
          </a:p>
          <a:p>
            <a:endParaRPr lang="en-GB" dirty="0">
              <a:cs typeface="Calibri"/>
            </a:endParaRPr>
          </a:p>
        </p:txBody>
      </p:sp>
      <p:sp>
        <p:nvSpPr>
          <p:cNvPr id="6" name="TextBox 5">
            <a:extLst>
              <a:ext uri="{FF2B5EF4-FFF2-40B4-BE49-F238E27FC236}">
                <a16:creationId xmlns:a16="http://schemas.microsoft.com/office/drawing/2014/main" id="{BA0D44D0-A94C-48AD-8B6B-5D540FDA059B}"/>
              </a:ext>
            </a:extLst>
          </p:cNvPr>
          <p:cNvSpPr txBox="1"/>
          <p:nvPr/>
        </p:nvSpPr>
        <p:spPr>
          <a:xfrm>
            <a:off x="3849194" y="107137"/>
            <a:ext cx="3979887" cy="3877985"/>
          </a:xfrm>
          <a:prstGeom prst="rect">
            <a:avLst/>
          </a:prstGeom>
          <a:noFill/>
          <a:ln>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ea typeface="+mn-lt"/>
                <a:cs typeface="+mn-lt"/>
              </a:rPr>
              <a:t>Meysydd</a:t>
            </a:r>
            <a:r>
              <a:rPr lang="en-GB" b="1" u="sng" dirty="0">
                <a:ea typeface="+mn-lt"/>
                <a:cs typeface="+mn-lt"/>
              </a:rPr>
              <a:t>/ </a:t>
            </a:r>
            <a:r>
              <a:rPr lang="en-GB" b="1" u="sng" dirty="0" err="1">
                <a:ea typeface="+mn-lt"/>
                <a:cs typeface="+mn-lt"/>
              </a:rPr>
              <a:t>pynciaumedrafeuhaddysgu</a:t>
            </a:r>
            <a:endParaRPr lang="en-US" dirty="0" err="1"/>
          </a:p>
          <a:p>
            <a:r>
              <a:rPr lang="en-GB" b="1" u="sng" dirty="0">
                <a:ea typeface="+mn-lt"/>
                <a:cs typeface="+mn-lt"/>
              </a:rPr>
              <a:t>Areas / subjects I could teach</a:t>
            </a:r>
            <a:endParaRPr lang="en-GB" dirty="0"/>
          </a:p>
          <a:p>
            <a:r>
              <a:rPr lang="en-GB" sz="1400" dirty="0">
                <a:cs typeface="Calibri"/>
              </a:rPr>
              <a:t>My skills cover most areas of teaching, but particularly humanities, working in</a:t>
            </a:r>
          </a:p>
          <a:p>
            <a:r>
              <a:rPr lang="en-GB" sz="1400" dirty="0">
                <a:cs typeface="Calibri"/>
              </a:rPr>
              <a:t> eco club. I had the pleasure of </a:t>
            </a:r>
          </a:p>
          <a:p>
            <a:r>
              <a:rPr lang="en-GB" sz="1400" dirty="0">
                <a:cs typeface="Calibri"/>
              </a:rPr>
              <a:t>designing and building a greenhouse </a:t>
            </a:r>
          </a:p>
          <a:p>
            <a:r>
              <a:rPr lang="en-GB" sz="1400" dirty="0">
                <a:cs typeface="Calibri"/>
              </a:rPr>
              <a:t>from plastic bottles at my previous </a:t>
            </a:r>
          </a:p>
          <a:p>
            <a:r>
              <a:rPr lang="en-GB" sz="1400" dirty="0">
                <a:cs typeface="Calibri"/>
              </a:rPr>
              <a:t>post. A team effort meant that the children now have an extension of their outdoor area to grow their own food, moving them into sustainability for living. I have a niche </a:t>
            </a:r>
            <a:r>
              <a:rPr lang="en-GB" sz="1400">
                <a:cs typeface="Calibri"/>
              </a:rPr>
              <a:t>for English,  Mathematics and DCF, </a:t>
            </a:r>
            <a:r>
              <a:rPr lang="en-GB" sz="1400" dirty="0">
                <a:cs typeface="Calibri"/>
              </a:rPr>
              <a:t>using varying methods of teaching to hopefully support all children to learn. My previous experience includes ALN, however with schools becoming more inclusive, it means I can utilise those skills within mainstream as well as special  	schools. </a:t>
            </a:r>
          </a:p>
        </p:txBody>
      </p:sp>
      <p:sp>
        <p:nvSpPr>
          <p:cNvPr id="7" name="TextBox 6">
            <a:extLst>
              <a:ext uri="{FF2B5EF4-FFF2-40B4-BE49-F238E27FC236}">
                <a16:creationId xmlns:a16="http://schemas.microsoft.com/office/drawing/2014/main" id="{2D800A0E-EFB2-4E98-A077-CCA9869A4ED2}"/>
              </a:ext>
            </a:extLst>
          </p:cNvPr>
          <p:cNvSpPr txBox="1"/>
          <p:nvPr/>
        </p:nvSpPr>
        <p:spPr>
          <a:xfrm>
            <a:off x="239842" y="214859"/>
            <a:ext cx="3478656" cy="3447098"/>
          </a:xfrm>
          <a:prstGeom prst="rect">
            <a:avLst/>
          </a:prstGeom>
          <a:noFill/>
          <a:ln>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ea typeface="+mn-lt"/>
                <a:cs typeface="+mn-lt"/>
              </a:rPr>
              <a:t>Amdanai</a:t>
            </a:r>
            <a:endParaRPr lang="en-US" dirty="0" err="1"/>
          </a:p>
          <a:p>
            <a:r>
              <a:rPr lang="en-GB" b="1" u="sng" dirty="0">
                <a:ea typeface="+mn-lt"/>
                <a:cs typeface="+mn-lt"/>
              </a:rPr>
              <a:t>About Me</a:t>
            </a:r>
            <a:endParaRPr lang="en-GB" dirty="0"/>
          </a:p>
          <a:p>
            <a:r>
              <a:rPr lang="en-GB" sz="1400" dirty="0">
                <a:cs typeface="Calibri"/>
              </a:rPr>
              <a:t>Hi I'm Rhian Butcher, </a:t>
            </a:r>
          </a:p>
          <a:p>
            <a:r>
              <a:rPr lang="en-GB" sz="1400" dirty="0">
                <a:cs typeface="Calibri"/>
              </a:rPr>
              <a:t>mum to 3 amazing </a:t>
            </a:r>
          </a:p>
          <a:p>
            <a:r>
              <a:rPr lang="en-GB" sz="1400" dirty="0">
                <a:cs typeface="Calibri"/>
              </a:rPr>
              <a:t>children and multiple </a:t>
            </a:r>
          </a:p>
          <a:p>
            <a:r>
              <a:rPr lang="en-GB" sz="1400" dirty="0">
                <a:cs typeface="Calibri"/>
              </a:rPr>
              <a:t>pet owner! I love the outdoors and enjoy all sorts of activities, including rock climbing, kayaking and Tang Soo Do. I'm also very musical, playing 2 instruments,  a keen singer and lover of creative arts.</a:t>
            </a:r>
          </a:p>
          <a:p>
            <a:endParaRPr lang="en-GB" sz="1400" dirty="0">
              <a:cs typeface="Calibri"/>
            </a:endParaRPr>
          </a:p>
          <a:p>
            <a:endParaRPr lang="en-GB" sz="1400" dirty="0">
              <a:cs typeface="Calibri"/>
            </a:endParaRPr>
          </a:p>
          <a:p>
            <a:endParaRPr lang="en-GB" sz="1400" dirty="0">
              <a:cs typeface="Calibri"/>
            </a:endParaRPr>
          </a:p>
          <a:p>
            <a:endParaRPr lang="en-GB" sz="1400" dirty="0">
              <a:cs typeface="Calibri"/>
            </a:endParaRPr>
          </a:p>
          <a:p>
            <a:endParaRPr lang="en-GB" sz="1400" dirty="0">
              <a:cs typeface="Calibri"/>
            </a:endParaRPr>
          </a:p>
        </p:txBody>
      </p:sp>
      <p:sp>
        <p:nvSpPr>
          <p:cNvPr id="8" name="TextBox 7">
            <a:extLst>
              <a:ext uri="{FF2B5EF4-FFF2-40B4-BE49-F238E27FC236}">
                <a16:creationId xmlns:a16="http://schemas.microsoft.com/office/drawing/2014/main" id="{F3123D18-D548-4F18-BD2E-475DED4AC69B}"/>
              </a:ext>
            </a:extLst>
          </p:cNvPr>
          <p:cNvSpPr txBox="1"/>
          <p:nvPr/>
        </p:nvSpPr>
        <p:spPr>
          <a:xfrm>
            <a:off x="7959777" y="3325317"/>
            <a:ext cx="4092314" cy="3354765"/>
          </a:xfrm>
          <a:prstGeom prst="rect">
            <a:avLst/>
          </a:prstGeom>
          <a:noFill/>
          <a:ln>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ea typeface="+mn-lt"/>
                <a:cs typeface="+mn-lt"/>
              </a:rPr>
              <a:t>Rhesymau</a:t>
            </a:r>
            <a:r>
              <a:rPr lang="en-GB" b="1" u="sng" dirty="0">
                <a:ea typeface="+mn-lt"/>
                <a:cs typeface="+mn-lt"/>
              </a:rPr>
              <a:t> </a:t>
            </a:r>
            <a:r>
              <a:rPr lang="en-GB" b="1" u="sng" dirty="0" err="1">
                <a:ea typeface="+mn-lt"/>
                <a:cs typeface="+mn-lt"/>
              </a:rPr>
              <a:t>dros</a:t>
            </a:r>
            <a:r>
              <a:rPr lang="en-GB" b="1" u="sng" dirty="0">
                <a:ea typeface="+mn-lt"/>
                <a:cs typeface="+mn-lt"/>
              </a:rPr>
              <a:t> </a:t>
            </a:r>
            <a:r>
              <a:rPr lang="en-GB" b="1" u="sng" dirty="0" err="1">
                <a:ea typeface="+mn-lt"/>
                <a:cs typeface="+mn-lt"/>
              </a:rPr>
              <a:t>ddewis</a:t>
            </a:r>
            <a:r>
              <a:rPr lang="en-GB" b="1" u="sng" dirty="0">
                <a:ea typeface="+mn-lt"/>
                <a:cs typeface="+mn-lt"/>
              </a:rPr>
              <a:t> a </a:t>
            </a:r>
            <a:r>
              <a:rPr lang="en-GB" b="1" u="sng" dirty="0" err="1">
                <a:ea typeface="+mn-lt"/>
                <a:cs typeface="+mn-lt"/>
              </a:rPr>
              <a:t>ddysgufel</a:t>
            </a:r>
            <a:r>
              <a:rPr lang="en-GB" b="1" u="sng" dirty="0">
                <a:ea typeface="+mn-lt"/>
                <a:cs typeface="+mn-lt"/>
              </a:rPr>
              <a:t> </a:t>
            </a:r>
            <a:r>
              <a:rPr lang="en-GB" b="1" u="sng" dirty="0" err="1">
                <a:ea typeface="+mn-lt"/>
                <a:cs typeface="+mn-lt"/>
              </a:rPr>
              <a:t>proffesiwn</a:t>
            </a:r>
            <a:endParaRPr lang="en-US" dirty="0" err="1">
              <a:ea typeface="+mn-lt"/>
              <a:cs typeface="+mn-lt"/>
            </a:endParaRPr>
          </a:p>
          <a:p>
            <a:r>
              <a:rPr lang="en-GB" b="1" u="sng" dirty="0">
                <a:ea typeface="+mn-lt"/>
                <a:cs typeface="+mn-lt"/>
              </a:rPr>
              <a:t>Reasons for entering the teaching profession </a:t>
            </a:r>
            <a:endParaRPr lang="en-GB" dirty="0">
              <a:ea typeface="+mn-lt"/>
              <a:cs typeface="+mn-lt"/>
            </a:endParaRPr>
          </a:p>
          <a:p>
            <a:r>
              <a:rPr lang="en-GB" sz="1400" dirty="0">
                <a:cs typeface="Calibri"/>
              </a:rPr>
              <a:t>I originally worked in business and finance. After securing a role in a private nursery I began supporting during lunch hours – my love for children grew from there. Having experience in special schools also ignited my passion for children with additional needs, whether in special schools or observation classes within mainstream. It's taken me a long time to realise what I'm truly good at – but I can say unequivocally that this is the role got me, which I have a real talent for. </a:t>
            </a:r>
          </a:p>
        </p:txBody>
      </p:sp>
      <p:sp>
        <p:nvSpPr>
          <p:cNvPr id="10" name="TextBox 9">
            <a:extLst>
              <a:ext uri="{FF2B5EF4-FFF2-40B4-BE49-F238E27FC236}">
                <a16:creationId xmlns:a16="http://schemas.microsoft.com/office/drawing/2014/main" id="{8BEFA4C2-580D-4D0D-9A5C-3DA9729FE26F}"/>
              </a:ext>
            </a:extLst>
          </p:cNvPr>
          <p:cNvSpPr txBox="1"/>
          <p:nvPr/>
        </p:nvSpPr>
        <p:spPr>
          <a:xfrm>
            <a:off x="4549513" y="4094759"/>
            <a:ext cx="3292840" cy="2585323"/>
          </a:xfrm>
          <a:prstGeom prst="rect">
            <a:avLst/>
          </a:prstGeom>
          <a:noFill/>
          <a:ln>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ea typeface="+mn-lt"/>
                <a:cs typeface="+mn-lt"/>
              </a:rPr>
              <a:t>Cefndiracademaidd</a:t>
            </a:r>
            <a:endParaRPr lang="en-US" dirty="0" err="1"/>
          </a:p>
          <a:p>
            <a:r>
              <a:rPr lang="en-GB" b="1" u="sng" dirty="0">
                <a:ea typeface="+mn-lt"/>
                <a:cs typeface="+mn-lt"/>
              </a:rPr>
              <a:t>Academic history</a:t>
            </a:r>
            <a:endParaRPr lang="en-GB" dirty="0"/>
          </a:p>
          <a:p>
            <a:pPr algn="l"/>
            <a:endParaRPr lang="en-GB" dirty="0">
              <a:cs typeface="Calibri"/>
            </a:endParaRPr>
          </a:p>
          <a:p>
            <a:r>
              <a:rPr lang="en-GB" dirty="0">
                <a:ea typeface="+mn-lt"/>
                <a:cs typeface="+mn-lt"/>
              </a:rPr>
              <a:t>•NVQ Level 2 &amp; 3 CCLD</a:t>
            </a:r>
          </a:p>
          <a:p>
            <a:r>
              <a:rPr lang="en-GB" dirty="0">
                <a:ea typeface="+mn-lt"/>
                <a:cs typeface="+mn-lt"/>
              </a:rPr>
              <a:t>•Foundation Degree Early   Years Care &amp; Education.</a:t>
            </a:r>
          </a:p>
          <a:p>
            <a:pPr marL="285750" indent="-285750">
              <a:buFont typeface="Arial"/>
              <a:buChar char="•"/>
            </a:pPr>
            <a:r>
              <a:rPr lang="en-GB" dirty="0">
                <a:ea typeface="+mn-lt"/>
                <a:cs typeface="+mn-lt"/>
              </a:rPr>
              <a:t>John Muer Award.</a:t>
            </a:r>
          </a:p>
          <a:p>
            <a:r>
              <a:rPr lang="en-GB" dirty="0">
                <a:ea typeface="+mn-lt"/>
                <a:cs typeface="+mn-lt"/>
              </a:rPr>
              <a:t>•BA Early Education &amp; Care.</a:t>
            </a:r>
          </a:p>
          <a:p>
            <a:r>
              <a:rPr lang="en-GB" dirty="0">
                <a:cs typeface="Calibri"/>
              </a:rPr>
              <a:t>•PGCE QTS Primary. </a:t>
            </a:r>
          </a:p>
        </p:txBody>
      </p:sp>
      <p:pic>
        <p:nvPicPr>
          <p:cNvPr id="11" name="Picture 11" descr="A picture containing person, building, floor, indoor&#10;&#10;Description generated with very high confidence">
            <a:extLst>
              <a:ext uri="{FF2B5EF4-FFF2-40B4-BE49-F238E27FC236}">
                <a16:creationId xmlns:a16="http://schemas.microsoft.com/office/drawing/2014/main" id="{C1D5641A-1BDC-4030-8A6D-3F1C671E486B}"/>
              </a:ext>
            </a:extLst>
          </p:cNvPr>
          <p:cNvPicPr>
            <a:picLocks noChangeAspect="1"/>
          </p:cNvPicPr>
          <p:nvPr/>
        </p:nvPicPr>
        <p:blipFill>
          <a:blip r:embed="rId2"/>
          <a:stretch>
            <a:fillRect/>
          </a:stretch>
        </p:blipFill>
        <p:spPr>
          <a:xfrm>
            <a:off x="2595098" y="2252414"/>
            <a:ext cx="1085068" cy="1409543"/>
          </a:xfrm>
          <a:prstGeom prst="rect">
            <a:avLst/>
          </a:prstGeom>
          <a:ln>
            <a:noFill/>
          </a:ln>
          <a:effectLst>
            <a:softEdge rad="112500"/>
          </a:effectLst>
        </p:spPr>
      </p:pic>
      <p:pic>
        <p:nvPicPr>
          <p:cNvPr id="13" name="Picture 13" descr="A group of people in a forest&#10;&#10;Description generated with very high confidence">
            <a:extLst>
              <a:ext uri="{FF2B5EF4-FFF2-40B4-BE49-F238E27FC236}">
                <a16:creationId xmlns:a16="http://schemas.microsoft.com/office/drawing/2014/main" id="{E2354D61-70BD-49A3-AA5F-A862E21B5A43}"/>
              </a:ext>
            </a:extLst>
          </p:cNvPr>
          <p:cNvPicPr>
            <a:picLocks noChangeAspect="1"/>
          </p:cNvPicPr>
          <p:nvPr/>
        </p:nvPicPr>
        <p:blipFill>
          <a:blip r:embed="rId3"/>
          <a:stretch>
            <a:fillRect/>
          </a:stretch>
        </p:blipFill>
        <p:spPr>
          <a:xfrm>
            <a:off x="2709160" y="310344"/>
            <a:ext cx="852565" cy="106570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Picture 15" descr="A picture containing wall, indoor&#10;&#10;Description generated with very high confidence">
            <a:extLst>
              <a:ext uri="{FF2B5EF4-FFF2-40B4-BE49-F238E27FC236}">
                <a16:creationId xmlns:a16="http://schemas.microsoft.com/office/drawing/2014/main" id="{BDCE67ED-7EAE-4CAB-A1A7-73EF248692C2}"/>
              </a:ext>
            </a:extLst>
          </p:cNvPr>
          <p:cNvPicPr>
            <a:picLocks noChangeAspect="1"/>
          </p:cNvPicPr>
          <p:nvPr/>
        </p:nvPicPr>
        <p:blipFill>
          <a:blip r:embed="rId4"/>
          <a:stretch>
            <a:fillRect/>
          </a:stretch>
        </p:blipFill>
        <p:spPr>
          <a:xfrm>
            <a:off x="489338" y="2686491"/>
            <a:ext cx="1085068" cy="8793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7" name="Picture 17" descr="A house with a grass field&#10;&#10;Description generated with high confidence">
            <a:extLst>
              <a:ext uri="{FF2B5EF4-FFF2-40B4-BE49-F238E27FC236}">
                <a16:creationId xmlns:a16="http://schemas.microsoft.com/office/drawing/2014/main" id="{63C1A844-DAEC-4CEC-9EFF-25EB6220B38D}"/>
              </a:ext>
            </a:extLst>
          </p:cNvPr>
          <p:cNvPicPr>
            <a:picLocks noChangeAspect="1"/>
          </p:cNvPicPr>
          <p:nvPr/>
        </p:nvPicPr>
        <p:blipFill>
          <a:blip r:embed="rId5"/>
          <a:stretch>
            <a:fillRect/>
          </a:stretch>
        </p:blipFill>
        <p:spPr>
          <a:xfrm>
            <a:off x="6703101" y="881992"/>
            <a:ext cx="1125980" cy="8764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 name="Picture 2" descr="A close up of a sign&#10;&#10;Description generated with very high confidence">
            <a:extLst>
              <a:ext uri="{FF2B5EF4-FFF2-40B4-BE49-F238E27FC236}">
                <a16:creationId xmlns:a16="http://schemas.microsoft.com/office/drawing/2014/main" id="{EEFC4CBA-6821-48E3-B933-AF14145121F0}"/>
              </a:ext>
            </a:extLst>
          </p:cNvPr>
          <p:cNvPicPr>
            <a:picLocks noChangeAspect="1"/>
          </p:cNvPicPr>
          <p:nvPr/>
        </p:nvPicPr>
        <p:blipFill>
          <a:blip r:embed="rId6"/>
          <a:stretch>
            <a:fillRect/>
          </a:stretch>
        </p:blipFill>
        <p:spPr>
          <a:xfrm>
            <a:off x="8108583" y="2365888"/>
            <a:ext cx="1668719" cy="760281"/>
          </a:xfrm>
          <a:prstGeom prst="rect">
            <a:avLst/>
          </a:prstGeom>
        </p:spPr>
      </p:pic>
      <p:pic>
        <p:nvPicPr>
          <p:cNvPr id="3" name="Picture 2">
            <a:extLst>
              <a:ext uri="{FF2B5EF4-FFF2-40B4-BE49-F238E27FC236}">
                <a16:creationId xmlns:a16="http://schemas.microsoft.com/office/drawing/2014/main" id="{92C27206-1C58-3743-B434-72D463F51732}"/>
              </a:ext>
            </a:extLst>
          </p:cNvPr>
          <p:cNvPicPr>
            <a:picLocks noChangeAspect="1"/>
          </p:cNvPicPr>
          <p:nvPr/>
        </p:nvPicPr>
        <p:blipFill>
          <a:blip r:embed="rId7"/>
          <a:stretch>
            <a:fillRect/>
          </a:stretch>
        </p:blipFill>
        <p:spPr>
          <a:xfrm>
            <a:off x="10757082" y="2187082"/>
            <a:ext cx="1125980" cy="841522"/>
          </a:xfrm>
          <a:prstGeom prst="rect">
            <a:avLst/>
          </a:prstGeom>
        </p:spPr>
      </p:pic>
      <p:pic>
        <p:nvPicPr>
          <p:cNvPr id="12" name="Picture 11">
            <a:extLst>
              <a:ext uri="{FF2B5EF4-FFF2-40B4-BE49-F238E27FC236}">
                <a16:creationId xmlns:a16="http://schemas.microsoft.com/office/drawing/2014/main" id="{10DDBEF6-A073-C64F-A022-DDDD0DB0E4B7}"/>
              </a:ext>
            </a:extLst>
          </p:cNvPr>
          <p:cNvPicPr>
            <a:picLocks noChangeAspect="1"/>
          </p:cNvPicPr>
          <p:nvPr/>
        </p:nvPicPr>
        <p:blipFill rotWithShape="1">
          <a:blip r:embed="rId8">
            <a:extLst>
              <a:ext uri="{28A0092B-C50C-407E-A947-70E740481C1C}">
                <a14:useLocalDpi xmlns:a14="http://schemas.microsoft.com/office/drawing/2010/main" val="0"/>
              </a:ext>
            </a:extLst>
          </a:blip>
          <a:srcRect l="17392" t="17500" r="13765" b="12861"/>
          <a:stretch/>
        </p:blipFill>
        <p:spPr>
          <a:xfrm>
            <a:off x="6849923" y="4198672"/>
            <a:ext cx="832336" cy="1122610"/>
          </a:xfrm>
          <a:prstGeom prst="rect">
            <a:avLst/>
          </a:prstGeom>
          <a:effectLst/>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15</TotalTime>
  <Words>36</Words>
  <Application>Microsoft Macintosh PowerPoint</Application>
  <PresentationFormat>Widescreen</PresentationFormat>
  <Paragraphs>35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Rhian Butcher</cp:lastModifiedBy>
  <cp:revision>513</cp:revision>
  <dcterms:created xsi:type="dcterms:W3CDTF">2013-07-15T20:26:40Z</dcterms:created>
  <dcterms:modified xsi:type="dcterms:W3CDTF">2019-10-01T19:31:36Z</dcterms:modified>
</cp:coreProperties>
</file>