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5"/>
  </p:notesMasterIdLst>
  <p:sldIdLst>
    <p:sldId id="2561" r:id="rId3"/>
    <p:sldId id="2562" r:id="rId4"/>
    <p:sldId id="2563"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564" r:id="rId23"/>
    <p:sldId id="2565"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2A0367-FD9E-47B1-BD74-412681017022}" v="22" dt="2026-02-05T12:22:41.861"/>
    <p1510:client id="{7B1DB532-0CC3-4FFF-8372-87AA158898AE}" v="1" dt="2026-02-05T13:37:43.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960" y="41"/>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2-05T13:37:49.658" v="1" actId="14100"/>
      <pc:docMkLst>
        <pc:docMk/>
      </pc:docMkLst>
      <pc:sldChg chg="modSp mod">
        <pc:chgData name="Irina Neaga" userId="13ef5b0c-644d-4705-8b70-f94d4b718805" providerId="ADAL" clId="{F70F92DB-B221-47BA-98AB-51E75B345F2C}" dt="2026-02-05T13:37:49.658" v="1" actId="14100"/>
        <pc:sldMkLst>
          <pc:docMk/>
          <pc:sldMk cId="0" sldId="2564"/>
        </pc:sldMkLst>
        <pc:spChg chg="mod">
          <ac:chgData name="Irina Neaga" userId="13ef5b0c-644d-4705-8b70-f94d4b718805" providerId="ADAL" clId="{F70F92DB-B221-47BA-98AB-51E75B345F2C}" dt="2026-02-05T13:37:49.658" v="1" actId="14100"/>
          <ac:spMkLst>
            <pc:docMk/>
            <pc:sldMk cId="0" sldId="256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4C70D6-25C0-4B97-9D0C-ACB27EC690F6}" type="datetimeFigureOut">
              <a:rPr lang="en-GB" smtClean="0"/>
              <a:t>05/02/2026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A8CF1-F652-44AD-8584-C4D8673B3CEC}" type="slidenum">
              <a:rPr lang="en-GB" smtClean="0"/>
              <a:t>‹#›</a:t>
            </a:fld>
            <a:endParaRPr lang="en-GB"/>
          </a:p>
        </p:txBody>
      </p:sp>
    </p:spTree>
    <p:extLst>
      <p:ext uri="{BB962C8B-B14F-4D97-AF65-F5344CB8AC3E}">
        <p14:creationId xmlns:p14="http://schemas.microsoft.com/office/powerpoint/2010/main" val="2031112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6312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Understanding Agile Change Management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85978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Agile Change Management represents a modernized approach to managing organizational transformation by integrating agile principles—traditionally used in software development—with structured change management models. At its core, Agile Change Management emphasizes adaptability, rapid iteration, and continuous learning, positioning change as an evolving process rather than a linear sequence of steps. This approach recognizes that in fast-paced business environments, traditional change methods often struggle to account for emerging challenges, shifting priorities, and dynamic stakeholder expectations. By treating change as an iterative journey, organizations can adjust their strategies based on real-time insights, thereby reducing risks associated with rigid planning. Key elements of Agile Change Management include cross-functional collaboration, frequent communication, and incremental delivery of change initiatives. These small, manageable increments enable teams to test assumptions early, gather stakeholder feedback, and refine the approach before committing significant resources. For example, global companies such as Spotify and ING have adopted agile structures that support decentralized decision-making and empower teams to experiment with new ways of working. This shift has improved both responsiveness and employee engagement by promoting transparency and shared ownership of outcomes. Additionally, Agile Change Management captures the human dimension of change by actively involving stakeholders throughout the process, making it easier to build trust, reduce resistance, and foster alignment around organizational goals. The focus on continual feedback loops also helps organizations measure adoption, identify emerging barriers, and adapt communications and training strategies accordingly. Overall, Agile Change Management provides a flexible, people-centered framework that enables sustainable transformation, clarifies priorities, and equips teams with the resilience needed to navigate complex transitions successfully.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8EFF46E-6B43-41F9-9272-B566D03A251C}"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5917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881E108-F384-A315-D627-5984C66ED5C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4615482" y="457964"/>
            <a:ext cx="4506800" cy="5914582"/>
            <a:chOff x="6153976" y="457964"/>
            <a:chExt cx="6009066" cy="5914582"/>
          </a:xfrm>
        </p:grpSpPr>
        <p:grpSp>
          <p:nvGrpSpPr>
            <p:cNvPr id="11" name="Group 10">
              <a:extLst>
                <a:ext uri="{FF2B5EF4-FFF2-40B4-BE49-F238E27FC236}">
                  <a16:creationId xmlns:a16="http://schemas.microsoft.com/office/drawing/2014/main" id="{87C1CCF7-5B2C-35CC-DBB9-2CE06DC4AC6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90" name="Freeform 68">
                <a:extLst>
                  <a:ext uri="{FF2B5EF4-FFF2-40B4-BE49-F238E27FC236}">
                    <a16:creationId xmlns:a16="http://schemas.microsoft.com/office/drawing/2014/main" id="{18C15660-4DED-02FA-9562-504977CD68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91" name="Freeform 69">
                <a:extLst>
                  <a:ext uri="{FF2B5EF4-FFF2-40B4-BE49-F238E27FC236}">
                    <a16:creationId xmlns:a16="http://schemas.microsoft.com/office/drawing/2014/main" id="{072BDACB-931A-F55A-B289-32AFDCB9E5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92" name="Line 70">
                <a:extLst>
                  <a:ext uri="{FF2B5EF4-FFF2-40B4-BE49-F238E27FC236}">
                    <a16:creationId xmlns:a16="http://schemas.microsoft.com/office/drawing/2014/main" id="{A34FD5E0-67CD-A986-9673-4DEDB837A3D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0DFF58B2-6BF5-7AA2-99C7-8C899768492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52" name="Oval 51">
                <a:extLst>
                  <a:ext uri="{FF2B5EF4-FFF2-40B4-BE49-F238E27FC236}">
                    <a16:creationId xmlns:a16="http://schemas.microsoft.com/office/drawing/2014/main" id="{4184B759-837D-B79D-8489-BF2033D794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nvGrpSpPr>
              <p:cNvPr id="53" name="Group 52">
                <a:extLst>
                  <a:ext uri="{FF2B5EF4-FFF2-40B4-BE49-F238E27FC236}">
                    <a16:creationId xmlns:a16="http://schemas.microsoft.com/office/drawing/2014/main" id="{66F7D36D-4939-33BD-C165-7116F0B982B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8" name="Freeform 64">
                  <a:extLst>
                    <a:ext uri="{FF2B5EF4-FFF2-40B4-BE49-F238E27FC236}">
                      <a16:creationId xmlns:a16="http://schemas.microsoft.com/office/drawing/2014/main" id="{39CF26D7-6B87-3153-4F82-3642929F2CA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9" name="Freeform 81">
                  <a:extLst>
                    <a:ext uri="{FF2B5EF4-FFF2-40B4-BE49-F238E27FC236}">
                      <a16:creationId xmlns:a16="http://schemas.microsoft.com/office/drawing/2014/main" id="{60E9FE59-21FD-F26A-8B04-F00B513D9B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0" name="Freeform 61">
                  <a:extLst>
                    <a:ext uri="{FF2B5EF4-FFF2-40B4-BE49-F238E27FC236}">
                      <a16:creationId xmlns:a16="http://schemas.microsoft.com/office/drawing/2014/main" id="{76E57C18-1792-97B2-3EA4-2227216ACA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1" name="Freeform 78">
                  <a:extLst>
                    <a:ext uri="{FF2B5EF4-FFF2-40B4-BE49-F238E27FC236}">
                      <a16:creationId xmlns:a16="http://schemas.microsoft.com/office/drawing/2014/main" id="{3FAD6F0C-C11A-8E35-6E49-CC816C97834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2" name="Freeform 84">
                  <a:extLst>
                    <a:ext uri="{FF2B5EF4-FFF2-40B4-BE49-F238E27FC236}">
                      <a16:creationId xmlns:a16="http://schemas.microsoft.com/office/drawing/2014/main" id="{9F5A8A2A-D14B-7B3F-5837-0C5DDD9E801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3" name="Freeform 87">
                  <a:extLst>
                    <a:ext uri="{FF2B5EF4-FFF2-40B4-BE49-F238E27FC236}">
                      <a16:creationId xmlns:a16="http://schemas.microsoft.com/office/drawing/2014/main" id="{04A52456-CA7C-B910-7DD3-FDF3F02234B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4" name="Freeform 60">
                  <a:extLst>
                    <a:ext uri="{FF2B5EF4-FFF2-40B4-BE49-F238E27FC236}">
                      <a16:creationId xmlns:a16="http://schemas.microsoft.com/office/drawing/2014/main" id="{8415C7E0-168E-583A-3D8E-13A0BECB6E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5" name="Freeform 59">
                  <a:extLst>
                    <a:ext uri="{FF2B5EF4-FFF2-40B4-BE49-F238E27FC236}">
                      <a16:creationId xmlns:a16="http://schemas.microsoft.com/office/drawing/2014/main" id="{E84EF13A-F9BF-D114-CB2F-BAD322E48AF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62">
                  <a:extLst>
                    <a:ext uri="{FF2B5EF4-FFF2-40B4-BE49-F238E27FC236}">
                      <a16:creationId xmlns:a16="http://schemas.microsoft.com/office/drawing/2014/main" id="{7635AFC9-6470-8D17-0699-3241CE2DE0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Freeform 65">
                  <a:extLst>
                    <a:ext uri="{FF2B5EF4-FFF2-40B4-BE49-F238E27FC236}">
                      <a16:creationId xmlns:a16="http://schemas.microsoft.com/office/drawing/2014/main" id="{791500EF-3034-425E-4CB3-882A7C2D0FD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8" name="Freeform 79">
                  <a:extLst>
                    <a:ext uri="{FF2B5EF4-FFF2-40B4-BE49-F238E27FC236}">
                      <a16:creationId xmlns:a16="http://schemas.microsoft.com/office/drawing/2014/main" id="{302E1F2F-459F-7DDA-362C-03E7EE4BCB5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82">
                  <a:extLst>
                    <a:ext uri="{FF2B5EF4-FFF2-40B4-BE49-F238E27FC236}">
                      <a16:creationId xmlns:a16="http://schemas.microsoft.com/office/drawing/2014/main" id="{39D9EE3B-A0D7-E4FC-9046-5C97668711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Freeform 85">
                  <a:extLst>
                    <a:ext uri="{FF2B5EF4-FFF2-40B4-BE49-F238E27FC236}">
                      <a16:creationId xmlns:a16="http://schemas.microsoft.com/office/drawing/2014/main" id="{BB7ED61D-F228-3585-0563-330602FFB32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1" name="Freeform 88">
                  <a:extLst>
                    <a:ext uri="{FF2B5EF4-FFF2-40B4-BE49-F238E27FC236}">
                      <a16:creationId xmlns:a16="http://schemas.microsoft.com/office/drawing/2014/main" id="{8D6D1F50-C458-93FE-2C29-73F04AAF395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82" name="Group 81">
                  <a:extLst>
                    <a:ext uri="{FF2B5EF4-FFF2-40B4-BE49-F238E27FC236}">
                      <a16:creationId xmlns:a16="http://schemas.microsoft.com/office/drawing/2014/main" id="{7C2B1F16-E91E-EEEA-3C21-7B069CE00B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751BADD6-70CB-D6E4-DE92-76B1A4C2E7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4" name="Line 66">
                    <a:extLst>
                      <a:ext uri="{FF2B5EF4-FFF2-40B4-BE49-F238E27FC236}">
                        <a16:creationId xmlns:a16="http://schemas.microsoft.com/office/drawing/2014/main" id="{859ECE72-C252-77AA-D9A2-9BA1D9A645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5" name="Line 67">
                    <a:extLst>
                      <a:ext uri="{FF2B5EF4-FFF2-40B4-BE49-F238E27FC236}">
                        <a16:creationId xmlns:a16="http://schemas.microsoft.com/office/drawing/2014/main" id="{DBABDC38-A611-E865-1F52-62CA48E76F6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6" name="Line 80">
                    <a:extLst>
                      <a:ext uri="{FF2B5EF4-FFF2-40B4-BE49-F238E27FC236}">
                        <a16:creationId xmlns:a16="http://schemas.microsoft.com/office/drawing/2014/main" id="{FC53D630-F42E-2033-5860-1939673F72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7" name="Line 83">
                    <a:extLst>
                      <a:ext uri="{FF2B5EF4-FFF2-40B4-BE49-F238E27FC236}">
                        <a16:creationId xmlns:a16="http://schemas.microsoft.com/office/drawing/2014/main" id="{EC021795-C29B-11C0-E5B2-AF136EE09B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8" name="Line 86">
                    <a:extLst>
                      <a:ext uri="{FF2B5EF4-FFF2-40B4-BE49-F238E27FC236}">
                        <a16:creationId xmlns:a16="http://schemas.microsoft.com/office/drawing/2014/main" id="{89127066-0EC1-E69B-2763-17EF53F77D4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9" name="Line 89">
                    <a:extLst>
                      <a:ext uri="{FF2B5EF4-FFF2-40B4-BE49-F238E27FC236}">
                        <a16:creationId xmlns:a16="http://schemas.microsoft.com/office/drawing/2014/main" id="{6B6CD59F-3CDF-DC2F-7629-7D25456A1A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54" name="Group 53">
                <a:extLst>
                  <a:ext uri="{FF2B5EF4-FFF2-40B4-BE49-F238E27FC236}">
                    <a16:creationId xmlns:a16="http://schemas.microsoft.com/office/drawing/2014/main" id="{1AEC402E-386A-ABCA-FAED-AC35560FFD1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60" name="Group 59">
                  <a:extLst>
                    <a:ext uri="{FF2B5EF4-FFF2-40B4-BE49-F238E27FC236}">
                      <a16:creationId xmlns:a16="http://schemas.microsoft.com/office/drawing/2014/main" id="{D05B1D61-BF79-CE17-3316-E22D6375DD6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3C1121DD-6D2D-F6DD-13EB-5BA4FEEC6699}"/>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916FB59-99AD-CD5D-43A7-7DFCE4405C2C}"/>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D65EFF6D-F07E-8BD8-4231-62761F20D5F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7" name="Rectangle 30">
                    <a:extLst>
                      <a:ext uri="{FF2B5EF4-FFF2-40B4-BE49-F238E27FC236}">
                        <a16:creationId xmlns:a16="http://schemas.microsoft.com/office/drawing/2014/main" id="{288BBD12-64D8-2967-BD02-82576A7A73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61" name="Group 60">
                  <a:extLst>
                    <a:ext uri="{FF2B5EF4-FFF2-40B4-BE49-F238E27FC236}">
                      <a16:creationId xmlns:a16="http://schemas.microsoft.com/office/drawing/2014/main" id="{F4834E8D-D6E4-CAB3-9A98-0065273DA50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57">
                    <a:extLst>
                      <a:ext uri="{FF2B5EF4-FFF2-40B4-BE49-F238E27FC236}">
                        <a16:creationId xmlns:a16="http://schemas.microsoft.com/office/drawing/2014/main" id="{81F30DBC-DD75-CAAB-A919-54CD8C595B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63" name="Freeform: Shape 58">
                    <a:extLst>
                      <a:ext uri="{FF2B5EF4-FFF2-40B4-BE49-F238E27FC236}">
                        <a16:creationId xmlns:a16="http://schemas.microsoft.com/office/drawing/2014/main" id="{5622C940-8B4B-FCC6-D6C5-C3A5B5887A7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55" name="Group 54">
                <a:extLst>
                  <a:ext uri="{FF2B5EF4-FFF2-40B4-BE49-F238E27FC236}">
                    <a16:creationId xmlns:a16="http://schemas.microsoft.com/office/drawing/2014/main" id="{170620AC-69C7-F05B-0FE6-F2A7B369742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6" name="Group 55">
                  <a:extLst>
                    <a:ext uri="{FF2B5EF4-FFF2-40B4-BE49-F238E27FC236}">
                      <a16:creationId xmlns:a16="http://schemas.microsoft.com/office/drawing/2014/main" id="{A866B0E7-3452-342A-E947-5D1B43B5385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8" name="Freeform 68">
                    <a:extLst>
                      <a:ext uri="{FF2B5EF4-FFF2-40B4-BE49-F238E27FC236}">
                        <a16:creationId xmlns:a16="http://schemas.microsoft.com/office/drawing/2014/main" id="{F0A66C71-2E93-8634-693C-65995DDB8C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9" name="Freeform 69">
                    <a:extLst>
                      <a:ext uri="{FF2B5EF4-FFF2-40B4-BE49-F238E27FC236}">
                        <a16:creationId xmlns:a16="http://schemas.microsoft.com/office/drawing/2014/main" id="{B3DCBCA0-C178-92E8-D0AE-6C88604CA4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57" name="Line 70">
                  <a:extLst>
                    <a:ext uri="{FF2B5EF4-FFF2-40B4-BE49-F238E27FC236}">
                      <a16:creationId xmlns:a16="http://schemas.microsoft.com/office/drawing/2014/main" id="{54962A78-719A-152A-D66A-645612403E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3" name="Group 12">
              <a:extLst>
                <a:ext uri="{FF2B5EF4-FFF2-40B4-BE49-F238E27FC236}">
                  <a16:creationId xmlns:a16="http://schemas.microsoft.com/office/drawing/2014/main" id="{0DD8826F-87D1-0808-28F0-C30249A4D8C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4" name="Oval 13">
                <a:extLst>
                  <a:ext uri="{FF2B5EF4-FFF2-40B4-BE49-F238E27FC236}">
                    <a16:creationId xmlns:a16="http://schemas.microsoft.com/office/drawing/2014/main" id="{3C5D1AE4-7639-F7C4-B0F2-6DC1C6D53C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nvGrpSpPr>
              <p:cNvPr id="15" name="Group 14">
                <a:extLst>
                  <a:ext uri="{FF2B5EF4-FFF2-40B4-BE49-F238E27FC236}">
                    <a16:creationId xmlns:a16="http://schemas.microsoft.com/office/drawing/2014/main" id="{5B31C545-6261-4C90-7449-B0FA0F14B17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30" name="Freeform 64">
                  <a:extLst>
                    <a:ext uri="{FF2B5EF4-FFF2-40B4-BE49-F238E27FC236}">
                      <a16:creationId xmlns:a16="http://schemas.microsoft.com/office/drawing/2014/main" id="{CCFF55EE-F463-5AA3-EA8E-FC71AD5E595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Freeform 81">
                  <a:extLst>
                    <a:ext uri="{FF2B5EF4-FFF2-40B4-BE49-F238E27FC236}">
                      <a16:creationId xmlns:a16="http://schemas.microsoft.com/office/drawing/2014/main" id="{8A64BA49-D64D-5135-432E-F837497AD3E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61">
                  <a:extLst>
                    <a:ext uri="{FF2B5EF4-FFF2-40B4-BE49-F238E27FC236}">
                      <a16:creationId xmlns:a16="http://schemas.microsoft.com/office/drawing/2014/main" id="{53E1B766-53A4-5272-89AA-5097B67ED7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78">
                  <a:extLst>
                    <a:ext uri="{FF2B5EF4-FFF2-40B4-BE49-F238E27FC236}">
                      <a16:creationId xmlns:a16="http://schemas.microsoft.com/office/drawing/2014/main" id="{B9E623EF-3B1E-5902-5A98-8B0276FEEDB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84">
                  <a:extLst>
                    <a:ext uri="{FF2B5EF4-FFF2-40B4-BE49-F238E27FC236}">
                      <a16:creationId xmlns:a16="http://schemas.microsoft.com/office/drawing/2014/main" id="{A5E08108-7FFE-988A-27B4-42DC2081A6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87">
                  <a:extLst>
                    <a:ext uri="{FF2B5EF4-FFF2-40B4-BE49-F238E27FC236}">
                      <a16:creationId xmlns:a16="http://schemas.microsoft.com/office/drawing/2014/main" id="{773E0169-06B0-CD91-ED69-C5FFA3ABA31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60">
                  <a:extLst>
                    <a:ext uri="{FF2B5EF4-FFF2-40B4-BE49-F238E27FC236}">
                      <a16:creationId xmlns:a16="http://schemas.microsoft.com/office/drawing/2014/main" id="{32E5E29B-D991-75B8-F1CC-E87F58BE97C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59">
                  <a:extLst>
                    <a:ext uri="{FF2B5EF4-FFF2-40B4-BE49-F238E27FC236}">
                      <a16:creationId xmlns:a16="http://schemas.microsoft.com/office/drawing/2014/main" id="{DAC2C0F6-D327-B680-AD0E-29DEFE82D5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62">
                  <a:extLst>
                    <a:ext uri="{FF2B5EF4-FFF2-40B4-BE49-F238E27FC236}">
                      <a16:creationId xmlns:a16="http://schemas.microsoft.com/office/drawing/2014/main" id="{DCFACFB9-BC70-8E9B-94B0-EC3990E331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65">
                  <a:extLst>
                    <a:ext uri="{FF2B5EF4-FFF2-40B4-BE49-F238E27FC236}">
                      <a16:creationId xmlns:a16="http://schemas.microsoft.com/office/drawing/2014/main" id="{0C0243D7-FD13-096E-A535-BCB0E882F0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79">
                  <a:extLst>
                    <a:ext uri="{FF2B5EF4-FFF2-40B4-BE49-F238E27FC236}">
                      <a16:creationId xmlns:a16="http://schemas.microsoft.com/office/drawing/2014/main" id="{E40ADF36-29F2-197F-CA56-7F3C21A9E5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82">
                  <a:extLst>
                    <a:ext uri="{FF2B5EF4-FFF2-40B4-BE49-F238E27FC236}">
                      <a16:creationId xmlns:a16="http://schemas.microsoft.com/office/drawing/2014/main" id="{D4040157-022D-D2D3-BA51-FF1AC48D06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85">
                  <a:extLst>
                    <a:ext uri="{FF2B5EF4-FFF2-40B4-BE49-F238E27FC236}">
                      <a16:creationId xmlns:a16="http://schemas.microsoft.com/office/drawing/2014/main" id="{D5D04681-B3BF-355E-9F72-D6D5C614702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8">
                  <a:extLst>
                    <a:ext uri="{FF2B5EF4-FFF2-40B4-BE49-F238E27FC236}">
                      <a16:creationId xmlns:a16="http://schemas.microsoft.com/office/drawing/2014/main" id="{F5274D01-718C-8DAB-E10E-EAA275C140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4" name="Group 43">
                  <a:extLst>
                    <a:ext uri="{FF2B5EF4-FFF2-40B4-BE49-F238E27FC236}">
                      <a16:creationId xmlns:a16="http://schemas.microsoft.com/office/drawing/2014/main" id="{2A7203C8-6D5A-D15D-479C-B62F49E3956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5" name="Line 63">
                    <a:extLst>
                      <a:ext uri="{FF2B5EF4-FFF2-40B4-BE49-F238E27FC236}">
                        <a16:creationId xmlns:a16="http://schemas.microsoft.com/office/drawing/2014/main" id="{F2A721C4-BB1C-B475-8E9F-0E532E92B8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6" name="Line 66">
                    <a:extLst>
                      <a:ext uri="{FF2B5EF4-FFF2-40B4-BE49-F238E27FC236}">
                        <a16:creationId xmlns:a16="http://schemas.microsoft.com/office/drawing/2014/main" id="{A4D10222-27E8-65CC-D891-16EC7A9F19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67">
                    <a:extLst>
                      <a:ext uri="{FF2B5EF4-FFF2-40B4-BE49-F238E27FC236}">
                        <a16:creationId xmlns:a16="http://schemas.microsoft.com/office/drawing/2014/main" id="{FF2F28B6-2337-C329-446A-56A59192E6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80">
                    <a:extLst>
                      <a:ext uri="{FF2B5EF4-FFF2-40B4-BE49-F238E27FC236}">
                        <a16:creationId xmlns:a16="http://schemas.microsoft.com/office/drawing/2014/main" id="{446022E5-729D-E059-0EFB-60DCD3D206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83">
                    <a:extLst>
                      <a:ext uri="{FF2B5EF4-FFF2-40B4-BE49-F238E27FC236}">
                        <a16:creationId xmlns:a16="http://schemas.microsoft.com/office/drawing/2014/main" id="{34B448DD-DB51-4BFE-7391-F0E77F0D1A5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6">
                    <a:extLst>
                      <a:ext uri="{FF2B5EF4-FFF2-40B4-BE49-F238E27FC236}">
                        <a16:creationId xmlns:a16="http://schemas.microsoft.com/office/drawing/2014/main" id="{C4ECBED7-4DF3-07D4-C903-0C3466F436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9">
                    <a:extLst>
                      <a:ext uri="{FF2B5EF4-FFF2-40B4-BE49-F238E27FC236}">
                        <a16:creationId xmlns:a16="http://schemas.microsoft.com/office/drawing/2014/main" id="{17BEFC7B-EF7B-E701-5F94-14A5003FA15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6" name="Group 15">
                <a:extLst>
                  <a:ext uri="{FF2B5EF4-FFF2-40B4-BE49-F238E27FC236}">
                    <a16:creationId xmlns:a16="http://schemas.microsoft.com/office/drawing/2014/main" id="{00A31DDE-6294-E350-9B31-BB2AED729CC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22" name="Group 21">
                  <a:extLst>
                    <a:ext uri="{FF2B5EF4-FFF2-40B4-BE49-F238E27FC236}">
                      <a16:creationId xmlns:a16="http://schemas.microsoft.com/office/drawing/2014/main" id="{AC308B80-05DF-C878-E68E-CA949D8CBF0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17C14F70-099F-64BE-337A-A8DEA8609BC6}"/>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302A6CE-C651-7A36-FDA2-A75E7A144ACC}"/>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39947FB4-DB7C-9FAD-FE53-C3E8C9938B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Rectangle 30">
                    <a:extLst>
                      <a:ext uri="{FF2B5EF4-FFF2-40B4-BE49-F238E27FC236}">
                        <a16:creationId xmlns:a16="http://schemas.microsoft.com/office/drawing/2014/main" id="{C8624528-A8A2-42DC-9965-2F3A1539C8C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3" name="Group 22">
                  <a:extLst>
                    <a:ext uri="{FF2B5EF4-FFF2-40B4-BE49-F238E27FC236}">
                      <a16:creationId xmlns:a16="http://schemas.microsoft.com/office/drawing/2014/main" id="{116FC009-ECC3-11A8-69FC-5F228B3DB1E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19">
                    <a:extLst>
                      <a:ext uri="{FF2B5EF4-FFF2-40B4-BE49-F238E27FC236}">
                        <a16:creationId xmlns:a16="http://schemas.microsoft.com/office/drawing/2014/main" id="{5B77C78C-0E98-59B7-DCF8-A595970FF5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5" name="Freeform: Shape 20">
                    <a:extLst>
                      <a:ext uri="{FF2B5EF4-FFF2-40B4-BE49-F238E27FC236}">
                        <a16:creationId xmlns:a16="http://schemas.microsoft.com/office/drawing/2014/main" id="{AC070F26-D4E6-B35D-46F5-C2314E2A2D9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7" name="Group 16">
                <a:extLst>
                  <a:ext uri="{FF2B5EF4-FFF2-40B4-BE49-F238E27FC236}">
                    <a16:creationId xmlns:a16="http://schemas.microsoft.com/office/drawing/2014/main" id="{8FC4E3AA-C659-9DCF-D8B3-5B1DA915187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8" name="Group 17">
                  <a:extLst>
                    <a:ext uri="{FF2B5EF4-FFF2-40B4-BE49-F238E27FC236}">
                      <a16:creationId xmlns:a16="http://schemas.microsoft.com/office/drawing/2014/main" id="{99E5D597-F494-4B41-736C-52EB1CB893D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0" name="Freeform 68">
                    <a:extLst>
                      <a:ext uri="{FF2B5EF4-FFF2-40B4-BE49-F238E27FC236}">
                        <a16:creationId xmlns:a16="http://schemas.microsoft.com/office/drawing/2014/main" id="{61A2931B-FF2A-975B-AB37-71DF0F3418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AA86D59E-5FB1-7C95-B65B-A960F5A903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9" name="Line 70">
                  <a:extLst>
                    <a:ext uri="{FF2B5EF4-FFF2-40B4-BE49-F238E27FC236}">
                      <a16:creationId xmlns:a16="http://schemas.microsoft.com/office/drawing/2014/main" id="{D4441001-2EF5-3871-F7E0-4165E5A190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93" name="Straight Connector 92">
            <a:extLst>
              <a:ext uri="{FF2B5EF4-FFF2-40B4-BE49-F238E27FC236}">
                <a16:creationId xmlns:a16="http://schemas.microsoft.com/office/drawing/2014/main" id="{3E6F731B-8969-3200-B9DB-3E8612A79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448306" y="3883294"/>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70B95CA7-7C33-82C1-25FB-B083614FA283}"/>
              </a:ext>
            </a:extLst>
          </p:cNvPr>
          <p:cNvSpPr>
            <a:spLocks noGrp="1"/>
          </p:cNvSpPr>
          <p:nvPr>
            <p:ph type="ctrTitle"/>
          </p:nvPr>
        </p:nvSpPr>
        <p:spPr>
          <a:xfrm>
            <a:off x="459486" y="697234"/>
            <a:ext cx="4389120" cy="2925456"/>
          </a:xfrm>
          <a:prstGeom prst="rect">
            <a:avLst/>
          </a:prstGeom>
        </p:spPr>
        <p:txBody>
          <a:bodyPr anchor="b" anchorCtr="0">
            <a:noAutofit/>
          </a:bodyPr>
          <a:lstStyle>
            <a:lvl1pPr algn="ctr">
              <a:defRPr sz="3000"/>
            </a:lvl1pPr>
          </a:lstStyle>
          <a:p>
            <a:r>
              <a:rPr lang="en-US"/>
              <a:t>Click to edit Master title style</a:t>
            </a:r>
          </a:p>
        </p:txBody>
      </p:sp>
      <p:sp>
        <p:nvSpPr>
          <p:cNvPr id="8" name="Subtitle 2">
            <a:extLst>
              <a:ext uri="{FF2B5EF4-FFF2-40B4-BE49-F238E27FC236}">
                <a16:creationId xmlns:a16="http://schemas.microsoft.com/office/drawing/2014/main" id="{E8955AA8-3423-1402-F58D-56D367DC7544}"/>
              </a:ext>
            </a:extLst>
          </p:cNvPr>
          <p:cNvSpPr>
            <a:spLocks noGrp="1"/>
          </p:cNvSpPr>
          <p:nvPr>
            <p:ph type="subTitle" idx="1"/>
          </p:nvPr>
        </p:nvSpPr>
        <p:spPr>
          <a:xfrm>
            <a:off x="459486" y="4143898"/>
            <a:ext cx="4389120" cy="1545336"/>
          </a:xfrm>
        </p:spPr>
        <p:txBody>
          <a:bodyPr anchor="t" anchorCtr="0">
            <a:noAutofit/>
          </a:bodyPr>
          <a:lstStyle>
            <a:lvl1pPr marL="0" indent="0" algn="ctr">
              <a:lnSpc>
                <a:spcPct val="100000"/>
              </a:lnSpc>
              <a:buNone/>
              <a:defRPr sz="1350" cap="all" spc="75"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276690"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545965"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3419141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53D5D837-2FD3-B65B-B967-2A54F9ECAB65}"/>
              </a:ext>
            </a:extLst>
          </p:cNvPr>
          <p:cNvCxnSpPr>
            <a:cxnSpLocks/>
          </p:cNvCxnSpPr>
          <p:nvPr userDrawn="1"/>
        </p:nvCxnSpPr>
        <p:spPr>
          <a:xfrm>
            <a:off x="535781" y="185993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6D89D7DB-954A-9C21-F4F8-096B5AF8FA2F}"/>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5" y="2119673"/>
            <a:ext cx="8222742" cy="40572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70671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grpSp>
        <p:nvGrpSpPr>
          <p:cNvPr id="7" name="Vector">
            <a:extLst>
              <a:ext uri="{FF2B5EF4-FFF2-40B4-BE49-F238E27FC236}">
                <a16:creationId xmlns:a16="http://schemas.microsoft.com/office/drawing/2014/main" id="{00CDC658-A6F6-5658-3A53-5BC88F7EF3AC}"/>
              </a:ext>
            </a:extLst>
          </p:cNvPr>
          <p:cNvGrpSpPr/>
          <p:nvPr/>
        </p:nvGrpSpPr>
        <p:grpSpPr>
          <a:xfrm>
            <a:off x="201337" y="457965"/>
            <a:ext cx="1670906" cy="5970551"/>
            <a:chOff x="268449" y="457964"/>
            <a:chExt cx="2227875" cy="5970551"/>
          </a:xfrm>
        </p:grpSpPr>
        <p:grpSp>
          <p:nvGrpSpPr>
            <p:cNvPr id="8" name="Group 7">
              <a:extLst>
                <a:ext uri="{FF2B5EF4-FFF2-40B4-BE49-F238E27FC236}">
                  <a16:creationId xmlns:a16="http://schemas.microsoft.com/office/drawing/2014/main" id="{E558385A-FBF5-E7C2-C216-0F09392A443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a:off x="285095" y="457964"/>
              <a:ext cx="2211229" cy="2707415"/>
              <a:chOff x="9728105" y="457964"/>
              <a:chExt cx="2211229" cy="2707415"/>
            </a:xfrm>
          </p:grpSpPr>
          <p:grpSp>
            <p:nvGrpSpPr>
              <p:cNvPr id="24" name="Group 23">
                <a:extLst>
                  <a:ext uri="{FF2B5EF4-FFF2-40B4-BE49-F238E27FC236}">
                    <a16:creationId xmlns:a16="http://schemas.microsoft.com/office/drawing/2014/main" id="{A930D5B6-DFED-B550-7D11-39B0DE497DC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3360DDD4-298A-89DE-FA5D-979D3715980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5D2DB3B7-52E8-5842-C5B4-CC2A04A40F3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89BB2BB-80C0-BAEB-0FAB-E2D6CBA39FF2}"/>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7B112078-076C-C536-76D4-324507E725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6029C372-14FB-3B0B-F1BE-DA206A2BE1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9C5A5830-350B-9CD2-8321-8E2D47A2E95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101">
                    <a:extLst>
                      <a:ext uri="{FF2B5EF4-FFF2-40B4-BE49-F238E27FC236}">
                        <a16:creationId xmlns:a16="http://schemas.microsoft.com/office/drawing/2014/main" id="{86E560FA-66CD-71F7-71FB-5624F46067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102">
                    <a:extLst>
                      <a:ext uri="{FF2B5EF4-FFF2-40B4-BE49-F238E27FC236}">
                        <a16:creationId xmlns:a16="http://schemas.microsoft.com/office/drawing/2014/main" id="{7AB96093-1181-E260-C34F-0575B79407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48D173A6-B48F-E510-1D43-D816184D374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86225E14-5F55-FABA-8A8F-EB2FAE361C1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3194F6C1-E4B7-0E2B-733A-24891B05AF4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13982ED7-7305-6127-8E74-7A0D424DD7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DE9F9315-2552-CFF1-3A8D-089F1163E84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1BEC0931-A9B9-CE3B-EB79-20CE3DA7B1B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flipV="1">
              <a:off x="268449" y="3721100"/>
              <a:ext cx="2211229" cy="2707415"/>
              <a:chOff x="9728105" y="457964"/>
              <a:chExt cx="2211229" cy="2707415"/>
            </a:xfrm>
          </p:grpSpPr>
          <p:grpSp>
            <p:nvGrpSpPr>
              <p:cNvPr id="10" name="Group 9">
                <a:extLst>
                  <a:ext uri="{FF2B5EF4-FFF2-40B4-BE49-F238E27FC236}">
                    <a16:creationId xmlns:a16="http://schemas.microsoft.com/office/drawing/2014/main" id="{142CFB89-2BD1-A481-A47A-0AA26869828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19725E02-6FCE-0485-9FD9-29C78765D4B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AE0C473C-2E38-911B-354B-7EA8C7DDFF5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DEC9451-A999-C0B6-E336-87087AC21EFF}"/>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C93C83FF-ED97-CB06-8900-778CE38D881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3F73A54B-E99C-76B0-C985-5CDFAF27B8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E4FFA0E4-5AD0-A26D-201A-FD581F0F635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16">
                    <a:extLst>
                      <a:ext uri="{FF2B5EF4-FFF2-40B4-BE49-F238E27FC236}">
                        <a16:creationId xmlns:a16="http://schemas.microsoft.com/office/drawing/2014/main" id="{1B881B1E-6677-15E6-67D6-A9E3DE2CEB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17">
                    <a:extLst>
                      <a:ext uri="{FF2B5EF4-FFF2-40B4-BE49-F238E27FC236}">
                        <a16:creationId xmlns:a16="http://schemas.microsoft.com/office/drawing/2014/main" id="{DEB9A344-C951-EEA7-CEDD-11F0006B305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7E5A2BEE-0017-56AA-A161-97325E22713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F2906AFB-F142-CCE3-1225-D96320E803A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0190AEE6-A40F-489A-BCFF-239BE1F1C9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40A8EBB4-6E26-5A52-78D9-B2C48CB7125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C34A4D87-0628-3673-1195-2A7C3B50D8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40" name="Straight Connector 39">
            <a:extLst>
              <a:ext uri="{FF2B5EF4-FFF2-40B4-BE49-F238E27FC236}">
                <a16:creationId xmlns:a16="http://schemas.microsoft.com/office/drawing/2014/main" id="{C3B3D5AA-9117-2202-5527-3F96C9B9EC72}"/>
              </a:ext>
            </a:extLst>
          </p:cNvPr>
          <p:cNvCxnSpPr>
            <a:cxnSpLocks/>
          </p:cNvCxnSpPr>
          <p:nvPr userDrawn="1"/>
        </p:nvCxnSpPr>
        <p:spPr>
          <a:xfrm>
            <a:off x="2609183" y="502240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8" name="Title 1">
            <a:extLst>
              <a:ext uri="{FF2B5EF4-FFF2-40B4-BE49-F238E27FC236}">
                <a16:creationId xmlns:a16="http://schemas.microsoft.com/office/drawing/2014/main" id="{A4F08EBF-F0D1-CCB7-DDF6-D764A2A57010}"/>
              </a:ext>
            </a:extLst>
          </p:cNvPr>
          <p:cNvSpPr>
            <a:spLocks noGrp="1"/>
          </p:cNvSpPr>
          <p:nvPr>
            <p:ph type="ctrTitle"/>
          </p:nvPr>
        </p:nvSpPr>
        <p:spPr>
          <a:xfrm>
            <a:off x="2537460" y="2025536"/>
            <a:ext cx="6144767" cy="2731076"/>
          </a:xfrm>
          <a:prstGeom prst="rect">
            <a:avLst/>
          </a:prstGeom>
        </p:spPr>
        <p:txBody>
          <a:bodyPr vert="horz" lIns="91440" tIns="45720" rIns="91440" bIns="45720" rtlCol="0" anchor="b">
            <a:noAutofit/>
          </a:bodyPr>
          <a:lstStyle>
            <a:lvl1pPr>
              <a:defRPr lang="en-US" sz="3000" dirty="0"/>
            </a:lvl1pPr>
          </a:lstStyle>
          <a:p>
            <a:pPr lvl="0"/>
            <a:r>
              <a:rPr lang="en-US"/>
              <a:t>Click to edit Master title style</a:t>
            </a:r>
          </a:p>
        </p:txBody>
      </p:sp>
      <p:sp>
        <p:nvSpPr>
          <p:cNvPr id="39" name="Subtitle 2">
            <a:extLst>
              <a:ext uri="{FF2B5EF4-FFF2-40B4-BE49-F238E27FC236}">
                <a16:creationId xmlns:a16="http://schemas.microsoft.com/office/drawing/2014/main" id="{B343A649-C74E-CCE7-1671-661F9E232866}"/>
              </a:ext>
            </a:extLst>
          </p:cNvPr>
          <p:cNvSpPr>
            <a:spLocks noGrp="1"/>
          </p:cNvSpPr>
          <p:nvPr>
            <p:ph type="subTitle" idx="1"/>
          </p:nvPr>
        </p:nvSpPr>
        <p:spPr>
          <a:xfrm>
            <a:off x="2530602" y="5288204"/>
            <a:ext cx="6144767" cy="883996"/>
          </a:xfrm>
        </p:spPr>
        <p:txBody>
          <a:bodyPr vert="horz" lIns="91440" tIns="45720" rIns="91440" bIns="45720" rtlCol="0">
            <a:noAutofit/>
          </a:bodyPr>
          <a:lstStyle>
            <a:lvl1pPr marL="0" indent="0">
              <a:buNone/>
              <a:defRPr lang="en-US" sz="1350" cap="all" spc="75"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2537460" y="6343956"/>
            <a:ext cx="2104054"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66132" y="6343956"/>
            <a:ext cx="2156298" cy="365125"/>
          </a:xfrm>
          <a:prstGeom prst="rect">
            <a:avLst/>
          </a:prstGeom>
        </p:spPr>
        <p:txBody>
          <a:bodyPr>
            <a:noAutofit/>
          </a:body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667457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3">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56BB11B9-372A-7694-DCC9-D2EAC0010299}"/>
              </a:ext>
            </a:extLst>
          </p:cNvPr>
          <p:cNvGrpSpPr/>
          <p:nvPr/>
        </p:nvGrpSpPr>
        <p:grpSpPr>
          <a:xfrm>
            <a:off x="144642" y="716801"/>
            <a:ext cx="8849534" cy="5583025"/>
            <a:chOff x="192855" y="716800"/>
            <a:chExt cx="11799379" cy="5583025"/>
          </a:xfrm>
        </p:grpSpPr>
        <p:grpSp>
          <p:nvGrpSpPr>
            <p:cNvPr id="7" name="Group 6">
              <a:extLst>
                <a:ext uri="{FF2B5EF4-FFF2-40B4-BE49-F238E27FC236}">
                  <a16:creationId xmlns:a16="http://schemas.microsoft.com/office/drawing/2014/main" id="{320A40BD-F8D2-F282-13BB-306A913BBBC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8" name="Group 7">
                <a:extLst>
                  <a:ext uri="{FF2B5EF4-FFF2-40B4-BE49-F238E27FC236}">
                    <a16:creationId xmlns:a16="http://schemas.microsoft.com/office/drawing/2014/main" id="{F03A1BFD-4772-AE80-4F72-B32F57AA698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7" name="Freeform 64">
                  <a:extLst>
                    <a:ext uri="{FF2B5EF4-FFF2-40B4-BE49-F238E27FC236}">
                      <a16:creationId xmlns:a16="http://schemas.microsoft.com/office/drawing/2014/main" id="{4CA44DE9-4715-DB9A-4407-27CA47BBA92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8" name="Freeform 81">
                  <a:extLst>
                    <a:ext uri="{FF2B5EF4-FFF2-40B4-BE49-F238E27FC236}">
                      <a16:creationId xmlns:a16="http://schemas.microsoft.com/office/drawing/2014/main" id="{8FB0B57F-F79C-DF29-D814-FB5BBB0935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1">
                  <a:extLst>
                    <a:ext uri="{FF2B5EF4-FFF2-40B4-BE49-F238E27FC236}">
                      <a16:creationId xmlns:a16="http://schemas.microsoft.com/office/drawing/2014/main" id="{38C417AC-EEDA-7214-7EF9-55C3401E9D6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Freeform 78">
                  <a:extLst>
                    <a:ext uri="{FF2B5EF4-FFF2-40B4-BE49-F238E27FC236}">
                      <a16:creationId xmlns:a16="http://schemas.microsoft.com/office/drawing/2014/main" id="{934A7662-27CB-6A3F-5A35-045E6D9AF74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Freeform 84">
                  <a:extLst>
                    <a:ext uri="{FF2B5EF4-FFF2-40B4-BE49-F238E27FC236}">
                      <a16:creationId xmlns:a16="http://schemas.microsoft.com/office/drawing/2014/main" id="{1F246DC5-C736-70AF-B92E-10E5EF0076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87">
                  <a:extLst>
                    <a:ext uri="{FF2B5EF4-FFF2-40B4-BE49-F238E27FC236}">
                      <a16:creationId xmlns:a16="http://schemas.microsoft.com/office/drawing/2014/main" id="{1D952251-4F18-A3F2-2F78-9CB936B2213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60">
                  <a:extLst>
                    <a:ext uri="{FF2B5EF4-FFF2-40B4-BE49-F238E27FC236}">
                      <a16:creationId xmlns:a16="http://schemas.microsoft.com/office/drawing/2014/main" id="{FAB88E72-0832-91C9-B982-18783360C7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59">
                  <a:extLst>
                    <a:ext uri="{FF2B5EF4-FFF2-40B4-BE49-F238E27FC236}">
                      <a16:creationId xmlns:a16="http://schemas.microsoft.com/office/drawing/2014/main" id="{B3ECA1C8-AE6D-0714-75CB-92CA391984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62">
                  <a:extLst>
                    <a:ext uri="{FF2B5EF4-FFF2-40B4-BE49-F238E27FC236}">
                      <a16:creationId xmlns:a16="http://schemas.microsoft.com/office/drawing/2014/main" id="{EA4A4AA4-385D-2FC5-911D-936CAF2479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65">
                  <a:extLst>
                    <a:ext uri="{FF2B5EF4-FFF2-40B4-BE49-F238E27FC236}">
                      <a16:creationId xmlns:a16="http://schemas.microsoft.com/office/drawing/2014/main" id="{94161EB1-FFB5-E3AE-8F39-3D9DF55801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79">
                  <a:extLst>
                    <a:ext uri="{FF2B5EF4-FFF2-40B4-BE49-F238E27FC236}">
                      <a16:creationId xmlns:a16="http://schemas.microsoft.com/office/drawing/2014/main" id="{CD385C1C-5C8C-6DD6-F6BC-D7A5E3A6CB9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82">
                  <a:extLst>
                    <a:ext uri="{FF2B5EF4-FFF2-40B4-BE49-F238E27FC236}">
                      <a16:creationId xmlns:a16="http://schemas.microsoft.com/office/drawing/2014/main" id="{F7F8D284-2564-ADA8-CCFB-D40D283FB89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85">
                  <a:extLst>
                    <a:ext uri="{FF2B5EF4-FFF2-40B4-BE49-F238E27FC236}">
                      <a16:creationId xmlns:a16="http://schemas.microsoft.com/office/drawing/2014/main" id="{56FD208F-F6F2-58BD-18AC-C98726C1C1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88">
                  <a:extLst>
                    <a:ext uri="{FF2B5EF4-FFF2-40B4-BE49-F238E27FC236}">
                      <a16:creationId xmlns:a16="http://schemas.microsoft.com/office/drawing/2014/main" id="{DD5DC7A2-CA18-B810-E6AE-D6BEB583E3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1" name="Group 40">
                  <a:extLst>
                    <a:ext uri="{FF2B5EF4-FFF2-40B4-BE49-F238E27FC236}">
                      <a16:creationId xmlns:a16="http://schemas.microsoft.com/office/drawing/2014/main" id="{4B1C5344-E309-9ED7-5AFE-D0058B1751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2" name="Line 63">
                    <a:extLst>
                      <a:ext uri="{FF2B5EF4-FFF2-40B4-BE49-F238E27FC236}">
                        <a16:creationId xmlns:a16="http://schemas.microsoft.com/office/drawing/2014/main" id="{CCFD1A7E-FCAE-931E-44E7-0044CC2A9F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3" name="Line 66">
                    <a:extLst>
                      <a:ext uri="{FF2B5EF4-FFF2-40B4-BE49-F238E27FC236}">
                        <a16:creationId xmlns:a16="http://schemas.microsoft.com/office/drawing/2014/main" id="{F702C9C8-F1B4-CD10-C93E-D30DD38896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4" name="Line 67">
                    <a:extLst>
                      <a:ext uri="{FF2B5EF4-FFF2-40B4-BE49-F238E27FC236}">
                        <a16:creationId xmlns:a16="http://schemas.microsoft.com/office/drawing/2014/main" id="{ADB22918-AC26-BA11-A7D1-BC5DB0084F0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5" name="Line 80">
                    <a:extLst>
                      <a:ext uri="{FF2B5EF4-FFF2-40B4-BE49-F238E27FC236}">
                        <a16:creationId xmlns:a16="http://schemas.microsoft.com/office/drawing/2014/main" id="{CF488AB0-F5C3-BD78-0C35-98CD3B426D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6" name="Line 83">
                    <a:extLst>
                      <a:ext uri="{FF2B5EF4-FFF2-40B4-BE49-F238E27FC236}">
                        <a16:creationId xmlns:a16="http://schemas.microsoft.com/office/drawing/2014/main" id="{740468E0-31D1-8F29-1253-3187F704ED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86">
                    <a:extLst>
                      <a:ext uri="{FF2B5EF4-FFF2-40B4-BE49-F238E27FC236}">
                        <a16:creationId xmlns:a16="http://schemas.microsoft.com/office/drawing/2014/main" id="{DD94DEBD-9341-A102-EC18-FE31F1349AC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89">
                    <a:extLst>
                      <a:ext uri="{FF2B5EF4-FFF2-40B4-BE49-F238E27FC236}">
                        <a16:creationId xmlns:a16="http://schemas.microsoft.com/office/drawing/2014/main" id="{4F0B3B12-2EEC-DB76-CE9D-810C4DAB9D2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C0E7144E-F346-2CFE-E6AA-63D90C953F0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9" name="Group 18">
                  <a:extLst>
                    <a:ext uri="{FF2B5EF4-FFF2-40B4-BE49-F238E27FC236}">
                      <a16:creationId xmlns:a16="http://schemas.microsoft.com/office/drawing/2014/main" id="{0D702975-A312-EBC1-E800-7AA06103476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 name="Straight Connector 22">
                    <a:extLst>
                      <a:ext uri="{FF2B5EF4-FFF2-40B4-BE49-F238E27FC236}">
                        <a16:creationId xmlns:a16="http://schemas.microsoft.com/office/drawing/2014/main" id="{B7F767C7-DFA4-5BBF-EF9D-E8D1E6B32B96}"/>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955F9B2-A030-962F-1BAE-B58B61979B3F}"/>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30">
                    <a:extLst>
                      <a:ext uri="{FF2B5EF4-FFF2-40B4-BE49-F238E27FC236}">
                        <a16:creationId xmlns:a16="http://schemas.microsoft.com/office/drawing/2014/main" id="{8F780DAC-C41B-DA71-D2EC-DBB289BD0D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6" name="Rectangle 30">
                    <a:extLst>
                      <a:ext uri="{FF2B5EF4-FFF2-40B4-BE49-F238E27FC236}">
                        <a16:creationId xmlns:a16="http://schemas.microsoft.com/office/drawing/2014/main" id="{D545B700-275F-8699-1AB7-D5658B57FA6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0" name="Group 19">
                  <a:extLst>
                    <a:ext uri="{FF2B5EF4-FFF2-40B4-BE49-F238E27FC236}">
                      <a16:creationId xmlns:a16="http://schemas.microsoft.com/office/drawing/2014/main" id="{A5C71E3A-AACB-7543-C066-E5E08A3D868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1" name="Freeform: Shape 31">
                    <a:extLst>
                      <a:ext uri="{FF2B5EF4-FFF2-40B4-BE49-F238E27FC236}">
                        <a16:creationId xmlns:a16="http://schemas.microsoft.com/office/drawing/2014/main" id="{3E792813-0120-511D-6470-1B18DEC4D2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2" name="Freeform: Shape 32">
                    <a:extLst>
                      <a:ext uri="{FF2B5EF4-FFF2-40B4-BE49-F238E27FC236}">
                        <a16:creationId xmlns:a16="http://schemas.microsoft.com/office/drawing/2014/main" id="{724092AC-2CBF-C282-3C4F-DD5773C693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0" name="Group 9">
                <a:extLst>
                  <a:ext uri="{FF2B5EF4-FFF2-40B4-BE49-F238E27FC236}">
                    <a16:creationId xmlns:a16="http://schemas.microsoft.com/office/drawing/2014/main" id="{059F83C9-0A5D-BF1A-5168-EDFC1B23A18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1" name="Group 10">
                  <a:extLst>
                    <a:ext uri="{FF2B5EF4-FFF2-40B4-BE49-F238E27FC236}">
                      <a16:creationId xmlns:a16="http://schemas.microsoft.com/office/drawing/2014/main" id="{ADDEE125-06A8-7FDB-CE6C-1C4571961F2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6" name="Freeform 68">
                    <a:extLst>
                      <a:ext uri="{FF2B5EF4-FFF2-40B4-BE49-F238E27FC236}">
                        <a16:creationId xmlns:a16="http://schemas.microsoft.com/office/drawing/2014/main" id="{9655199D-C580-D300-4346-AFB84AE5660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6A27841E-334C-CFAE-C202-1B07F8760C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Line 70">
                    <a:extLst>
                      <a:ext uri="{FF2B5EF4-FFF2-40B4-BE49-F238E27FC236}">
                        <a16:creationId xmlns:a16="http://schemas.microsoft.com/office/drawing/2014/main" id="{D1069DBE-BE90-163C-58C9-42B7D6F5AF8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83204CF4-C1F6-5287-4B85-DAD482ABA50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3" name="Freeform 68">
                    <a:extLst>
                      <a:ext uri="{FF2B5EF4-FFF2-40B4-BE49-F238E27FC236}">
                        <a16:creationId xmlns:a16="http://schemas.microsoft.com/office/drawing/2014/main" id="{00FE9438-1AA6-9090-B2B2-FFF88A770B9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91110486-BF9A-B529-6328-7F21CC075BD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BF9E8B96-29B1-C539-4BBF-D8F345246FD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nvGrpSpPr>
            <p:cNvPr id="49" name="Group 48">
              <a:extLst>
                <a:ext uri="{FF2B5EF4-FFF2-40B4-BE49-F238E27FC236}">
                  <a16:creationId xmlns:a16="http://schemas.microsoft.com/office/drawing/2014/main" id="{95BCF94E-9410-1CC3-0BA8-3976FBF4A0C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192855" y="716800"/>
              <a:ext cx="3838575" cy="5583025"/>
              <a:chOff x="199766" y="716800"/>
              <a:chExt cx="3838575" cy="5583025"/>
            </a:xfrm>
          </p:grpSpPr>
          <p:grpSp>
            <p:nvGrpSpPr>
              <p:cNvPr id="50" name="Group 49">
                <a:extLst>
                  <a:ext uri="{FF2B5EF4-FFF2-40B4-BE49-F238E27FC236}">
                    <a16:creationId xmlns:a16="http://schemas.microsoft.com/office/drawing/2014/main" id="{FD1748FA-D9B5-D410-EF4A-55BF1D47966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9" name="Freeform 64">
                  <a:extLst>
                    <a:ext uri="{FF2B5EF4-FFF2-40B4-BE49-F238E27FC236}">
                      <a16:creationId xmlns:a16="http://schemas.microsoft.com/office/drawing/2014/main" id="{EC93AB80-BDD2-72DD-3082-3D06868458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0" name="Freeform 81">
                  <a:extLst>
                    <a:ext uri="{FF2B5EF4-FFF2-40B4-BE49-F238E27FC236}">
                      <a16:creationId xmlns:a16="http://schemas.microsoft.com/office/drawing/2014/main" id="{EEBA8184-8F2B-423A-9CEA-D80BF5377D7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1" name="Freeform 61">
                  <a:extLst>
                    <a:ext uri="{FF2B5EF4-FFF2-40B4-BE49-F238E27FC236}">
                      <a16:creationId xmlns:a16="http://schemas.microsoft.com/office/drawing/2014/main" id="{57CD8E89-1931-0D68-8186-15C3C12B89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2" name="Freeform 78">
                  <a:extLst>
                    <a:ext uri="{FF2B5EF4-FFF2-40B4-BE49-F238E27FC236}">
                      <a16:creationId xmlns:a16="http://schemas.microsoft.com/office/drawing/2014/main" id="{45838F4A-36A1-D9B5-2FBC-DED01766E87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3" name="Freeform 84">
                  <a:extLst>
                    <a:ext uri="{FF2B5EF4-FFF2-40B4-BE49-F238E27FC236}">
                      <a16:creationId xmlns:a16="http://schemas.microsoft.com/office/drawing/2014/main" id="{9EB03CBB-7D35-F7F9-EFCA-64013052E2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4" name="Freeform 87">
                  <a:extLst>
                    <a:ext uri="{FF2B5EF4-FFF2-40B4-BE49-F238E27FC236}">
                      <a16:creationId xmlns:a16="http://schemas.microsoft.com/office/drawing/2014/main" id="{B1EA8790-B106-BB33-48DC-8312CF3B955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5" name="Freeform 60">
                  <a:extLst>
                    <a:ext uri="{FF2B5EF4-FFF2-40B4-BE49-F238E27FC236}">
                      <a16:creationId xmlns:a16="http://schemas.microsoft.com/office/drawing/2014/main" id="{5073EF68-F164-3422-9AA9-6919213FEFF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59">
                  <a:extLst>
                    <a:ext uri="{FF2B5EF4-FFF2-40B4-BE49-F238E27FC236}">
                      <a16:creationId xmlns:a16="http://schemas.microsoft.com/office/drawing/2014/main" id="{F37811F5-3EC5-40C9-633C-02E546E0AF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Freeform 62">
                  <a:extLst>
                    <a:ext uri="{FF2B5EF4-FFF2-40B4-BE49-F238E27FC236}">
                      <a16:creationId xmlns:a16="http://schemas.microsoft.com/office/drawing/2014/main" id="{FC54BE48-9456-0F2A-6D77-DAF0C339092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8" name="Freeform 65">
                  <a:extLst>
                    <a:ext uri="{FF2B5EF4-FFF2-40B4-BE49-F238E27FC236}">
                      <a16:creationId xmlns:a16="http://schemas.microsoft.com/office/drawing/2014/main" id="{045A3A08-95BE-9A60-B1E6-408F268F60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79">
                  <a:extLst>
                    <a:ext uri="{FF2B5EF4-FFF2-40B4-BE49-F238E27FC236}">
                      <a16:creationId xmlns:a16="http://schemas.microsoft.com/office/drawing/2014/main" id="{273D807B-0C13-E019-C76E-053F825395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Freeform 82">
                  <a:extLst>
                    <a:ext uri="{FF2B5EF4-FFF2-40B4-BE49-F238E27FC236}">
                      <a16:creationId xmlns:a16="http://schemas.microsoft.com/office/drawing/2014/main" id="{27C8BF0E-E071-3B44-0B21-2E8C089247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1" name="Freeform 85">
                  <a:extLst>
                    <a:ext uri="{FF2B5EF4-FFF2-40B4-BE49-F238E27FC236}">
                      <a16:creationId xmlns:a16="http://schemas.microsoft.com/office/drawing/2014/main" id="{CEB31528-676E-9829-C8AB-A5B24C91F93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2" name="Freeform 88">
                  <a:extLst>
                    <a:ext uri="{FF2B5EF4-FFF2-40B4-BE49-F238E27FC236}">
                      <a16:creationId xmlns:a16="http://schemas.microsoft.com/office/drawing/2014/main" id="{CEE71D73-D61B-AFB9-14A9-57462C398A8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83" name="Group 82">
                  <a:extLst>
                    <a:ext uri="{FF2B5EF4-FFF2-40B4-BE49-F238E27FC236}">
                      <a16:creationId xmlns:a16="http://schemas.microsoft.com/office/drawing/2014/main" id="{716FA03C-E43A-EB9D-6B5E-9B5A55701B6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4" name="Line 63">
                    <a:extLst>
                      <a:ext uri="{FF2B5EF4-FFF2-40B4-BE49-F238E27FC236}">
                        <a16:creationId xmlns:a16="http://schemas.microsoft.com/office/drawing/2014/main" id="{86BEB1B4-8B13-EC11-C48A-9C6E7A31FB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5" name="Line 66">
                    <a:extLst>
                      <a:ext uri="{FF2B5EF4-FFF2-40B4-BE49-F238E27FC236}">
                        <a16:creationId xmlns:a16="http://schemas.microsoft.com/office/drawing/2014/main" id="{C9AF7F7E-AABE-3FF9-56AC-FA8EC4D099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6" name="Line 67">
                    <a:extLst>
                      <a:ext uri="{FF2B5EF4-FFF2-40B4-BE49-F238E27FC236}">
                        <a16:creationId xmlns:a16="http://schemas.microsoft.com/office/drawing/2014/main" id="{CE7F9262-F1AF-97AE-8F2B-909B1821F4F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7" name="Line 80">
                    <a:extLst>
                      <a:ext uri="{FF2B5EF4-FFF2-40B4-BE49-F238E27FC236}">
                        <a16:creationId xmlns:a16="http://schemas.microsoft.com/office/drawing/2014/main" id="{0348AAF7-B764-CEC7-C9D8-1F8A830B3CE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8" name="Line 83">
                    <a:extLst>
                      <a:ext uri="{FF2B5EF4-FFF2-40B4-BE49-F238E27FC236}">
                        <a16:creationId xmlns:a16="http://schemas.microsoft.com/office/drawing/2014/main" id="{C94002DB-71DF-D555-73AA-FB36950CFD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89" name="Line 86">
                    <a:extLst>
                      <a:ext uri="{FF2B5EF4-FFF2-40B4-BE49-F238E27FC236}">
                        <a16:creationId xmlns:a16="http://schemas.microsoft.com/office/drawing/2014/main" id="{B057645C-FAE7-DAA0-7065-406885CA28C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90" name="Line 89">
                    <a:extLst>
                      <a:ext uri="{FF2B5EF4-FFF2-40B4-BE49-F238E27FC236}">
                        <a16:creationId xmlns:a16="http://schemas.microsoft.com/office/drawing/2014/main" id="{A56A6525-832E-5D90-C98A-C6063F5AE49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51" name="Group 50">
                <a:extLst>
                  <a:ext uri="{FF2B5EF4-FFF2-40B4-BE49-F238E27FC236}">
                    <a16:creationId xmlns:a16="http://schemas.microsoft.com/office/drawing/2014/main" id="{421C0FE1-7D43-A6CB-B707-1E63308859D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1" name="Group 60">
                  <a:extLst>
                    <a:ext uri="{FF2B5EF4-FFF2-40B4-BE49-F238E27FC236}">
                      <a16:creationId xmlns:a16="http://schemas.microsoft.com/office/drawing/2014/main" id="{CB3C26E9-857B-E9A7-7751-50AC8B93B67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5" name="Straight Connector 64">
                    <a:extLst>
                      <a:ext uri="{FF2B5EF4-FFF2-40B4-BE49-F238E27FC236}">
                        <a16:creationId xmlns:a16="http://schemas.microsoft.com/office/drawing/2014/main" id="{72BD28F9-469C-22AF-7C8F-758989829B11}"/>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61E3726-FE4D-39B5-5FDD-11AECB1B517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7" name="Rectangle 30">
                    <a:extLst>
                      <a:ext uri="{FF2B5EF4-FFF2-40B4-BE49-F238E27FC236}">
                        <a16:creationId xmlns:a16="http://schemas.microsoft.com/office/drawing/2014/main" id="{55D3AD5E-F699-B39E-1ACD-31FE8B9496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68" name="Rectangle 30">
                    <a:extLst>
                      <a:ext uri="{FF2B5EF4-FFF2-40B4-BE49-F238E27FC236}">
                        <a16:creationId xmlns:a16="http://schemas.microsoft.com/office/drawing/2014/main" id="{14A3AC03-73A8-179B-0255-F6595B030F4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62" name="Group 61">
                  <a:extLst>
                    <a:ext uri="{FF2B5EF4-FFF2-40B4-BE49-F238E27FC236}">
                      <a16:creationId xmlns:a16="http://schemas.microsoft.com/office/drawing/2014/main" id="{5BC7721D-A36D-C25E-F2FF-B08899CD462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3" name="Freeform: Shape 73">
                    <a:extLst>
                      <a:ext uri="{FF2B5EF4-FFF2-40B4-BE49-F238E27FC236}">
                        <a16:creationId xmlns:a16="http://schemas.microsoft.com/office/drawing/2014/main" id="{24FE16C1-456C-BE45-0DC5-B0632951C4E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64" name="Freeform: Shape 74">
                    <a:extLst>
                      <a:ext uri="{FF2B5EF4-FFF2-40B4-BE49-F238E27FC236}">
                        <a16:creationId xmlns:a16="http://schemas.microsoft.com/office/drawing/2014/main" id="{E3694B78-817C-725C-E3FA-0EBB270DA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52" name="Group 51">
                <a:extLst>
                  <a:ext uri="{FF2B5EF4-FFF2-40B4-BE49-F238E27FC236}">
                    <a16:creationId xmlns:a16="http://schemas.microsoft.com/office/drawing/2014/main" id="{D28E1246-F52C-0640-95BD-015F886124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3" name="Group 52">
                  <a:extLst>
                    <a:ext uri="{FF2B5EF4-FFF2-40B4-BE49-F238E27FC236}">
                      <a16:creationId xmlns:a16="http://schemas.microsoft.com/office/drawing/2014/main" id="{654CE322-1ED4-48F8-A09B-F4D21B1524B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8" name="Freeform 57">
                    <a:extLst>
                      <a:ext uri="{FF2B5EF4-FFF2-40B4-BE49-F238E27FC236}">
                        <a16:creationId xmlns:a16="http://schemas.microsoft.com/office/drawing/2014/main" id="{8B84CF30-E3E9-C0A1-D1EF-BCE3C73EE1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9" name="Freeform 58">
                    <a:extLst>
                      <a:ext uri="{FF2B5EF4-FFF2-40B4-BE49-F238E27FC236}">
                        <a16:creationId xmlns:a16="http://schemas.microsoft.com/office/drawing/2014/main" id="{53D1F963-F022-6FD5-F242-4EBFF537CC8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0" name="Line 70">
                    <a:extLst>
                      <a:ext uri="{FF2B5EF4-FFF2-40B4-BE49-F238E27FC236}">
                        <a16:creationId xmlns:a16="http://schemas.microsoft.com/office/drawing/2014/main" id="{CF67ABB8-6B94-86EA-239A-03986A9690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54" name="Group 53">
                  <a:extLst>
                    <a:ext uri="{FF2B5EF4-FFF2-40B4-BE49-F238E27FC236}">
                      <a16:creationId xmlns:a16="http://schemas.microsoft.com/office/drawing/2014/main" id="{1A7A8F26-FCAA-BA92-E5E8-4CC86F715F6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5" name="Freeform 68">
                    <a:extLst>
                      <a:ext uri="{FF2B5EF4-FFF2-40B4-BE49-F238E27FC236}">
                        <a16:creationId xmlns:a16="http://schemas.microsoft.com/office/drawing/2014/main" id="{0F8531EE-3F08-B345-5629-D105362C1E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6" name="Freeform 69">
                    <a:extLst>
                      <a:ext uri="{FF2B5EF4-FFF2-40B4-BE49-F238E27FC236}">
                        <a16:creationId xmlns:a16="http://schemas.microsoft.com/office/drawing/2014/main" id="{0A2F137C-AAF4-114A-2ACB-21D28BCDAE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57" name="Line 70">
                    <a:extLst>
                      <a:ext uri="{FF2B5EF4-FFF2-40B4-BE49-F238E27FC236}">
                        <a16:creationId xmlns:a16="http://schemas.microsoft.com/office/drawing/2014/main" id="{9651D6D7-979D-F020-51EC-50B39BF8F8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cxnSp>
        <p:nvCxnSpPr>
          <p:cNvPr id="94" name="Straight Connector 93">
            <a:extLst>
              <a:ext uri="{FF2B5EF4-FFF2-40B4-BE49-F238E27FC236}">
                <a16:creationId xmlns:a16="http://schemas.microsoft.com/office/drawing/2014/main" id="{FE833E4E-4232-FFDA-5020-37E4AD56D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413987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2" name="Title 1">
            <a:extLst>
              <a:ext uri="{FF2B5EF4-FFF2-40B4-BE49-F238E27FC236}">
                <a16:creationId xmlns:a16="http://schemas.microsoft.com/office/drawing/2014/main" id="{C69B35B4-8267-15C0-DBC8-85F19005E59C}"/>
              </a:ext>
            </a:extLst>
          </p:cNvPr>
          <p:cNvSpPr>
            <a:spLocks noGrp="1"/>
          </p:cNvSpPr>
          <p:nvPr>
            <p:ph type="ctrTitle"/>
          </p:nvPr>
        </p:nvSpPr>
        <p:spPr>
          <a:xfrm>
            <a:off x="2720340" y="1143006"/>
            <a:ext cx="3703320" cy="2731076"/>
          </a:xfrm>
          <a:prstGeom prst="rect">
            <a:avLst/>
          </a:prstGeom>
        </p:spPr>
        <p:txBody>
          <a:bodyPr vert="horz" lIns="91440" tIns="45720" rIns="91440" bIns="45720" rtlCol="0" anchor="b">
            <a:noAutofit/>
          </a:bodyPr>
          <a:lstStyle>
            <a:lvl1pPr algn="ctr">
              <a:defRPr lang="en-US" sz="3000" dirty="0"/>
            </a:lvl1pPr>
          </a:lstStyle>
          <a:p>
            <a:pPr lvl="0"/>
            <a:r>
              <a:rPr lang="en-US"/>
              <a:t>Click to edit Master title style</a:t>
            </a:r>
          </a:p>
        </p:txBody>
      </p:sp>
      <p:sp>
        <p:nvSpPr>
          <p:cNvPr id="93" name="Subtitle 2">
            <a:extLst>
              <a:ext uri="{FF2B5EF4-FFF2-40B4-BE49-F238E27FC236}">
                <a16:creationId xmlns:a16="http://schemas.microsoft.com/office/drawing/2014/main" id="{2F1F49DF-E0A4-2236-FD46-ECB7130CBBCA}"/>
              </a:ext>
            </a:extLst>
          </p:cNvPr>
          <p:cNvSpPr>
            <a:spLocks noGrp="1"/>
          </p:cNvSpPr>
          <p:nvPr>
            <p:ph type="subTitle" idx="1"/>
          </p:nvPr>
        </p:nvSpPr>
        <p:spPr>
          <a:xfrm>
            <a:off x="2171700" y="4405674"/>
            <a:ext cx="4800600" cy="1309327"/>
          </a:xfrm>
        </p:spPr>
        <p:txBody>
          <a:bodyPr vert="horz" lIns="91440" tIns="45720" rIns="91440" bIns="45720" rtlCol="0">
            <a:noAutofit/>
          </a:bodyPr>
          <a:lstStyle>
            <a:lvl1pPr marL="0" indent="0" algn="ctr">
              <a:buNone/>
              <a:defRPr lang="en-US" sz="1350" cap="all" spc="75" baseline="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159702" y="6343956"/>
            <a:ext cx="1011998"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7662394"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380301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4653F0-6B33-4C71-828A-C82AA6559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9141714" cy="4343401"/>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73DFE91C-7345-DD86-AFC2-44F578231F50}"/>
              </a:ext>
            </a:extLst>
          </p:cNvPr>
          <p:cNvSpPr>
            <a:spLocks noGrp="1"/>
          </p:cNvSpPr>
          <p:nvPr>
            <p:ph type="ctrTitle"/>
          </p:nvPr>
        </p:nvSpPr>
        <p:spPr>
          <a:xfrm>
            <a:off x="459486" y="4665421"/>
            <a:ext cx="8229600" cy="786384"/>
          </a:xfrm>
          <a:prstGeom prst="rect">
            <a:avLst/>
          </a:prstGeom>
        </p:spPr>
        <p:txBody>
          <a:bodyPr anchor="b">
            <a:noAutofit/>
          </a:bodyPr>
          <a:lstStyle>
            <a:lvl1pPr algn="ctr">
              <a:defRPr sz="3000"/>
            </a:lvl1pPr>
          </a:lstStyle>
          <a:p>
            <a:r>
              <a:rPr lang="en-US"/>
              <a:t>Click to edit Master title style</a:t>
            </a:r>
          </a:p>
        </p:txBody>
      </p:sp>
      <p:sp>
        <p:nvSpPr>
          <p:cNvPr id="14" name="Subtitle 2">
            <a:extLst>
              <a:ext uri="{FF2B5EF4-FFF2-40B4-BE49-F238E27FC236}">
                <a16:creationId xmlns:a16="http://schemas.microsoft.com/office/drawing/2014/main" id="{AB35AACE-B44B-CA08-96C2-71DD9C864615}"/>
              </a:ext>
            </a:extLst>
          </p:cNvPr>
          <p:cNvSpPr>
            <a:spLocks noGrp="1"/>
          </p:cNvSpPr>
          <p:nvPr>
            <p:ph type="subTitle" idx="1"/>
          </p:nvPr>
        </p:nvSpPr>
        <p:spPr>
          <a:xfrm>
            <a:off x="459486" y="5623560"/>
            <a:ext cx="8229600" cy="548640"/>
          </a:xfrm>
        </p:spPr>
        <p:txBody>
          <a:bodyPr anchor="t">
            <a:noAutofit/>
          </a:bodyPr>
          <a:lstStyle>
            <a:lvl1pPr marL="0" indent="0" algn="ctr">
              <a:buNone/>
              <a:defRPr sz="1350" cap="all" spc="75" baseline="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17" name="Picture Placeholder 16">
            <a:extLst>
              <a:ext uri="{FF2B5EF4-FFF2-40B4-BE49-F238E27FC236}">
                <a16:creationId xmlns:a16="http://schemas.microsoft.com/office/drawing/2014/main" id="{653CEB38-7674-CDA0-DA5F-9C3CB1645A07}"/>
              </a:ext>
            </a:extLst>
          </p:cNvPr>
          <p:cNvSpPr>
            <a:spLocks noGrp="1"/>
          </p:cNvSpPr>
          <p:nvPr>
            <p:ph type="pic" sz="quarter" idx="17" hasCustomPrompt="1"/>
          </p:nvPr>
        </p:nvSpPr>
        <p:spPr>
          <a:xfrm>
            <a:off x="206883" y="274319"/>
            <a:ext cx="8730234" cy="3794760"/>
          </a:xfrm>
          <a:blipFill>
            <a:blip r:embed="rId2">
              <a:alphaModFix amt="60000"/>
            </a:blip>
            <a:stretch>
              <a:fillRect/>
            </a:stretch>
          </a:blipFill>
        </p:spPr>
        <p:txBody>
          <a:bodyPr/>
          <a:lstStyle>
            <a:lvl1pPr>
              <a:defRPr/>
            </a:lvl1pPr>
          </a:lstStyle>
          <a:p>
            <a:r>
              <a:rPr lang="en-US"/>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459485" y="6343956"/>
            <a:ext cx="1651983" cy="365125"/>
          </a:xfrm>
          <a:prstGeom prst="rect">
            <a:avLst/>
          </a:prstGeom>
        </p:spPr>
        <p:txBody>
          <a:bodyPr>
            <a:noAutofit/>
          </a:bodyPr>
          <a:lstStyle>
            <a:lvl1pPr>
              <a:defRPr b="0" i="0" cap="all" baseline="0">
                <a:latin typeface="Avenir Next LT Pro Light" panose="020B0304020202020204" pitchFamily="34" charset="77"/>
              </a:defRPr>
            </a:lvl1pPr>
          </a:lstStyle>
          <a:p>
            <a:r>
              <a:rPr lang="en-US"/>
              <a:t>20xx</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3519974" y="6343956"/>
            <a:ext cx="2104054" cy="365125"/>
          </a:xfrm>
          <a:prstGeom prst="rect">
            <a:avLst/>
          </a:prstGeom>
        </p:spPr>
        <p:txBody>
          <a:bodyPr>
            <a:noAutofit/>
          </a:bodyPr>
          <a:lstStyle>
            <a:lvl1pPr>
              <a:defRPr b="0" i="0" cap="all" baseline="0">
                <a:latin typeface="Avenir Next LT Pro Light" panose="020B0304020202020204" pitchFamily="34" charset="77"/>
              </a:defRPr>
            </a:lvl1p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8360323" y="6343956"/>
            <a:ext cx="321905" cy="365125"/>
          </a:xfrm>
          <a:prstGeom prst="rect">
            <a:avLst/>
          </a:prstGeom>
        </p:spPr>
        <p:txBody>
          <a:bodyPr>
            <a:noAutofit/>
          </a:bodyPr>
          <a:lstStyle>
            <a:lvl1pPr>
              <a:defRPr b="0" i="0" cap="all" baseline="0">
                <a:latin typeface="Avenir Next LT Pro Light" panose="020B0304020202020204" pitchFamily="34" charset="77"/>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8248341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grpSp>
        <p:nvGrpSpPr>
          <p:cNvPr id="3" name="Vector">
            <a:extLst>
              <a:ext uri="{FF2B5EF4-FFF2-40B4-BE49-F238E27FC236}">
                <a16:creationId xmlns:a16="http://schemas.microsoft.com/office/drawing/2014/main" id="{05BC5FEA-7AAF-F0C6-F596-0A63B82981B9}"/>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rot="10800000">
            <a:off x="6025642" y="858838"/>
            <a:ext cx="1662113" cy="1177924"/>
            <a:chOff x="4987925" y="2840038"/>
            <a:chExt cx="2216150" cy="1177924"/>
          </a:xfrm>
        </p:grpSpPr>
        <p:sp>
          <p:nvSpPr>
            <p:cNvPr id="4" name="Rectangle 3">
              <a:extLst>
                <a:ext uri="{FF2B5EF4-FFF2-40B4-BE49-F238E27FC236}">
                  <a16:creationId xmlns:a16="http://schemas.microsoft.com/office/drawing/2014/main" id="{4F0F91CF-DA5C-92E6-E259-06EB35D02DBA}"/>
                </a:ext>
                <a:ext uri="{C183D7F6-B498-43B3-948B-1728B52AA6E4}">
                  <adec:decorative xmlns:adec="http://schemas.microsoft.com/office/drawing/2017/decorative" val="1"/>
                </a:ext>
              </a:extLst>
            </p:cNvPr>
            <p:cNvSpPr>
              <a:spLocks/>
            </p:cNvSpPr>
            <p:nvPr userDrawn="1">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5" name="Group 4">
              <a:extLst>
                <a:ext uri="{FF2B5EF4-FFF2-40B4-BE49-F238E27FC236}">
                  <a16:creationId xmlns:a16="http://schemas.microsoft.com/office/drawing/2014/main" id="{590A6D5C-58C6-FEAD-68C8-24D2A3D56E23}"/>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6" name="Group 5">
                <a:extLst>
                  <a:ext uri="{FF2B5EF4-FFF2-40B4-BE49-F238E27FC236}">
                    <a16:creationId xmlns:a16="http://schemas.microsoft.com/office/drawing/2014/main" id="{A90926D2-838C-FBAD-9106-B5A110A5B61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9" name="Freeform 68">
                  <a:extLst>
                    <a:ext uri="{FF2B5EF4-FFF2-40B4-BE49-F238E27FC236}">
                      <a16:creationId xmlns:a16="http://schemas.microsoft.com/office/drawing/2014/main" id="{CCAB97FA-3590-3E85-EC04-2D8629BF66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Freeform 69">
                  <a:extLst>
                    <a:ext uri="{FF2B5EF4-FFF2-40B4-BE49-F238E27FC236}">
                      <a16:creationId xmlns:a16="http://schemas.microsoft.com/office/drawing/2014/main" id="{857AF2EC-F313-8348-C809-8177932736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1" name="Line 70">
                  <a:extLst>
                    <a:ext uri="{FF2B5EF4-FFF2-40B4-BE49-F238E27FC236}">
                      <a16:creationId xmlns:a16="http://schemas.microsoft.com/office/drawing/2014/main" id="{BBDA2187-09E1-36CB-CC34-C2A68B7444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4" name="Group 13">
                <a:extLst>
                  <a:ext uri="{FF2B5EF4-FFF2-40B4-BE49-F238E27FC236}">
                    <a16:creationId xmlns:a16="http://schemas.microsoft.com/office/drawing/2014/main" id="{C2789EB6-B58C-B0A4-96BE-1114C7775A2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3" name="Freeform 68">
                  <a:extLst>
                    <a:ext uri="{FF2B5EF4-FFF2-40B4-BE49-F238E27FC236}">
                      <a16:creationId xmlns:a16="http://schemas.microsoft.com/office/drawing/2014/main" id="{52069191-F544-13F2-C808-AA9DE0883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4" name="Freeform 69">
                  <a:extLst>
                    <a:ext uri="{FF2B5EF4-FFF2-40B4-BE49-F238E27FC236}">
                      <a16:creationId xmlns:a16="http://schemas.microsoft.com/office/drawing/2014/main" id="{886F9107-7BA2-7341-3D65-956BBB0D5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5" name="Line 70">
                  <a:extLst>
                    <a:ext uri="{FF2B5EF4-FFF2-40B4-BE49-F238E27FC236}">
                      <a16:creationId xmlns:a16="http://schemas.microsoft.com/office/drawing/2014/main" id="{5D813785-2AF4-1081-B91E-8A290C54B6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Rectangle 1">
            <a:extLst>
              <a:ext uri="{FF2B5EF4-FFF2-40B4-BE49-F238E27FC236}">
                <a16:creationId xmlns:a16="http://schemas.microsoft.com/office/drawing/2014/main" id="{055E2131-6122-D702-6ACB-2368A1E59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45720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7" name="Title 1">
            <a:extLst>
              <a:ext uri="{FF2B5EF4-FFF2-40B4-BE49-F238E27FC236}">
                <a16:creationId xmlns:a16="http://schemas.microsoft.com/office/drawing/2014/main" id="{747188C3-B888-04ED-88FD-00077E25ED67}"/>
              </a:ext>
            </a:extLst>
          </p:cNvPr>
          <p:cNvSpPr>
            <a:spLocks noGrp="1"/>
          </p:cNvSpPr>
          <p:nvPr>
            <p:ph type="ctrTitle"/>
          </p:nvPr>
        </p:nvSpPr>
        <p:spPr>
          <a:xfrm>
            <a:off x="5028449" y="2339742"/>
            <a:ext cx="3642261" cy="1546458"/>
          </a:xfrm>
          <a:prstGeom prst="rect">
            <a:avLst/>
          </a:prstGeom>
        </p:spPr>
        <p:txBody>
          <a:bodyPr vert="horz" lIns="91440" tIns="45720" rIns="91440" bIns="45720" rtlCol="0" anchor="b">
            <a:noAutofit/>
          </a:bodyPr>
          <a:lstStyle>
            <a:lvl1pPr algn="ctr">
              <a:defRPr lang="en-US" sz="3000" dirty="0"/>
            </a:lvl1pPr>
          </a:lstStyle>
          <a:p>
            <a:pPr lvl="0"/>
            <a:r>
              <a:rPr lang="en-US"/>
              <a:t>Click to edit Master title style</a:t>
            </a:r>
          </a:p>
        </p:txBody>
      </p:sp>
      <p:sp>
        <p:nvSpPr>
          <p:cNvPr id="18" name="Subtitle 2">
            <a:extLst>
              <a:ext uri="{FF2B5EF4-FFF2-40B4-BE49-F238E27FC236}">
                <a16:creationId xmlns:a16="http://schemas.microsoft.com/office/drawing/2014/main" id="{A7603D50-928A-CF87-EECC-DA89E7864746}"/>
              </a:ext>
            </a:extLst>
          </p:cNvPr>
          <p:cNvSpPr>
            <a:spLocks noGrp="1"/>
          </p:cNvSpPr>
          <p:nvPr>
            <p:ph type="subTitle" idx="1"/>
          </p:nvPr>
        </p:nvSpPr>
        <p:spPr>
          <a:xfrm>
            <a:off x="5028449" y="4142852"/>
            <a:ext cx="3642261" cy="2029344"/>
          </a:xfrm>
        </p:spPr>
        <p:txBody>
          <a:bodyPr vert="horz" lIns="91440" tIns="45720" rIns="91440" bIns="45720" rtlCol="0">
            <a:noAutofit/>
          </a:bodyPr>
          <a:lstStyle>
            <a:lvl1pPr marL="0" indent="0" algn="ctr">
              <a:buNone/>
              <a:defRPr lang="en-US" sz="1350" cap="all" spc="75" baseline="0" dirty="0">
                <a:solidFill>
                  <a:schemeClr val="tx1">
                    <a:lumMod val="65000"/>
                    <a:lumOff val="35000"/>
                  </a:schemeClr>
                </a:solidFill>
              </a:defRPr>
            </a:lvl1pPr>
          </a:lstStyle>
          <a:p>
            <a:pPr lvl="0"/>
            <a:r>
              <a:rPr lang="en-US"/>
              <a:t>Click to edit Master subtitle style</a:t>
            </a:r>
          </a:p>
        </p:txBody>
      </p:sp>
      <p:sp>
        <p:nvSpPr>
          <p:cNvPr id="8" name="Picture Placeholder 24">
            <a:extLst>
              <a:ext uri="{FF2B5EF4-FFF2-40B4-BE49-F238E27FC236}">
                <a16:creationId xmlns:a16="http://schemas.microsoft.com/office/drawing/2014/main" id="{ECD41283-05EB-5E8A-99FA-EF1E9F10D257}"/>
              </a:ext>
            </a:extLst>
          </p:cNvPr>
          <p:cNvSpPr>
            <a:spLocks noGrp="1"/>
          </p:cNvSpPr>
          <p:nvPr>
            <p:ph type="pic" sz="quarter" idx="17" hasCustomPrompt="1"/>
          </p:nvPr>
        </p:nvSpPr>
        <p:spPr>
          <a:xfrm>
            <a:off x="204597" y="233172"/>
            <a:ext cx="4162806" cy="6391656"/>
          </a:xfrm>
          <a:blipFill>
            <a:blip r:embed="rId2">
              <a:alphaModFix amt="60000"/>
            </a:blip>
            <a:stretch>
              <a:fillRect/>
            </a:stretch>
          </a:blipFill>
        </p:spPr>
        <p:txBody>
          <a:bodyPr/>
          <a:lstStyle>
            <a:lvl1pPr>
              <a:defRPr/>
            </a:lvl1pPr>
          </a:lstStyle>
          <a:p>
            <a:r>
              <a:rPr lang="en-US"/>
              <a:t> </a:t>
            </a:r>
          </a:p>
        </p:txBody>
      </p:sp>
      <p:sp>
        <p:nvSpPr>
          <p:cNvPr id="26" name="Footer Placeholder 7">
            <a:extLst>
              <a:ext uri="{FF2B5EF4-FFF2-40B4-BE49-F238E27FC236}">
                <a16:creationId xmlns:a16="http://schemas.microsoft.com/office/drawing/2014/main" id="{98746AF5-45F6-8A1D-B9A2-A5E96DA07A89}"/>
              </a:ext>
            </a:extLst>
          </p:cNvPr>
          <p:cNvSpPr>
            <a:spLocks noGrp="1"/>
          </p:cNvSpPr>
          <p:nvPr>
            <p:ph type="ftr" sz="quarter" idx="15"/>
          </p:nvPr>
        </p:nvSpPr>
        <p:spPr>
          <a:xfrm>
            <a:off x="5028449" y="6338704"/>
            <a:ext cx="1552863" cy="365125"/>
          </a:xfrm>
          <a:prstGeom prst="rect">
            <a:avLst/>
          </a:prstGeom>
        </p:spPr>
        <p:txBody>
          <a:bodyPr>
            <a:noAutofit/>
          </a:bodyPr>
          <a:lstStyle/>
          <a:p>
            <a:r>
              <a:rPr lang="en-US"/>
              <a:t>Sample Footer Text</a:t>
            </a:r>
          </a:p>
        </p:txBody>
      </p:sp>
      <p:sp>
        <p:nvSpPr>
          <p:cNvPr id="27" name="Date Placeholder 6">
            <a:extLst>
              <a:ext uri="{FF2B5EF4-FFF2-40B4-BE49-F238E27FC236}">
                <a16:creationId xmlns:a16="http://schemas.microsoft.com/office/drawing/2014/main" id="{3CDB4CF3-D437-A576-6D88-391341E6619F}"/>
              </a:ext>
            </a:extLst>
          </p:cNvPr>
          <p:cNvSpPr>
            <a:spLocks noGrp="1"/>
          </p:cNvSpPr>
          <p:nvPr>
            <p:ph type="dt" sz="half" idx="14"/>
          </p:nvPr>
        </p:nvSpPr>
        <p:spPr>
          <a:xfrm>
            <a:off x="7304371" y="6338704"/>
            <a:ext cx="1044434" cy="365125"/>
          </a:xfrm>
          <a:prstGeom prst="rect">
            <a:avLst/>
          </a:prstGeom>
        </p:spPr>
        <p:txBody>
          <a:bodyPr>
            <a:noAutofit/>
          </a:bodyPr>
          <a:lstStyle/>
          <a:p>
            <a:r>
              <a:rPr lang="en-US"/>
              <a:t>20xx</a:t>
            </a:r>
          </a:p>
        </p:txBody>
      </p:sp>
      <p:sp>
        <p:nvSpPr>
          <p:cNvPr id="28" name="Slide Number Placeholder 8">
            <a:extLst>
              <a:ext uri="{FF2B5EF4-FFF2-40B4-BE49-F238E27FC236}">
                <a16:creationId xmlns:a16="http://schemas.microsoft.com/office/drawing/2014/main" id="{D691BA2D-39A6-C5EA-8537-54C0F1EDC193}"/>
              </a:ext>
            </a:extLst>
          </p:cNvPr>
          <p:cNvSpPr>
            <a:spLocks noGrp="1"/>
          </p:cNvSpPr>
          <p:nvPr>
            <p:ph type="sldNum" sz="quarter" idx="16"/>
          </p:nvPr>
        </p:nvSpPr>
        <p:spPr>
          <a:xfrm>
            <a:off x="8348805" y="6342302"/>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7969295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303A30A-E163-EC69-BC74-DBBB57D2DF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0" y="0"/>
            <a:ext cx="3909647"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68546" y="685805"/>
            <a:ext cx="4320540" cy="2925456"/>
          </a:xfrm>
          <a:prstGeom prst="rect">
            <a:avLst/>
          </a:prstGeom>
        </p:spPr>
        <p:txBody>
          <a:bodyPr vert="horz" lIns="91440" tIns="45720" rIns="91440" bIns="45720" rtlCol="0" anchor="b">
            <a:noAutofit/>
          </a:bodyPr>
          <a:lstStyle>
            <a:lvl1pPr>
              <a:defRPr lang="en-US" sz="3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61689" y="4142852"/>
            <a:ext cx="4320539" cy="2029344"/>
          </a:xfrm>
        </p:spPr>
        <p:txBody>
          <a:bodyPr vert="horz" lIns="91440" tIns="45720" rIns="91440" bIns="45720" rtlCol="0">
            <a:noAutofit/>
          </a:bodyPr>
          <a:lstStyle>
            <a:lvl1pPr marL="0" indent="0">
              <a:buNone/>
              <a:defRPr lang="en-US" sz="1350" cap="all" spc="75" baseline="0" dirty="0">
                <a:solidFill>
                  <a:schemeClr val="tx1">
                    <a:lumMod val="65000"/>
                    <a:lumOff val="35000"/>
                  </a:schemeClr>
                </a:solidFill>
              </a:defRPr>
            </a:lvl1pPr>
          </a:lstStyle>
          <a:p>
            <a:pPr lvl="0"/>
            <a:r>
              <a:rPr lang="en-US"/>
              <a:t>Click to edit Master subtitle style</a:t>
            </a:r>
          </a:p>
        </p:txBody>
      </p:sp>
      <p:sp>
        <p:nvSpPr>
          <p:cNvPr id="15" name="Picture Placeholder 24">
            <a:extLst>
              <a:ext uri="{FF2B5EF4-FFF2-40B4-BE49-F238E27FC236}">
                <a16:creationId xmlns:a16="http://schemas.microsoft.com/office/drawing/2014/main" id="{CEBB28F2-4B93-B449-3651-1A13235A406A}"/>
              </a:ext>
            </a:extLst>
          </p:cNvPr>
          <p:cNvSpPr>
            <a:spLocks noGrp="1"/>
          </p:cNvSpPr>
          <p:nvPr>
            <p:ph type="pic" sz="quarter" idx="17" hasCustomPrompt="1"/>
          </p:nvPr>
        </p:nvSpPr>
        <p:spPr>
          <a:xfrm>
            <a:off x="204597" y="233172"/>
            <a:ext cx="3497580" cy="6391656"/>
          </a:xfrm>
          <a:blipFill>
            <a:blip r:embed="rId2">
              <a:alphaModFix amt="60000"/>
            </a:blip>
            <a:stretch>
              <a:fillRect/>
            </a:stretch>
          </a:blipFill>
        </p:spPr>
        <p:txBody>
          <a:bodyPr/>
          <a:lstStyle>
            <a:lvl1pPr>
              <a:defRPr/>
            </a:lvl1pPr>
          </a:lstStyle>
          <a:p>
            <a:r>
              <a:rPr lang="en-US"/>
              <a:t> </a:t>
            </a:r>
          </a:p>
        </p:txBody>
      </p:sp>
      <p:cxnSp>
        <p:nvCxnSpPr>
          <p:cNvPr id="19" name="Straight Connector 18">
            <a:extLst>
              <a:ext uri="{FF2B5EF4-FFF2-40B4-BE49-F238E27FC236}">
                <a16:creationId xmlns:a16="http://schemas.microsoft.com/office/drawing/2014/main" id="{EA012170-4B32-903F-0861-DB263F28C32E}"/>
              </a:ext>
            </a:extLst>
          </p:cNvPr>
          <p:cNvCxnSpPr>
            <a:cxnSpLocks/>
          </p:cNvCxnSpPr>
          <p:nvPr userDrawn="1"/>
        </p:nvCxnSpPr>
        <p:spPr>
          <a:xfrm>
            <a:off x="4447127" y="387705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368546" y="6343956"/>
            <a:ext cx="22608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214163" y="6343956"/>
            <a:ext cx="110637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78711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grpSp>
        <p:nvGrpSpPr>
          <p:cNvPr id="4" name="Vector">
            <a:extLst>
              <a:ext uri="{FF2B5EF4-FFF2-40B4-BE49-F238E27FC236}">
                <a16:creationId xmlns:a16="http://schemas.microsoft.com/office/drawing/2014/main" id="{2D6E1CE8-4390-5ACE-1DD7-69C044B389CE}"/>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1480090" y="49440"/>
            <a:ext cx="1662113" cy="1177924"/>
            <a:chOff x="4987925" y="2840038"/>
            <a:chExt cx="2216150" cy="1177924"/>
          </a:xfrm>
        </p:grpSpPr>
        <p:sp>
          <p:nvSpPr>
            <p:cNvPr id="5" name="Rectangle 4">
              <a:extLst>
                <a:ext uri="{FF2B5EF4-FFF2-40B4-BE49-F238E27FC236}">
                  <a16:creationId xmlns:a16="http://schemas.microsoft.com/office/drawing/2014/main" id="{7229E3A5-61F4-8686-47E6-23AA4BA88D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6" name="Group 5">
              <a:extLst>
                <a:ext uri="{FF2B5EF4-FFF2-40B4-BE49-F238E27FC236}">
                  <a16:creationId xmlns:a16="http://schemas.microsoft.com/office/drawing/2014/main" id="{7E856271-928E-846B-40C6-6722B0F7124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 name="Group 9">
                <a:extLst>
                  <a:ext uri="{FF2B5EF4-FFF2-40B4-BE49-F238E27FC236}">
                    <a16:creationId xmlns:a16="http://schemas.microsoft.com/office/drawing/2014/main" id="{8DAAEDEF-71AF-EADA-0548-E25C605A8FE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6" name="Freeform 68">
                  <a:extLst>
                    <a:ext uri="{FF2B5EF4-FFF2-40B4-BE49-F238E27FC236}">
                      <a16:creationId xmlns:a16="http://schemas.microsoft.com/office/drawing/2014/main" id="{5EE50072-C4FB-0181-60E5-434A03ED13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68EBE8D7-3188-E72D-5F72-28D808D755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Line 70">
                  <a:extLst>
                    <a:ext uri="{FF2B5EF4-FFF2-40B4-BE49-F238E27FC236}">
                      <a16:creationId xmlns:a16="http://schemas.microsoft.com/office/drawing/2014/main" id="{D1EF8C51-DD1D-E2EF-691E-3A7AF07DD4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32DB78EC-1B67-FA19-9EC4-3F3CCB2547F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3" name="Freeform 68">
                  <a:extLst>
                    <a:ext uri="{FF2B5EF4-FFF2-40B4-BE49-F238E27FC236}">
                      <a16:creationId xmlns:a16="http://schemas.microsoft.com/office/drawing/2014/main" id="{4E17A2ED-C8D3-9216-DC04-61913804B8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55D467ED-D0EE-8D50-0125-5B3493E6E8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BD34E8D5-1825-4F71-AD4E-312BFCBBA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9" name="Rectangle 18">
            <a:extLst>
              <a:ext uri="{FF2B5EF4-FFF2-40B4-BE49-F238E27FC236}">
                <a16:creationId xmlns:a16="http://schemas.microsoft.com/office/drawing/2014/main" id="{AD866302-BF6C-48AB-E342-856659146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0029" y="0"/>
            <a:ext cx="45720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9" name="Title 1">
            <a:extLst>
              <a:ext uri="{FF2B5EF4-FFF2-40B4-BE49-F238E27FC236}">
                <a16:creationId xmlns:a16="http://schemas.microsoft.com/office/drawing/2014/main" id="{5659DA3C-D7CD-154F-F462-687885B1F50B}"/>
              </a:ext>
            </a:extLst>
          </p:cNvPr>
          <p:cNvSpPr>
            <a:spLocks noGrp="1"/>
          </p:cNvSpPr>
          <p:nvPr>
            <p:ph type="ctrTitle"/>
          </p:nvPr>
        </p:nvSpPr>
        <p:spPr>
          <a:xfrm>
            <a:off x="457200" y="2154268"/>
            <a:ext cx="3642261" cy="1731932"/>
          </a:xfrm>
          <a:prstGeom prst="rect">
            <a:avLst/>
          </a:prstGeom>
        </p:spPr>
        <p:txBody>
          <a:bodyPr vert="horz" lIns="91440" tIns="45720" rIns="91440" bIns="45720" rtlCol="0" anchor="b">
            <a:noAutofit/>
          </a:bodyPr>
          <a:lstStyle>
            <a:lvl1pPr algn="ctr">
              <a:defRPr lang="en-US" sz="3000" dirty="0"/>
            </a:lvl1pPr>
          </a:lstStyle>
          <a:p>
            <a:pPr lvl="0"/>
            <a:r>
              <a:rPr lang="en-US"/>
              <a:t>Click to edit Master title style</a:t>
            </a:r>
          </a:p>
        </p:txBody>
      </p:sp>
      <p:sp>
        <p:nvSpPr>
          <p:cNvPr id="30" name="Subtitle 2">
            <a:extLst>
              <a:ext uri="{FF2B5EF4-FFF2-40B4-BE49-F238E27FC236}">
                <a16:creationId xmlns:a16="http://schemas.microsoft.com/office/drawing/2014/main" id="{9D145525-9A2E-54DF-B47A-74AFF1644A46}"/>
              </a:ext>
            </a:extLst>
          </p:cNvPr>
          <p:cNvSpPr>
            <a:spLocks noGrp="1"/>
          </p:cNvSpPr>
          <p:nvPr>
            <p:ph type="subTitle" idx="1"/>
          </p:nvPr>
        </p:nvSpPr>
        <p:spPr>
          <a:xfrm>
            <a:off x="457200" y="4142852"/>
            <a:ext cx="3642261" cy="2029344"/>
          </a:xfrm>
        </p:spPr>
        <p:txBody>
          <a:bodyPr vert="horz" lIns="91440" tIns="45720" rIns="91440" bIns="45720" rtlCol="0">
            <a:noAutofit/>
          </a:bodyPr>
          <a:lstStyle>
            <a:lvl1pPr marL="0" indent="0" algn="ctr">
              <a:buNone/>
              <a:defRPr lang="en-US" sz="1350" cap="all" spc="75" baseline="0" dirty="0">
                <a:solidFill>
                  <a:schemeClr val="tx1">
                    <a:lumMod val="65000"/>
                    <a:lumOff val="35000"/>
                  </a:schemeClr>
                </a:solidFill>
              </a:defRPr>
            </a:lvl1pPr>
          </a:lstStyle>
          <a:p>
            <a:pPr lvl="0"/>
            <a:r>
              <a:rPr lang="en-US"/>
              <a:t>Click to edit Master subtitle style</a:t>
            </a:r>
          </a:p>
        </p:txBody>
      </p:sp>
      <p:sp>
        <p:nvSpPr>
          <p:cNvPr id="11" name="Footer Placeholder 7">
            <a:extLst>
              <a:ext uri="{FF2B5EF4-FFF2-40B4-BE49-F238E27FC236}">
                <a16:creationId xmlns:a16="http://schemas.microsoft.com/office/drawing/2014/main" id="{B06B9EBB-080E-1157-1D8D-295A6B243162}"/>
              </a:ext>
            </a:extLst>
          </p:cNvPr>
          <p:cNvSpPr>
            <a:spLocks noGrp="1"/>
          </p:cNvSpPr>
          <p:nvPr>
            <p:ph type="ftr" sz="quarter" idx="15"/>
          </p:nvPr>
        </p:nvSpPr>
        <p:spPr>
          <a:xfrm>
            <a:off x="457200" y="6338704"/>
            <a:ext cx="1552863" cy="365125"/>
          </a:xfrm>
          <a:prstGeom prst="rect">
            <a:avLst/>
          </a:prstGeom>
        </p:spPr>
        <p:txBody>
          <a:bodyPr>
            <a:noAutofit/>
          </a:bodyPr>
          <a:lstStyle/>
          <a:p>
            <a:r>
              <a:rPr lang="en-US"/>
              <a:t>Sample Footer Text</a:t>
            </a:r>
          </a:p>
        </p:txBody>
      </p:sp>
      <p:sp>
        <p:nvSpPr>
          <p:cNvPr id="20" name="Date Placeholder 6">
            <a:extLst>
              <a:ext uri="{FF2B5EF4-FFF2-40B4-BE49-F238E27FC236}">
                <a16:creationId xmlns:a16="http://schemas.microsoft.com/office/drawing/2014/main" id="{0286A2F7-FABC-71C8-AB4B-75C59CDB94A3}"/>
              </a:ext>
            </a:extLst>
          </p:cNvPr>
          <p:cNvSpPr>
            <a:spLocks noGrp="1"/>
          </p:cNvSpPr>
          <p:nvPr>
            <p:ph type="dt" sz="half" idx="14"/>
          </p:nvPr>
        </p:nvSpPr>
        <p:spPr>
          <a:xfrm>
            <a:off x="2733122" y="6338704"/>
            <a:ext cx="1044434" cy="365125"/>
          </a:xfrm>
          <a:prstGeom prst="rect">
            <a:avLst/>
          </a:prstGeom>
        </p:spPr>
        <p:txBody>
          <a:bodyPr>
            <a:noAutofit/>
          </a:bodyPr>
          <a:lstStyle/>
          <a:p>
            <a:r>
              <a:rPr lang="en-US"/>
              <a:t>20xx</a:t>
            </a:r>
          </a:p>
        </p:txBody>
      </p:sp>
      <p:sp>
        <p:nvSpPr>
          <p:cNvPr id="23" name="Slide Number Placeholder 8">
            <a:extLst>
              <a:ext uri="{FF2B5EF4-FFF2-40B4-BE49-F238E27FC236}">
                <a16:creationId xmlns:a16="http://schemas.microsoft.com/office/drawing/2014/main" id="{C7D89BBA-1AAB-50AB-2746-4785C0852466}"/>
              </a:ext>
            </a:extLst>
          </p:cNvPr>
          <p:cNvSpPr>
            <a:spLocks noGrp="1"/>
          </p:cNvSpPr>
          <p:nvPr>
            <p:ph type="sldNum" sz="quarter" idx="16"/>
          </p:nvPr>
        </p:nvSpPr>
        <p:spPr>
          <a:xfrm>
            <a:off x="3777556" y="6342302"/>
            <a:ext cx="321905" cy="365125"/>
          </a:xfrm>
          <a:prstGeom prst="rect">
            <a:avLst/>
          </a:prstGeom>
        </p:spPr>
        <p:txBody>
          <a:bodyPr>
            <a:noAutofit/>
          </a:bodyPr>
          <a:lstStyle/>
          <a:p>
            <a:fld id="{AEAA3239-9EA4-4A65-A281-97F994456D9F}" type="slidenum">
              <a:rPr lang="en-US" smtClean="0"/>
              <a:t>‹#›</a:t>
            </a:fld>
            <a:endParaRPr lang="en-US"/>
          </a:p>
        </p:txBody>
      </p:sp>
      <p:sp>
        <p:nvSpPr>
          <p:cNvPr id="25" name="Picture Placeholder 24">
            <a:extLst>
              <a:ext uri="{FF2B5EF4-FFF2-40B4-BE49-F238E27FC236}">
                <a16:creationId xmlns:a16="http://schemas.microsoft.com/office/drawing/2014/main" id="{C24EDDD8-4D74-1A47-643C-D82EABD1F2E1}"/>
              </a:ext>
            </a:extLst>
          </p:cNvPr>
          <p:cNvSpPr>
            <a:spLocks noGrp="1"/>
          </p:cNvSpPr>
          <p:nvPr>
            <p:ph type="pic" sz="quarter" idx="17" hasCustomPrompt="1"/>
          </p:nvPr>
        </p:nvSpPr>
        <p:spPr>
          <a:xfrm>
            <a:off x="4774626" y="233172"/>
            <a:ext cx="4162806" cy="6391656"/>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5288967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48936A6-5AD1-3BAA-0E1C-26F101C0CE57}"/>
              </a:ext>
            </a:extLst>
          </p:cNvPr>
          <p:cNvGrpSpPr/>
          <p:nvPr/>
        </p:nvGrpSpPr>
        <p:grpSpPr>
          <a:xfrm flipH="1">
            <a:off x="6265069" y="531607"/>
            <a:ext cx="2878931" cy="6520778"/>
            <a:chOff x="192855" y="531607"/>
            <a:chExt cx="3838575" cy="6520778"/>
          </a:xfrm>
        </p:grpSpPr>
        <p:grpSp>
          <p:nvGrpSpPr>
            <p:cNvPr id="7" name="Group 6">
              <a:extLst>
                <a:ext uri="{FF2B5EF4-FFF2-40B4-BE49-F238E27FC236}">
                  <a16:creationId xmlns:a16="http://schemas.microsoft.com/office/drawing/2014/main" id="{AE3A6E3B-83BB-9A86-3792-EE398831126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83418" y="-158956"/>
              <a:ext cx="2457450" cy="3838575"/>
              <a:chOff x="587376" y="280988"/>
              <a:chExt cx="2457450" cy="3838575"/>
            </a:xfrm>
          </p:grpSpPr>
          <p:sp>
            <p:nvSpPr>
              <p:cNvPr id="31" name="Freeform 64">
                <a:extLst>
                  <a:ext uri="{FF2B5EF4-FFF2-40B4-BE49-F238E27FC236}">
                    <a16:creationId xmlns:a16="http://schemas.microsoft.com/office/drawing/2014/main" id="{974A589A-E9FD-5B47-24E6-9BBF097848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2" name="Freeform 81">
                <a:extLst>
                  <a:ext uri="{FF2B5EF4-FFF2-40B4-BE49-F238E27FC236}">
                    <a16:creationId xmlns:a16="http://schemas.microsoft.com/office/drawing/2014/main" id="{CD25188F-AFA7-9958-58C3-5D5C4D93F1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61">
                <a:extLst>
                  <a:ext uri="{FF2B5EF4-FFF2-40B4-BE49-F238E27FC236}">
                    <a16:creationId xmlns:a16="http://schemas.microsoft.com/office/drawing/2014/main" id="{C0A6B43C-99E8-59DC-14CF-A2CB6D968A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33">
                <a:extLst>
                  <a:ext uri="{FF2B5EF4-FFF2-40B4-BE49-F238E27FC236}">
                    <a16:creationId xmlns:a16="http://schemas.microsoft.com/office/drawing/2014/main" id="{043F61E2-B983-1873-3BD6-12FE80D8D0A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84">
                <a:extLst>
                  <a:ext uri="{FF2B5EF4-FFF2-40B4-BE49-F238E27FC236}">
                    <a16:creationId xmlns:a16="http://schemas.microsoft.com/office/drawing/2014/main" id="{AB510376-B3F7-1709-3EEC-61F10B96F08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87">
                <a:extLst>
                  <a:ext uri="{FF2B5EF4-FFF2-40B4-BE49-F238E27FC236}">
                    <a16:creationId xmlns:a16="http://schemas.microsoft.com/office/drawing/2014/main" id="{03C9E100-1903-DC94-F8B6-170F94C004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60">
                <a:extLst>
                  <a:ext uri="{FF2B5EF4-FFF2-40B4-BE49-F238E27FC236}">
                    <a16:creationId xmlns:a16="http://schemas.microsoft.com/office/drawing/2014/main" id="{4FE5C4D6-B1C4-491E-FB04-BA2C91FC77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59">
                <a:extLst>
                  <a:ext uri="{FF2B5EF4-FFF2-40B4-BE49-F238E27FC236}">
                    <a16:creationId xmlns:a16="http://schemas.microsoft.com/office/drawing/2014/main" id="{40EADD1D-D5C1-863A-4D81-803E7CF10E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62">
                <a:extLst>
                  <a:ext uri="{FF2B5EF4-FFF2-40B4-BE49-F238E27FC236}">
                    <a16:creationId xmlns:a16="http://schemas.microsoft.com/office/drawing/2014/main" id="{43EC2631-7DF3-3965-621D-9DAC97A273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65">
                <a:extLst>
                  <a:ext uri="{FF2B5EF4-FFF2-40B4-BE49-F238E27FC236}">
                    <a16:creationId xmlns:a16="http://schemas.microsoft.com/office/drawing/2014/main" id="{7E73645E-6884-1473-72C1-BEA214C54EB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79">
                <a:extLst>
                  <a:ext uri="{FF2B5EF4-FFF2-40B4-BE49-F238E27FC236}">
                    <a16:creationId xmlns:a16="http://schemas.microsoft.com/office/drawing/2014/main" id="{4DF9F96A-CD0D-6405-8DCC-34A8C55182F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82">
                <a:extLst>
                  <a:ext uri="{FF2B5EF4-FFF2-40B4-BE49-F238E27FC236}">
                    <a16:creationId xmlns:a16="http://schemas.microsoft.com/office/drawing/2014/main" id="{BFBBE1C9-059F-AD9A-9C52-B2C9319785D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5">
                <a:extLst>
                  <a:ext uri="{FF2B5EF4-FFF2-40B4-BE49-F238E27FC236}">
                    <a16:creationId xmlns:a16="http://schemas.microsoft.com/office/drawing/2014/main" id="{08408D77-8187-7221-E7DF-B1DAD699CB8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4" name="Freeform 43">
                <a:extLst>
                  <a:ext uri="{FF2B5EF4-FFF2-40B4-BE49-F238E27FC236}">
                    <a16:creationId xmlns:a16="http://schemas.microsoft.com/office/drawing/2014/main" id="{C7505077-4A1B-0050-E868-5D0EA8ABF6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5" name="Group 44">
                <a:extLst>
                  <a:ext uri="{FF2B5EF4-FFF2-40B4-BE49-F238E27FC236}">
                    <a16:creationId xmlns:a16="http://schemas.microsoft.com/office/drawing/2014/main" id="{F6EBF04F-A7A8-05C3-AE07-AB8CF92B029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6" name="Line 63">
                  <a:extLst>
                    <a:ext uri="{FF2B5EF4-FFF2-40B4-BE49-F238E27FC236}">
                      <a16:creationId xmlns:a16="http://schemas.microsoft.com/office/drawing/2014/main" id="{04662D0E-D73B-29DD-2017-B725B2C3541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7" name="Line 66">
                  <a:extLst>
                    <a:ext uri="{FF2B5EF4-FFF2-40B4-BE49-F238E27FC236}">
                      <a16:creationId xmlns:a16="http://schemas.microsoft.com/office/drawing/2014/main" id="{93E498CF-9CEA-0339-3766-29893319170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67">
                  <a:extLst>
                    <a:ext uri="{FF2B5EF4-FFF2-40B4-BE49-F238E27FC236}">
                      <a16:creationId xmlns:a16="http://schemas.microsoft.com/office/drawing/2014/main" id="{B59B2836-F2EE-CE96-0A97-0B77CAF2951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80">
                  <a:extLst>
                    <a:ext uri="{FF2B5EF4-FFF2-40B4-BE49-F238E27FC236}">
                      <a16:creationId xmlns:a16="http://schemas.microsoft.com/office/drawing/2014/main" id="{46301D95-FA8B-1D4C-899E-399A13DE47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3">
                  <a:extLst>
                    <a:ext uri="{FF2B5EF4-FFF2-40B4-BE49-F238E27FC236}">
                      <a16:creationId xmlns:a16="http://schemas.microsoft.com/office/drawing/2014/main" id="{5B6E8AD1-A6DF-CD2D-C361-79AF775B20A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6">
                  <a:extLst>
                    <a:ext uri="{FF2B5EF4-FFF2-40B4-BE49-F238E27FC236}">
                      <a16:creationId xmlns:a16="http://schemas.microsoft.com/office/drawing/2014/main" id="{221B60C8-5B47-B528-C059-E8DDBB5391A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2" name="Line 89">
                  <a:extLst>
                    <a:ext uri="{FF2B5EF4-FFF2-40B4-BE49-F238E27FC236}">
                      <a16:creationId xmlns:a16="http://schemas.microsoft.com/office/drawing/2014/main" id="{08013A5E-772E-36FE-53E3-833C77926C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8" name="Group 7">
              <a:extLst>
                <a:ext uri="{FF2B5EF4-FFF2-40B4-BE49-F238E27FC236}">
                  <a16:creationId xmlns:a16="http://schemas.microsoft.com/office/drawing/2014/main" id="{A5B4FBBD-7B8B-D444-8216-55E9C910E68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V="1">
              <a:off x="917093" y="3213810"/>
              <a:ext cx="2457450" cy="3838575"/>
              <a:chOff x="587376" y="280988"/>
              <a:chExt cx="2457450" cy="3838575"/>
            </a:xfrm>
          </p:grpSpPr>
          <p:sp>
            <p:nvSpPr>
              <p:cNvPr id="9" name="Freeform 64">
                <a:extLst>
                  <a:ext uri="{FF2B5EF4-FFF2-40B4-BE49-F238E27FC236}">
                    <a16:creationId xmlns:a16="http://schemas.microsoft.com/office/drawing/2014/main" id="{5C19CD0E-5318-255F-E838-2ADC9380FD3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0" name="Freeform 81">
                <a:extLst>
                  <a:ext uri="{FF2B5EF4-FFF2-40B4-BE49-F238E27FC236}">
                    <a16:creationId xmlns:a16="http://schemas.microsoft.com/office/drawing/2014/main" id="{270D86CD-ADC7-3CC5-1FBD-3581CC49D12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1">
                <a:extLst>
                  <a:ext uri="{FF2B5EF4-FFF2-40B4-BE49-F238E27FC236}">
                    <a16:creationId xmlns:a16="http://schemas.microsoft.com/office/drawing/2014/main" id="{7FF30766-FBEB-0720-1665-012ECAF190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2" name="Freeform 78">
                <a:extLst>
                  <a:ext uri="{FF2B5EF4-FFF2-40B4-BE49-F238E27FC236}">
                    <a16:creationId xmlns:a16="http://schemas.microsoft.com/office/drawing/2014/main" id="{A0E40364-C8A5-C36C-BA2D-427A86E0649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84">
                <a:extLst>
                  <a:ext uri="{FF2B5EF4-FFF2-40B4-BE49-F238E27FC236}">
                    <a16:creationId xmlns:a16="http://schemas.microsoft.com/office/drawing/2014/main" id="{18CF6CE1-5AA4-B571-95AE-F36725808D7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87">
                <a:extLst>
                  <a:ext uri="{FF2B5EF4-FFF2-40B4-BE49-F238E27FC236}">
                    <a16:creationId xmlns:a16="http://schemas.microsoft.com/office/drawing/2014/main" id="{6ADB8D01-0B04-0026-0E2B-F0DB0BB062F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0">
                <a:extLst>
                  <a:ext uri="{FF2B5EF4-FFF2-40B4-BE49-F238E27FC236}">
                    <a16:creationId xmlns:a16="http://schemas.microsoft.com/office/drawing/2014/main" id="{699C5BAF-6BFD-5547-ACED-D1DACA7CC36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59">
                <a:extLst>
                  <a:ext uri="{FF2B5EF4-FFF2-40B4-BE49-F238E27FC236}">
                    <a16:creationId xmlns:a16="http://schemas.microsoft.com/office/drawing/2014/main" id="{92EE2308-8641-C007-7BEB-6E3B086D0BE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2">
                <a:extLst>
                  <a:ext uri="{FF2B5EF4-FFF2-40B4-BE49-F238E27FC236}">
                    <a16:creationId xmlns:a16="http://schemas.microsoft.com/office/drawing/2014/main" id="{EB8ADEA1-C675-2640-A7E3-D47A671E7DA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5">
                <a:extLst>
                  <a:ext uri="{FF2B5EF4-FFF2-40B4-BE49-F238E27FC236}">
                    <a16:creationId xmlns:a16="http://schemas.microsoft.com/office/drawing/2014/main" id="{56D50B45-8863-46D4-967C-2E7F51A89E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Freeform 79">
                <a:extLst>
                  <a:ext uri="{FF2B5EF4-FFF2-40B4-BE49-F238E27FC236}">
                    <a16:creationId xmlns:a16="http://schemas.microsoft.com/office/drawing/2014/main" id="{A7B565FE-73FF-92CC-53B0-13D70A5F956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0" name="Freeform 82">
                <a:extLst>
                  <a:ext uri="{FF2B5EF4-FFF2-40B4-BE49-F238E27FC236}">
                    <a16:creationId xmlns:a16="http://schemas.microsoft.com/office/drawing/2014/main" id="{93D9959E-4E2D-E1F6-A98C-0E11FB51669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85">
                <a:extLst>
                  <a:ext uri="{FF2B5EF4-FFF2-40B4-BE49-F238E27FC236}">
                    <a16:creationId xmlns:a16="http://schemas.microsoft.com/office/drawing/2014/main" id="{D89311D4-A295-E007-51D1-5D57C3FACD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Freeform 88">
                <a:extLst>
                  <a:ext uri="{FF2B5EF4-FFF2-40B4-BE49-F238E27FC236}">
                    <a16:creationId xmlns:a16="http://schemas.microsoft.com/office/drawing/2014/main" id="{384CB8B6-A246-A443-723D-86C656609C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23" name="Group 22">
                <a:extLst>
                  <a:ext uri="{FF2B5EF4-FFF2-40B4-BE49-F238E27FC236}">
                    <a16:creationId xmlns:a16="http://schemas.microsoft.com/office/drawing/2014/main" id="{8B2DDAA7-EA13-A30E-5632-7A7A2EEDD84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4" name="Line 63">
                  <a:extLst>
                    <a:ext uri="{FF2B5EF4-FFF2-40B4-BE49-F238E27FC236}">
                      <a16:creationId xmlns:a16="http://schemas.microsoft.com/office/drawing/2014/main" id="{C1637B0E-F8C5-940A-9DEF-1D8E4BD1EFB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5" name="Line 66">
                  <a:extLst>
                    <a:ext uri="{FF2B5EF4-FFF2-40B4-BE49-F238E27FC236}">
                      <a16:creationId xmlns:a16="http://schemas.microsoft.com/office/drawing/2014/main" id="{EE946A0E-C9CC-B6A2-3A75-362C8CF50B2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6" name="Line 67">
                  <a:extLst>
                    <a:ext uri="{FF2B5EF4-FFF2-40B4-BE49-F238E27FC236}">
                      <a16:creationId xmlns:a16="http://schemas.microsoft.com/office/drawing/2014/main" id="{69EE650D-82F1-A908-AD16-4ED9299A21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7" name="Line 80">
                  <a:extLst>
                    <a:ext uri="{FF2B5EF4-FFF2-40B4-BE49-F238E27FC236}">
                      <a16:creationId xmlns:a16="http://schemas.microsoft.com/office/drawing/2014/main" id="{DDB75CCD-597F-89A3-06CB-D68894D0340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8" name="Line 83">
                  <a:extLst>
                    <a:ext uri="{FF2B5EF4-FFF2-40B4-BE49-F238E27FC236}">
                      <a16:creationId xmlns:a16="http://schemas.microsoft.com/office/drawing/2014/main" id="{F1663D89-9FCF-65CF-36A9-E4E7E7D90CF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9" name="Line 86">
                  <a:extLst>
                    <a:ext uri="{FF2B5EF4-FFF2-40B4-BE49-F238E27FC236}">
                      <a16:creationId xmlns:a16="http://schemas.microsoft.com/office/drawing/2014/main" id="{BA4065E7-A596-4F4D-8EFC-C7237207FF2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0" name="Line 89">
                  <a:extLst>
                    <a:ext uri="{FF2B5EF4-FFF2-40B4-BE49-F238E27FC236}">
                      <a16:creationId xmlns:a16="http://schemas.microsoft.com/office/drawing/2014/main" id="{66A5DBF4-31E6-D9E7-9ACF-6E9E07FF223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9486" y="1417672"/>
            <a:ext cx="5932170" cy="4754529"/>
          </a:xfrm>
          <a:prstGeom prst="rect">
            <a:avLst/>
          </a:prstGeom>
        </p:spPr>
        <p:txBody>
          <a:bodyPr vert="horz" lIns="91440" tIns="45720" rIns="91440" bIns="45720" rtlCol="0" anchor="b">
            <a:noAutofit/>
          </a:bodyPr>
          <a:lstStyle>
            <a:lvl1pPr>
              <a:defRPr lang="en-US" sz="5250" dirty="0">
                <a:solidFill>
                  <a:schemeClr val="bg1">
                    <a:lumMod val="75000"/>
                    <a:lumOff val="25000"/>
                  </a:schemeClr>
                </a:solidFill>
              </a:defRPr>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137389"/>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70447" y="137389"/>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137389"/>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988085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0C08E8F-21C4-BDA0-1FEA-E51B8E9CB351}"/>
              </a:ext>
            </a:extLst>
          </p:cNvPr>
          <p:cNvGrpSpPr/>
          <p:nvPr/>
        </p:nvGrpSpPr>
        <p:grpSpPr>
          <a:xfrm flipH="1">
            <a:off x="7305313" y="457965"/>
            <a:ext cx="1670906" cy="5970551"/>
            <a:chOff x="9740417" y="457964"/>
            <a:chExt cx="2227875" cy="5970551"/>
          </a:xfrm>
        </p:grpSpPr>
        <p:grpSp>
          <p:nvGrpSpPr>
            <p:cNvPr id="8" name="Group 7">
              <a:extLst>
                <a:ext uri="{FF2B5EF4-FFF2-40B4-BE49-F238E27FC236}">
                  <a16:creationId xmlns:a16="http://schemas.microsoft.com/office/drawing/2014/main" id="{A65EDA3F-843D-ADBB-966A-DB1A2A5166C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24" name="Group 23">
                <a:extLst>
                  <a:ext uri="{FF2B5EF4-FFF2-40B4-BE49-F238E27FC236}">
                    <a16:creationId xmlns:a16="http://schemas.microsoft.com/office/drawing/2014/main" id="{61B5AC1E-4E60-E55C-F99A-C82C820F57E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95710207-8E92-8065-A970-1DD14538E18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42F4499F-CCFF-BE52-2AE4-5B68AED9B3B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8FAE142-A102-E457-095D-59B239E49869}"/>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FE818EA7-840E-B523-CA43-BE90E3B5615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DBDA4452-94B1-8350-4FDB-EFB58824F8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2B2F4B6F-70DB-7396-B99F-C4E444D9B46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57">
                    <a:extLst>
                      <a:ext uri="{FF2B5EF4-FFF2-40B4-BE49-F238E27FC236}">
                        <a16:creationId xmlns:a16="http://schemas.microsoft.com/office/drawing/2014/main" id="{8BDDCFCA-0EF1-29B9-00F4-A588AF4000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58">
                    <a:extLst>
                      <a:ext uri="{FF2B5EF4-FFF2-40B4-BE49-F238E27FC236}">
                        <a16:creationId xmlns:a16="http://schemas.microsoft.com/office/drawing/2014/main" id="{AC0DFEA6-DB81-94B0-E975-1C49757EA9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AF59F6E7-21D4-8707-43CA-087E19578EE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4A38BAEA-44BA-7155-9C72-9138317A1F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0BAF2DD0-AD60-8573-53DB-993D86BAA5B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520062C7-8B68-E834-D399-30EEC999AA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103C961E-7827-DB34-96BE-56C18B33C84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3831D031-9B96-5A75-6664-93344812D8D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0" name="Group 9">
                <a:extLst>
                  <a:ext uri="{FF2B5EF4-FFF2-40B4-BE49-F238E27FC236}">
                    <a16:creationId xmlns:a16="http://schemas.microsoft.com/office/drawing/2014/main" id="{84126BE9-9F7A-9AF0-5260-97751552988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8906F989-CBC1-B62D-2528-65CA7B1A5CE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1466E447-0F70-081B-1290-B8EE7C029D3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D0125F-AA06-77AC-1A70-35B4C3D151E4}"/>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9FB536AB-CC9D-EF43-764A-BDA6D35363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27BCD93A-F6D3-B4BB-B4BD-3FB7B22982B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5914B0F9-E206-61B3-B94D-29E2B9E950B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41">
                    <a:extLst>
                      <a:ext uri="{FF2B5EF4-FFF2-40B4-BE49-F238E27FC236}">
                        <a16:creationId xmlns:a16="http://schemas.microsoft.com/office/drawing/2014/main" id="{BE2287FA-B742-96AC-20EE-A120A175A7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42">
                    <a:extLst>
                      <a:ext uri="{FF2B5EF4-FFF2-40B4-BE49-F238E27FC236}">
                        <a16:creationId xmlns:a16="http://schemas.microsoft.com/office/drawing/2014/main" id="{ABD4CB87-7C84-CA5E-440C-0DBE2440314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CCB2077E-0279-E8FA-B509-2228C725C14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B0BEA08B-F521-4923-A6BD-8D20C508093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2EAC3EE0-4EEF-A6CF-D309-75B294E64DA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7F448550-8EAB-AA60-AB70-359190C846A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7E2CFC90-E41C-9543-B005-93733384001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38" name="Straight Connector 37">
            <a:extLst>
              <a:ext uri="{FF2B5EF4-FFF2-40B4-BE49-F238E27FC236}">
                <a16:creationId xmlns:a16="http://schemas.microsoft.com/office/drawing/2014/main" id="{7B9571A4-6852-2595-903A-1B4CA40FC353}"/>
              </a:ext>
            </a:extLst>
          </p:cNvPr>
          <p:cNvCxnSpPr>
            <a:cxnSpLocks/>
          </p:cNvCxnSpPr>
          <p:nvPr userDrawn="1"/>
        </p:nvCxnSpPr>
        <p:spPr>
          <a:xfrm>
            <a:off x="535781" y="249492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57200" y="685801"/>
            <a:ext cx="6172200" cy="1532787"/>
          </a:xfrm>
          <a:prstGeom prst="rect">
            <a:avLst/>
          </a:prstGeom>
        </p:spPr>
        <p:txBody>
          <a:bodyPr anchor="b">
            <a:noAutofit/>
          </a:bodyPr>
          <a:lstStyle>
            <a:lvl1pPr>
              <a:defRPr sz="30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9486" y="2771256"/>
            <a:ext cx="6169915" cy="3252513"/>
          </a:xfrm>
        </p:spPr>
        <p:txBody>
          <a:bodyPr>
            <a:noAutofit/>
          </a:bodyPr>
          <a:lstStyle>
            <a:lvl1pPr marL="257175" indent="-257175">
              <a:lnSpc>
                <a:spcPct val="130000"/>
              </a:lnSpc>
              <a:buFont typeface="+mj-lt"/>
              <a:buAutoNum type="arabicPeriod"/>
              <a:defRPr sz="1350" cap="all" baseline="0"/>
            </a:lvl1pPr>
            <a:lvl2pPr marL="428625" indent="-257175">
              <a:buFont typeface="+mj-lt"/>
              <a:buAutoNum type="alphaLcPeriod"/>
              <a:defRPr sz="1350" cap="all"/>
            </a:lvl2pPr>
            <a:lvl3pPr marL="600075" indent="-257175">
              <a:buFont typeface="+mj-lt"/>
              <a:buAutoNum type="romanLcPeriod"/>
              <a:defRPr sz="1350" cap="all"/>
            </a:lvl3pPr>
            <a:lvl4pPr marL="771525" indent="-257175">
              <a:buFont typeface="+mj-lt"/>
              <a:buAutoNum type="arabicParenR"/>
              <a:defRPr sz="1350" cap="all"/>
            </a:lvl4pPr>
            <a:lvl5pPr marL="942975" indent="-257175">
              <a:buFont typeface="+mj-lt"/>
              <a:buAutoNum type="alphaLcParenR"/>
              <a:defRPr sz="1350" cap="all"/>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307495"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9872077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0CC6F6-0F36-4E6D-DC3B-944BDE9BB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431822"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1" name="Title 1">
            <a:extLst>
              <a:ext uri="{FF2B5EF4-FFF2-40B4-BE49-F238E27FC236}">
                <a16:creationId xmlns:a16="http://schemas.microsoft.com/office/drawing/2014/main" id="{B3337ACC-66A8-D3EE-ADA8-E5899EA2C03B}"/>
              </a:ext>
            </a:extLst>
          </p:cNvPr>
          <p:cNvSpPr>
            <a:spLocks noGrp="1"/>
          </p:cNvSpPr>
          <p:nvPr>
            <p:ph type="title" hasCustomPrompt="1"/>
          </p:nvPr>
        </p:nvSpPr>
        <p:spPr>
          <a:xfrm>
            <a:off x="3894028" y="685801"/>
            <a:ext cx="4788200" cy="1532787"/>
          </a:xfrm>
          <a:prstGeom prst="rect">
            <a:avLst/>
          </a:prstGeom>
        </p:spPr>
        <p:txBody>
          <a:bodyPr anchor="b">
            <a:noAutofit/>
          </a:bodyPr>
          <a:lstStyle>
            <a:lvl1pPr>
              <a:defRPr sz="3000"/>
            </a:lvl1pPr>
          </a:lstStyle>
          <a:p>
            <a:r>
              <a:rPr lang="en-US"/>
              <a:t>Agenda</a:t>
            </a:r>
          </a:p>
        </p:txBody>
      </p:sp>
      <p:sp>
        <p:nvSpPr>
          <p:cNvPr id="14" name="Picture Placeholder 24">
            <a:extLst>
              <a:ext uri="{FF2B5EF4-FFF2-40B4-BE49-F238E27FC236}">
                <a16:creationId xmlns:a16="http://schemas.microsoft.com/office/drawing/2014/main" id="{15B18755-94AA-6BC3-BF5F-5FBE9DCD3CC9}"/>
              </a:ext>
            </a:extLst>
          </p:cNvPr>
          <p:cNvSpPr>
            <a:spLocks noGrp="1"/>
          </p:cNvSpPr>
          <p:nvPr>
            <p:ph type="pic" sz="quarter" idx="17" hasCustomPrompt="1"/>
          </p:nvPr>
        </p:nvSpPr>
        <p:spPr>
          <a:xfrm>
            <a:off x="207151" y="233172"/>
            <a:ext cx="3017520" cy="6391656"/>
          </a:xfrm>
          <a:blipFill>
            <a:blip r:embed="rId2">
              <a:alphaModFix amt="60000"/>
            </a:blip>
            <a:stretch>
              <a:fillRect/>
            </a:stretch>
          </a:blipFill>
        </p:spPr>
        <p:txBody>
          <a:bodyPr/>
          <a:lstStyle>
            <a:lvl1pPr>
              <a:defRPr/>
            </a:lvl1pPr>
          </a:lstStyle>
          <a:p>
            <a:r>
              <a:rPr lang="en-US"/>
              <a:t> </a:t>
            </a:r>
          </a:p>
        </p:txBody>
      </p:sp>
      <p:cxnSp>
        <p:nvCxnSpPr>
          <p:cNvPr id="10" name="Straight Connector 9">
            <a:extLst>
              <a:ext uri="{FF2B5EF4-FFF2-40B4-BE49-F238E27FC236}">
                <a16:creationId xmlns:a16="http://schemas.microsoft.com/office/drawing/2014/main" id="{D8828F05-5102-DECF-D23D-45D10DF04ED1}"/>
              </a:ext>
            </a:extLst>
          </p:cNvPr>
          <p:cNvCxnSpPr>
            <a:cxnSpLocks/>
          </p:cNvCxnSpPr>
          <p:nvPr userDrawn="1"/>
        </p:nvCxnSpPr>
        <p:spPr>
          <a:xfrm>
            <a:off x="3972609" y="249492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9B592AC5-89CD-4A5B-6EC1-2622ED92A8B3}"/>
              </a:ext>
            </a:extLst>
          </p:cNvPr>
          <p:cNvSpPr>
            <a:spLocks noGrp="1"/>
          </p:cNvSpPr>
          <p:nvPr>
            <p:ph sz="quarter" idx="15"/>
          </p:nvPr>
        </p:nvSpPr>
        <p:spPr>
          <a:xfrm>
            <a:off x="3896313" y="2771256"/>
            <a:ext cx="4788200" cy="3252513"/>
          </a:xfrm>
        </p:spPr>
        <p:txBody>
          <a:bodyPr>
            <a:noAutofit/>
          </a:bodyPr>
          <a:lstStyle>
            <a:lvl1pPr marL="257175" indent="-257175">
              <a:lnSpc>
                <a:spcPct val="130000"/>
              </a:lnSpc>
              <a:buFont typeface="+mj-lt"/>
              <a:buAutoNum type="arabicPeriod"/>
              <a:defRPr sz="1350" cap="all" baseline="0"/>
            </a:lvl1pPr>
            <a:lvl2pPr marL="428625" indent="-257175">
              <a:buFont typeface="+mj-lt"/>
              <a:buAutoNum type="alphaLcPeriod"/>
              <a:defRPr sz="1350" cap="all"/>
            </a:lvl2pPr>
            <a:lvl3pPr marL="600075" indent="-257175">
              <a:buFont typeface="+mj-lt"/>
              <a:buAutoNum type="romanLcPeriod"/>
              <a:defRPr sz="1350" cap="all"/>
            </a:lvl3pPr>
            <a:lvl4pPr marL="771525" indent="-257175">
              <a:buFont typeface="+mj-lt"/>
              <a:buAutoNum type="arabicParenR"/>
              <a:defRPr sz="1350" cap="all"/>
            </a:lvl4pPr>
            <a:lvl5pPr marL="942975" indent="-257175">
              <a:buFont typeface="+mj-lt"/>
              <a:buAutoNum type="alphaLcParenR"/>
              <a:defRPr sz="1350" cap="all"/>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894029" y="6343956"/>
            <a:ext cx="2239050" cy="365125"/>
          </a:xfrm>
          <a:prstGeom prst="rect">
            <a:avLst/>
          </a:prstGeom>
        </p:spPr>
        <p:txBody>
          <a:bodyPr>
            <a:noAutofit/>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151915" y="6343956"/>
            <a:ext cx="1164831" cy="365125"/>
          </a:xfrm>
          <a:prstGeom prst="rect">
            <a:avLst/>
          </a:prstGeom>
        </p:spPr>
        <p:txBody>
          <a:bodyPr>
            <a:noAutofit/>
          </a:bodyPr>
          <a:lstStyle/>
          <a:p>
            <a:r>
              <a:rPr lang="en-US"/>
              <a:t>20xx</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10135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218FBE0F-9B63-6A71-94B1-0F594CAF611D}"/>
              </a:ext>
            </a:extLst>
          </p:cNvPr>
          <p:cNvGrpSpPr/>
          <p:nvPr/>
        </p:nvGrpSpPr>
        <p:grpSpPr>
          <a:xfrm rot="2700000">
            <a:off x="7812427" y="4715803"/>
            <a:ext cx="633413" cy="1396604"/>
            <a:chOff x="5959192" y="333389"/>
            <a:chExt cx="633413" cy="1862138"/>
          </a:xfrm>
        </p:grpSpPr>
        <p:grpSp>
          <p:nvGrpSpPr>
            <p:cNvPr id="66" name="Group 65">
              <a:extLst>
                <a:ext uri="{FF2B5EF4-FFF2-40B4-BE49-F238E27FC236}">
                  <a16:creationId xmlns:a16="http://schemas.microsoft.com/office/drawing/2014/main" id="{15FF1AEF-EA93-71FD-09DD-2D65CBDC09D9}"/>
                </a:ext>
              </a:extLst>
            </p:cNvPr>
            <p:cNvGrpSpPr/>
            <p:nvPr/>
          </p:nvGrpSpPr>
          <p:grpSpPr>
            <a:xfrm>
              <a:off x="5959192" y="333389"/>
              <a:ext cx="633413" cy="1419225"/>
              <a:chOff x="5959192" y="333389"/>
              <a:chExt cx="633413" cy="1419225"/>
            </a:xfrm>
          </p:grpSpPr>
          <p:sp>
            <p:nvSpPr>
              <p:cNvPr id="68" name="Freeform 68">
                <a:extLst>
                  <a:ext uri="{FF2B5EF4-FFF2-40B4-BE49-F238E27FC236}">
                    <a16:creationId xmlns:a16="http://schemas.microsoft.com/office/drawing/2014/main" id="{CE3B7C33-3CEA-C7DC-6D9B-1B19D283EAB7}"/>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69" name="Freeform 69">
                <a:extLst>
                  <a:ext uri="{FF2B5EF4-FFF2-40B4-BE49-F238E27FC236}">
                    <a16:creationId xmlns:a16="http://schemas.microsoft.com/office/drawing/2014/main" id="{44E07912-E7DB-41E1-BBB5-E914477D273F}"/>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67" name="Line 70">
              <a:extLst>
                <a:ext uri="{FF2B5EF4-FFF2-40B4-BE49-F238E27FC236}">
                  <a16:creationId xmlns:a16="http://schemas.microsoft.com/office/drawing/2014/main" id="{0679C784-04BA-6538-188E-E570BFAA79A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70" name="Group 69">
            <a:extLst>
              <a:ext uri="{FF2B5EF4-FFF2-40B4-BE49-F238E27FC236}">
                <a16:creationId xmlns:a16="http://schemas.microsoft.com/office/drawing/2014/main" id="{C4EE5BC5-2282-EF22-2D27-9605690AD2F9}"/>
              </a:ext>
            </a:extLst>
          </p:cNvPr>
          <p:cNvGrpSpPr/>
          <p:nvPr/>
        </p:nvGrpSpPr>
        <p:grpSpPr>
          <a:xfrm>
            <a:off x="809626" y="649305"/>
            <a:ext cx="523538" cy="1372591"/>
            <a:chOff x="1079500" y="649304"/>
            <a:chExt cx="698051" cy="1372591"/>
          </a:xfrm>
        </p:grpSpPr>
        <p:sp>
          <p:nvSpPr>
            <p:cNvPr id="71" name="Oval 70">
              <a:extLst>
                <a:ext uri="{FF2B5EF4-FFF2-40B4-BE49-F238E27FC236}">
                  <a16:creationId xmlns:a16="http://schemas.microsoft.com/office/drawing/2014/main" id="{728D3B3C-3AE0-8ED5-280F-D333F02F1258}"/>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72" name="Group 71">
              <a:extLst>
                <a:ext uri="{FF2B5EF4-FFF2-40B4-BE49-F238E27FC236}">
                  <a16:creationId xmlns:a16="http://schemas.microsoft.com/office/drawing/2014/main" id="{FEF8264A-5687-D010-2ECD-9D58025DB73F}"/>
                </a:ext>
              </a:extLst>
            </p:cNvPr>
            <p:cNvGrpSpPr/>
            <p:nvPr/>
          </p:nvGrpSpPr>
          <p:grpSpPr>
            <a:xfrm rot="10800000">
              <a:off x="1079500" y="952167"/>
              <a:ext cx="641184" cy="1069728"/>
              <a:chOff x="6484111" y="2967038"/>
              <a:chExt cx="641184" cy="1069728"/>
            </a:xfrm>
          </p:grpSpPr>
          <p:grpSp>
            <p:nvGrpSpPr>
              <p:cNvPr id="73" name="Group 72">
                <a:extLst>
                  <a:ext uri="{FF2B5EF4-FFF2-40B4-BE49-F238E27FC236}">
                    <a16:creationId xmlns:a16="http://schemas.microsoft.com/office/drawing/2014/main" id="{60A8F3A8-A2DC-5ADC-4FD9-393659D891DE}"/>
                  </a:ext>
                </a:extLst>
              </p:cNvPr>
              <p:cNvGrpSpPr/>
              <p:nvPr/>
            </p:nvGrpSpPr>
            <p:grpSpPr>
              <a:xfrm>
                <a:off x="6808136" y="2967038"/>
                <a:ext cx="317159" cy="932400"/>
                <a:chOff x="6808136" y="2967038"/>
                <a:chExt cx="317159" cy="932400"/>
              </a:xfrm>
            </p:grpSpPr>
            <p:sp>
              <p:nvSpPr>
                <p:cNvPr id="78" name="Freeform 68">
                  <a:extLst>
                    <a:ext uri="{FF2B5EF4-FFF2-40B4-BE49-F238E27FC236}">
                      <a16:creationId xmlns:a16="http://schemas.microsoft.com/office/drawing/2014/main" id="{0B7D5584-0C9B-A0CD-A775-8C759CBAC82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9" name="Freeform 69">
                  <a:extLst>
                    <a:ext uri="{FF2B5EF4-FFF2-40B4-BE49-F238E27FC236}">
                      <a16:creationId xmlns:a16="http://schemas.microsoft.com/office/drawing/2014/main" id="{5FAFBF8A-D6D3-F82D-B4E1-5D0E1DE8220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80" name="Line 70">
                  <a:extLst>
                    <a:ext uri="{FF2B5EF4-FFF2-40B4-BE49-F238E27FC236}">
                      <a16:creationId xmlns:a16="http://schemas.microsoft.com/office/drawing/2014/main" id="{6D9602E0-52EF-81E6-73A3-E6F3B2521F9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74" name="Group 73">
                <a:extLst>
                  <a:ext uri="{FF2B5EF4-FFF2-40B4-BE49-F238E27FC236}">
                    <a16:creationId xmlns:a16="http://schemas.microsoft.com/office/drawing/2014/main" id="{B72D4C62-7F4E-3C19-F030-759BBCC73ADD}"/>
                  </a:ext>
                </a:extLst>
              </p:cNvPr>
              <p:cNvGrpSpPr/>
              <p:nvPr/>
            </p:nvGrpSpPr>
            <p:grpSpPr>
              <a:xfrm rot="18900000" flipH="1">
                <a:off x="6484111" y="3104366"/>
                <a:ext cx="317159" cy="932400"/>
                <a:chOff x="6808136" y="2967038"/>
                <a:chExt cx="317159" cy="932400"/>
              </a:xfrm>
            </p:grpSpPr>
            <p:sp>
              <p:nvSpPr>
                <p:cNvPr id="75" name="Freeform 68">
                  <a:extLst>
                    <a:ext uri="{FF2B5EF4-FFF2-40B4-BE49-F238E27FC236}">
                      <a16:creationId xmlns:a16="http://schemas.microsoft.com/office/drawing/2014/main" id="{9B64F73D-DDBE-F99D-B5A4-E2031361D67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6" name="Freeform 69">
                  <a:extLst>
                    <a:ext uri="{FF2B5EF4-FFF2-40B4-BE49-F238E27FC236}">
                      <a16:creationId xmlns:a16="http://schemas.microsoft.com/office/drawing/2014/main" id="{BB633787-0233-D377-F0AF-3F313A1835D1}"/>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77" name="Line 70">
                  <a:extLst>
                    <a:ext uri="{FF2B5EF4-FFF2-40B4-BE49-F238E27FC236}">
                      <a16:creationId xmlns:a16="http://schemas.microsoft.com/office/drawing/2014/main" id="{E218811C-28A2-31DD-C23E-EF36A5D3510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cxnSp>
        <p:nvCxnSpPr>
          <p:cNvPr id="61" name="Straight Connector 60">
            <a:extLst>
              <a:ext uri="{FF2B5EF4-FFF2-40B4-BE49-F238E27FC236}">
                <a16:creationId xmlns:a16="http://schemas.microsoft.com/office/drawing/2014/main" id="{46345B66-BEAE-193A-4397-C22AA5BF93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354469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0" name="Title 1">
            <a:extLst>
              <a:ext uri="{FF2B5EF4-FFF2-40B4-BE49-F238E27FC236}">
                <a16:creationId xmlns:a16="http://schemas.microsoft.com/office/drawing/2014/main" id="{6FA74A03-875B-FA64-4AF9-93EBDBB38452}"/>
              </a:ext>
            </a:extLst>
          </p:cNvPr>
          <p:cNvSpPr>
            <a:spLocks noGrp="1"/>
          </p:cNvSpPr>
          <p:nvPr>
            <p:ph type="title"/>
          </p:nvPr>
        </p:nvSpPr>
        <p:spPr>
          <a:xfrm>
            <a:off x="2818067" y="1747178"/>
            <a:ext cx="3507867" cy="1495065"/>
          </a:xfrm>
          <a:prstGeom prst="rect">
            <a:avLst/>
          </a:prstGeom>
        </p:spPr>
        <p:txBody>
          <a:bodyPr anchor="b">
            <a:noAutofit/>
          </a:bodyPr>
          <a:lstStyle>
            <a:lvl1pPr algn="ctr">
              <a:defRPr sz="2400">
                <a:solidFill>
                  <a:schemeClr val="tx1">
                    <a:lumMod val="75000"/>
                    <a:lumOff val="25000"/>
                  </a:schemeClr>
                </a:solidFill>
              </a:defRPr>
            </a:lvl1pPr>
          </a:lstStyle>
          <a:p>
            <a:r>
              <a:rPr lang="en-US"/>
              <a:t>Click to edit Master title style</a:t>
            </a:r>
          </a:p>
        </p:txBody>
      </p:sp>
      <p:sp>
        <p:nvSpPr>
          <p:cNvPr id="59" name="Content Placeholder 7">
            <a:extLst>
              <a:ext uri="{FF2B5EF4-FFF2-40B4-BE49-F238E27FC236}">
                <a16:creationId xmlns:a16="http://schemas.microsoft.com/office/drawing/2014/main" id="{A53C4390-318D-97F3-BC85-79B2C11CBDDC}"/>
              </a:ext>
            </a:extLst>
          </p:cNvPr>
          <p:cNvSpPr>
            <a:spLocks noGrp="1"/>
          </p:cNvSpPr>
          <p:nvPr>
            <p:ph sz="quarter" idx="14"/>
          </p:nvPr>
        </p:nvSpPr>
        <p:spPr>
          <a:xfrm>
            <a:off x="2818067" y="3847151"/>
            <a:ext cx="3507867" cy="2014819"/>
          </a:xfrm>
        </p:spPr>
        <p:txBody>
          <a:bodyPr anchor="t" anchorCtr="0">
            <a:noAutofit/>
          </a:bodyPr>
          <a:lstStyle>
            <a:lvl1pPr marL="0" indent="0" algn="ctr">
              <a:buNone/>
              <a:defRPr sz="1050"/>
            </a:lvl1pPr>
            <a:lvl2pPr marL="171450" indent="0" algn="ctr">
              <a:buNone/>
              <a:defRPr sz="1050"/>
            </a:lvl2pPr>
            <a:lvl3pPr marL="342900" indent="0" algn="ctr">
              <a:buNone/>
              <a:defRPr sz="1050"/>
            </a:lvl3pPr>
            <a:lvl4pPr marL="514350" indent="0" algn="ctr">
              <a:buNone/>
              <a:defRPr sz="1050"/>
            </a:lvl4pPr>
            <a:lvl5pPr marL="685800" indent="0" algn="ctr">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001783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7A6EA59-28D6-DA53-6F3E-EF38136F981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flipV="1">
            <a:off x="7477993" y="4426542"/>
            <a:ext cx="1339488" cy="2211229"/>
            <a:chOff x="3125006" y="3171595"/>
            <a:chExt cx="1785984" cy="2211229"/>
          </a:xfrm>
        </p:grpSpPr>
        <p:grpSp>
          <p:nvGrpSpPr>
            <p:cNvPr id="8" name="Group 7">
              <a:extLst>
                <a:ext uri="{FF2B5EF4-FFF2-40B4-BE49-F238E27FC236}">
                  <a16:creationId xmlns:a16="http://schemas.microsoft.com/office/drawing/2014/main" id="{32FCA871-839C-CEC7-2429-2FB727ED154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 name="Straight Connector 11">
                <a:extLst>
                  <a:ext uri="{FF2B5EF4-FFF2-40B4-BE49-F238E27FC236}">
                    <a16:creationId xmlns:a16="http://schemas.microsoft.com/office/drawing/2014/main" id="{294CE533-E091-38A9-12CE-9D47E91484D7}"/>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4C87F8D-8670-D62F-6A3D-320EB05E7C65}"/>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30">
                <a:extLst>
                  <a:ext uri="{FF2B5EF4-FFF2-40B4-BE49-F238E27FC236}">
                    <a16:creationId xmlns:a16="http://schemas.microsoft.com/office/drawing/2014/main" id="{658C07E6-9AB5-F814-07D0-179C8EA4C1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30">
                <a:extLst>
                  <a:ext uri="{FF2B5EF4-FFF2-40B4-BE49-F238E27FC236}">
                    <a16:creationId xmlns:a16="http://schemas.microsoft.com/office/drawing/2014/main" id="{312A15F3-AD33-F4D5-DB86-AB66803005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9" name="Group 8">
              <a:extLst>
                <a:ext uri="{FF2B5EF4-FFF2-40B4-BE49-F238E27FC236}">
                  <a16:creationId xmlns:a16="http://schemas.microsoft.com/office/drawing/2014/main" id="{FBDE8181-8F3F-D7BB-5383-9E342A3280E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0" name="Freeform: Shape 141">
                <a:extLst>
                  <a:ext uri="{FF2B5EF4-FFF2-40B4-BE49-F238E27FC236}">
                    <a16:creationId xmlns:a16="http://schemas.microsoft.com/office/drawing/2014/main" id="{B248150E-6D66-9535-F0D8-EA9C79BC60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1" name="Freeform: Shape 142">
                <a:extLst>
                  <a:ext uri="{FF2B5EF4-FFF2-40B4-BE49-F238E27FC236}">
                    <a16:creationId xmlns:a16="http://schemas.microsoft.com/office/drawing/2014/main" id="{4A3475E1-5BDA-CFB0-E1B9-6A85E4E03A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cxnSp>
        <p:nvCxnSpPr>
          <p:cNvPr id="17" name="Straight Connector 16">
            <a:extLst>
              <a:ext uri="{FF2B5EF4-FFF2-40B4-BE49-F238E27FC236}">
                <a16:creationId xmlns:a16="http://schemas.microsoft.com/office/drawing/2014/main" id="{56185C57-0CFE-3698-7D7A-034CA9A84ACC}"/>
              </a:ext>
            </a:extLst>
          </p:cNvPr>
          <p:cNvCxnSpPr>
            <a:cxnSpLocks/>
          </p:cNvCxnSpPr>
          <p:nvPr/>
        </p:nvCxnSpPr>
        <p:spPr>
          <a:xfrm rot="16200000" flipH="1">
            <a:off x="3288437" y="3429000"/>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Title 15">
            <a:extLst>
              <a:ext uri="{FF2B5EF4-FFF2-40B4-BE49-F238E27FC236}">
                <a16:creationId xmlns:a16="http://schemas.microsoft.com/office/drawing/2014/main" id="{4A3E2E5C-03FE-F488-47C1-088F8046CA14}"/>
              </a:ext>
            </a:extLst>
          </p:cNvPr>
          <p:cNvSpPr>
            <a:spLocks noGrp="1"/>
          </p:cNvSpPr>
          <p:nvPr>
            <p:ph type="title"/>
          </p:nvPr>
        </p:nvSpPr>
        <p:spPr>
          <a:xfrm>
            <a:off x="459487" y="2197572"/>
            <a:ext cx="2746418" cy="2483849"/>
          </a:xfrm>
        </p:spPr>
        <p:txBody>
          <a:bodyPr anchor="ctr"/>
          <a:lstStyle/>
          <a:p>
            <a:r>
              <a:rPr lang="en-US"/>
              <a:t>Click to edit Master title style</a:t>
            </a:r>
          </a:p>
        </p:txBody>
      </p:sp>
      <p:sp>
        <p:nvSpPr>
          <p:cNvPr id="36" name="Content Placeholder 7">
            <a:extLst>
              <a:ext uri="{FF2B5EF4-FFF2-40B4-BE49-F238E27FC236}">
                <a16:creationId xmlns:a16="http://schemas.microsoft.com/office/drawing/2014/main" id="{0FCDC937-73DD-F5B2-569F-F51B88EDE4C0}"/>
              </a:ext>
            </a:extLst>
          </p:cNvPr>
          <p:cNvSpPr>
            <a:spLocks noGrp="1"/>
          </p:cNvSpPr>
          <p:nvPr>
            <p:ph sz="quarter" idx="14"/>
          </p:nvPr>
        </p:nvSpPr>
        <p:spPr>
          <a:xfrm>
            <a:off x="3886200" y="2199132"/>
            <a:ext cx="3243834" cy="2459736"/>
          </a:xfrm>
        </p:spPr>
        <p:txBody>
          <a:bodyPr anchor="ctr" anchorCtr="0">
            <a:no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053647"/>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053647"/>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053647"/>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67476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3" name="Frame">
            <a:extLst>
              <a:ext uri="{FF2B5EF4-FFF2-40B4-BE49-F238E27FC236}">
                <a16:creationId xmlns:a16="http://schemas.microsoft.com/office/drawing/2014/main" id="{0A3B5A60-DF42-D2CD-2CEF-35252D05C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42999" y="-1143001"/>
            <a:ext cx="6858003" cy="9144000"/>
          </a:xfrm>
          <a:custGeom>
            <a:avLst/>
            <a:gdLst>
              <a:gd name="connsiteX0" fmla="*/ 233174 w 6858003"/>
              <a:gd name="connsiteY0" fmla="*/ 11958827 h 12192000"/>
              <a:gd name="connsiteX1" fmla="*/ 6624830 w 6858003"/>
              <a:gd name="connsiteY1" fmla="*/ 11958827 h 12192000"/>
              <a:gd name="connsiteX2" fmla="*/ 6624830 w 6858003"/>
              <a:gd name="connsiteY2" fmla="*/ 233172 h 12192000"/>
              <a:gd name="connsiteX3" fmla="*/ 233174 w 6858003"/>
              <a:gd name="connsiteY3" fmla="*/ 233172 h 12192000"/>
              <a:gd name="connsiteX4" fmla="*/ 0 w 6858003"/>
              <a:gd name="connsiteY4" fmla="*/ 12191999 h 12192000"/>
              <a:gd name="connsiteX5" fmla="*/ 0 w 6858003"/>
              <a:gd name="connsiteY5" fmla="*/ 11958827 h 12192000"/>
              <a:gd name="connsiteX6" fmla="*/ 2 w 6858003"/>
              <a:gd name="connsiteY6" fmla="*/ 11958827 h 12192000"/>
              <a:gd name="connsiteX7" fmla="*/ 2 w 6858003"/>
              <a:gd name="connsiteY7" fmla="*/ 233172 h 12192000"/>
              <a:gd name="connsiteX8" fmla="*/ 1 w 6858003"/>
              <a:gd name="connsiteY8" fmla="*/ 233172 h 12192000"/>
              <a:gd name="connsiteX9" fmla="*/ 1 w 6858003"/>
              <a:gd name="connsiteY9" fmla="*/ 0 h 12192000"/>
              <a:gd name="connsiteX10" fmla="*/ 2 w 6858003"/>
              <a:gd name="connsiteY10" fmla="*/ 0 h 12192000"/>
              <a:gd name="connsiteX11" fmla="*/ 233174 w 6858003"/>
              <a:gd name="connsiteY11" fmla="*/ 0 h 12192000"/>
              <a:gd name="connsiteX12" fmla="*/ 6624830 w 6858003"/>
              <a:gd name="connsiteY12" fmla="*/ 0 h 12192000"/>
              <a:gd name="connsiteX13" fmla="*/ 6858002 w 6858003"/>
              <a:gd name="connsiteY13" fmla="*/ 0 h 12192000"/>
              <a:gd name="connsiteX14" fmla="*/ 6858003 w 6858003"/>
              <a:gd name="connsiteY14" fmla="*/ 0 h 12192000"/>
              <a:gd name="connsiteX15" fmla="*/ 6858003 w 6858003"/>
              <a:gd name="connsiteY15" fmla="*/ 233172 h 12192000"/>
              <a:gd name="connsiteX16" fmla="*/ 6858002 w 6858003"/>
              <a:gd name="connsiteY16" fmla="*/ 233172 h 12192000"/>
              <a:gd name="connsiteX17" fmla="*/ 6858002 w 6858003"/>
              <a:gd name="connsiteY17" fmla="*/ 11958827 h 12192000"/>
              <a:gd name="connsiteX18" fmla="*/ 6858002 w 6858003"/>
              <a:gd name="connsiteY18" fmla="*/ 12191999 h 12192000"/>
              <a:gd name="connsiteX19" fmla="*/ 6858002 w 6858003"/>
              <a:gd name="connsiteY19" fmla="*/ 12192000 h 12192000"/>
              <a:gd name="connsiteX20" fmla="*/ 6624830 w 6858003"/>
              <a:gd name="connsiteY20" fmla="*/ 12192000 h 12192000"/>
              <a:gd name="connsiteX21" fmla="*/ 6624830 w 6858003"/>
              <a:gd name="connsiteY21" fmla="*/ 12191999 h 12192000"/>
              <a:gd name="connsiteX22" fmla="*/ 233174 w 6858003"/>
              <a:gd name="connsiteY22" fmla="*/ 12191999 h 12192000"/>
              <a:gd name="connsiteX23" fmla="*/ 233174 w 6858003"/>
              <a:gd name="connsiteY23" fmla="*/ 12192000 h 12192000"/>
              <a:gd name="connsiteX24" fmla="*/ 2 w 6858003"/>
              <a:gd name="connsiteY24" fmla="*/ 12192000 h 12192000"/>
              <a:gd name="connsiteX25" fmla="*/ 2 w 6858003"/>
              <a:gd name="connsiteY25" fmla="*/ 12191999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858003" h="12192000">
                <a:moveTo>
                  <a:pt x="233174" y="11958827"/>
                </a:moveTo>
                <a:lnTo>
                  <a:pt x="6624830" y="11958827"/>
                </a:lnTo>
                <a:lnTo>
                  <a:pt x="6624830" y="233172"/>
                </a:lnTo>
                <a:lnTo>
                  <a:pt x="233174" y="233172"/>
                </a:lnTo>
                <a:close/>
                <a:moveTo>
                  <a:pt x="0" y="12191999"/>
                </a:moveTo>
                <a:lnTo>
                  <a:pt x="0" y="11958827"/>
                </a:lnTo>
                <a:lnTo>
                  <a:pt x="2" y="11958827"/>
                </a:lnTo>
                <a:lnTo>
                  <a:pt x="2" y="233172"/>
                </a:lnTo>
                <a:lnTo>
                  <a:pt x="1" y="233172"/>
                </a:lnTo>
                <a:lnTo>
                  <a:pt x="1" y="0"/>
                </a:lnTo>
                <a:lnTo>
                  <a:pt x="2" y="0"/>
                </a:lnTo>
                <a:lnTo>
                  <a:pt x="233174" y="0"/>
                </a:lnTo>
                <a:lnTo>
                  <a:pt x="6624830" y="0"/>
                </a:lnTo>
                <a:lnTo>
                  <a:pt x="6858002" y="0"/>
                </a:lnTo>
                <a:lnTo>
                  <a:pt x="6858003" y="0"/>
                </a:lnTo>
                <a:lnTo>
                  <a:pt x="6858003" y="233172"/>
                </a:lnTo>
                <a:lnTo>
                  <a:pt x="6858002" y="233172"/>
                </a:lnTo>
                <a:lnTo>
                  <a:pt x="6858002" y="11958827"/>
                </a:lnTo>
                <a:lnTo>
                  <a:pt x="6858002" y="12191999"/>
                </a:lnTo>
                <a:lnTo>
                  <a:pt x="6858002" y="12192000"/>
                </a:lnTo>
                <a:lnTo>
                  <a:pt x="6624830" y="12192000"/>
                </a:lnTo>
                <a:lnTo>
                  <a:pt x="6624830" y="12191999"/>
                </a:lnTo>
                <a:lnTo>
                  <a:pt x="233174" y="12191999"/>
                </a:lnTo>
                <a:lnTo>
                  <a:pt x="233174" y="12192000"/>
                </a:lnTo>
                <a:lnTo>
                  <a:pt x="2" y="12192000"/>
                </a:lnTo>
                <a:lnTo>
                  <a:pt x="2" y="12191999"/>
                </a:lnTo>
                <a:close/>
              </a:path>
            </a:pathLst>
          </a:cu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bg1">
                  <a:alpha val="20000"/>
                </a:schemeClr>
              </a:solidFill>
            </a:endParaRPr>
          </a:p>
        </p:txBody>
      </p:sp>
      <p:cxnSp>
        <p:nvCxnSpPr>
          <p:cNvPr id="17" name="Straight Connector 16">
            <a:extLst>
              <a:ext uri="{FF2B5EF4-FFF2-40B4-BE49-F238E27FC236}">
                <a16:creationId xmlns:a16="http://schemas.microsoft.com/office/drawing/2014/main" id="{56185C57-0CFE-3698-7D7A-034CA9A84ACC}"/>
              </a:ext>
            </a:extLst>
          </p:cNvPr>
          <p:cNvCxnSpPr>
            <a:cxnSpLocks/>
          </p:cNvCxnSpPr>
          <p:nvPr userDrawn="1"/>
        </p:nvCxnSpPr>
        <p:spPr>
          <a:xfrm rot="16200000" flipH="1">
            <a:off x="3288437" y="3429000"/>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61DD36E2-CAE6-8C77-72F4-2AF2403154B2}"/>
              </a:ext>
            </a:extLst>
          </p:cNvPr>
          <p:cNvSpPr>
            <a:spLocks noGrp="1"/>
          </p:cNvSpPr>
          <p:nvPr>
            <p:ph type="title"/>
          </p:nvPr>
        </p:nvSpPr>
        <p:spPr>
          <a:xfrm>
            <a:off x="457201" y="2199132"/>
            <a:ext cx="2748704" cy="2459736"/>
          </a:xfrm>
        </p:spPr>
        <p:txBody>
          <a:bodyPr anchor="ctr"/>
          <a:lstStyle/>
          <a:p>
            <a:r>
              <a:rPr lang="en-US"/>
              <a:t>Click to edit Master title style</a:t>
            </a:r>
          </a:p>
        </p:txBody>
      </p:sp>
      <p:sp>
        <p:nvSpPr>
          <p:cNvPr id="36" name="Content Placeholder 7">
            <a:extLst>
              <a:ext uri="{FF2B5EF4-FFF2-40B4-BE49-F238E27FC236}">
                <a16:creationId xmlns:a16="http://schemas.microsoft.com/office/drawing/2014/main" id="{0FCDC937-73DD-F5B2-569F-F51B88EDE4C0}"/>
              </a:ext>
            </a:extLst>
          </p:cNvPr>
          <p:cNvSpPr>
            <a:spLocks noGrp="1"/>
          </p:cNvSpPr>
          <p:nvPr>
            <p:ph sz="quarter" idx="14"/>
          </p:nvPr>
        </p:nvSpPr>
        <p:spPr>
          <a:xfrm>
            <a:off x="3886200" y="2199132"/>
            <a:ext cx="3243834" cy="2459736"/>
          </a:xfrm>
        </p:spPr>
        <p:txBody>
          <a:bodyPr anchor="ctr" anchorCtr="0">
            <a:no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053647"/>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053647"/>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053647"/>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092319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53A3441A-751A-4C14-8F12-1737265EAF68}"/>
              </a:ext>
            </a:extLst>
          </p:cNvPr>
          <p:cNvCxnSpPr>
            <a:cxnSpLocks/>
          </p:cNvCxnSpPr>
          <p:nvPr userDrawn="1"/>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8B35408D-7D8B-356F-9E0A-2AB7AEB2FD1D}"/>
              </a:ext>
            </a:extLst>
          </p:cNvPr>
          <p:cNvSpPr>
            <a:spLocks noGrp="1"/>
          </p:cNvSpPr>
          <p:nvPr>
            <p:ph type="title"/>
          </p:nvPr>
        </p:nvSpPr>
        <p:spPr>
          <a:xfrm>
            <a:off x="459485" y="1698394"/>
            <a:ext cx="2757921" cy="3461213"/>
          </a:xfrm>
          <a:prstGeom prst="rect">
            <a:avLst/>
          </a:prstGeom>
        </p:spPr>
        <p:txBody>
          <a:bodyPr anchor="ctr">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3888487" y="1698394"/>
            <a:ext cx="3717131" cy="3461212"/>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1051889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7FC7FF4C-7465-B229-0CED-4652B1D903B1}"/>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5" y="1371599"/>
            <a:ext cx="2757921" cy="4114802"/>
          </a:xfrm>
          <a:prstGeom prst="rect">
            <a:avLst/>
          </a:prstGeom>
        </p:spPr>
        <p:txBody>
          <a:bodyPr anchor="ctr">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888486" y="1371598"/>
            <a:ext cx="4454887" cy="4114802"/>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9988049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111205-9D87-3642-8052-153C2ECA2F84}"/>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958671"/>
            <a:ext cx="2738577" cy="4940661"/>
          </a:xfrm>
          <a:prstGeom prst="rect">
            <a:avLst/>
          </a:prstGeom>
        </p:spPr>
        <p:txBody>
          <a:bodyPr anchor="ctr">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888486" y="958671"/>
            <a:ext cx="4454887" cy="4940660"/>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16156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A9C14383-F969-7F64-05B9-667C4A1E57DE}"/>
              </a:ext>
            </a:extLst>
          </p:cNvPr>
          <p:cNvCxnSpPr>
            <a:cxnSpLocks/>
          </p:cNvCxnSpPr>
          <p:nvPr/>
        </p:nvCxnSpPr>
        <p:spPr>
          <a:xfrm rot="16200000" flipH="1">
            <a:off x="819557" y="3429000"/>
            <a:ext cx="54864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itle 1">
            <a:extLst>
              <a:ext uri="{FF2B5EF4-FFF2-40B4-BE49-F238E27FC236}">
                <a16:creationId xmlns:a16="http://schemas.microsoft.com/office/drawing/2014/main" id="{E3EB48D4-74F6-A14E-7A13-6572193D10D0}"/>
              </a:ext>
            </a:extLst>
          </p:cNvPr>
          <p:cNvSpPr>
            <a:spLocks noGrp="1"/>
          </p:cNvSpPr>
          <p:nvPr>
            <p:ph type="title"/>
          </p:nvPr>
        </p:nvSpPr>
        <p:spPr>
          <a:xfrm>
            <a:off x="459486" y="1700553"/>
            <a:ext cx="2738574" cy="3456894"/>
          </a:xfrm>
          <a:prstGeom prst="rect">
            <a:avLst/>
          </a:prstGeom>
        </p:spPr>
        <p:txBody>
          <a:bodyPr anchor="ctr">
            <a:noAutofit/>
          </a:bodyPr>
          <a:lstStyle>
            <a:lvl1pPr>
              <a:defRPr sz="2400"/>
            </a:lvl1pPr>
          </a:lstStyle>
          <a:p>
            <a:r>
              <a:rPr lang="en-US"/>
              <a:t>Click to edit Master title style</a:t>
            </a:r>
          </a:p>
        </p:txBody>
      </p:sp>
      <p:sp>
        <p:nvSpPr>
          <p:cNvPr id="13" name="Content Placeholder 7">
            <a:extLst>
              <a:ext uri="{FF2B5EF4-FFF2-40B4-BE49-F238E27FC236}">
                <a16:creationId xmlns:a16="http://schemas.microsoft.com/office/drawing/2014/main" id="{D049C7FF-E413-2319-577F-E835FCB16323}"/>
              </a:ext>
            </a:extLst>
          </p:cNvPr>
          <p:cNvSpPr>
            <a:spLocks noGrp="1"/>
          </p:cNvSpPr>
          <p:nvPr>
            <p:ph sz="quarter" idx="13"/>
          </p:nvPr>
        </p:nvSpPr>
        <p:spPr>
          <a:xfrm>
            <a:off x="3888486" y="685800"/>
            <a:ext cx="4775491" cy="5486400"/>
          </a:xfrm>
        </p:spPr>
        <p:txBody>
          <a:bodyPr anchor="ct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163012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24D6F1-F825-A697-C77E-EE383A267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698"/>
            <a:ext cx="307860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8" name="Title 1">
            <a:extLst>
              <a:ext uri="{FF2B5EF4-FFF2-40B4-BE49-F238E27FC236}">
                <a16:creationId xmlns:a16="http://schemas.microsoft.com/office/drawing/2014/main" id="{87524C43-05C6-713A-A7A0-5B61D403A310}"/>
              </a:ext>
            </a:extLst>
          </p:cNvPr>
          <p:cNvSpPr>
            <a:spLocks noGrp="1"/>
          </p:cNvSpPr>
          <p:nvPr>
            <p:ph type="title"/>
          </p:nvPr>
        </p:nvSpPr>
        <p:spPr>
          <a:xfrm>
            <a:off x="3543301" y="685806"/>
            <a:ext cx="5143500" cy="919089"/>
          </a:xfrm>
          <a:prstGeom prst="rect">
            <a:avLst/>
          </a:prstGeom>
        </p:spPr>
        <p:txBody>
          <a:bodyPr anchor="b">
            <a:noAutofit/>
          </a:bodyPr>
          <a:lstStyle/>
          <a:p>
            <a:r>
              <a:rPr lang="en-US"/>
              <a:t>Click to edit Master title style</a:t>
            </a:r>
          </a:p>
        </p:txBody>
      </p:sp>
      <p:sp>
        <p:nvSpPr>
          <p:cNvPr id="16" name="Picture Placeholder 15">
            <a:extLst>
              <a:ext uri="{FF2B5EF4-FFF2-40B4-BE49-F238E27FC236}">
                <a16:creationId xmlns:a16="http://schemas.microsoft.com/office/drawing/2014/main" id="{44CABD78-2C2E-D0EC-F3B8-8A2A35209A2D}"/>
              </a:ext>
            </a:extLst>
          </p:cNvPr>
          <p:cNvSpPr>
            <a:spLocks noGrp="1"/>
          </p:cNvSpPr>
          <p:nvPr>
            <p:ph type="pic" sz="quarter" idx="18" hasCustomPrompt="1"/>
          </p:nvPr>
        </p:nvSpPr>
        <p:spPr>
          <a:xfrm>
            <a:off x="205421" y="269622"/>
            <a:ext cx="2667762" cy="6309360"/>
          </a:xfrm>
          <a:blipFill>
            <a:blip r:embed="rId2">
              <a:alphaModFix amt="60000"/>
            </a:blip>
            <a:stretch>
              <a:fillRect/>
            </a:stretch>
          </a:blipFill>
        </p:spPr>
        <p:txBody>
          <a:bodyPr/>
          <a:lstStyle>
            <a:lvl1pPr>
              <a:defRPr/>
            </a:lvl1pPr>
          </a:lstStyle>
          <a:p>
            <a:r>
              <a:rPr lang="en-US"/>
              <a:t> </a:t>
            </a:r>
          </a:p>
        </p:txBody>
      </p:sp>
      <p:sp>
        <p:nvSpPr>
          <p:cNvPr id="19" name="Content Placeholder 7">
            <a:extLst>
              <a:ext uri="{FF2B5EF4-FFF2-40B4-BE49-F238E27FC236}">
                <a16:creationId xmlns:a16="http://schemas.microsoft.com/office/drawing/2014/main" id="{FACA9154-AC02-B86A-D855-99A470C6C8EF}"/>
              </a:ext>
            </a:extLst>
          </p:cNvPr>
          <p:cNvSpPr>
            <a:spLocks noGrp="1"/>
          </p:cNvSpPr>
          <p:nvPr>
            <p:ph sz="quarter" idx="14"/>
          </p:nvPr>
        </p:nvSpPr>
        <p:spPr>
          <a:xfrm>
            <a:off x="3538729" y="2209800"/>
            <a:ext cx="5143499" cy="39623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EDA75CD6-1692-0933-12E2-EB8CE59CAA5E}"/>
              </a:ext>
            </a:extLst>
          </p:cNvPr>
          <p:cNvCxnSpPr>
            <a:cxnSpLocks/>
          </p:cNvCxnSpPr>
          <p:nvPr userDrawn="1"/>
        </p:nvCxnSpPr>
        <p:spPr>
          <a:xfrm>
            <a:off x="3612736" y="190734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538729" y="6343956"/>
            <a:ext cx="2523677"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773035" y="6343956"/>
            <a:ext cx="1545606" cy="365125"/>
          </a:xfrm>
          <a:prstGeom prst="rect">
            <a:avLst/>
          </a:prstGeom>
        </p:spPr>
        <p:txBody>
          <a:bodyPr>
            <a:noAutofit/>
          </a:bodyPr>
          <a:lstStyle/>
          <a:p>
            <a:r>
              <a:rPr lang="en-US"/>
              <a:t>20xx</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071818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52C56C-7EB8-A318-6D91-80EB32B17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5395" y="0"/>
            <a:ext cx="307860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6" name="Title 1">
            <a:extLst>
              <a:ext uri="{FF2B5EF4-FFF2-40B4-BE49-F238E27FC236}">
                <a16:creationId xmlns:a16="http://schemas.microsoft.com/office/drawing/2014/main" id="{4A99718A-53B5-82A2-E582-B7B5E1E9E6D9}"/>
              </a:ext>
            </a:extLst>
          </p:cNvPr>
          <p:cNvSpPr>
            <a:spLocks noGrp="1"/>
          </p:cNvSpPr>
          <p:nvPr>
            <p:ph type="title"/>
          </p:nvPr>
        </p:nvSpPr>
        <p:spPr>
          <a:xfrm>
            <a:off x="461773" y="685806"/>
            <a:ext cx="5143500" cy="919089"/>
          </a:xfrm>
          <a:prstGeom prst="rect">
            <a:avLst/>
          </a:prstGeom>
        </p:spPr>
        <p:txBody>
          <a:bodyPr anchor="b">
            <a:noAutofit/>
          </a:bodyPr>
          <a:lstStyle/>
          <a:p>
            <a:r>
              <a:rPr lang="en-US"/>
              <a:t>Click to edit Master title style</a:t>
            </a:r>
          </a:p>
        </p:txBody>
      </p:sp>
      <p:sp>
        <p:nvSpPr>
          <p:cNvPr id="7" name="Content Placeholder 7">
            <a:extLst>
              <a:ext uri="{FF2B5EF4-FFF2-40B4-BE49-F238E27FC236}">
                <a16:creationId xmlns:a16="http://schemas.microsoft.com/office/drawing/2014/main" id="{3AD1E39C-735F-1F75-9337-EDCE2B424BAF}"/>
              </a:ext>
            </a:extLst>
          </p:cNvPr>
          <p:cNvSpPr>
            <a:spLocks noGrp="1"/>
          </p:cNvSpPr>
          <p:nvPr>
            <p:ph sz="quarter" idx="14"/>
          </p:nvPr>
        </p:nvSpPr>
        <p:spPr>
          <a:xfrm>
            <a:off x="457201" y="2209800"/>
            <a:ext cx="5143499" cy="39623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C88CA274-D6D4-139F-1A72-F2C3684E4368}"/>
              </a:ext>
            </a:extLst>
          </p:cNvPr>
          <p:cNvCxnSpPr>
            <a:cxnSpLocks/>
          </p:cNvCxnSpPr>
          <p:nvPr userDrawn="1"/>
        </p:nvCxnSpPr>
        <p:spPr>
          <a:xfrm>
            <a:off x="535781" y="190734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ooter Placeholder 8">
            <a:extLst>
              <a:ext uri="{FF2B5EF4-FFF2-40B4-BE49-F238E27FC236}">
                <a16:creationId xmlns:a16="http://schemas.microsoft.com/office/drawing/2014/main" id="{5397D948-213E-C5B8-CCB3-226CD4CC5EED}"/>
              </a:ext>
            </a:extLst>
          </p:cNvPr>
          <p:cNvSpPr>
            <a:spLocks noGrp="1"/>
          </p:cNvSpPr>
          <p:nvPr>
            <p:ph type="ftr" sz="quarter" idx="16"/>
          </p:nvPr>
        </p:nvSpPr>
        <p:spPr>
          <a:xfrm>
            <a:off x="457201" y="6343956"/>
            <a:ext cx="2523677" cy="365125"/>
          </a:xfrm>
          <a:prstGeom prst="rect">
            <a:avLst/>
          </a:prstGeom>
        </p:spPr>
        <p:txBody>
          <a:bodyPr>
            <a:noAutofit/>
          </a:bodyPr>
          <a:lstStyle/>
          <a:p>
            <a:r>
              <a:rPr lang="en-US"/>
              <a:t>Sample Footer Text</a:t>
            </a:r>
          </a:p>
        </p:txBody>
      </p:sp>
      <p:sp>
        <p:nvSpPr>
          <p:cNvPr id="13" name="Date Placeholder 3">
            <a:extLst>
              <a:ext uri="{FF2B5EF4-FFF2-40B4-BE49-F238E27FC236}">
                <a16:creationId xmlns:a16="http://schemas.microsoft.com/office/drawing/2014/main" id="{AA11C22E-51FF-D73F-B8D3-C9D076083087}"/>
              </a:ext>
            </a:extLst>
          </p:cNvPr>
          <p:cNvSpPr>
            <a:spLocks noGrp="1"/>
          </p:cNvSpPr>
          <p:nvPr>
            <p:ph type="dt" sz="half" idx="15"/>
          </p:nvPr>
        </p:nvSpPr>
        <p:spPr>
          <a:xfrm>
            <a:off x="3691507" y="6343956"/>
            <a:ext cx="1545606" cy="365125"/>
          </a:xfrm>
          <a:prstGeom prst="rect">
            <a:avLst/>
          </a:prstGeom>
        </p:spPr>
        <p:txBody>
          <a:bodyPr>
            <a:noAutofit/>
          </a:bodyPr>
          <a:lstStyle/>
          <a:p>
            <a:r>
              <a:rPr lang="en-US"/>
              <a:t>20xx</a:t>
            </a:r>
          </a:p>
        </p:txBody>
      </p:sp>
      <p:sp>
        <p:nvSpPr>
          <p:cNvPr id="15" name="Slide Number Placeholder 9">
            <a:extLst>
              <a:ext uri="{FF2B5EF4-FFF2-40B4-BE49-F238E27FC236}">
                <a16:creationId xmlns:a16="http://schemas.microsoft.com/office/drawing/2014/main" id="{2A57B0BC-65E1-54C5-64F2-81779F24285C}"/>
              </a:ext>
            </a:extLst>
          </p:cNvPr>
          <p:cNvSpPr>
            <a:spLocks noGrp="1"/>
          </p:cNvSpPr>
          <p:nvPr>
            <p:ph type="sldNum" sz="quarter" idx="17"/>
          </p:nvPr>
        </p:nvSpPr>
        <p:spPr>
          <a:xfrm>
            <a:off x="5278795" y="6343956"/>
            <a:ext cx="321905" cy="365125"/>
          </a:xfrm>
          <a:prstGeom prst="rect">
            <a:avLst/>
          </a:prstGeom>
        </p:spPr>
        <p:txBody>
          <a:bodyPr>
            <a:noAutofit/>
          </a:bodyPr>
          <a:lstStyle/>
          <a:p>
            <a:fld id="{AEAA3239-9EA4-4A65-A281-97F994456D9F}" type="slidenum">
              <a:rPr lang="en-US" smtClean="0"/>
              <a:t>‹#›</a:t>
            </a:fld>
            <a:endParaRPr lang="en-US"/>
          </a:p>
        </p:txBody>
      </p:sp>
      <p:sp>
        <p:nvSpPr>
          <p:cNvPr id="5" name="Picture Placeholder 15">
            <a:extLst>
              <a:ext uri="{FF2B5EF4-FFF2-40B4-BE49-F238E27FC236}">
                <a16:creationId xmlns:a16="http://schemas.microsoft.com/office/drawing/2014/main" id="{1B018A5C-EF6B-7AB3-6E86-E1FF40B4E9A1}"/>
              </a:ext>
            </a:extLst>
          </p:cNvPr>
          <p:cNvSpPr>
            <a:spLocks noGrp="1"/>
          </p:cNvSpPr>
          <p:nvPr>
            <p:ph type="pic" sz="quarter" idx="18" hasCustomPrompt="1"/>
          </p:nvPr>
        </p:nvSpPr>
        <p:spPr>
          <a:xfrm>
            <a:off x="6270816" y="274320"/>
            <a:ext cx="2667762" cy="6309360"/>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10034052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E246C31-A056-2D2B-EB3A-8C1B0178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698"/>
            <a:ext cx="220827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3" name="Title 1">
            <a:extLst>
              <a:ext uri="{FF2B5EF4-FFF2-40B4-BE49-F238E27FC236}">
                <a16:creationId xmlns:a16="http://schemas.microsoft.com/office/drawing/2014/main" id="{D7F4F31B-033B-01E7-065C-C1E9FF6C07F9}"/>
              </a:ext>
            </a:extLst>
          </p:cNvPr>
          <p:cNvSpPr>
            <a:spLocks noGrp="1"/>
          </p:cNvSpPr>
          <p:nvPr>
            <p:ph type="title"/>
          </p:nvPr>
        </p:nvSpPr>
        <p:spPr>
          <a:xfrm>
            <a:off x="2667761" y="709100"/>
            <a:ext cx="6014467" cy="891101"/>
          </a:xfrm>
          <a:prstGeom prst="rect">
            <a:avLst/>
          </a:prstGeom>
        </p:spPr>
        <p:txBody>
          <a:bodyPr anchor="b">
            <a:noAutofit/>
          </a:bodyPr>
          <a:lstStyle>
            <a:lvl1pPr>
              <a:defRPr sz="2400"/>
            </a:lvl1pPr>
          </a:lstStyle>
          <a:p>
            <a:r>
              <a:rPr lang="en-US"/>
              <a:t>Click to edit Master title style</a:t>
            </a:r>
          </a:p>
        </p:txBody>
      </p:sp>
      <p:sp>
        <p:nvSpPr>
          <p:cNvPr id="10" name="Picture Placeholder 15">
            <a:extLst>
              <a:ext uri="{FF2B5EF4-FFF2-40B4-BE49-F238E27FC236}">
                <a16:creationId xmlns:a16="http://schemas.microsoft.com/office/drawing/2014/main" id="{6DECEA09-BF69-1A41-377F-55B34707197E}"/>
              </a:ext>
            </a:extLst>
          </p:cNvPr>
          <p:cNvSpPr>
            <a:spLocks noGrp="1"/>
          </p:cNvSpPr>
          <p:nvPr>
            <p:ph type="pic" sz="quarter" idx="18" hasCustomPrompt="1"/>
          </p:nvPr>
        </p:nvSpPr>
        <p:spPr>
          <a:xfrm>
            <a:off x="202310" y="269622"/>
            <a:ext cx="1796796" cy="6309360"/>
          </a:xfrm>
          <a:blipFill>
            <a:blip r:embed="rId2">
              <a:alphaModFix amt="60000"/>
            </a:blip>
            <a:stretch>
              <a:fillRect/>
            </a:stretch>
          </a:blipFill>
        </p:spPr>
        <p:txBody>
          <a:bodyPr/>
          <a:lstStyle>
            <a:lvl1pPr>
              <a:defRPr/>
            </a:lvl1pPr>
          </a:lstStyle>
          <a:p>
            <a:r>
              <a:rPr lang="en-US"/>
              <a:t> </a:t>
            </a:r>
          </a:p>
        </p:txBody>
      </p:sp>
      <p:sp>
        <p:nvSpPr>
          <p:cNvPr id="12" name="Content Placeholder 7">
            <a:extLst>
              <a:ext uri="{FF2B5EF4-FFF2-40B4-BE49-F238E27FC236}">
                <a16:creationId xmlns:a16="http://schemas.microsoft.com/office/drawing/2014/main" id="{264E6032-E2DD-DC72-9E75-BAB830416F45}"/>
              </a:ext>
            </a:extLst>
          </p:cNvPr>
          <p:cNvSpPr>
            <a:spLocks noGrp="1"/>
          </p:cNvSpPr>
          <p:nvPr>
            <p:ph sz="quarter" idx="14"/>
          </p:nvPr>
        </p:nvSpPr>
        <p:spPr>
          <a:xfrm>
            <a:off x="2667761" y="2200614"/>
            <a:ext cx="6014467" cy="39623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2667760" y="6343956"/>
            <a:ext cx="2567180" cy="365125"/>
          </a:xfrm>
          <a:prstGeom prst="rect">
            <a:avLst/>
          </a:prstGeom>
        </p:spPr>
        <p:txBody>
          <a:bodyPr>
            <a:noAutofit/>
          </a:bodyPr>
          <a:lstStyle/>
          <a:p>
            <a:r>
              <a:rPr lang="en-US"/>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709275" y="6343956"/>
            <a:ext cx="1613155" cy="365125"/>
          </a:xfrm>
          <a:prstGeom prst="rect">
            <a:avLst/>
          </a:prstGeom>
        </p:spPr>
        <p:txBody>
          <a:bodyPr>
            <a:noAutofit/>
          </a:bodyPr>
          <a:lstStyle/>
          <a:p>
            <a:r>
              <a:rPr lang="en-US"/>
              <a:t>20xx</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cxnSp>
        <p:nvCxnSpPr>
          <p:cNvPr id="2" name="Straight Connector 1">
            <a:extLst>
              <a:ext uri="{FF2B5EF4-FFF2-40B4-BE49-F238E27FC236}">
                <a16:creationId xmlns:a16="http://schemas.microsoft.com/office/drawing/2014/main" id="{9727AEE3-AD29-F7D6-BFA0-59B889778837}"/>
              </a:ext>
            </a:extLst>
          </p:cNvPr>
          <p:cNvCxnSpPr>
            <a:cxnSpLocks/>
          </p:cNvCxnSpPr>
          <p:nvPr userDrawn="1"/>
        </p:nvCxnSpPr>
        <p:spPr>
          <a:xfrm>
            <a:off x="2746342" y="190040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9176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7E81DF0F-1D08-CFC3-D336-6E69AD26CA81}"/>
              </a:ext>
            </a:extLst>
          </p:cNvPr>
          <p:cNvCxnSpPr>
            <a:cxnSpLocks/>
          </p:cNvCxnSpPr>
          <p:nvPr userDrawn="1"/>
        </p:nvCxnSpPr>
        <p:spPr>
          <a:xfrm>
            <a:off x="535781" y="190040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E918502E-0DE9-66F0-120E-B9F9EDDBC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39087" y="-4698"/>
            <a:ext cx="2208275"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4" name="Title 1">
            <a:extLst>
              <a:ext uri="{FF2B5EF4-FFF2-40B4-BE49-F238E27FC236}">
                <a16:creationId xmlns:a16="http://schemas.microsoft.com/office/drawing/2014/main" id="{2ADEEE89-7A53-BFD6-F854-BC4947CE2B58}"/>
              </a:ext>
            </a:extLst>
          </p:cNvPr>
          <p:cNvSpPr>
            <a:spLocks noGrp="1"/>
          </p:cNvSpPr>
          <p:nvPr>
            <p:ph type="title"/>
          </p:nvPr>
        </p:nvSpPr>
        <p:spPr>
          <a:xfrm>
            <a:off x="457200" y="709100"/>
            <a:ext cx="6014467" cy="891101"/>
          </a:xfrm>
          <a:prstGeom prst="rect">
            <a:avLst/>
          </a:prstGeom>
        </p:spPr>
        <p:txBody>
          <a:bodyPr anchor="b">
            <a:noAutofit/>
          </a:bodyPr>
          <a:lstStyle>
            <a:lvl1pPr>
              <a:defRPr sz="2400"/>
            </a:lvl1pPr>
          </a:lstStyle>
          <a:p>
            <a:r>
              <a:rPr lang="en-US"/>
              <a:t>Click to edit Master title style</a:t>
            </a:r>
          </a:p>
        </p:txBody>
      </p:sp>
      <p:sp>
        <p:nvSpPr>
          <p:cNvPr id="11" name="Content Placeholder 7">
            <a:extLst>
              <a:ext uri="{FF2B5EF4-FFF2-40B4-BE49-F238E27FC236}">
                <a16:creationId xmlns:a16="http://schemas.microsoft.com/office/drawing/2014/main" id="{8E4281B5-46C8-0290-9B6E-154BCEB2F9F1}"/>
              </a:ext>
            </a:extLst>
          </p:cNvPr>
          <p:cNvSpPr>
            <a:spLocks noGrp="1"/>
          </p:cNvSpPr>
          <p:nvPr>
            <p:ph sz="quarter" idx="14"/>
          </p:nvPr>
        </p:nvSpPr>
        <p:spPr>
          <a:xfrm>
            <a:off x="457200" y="2200614"/>
            <a:ext cx="6014467" cy="39623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Footer Placeholder 3">
            <a:extLst>
              <a:ext uri="{FF2B5EF4-FFF2-40B4-BE49-F238E27FC236}">
                <a16:creationId xmlns:a16="http://schemas.microsoft.com/office/drawing/2014/main" id="{9CF2DB13-C77B-68E8-AA32-2A399E83A39F}"/>
              </a:ext>
            </a:extLst>
          </p:cNvPr>
          <p:cNvSpPr>
            <a:spLocks noGrp="1"/>
          </p:cNvSpPr>
          <p:nvPr>
            <p:ph type="ftr" sz="quarter" idx="16"/>
          </p:nvPr>
        </p:nvSpPr>
        <p:spPr>
          <a:xfrm>
            <a:off x="457200" y="6343956"/>
            <a:ext cx="2567180" cy="365125"/>
          </a:xfrm>
          <a:prstGeom prst="rect">
            <a:avLst/>
          </a:prstGeom>
        </p:spPr>
        <p:txBody>
          <a:bodyPr>
            <a:noAutofit/>
          </a:bodyPr>
          <a:lstStyle/>
          <a:p>
            <a:r>
              <a:rPr lang="en-US"/>
              <a:t>Sample Footer Text</a:t>
            </a:r>
          </a:p>
        </p:txBody>
      </p:sp>
      <p:sp>
        <p:nvSpPr>
          <p:cNvPr id="16" name="Date Placeholder 2">
            <a:extLst>
              <a:ext uri="{FF2B5EF4-FFF2-40B4-BE49-F238E27FC236}">
                <a16:creationId xmlns:a16="http://schemas.microsoft.com/office/drawing/2014/main" id="{723C7477-007B-AF5F-BF27-20DF2D11C11B}"/>
              </a:ext>
            </a:extLst>
          </p:cNvPr>
          <p:cNvSpPr>
            <a:spLocks noGrp="1"/>
          </p:cNvSpPr>
          <p:nvPr>
            <p:ph type="dt" sz="half" idx="15"/>
          </p:nvPr>
        </p:nvSpPr>
        <p:spPr>
          <a:xfrm>
            <a:off x="4498714" y="6343956"/>
            <a:ext cx="1613155" cy="365125"/>
          </a:xfrm>
          <a:prstGeom prst="rect">
            <a:avLst/>
          </a:prstGeom>
        </p:spPr>
        <p:txBody>
          <a:bodyPr>
            <a:noAutofit/>
          </a:bodyPr>
          <a:lstStyle/>
          <a:p>
            <a:r>
              <a:rPr lang="en-US"/>
              <a:t>20xx</a:t>
            </a:r>
          </a:p>
        </p:txBody>
      </p:sp>
      <p:sp>
        <p:nvSpPr>
          <p:cNvPr id="18" name="Slide Number Placeholder 8">
            <a:extLst>
              <a:ext uri="{FF2B5EF4-FFF2-40B4-BE49-F238E27FC236}">
                <a16:creationId xmlns:a16="http://schemas.microsoft.com/office/drawing/2014/main" id="{9F76A51B-A740-5EA5-477F-42182383C5FF}"/>
              </a:ext>
            </a:extLst>
          </p:cNvPr>
          <p:cNvSpPr>
            <a:spLocks noGrp="1"/>
          </p:cNvSpPr>
          <p:nvPr>
            <p:ph type="sldNum" sz="quarter" idx="17"/>
          </p:nvPr>
        </p:nvSpPr>
        <p:spPr>
          <a:xfrm>
            <a:off x="6149762" y="6343956"/>
            <a:ext cx="321905" cy="365125"/>
          </a:xfrm>
          <a:prstGeom prst="rect">
            <a:avLst/>
          </a:prstGeom>
        </p:spPr>
        <p:txBody>
          <a:bodyPr>
            <a:noAutofit/>
          </a:bodyPr>
          <a:lstStyle/>
          <a:p>
            <a:fld id="{AEAA3239-9EA4-4A65-A281-97F994456D9F}" type="slidenum">
              <a:rPr lang="en-US" smtClean="0"/>
              <a:t>‹#›</a:t>
            </a:fld>
            <a:endParaRPr lang="en-US"/>
          </a:p>
        </p:txBody>
      </p:sp>
      <p:sp>
        <p:nvSpPr>
          <p:cNvPr id="20" name="Picture Placeholder 15">
            <a:extLst>
              <a:ext uri="{FF2B5EF4-FFF2-40B4-BE49-F238E27FC236}">
                <a16:creationId xmlns:a16="http://schemas.microsoft.com/office/drawing/2014/main" id="{5FA75C2B-3307-6106-9020-5A6F5C28CE54}"/>
              </a:ext>
            </a:extLst>
          </p:cNvPr>
          <p:cNvSpPr>
            <a:spLocks noGrp="1"/>
          </p:cNvSpPr>
          <p:nvPr>
            <p:ph type="pic" sz="quarter" idx="18" hasCustomPrompt="1"/>
          </p:nvPr>
        </p:nvSpPr>
        <p:spPr>
          <a:xfrm>
            <a:off x="7141396" y="269622"/>
            <a:ext cx="1796796" cy="6309360"/>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5738594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A88DE7-0F60-6168-9CA3-51F9168BA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56" y="0"/>
            <a:ext cx="48006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53227" y="685801"/>
            <a:ext cx="3429001" cy="895139"/>
          </a:xfrm>
          <a:prstGeom prst="rect">
            <a:avLst/>
          </a:prstGeom>
        </p:spPr>
        <p:txBody>
          <a:bodyPr anchor="b">
            <a:noAutofit/>
          </a:bodyPr>
          <a:lstStyle>
            <a:lvl1pPr>
              <a:defRPr sz="2400"/>
            </a:lvl1pPr>
          </a:lstStyle>
          <a:p>
            <a:r>
              <a:rPr lang="en-US"/>
              <a:t>Click to edit Master title style</a:t>
            </a:r>
          </a:p>
        </p:txBody>
      </p:sp>
      <p:sp>
        <p:nvSpPr>
          <p:cNvPr id="13" name="Picture Placeholder 15">
            <a:extLst>
              <a:ext uri="{FF2B5EF4-FFF2-40B4-BE49-F238E27FC236}">
                <a16:creationId xmlns:a16="http://schemas.microsoft.com/office/drawing/2014/main" id="{74F04492-82BE-6873-2EB5-D1F54A59D796}"/>
              </a:ext>
            </a:extLst>
          </p:cNvPr>
          <p:cNvSpPr>
            <a:spLocks noGrp="1"/>
          </p:cNvSpPr>
          <p:nvPr>
            <p:ph type="pic" sz="quarter" idx="18" hasCustomPrompt="1"/>
          </p:nvPr>
        </p:nvSpPr>
        <p:spPr>
          <a:xfrm>
            <a:off x="203584" y="274320"/>
            <a:ext cx="4389120" cy="6309360"/>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257800" y="2133607"/>
            <a:ext cx="3429001" cy="4038575"/>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253227" y="6343956"/>
            <a:ext cx="1578824" cy="365125"/>
          </a:xfrm>
          <a:prstGeom prst="rect">
            <a:avLst/>
          </a:prstGeo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031301" y="6343956"/>
            <a:ext cx="132902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cxnSp>
        <p:nvCxnSpPr>
          <p:cNvPr id="10" name="Straight Connector 9">
            <a:extLst>
              <a:ext uri="{FF2B5EF4-FFF2-40B4-BE49-F238E27FC236}">
                <a16:creationId xmlns:a16="http://schemas.microsoft.com/office/drawing/2014/main" id="{BC824679-0DD4-43C3-4580-78706496FBE2}"/>
              </a:ext>
            </a:extLst>
          </p:cNvPr>
          <p:cNvCxnSpPr>
            <a:cxnSpLocks/>
          </p:cNvCxnSpPr>
          <p:nvPr userDrawn="1"/>
        </p:nvCxnSpPr>
        <p:spPr>
          <a:xfrm>
            <a:off x="5324948" y="185727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43186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2192057-ED66-C8A5-B85E-40F2037C6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3400" y="0"/>
            <a:ext cx="4800600"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9B106E7D-3EDD-EA41-1839-6F135AE55491}"/>
              </a:ext>
            </a:extLst>
          </p:cNvPr>
          <p:cNvSpPr>
            <a:spLocks noGrp="1"/>
          </p:cNvSpPr>
          <p:nvPr>
            <p:ph type="title"/>
          </p:nvPr>
        </p:nvSpPr>
        <p:spPr>
          <a:xfrm>
            <a:off x="459487" y="685801"/>
            <a:ext cx="3429001" cy="895139"/>
          </a:xfrm>
          <a:prstGeom prst="rect">
            <a:avLst/>
          </a:prstGeom>
        </p:spPr>
        <p:txBody>
          <a:bodyPr anchor="b">
            <a:noAutofit/>
          </a:bodyPr>
          <a:lstStyle>
            <a:lvl1pPr>
              <a:defRPr sz="2400"/>
            </a:lvl1pPr>
          </a:lstStyle>
          <a:p>
            <a:r>
              <a:rPr lang="en-US"/>
              <a:t>Click to edit Master title style</a:t>
            </a:r>
          </a:p>
        </p:txBody>
      </p:sp>
      <p:sp>
        <p:nvSpPr>
          <p:cNvPr id="11" name="Content Placeholder 7">
            <a:extLst>
              <a:ext uri="{FF2B5EF4-FFF2-40B4-BE49-F238E27FC236}">
                <a16:creationId xmlns:a16="http://schemas.microsoft.com/office/drawing/2014/main" id="{42A4AC27-FC3B-F141-88F5-7282935954DD}"/>
              </a:ext>
            </a:extLst>
          </p:cNvPr>
          <p:cNvSpPr>
            <a:spLocks noGrp="1"/>
          </p:cNvSpPr>
          <p:nvPr>
            <p:ph sz="quarter" idx="14"/>
          </p:nvPr>
        </p:nvSpPr>
        <p:spPr>
          <a:xfrm>
            <a:off x="464061" y="2133607"/>
            <a:ext cx="3429001" cy="4038575"/>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79943DFD-7853-50DB-DFE8-2D0792CC1535}"/>
              </a:ext>
            </a:extLst>
          </p:cNvPr>
          <p:cNvSpPr>
            <a:spLocks noGrp="1"/>
          </p:cNvSpPr>
          <p:nvPr>
            <p:ph type="ftr" sz="quarter" idx="11"/>
          </p:nvPr>
        </p:nvSpPr>
        <p:spPr>
          <a:xfrm>
            <a:off x="459487" y="6343956"/>
            <a:ext cx="157882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3" name="Date Placeholder 4">
            <a:extLst>
              <a:ext uri="{FF2B5EF4-FFF2-40B4-BE49-F238E27FC236}">
                <a16:creationId xmlns:a16="http://schemas.microsoft.com/office/drawing/2014/main" id="{C5840587-9753-9826-EA98-7CF7F15308F0}"/>
              </a:ext>
            </a:extLst>
          </p:cNvPr>
          <p:cNvSpPr>
            <a:spLocks noGrp="1"/>
          </p:cNvSpPr>
          <p:nvPr>
            <p:ph type="dt" sz="half" idx="10"/>
          </p:nvPr>
        </p:nvSpPr>
        <p:spPr>
          <a:xfrm>
            <a:off x="2237561" y="6343956"/>
            <a:ext cx="1329022"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9" name="Slide Number Placeholder 6">
            <a:extLst>
              <a:ext uri="{FF2B5EF4-FFF2-40B4-BE49-F238E27FC236}">
                <a16:creationId xmlns:a16="http://schemas.microsoft.com/office/drawing/2014/main" id="{D3C41979-6374-97D1-3061-3AB9D9EB80CF}"/>
              </a:ext>
            </a:extLst>
          </p:cNvPr>
          <p:cNvSpPr>
            <a:spLocks noGrp="1"/>
          </p:cNvSpPr>
          <p:nvPr>
            <p:ph type="sldNum" sz="quarter" idx="12"/>
          </p:nvPr>
        </p:nvSpPr>
        <p:spPr>
          <a:xfrm>
            <a:off x="356658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14" name="Picture Placeholder 15">
            <a:extLst>
              <a:ext uri="{FF2B5EF4-FFF2-40B4-BE49-F238E27FC236}">
                <a16:creationId xmlns:a16="http://schemas.microsoft.com/office/drawing/2014/main" id="{48CB05E2-2306-9AA8-0977-833AD0146BEB}"/>
              </a:ext>
            </a:extLst>
          </p:cNvPr>
          <p:cNvSpPr>
            <a:spLocks noGrp="1"/>
          </p:cNvSpPr>
          <p:nvPr>
            <p:ph type="pic" sz="quarter" idx="18" hasCustomPrompt="1"/>
          </p:nvPr>
        </p:nvSpPr>
        <p:spPr>
          <a:xfrm>
            <a:off x="4549140" y="274320"/>
            <a:ext cx="4389120" cy="6309360"/>
          </a:xfrm>
          <a:blipFill>
            <a:blip r:embed="rId2">
              <a:alphaModFix amt="60000"/>
            </a:blip>
            <a:stretch>
              <a:fillRect/>
            </a:stretch>
          </a:blipFill>
        </p:spPr>
        <p:txBody>
          <a:bodyPr/>
          <a:lstStyle>
            <a:lvl1pPr>
              <a:defRPr/>
            </a:lvl1pPr>
          </a:lstStyle>
          <a:p>
            <a:r>
              <a:rPr lang="en-US"/>
              <a:t> </a:t>
            </a:r>
          </a:p>
        </p:txBody>
      </p:sp>
      <p:cxnSp>
        <p:nvCxnSpPr>
          <p:cNvPr id="2" name="Straight Connector 1">
            <a:extLst>
              <a:ext uri="{FF2B5EF4-FFF2-40B4-BE49-F238E27FC236}">
                <a16:creationId xmlns:a16="http://schemas.microsoft.com/office/drawing/2014/main" id="{B6796377-F057-555E-6D11-962F10D4E655}"/>
              </a:ext>
            </a:extLst>
          </p:cNvPr>
          <p:cNvCxnSpPr>
            <a:cxnSpLocks/>
          </p:cNvCxnSpPr>
          <p:nvPr userDrawn="1"/>
        </p:nvCxnSpPr>
        <p:spPr>
          <a:xfrm>
            <a:off x="535781" y="1857272"/>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3091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5C2E769-CE9C-F713-6844-D0DBB458CE18}"/>
              </a:ext>
            </a:extLst>
          </p:cNvPr>
          <p:cNvCxnSpPr>
            <a:cxnSpLocks/>
          </p:cNvCxnSpPr>
          <p:nvPr userDrawn="1"/>
        </p:nvCxnSpPr>
        <p:spPr>
          <a:xfrm>
            <a:off x="6022086" y="185726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EB2937D-47DC-BF81-9ACE-6E67A5724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698"/>
            <a:ext cx="54841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6" name="Title 1">
            <a:extLst>
              <a:ext uri="{FF2B5EF4-FFF2-40B4-BE49-F238E27FC236}">
                <a16:creationId xmlns:a16="http://schemas.microsoft.com/office/drawing/2014/main" id="{3011DB78-8965-7609-C35E-80AF7F5B774C}"/>
              </a:ext>
            </a:extLst>
          </p:cNvPr>
          <p:cNvSpPr>
            <a:spLocks noGrp="1"/>
          </p:cNvSpPr>
          <p:nvPr>
            <p:ph type="title"/>
          </p:nvPr>
        </p:nvSpPr>
        <p:spPr>
          <a:xfrm>
            <a:off x="5943600" y="671137"/>
            <a:ext cx="2743106" cy="909797"/>
          </a:xfrm>
          <a:prstGeom prst="rect">
            <a:avLst/>
          </a:prstGeom>
        </p:spPr>
        <p:txBody>
          <a:bodyPr anchor="b">
            <a:noAutofit/>
          </a:bodyPr>
          <a:lstStyle>
            <a:lvl1pPr>
              <a:defRPr sz="2400"/>
            </a:lvl1pPr>
          </a:lstStyle>
          <a:p>
            <a:r>
              <a:rPr lang="en-US"/>
              <a:t>Click to edit Master title style</a:t>
            </a:r>
          </a:p>
        </p:txBody>
      </p:sp>
      <p:sp>
        <p:nvSpPr>
          <p:cNvPr id="16" name="Picture Placeholder 15">
            <a:extLst>
              <a:ext uri="{FF2B5EF4-FFF2-40B4-BE49-F238E27FC236}">
                <a16:creationId xmlns:a16="http://schemas.microsoft.com/office/drawing/2014/main" id="{E6A4CFA5-203B-9204-E7F5-11EF9CE3C387}"/>
              </a:ext>
            </a:extLst>
          </p:cNvPr>
          <p:cNvSpPr>
            <a:spLocks noGrp="1"/>
          </p:cNvSpPr>
          <p:nvPr>
            <p:ph type="pic" sz="quarter" idx="18" hasCustomPrompt="1"/>
          </p:nvPr>
        </p:nvSpPr>
        <p:spPr>
          <a:xfrm>
            <a:off x="204597" y="269622"/>
            <a:ext cx="5074920" cy="6309360"/>
          </a:xfrm>
          <a:blipFill>
            <a:blip r:embed="rId2">
              <a:alphaModFix amt="60000"/>
            </a:blip>
            <a:stretch>
              <a:fillRect/>
            </a:stretch>
          </a:blipFill>
        </p:spPr>
        <p:txBody>
          <a:bodyPr/>
          <a:lstStyle>
            <a:lvl1pPr>
              <a:defRPr/>
            </a:lvl1pPr>
          </a:lstStyle>
          <a:p>
            <a:r>
              <a:rPr lang="en-US"/>
              <a:t> </a:t>
            </a:r>
          </a:p>
        </p:txBody>
      </p:sp>
      <p:sp>
        <p:nvSpPr>
          <p:cNvPr id="7" name="Content Placeholder 7">
            <a:extLst>
              <a:ext uri="{FF2B5EF4-FFF2-40B4-BE49-F238E27FC236}">
                <a16:creationId xmlns:a16="http://schemas.microsoft.com/office/drawing/2014/main" id="{C241E3CA-9184-3359-07D1-2172C4BB2F46}"/>
              </a:ext>
            </a:extLst>
          </p:cNvPr>
          <p:cNvSpPr>
            <a:spLocks noGrp="1"/>
          </p:cNvSpPr>
          <p:nvPr>
            <p:ph sz="quarter" idx="14"/>
          </p:nvPr>
        </p:nvSpPr>
        <p:spPr>
          <a:xfrm>
            <a:off x="5943601" y="2133602"/>
            <a:ext cx="2743200" cy="205739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8">
            <a:extLst>
              <a:ext uri="{FF2B5EF4-FFF2-40B4-BE49-F238E27FC236}">
                <a16:creationId xmlns:a16="http://schemas.microsoft.com/office/drawing/2014/main" id="{3822FD9A-C9C0-E27F-705F-B30E4B512FDF}"/>
              </a:ext>
            </a:extLst>
          </p:cNvPr>
          <p:cNvSpPr>
            <a:spLocks noGrp="1"/>
          </p:cNvSpPr>
          <p:nvPr>
            <p:ph type="ftr" sz="quarter" idx="16"/>
          </p:nvPr>
        </p:nvSpPr>
        <p:spPr>
          <a:xfrm>
            <a:off x="5943600" y="6343956"/>
            <a:ext cx="1228003" cy="365125"/>
          </a:xfrm>
          <a:prstGeom prst="rect">
            <a:avLst/>
          </a:prstGeom>
        </p:spPr>
        <p:txBody>
          <a:bodyPr/>
          <a:lstStyle/>
          <a:p>
            <a:r>
              <a:rPr lang="en-US"/>
              <a:t>Sample Footer Text</a:t>
            </a:r>
          </a:p>
        </p:txBody>
      </p:sp>
      <p:sp>
        <p:nvSpPr>
          <p:cNvPr id="4" name="Date Placeholder 3">
            <a:extLst>
              <a:ext uri="{FF2B5EF4-FFF2-40B4-BE49-F238E27FC236}">
                <a16:creationId xmlns:a16="http://schemas.microsoft.com/office/drawing/2014/main" id="{497E974A-B754-DA38-ADA3-45911636DA7D}"/>
              </a:ext>
            </a:extLst>
          </p:cNvPr>
          <p:cNvSpPr>
            <a:spLocks noGrp="1"/>
          </p:cNvSpPr>
          <p:nvPr>
            <p:ph type="dt" sz="half" idx="15"/>
          </p:nvPr>
        </p:nvSpPr>
        <p:spPr>
          <a:xfrm>
            <a:off x="7631088" y="6343956"/>
            <a:ext cx="712325" cy="365125"/>
          </a:xfrm>
          <a:prstGeom prst="rect">
            <a:avLst/>
          </a:prstGeom>
        </p:spPr>
        <p:txBody>
          <a:bodyPr/>
          <a:lstStyle/>
          <a:p>
            <a:r>
              <a:rPr lang="en-US"/>
              <a:t>20xx</a:t>
            </a:r>
          </a:p>
        </p:txBody>
      </p:sp>
      <p:sp>
        <p:nvSpPr>
          <p:cNvPr id="14" name="Slide Number Placeholder 9">
            <a:extLst>
              <a:ext uri="{FF2B5EF4-FFF2-40B4-BE49-F238E27FC236}">
                <a16:creationId xmlns:a16="http://schemas.microsoft.com/office/drawing/2014/main" id="{38B0FACB-4CC5-0738-E059-C2E9D2B56C75}"/>
              </a:ext>
            </a:extLst>
          </p:cNvPr>
          <p:cNvSpPr>
            <a:spLocks noGrp="1"/>
          </p:cNvSpPr>
          <p:nvPr>
            <p:ph type="sldNum" sz="quarter" idx="17"/>
          </p:nvPr>
        </p:nvSpPr>
        <p:spPr>
          <a:xfrm>
            <a:off x="8364801"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187337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758D487-A1F1-683A-BAB0-CF458881A1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59886" y="0"/>
            <a:ext cx="54841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7" name="Title 1">
            <a:extLst>
              <a:ext uri="{FF2B5EF4-FFF2-40B4-BE49-F238E27FC236}">
                <a16:creationId xmlns:a16="http://schemas.microsoft.com/office/drawing/2014/main" id="{ACD7794F-E7D5-AAA7-1586-2916735DFAD0}"/>
              </a:ext>
            </a:extLst>
          </p:cNvPr>
          <p:cNvSpPr>
            <a:spLocks noGrp="1"/>
          </p:cNvSpPr>
          <p:nvPr>
            <p:ph type="title"/>
          </p:nvPr>
        </p:nvSpPr>
        <p:spPr>
          <a:xfrm>
            <a:off x="457200" y="671137"/>
            <a:ext cx="2743106" cy="909797"/>
          </a:xfrm>
          <a:prstGeom prst="rect">
            <a:avLst/>
          </a:prstGeom>
        </p:spPr>
        <p:txBody>
          <a:bodyPr anchor="b">
            <a:noAutofit/>
          </a:bodyPr>
          <a:lstStyle>
            <a:lvl1pPr>
              <a:defRPr sz="2400"/>
            </a:lvl1pPr>
          </a:lstStyle>
          <a:p>
            <a:r>
              <a:rPr lang="en-US"/>
              <a:t>Click to edit Master title style</a:t>
            </a:r>
          </a:p>
        </p:txBody>
      </p:sp>
      <p:sp>
        <p:nvSpPr>
          <p:cNvPr id="4" name="Content Placeholder 7">
            <a:extLst>
              <a:ext uri="{FF2B5EF4-FFF2-40B4-BE49-F238E27FC236}">
                <a16:creationId xmlns:a16="http://schemas.microsoft.com/office/drawing/2014/main" id="{060857C7-82E4-7465-780B-F61FDE2F4044}"/>
              </a:ext>
            </a:extLst>
          </p:cNvPr>
          <p:cNvSpPr>
            <a:spLocks noGrp="1"/>
          </p:cNvSpPr>
          <p:nvPr>
            <p:ph sz="quarter" idx="14"/>
          </p:nvPr>
        </p:nvSpPr>
        <p:spPr>
          <a:xfrm>
            <a:off x="457201" y="2133601"/>
            <a:ext cx="2743200" cy="2057400"/>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Footer Placeholder 8">
            <a:extLst>
              <a:ext uri="{FF2B5EF4-FFF2-40B4-BE49-F238E27FC236}">
                <a16:creationId xmlns:a16="http://schemas.microsoft.com/office/drawing/2014/main" id="{F80C8C98-47A2-E988-3AE6-34783DFB0E00}"/>
              </a:ext>
            </a:extLst>
          </p:cNvPr>
          <p:cNvSpPr>
            <a:spLocks noGrp="1"/>
          </p:cNvSpPr>
          <p:nvPr>
            <p:ph type="ftr" sz="quarter" idx="16"/>
          </p:nvPr>
        </p:nvSpPr>
        <p:spPr>
          <a:xfrm>
            <a:off x="457200" y="6343956"/>
            <a:ext cx="1228003" cy="365125"/>
          </a:xfrm>
          <a:prstGeom prst="rect">
            <a:avLst/>
          </a:prstGeom>
        </p:spPr>
        <p:txBody>
          <a:bodyPr/>
          <a:lstStyle/>
          <a:p>
            <a:r>
              <a:rPr lang="en-US"/>
              <a:t>Sample Footer Text</a:t>
            </a:r>
          </a:p>
        </p:txBody>
      </p:sp>
      <p:sp>
        <p:nvSpPr>
          <p:cNvPr id="15" name="Date Placeholder 3">
            <a:extLst>
              <a:ext uri="{FF2B5EF4-FFF2-40B4-BE49-F238E27FC236}">
                <a16:creationId xmlns:a16="http://schemas.microsoft.com/office/drawing/2014/main" id="{06918495-7937-AB95-AE9B-E73858FCDCCB}"/>
              </a:ext>
            </a:extLst>
          </p:cNvPr>
          <p:cNvSpPr>
            <a:spLocks noGrp="1"/>
          </p:cNvSpPr>
          <p:nvPr>
            <p:ph type="dt" sz="half" idx="15"/>
          </p:nvPr>
        </p:nvSpPr>
        <p:spPr>
          <a:xfrm>
            <a:off x="2166076" y="6343956"/>
            <a:ext cx="712325" cy="365125"/>
          </a:xfrm>
          <a:prstGeom prst="rect">
            <a:avLst/>
          </a:prstGeom>
        </p:spPr>
        <p:txBody>
          <a:bodyPr/>
          <a:lstStyle/>
          <a:p>
            <a:r>
              <a:rPr lang="en-US"/>
              <a:t>20xx</a:t>
            </a:r>
          </a:p>
        </p:txBody>
      </p:sp>
      <p:sp>
        <p:nvSpPr>
          <p:cNvPr id="16" name="Slide Number Placeholder 9">
            <a:extLst>
              <a:ext uri="{FF2B5EF4-FFF2-40B4-BE49-F238E27FC236}">
                <a16:creationId xmlns:a16="http://schemas.microsoft.com/office/drawing/2014/main" id="{C1F54C04-CA0C-C7FC-EA6D-307BB54375F0}"/>
              </a:ext>
            </a:extLst>
          </p:cNvPr>
          <p:cNvSpPr>
            <a:spLocks noGrp="1"/>
          </p:cNvSpPr>
          <p:nvPr>
            <p:ph type="sldNum" sz="quarter" idx="17"/>
          </p:nvPr>
        </p:nvSpPr>
        <p:spPr>
          <a:xfrm>
            <a:off x="2878401" y="6343956"/>
            <a:ext cx="321905" cy="365125"/>
          </a:xfrm>
          <a:prstGeom prst="rect">
            <a:avLst/>
          </a:prstGeom>
        </p:spPr>
        <p:txBody>
          <a:bodyPr/>
          <a:lstStyle/>
          <a:p>
            <a:fld id="{AEAA3239-9EA4-4A65-A281-97F994456D9F}" type="slidenum">
              <a:rPr lang="en-US" smtClean="0"/>
              <a:t>‹#›</a:t>
            </a:fld>
            <a:endParaRPr lang="en-US"/>
          </a:p>
        </p:txBody>
      </p:sp>
      <p:sp>
        <p:nvSpPr>
          <p:cNvPr id="6" name="Picture Placeholder 15">
            <a:extLst>
              <a:ext uri="{FF2B5EF4-FFF2-40B4-BE49-F238E27FC236}">
                <a16:creationId xmlns:a16="http://schemas.microsoft.com/office/drawing/2014/main" id="{7CFA71BB-777B-7E69-94EC-F6787A89A6E6}"/>
              </a:ext>
            </a:extLst>
          </p:cNvPr>
          <p:cNvSpPr>
            <a:spLocks noGrp="1"/>
          </p:cNvSpPr>
          <p:nvPr>
            <p:ph type="pic" sz="quarter" idx="19" hasCustomPrompt="1"/>
          </p:nvPr>
        </p:nvSpPr>
        <p:spPr>
          <a:xfrm>
            <a:off x="3864483" y="274320"/>
            <a:ext cx="5074920" cy="6309360"/>
          </a:xfrm>
          <a:blipFill>
            <a:blip r:embed="rId2">
              <a:alphaModFix amt="60000"/>
            </a:blip>
            <a:stretch>
              <a:fillRect/>
            </a:stretch>
          </a:blipFill>
        </p:spPr>
        <p:txBody>
          <a:bodyPr/>
          <a:lstStyle>
            <a:lvl1pPr>
              <a:defRPr/>
            </a:lvl1pPr>
          </a:lstStyle>
          <a:p>
            <a:r>
              <a:rPr lang="en-US"/>
              <a:t> </a:t>
            </a:r>
          </a:p>
        </p:txBody>
      </p:sp>
      <p:cxnSp>
        <p:nvCxnSpPr>
          <p:cNvPr id="10" name="Straight Connector 9">
            <a:extLst>
              <a:ext uri="{FF2B5EF4-FFF2-40B4-BE49-F238E27FC236}">
                <a16:creationId xmlns:a16="http://schemas.microsoft.com/office/drawing/2014/main" id="{5C9694AE-FEB4-9B39-47B8-87A023695B5F}"/>
              </a:ext>
            </a:extLst>
          </p:cNvPr>
          <p:cNvCxnSpPr>
            <a:cxnSpLocks/>
          </p:cNvCxnSpPr>
          <p:nvPr userDrawn="1"/>
        </p:nvCxnSpPr>
        <p:spPr>
          <a:xfrm>
            <a:off x="535781" y="1857267"/>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95287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D45617-3FAE-4E81-40AD-B8D3BE8E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1699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29400" y="685809"/>
            <a:ext cx="2061914" cy="1804827"/>
          </a:xfrm>
          <a:prstGeom prst="rect">
            <a:avLst/>
          </a:prstGeom>
        </p:spPr>
        <p:txBody>
          <a:bodyPr anchor="b">
            <a:noAutofit/>
          </a:bodyPr>
          <a:lstStyle/>
          <a:p>
            <a:r>
              <a:rPr lang="en-US"/>
              <a:t>Click to edit Master title style</a:t>
            </a:r>
          </a:p>
        </p:txBody>
      </p:sp>
      <p:sp>
        <p:nvSpPr>
          <p:cNvPr id="14" name="Picture Placeholder 13">
            <a:extLst>
              <a:ext uri="{FF2B5EF4-FFF2-40B4-BE49-F238E27FC236}">
                <a16:creationId xmlns:a16="http://schemas.microsoft.com/office/drawing/2014/main" id="{24F57C26-948D-3FE2-92DA-246D40F41964}"/>
              </a:ext>
            </a:extLst>
          </p:cNvPr>
          <p:cNvSpPr>
            <a:spLocks noGrp="1"/>
          </p:cNvSpPr>
          <p:nvPr>
            <p:ph type="pic" sz="quarter" idx="15" hasCustomPrompt="1"/>
          </p:nvPr>
        </p:nvSpPr>
        <p:spPr>
          <a:xfrm>
            <a:off x="204597" y="269622"/>
            <a:ext cx="5760720" cy="6309360"/>
          </a:xfrm>
          <a:blipFill>
            <a:blip r:embed="rId2">
              <a:alphaModFix amt="60000"/>
            </a:blip>
            <a:stretch>
              <a:fillRect/>
            </a:stretch>
          </a:blipFill>
        </p:spPr>
        <p:txBody>
          <a:bodyPr/>
          <a:lstStyle>
            <a:lvl1pPr>
              <a:defRPr/>
            </a:lvl1pPr>
          </a:lstStyle>
          <a:p>
            <a:r>
              <a:rPr lang="en-US"/>
              <a:t> </a:t>
            </a:r>
          </a:p>
        </p:txBody>
      </p:sp>
      <p:sp>
        <p:nvSpPr>
          <p:cNvPr id="9" name="Content Placeholder 7">
            <a:extLst>
              <a:ext uri="{FF2B5EF4-FFF2-40B4-BE49-F238E27FC236}">
                <a16:creationId xmlns:a16="http://schemas.microsoft.com/office/drawing/2014/main" id="{2A3C8EAC-492E-1D2B-97C8-8A7308054588}"/>
              </a:ext>
            </a:extLst>
          </p:cNvPr>
          <p:cNvSpPr>
            <a:spLocks noGrp="1"/>
          </p:cNvSpPr>
          <p:nvPr>
            <p:ph sz="quarter" idx="16"/>
          </p:nvPr>
        </p:nvSpPr>
        <p:spPr>
          <a:xfrm>
            <a:off x="6629400" y="3043303"/>
            <a:ext cx="2057401" cy="2185833"/>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46548" y="6343956"/>
            <a:ext cx="1072843"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07528" y="6343956"/>
            <a:ext cx="652794"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54364" y="6343956"/>
            <a:ext cx="327864"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cxnSp>
        <p:nvCxnSpPr>
          <p:cNvPr id="13" name="Straight Connector 12">
            <a:extLst>
              <a:ext uri="{FF2B5EF4-FFF2-40B4-BE49-F238E27FC236}">
                <a16:creationId xmlns:a16="http://schemas.microsoft.com/office/drawing/2014/main" id="{AC757DBD-64FF-E8CF-5B53-1EF6808C8918}"/>
              </a:ext>
            </a:extLst>
          </p:cNvPr>
          <p:cNvCxnSpPr>
            <a:cxnSpLocks/>
          </p:cNvCxnSpPr>
          <p:nvPr userDrawn="1"/>
        </p:nvCxnSpPr>
        <p:spPr>
          <a:xfrm>
            <a:off x="6707981" y="276696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4032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3AC31A53-5AD8-A443-D12C-F30129B4F766}"/>
              </a:ext>
            </a:extLst>
          </p:cNvPr>
          <p:cNvCxnSpPr>
            <a:cxnSpLocks/>
          </p:cNvCxnSpPr>
          <p:nvPr userDrawn="1"/>
        </p:nvCxnSpPr>
        <p:spPr>
          <a:xfrm>
            <a:off x="535781" y="2766968"/>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7B186E7E-5BAD-AF3D-FBBE-17817921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78027" y="0"/>
            <a:ext cx="6169914" cy="68580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9" name="Title 1">
            <a:extLst>
              <a:ext uri="{FF2B5EF4-FFF2-40B4-BE49-F238E27FC236}">
                <a16:creationId xmlns:a16="http://schemas.microsoft.com/office/drawing/2014/main" id="{29F8BB2D-A7E5-DBED-DD20-974C9BE9F2C6}"/>
              </a:ext>
            </a:extLst>
          </p:cNvPr>
          <p:cNvSpPr>
            <a:spLocks noGrp="1"/>
          </p:cNvSpPr>
          <p:nvPr>
            <p:ph type="title"/>
          </p:nvPr>
        </p:nvSpPr>
        <p:spPr>
          <a:xfrm>
            <a:off x="457200" y="685809"/>
            <a:ext cx="2061914" cy="1804827"/>
          </a:xfrm>
          <a:prstGeom prst="rect">
            <a:avLst/>
          </a:prstGeom>
        </p:spPr>
        <p:txBody>
          <a:bodyPr anchor="b">
            <a:noAutofit/>
          </a:bodyPr>
          <a:lstStyle/>
          <a:p>
            <a:r>
              <a:rPr lang="en-US"/>
              <a:t>Click to edit Master title style</a:t>
            </a:r>
          </a:p>
        </p:txBody>
      </p:sp>
      <p:sp>
        <p:nvSpPr>
          <p:cNvPr id="30" name="Content Placeholder 7">
            <a:extLst>
              <a:ext uri="{FF2B5EF4-FFF2-40B4-BE49-F238E27FC236}">
                <a16:creationId xmlns:a16="http://schemas.microsoft.com/office/drawing/2014/main" id="{76BCE583-5400-574C-6116-EFC25C5C41F2}"/>
              </a:ext>
            </a:extLst>
          </p:cNvPr>
          <p:cNvSpPr>
            <a:spLocks noGrp="1"/>
          </p:cNvSpPr>
          <p:nvPr>
            <p:ph sz="quarter" idx="14"/>
          </p:nvPr>
        </p:nvSpPr>
        <p:spPr>
          <a:xfrm>
            <a:off x="457200" y="3043303"/>
            <a:ext cx="2057401" cy="2185833"/>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5">
            <a:extLst>
              <a:ext uri="{FF2B5EF4-FFF2-40B4-BE49-F238E27FC236}">
                <a16:creationId xmlns:a16="http://schemas.microsoft.com/office/drawing/2014/main" id="{EBFDA9C1-7EB7-7B39-28EA-264DE42E317B}"/>
              </a:ext>
            </a:extLst>
          </p:cNvPr>
          <p:cNvSpPr>
            <a:spLocks noGrp="1"/>
          </p:cNvSpPr>
          <p:nvPr>
            <p:ph type="ftr" sz="quarter" idx="11"/>
          </p:nvPr>
        </p:nvSpPr>
        <p:spPr>
          <a:xfrm>
            <a:off x="475176" y="6343956"/>
            <a:ext cx="1072843"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10" name="Date Placeholder 4">
            <a:extLst>
              <a:ext uri="{FF2B5EF4-FFF2-40B4-BE49-F238E27FC236}">
                <a16:creationId xmlns:a16="http://schemas.microsoft.com/office/drawing/2014/main" id="{E3A43207-F6CC-A357-E839-73384BA5E1A8}"/>
              </a:ext>
            </a:extLst>
          </p:cNvPr>
          <p:cNvSpPr>
            <a:spLocks noGrp="1"/>
          </p:cNvSpPr>
          <p:nvPr>
            <p:ph type="dt" sz="half" idx="10"/>
          </p:nvPr>
        </p:nvSpPr>
        <p:spPr>
          <a:xfrm>
            <a:off x="1536155" y="6343956"/>
            <a:ext cx="652794" cy="365125"/>
          </a:xfrm>
          <a:prstGeom prst="rect">
            <a:avLst/>
          </a:prstGeom>
        </p:spPr>
        <p:txBody>
          <a:bodyPr>
            <a:noAutofit/>
          </a:bodyPr>
          <a:lstStyle>
            <a:lvl1pPr>
              <a:defRPr>
                <a:solidFill>
                  <a:schemeClr val="tx1">
                    <a:lumMod val="65000"/>
                    <a:lumOff val="35000"/>
                  </a:schemeClr>
                </a:solidFill>
                <a:effectLst/>
              </a:defRPr>
            </a:lvl1pPr>
          </a:lstStyle>
          <a:p>
            <a:r>
              <a:rPr lang="en-US"/>
              <a:t>20xx</a:t>
            </a:r>
          </a:p>
        </p:txBody>
      </p:sp>
      <p:sp>
        <p:nvSpPr>
          <p:cNvPr id="13" name="Slide Number Placeholder 6">
            <a:extLst>
              <a:ext uri="{FF2B5EF4-FFF2-40B4-BE49-F238E27FC236}">
                <a16:creationId xmlns:a16="http://schemas.microsoft.com/office/drawing/2014/main" id="{B0A25FC7-86D1-3925-E290-26CF68DB5232}"/>
              </a:ext>
            </a:extLst>
          </p:cNvPr>
          <p:cNvSpPr>
            <a:spLocks noGrp="1"/>
          </p:cNvSpPr>
          <p:nvPr>
            <p:ph type="sldNum" sz="quarter" idx="12"/>
          </p:nvPr>
        </p:nvSpPr>
        <p:spPr>
          <a:xfrm>
            <a:off x="2182991" y="6343956"/>
            <a:ext cx="327864"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25" name="Picture Placeholder 13">
            <a:extLst>
              <a:ext uri="{FF2B5EF4-FFF2-40B4-BE49-F238E27FC236}">
                <a16:creationId xmlns:a16="http://schemas.microsoft.com/office/drawing/2014/main" id="{98B25542-4AC6-A316-6C17-7D2226A56805}"/>
              </a:ext>
            </a:extLst>
          </p:cNvPr>
          <p:cNvSpPr>
            <a:spLocks noGrp="1"/>
          </p:cNvSpPr>
          <p:nvPr>
            <p:ph type="pic" sz="quarter" idx="15" hasCustomPrompt="1"/>
          </p:nvPr>
        </p:nvSpPr>
        <p:spPr>
          <a:xfrm>
            <a:off x="3182624" y="269622"/>
            <a:ext cx="5760720" cy="6309360"/>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8836693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7F7D08-392D-7E73-0486-E68DA575A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4997"/>
            <a:ext cx="9144001" cy="4259781"/>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5" y="4859868"/>
            <a:ext cx="2726606" cy="1159932"/>
          </a:xfrm>
          <a:prstGeom prst="rect">
            <a:avLst/>
          </a:prstGeom>
        </p:spPr>
        <p:txBody>
          <a:bodyPr anchor="ctr">
            <a:noAutofit/>
          </a:bodyPr>
          <a:lstStyle>
            <a:lvl1pPr>
              <a:defRPr sz="2400"/>
            </a:lvl1pPr>
          </a:lstStyle>
          <a:p>
            <a:r>
              <a:rPr lang="en-US"/>
              <a:t>Click to edit Master title style</a:t>
            </a:r>
          </a:p>
        </p:txBody>
      </p:sp>
      <p:sp>
        <p:nvSpPr>
          <p:cNvPr id="12" name="Picture Placeholder 23">
            <a:extLst>
              <a:ext uri="{FF2B5EF4-FFF2-40B4-BE49-F238E27FC236}">
                <a16:creationId xmlns:a16="http://schemas.microsoft.com/office/drawing/2014/main" id="{4E35383E-CE2A-008E-E1E8-2E0B728D0F92}"/>
              </a:ext>
            </a:extLst>
          </p:cNvPr>
          <p:cNvSpPr>
            <a:spLocks noGrp="1"/>
          </p:cNvSpPr>
          <p:nvPr>
            <p:ph type="pic" sz="quarter" idx="15" hasCustomPrompt="1"/>
          </p:nvPr>
        </p:nvSpPr>
        <p:spPr>
          <a:xfrm>
            <a:off x="206882" y="277993"/>
            <a:ext cx="8730234" cy="3712464"/>
          </a:xfrm>
          <a:blipFill>
            <a:blip r:embed="rId2">
              <a:alphaModFix amt="60000"/>
            </a:blip>
            <a:stretch>
              <a:fillRect/>
            </a:stretch>
          </a:blipFill>
        </p:spPr>
        <p:txBody>
          <a:bodyPr/>
          <a:lstStyle>
            <a:lvl1pPr>
              <a:defRPr/>
            </a:lvl1pPr>
          </a:lstStyle>
          <a:p>
            <a:r>
              <a:rPr lang="en-US"/>
              <a:t> </a:t>
            </a:r>
          </a:p>
        </p:txBody>
      </p:sp>
      <p:cxnSp>
        <p:nvCxnSpPr>
          <p:cNvPr id="4" name="Straight Connector 3">
            <a:extLst>
              <a:ext uri="{FF2B5EF4-FFF2-40B4-BE49-F238E27FC236}">
                <a16:creationId xmlns:a16="http://schemas.microsoft.com/office/drawing/2014/main" id="{B90D005D-712B-494B-56DF-924DDF482030}"/>
              </a:ext>
            </a:extLst>
          </p:cNvPr>
          <p:cNvCxnSpPr>
            <a:cxnSpLocks/>
          </p:cNvCxnSpPr>
          <p:nvPr/>
        </p:nvCxnSpPr>
        <p:spPr>
          <a:xfrm rot="16200000" flipH="1">
            <a:off x="3097530" y="5439835"/>
            <a:ext cx="54864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557611" y="4859868"/>
            <a:ext cx="5103251" cy="1159932"/>
          </a:xfrm>
        </p:spPr>
        <p:txBody>
          <a:bodyPr vert="horz" lIns="91440" tIns="45720" rIns="91440" bIns="45720" rtlCol="0" anchor="ctr">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466023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FC57C7-558E-E972-FC3D-33EA5AE15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9144001" cy="31242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3862139"/>
            <a:ext cx="2283716" cy="2291441"/>
          </a:xfrm>
          <a:prstGeom prst="rect">
            <a:avLst/>
          </a:prstGeom>
        </p:spPr>
        <p:txBody>
          <a:bodyPr anchor="t">
            <a:noAutofit/>
          </a:bodyPr>
          <a:lstStyle>
            <a:lvl1pPr>
              <a:defRPr sz="2400"/>
            </a:lvl1pPr>
          </a:lstStyle>
          <a:p>
            <a:r>
              <a:rPr lang="en-US"/>
              <a:t>Click to edit Master title style</a:t>
            </a:r>
          </a:p>
        </p:txBody>
      </p:sp>
      <p:sp>
        <p:nvSpPr>
          <p:cNvPr id="12" name="Picture Placeholder 23">
            <a:extLst>
              <a:ext uri="{FF2B5EF4-FFF2-40B4-BE49-F238E27FC236}">
                <a16:creationId xmlns:a16="http://schemas.microsoft.com/office/drawing/2014/main" id="{129E37EC-D646-B8F8-28A4-78B2F3C0ED1A}"/>
              </a:ext>
            </a:extLst>
          </p:cNvPr>
          <p:cNvSpPr>
            <a:spLocks noGrp="1"/>
          </p:cNvSpPr>
          <p:nvPr>
            <p:ph type="pic" sz="quarter" idx="15" hasCustomPrompt="1"/>
          </p:nvPr>
        </p:nvSpPr>
        <p:spPr>
          <a:xfrm>
            <a:off x="206882" y="272796"/>
            <a:ext cx="8730234" cy="2578608"/>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3862137"/>
            <a:ext cx="5595022" cy="2291442"/>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0450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8C59FCA-4A79-A2FA-6580-49E46A3E6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3733800"/>
            <a:ext cx="9144001" cy="3127248"/>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4" name="Title 1">
            <a:extLst>
              <a:ext uri="{FF2B5EF4-FFF2-40B4-BE49-F238E27FC236}">
                <a16:creationId xmlns:a16="http://schemas.microsoft.com/office/drawing/2014/main" id="{08939F2A-119D-9DB2-839A-5279FDC03B78}"/>
              </a:ext>
            </a:extLst>
          </p:cNvPr>
          <p:cNvSpPr>
            <a:spLocks noGrp="1"/>
          </p:cNvSpPr>
          <p:nvPr>
            <p:ph type="title"/>
          </p:nvPr>
        </p:nvSpPr>
        <p:spPr>
          <a:xfrm>
            <a:off x="459484" y="798096"/>
            <a:ext cx="2283716" cy="2291441"/>
          </a:xfrm>
          <a:prstGeom prst="rect">
            <a:avLst/>
          </a:prstGeom>
        </p:spPr>
        <p:txBody>
          <a:bodyPr anchor="t">
            <a:noAutofit/>
          </a:bodyPr>
          <a:lstStyle>
            <a:lvl1pPr>
              <a:defRPr sz="2400"/>
            </a:lvl1pPr>
          </a:lstStyle>
          <a:p>
            <a:r>
              <a:rPr lang="en-US"/>
              <a:t>Click to edit Master title style</a:t>
            </a:r>
          </a:p>
        </p:txBody>
      </p:sp>
      <p:sp>
        <p:nvSpPr>
          <p:cNvPr id="5" name="Content Placeholder 7">
            <a:extLst>
              <a:ext uri="{FF2B5EF4-FFF2-40B4-BE49-F238E27FC236}">
                <a16:creationId xmlns:a16="http://schemas.microsoft.com/office/drawing/2014/main" id="{2A6D404D-0656-13AC-E54B-1B2AF72DA212}"/>
              </a:ext>
            </a:extLst>
          </p:cNvPr>
          <p:cNvSpPr>
            <a:spLocks noGrp="1"/>
          </p:cNvSpPr>
          <p:nvPr>
            <p:ph sz="quarter" idx="14"/>
          </p:nvPr>
        </p:nvSpPr>
        <p:spPr>
          <a:xfrm>
            <a:off x="3091778" y="798094"/>
            <a:ext cx="5595022" cy="2291442"/>
          </a:xfrm>
        </p:spPr>
        <p:txBody>
          <a:bodyPr vert="horz" lIns="91440" tIns="45720" rIns="91440" bIns="45720" rtlCol="0">
            <a:noAutofit/>
          </a:bodyPr>
          <a:lstStyle>
            <a:lvl1pPr marL="0" indent="0">
              <a:buNone/>
              <a:defRPr lang="en-US" sz="1050" dirty="0"/>
            </a:lvl1pPr>
            <a:lvl2pPr marL="171450" indent="0">
              <a:buNone/>
              <a:defRPr lang="en-US" sz="1050" dirty="0"/>
            </a:lvl2pPr>
            <a:lvl3pPr marL="342900" indent="0">
              <a:buNone/>
              <a:defRPr lang="en-US" sz="1050" dirty="0"/>
            </a:lvl3pPr>
            <a:lvl4pPr marL="514350" indent="0">
              <a:buNone/>
              <a:defRPr lang="en-US" sz="1050" dirty="0"/>
            </a:lvl4pPr>
            <a:lvl5pPr marL="6858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2" name="Date Placeholder 4">
            <a:extLst>
              <a:ext uri="{FF2B5EF4-FFF2-40B4-BE49-F238E27FC236}">
                <a16:creationId xmlns:a16="http://schemas.microsoft.com/office/drawing/2014/main" id="{8460894B-FE88-D983-F7F5-A84B72F3C467}"/>
              </a:ext>
            </a:extLst>
          </p:cNvPr>
          <p:cNvSpPr>
            <a:spLocks noGrp="1"/>
          </p:cNvSpPr>
          <p:nvPr>
            <p:ph type="dt" sz="half" idx="10"/>
          </p:nvPr>
        </p:nvSpPr>
        <p:spPr>
          <a:xfrm>
            <a:off x="459485" y="3295956"/>
            <a:ext cx="1651983" cy="365125"/>
          </a:xfrm>
          <a:prstGeom prst="rect">
            <a:avLst/>
          </a:prstGeom>
        </p:spPr>
        <p:txBody>
          <a:bodyPr/>
          <a:lstStyle/>
          <a:p>
            <a:r>
              <a:rPr lang="en-US"/>
              <a:t>20xx</a:t>
            </a:r>
          </a:p>
        </p:txBody>
      </p:sp>
      <p:sp>
        <p:nvSpPr>
          <p:cNvPr id="34" name="Footer Placeholder 5">
            <a:extLst>
              <a:ext uri="{FF2B5EF4-FFF2-40B4-BE49-F238E27FC236}">
                <a16:creationId xmlns:a16="http://schemas.microsoft.com/office/drawing/2014/main" id="{64575FAD-3BCD-7A5B-92C1-37F78686E8D1}"/>
              </a:ext>
            </a:extLst>
          </p:cNvPr>
          <p:cNvSpPr>
            <a:spLocks noGrp="1"/>
          </p:cNvSpPr>
          <p:nvPr>
            <p:ph type="ftr" sz="quarter" idx="11"/>
          </p:nvPr>
        </p:nvSpPr>
        <p:spPr>
          <a:xfrm>
            <a:off x="3519974" y="3295956"/>
            <a:ext cx="2104054" cy="365125"/>
          </a:xfrm>
          <a:prstGeom prst="rect">
            <a:avLst/>
          </a:prstGeom>
        </p:spPr>
        <p:txBody>
          <a:bodyPr/>
          <a:lstStyle/>
          <a:p>
            <a:r>
              <a:rPr lang="en-US"/>
              <a:t>Sample Footer Text</a:t>
            </a:r>
          </a:p>
        </p:txBody>
      </p:sp>
      <p:sp>
        <p:nvSpPr>
          <p:cNvPr id="35" name="Slide Number Placeholder 6">
            <a:extLst>
              <a:ext uri="{FF2B5EF4-FFF2-40B4-BE49-F238E27FC236}">
                <a16:creationId xmlns:a16="http://schemas.microsoft.com/office/drawing/2014/main" id="{7997EEDC-D1C0-066F-E485-FE93F79A4AB0}"/>
              </a:ext>
            </a:extLst>
          </p:cNvPr>
          <p:cNvSpPr>
            <a:spLocks noGrp="1"/>
          </p:cNvSpPr>
          <p:nvPr>
            <p:ph type="sldNum" sz="quarter" idx="12"/>
          </p:nvPr>
        </p:nvSpPr>
        <p:spPr>
          <a:xfrm>
            <a:off x="8360323" y="3295956"/>
            <a:ext cx="321905" cy="365125"/>
          </a:xfrm>
          <a:prstGeom prst="rect">
            <a:avLst/>
          </a:prstGeom>
        </p:spPr>
        <p:txBody>
          <a:bodyPr/>
          <a:lstStyle/>
          <a:p>
            <a:fld id="{AEAA3239-9EA4-4A65-A281-97F994456D9F}" type="slidenum">
              <a:rPr lang="en-US" smtClean="0"/>
              <a:t>‹#›</a:t>
            </a:fld>
            <a:endParaRPr lang="en-US"/>
          </a:p>
        </p:txBody>
      </p:sp>
      <p:sp>
        <p:nvSpPr>
          <p:cNvPr id="24" name="Picture Placeholder 23">
            <a:extLst>
              <a:ext uri="{FF2B5EF4-FFF2-40B4-BE49-F238E27FC236}">
                <a16:creationId xmlns:a16="http://schemas.microsoft.com/office/drawing/2014/main" id="{AB21FF36-BD72-F91E-1B19-764F89FF709B}"/>
              </a:ext>
            </a:extLst>
          </p:cNvPr>
          <p:cNvSpPr>
            <a:spLocks noGrp="1"/>
          </p:cNvSpPr>
          <p:nvPr>
            <p:ph type="pic" sz="quarter" idx="15" hasCustomPrompt="1"/>
          </p:nvPr>
        </p:nvSpPr>
        <p:spPr>
          <a:xfrm>
            <a:off x="206882" y="4008120"/>
            <a:ext cx="8730234" cy="2578608"/>
          </a:xfrm>
          <a:blipFill>
            <a:blip r:embed="rId2">
              <a:alphaModFix amt="6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073121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FB54C44A-A2E0-68DD-0C63-6448965DF7BB}"/>
              </a:ext>
            </a:extLst>
          </p:cNvPr>
          <p:cNvCxnSpPr>
            <a:cxnSpLocks/>
          </p:cNvCxnSpPr>
          <p:nvPr userDrawn="1"/>
        </p:nvCxnSpPr>
        <p:spPr>
          <a:xfrm>
            <a:off x="535781" y="190265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CA5B575-5CE1-A472-F5EF-784B83927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74386" y="2181822"/>
            <a:ext cx="3305556"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15" name="Title 1">
            <a:extLst>
              <a:ext uri="{FF2B5EF4-FFF2-40B4-BE49-F238E27FC236}">
                <a16:creationId xmlns:a16="http://schemas.microsoft.com/office/drawing/2014/main" id="{467DFEA6-9362-A6DE-501A-DE01BA9E8E6D}"/>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a:t>Click to edit Master title style</a:t>
            </a:r>
          </a:p>
        </p:txBody>
      </p:sp>
      <p:sp>
        <p:nvSpPr>
          <p:cNvPr id="14" name="Content Placeholder 7">
            <a:extLst>
              <a:ext uri="{FF2B5EF4-FFF2-40B4-BE49-F238E27FC236}">
                <a16:creationId xmlns:a16="http://schemas.microsoft.com/office/drawing/2014/main" id="{A0577F22-3FDE-BBCC-550E-988B3C31CB15}"/>
              </a:ext>
            </a:extLst>
          </p:cNvPr>
          <p:cNvSpPr>
            <a:spLocks noGrp="1"/>
          </p:cNvSpPr>
          <p:nvPr>
            <p:ph sz="quarter" idx="14"/>
          </p:nvPr>
        </p:nvSpPr>
        <p:spPr>
          <a:xfrm>
            <a:off x="459484" y="2205106"/>
            <a:ext cx="4455416" cy="3967079"/>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23">
            <a:extLst>
              <a:ext uri="{FF2B5EF4-FFF2-40B4-BE49-F238E27FC236}">
                <a16:creationId xmlns:a16="http://schemas.microsoft.com/office/drawing/2014/main" id="{2AEC6A7B-DD19-0A7B-1268-1D51DDEF329E}"/>
              </a:ext>
            </a:extLst>
          </p:cNvPr>
          <p:cNvSpPr>
            <a:spLocks noGrp="1"/>
          </p:cNvSpPr>
          <p:nvPr>
            <p:ph type="pic" sz="quarter" idx="18" hasCustomPrompt="1"/>
          </p:nvPr>
        </p:nvSpPr>
        <p:spPr>
          <a:xfrm>
            <a:off x="5580126" y="2478717"/>
            <a:ext cx="2894076" cy="3419856"/>
          </a:xfrm>
          <a:blipFill>
            <a:blip r:embed="rId2">
              <a:alphaModFix amt="60000"/>
            </a:blip>
            <a:stretch>
              <a:fillRect/>
            </a:stretch>
          </a:blipFill>
        </p:spPr>
        <p:txBody>
          <a:bodyPr/>
          <a:lstStyle>
            <a:lvl1pPr>
              <a:defRPr/>
            </a:lvl1pPr>
          </a:lstStyle>
          <a:p>
            <a:r>
              <a:rPr lang="en-US"/>
              <a:t> </a:t>
            </a:r>
          </a:p>
        </p:txBody>
      </p:sp>
      <p:sp>
        <p:nvSpPr>
          <p:cNvPr id="7" name="Date Placeholder 4">
            <a:extLst>
              <a:ext uri="{FF2B5EF4-FFF2-40B4-BE49-F238E27FC236}">
                <a16:creationId xmlns:a16="http://schemas.microsoft.com/office/drawing/2014/main" id="{B9E95395-D89E-0043-F426-2BB8FB0FDAC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11" name="Footer Placeholder 5">
            <a:extLst>
              <a:ext uri="{FF2B5EF4-FFF2-40B4-BE49-F238E27FC236}">
                <a16:creationId xmlns:a16="http://schemas.microsoft.com/office/drawing/2014/main" id="{A91BF2A0-1C9B-2FC0-B3D8-1FE0B288994E}"/>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13" name="Slide Number Placeholder 6">
            <a:extLst>
              <a:ext uri="{FF2B5EF4-FFF2-40B4-BE49-F238E27FC236}">
                <a16:creationId xmlns:a16="http://schemas.microsoft.com/office/drawing/2014/main" id="{DC39D989-0E8D-4F7C-51E7-FE5743D404E4}"/>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2500610"/>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6FCE1F90-615F-9F95-B9AB-58D4A69578F5}"/>
              </a:ext>
            </a:extLst>
          </p:cNvPr>
          <p:cNvCxnSpPr>
            <a:cxnSpLocks/>
          </p:cNvCxnSpPr>
          <p:nvPr userDrawn="1"/>
        </p:nvCxnSpPr>
        <p:spPr>
          <a:xfrm>
            <a:off x="535781" y="1902653"/>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1064172E-92BD-EBA7-48F4-D1248DC72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48268" y="2181822"/>
            <a:ext cx="4831674"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5" name="Title 1">
            <a:extLst>
              <a:ext uri="{FF2B5EF4-FFF2-40B4-BE49-F238E27FC236}">
                <a16:creationId xmlns:a16="http://schemas.microsoft.com/office/drawing/2014/main" id="{B0FDB523-462A-5591-99AE-C3C29FACD139}"/>
              </a:ext>
            </a:extLst>
          </p:cNvPr>
          <p:cNvSpPr>
            <a:spLocks noGrp="1"/>
          </p:cNvSpPr>
          <p:nvPr>
            <p:ph type="title"/>
          </p:nvPr>
        </p:nvSpPr>
        <p:spPr>
          <a:xfrm>
            <a:off x="459485" y="709100"/>
            <a:ext cx="2934660" cy="891101"/>
          </a:xfrm>
          <a:prstGeom prst="rect">
            <a:avLst/>
          </a:prstGeom>
        </p:spPr>
        <p:txBody>
          <a:bodyPr anchor="b">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5" y="2205107"/>
            <a:ext cx="2934660" cy="3967073"/>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23">
            <a:extLst>
              <a:ext uri="{FF2B5EF4-FFF2-40B4-BE49-F238E27FC236}">
                <a16:creationId xmlns:a16="http://schemas.microsoft.com/office/drawing/2014/main" id="{43BD8E09-1E6C-A8B9-C809-7F1D27D0FD6A}"/>
              </a:ext>
            </a:extLst>
          </p:cNvPr>
          <p:cNvSpPr>
            <a:spLocks noGrp="1"/>
          </p:cNvSpPr>
          <p:nvPr>
            <p:ph type="pic" sz="quarter" idx="18" hasCustomPrompt="1"/>
          </p:nvPr>
        </p:nvSpPr>
        <p:spPr>
          <a:xfrm>
            <a:off x="4052400" y="2478717"/>
            <a:ext cx="4423410" cy="3419856"/>
          </a:xfrm>
          <a:blipFill>
            <a:blip r:embed="rId2">
              <a:alphaModFix amt="60000"/>
            </a:blip>
            <a:stretch>
              <a:fillRect/>
            </a:stretch>
          </a:blipFill>
        </p:spPr>
        <p:txBody>
          <a:bodyPr/>
          <a:lstStyle>
            <a:lvl1pPr>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5" y="6343956"/>
            <a:ext cx="1982199" cy="365125"/>
          </a:xfrm>
          <a:prstGeom prst="rect">
            <a:avLst/>
          </a:prstGeom>
        </p:spPr>
        <p:txBody>
          <a:bodyPr>
            <a:noAutofit/>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64947" y="6343956"/>
            <a:ext cx="1087273" cy="365125"/>
          </a:xfrm>
          <a:prstGeom prst="rect">
            <a:avLst/>
          </a:prstGeom>
        </p:spPr>
        <p:txBody>
          <a:bodyPr>
            <a:noAutofit/>
          </a:bodyPr>
          <a:lstStyle/>
          <a:p>
            <a:r>
              <a:rPr lang="en-US"/>
              <a:t>20xx</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52220" y="6343956"/>
            <a:ext cx="33229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7996892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CF6E978-0239-0091-232E-1AFEC0C5F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1" y="2181822"/>
            <a:ext cx="3228465" cy="3967079"/>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99D44447-F033-C9CE-67C6-019549965081}"/>
              </a:ext>
            </a:extLst>
          </p:cNvPr>
          <p:cNvSpPr>
            <a:spLocks noGrp="1"/>
          </p:cNvSpPr>
          <p:nvPr>
            <p:ph type="title"/>
          </p:nvPr>
        </p:nvSpPr>
        <p:spPr>
          <a:xfrm>
            <a:off x="459485" y="709100"/>
            <a:ext cx="8222742" cy="891101"/>
          </a:xfrm>
          <a:prstGeom prst="rect">
            <a:avLst/>
          </a:prstGeom>
        </p:spPr>
        <p:txBody>
          <a:bodyPr anchor="b">
            <a:noAutofit/>
          </a:bodyPr>
          <a:lstStyle>
            <a:lvl1pPr>
              <a:defRPr sz="2400"/>
            </a:lvl1pPr>
          </a:lstStyle>
          <a:p>
            <a:r>
              <a:rPr lang="en-US"/>
              <a:t>Click to edit Master title style</a:t>
            </a:r>
          </a:p>
        </p:txBody>
      </p:sp>
      <p:sp>
        <p:nvSpPr>
          <p:cNvPr id="11" name="Picture Placeholder 23">
            <a:extLst>
              <a:ext uri="{FF2B5EF4-FFF2-40B4-BE49-F238E27FC236}">
                <a16:creationId xmlns:a16="http://schemas.microsoft.com/office/drawing/2014/main" id="{2635C552-0ED9-A459-F18A-3CDED20E5BE3}"/>
              </a:ext>
            </a:extLst>
          </p:cNvPr>
          <p:cNvSpPr>
            <a:spLocks noGrp="1"/>
          </p:cNvSpPr>
          <p:nvPr>
            <p:ph type="pic" sz="quarter" idx="18" hasCustomPrompt="1"/>
          </p:nvPr>
        </p:nvSpPr>
        <p:spPr>
          <a:xfrm>
            <a:off x="740695" y="2455432"/>
            <a:ext cx="2818638" cy="3419856"/>
          </a:xfrm>
          <a:blipFill>
            <a:blip r:embed="rId2">
              <a:alphaModFix amt="60000"/>
            </a:blip>
            <a:stretch>
              <a:fillRect/>
            </a:stretch>
          </a:blipFill>
        </p:spPr>
        <p:txBody>
          <a:bodyPr/>
          <a:lstStyle>
            <a:lvl1pPr>
              <a:defRPr/>
            </a:lvl1pPr>
          </a:lstStyle>
          <a:p>
            <a:r>
              <a:rPr lang="en-US"/>
              <a:t> </a:t>
            </a:r>
          </a:p>
        </p:txBody>
      </p:sp>
      <p:sp>
        <p:nvSpPr>
          <p:cNvPr id="12" name="Content Placeholder 7">
            <a:extLst>
              <a:ext uri="{FF2B5EF4-FFF2-40B4-BE49-F238E27FC236}">
                <a16:creationId xmlns:a16="http://schemas.microsoft.com/office/drawing/2014/main" id="{9488295D-6787-D840-9DD4-495F1F086107}"/>
              </a:ext>
            </a:extLst>
          </p:cNvPr>
          <p:cNvSpPr>
            <a:spLocks noGrp="1"/>
          </p:cNvSpPr>
          <p:nvPr>
            <p:ph sz="quarter" idx="14"/>
          </p:nvPr>
        </p:nvSpPr>
        <p:spPr>
          <a:xfrm>
            <a:off x="4226812" y="2205106"/>
            <a:ext cx="4455416" cy="3967079"/>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4">
            <a:extLst>
              <a:ext uri="{FF2B5EF4-FFF2-40B4-BE49-F238E27FC236}">
                <a16:creationId xmlns:a16="http://schemas.microsoft.com/office/drawing/2014/main" id="{44C833D8-E0E9-C749-0443-2B06F6DE03FC}"/>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15" name="Footer Placeholder 5">
            <a:extLst>
              <a:ext uri="{FF2B5EF4-FFF2-40B4-BE49-F238E27FC236}">
                <a16:creationId xmlns:a16="http://schemas.microsoft.com/office/drawing/2014/main" id="{ACAE9DFF-C773-D714-0C09-80240DE19FAF}"/>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16" name="Slide Number Placeholder 6">
            <a:extLst>
              <a:ext uri="{FF2B5EF4-FFF2-40B4-BE49-F238E27FC236}">
                <a16:creationId xmlns:a16="http://schemas.microsoft.com/office/drawing/2014/main" id="{339D6C62-B024-DF78-9414-D350E282202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883203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966A3D-9E5F-3C1B-B9EC-73F3340D5D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1" y="2205106"/>
            <a:ext cx="3576732" cy="3943796"/>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C502CF0E-9C51-830C-CEDE-80A5D47BD90C}"/>
              </a:ext>
            </a:extLst>
          </p:cNvPr>
          <p:cNvSpPr>
            <a:spLocks noGrp="1"/>
          </p:cNvSpPr>
          <p:nvPr>
            <p:ph type="title"/>
          </p:nvPr>
        </p:nvSpPr>
        <p:spPr>
          <a:xfrm>
            <a:off x="459486" y="709100"/>
            <a:ext cx="2967229" cy="891101"/>
          </a:xfrm>
          <a:prstGeom prst="rect">
            <a:avLst/>
          </a:prstGeom>
        </p:spPr>
        <p:txBody>
          <a:bodyPr anchor="b">
            <a:noAutofit/>
          </a:bodyPr>
          <a:lstStyle>
            <a:lvl1pPr>
              <a:defRPr sz="2400"/>
            </a:lvl1pPr>
          </a:lstStyle>
          <a:p>
            <a:r>
              <a:rPr lang="en-US"/>
              <a:t>Click to edit Master title style</a:t>
            </a:r>
          </a:p>
        </p:txBody>
      </p:sp>
      <p:sp>
        <p:nvSpPr>
          <p:cNvPr id="12" name="Picture Placeholder 11">
            <a:extLst>
              <a:ext uri="{FF2B5EF4-FFF2-40B4-BE49-F238E27FC236}">
                <a16:creationId xmlns:a16="http://schemas.microsoft.com/office/drawing/2014/main" id="{64BAD4E0-57C4-108C-9E27-5EAD1A833249}"/>
              </a:ext>
            </a:extLst>
          </p:cNvPr>
          <p:cNvSpPr>
            <a:spLocks noGrp="1"/>
          </p:cNvSpPr>
          <p:nvPr>
            <p:ph type="pic" sz="quarter" idx="15" hasCustomPrompt="1"/>
          </p:nvPr>
        </p:nvSpPr>
        <p:spPr>
          <a:xfrm>
            <a:off x="739949" y="2480792"/>
            <a:ext cx="3168396" cy="3392424"/>
          </a:xfrm>
          <a:blipFill>
            <a:blip r:embed="rId2">
              <a:alphaModFix amt="60000"/>
            </a:blip>
            <a:stretch>
              <a:fillRect/>
            </a:stretch>
          </a:blipFill>
        </p:spPr>
        <p:txBody>
          <a:bodyPr/>
          <a:lstStyle>
            <a:lvl1pPr>
              <a:defRPr/>
            </a:lvl1pPr>
          </a:lstStyle>
          <a:p>
            <a:r>
              <a:rPr lang="en-US"/>
              <a:t> </a:t>
            </a:r>
          </a:p>
        </p:txBody>
      </p:sp>
      <p:sp>
        <p:nvSpPr>
          <p:cNvPr id="3" name="Content Placeholder 7">
            <a:extLst>
              <a:ext uri="{FF2B5EF4-FFF2-40B4-BE49-F238E27FC236}">
                <a16:creationId xmlns:a16="http://schemas.microsoft.com/office/drawing/2014/main" id="{982AE6CE-D2D4-2329-86C0-F9C45831470E}"/>
              </a:ext>
            </a:extLst>
          </p:cNvPr>
          <p:cNvSpPr>
            <a:spLocks noGrp="1"/>
          </p:cNvSpPr>
          <p:nvPr>
            <p:ph sz="quarter" idx="14"/>
          </p:nvPr>
        </p:nvSpPr>
        <p:spPr>
          <a:xfrm>
            <a:off x="4572000" y="732156"/>
            <a:ext cx="4114801" cy="5405377"/>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557669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C5B3841-4258-5EBB-78B0-8DBB8BA82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782" y="2205106"/>
            <a:ext cx="2890933" cy="3943796"/>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0" name="Title 1">
            <a:extLst>
              <a:ext uri="{FF2B5EF4-FFF2-40B4-BE49-F238E27FC236}">
                <a16:creationId xmlns:a16="http://schemas.microsoft.com/office/drawing/2014/main" id="{B6A14BD6-3E7F-C8A6-3ED2-DC935EEEEEE0}"/>
              </a:ext>
            </a:extLst>
          </p:cNvPr>
          <p:cNvSpPr>
            <a:spLocks noGrp="1"/>
          </p:cNvSpPr>
          <p:nvPr>
            <p:ph type="title"/>
          </p:nvPr>
        </p:nvSpPr>
        <p:spPr>
          <a:xfrm>
            <a:off x="459486" y="709100"/>
            <a:ext cx="2967229" cy="891101"/>
          </a:xfrm>
          <a:prstGeom prst="rect">
            <a:avLst/>
          </a:prstGeom>
        </p:spPr>
        <p:txBody>
          <a:bodyPr anchor="b">
            <a:noAutofit/>
          </a:bodyPr>
          <a:lstStyle>
            <a:lvl1pPr>
              <a:defRPr sz="2400"/>
            </a:lvl1pPr>
          </a:lstStyle>
          <a:p>
            <a:r>
              <a:rPr lang="en-US"/>
              <a:t>Click to edit Master title style</a:t>
            </a:r>
          </a:p>
        </p:txBody>
      </p:sp>
      <p:sp>
        <p:nvSpPr>
          <p:cNvPr id="14" name="Picture Placeholder 13">
            <a:extLst>
              <a:ext uri="{FF2B5EF4-FFF2-40B4-BE49-F238E27FC236}">
                <a16:creationId xmlns:a16="http://schemas.microsoft.com/office/drawing/2014/main" id="{21767FCA-DB6F-605F-8C30-6399DF325E09}"/>
              </a:ext>
            </a:extLst>
          </p:cNvPr>
          <p:cNvSpPr>
            <a:spLocks noGrp="1"/>
          </p:cNvSpPr>
          <p:nvPr>
            <p:ph type="pic" sz="quarter" idx="15" hasCustomPrompt="1"/>
          </p:nvPr>
        </p:nvSpPr>
        <p:spPr>
          <a:xfrm>
            <a:off x="741521" y="2480792"/>
            <a:ext cx="2482596" cy="3392424"/>
          </a:xfrm>
          <a:blipFill>
            <a:blip r:embed="rId2">
              <a:alphaModFix amt="6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86200" y="709099"/>
            <a:ext cx="4796028" cy="5439805"/>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87290342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3C60B43-3F02-3807-6E46-2B1B4C989A3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3740944" y="49440"/>
            <a:ext cx="1662113" cy="1177924"/>
            <a:chOff x="4987925" y="2840038"/>
            <a:chExt cx="2216150" cy="1177924"/>
          </a:xfrm>
        </p:grpSpPr>
        <p:sp>
          <p:nvSpPr>
            <p:cNvPr id="10" name="Rectangle 9">
              <a:extLst>
                <a:ext uri="{FF2B5EF4-FFF2-40B4-BE49-F238E27FC236}">
                  <a16:creationId xmlns:a16="http://schemas.microsoft.com/office/drawing/2014/main" id="{DF27A944-872A-E8C8-8FC2-88B5F89140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11" name="Group 10">
              <a:extLst>
                <a:ext uri="{FF2B5EF4-FFF2-40B4-BE49-F238E27FC236}">
                  <a16:creationId xmlns:a16="http://schemas.microsoft.com/office/drawing/2014/main" id="{A70AFD51-4B4D-0743-F50D-5DA14EC3395E}"/>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2" name="Group 11">
                <a:extLst>
                  <a:ext uri="{FF2B5EF4-FFF2-40B4-BE49-F238E27FC236}">
                    <a16:creationId xmlns:a16="http://schemas.microsoft.com/office/drawing/2014/main" id="{E0878CA7-F6BC-3D54-9B31-0D36C99C9C9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7" name="Freeform 68">
                  <a:extLst>
                    <a:ext uri="{FF2B5EF4-FFF2-40B4-BE49-F238E27FC236}">
                      <a16:creationId xmlns:a16="http://schemas.microsoft.com/office/drawing/2014/main" id="{70D6BE5D-D14F-F86C-1B5D-DF11BCBBBF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9">
                  <a:extLst>
                    <a:ext uri="{FF2B5EF4-FFF2-40B4-BE49-F238E27FC236}">
                      <a16:creationId xmlns:a16="http://schemas.microsoft.com/office/drawing/2014/main" id="{0B935B11-11F9-F9FC-984C-B97E8C740D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Line 70">
                  <a:extLst>
                    <a:ext uri="{FF2B5EF4-FFF2-40B4-BE49-F238E27FC236}">
                      <a16:creationId xmlns:a16="http://schemas.microsoft.com/office/drawing/2014/main" id="{BE8CD0AC-752A-36C8-B3D7-C2498B3605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3" name="Group 12">
                <a:extLst>
                  <a:ext uri="{FF2B5EF4-FFF2-40B4-BE49-F238E27FC236}">
                    <a16:creationId xmlns:a16="http://schemas.microsoft.com/office/drawing/2014/main" id="{61EB58C7-3472-9645-303A-C65C14123F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4" name="Freeform 68">
                  <a:extLst>
                    <a:ext uri="{FF2B5EF4-FFF2-40B4-BE49-F238E27FC236}">
                      <a16:creationId xmlns:a16="http://schemas.microsoft.com/office/drawing/2014/main" id="{A6A0616B-8873-18F1-6B0F-49D27CB1CF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92415C0C-C484-F133-E62B-AF2C09A1A3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Line 70">
                  <a:extLst>
                    <a:ext uri="{FF2B5EF4-FFF2-40B4-BE49-F238E27FC236}">
                      <a16:creationId xmlns:a16="http://schemas.microsoft.com/office/drawing/2014/main" id="{9AC31EC2-05CF-F921-C115-C93D2D5D3C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grpSp>
        <p:nvGrpSpPr>
          <p:cNvPr id="20" name="Group 19">
            <a:extLst>
              <a:ext uri="{FF2B5EF4-FFF2-40B4-BE49-F238E27FC236}">
                <a16:creationId xmlns:a16="http://schemas.microsoft.com/office/drawing/2014/main" id="{2DB1D249-E32E-CA54-2B0E-07373055B0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740944" y="5634038"/>
            <a:ext cx="1662113" cy="1177924"/>
            <a:chOff x="4987925" y="2840038"/>
            <a:chExt cx="2216150" cy="1177924"/>
          </a:xfrm>
        </p:grpSpPr>
        <p:sp>
          <p:nvSpPr>
            <p:cNvPr id="21" name="Rectangle 20">
              <a:extLst>
                <a:ext uri="{FF2B5EF4-FFF2-40B4-BE49-F238E27FC236}">
                  <a16:creationId xmlns:a16="http://schemas.microsoft.com/office/drawing/2014/main" id="{3151709B-660C-1490-E355-0D6EFA8B23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22" name="Group 21">
              <a:extLst>
                <a:ext uri="{FF2B5EF4-FFF2-40B4-BE49-F238E27FC236}">
                  <a16:creationId xmlns:a16="http://schemas.microsoft.com/office/drawing/2014/main" id="{F9006C11-A305-CB26-F3C9-F793404FAFE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3" name="Group 22">
                <a:extLst>
                  <a:ext uri="{FF2B5EF4-FFF2-40B4-BE49-F238E27FC236}">
                    <a16:creationId xmlns:a16="http://schemas.microsoft.com/office/drawing/2014/main" id="{62141B28-A487-DAF4-07D7-398EEC73292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8" name="Freeform 68">
                  <a:extLst>
                    <a:ext uri="{FF2B5EF4-FFF2-40B4-BE49-F238E27FC236}">
                      <a16:creationId xmlns:a16="http://schemas.microsoft.com/office/drawing/2014/main" id="{08544E82-7C10-6056-96F9-890D203187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5B3767EA-BEDF-6F5A-3F2A-63110758F7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0" name="Line 70">
                  <a:extLst>
                    <a:ext uri="{FF2B5EF4-FFF2-40B4-BE49-F238E27FC236}">
                      <a16:creationId xmlns:a16="http://schemas.microsoft.com/office/drawing/2014/main" id="{894D12DF-C2FB-ECB1-D126-DE70BD1389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24" name="Group 23">
                <a:extLst>
                  <a:ext uri="{FF2B5EF4-FFF2-40B4-BE49-F238E27FC236}">
                    <a16:creationId xmlns:a16="http://schemas.microsoft.com/office/drawing/2014/main" id="{EB321FA9-CD00-E340-DF3A-DF2F6056D22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5" name="Freeform 68">
                  <a:extLst>
                    <a:ext uri="{FF2B5EF4-FFF2-40B4-BE49-F238E27FC236}">
                      <a16:creationId xmlns:a16="http://schemas.microsoft.com/office/drawing/2014/main" id="{7F442571-8A8E-F056-8120-0A7166739E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6" name="Freeform 69">
                  <a:extLst>
                    <a:ext uri="{FF2B5EF4-FFF2-40B4-BE49-F238E27FC236}">
                      <a16:creationId xmlns:a16="http://schemas.microsoft.com/office/drawing/2014/main" id="{90B1B727-221D-4181-A364-D5B709E701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7" name="Line 70">
                  <a:extLst>
                    <a:ext uri="{FF2B5EF4-FFF2-40B4-BE49-F238E27FC236}">
                      <a16:creationId xmlns:a16="http://schemas.microsoft.com/office/drawing/2014/main" id="{675BA8D2-1FF0-72E0-6BB5-84E882FF72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6" name="Title 1">
            <a:extLst>
              <a:ext uri="{FF2B5EF4-FFF2-40B4-BE49-F238E27FC236}">
                <a16:creationId xmlns:a16="http://schemas.microsoft.com/office/drawing/2014/main" id="{A180BF33-C99D-1A4A-5974-7053CE7E7482}"/>
              </a:ext>
            </a:extLst>
          </p:cNvPr>
          <p:cNvSpPr>
            <a:spLocks noGrp="1"/>
          </p:cNvSpPr>
          <p:nvPr>
            <p:ph type="title"/>
          </p:nvPr>
        </p:nvSpPr>
        <p:spPr>
          <a:xfrm>
            <a:off x="1143001" y="4893733"/>
            <a:ext cx="6858000" cy="822013"/>
          </a:xfrm>
          <a:prstGeom prst="rect">
            <a:avLst/>
          </a:prstGeom>
        </p:spPr>
        <p:txBody>
          <a:bodyPr anchor="t">
            <a:noAutofit/>
          </a:bodyPr>
          <a:lstStyle>
            <a:lvl1pPr algn="ctr">
              <a:lnSpc>
                <a:spcPct val="110000"/>
              </a:lnSpc>
              <a:defRPr sz="1350" b="0" i="0">
                <a:solidFill>
                  <a:schemeClr val="bg1">
                    <a:lumMod val="75000"/>
                    <a:lumOff val="25000"/>
                  </a:schemeClr>
                </a:solidFill>
                <a:latin typeface="+mn-lt"/>
              </a:defRPr>
            </a:lvl1pPr>
          </a:lstStyle>
          <a:p>
            <a:r>
              <a:rPr lang="en-US"/>
              <a:t>Click to edit Master title style</a:t>
            </a:r>
          </a:p>
        </p:txBody>
      </p:sp>
      <p:sp>
        <p:nvSpPr>
          <p:cNvPr id="8" name="Content Placeholder 6">
            <a:extLst>
              <a:ext uri="{FF2B5EF4-FFF2-40B4-BE49-F238E27FC236}">
                <a16:creationId xmlns:a16="http://schemas.microsoft.com/office/drawing/2014/main" id="{63DD70A9-B50E-61D0-C634-34E20A3D422B}"/>
              </a:ext>
            </a:extLst>
          </p:cNvPr>
          <p:cNvSpPr>
            <a:spLocks noGrp="1"/>
          </p:cNvSpPr>
          <p:nvPr>
            <p:ph sz="quarter" idx="13" hasCustomPrompt="1"/>
          </p:nvPr>
        </p:nvSpPr>
        <p:spPr>
          <a:xfrm>
            <a:off x="1143001" y="1107048"/>
            <a:ext cx="6858000" cy="3660809"/>
          </a:xfrm>
        </p:spPr>
        <p:txBody>
          <a:bodyPr anchor="b">
            <a:noAutofit/>
          </a:bodyPr>
          <a:lstStyle>
            <a:lvl1pPr marL="0" indent="0" algn="ctr">
              <a:lnSpc>
                <a:spcPct val="90000"/>
              </a:lnSpc>
              <a:buNone/>
              <a:defRPr sz="17250" b="0">
                <a:solidFill>
                  <a:schemeClr val="bg1">
                    <a:lumMod val="75000"/>
                    <a:lumOff val="25000"/>
                  </a:schemeClr>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6172200"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3541065"/>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46C6E13-5F92-0B54-E552-A8E8EA32109D}"/>
              </a:ext>
            </a:extLst>
          </p:cNvPr>
          <p:cNvGrpSpPr/>
          <p:nvPr/>
        </p:nvGrpSpPr>
        <p:grpSpPr>
          <a:xfrm flipH="1">
            <a:off x="6265069" y="531607"/>
            <a:ext cx="2878931" cy="6520778"/>
            <a:chOff x="192855" y="531607"/>
            <a:chExt cx="3838575" cy="6520778"/>
          </a:xfrm>
        </p:grpSpPr>
        <p:grpSp>
          <p:nvGrpSpPr>
            <p:cNvPr id="8" name="Group 7">
              <a:extLst>
                <a:ext uri="{FF2B5EF4-FFF2-40B4-BE49-F238E27FC236}">
                  <a16:creationId xmlns:a16="http://schemas.microsoft.com/office/drawing/2014/main" id="{581DD79D-1CEE-4719-00FE-4FD53EA315E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883418" y="-158956"/>
              <a:ext cx="2457450" cy="3838575"/>
              <a:chOff x="587376" y="280988"/>
              <a:chExt cx="2457450" cy="3838575"/>
            </a:xfrm>
          </p:grpSpPr>
          <p:sp>
            <p:nvSpPr>
              <p:cNvPr id="32" name="Freeform 64">
                <a:extLst>
                  <a:ext uri="{FF2B5EF4-FFF2-40B4-BE49-F238E27FC236}">
                    <a16:creationId xmlns:a16="http://schemas.microsoft.com/office/drawing/2014/main" id="{63458FA5-D071-3A46-EB12-8B6C8D6396A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3" name="Freeform 81">
                <a:extLst>
                  <a:ext uri="{FF2B5EF4-FFF2-40B4-BE49-F238E27FC236}">
                    <a16:creationId xmlns:a16="http://schemas.microsoft.com/office/drawing/2014/main" id="{4DD1D754-B9F5-6269-D3E0-3703961659F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4" name="Freeform 61">
                <a:extLst>
                  <a:ext uri="{FF2B5EF4-FFF2-40B4-BE49-F238E27FC236}">
                    <a16:creationId xmlns:a16="http://schemas.microsoft.com/office/drawing/2014/main" id="{F3A3D4E7-3A71-4AB8-FB08-8CEDD527A7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34">
                <a:extLst>
                  <a:ext uri="{FF2B5EF4-FFF2-40B4-BE49-F238E27FC236}">
                    <a16:creationId xmlns:a16="http://schemas.microsoft.com/office/drawing/2014/main" id="{497067EC-F598-B7C7-88F4-2F57F6D874A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6" name="Freeform 84">
                <a:extLst>
                  <a:ext uri="{FF2B5EF4-FFF2-40B4-BE49-F238E27FC236}">
                    <a16:creationId xmlns:a16="http://schemas.microsoft.com/office/drawing/2014/main" id="{1A115B41-BE53-1781-C3A0-8F7DBB6CF7F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7" name="Freeform 87">
                <a:extLst>
                  <a:ext uri="{FF2B5EF4-FFF2-40B4-BE49-F238E27FC236}">
                    <a16:creationId xmlns:a16="http://schemas.microsoft.com/office/drawing/2014/main" id="{AD9F9AC4-59AA-3FED-EB58-ABCC8422A50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8" name="Freeform 60">
                <a:extLst>
                  <a:ext uri="{FF2B5EF4-FFF2-40B4-BE49-F238E27FC236}">
                    <a16:creationId xmlns:a16="http://schemas.microsoft.com/office/drawing/2014/main" id="{5C39FA36-DD8A-A8AF-995B-FEB1B81928A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9" name="Freeform 59">
                <a:extLst>
                  <a:ext uri="{FF2B5EF4-FFF2-40B4-BE49-F238E27FC236}">
                    <a16:creationId xmlns:a16="http://schemas.microsoft.com/office/drawing/2014/main" id="{0435A07F-ABFF-DBCD-9D6E-B060E78839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0" name="Freeform 62">
                <a:extLst>
                  <a:ext uri="{FF2B5EF4-FFF2-40B4-BE49-F238E27FC236}">
                    <a16:creationId xmlns:a16="http://schemas.microsoft.com/office/drawing/2014/main" id="{F61ED471-E9B3-E6FF-4DA3-8663BAB6BBA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1" name="Freeform 65">
                <a:extLst>
                  <a:ext uri="{FF2B5EF4-FFF2-40B4-BE49-F238E27FC236}">
                    <a16:creationId xmlns:a16="http://schemas.microsoft.com/office/drawing/2014/main" id="{66D48908-5C19-CE7C-FB3B-E55D124BE81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2" name="Freeform 79">
                <a:extLst>
                  <a:ext uri="{FF2B5EF4-FFF2-40B4-BE49-F238E27FC236}">
                    <a16:creationId xmlns:a16="http://schemas.microsoft.com/office/drawing/2014/main" id="{9EBA239B-B2C2-C1D7-42F7-BB50522E1C1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3" name="Freeform 82">
                <a:extLst>
                  <a:ext uri="{FF2B5EF4-FFF2-40B4-BE49-F238E27FC236}">
                    <a16:creationId xmlns:a16="http://schemas.microsoft.com/office/drawing/2014/main" id="{7311065F-4C49-B37C-B6F2-EF021666B0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4" name="Freeform 85">
                <a:extLst>
                  <a:ext uri="{FF2B5EF4-FFF2-40B4-BE49-F238E27FC236}">
                    <a16:creationId xmlns:a16="http://schemas.microsoft.com/office/drawing/2014/main" id="{EADE6C0A-9B31-463A-DC31-450FBFB0EA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45" name="Freeform 44">
                <a:extLst>
                  <a:ext uri="{FF2B5EF4-FFF2-40B4-BE49-F238E27FC236}">
                    <a16:creationId xmlns:a16="http://schemas.microsoft.com/office/drawing/2014/main" id="{715F916F-BDD7-938C-7F9F-15FA32E2E2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46" name="Group 45">
                <a:extLst>
                  <a:ext uri="{FF2B5EF4-FFF2-40B4-BE49-F238E27FC236}">
                    <a16:creationId xmlns:a16="http://schemas.microsoft.com/office/drawing/2014/main" id="{A17F0837-6401-508D-9D16-AC64526C93F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7" name="Line 63">
                  <a:extLst>
                    <a:ext uri="{FF2B5EF4-FFF2-40B4-BE49-F238E27FC236}">
                      <a16:creationId xmlns:a16="http://schemas.microsoft.com/office/drawing/2014/main" id="{201E24E4-9DA0-20F2-7AE3-5DA927CDF4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8" name="Line 66">
                  <a:extLst>
                    <a:ext uri="{FF2B5EF4-FFF2-40B4-BE49-F238E27FC236}">
                      <a16:creationId xmlns:a16="http://schemas.microsoft.com/office/drawing/2014/main" id="{F0D81B78-2590-5FE2-3E72-AED10BB9C81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49" name="Line 67">
                  <a:extLst>
                    <a:ext uri="{FF2B5EF4-FFF2-40B4-BE49-F238E27FC236}">
                      <a16:creationId xmlns:a16="http://schemas.microsoft.com/office/drawing/2014/main" id="{1B0E3C51-648E-EED1-D8E4-5C1A83A793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0" name="Line 80">
                  <a:extLst>
                    <a:ext uri="{FF2B5EF4-FFF2-40B4-BE49-F238E27FC236}">
                      <a16:creationId xmlns:a16="http://schemas.microsoft.com/office/drawing/2014/main" id="{B63F0A42-E73B-9C27-C8AC-5862ECD9A91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1" name="Line 83">
                  <a:extLst>
                    <a:ext uri="{FF2B5EF4-FFF2-40B4-BE49-F238E27FC236}">
                      <a16:creationId xmlns:a16="http://schemas.microsoft.com/office/drawing/2014/main" id="{CFD7B0F1-6021-5D68-851A-183A3606E5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2" name="Line 86">
                  <a:extLst>
                    <a:ext uri="{FF2B5EF4-FFF2-40B4-BE49-F238E27FC236}">
                      <a16:creationId xmlns:a16="http://schemas.microsoft.com/office/drawing/2014/main" id="{E63766C1-D1F5-CD70-020F-548E19947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53" name="Line 89">
                  <a:extLst>
                    <a:ext uri="{FF2B5EF4-FFF2-40B4-BE49-F238E27FC236}">
                      <a16:creationId xmlns:a16="http://schemas.microsoft.com/office/drawing/2014/main" id="{9A7C8B71-FD3E-CF93-F909-DC78EB1BFE1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2A83BBBA-0866-8DA7-4C6B-39E5341383F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V="1">
              <a:off x="917093" y="3213810"/>
              <a:ext cx="2457450" cy="3838575"/>
              <a:chOff x="587376" y="280988"/>
              <a:chExt cx="2457450" cy="3838575"/>
            </a:xfrm>
          </p:grpSpPr>
          <p:sp>
            <p:nvSpPr>
              <p:cNvPr id="10" name="Freeform 64">
                <a:extLst>
                  <a:ext uri="{FF2B5EF4-FFF2-40B4-BE49-F238E27FC236}">
                    <a16:creationId xmlns:a16="http://schemas.microsoft.com/office/drawing/2014/main" id="{55F21049-C8CB-1413-A3F0-41A22AF2A75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81">
                <a:extLst>
                  <a:ext uri="{FF2B5EF4-FFF2-40B4-BE49-F238E27FC236}">
                    <a16:creationId xmlns:a16="http://schemas.microsoft.com/office/drawing/2014/main" id="{173F64F1-9A9D-BC7E-B0A0-971F0F0F14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2" name="Freeform 61">
                <a:extLst>
                  <a:ext uri="{FF2B5EF4-FFF2-40B4-BE49-F238E27FC236}">
                    <a16:creationId xmlns:a16="http://schemas.microsoft.com/office/drawing/2014/main" id="{B25A2E7D-3D32-4BB9-A01F-1F77476D5EA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78">
                <a:extLst>
                  <a:ext uri="{FF2B5EF4-FFF2-40B4-BE49-F238E27FC236}">
                    <a16:creationId xmlns:a16="http://schemas.microsoft.com/office/drawing/2014/main" id="{BD1373BC-8861-74A9-F90B-6D147FAB44F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84">
                <a:extLst>
                  <a:ext uri="{FF2B5EF4-FFF2-40B4-BE49-F238E27FC236}">
                    <a16:creationId xmlns:a16="http://schemas.microsoft.com/office/drawing/2014/main" id="{1D0F6C7E-8186-9BA9-C089-F165E186A2D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87">
                <a:extLst>
                  <a:ext uri="{FF2B5EF4-FFF2-40B4-BE49-F238E27FC236}">
                    <a16:creationId xmlns:a16="http://schemas.microsoft.com/office/drawing/2014/main" id="{359F8A83-D46B-F8FF-DC7C-3C04DCA8FFF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0">
                <a:extLst>
                  <a:ext uri="{FF2B5EF4-FFF2-40B4-BE49-F238E27FC236}">
                    <a16:creationId xmlns:a16="http://schemas.microsoft.com/office/drawing/2014/main" id="{BFC83E63-6FC3-C31E-98CE-21843812F03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59">
                <a:extLst>
                  <a:ext uri="{FF2B5EF4-FFF2-40B4-BE49-F238E27FC236}">
                    <a16:creationId xmlns:a16="http://schemas.microsoft.com/office/drawing/2014/main" id="{302ABA44-3B57-F469-6C04-F66BDA7AE5F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2">
                <a:extLst>
                  <a:ext uri="{FF2B5EF4-FFF2-40B4-BE49-F238E27FC236}">
                    <a16:creationId xmlns:a16="http://schemas.microsoft.com/office/drawing/2014/main" id="{7AEBB6FD-54FE-C7DA-9A26-50A06339E46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Freeform 65">
                <a:extLst>
                  <a:ext uri="{FF2B5EF4-FFF2-40B4-BE49-F238E27FC236}">
                    <a16:creationId xmlns:a16="http://schemas.microsoft.com/office/drawing/2014/main" id="{5E33358E-58C6-D35A-1278-C81907C9979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0" name="Freeform 79">
                <a:extLst>
                  <a:ext uri="{FF2B5EF4-FFF2-40B4-BE49-F238E27FC236}">
                    <a16:creationId xmlns:a16="http://schemas.microsoft.com/office/drawing/2014/main" id="{03A5740E-D7E5-68C0-948E-9724E0ACF7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82">
                <a:extLst>
                  <a:ext uri="{FF2B5EF4-FFF2-40B4-BE49-F238E27FC236}">
                    <a16:creationId xmlns:a16="http://schemas.microsoft.com/office/drawing/2014/main" id="{8AB4DD54-E3B5-6D41-1243-6F2D21CD99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Freeform 85">
                <a:extLst>
                  <a:ext uri="{FF2B5EF4-FFF2-40B4-BE49-F238E27FC236}">
                    <a16:creationId xmlns:a16="http://schemas.microsoft.com/office/drawing/2014/main" id="{2A94B732-4A98-2F5C-F80B-6BBDB47064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3" name="Freeform 88">
                <a:extLst>
                  <a:ext uri="{FF2B5EF4-FFF2-40B4-BE49-F238E27FC236}">
                    <a16:creationId xmlns:a16="http://schemas.microsoft.com/office/drawing/2014/main" id="{DF1D8441-3705-CC80-FE5F-2A09989AAF8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24" name="Group 23">
                <a:extLst>
                  <a:ext uri="{FF2B5EF4-FFF2-40B4-BE49-F238E27FC236}">
                    <a16:creationId xmlns:a16="http://schemas.microsoft.com/office/drawing/2014/main" id="{8F71A31A-59B3-9162-371C-C01A729D0C3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5" name="Line 63">
                  <a:extLst>
                    <a:ext uri="{FF2B5EF4-FFF2-40B4-BE49-F238E27FC236}">
                      <a16:creationId xmlns:a16="http://schemas.microsoft.com/office/drawing/2014/main" id="{7CCBE56E-A31B-4C75-DC85-F53147C4D0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6" name="Line 66">
                  <a:extLst>
                    <a:ext uri="{FF2B5EF4-FFF2-40B4-BE49-F238E27FC236}">
                      <a16:creationId xmlns:a16="http://schemas.microsoft.com/office/drawing/2014/main" id="{296ACE92-E4E8-3DA8-53B5-B4C1E3A8D2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7" name="Line 67">
                  <a:extLst>
                    <a:ext uri="{FF2B5EF4-FFF2-40B4-BE49-F238E27FC236}">
                      <a16:creationId xmlns:a16="http://schemas.microsoft.com/office/drawing/2014/main" id="{7B0613D4-F0E5-89E7-9C18-8CFA239DF1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8" name="Line 80">
                  <a:extLst>
                    <a:ext uri="{FF2B5EF4-FFF2-40B4-BE49-F238E27FC236}">
                      <a16:creationId xmlns:a16="http://schemas.microsoft.com/office/drawing/2014/main" id="{E622BCC5-94CF-3347-DA0D-7358D5BAEC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29" name="Line 83">
                  <a:extLst>
                    <a:ext uri="{FF2B5EF4-FFF2-40B4-BE49-F238E27FC236}">
                      <a16:creationId xmlns:a16="http://schemas.microsoft.com/office/drawing/2014/main" id="{7A92BD29-9001-7192-3FC5-2BD68F7AF2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0" name="Line 86">
                  <a:extLst>
                    <a:ext uri="{FF2B5EF4-FFF2-40B4-BE49-F238E27FC236}">
                      <a16:creationId xmlns:a16="http://schemas.microsoft.com/office/drawing/2014/main" id="{538F5771-4928-1E01-FE11-700BA531382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sp>
              <p:nvSpPr>
                <p:cNvPr id="31" name="Line 89">
                  <a:extLst>
                    <a:ext uri="{FF2B5EF4-FFF2-40B4-BE49-F238E27FC236}">
                      <a16:creationId xmlns:a16="http://schemas.microsoft.com/office/drawing/2014/main" id="{7DCEABB5-FF34-2744-FB43-A0CE5EE8EB4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54" name="Content Placeholder 53">
            <a:extLst>
              <a:ext uri="{FF2B5EF4-FFF2-40B4-BE49-F238E27FC236}">
                <a16:creationId xmlns:a16="http://schemas.microsoft.com/office/drawing/2014/main" id="{8FCCC77F-6C47-D9CF-D034-6C88D17987B1}"/>
              </a:ext>
            </a:extLst>
          </p:cNvPr>
          <p:cNvSpPr>
            <a:spLocks noGrp="1"/>
          </p:cNvSpPr>
          <p:nvPr>
            <p:ph sz="quarter" idx="16" hasCustomPrompt="1"/>
          </p:nvPr>
        </p:nvSpPr>
        <p:spPr>
          <a:xfrm>
            <a:off x="446485" y="660401"/>
            <a:ext cx="5866209" cy="4119563"/>
          </a:xfrm>
        </p:spPr>
        <p:txBody>
          <a:bodyPr anchor="b"/>
          <a:lstStyle>
            <a:lvl1pPr>
              <a:defRPr sz="17400">
                <a:solidFill>
                  <a:schemeClr val="tx1">
                    <a:lumMod val="75000"/>
                    <a:lumOff val="25000"/>
                  </a:schemeClr>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5965139" y="6343956"/>
            <a:ext cx="321905" cy="365125"/>
          </a:xfrm>
          <a:prstGeom prst="rect">
            <a:avLst/>
          </a:prstGeom>
        </p:spPr>
        <p:txBody>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
        <p:nvSpPr>
          <p:cNvPr id="62" name="Title 61">
            <a:extLst>
              <a:ext uri="{FF2B5EF4-FFF2-40B4-BE49-F238E27FC236}">
                <a16:creationId xmlns:a16="http://schemas.microsoft.com/office/drawing/2014/main" id="{AB82C1FD-F89F-A137-0472-2D6FEB286781}"/>
              </a:ext>
            </a:extLst>
          </p:cNvPr>
          <p:cNvSpPr>
            <a:spLocks noGrp="1"/>
          </p:cNvSpPr>
          <p:nvPr>
            <p:ph type="title"/>
          </p:nvPr>
        </p:nvSpPr>
        <p:spPr>
          <a:xfrm>
            <a:off x="459487" y="4900731"/>
            <a:ext cx="5840015" cy="1097839"/>
          </a:xfrm>
        </p:spPr>
        <p:txBody>
          <a:bodyPr anchor="t"/>
          <a:lstStyle>
            <a:lvl1pPr>
              <a:lnSpc>
                <a:spcPct val="100000"/>
              </a:lnSpc>
              <a:defRPr sz="1350">
                <a:solidFill>
                  <a:schemeClr val="tx1">
                    <a:lumMod val="75000"/>
                    <a:lumOff val="25000"/>
                  </a:schemeClr>
                </a:solidFill>
                <a:latin typeface="+mn-lt"/>
              </a:defRPr>
            </a:lvl1pPr>
          </a:lstStyle>
          <a:p>
            <a:r>
              <a:rPr lang="en-US"/>
              <a:t>Click to edit Master title style</a:t>
            </a:r>
          </a:p>
        </p:txBody>
      </p:sp>
    </p:spTree>
    <p:extLst>
      <p:ext uri="{BB962C8B-B14F-4D97-AF65-F5344CB8AC3E}">
        <p14:creationId xmlns:p14="http://schemas.microsoft.com/office/powerpoint/2010/main" val="8459089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77752CF-4BA1-3C90-9F5C-CDB8AA18E744}"/>
              </a:ext>
            </a:extLst>
          </p:cNvPr>
          <p:cNvGrpSpPr/>
          <p:nvPr/>
        </p:nvGrpSpPr>
        <p:grpSpPr>
          <a:xfrm rot="2700000">
            <a:off x="7812427" y="4715803"/>
            <a:ext cx="633413" cy="1396604"/>
            <a:chOff x="5959192" y="333389"/>
            <a:chExt cx="633413" cy="1862138"/>
          </a:xfrm>
        </p:grpSpPr>
        <p:grpSp>
          <p:nvGrpSpPr>
            <p:cNvPr id="8" name="Group 7">
              <a:extLst>
                <a:ext uri="{FF2B5EF4-FFF2-40B4-BE49-F238E27FC236}">
                  <a16:creationId xmlns:a16="http://schemas.microsoft.com/office/drawing/2014/main" id="{99E24818-6F19-BE8F-6603-A7DA9C66BC86}"/>
                </a:ext>
              </a:extLst>
            </p:cNvPr>
            <p:cNvGrpSpPr/>
            <p:nvPr/>
          </p:nvGrpSpPr>
          <p:grpSpPr>
            <a:xfrm>
              <a:off x="5959192" y="333389"/>
              <a:ext cx="633413" cy="1419225"/>
              <a:chOff x="5959192" y="333389"/>
              <a:chExt cx="633413" cy="1419225"/>
            </a:xfrm>
          </p:grpSpPr>
          <p:sp>
            <p:nvSpPr>
              <p:cNvPr id="10" name="Freeform 68">
                <a:extLst>
                  <a:ext uri="{FF2B5EF4-FFF2-40B4-BE49-F238E27FC236}">
                    <a16:creationId xmlns:a16="http://schemas.microsoft.com/office/drawing/2014/main" id="{8F057B91-4F38-726D-D0A5-CAFBB0F15B2E}"/>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9">
                <a:extLst>
                  <a:ext uri="{FF2B5EF4-FFF2-40B4-BE49-F238E27FC236}">
                    <a16:creationId xmlns:a16="http://schemas.microsoft.com/office/drawing/2014/main" id="{FF13D6C9-742D-8DE0-0722-3F9455E0A479}"/>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9" name="Line 70">
              <a:extLst>
                <a:ext uri="{FF2B5EF4-FFF2-40B4-BE49-F238E27FC236}">
                  <a16:creationId xmlns:a16="http://schemas.microsoft.com/office/drawing/2014/main" id="{DD4B8E7C-D15D-34D3-2F19-CE7E119866E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531A04BA-1034-8C2D-7B4F-FFE2FEEBF2C1}"/>
              </a:ext>
            </a:extLst>
          </p:cNvPr>
          <p:cNvGrpSpPr/>
          <p:nvPr/>
        </p:nvGrpSpPr>
        <p:grpSpPr>
          <a:xfrm>
            <a:off x="809626" y="649305"/>
            <a:ext cx="523538" cy="1372591"/>
            <a:chOff x="1079500" y="649304"/>
            <a:chExt cx="698051" cy="1372591"/>
          </a:xfrm>
        </p:grpSpPr>
        <p:sp>
          <p:nvSpPr>
            <p:cNvPr id="13" name="Oval 12">
              <a:extLst>
                <a:ext uri="{FF2B5EF4-FFF2-40B4-BE49-F238E27FC236}">
                  <a16:creationId xmlns:a16="http://schemas.microsoft.com/office/drawing/2014/main" id="{D7573B03-A5C8-6F68-19F8-A605A3FFFA0A}"/>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14" name="Group 13">
              <a:extLst>
                <a:ext uri="{FF2B5EF4-FFF2-40B4-BE49-F238E27FC236}">
                  <a16:creationId xmlns:a16="http://schemas.microsoft.com/office/drawing/2014/main" id="{099CAF66-0082-3FFF-4237-037ECC53BBE7}"/>
                </a:ext>
              </a:extLst>
            </p:cNvPr>
            <p:cNvGrpSpPr/>
            <p:nvPr/>
          </p:nvGrpSpPr>
          <p:grpSpPr>
            <a:xfrm rot="10800000">
              <a:off x="1079500" y="952167"/>
              <a:ext cx="641184" cy="1069728"/>
              <a:chOff x="6484111" y="2967038"/>
              <a:chExt cx="641184" cy="1069728"/>
            </a:xfrm>
          </p:grpSpPr>
          <p:grpSp>
            <p:nvGrpSpPr>
              <p:cNvPr id="15" name="Group 14">
                <a:extLst>
                  <a:ext uri="{FF2B5EF4-FFF2-40B4-BE49-F238E27FC236}">
                    <a16:creationId xmlns:a16="http://schemas.microsoft.com/office/drawing/2014/main" id="{EC8C6674-8594-E6D0-B843-E6B1BC872E42}"/>
                  </a:ext>
                </a:extLst>
              </p:cNvPr>
              <p:cNvGrpSpPr/>
              <p:nvPr/>
            </p:nvGrpSpPr>
            <p:grpSpPr>
              <a:xfrm>
                <a:off x="6808136" y="2967038"/>
                <a:ext cx="317159" cy="932400"/>
                <a:chOff x="6808136" y="2967038"/>
                <a:chExt cx="317159" cy="932400"/>
              </a:xfrm>
            </p:grpSpPr>
            <p:sp>
              <p:nvSpPr>
                <p:cNvPr id="20" name="Freeform 68">
                  <a:extLst>
                    <a:ext uri="{FF2B5EF4-FFF2-40B4-BE49-F238E27FC236}">
                      <a16:creationId xmlns:a16="http://schemas.microsoft.com/office/drawing/2014/main" id="{A4B74803-AB06-F0B5-CAF3-164628FA3D6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472E58AB-3D73-FE3B-8E9C-C0905E195A98}"/>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2" name="Line 70">
                  <a:extLst>
                    <a:ext uri="{FF2B5EF4-FFF2-40B4-BE49-F238E27FC236}">
                      <a16:creationId xmlns:a16="http://schemas.microsoft.com/office/drawing/2014/main" id="{8F097B18-FA06-126F-3A35-26C99428075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6" name="Group 15">
                <a:extLst>
                  <a:ext uri="{FF2B5EF4-FFF2-40B4-BE49-F238E27FC236}">
                    <a16:creationId xmlns:a16="http://schemas.microsoft.com/office/drawing/2014/main" id="{8BC258A3-BB98-9C50-05A6-F4E1338502D3}"/>
                  </a:ext>
                </a:extLst>
              </p:cNvPr>
              <p:cNvGrpSpPr/>
              <p:nvPr/>
            </p:nvGrpSpPr>
            <p:grpSpPr>
              <a:xfrm rot="18900000" flipH="1">
                <a:off x="6484111" y="3104366"/>
                <a:ext cx="317159" cy="932400"/>
                <a:chOff x="6808136" y="2967038"/>
                <a:chExt cx="317159" cy="932400"/>
              </a:xfrm>
            </p:grpSpPr>
            <p:sp>
              <p:nvSpPr>
                <p:cNvPr id="17" name="Freeform 68">
                  <a:extLst>
                    <a:ext uri="{FF2B5EF4-FFF2-40B4-BE49-F238E27FC236}">
                      <a16:creationId xmlns:a16="http://schemas.microsoft.com/office/drawing/2014/main" id="{276FDCAB-5D59-FEE2-A415-A5948BAEC4DC}"/>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8" name="Freeform 69">
                  <a:extLst>
                    <a:ext uri="{FF2B5EF4-FFF2-40B4-BE49-F238E27FC236}">
                      <a16:creationId xmlns:a16="http://schemas.microsoft.com/office/drawing/2014/main" id="{E3DF5097-6886-8ADE-885A-24C0B21C7D42}"/>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9" name="Line 70">
                  <a:extLst>
                    <a:ext uri="{FF2B5EF4-FFF2-40B4-BE49-F238E27FC236}">
                      <a16:creationId xmlns:a16="http://schemas.microsoft.com/office/drawing/2014/main" id="{5D3400C4-73B6-95B3-1831-80DC32487EEE}"/>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5" name="Title 1">
            <a:extLst>
              <a:ext uri="{FF2B5EF4-FFF2-40B4-BE49-F238E27FC236}">
                <a16:creationId xmlns:a16="http://schemas.microsoft.com/office/drawing/2014/main" id="{D49EFEB0-E2EA-5928-A8E0-4E3586048C61}"/>
              </a:ext>
            </a:extLst>
          </p:cNvPr>
          <p:cNvSpPr>
            <a:spLocks noGrp="1"/>
          </p:cNvSpPr>
          <p:nvPr>
            <p:ph type="title"/>
          </p:nvPr>
        </p:nvSpPr>
        <p:spPr>
          <a:xfrm>
            <a:off x="1656672" y="4893732"/>
            <a:ext cx="5830658" cy="1097280"/>
          </a:xfrm>
          <a:prstGeom prst="rect">
            <a:avLst/>
          </a:prstGeom>
        </p:spPr>
        <p:txBody>
          <a:bodyPr anchor="t">
            <a:noAutofit/>
          </a:bodyPr>
          <a:lstStyle>
            <a:lvl1pPr algn="ctr">
              <a:lnSpc>
                <a:spcPct val="110000"/>
              </a:lnSpc>
              <a:defRPr sz="1350" b="0" i="0">
                <a:solidFill>
                  <a:schemeClr val="tx1">
                    <a:lumMod val="65000"/>
                    <a:lumOff val="35000"/>
                  </a:schemeClr>
                </a:solidFill>
                <a:latin typeface="+mn-lt"/>
              </a:defRPr>
            </a:lvl1pPr>
          </a:lstStyle>
          <a:p>
            <a:r>
              <a:rPr lang="en-US"/>
              <a:t>Click to edit Master title style</a:t>
            </a:r>
          </a:p>
        </p:txBody>
      </p:sp>
      <p:sp>
        <p:nvSpPr>
          <p:cNvPr id="26" name="Content Placeholder 6">
            <a:extLst>
              <a:ext uri="{FF2B5EF4-FFF2-40B4-BE49-F238E27FC236}">
                <a16:creationId xmlns:a16="http://schemas.microsoft.com/office/drawing/2014/main" id="{0152DD09-AB61-4F4C-9E1A-13373B0C0F6A}"/>
              </a:ext>
            </a:extLst>
          </p:cNvPr>
          <p:cNvSpPr>
            <a:spLocks noGrp="1"/>
          </p:cNvSpPr>
          <p:nvPr>
            <p:ph sz="quarter" idx="13" hasCustomPrompt="1"/>
          </p:nvPr>
        </p:nvSpPr>
        <p:spPr>
          <a:xfrm>
            <a:off x="1656672" y="685801"/>
            <a:ext cx="5830658" cy="4082056"/>
          </a:xfrm>
        </p:spPr>
        <p:txBody>
          <a:bodyPr anchor="b">
            <a:noAutofit/>
          </a:bodyPr>
          <a:lstStyle>
            <a:lvl1pPr marL="0" indent="0" algn="ctr">
              <a:lnSpc>
                <a:spcPct val="90000"/>
              </a:lnSpc>
              <a:buNone/>
              <a:defRPr sz="17250" b="0">
                <a:solidFill>
                  <a:schemeClr val="tx1">
                    <a:lumMod val="75000"/>
                    <a:lumOff val="25000"/>
                  </a:schemeClr>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556847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tx2"/>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9948CB83-964B-888F-78FF-AACD6099F73A}"/>
              </a:ext>
            </a:extLst>
          </p:cNvPr>
          <p:cNvGrpSpPr/>
          <p:nvPr/>
        </p:nvGrpSpPr>
        <p:grpSpPr>
          <a:xfrm rot="2700000">
            <a:off x="7812427" y="4715803"/>
            <a:ext cx="633413" cy="1396604"/>
            <a:chOff x="5959192" y="333389"/>
            <a:chExt cx="633413" cy="1862138"/>
          </a:xfrm>
        </p:grpSpPr>
        <p:grpSp>
          <p:nvGrpSpPr>
            <p:cNvPr id="8" name="Group 7">
              <a:extLst>
                <a:ext uri="{FF2B5EF4-FFF2-40B4-BE49-F238E27FC236}">
                  <a16:creationId xmlns:a16="http://schemas.microsoft.com/office/drawing/2014/main" id="{70C17E4C-DCC6-2046-B2E1-D1E0332600F0}"/>
                </a:ext>
              </a:extLst>
            </p:cNvPr>
            <p:cNvGrpSpPr/>
            <p:nvPr/>
          </p:nvGrpSpPr>
          <p:grpSpPr>
            <a:xfrm>
              <a:off x="5959192" y="333389"/>
              <a:ext cx="633413" cy="1419225"/>
              <a:chOff x="5959192" y="333389"/>
              <a:chExt cx="633413" cy="1419225"/>
            </a:xfrm>
          </p:grpSpPr>
          <p:sp>
            <p:nvSpPr>
              <p:cNvPr id="10" name="Freeform 68">
                <a:extLst>
                  <a:ext uri="{FF2B5EF4-FFF2-40B4-BE49-F238E27FC236}">
                    <a16:creationId xmlns:a16="http://schemas.microsoft.com/office/drawing/2014/main" id="{89C58AF8-D1AE-E262-2941-EECB2D418E11}"/>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1" name="Freeform 69">
                <a:extLst>
                  <a:ext uri="{FF2B5EF4-FFF2-40B4-BE49-F238E27FC236}">
                    <a16:creationId xmlns:a16="http://schemas.microsoft.com/office/drawing/2014/main" id="{2F5AE8CC-0485-3842-29F8-DB900BDA6A6B}"/>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9" name="Line 70">
              <a:extLst>
                <a:ext uri="{FF2B5EF4-FFF2-40B4-BE49-F238E27FC236}">
                  <a16:creationId xmlns:a16="http://schemas.microsoft.com/office/drawing/2014/main" id="{79EAF4E3-F1D3-E6D6-FE15-A6142C1ED9AE}"/>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6855714" cy="914400"/>
          </a:xfrm>
          <a:prstGeom prst="rect">
            <a:avLst/>
          </a:prstGeom>
        </p:spPr>
        <p:txBody>
          <a:bodyPr>
            <a:noAutofit/>
          </a:bodyPr>
          <a:lstStyle>
            <a:lvl1pPr>
              <a:defRPr>
                <a:solidFill>
                  <a:schemeClr val="bg1">
                    <a:lumMod val="75000"/>
                    <a:lumOff val="25000"/>
                  </a:schemeClr>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685801"/>
            <a:ext cx="6858000" cy="5486399"/>
          </a:xfrm>
        </p:spPr>
        <p:txBody>
          <a:bodyPr anchor="t">
            <a:noAutofit/>
          </a:bodyPr>
          <a:lstStyle>
            <a:lvl1pPr marL="0" indent="0">
              <a:lnSpc>
                <a:spcPct val="90000"/>
              </a:lnSpc>
              <a:buNone/>
              <a:defRPr sz="3750" b="0" cap="all" baseline="0">
                <a:solidFill>
                  <a:schemeClr val="bg1">
                    <a:lumMod val="75000"/>
                    <a:lumOff val="25000"/>
                  </a:schemeClr>
                </a:solidFill>
                <a:latin typeface="+mj-lt"/>
                <a:ea typeface="Batang" panose="02030600000101010101" pitchFamily="18" charset="-127"/>
              </a:defRPr>
            </a:lvl1pPr>
            <a:lvl2pPr marL="171450" indent="0">
              <a:lnSpc>
                <a:spcPct val="90000"/>
              </a:lnSpc>
              <a:buNone/>
              <a:defRPr sz="3750" b="0" cap="all" baseline="0">
                <a:solidFill>
                  <a:schemeClr val="bg1">
                    <a:lumMod val="75000"/>
                    <a:lumOff val="25000"/>
                  </a:schemeClr>
                </a:solidFill>
                <a:latin typeface="+mj-lt"/>
                <a:ea typeface="Batang" panose="02030600000101010101" pitchFamily="18" charset="-127"/>
              </a:defRPr>
            </a:lvl2pPr>
            <a:lvl3pPr marL="342900" indent="0">
              <a:lnSpc>
                <a:spcPct val="90000"/>
              </a:lnSpc>
              <a:buNone/>
              <a:defRPr sz="3750" b="0" cap="all" baseline="0">
                <a:solidFill>
                  <a:schemeClr val="bg1">
                    <a:lumMod val="75000"/>
                    <a:lumOff val="25000"/>
                  </a:schemeClr>
                </a:solidFill>
                <a:latin typeface="+mj-lt"/>
                <a:ea typeface="Batang" panose="02030600000101010101" pitchFamily="18" charset="-127"/>
              </a:defRPr>
            </a:lvl3pPr>
            <a:lvl4pPr marL="514350" indent="0">
              <a:lnSpc>
                <a:spcPct val="90000"/>
              </a:lnSpc>
              <a:buNone/>
              <a:defRPr sz="3750" b="0" cap="all" baseline="0">
                <a:solidFill>
                  <a:schemeClr val="bg1">
                    <a:lumMod val="75000"/>
                    <a:lumOff val="25000"/>
                  </a:schemeClr>
                </a:solidFill>
                <a:latin typeface="+mj-lt"/>
                <a:ea typeface="Batang" panose="02030600000101010101" pitchFamily="18" charset="-127"/>
              </a:defRPr>
            </a:lvl4pPr>
            <a:lvl5pPr marL="685800" indent="0">
              <a:lnSpc>
                <a:spcPct val="90000"/>
              </a:lnSpc>
              <a:buNone/>
              <a:defRPr sz="3750" b="0" cap="all" baseline="0">
                <a:solidFill>
                  <a:schemeClr val="bg1">
                    <a:lumMod val="75000"/>
                    <a:lumOff val="25000"/>
                  </a:schemeClr>
                </a:solidFill>
                <a:latin typeface="+mj-lt"/>
                <a:ea typeface="Batang" panose="02030600000101010101" pitchFamily="18" charset="-127"/>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978762840"/>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bg2"/>
        </a:solidFill>
        <a:effectLst/>
      </p:bgPr>
    </p:bg>
    <p:spTree>
      <p:nvGrpSpPr>
        <p:cNvPr id="1" name=""/>
        <p:cNvGrpSpPr/>
        <p:nvPr/>
      </p:nvGrpSpPr>
      <p:grpSpPr>
        <a:xfrm>
          <a:off x="0" y="0"/>
          <a:ext cx="0" cy="0"/>
          <a:chOff x="0" y="0"/>
          <a:chExt cx="0" cy="0"/>
        </a:xfrm>
      </p:grpSpPr>
      <p:grpSp>
        <p:nvGrpSpPr>
          <p:cNvPr id="101" name="Group 100">
            <a:extLst>
              <a:ext uri="{FF2B5EF4-FFF2-40B4-BE49-F238E27FC236}">
                <a16:creationId xmlns:a16="http://schemas.microsoft.com/office/drawing/2014/main" id="{E21DD9B6-52E0-7169-7976-70CDEAC828D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8900000" flipH="1" flipV="1">
            <a:off x="7477993" y="4426542"/>
            <a:ext cx="1339488" cy="2211229"/>
            <a:chOff x="3125006" y="3171595"/>
            <a:chExt cx="1785984" cy="2211229"/>
          </a:xfrm>
        </p:grpSpPr>
        <p:grpSp>
          <p:nvGrpSpPr>
            <p:cNvPr id="102" name="Group 101">
              <a:extLst>
                <a:ext uri="{FF2B5EF4-FFF2-40B4-BE49-F238E27FC236}">
                  <a16:creationId xmlns:a16="http://schemas.microsoft.com/office/drawing/2014/main" id="{B03227F6-7039-B94F-5997-1E17787AFC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06" name="Straight Connector 105">
                <a:extLst>
                  <a:ext uri="{FF2B5EF4-FFF2-40B4-BE49-F238E27FC236}">
                    <a16:creationId xmlns:a16="http://schemas.microsoft.com/office/drawing/2014/main" id="{558E3E8E-104E-EA41-08BF-5E318159E56A}"/>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5B027AC-13FC-39C1-D473-0A3B1455E031}"/>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8" name="Rectangle 30">
                <a:extLst>
                  <a:ext uri="{FF2B5EF4-FFF2-40B4-BE49-F238E27FC236}">
                    <a16:creationId xmlns:a16="http://schemas.microsoft.com/office/drawing/2014/main" id="{B71D1F97-BF2F-7148-AB61-48B42BC257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9" name="Rectangle 30">
                <a:extLst>
                  <a:ext uri="{FF2B5EF4-FFF2-40B4-BE49-F238E27FC236}">
                    <a16:creationId xmlns:a16="http://schemas.microsoft.com/office/drawing/2014/main" id="{85AF10AC-3AF6-1059-BD35-B708FF8A83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03" name="Group 102">
              <a:extLst>
                <a:ext uri="{FF2B5EF4-FFF2-40B4-BE49-F238E27FC236}">
                  <a16:creationId xmlns:a16="http://schemas.microsoft.com/office/drawing/2014/main" id="{13FE67EB-BA30-8EDC-4BF6-4558CC75E4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04" name="Freeform: Shape 141">
                <a:extLst>
                  <a:ext uri="{FF2B5EF4-FFF2-40B4-BE49-F238E27FC236}">
                    <a16:creationId xmlns:a16="http://schemas.microsoft.com/office/drawing/2014/main" id="{D710C972-B401-AED7-77AF-04633FE1C93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05" name="Freeform: Shape 142">
                <a:extLst>
                  <a:ext uri="{FF2B5EF4-FFF2-40B4-BE49-F238E27FC236}">
                    <a16:creationId xmlns:a16="http://schemas.microsoft.com/office/drawing/2014/main" id="{0E8234D7-B4D9-A716-9C7B-C53935A5ADB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6169914" cy="914400"/>
          </a:xfrm>
          <a:prstGeom prst="rect">
            <a:avLst/>
          </a:prstGeom>
        </p:spPr>
        <p:txBody>
          <a:bodyPr>
            <a:noAutofit/>
          </a:bodyPr>
          <a:lstStyle>
            <a:lvl1pPr>
              <a:defRPr>
                <a:solidFill>
                  <a:schemeClr val="tx1">
                    <a:lumMod val="75000"/>
                    <a:lumOff val="25000"/>
                  </a:schemeClr>
                </a:solidFill>
                <a:latin typeface="+mj-lt"/>
              </a:defRPr>
            </a:lvl1pPr>
          </a:lstStyle>
          <a:p>
            <a:r>
              <a:rPr lang="en-US"/>
              <a:t>Click to edit Master title style</a:t>
            </a:r>
          </a:p>
        </p:txBody>
      </p:sp>
      <p:sp>
        <p:nvSpPr>
          <p:cNvPr id="6" name="Content Placeholder 6">
            <a:extLst>
              <a:ext uri="{FF2B5EF4-FFF2-40B4-BE49-F238E27FC236}">
                <a16:creationId xmlns:a16="http://schemas.microsoft.com/office/drawing/2014/main" id="{FC17A020-D6A3-77F7-85C7-53BE80D9026D}"/>
              </a:ext>
            </a:extLst>
          </p:cNvPr>
          <p:cNvSpPr>
            <a:spLocks noGrp="1"/>
          </p:cNvSpPr>
          <p:nvPr>
            <p:ph sz="quarter" idx="13" hasCustomPrompt="1"/>
          </p:nvPr>
        </p:nvSpPr>
        <p:spPr>
          <a:xfrm>
            <a:off x="457200" y="685801"/>
            <a:ext cx="6172200" cy="5486399"/>
          </a:xfrm>
        </p:spPr>
        <p:txBody>
          <a:bodyPr anchor="ctr">
            <a:noAutofit/>
          </a:bodyPr>
          <a:lstStyle>
            <a:lvl1pPr marL="0" indent="0">
              <a:lnSpc>
                <a:spcPct val="90000"/>
              </a:lnSpc>
              <a:buNone/>
              <a:defRPr sz="3750" b="0" cap="all" baseline="0">
                <a:solidFill>
                  <a:schemeClr val="tx1">
                    <a:lumMod val="75000"/>
                    <a:lumOff val="25000"/>
                  </a:schemeClr>
                </a:solidFill>
                <a:latin typeface="+mj-lt"/>
                <a:ea typeface="Batang" panose="02030600000101010101" pitchFamily="18" charset="-127"/>
              </a:defRPr>
            </a:lvl1pPr>
            <a:lvl2pPr marL="171450" indent="0">
              <a:lnSpc>
                <a:spcPct val="90000"/>
              </a:lnSpc>
              <a:buNone/>
              <a:defRPr sz="3750" b="0" cap="all" baseline="0">
                <a:solidFill>
                  <a:schemeClr val="tx1">
                    <a:lumMod val="75000"/>
                    <a:lumOff val="25000"/>
                  </a:schemeClr>
                </a:solidFill>
                <a:latin typeface="+mj-lt"/>
                <a:ea typeface="Batang" panose="02030600000101010101" pitchFamily="18" charset="-127"/>
              </a:defRPr>
            </a:lvl2pPr>
            <a:lvl3pPr marL="342900" indent="0">
              <a:lnSpc>
                <a:spcPct val="90000"/>
              </a:lnSpc>
              <a:buNone/>
              <a:defRPr sz="3750" b="0" cap="all" baseline="0">
                <a:solidFill>
                  <a:schemeClr val="tx1">
                    <a:lumMod val="75000"/>
                    <a:lumOff val="25000"/>
                  </a:schemeClr>
                </a:solidFill>
                <a:latin typeface="+mj-lt"/>
                <a:ea typeface="Batang" panose="02030600000101010101" pitchFamily="18" charset="-127"/>
              </a:defRPr>
            </a:lvl3pPr>
            <a:lvl4pPr marL="514350" indent="0">
              <a:lnSpc>
                <a:spcPct val="90000"/>
              </a:lnSpc>
              <a:buNone/>
              <a:defRPr sz="3750" b="0" cap="all" baseline="0">
                <a:solidFill>
                  <a:schemeClr val="tx1">
                    <a:lumMod val="75000"/>
                    <a:lumOff val="25000"/>
                  </a:schemeClr>
                </a:solidFill>
                <a:latin typeface="+mj-lt"/>
                <a:ea typeface="Batang" panose="02030600000101010101" pitchFamily="18" charset="-127"/>
              </a:defRPr>
            </a:lvl4pPr>
            <a:lvl5pPr marL="685800" indent="0">
              <a:lnSpc>
                <a:spcPct val="90000"/>
              </a:lnSpc>
              <a:buNone/>
              <a:defRPr sz="3750" b="0" cap="all" baseline="0">
                <a:solidFill>
                  <a:schemeClr val="tx1">
                    <a:lumMod val="75000"/>
                    <a:lumOff val="25000"/>
                  </a:schemeClr>
                </a:solidFill>
                <a:latin typeface="+mj-lt"/>
                <a:ea typeface="Batang" panose="02030600000101010101" pitchFamily="18" charset="-127"/>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tx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tx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noAutofit/>
          </a:bodyPr>
          <a:lstStyle>
            <a:lvl1pPr>
              <a:defRPr>
                <a:solidFill>
                  <a:schemeClr val="tx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933882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62BAAD8-5E23-403F-8F97-DCFB134B81A8}"/>
              </a:ext>
            </a:extLst>
          </p:cNvPr>
          <p:cNvGrpSpPr/>
          <p:nvPr/>
        </p:nvGrpSpPr>
        <p:grpSpPr>
          <a:xfrm flipH="1">
            <a:off x="7810838" y="651328"/>
            <a:ext cx="523538" cy="1372591"/>
            <a:chOff x="1079500" y="649304"/>
            <a:chExt cx="698051" cy="1372591"/>
          </a:xfrm>
        </p:grpSpPr>
        <p:sp>
          <p:nvSpPr>
            <p:cNvPr id="7" name="Oval 6">
              <a:extLst>
                <a:ext uri="{FF2B5EF4-FFF2-40B4-BE49-F238E27FC236}">
                  <a16:creationId xmlns:a16="http://schemas.microsoft.com/office/drawing/2014/main" id="{078DB782-5204-DE67-F9A0-4A906680A49F}"/>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9" name="Group 8">
              <a:extLst>
                <a:ext uri="{FF2B5EF4-FFF2-40B4-BE49-F238E27FC236}">
                  <a16:creationId xmlns:a16="http://schemas.microsoft.com/office/drawing/2014/main" id="{9E76D249-95D9-CBEC-64CA-3FDC7A1CE75D}"/>
                </a:ext>
              </a:extLst>
            </p:cNvPr>
            <p:cNvGrpSpPr/>
            <p:nvPr/>
          </p:nvGrpSpPr>
          <p:grpSpPr>
            <a:xfrm rot="10800000">
              <a:off x="1079500" y="952167"/>
              <a:ext cx="641184" cy="1069728"/>
              <a:chOff x="6484111" y="2967038"/>
              <a:chExt cx="641184" cy="1069728"/>
            </a:xfrm>
          </p:grpSpPr>
          <p:grpSp>
            <p:nvGrpSpPr>
              <p:cNvPr id="10" name="Group 9">
                <a:extLst>
                  <a:ext uri="{FF2B5EF4-FFF2-40B4-BE49-F238E27FC236}">
                    <a16:creationId xmlns:a16="http://schemas.microsoft.com/office/drawing/2014/main" id="{D99002E3-B8F9-2383-6644-7A34CD978308}"/>
                  </a:ext>
                </a:extLst>
              </p:cNvPr>
              <p:cNvGrpSpPr/>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2ECA2663-32CE-943D-6756-F1FBDD98A6D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9">
                  <a:extLst>
                    <a:ext uri="{FF2B5EF4-FFF2-40B4-BE49-F238E27FC236}">
                      <a16:creationId xmlns:a16="http://schemas.microsoft.com/office/drawing/2014/main" id="{CF1D89AC-FE53-59CC-9C9A-D5095FCF28F8}"/>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Line 70">
                  <a:extLst>
                    <a:ext uri="{FF2B5EF4-FFF2-40B4-BE49-F238E27FC236}">
                      <a16:creationId xmlns:a16="http://schemas.microsoft.com/office/drawing/2014/main" id="{97AE4A79-7C94-350A-D123-528B8EE9361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1" name="Group 10">
                <a:extLst>
                  <a:ext uri="{FF2B5EF4-FFF2-40B4-BE49-F238E27FC236}">
                    <a16:creationId xmlns:a16="http://schemas.microsoft.com/office/drawing/2014/main" id="{0E7156A5-D641-1556-B542-155C3BCD690B}"/>
                  </a:ext>
                </a:extLst>
              </p:cNvPr>
              <p:cNvGrpSpPr/>
              <p:nvPr/>
            </p:nvGrpSpPr>
            <p:grpSpPr>
              <a:xfrm rot="18900000" flipH="1">
                <a:off x="6484111" y="3104366"/>
                <a:ext cx="317159" cy="932400"/>
                <a:chOff x="6808136" y="2967038"/>
                <a:chExt cx="317159" cy="932400"/>
              </a:xfrm>
            </p:grpSpPr>
            <p:sp>
              <p:nvSpPr>
                <p:cNvPr id="12" name="Freeform 68">
                  <a:extLst>
                    <a:ext uri="{FF2B5EF4-FFF2-40B4-BE49-F238E27FC236}">
                      <a16:creationId xmlns:a16="http://schemas.microsoft.com/office/drawing/2014/main" id="{9DD821AB-1AFD-00AE-F5AC-072FA2831CC5}"/>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69">
                  <a:extLst>
                    <a:ext uri="{FF2B5EF4-FFF2-40B4-BE49-F238E27FC236}">
                      <a16:creationId xmlns:a16="http://schemas.microsoft.com/office/drawing/2014/main" id="{B44CFD51-7AA3-6464-ABAC-BCABA0E25597}"/>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Line 70">
                  <a:extLst>
                    <a:ext uri="{FF2B5EF4-FFF2-40B4-BE49-F238E27FC236}">
                      <a16:creationId xmlns:a16="http://schemas.microsoft.com/office/drawing/2014/main" id="{3F6E13E8-6620-20F1-EFC9-DCAC2774FBC8}"/>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7" y="-1133856"/>
            <a:ext cx="6855080" cy="914400"/>
          </a:xfrm>
          <a:prstGeom prst="rect">
            <a:avLst/>
          </a:prstGeom>
        </p:spPr>
        <p:txBody>
          <a:bodyPr>
            <a:noAutofit/>
          </a:bodyPr>
          <a:lstStyle/>
          <a:p>
            <a:r>
              <a:rPr lang="en-US"/>
              <a:t>Click to edit Master title style</a:t>
            </a:r>
          </a:p>
        </p:txBody>
      </p:sp>
      <p:sp>
        <p:nvSpPr>
          <p:cNvPr id="20" name="Content Placeholder 19">
            <a:extLst>
              <a:ext uri="{FF2B5EF4-FFF2-40B4-BE49-F238E27FC236}">
                <a16:creationId xmlns:a16="http://schemas.microsoft.com/office/drawing/2014/main" id="{9C628F80-5DEA-8C31-B904-3BC56FDFF696}"/>
              </a:ext>
            </a:extLst>
          </p:cNvPr>
          <p:cNvSpPr>
            <a:spLocks noGrp="1"/>
          </p:cNvSpPr>
          <p:nvPr>
            <p:ph sz="quarter" idx="14" hasCustomPrompt="1"/>
          </p:nvPr>
        </p:nvSpPr>
        <p:spPr>
          <a:xfrm>
            <a:off x="459581" y="650876"/>
            <a:ext cx="6854429" cy="5521325"/>
          </a:xfrm>
        </p:spPr>
        <p:txBody>
          <a:bodyPr anchor="b"/>
          <a:lstStyle>
            <a:lvl1pPr>
              <a:lnSpc>
                <a:spcPct val="90000"/>
              </a:lnSpc>
              <a:defRPr sz="3750" cap="all" baseline="0">
                <a:solidFill>
                  <a:schemeClr val="tx1">
                    <a:lumMod val="75000"/>
                    <a:lumOff val="25000"/>
                  </a:schemeClr>
                </a:solidFill>
                <a:latin typeface="+mj-lt"/>
              </a:defRPr>
            </a:lvl1pPr>
            <a:lvl2pPr>
              <a:lnSpc>
                <a:spcPct val="90000"/>
              </a:lnSpc>
              <a:defRPr sz="3750" cap="all" baseline="0">
                <a:solidFill>
                  <a:schemeClr val="tx1">
                    <a:lumMod val="75000"/>
                    <a:lumOff val="25000"/>
                  </a:schemeClr>
                </a:solidFill>
                <a:latin typeface="+mj-lt"/>
              </a:defRPr>
            </a:lvl2pPr>
            <a:lvl3pPr>
              <a:lnSpc>
                <a:spcPct val="90000"/>
              </a:lnSpc>
              <a:defRPr sz="3750" cap="all" baseline="0">
                <a:solidFill>
                  <a:schemeClr val="tx1">
                    <a:lumMod val="75000"/>
                    <a:lumOff val="25000"/>
                  </a:schemeClr>
                </a:solidFill>
                <a:latin typeface="+mj-lt"/>
              </a:defRPr>
            </a:lvl3pPr>
            <a:lvl4pPr>
              <a:lnSpc>
                <a:spcPct val="90000"/>
              </a:lnSpc>
              <a:defRPr sz="3750" cap="all" baseline="0">
                <a:solidFill>
                  <a:schemeClr val="tx1">
                    <a:lumMod val="75000"/>
                    <a:lumOff val="25000"/>
                  </a:schemeClr>
                </a:solidFill>
                <a:latin typeface="+mj-lt"/>
              </a:defRPr>
            </a:lvl4pPr>
            <a:lvl5pPr>
              <a:lnSpc>
                <a:spcPct val="90000"/>
              </a:lnSpc>
              <a:defRPr sz="3750" cap="all" baseline="0">
                <a:solidFill>
                  <a:schemeClr val="tx1">
                    <a:lumMod val="75000"/>
                    <a:lumOff val="25000"/>
                  </a:schemeClr>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68806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530FA8BD-104F-B62D-9686-170237442A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a:off x="3740944" y="49440"/>
            <a:ext cx="1662113" cy="1177924"/>
            <a:chOff x="4987925" y="2840038"/>
            <a:chExt cx="2216150" cy="1177924"/>
          </a:xfrm>
        </p:grpSpPr>
        <p:sp>
          <p:nvSpPr>
            <p:cNvPr id="8" name="Rectangle 7">
              <a:extLst>
                <a:ext uri="{FF2B5EF4-FFF2-40B4-BE49-F238E27FC236}">
                  <a16:creationId xmlns:a16="http://schemas.microsoft.com/office/drawing/2014/main" id="{68ED83C9-BFC9-A791-3662-CB404216CE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 name="Group 8">
              <a:extLst>
                <a:ext uri="{FF2B5EF4-FFF2-40B4-BE49-F238E27FC236}">
                  <a16:creationId xmlns:a16="http://schemas.microsoft.com/office/drawing/2014/main" id="{2AC42635-B2C5-71D2-D5BF-7BB171F5997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 name="Group 9">
                <a:extLst>
                  <a:ext uri="{FF2B5EF4-FFF2-40B4-BE49-F238E27FC236}">
                    <a16:creationId xmlns:a16="http://schemas.microsoft.com/office/drawing/2014/main" id="{88DB8B70-A837-784C-BE01-7662C397EFB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5" name="Freeform 68">
                  <a:extLst>
                    <a:ext uri="{FF2B5EF4-FFF2-40B4-BE49-F238E27FC236}">
                      <a16:creationId xmlns:a16="http://schemas.microsoft.com/office/drawing/2014/main" id="{D944038A-4F94-C29A-5020-589829E2C3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6" name="Freeform 69">
                  <a:extLst>
                    <a:ext uri="{FF2B5EF4-FFF2-40B4-BE49-F238E27FC236}">
                      <a16:creationId xmlns:a16="http://schemas.microsoft.com/office/drawing/2014/main" id="{CA018A91-4BC0-5B20-4336-EE7FA90F2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Line 70">
                  <a:extLst>
                    <a:ext uri="{FF2B5EF4-FFF2-40B4-BE49-F238E27FC236}">
                      <a16:creationId xmlns:a16="http://schemas.microsoft.com/office/drawing/2014/main" id="{4920CAFD-E512-4531-1169-ED481576AB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1" name="Group 10">
                <a:extLst>
                  <a:ext uri="{FF2B5EF4-FFF2-40B4-BE49-F238E27FC236}">
                    <a16:creationId xmlns:a16="http://schemas.microsoft.com/office/drawing/2014/main" id="{0EE3CA6F-C175-A73F-2E44-C039243F5AD8}"/>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2" name="Freeform 68">
                  <a:extLst>
                    <a:ext uri="{FF2B5EF4-FFF2-40B4-BE49-F238E27FC236}">
                      <a16:creationId xmlns:a16="http://schemas.microsoft.com/office/drawing/2014/main" id="{2803DC2E-CE34-806E-D2CE-9F0121A4C3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3" name="Freeform 69">
                  <a:extLst>
                    <a:ext uri="{FF2B5EF4-FFF2-40B4-BE49-F238E27FC236}">
                      <a16:creationId xmlns:a16="http://schemas.microsoft.com/office/drawing/2014/main" id="{A6A7E506-4934-4A00-8743-D201E56C20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Line 70">
                  <a:extLst>
                    <a:ext uri="{FF2B5EF4-FFF2-40B4-BE49-F238E27FC236}">
                      <a16:creationId xmlns:a16="http://schemas.microsoft.com/office/drawing/2014/main" id="{6D4C5F55-56C0-223F-9074-8C8EA50BA5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377440" y="4617356"/>
            <a:ext cx="4389120" cy="1545333"/>
          </a:xfrm>
          <a:prstGeom prst="rect">
            <a:avLst/>
          </a:prstGeom>
        </p:spPr>
        <p:txBody>
          <a:bodyPr anchor="ctr">
            <a:noAutofit/>
          </a:bodyPr>
          <a:lstStyle>
            <a:lvl1pPr algn="ctr">
              <a:lnSpc>
                <a:spcPct val="120000"/>
              </a:lnSpc>
              <a:defRPr sz="1350" b="0" i="0" spc="0">
                <a:solidFill>
                  <a:schemeClr val="tx1">
                    <a:lumMod val="65000"/>
                    <a:lumOff val="35000"/>
                  </a:schemeClr>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24712" y="1188720"/>
            <a:ext cx="6899148" cy="2925456"/>
          </a:xfrm>
        </p:spPr>
        <p:txBody>
          <a:bodyPr anchor="b">
            <a:noAutofit/>
          </a:bodyPr>
          <a:lstStyle>
            <a:lvl1pPr marL="123444" indent="-123444" algn="ctr">
              <a:lnSpc>
                <a:spcPct val="90000"/>
              </a:lnSpc>
              <a:spcBef>
                <a:spcPts val="0"/>
              </a:spcBef>
              <a:buNone/>
              <a:defRPr sz="3000" cap="all" baseline="0">
                <a:solidFill>
                  <a:schemeClr val="tx1">
                    <a:lumMod val="75000"/>
                    <a:lumOff val="25000"/>
                  </a:schemeClr>
                </a:solidFill>
                <a:latin typeface="+mj-lt"/>
                <a:ea typeface="Batang" panose="02030600000101010101" pitchFamily="18" charset="-127"/>
              </a:defRPr>
            </a:lvl1pPr>
          </a:lstStyle>
          <a:p>
            <a:pPr lvl="0"/>
            <a:r>
              <a:rPr lang="en-US"/>
              <a:t>Click to add Quote</a:t>
            </a:r>
          </a:p>
        </p:txBody>
      </p:sp>
      <p:cxnSp>
        <p:nvCxnSpPr>
          <p:cNvPr id="20" name="Straight Connector 19">
            <a:extLst>
              <a:ext uri="{FF2B5EF4-FFF2-40B4-BE49-F238E27FC236}">
                <a16:creationId xmlns:a16="http://schemas.microsoft.com/office/drawing/2014/main" id="{CDB58263-7B3B-44AD-A3FB-5F78690F9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66260" y="4365765"/>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448892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A4D7B3C-E2E2-A99D-707D-4A29E0F78A04}"/>
              </a:ext>
            </a:extLst>
          </p:cNvPr>
          <p:cNvGrpSpPr/>
          <p:nvPr/>
        </p:nvGrpSpPr>
        <p:grpSpPr>
          <a:xfrm flipH="1">
            <a:off x="7305313" y="457965"/>
            <a:ext cx="1670906" cy="5970551"/>
            <a:chOff x="9740417" y="457964"/>
            <a:chExt cx="2227875" cy="5970551"/>
          </a:xfrm>
        </p:grpSpPr>
        <p:grpSp>
          <p:nvGrpSpPr>
            <p:cNvPr id="14" name="Group 13">
              <a:extLst>
                <a:ext uri="{FF2B5EF4-FFF2-40B4-BE49-F238E27FC236}">
                  <a16:creationId xmlns:a16="http://schemas.microsoft.com/office/drawing/2014/main" id="{039081ED-1E4D-835D-7830-219AA69ADBE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30" name="Group 29">
                <a:extLst>
                  <a:ext uri="{FF2B5EF4-FFF2-40B4-BE49-F238E27FC236}">
                    <a16:creationId xmlns:a16="http://schemas.microsoft.com/office/drawing/2014/main" id="{87482348-118F-172A-CEC2-0BE109082AF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6" name="Group 35">
                  <a:extLst>
                    <a:ext uri="{FF2B5EF4-FFF2-40B4-BE49-F238E27FC236}">
                      <a16:creationId xmlns:a16="http://schemas.microsoft.com/office/drawing/2014/main" id="{E24D7200-718C-1F03-6154-C121CE065B0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40" name="Straight Connector 39">
                    <a:extLst>
                      <a:ext uri="{FF2B5EF4-FFF2-40B4-BE49-F238E27FC236}">
                        <a16:creationId xmlns:a16="http://schemas.microsoft.com/office/drawing/2014/main" id="{92B64D78-7934-3FE5-87D9-F3A7D5D6AD6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A497D00-6369-FB97-B6F8-5A6E5F82321B}"/>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2" name="Rectangle 30">
                    <a:extLst>
                      <a:ext uri="{FF2B5EF4-FFF2-40B4-BE49-F238E27FC236}">
                        <a16:creationId xmlns:a16="http://schemas.microsoft.com/office/drawing/2014/main" id="{E7E05EA8-E3B5-A489-7929-069B330E97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3" name="Rectangle 30">
                    <a:extLst>
                      <a:ext uri="{FF2B5EF4-FFF2-40B4-BE49-F238E27FC236}">
                        <a16:creationId xmlns:a16="http://schemas.microsoft.com/office/drawing/2014/main" id="{1B76326D-6549-36D1-8925-974843D03D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7" name="Group 36">
                  <a:extLst>
                    <a:ext uri="{FF2B5EF4-FFF2-40B4-BE49-F238E27FC236}">
                      <a16:creationId xmlns:a16="http://schemas.microsoft.com/office/drawing/2014/main" id="{1F73DD90-9C8D-3260-09BF-779734AD5C8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8" name="Freeform: Shape 57">
                    <a:extLst>
                      <a:ext uri="{FF2B5EF4-FFF2-40B4-BE49-F238E27FC236}">
                        <a16:creationId xmlns:a16="http://schemas.microsoft.com/office/drawing/2014/main" id="{507ED09C-B71C-F301-CEBB-E4EAA116F4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9" name="Freeform: Shape 58">
                    <a:extLst>
                      <a:ext uri="{FF2B5EF4-FFF2-40B4-BE49-F238E27FC236}">
                        <a16:creationId xmlns:a16="http://schemas.microsoft.com/office/drawing/2014/main" id="{D0C5B0BC-51DA-81B3-9A19-E6FFDEC1B35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31" name="Group 30">
                <a:extLst>
                  <a:ext uri="{FF2B5EF4-FFF2-40B4-BE49-F238E27FC236}">
                    <a16:creationId xmlns:a16="http://schemas.microsoft.com/office/drawing/2014/main" id="{1F07DBFE-AC52-8CE2-60C8-996345985A3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32" name="Group 31">
                  <a:extLst>
                    <a:ext uri="{FF2B5EF4-FFF2-40B4-BE49-F238E27FC236}">
                      <a16:creationId xmlns:a16="http://schemas.microsoft.com/office/drawing/2014/main" id="{440BB012-2594-ED3D-1998-F8EFE65C0B5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34" name="Freeform 68">
                    <a:extLst>
                      <a:ext uri="{FF2B5EF4-FFF2-40B4-BE49-F238E27FC236}">
                        <a16:creationId xmlns:a16="http://schemas.microsoft.com/office/drawing/2014/main" id="{2DE4023E-BC6D-AEE3-5769-908F1479B5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35" name="Freeform 69">
                    <a:extLst>
                      <a:ext uri="{FF2B5EF4-FFF2-40B4-BE49-F238E27FC236}">
                        <a16:creationId xmlns:a16="http://schemas.microsoft.com/office/drawing/2014/main" id="{4806FFCC-55BD-F38B-78DA-C107F8CF77D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33" name="Line 70">
                  <a:extLst>
                    <a:ext uri="{FF2B5EF4-FFF2-40B4-BE49-F238E27FC236}">
                      <a16:creationId xmlns:a16="http://schemas.microsoft.com/office/drawing/2014/main" id="{09587BBE-7BD5-0A5E-5711-CE564167CC9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15" name="Group 14">
              <a:extLst>
                <a:ext uri="{FF2B5EF4-FFF2-40B4-BE49-F238E27FC236}">
                  <a16:creationId xmlns:a16="http://schemas.microsoft.com/office/drawing/2014/main" id="{AF9AFC1F-1EB3-9F87-5CDF-AE004E08D67F}"/>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6" name="Group 15">
                <a:extLst>
                  <a:ext uri="{FF2B5EF4-FFF2-40B4-BE49-F238E27FC236}">
                    <a16:creationId xmlns:a16="http://schemas.microsoft.com/office/drawing/2014/main" id="{48F2309A-4B72-CD70-792D-23EAFFDE6F82}"/>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22" name="Group 21">
                  <a:extLst>
                    <a:ext uri="{FF2B5EF4-FFF2-40B4-BE49-F238E27FC236}">
                      <a16:creationId xmlns:a16="http://schemas.microsoft.com/office/drawing/2014/main" id="{6627476C-BCF0-6A4D-02A4-526DFA603B5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9D5AF189-B5B9-C29D-8E3E-EC8702F3676B}"/>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62D464E-7CBA-A8C2-96A1-F54CBF232F8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C9030B14-7F34-518E-7149-0A4306370AA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9" name="Rectangle 30">
                    <a:extLst>
                      <a:ext uri="{FF2B5EF4-FFF2-40B4-BE49-F238E27FC236}">
                        <a16:creationId xmlns:a16="http://schemas.microsoft.com/office/drawing/2014/main" id="{DCB4D896-DA64-0F12-3CA5-6161AB90C82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23" name="Group 22">
                  <a:extLst>
                    <a:ext uri="{FF2B5EF4-FFF2-40B4-BE49-F238E27FC236}">
                      <a16:creationId xmlns:a16="http://schemas.microsoft.com/office/drawing/2014/main" id="{1FB57B90-2476-D0DF-2C8B-7611AD6C9F8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141">
                    <a:extLst>
                      <a:ext uri="{FF2B5EF4-FFF2-40B4-BE49-F238E27FC236}">
                        <a16:creationId xmlns:a16="http://schemas.microsoft.com/office/drawing/2014/main" id="{7F897B26-F7D8-0C81-447C-6942C7C6D04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25" name="Freeform: Shape 142">
                    <a:extLst>
                      <a:ext uri="{FF2B5EF4-FFF2-40B4-BE49-F238E27FC236}">
                        <a16:creationId xmlns:a16="http://schemas.microsoft.com/office/drawing/2014/main" id="{7BEC136A-9A82-57FB-E919-71BEDCF9DED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7" name="Group 16">
                <a:extLst>
                  <a:ext uri="{FF2B5EF4-FFF2-40B4-BE49-F238E27FC236}">
                    <a16:creationId xmlns:a16="http://schemas.microsoft.com/office/drawing/2014/main" id="{7924E014-70E2-35E1-4035-AFE4CB40E46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8" name="Group 17">
                  <a:extLst>
                    <a:ext uri="{FF2B5EF4-FFF2-40B4-BE49-F238E27FC236}">
                      <a16:creationId xmlns:a16="http://schemas.microsoft.com/office/drawing/2014/main" id="{D9F05B2C-AB75-E3C7-905F-DDFB7661C93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0" name="Freeform 68">
                    <a:extLst>
                      <a:ext uri="{FF2B5EF4-FFF2-40B4-BE49-F238E27FC236}">
                        <a16:creationId xmlns:a16="http://schemas.microsoft.com/office/drawing/2014/main" id="{4B2D29E0-A432-9BF7-4563-DA726502663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1" name="Freeform 69">
                    <a:extLst>
                      <a:ext uri="{FF2B5EF4-FFF2-40B4-BE49-F238E27FC236}">
                        <a16:creationId xmlns:a16="http://schemas.microsoft.com/office/drawing/2014/main" id="{9FB0CA3B-A554-C7C6-489F-00CE622B0EB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9" name="Line 70">
                  <a:extLst>
                    <a:ext uri="{FF2B5EF4-FFF2-40B4-BE49-F238E27FC236}">
                      <a16:creationId xmlns:a16="http://schemas.microsoft.com/office/drawing/2014/main" id="{BE41ACB0-DD9C-5E88-F826-C4E99E1F033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0" name="Title 9">
            <a:extLst>
              <a:ext uri="{FF2B5EF4-FFF2-40B4-BE49-F238E27FC236}">
                <a16:creationId xmlns:a16="http://schemas.microsoft.com/office/drawing/2014/main" id="{318DE55C-A74B-5D17-1D99-57F2DD93F3BB}"/>
              </a:ext>
            </a:extLst>
          </p:cNvPr>
          <p:cNvSpPr>
            <a:spLocks noGrp="1"/>
          </p:cNvSpPr>
          <p:nvPr>
            <p:ph type="title" hasCustomPrompt="1"/>
          </p:nvPr>
        </p:nvSpPr>
        <p:spPr>
          <a:xfrm>
            <a:off x="459487" y="4617355"/>
            <a:ext cx="6169913" cy="1545333"/>
          </a:xfrm>
        </p:spPr>
        <p:txBody>
          <a:bodyPr anchor="t"/>
          <a:lstStyle>
            <a:lvl1pPr>
              <a:lnSpc>
                <a:spcPct val="120000"/>
              </a:lnSpc>
              <a:defRPr sz="1350">
                <a:solidFill>
                  <a:schemeClr val="bg1">
                    <a:lumMod val="75000"/>
                    <a:lumOff val="25000"/>
                  </a:schemeClr>
                </a:solidFill>
                <a:latin typeface="+mn-lt"/>
              </a:defRPr>
            </a:lvl1pPr>
          </a:lstStyle>
          <a:p>
            <a:r>
              <a:rPr lang="en-US"/>
              <a:t>Quote Author</a:t>
            </a:r>
          </a:p>
        </p:txBody>
      </p:sp>
      <p:sp>
        <p:nvSpPr>
          <p:cNvPr id="9" name="Content Placeholder 8">
            <a:extLst>
              <a:ext uri="{FF2B5EF4-FFF2-40B4-BE49-F238E27FC236}">
                <a16:creationId xmlns:a16="http://schemas.microsoft.com/office/drawing/2014/main" id="{E1BDC543-8F6B-6FBD-5568-8A52A08A7430}"/>
              </a:ext>
            </a:extLst>
          </p:cNvPr>
          <p:cNvSpPr>
            <a:spLocks noGrp="1"/>
          </p:cNvSpPr>
          <p:nvPr>
            <p:ph sz="quarter" idx="14" hasCustomPrompt="1"/>
          </p:nvPr>
        </p:nvSpPr>
        <p:spPr>
          <a:xfrm>
            <a:off x="459485" y="1188414"/>
            <a:ext cx="6172200" cy="2925763"/>
          </a:xfrm>
        </p:spPr>
        <p:txBody>
          <a:bodyPr anchor="b"/>
          <a:lstStyle>
            <a:lvl1pPr>
              <a:defRPr sz="3000" cap="all" baseline="0">
                <a:solidFill>
                  <a:schemeClr val="bg1">
                    <a:lumMod val="75000"/>
                    <a:lumOff val="25000"/>
                  </a:schemeClr>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lvl1pPr>
              <a:defRPr>
                <a:solidFill>
                  <a:schemeClr val="bg1">
                    <a:lumMod val="65000"/>
                    <a:lumOff val="35000"/>
                  </a:schemeClr>
                </a:solidFill>
              </a:defRPr>
            </a:lvl1p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lvl1pPr>
              <a:defRPr>
                <a:solidFill>
                  <a:schemeClr val="bg1">
                    <a:lumMod val="65000"/>
                    <a:lumOff val="35000"/>
                  </a:schemeClr>
                </a:solidFill>
              </a:defRPr>
            </a:lvl1p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6307495" y="6343956"/>
            <a:ext cx="321905" cy="365125"/>
          </a:xfrm>
          <a:prstGeom prst="rect">
            <a:avLst/>
          </a:prstGeom>
        </p:spPr>
        <p:txBody>
          <a:bodyPr>
            <a:noAutofit/>
          </a:bodyPr>
          <a:lstStyle>
            <a:lvl1pPr>
              <a:defRPr>
                <a:solidFill>
                  <a:schemeClr val="bg1">
                    <a:lumMod val="65000"/>
                    <a:lumOff val="35000"/>
                  </a:schemeClr>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261943769"/>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567AE449-03BC-35B0-AEC3-D45692970205}"/>
              </a:ext>
            </a:extLst>
          </p:cNvPr>
          <p:cNvGrpSpPr/>
          <p:nvPr userDrawn="1"/>
        </p:nvGrpSpPr>
        <p:grpSpPr>
          <a:xfrm flipH="1">
            <a:off x="7810838" y="651328"/>
            <a:ext cx="523538" cy="1372591"/>
            <a:chOff x="1079500" y="649304"/>
            <a:chExt cx="698051" cy="1372591"/>
          </a:xfrm>
        </p:grpSpPr>
        <p:sp>
          <p:nvSpPr>
            <p:cNvPr id="7" name="Oval 6">
              <a:extLst>
                <a:ext uri="{FF2B5EF4-FFF2-40B4-BE49-F238E27FC236}">
                  <a16:creationId xmlns:a16="http://schemas.microsoft.com/office/drawing/2014/main" id="{008CF3E6-E425-C72A-B625-CFCF163D32A5}"/>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20" name="Group 19">
              <a:extLst>
                <a:ext uri="{FF2B5EF4-FFF2-40B4-BE49-F238E27FC236}">
                  <a16:creationId xmlns:a16="http://schemas.microsoft.com/office/drawing/2014/main" id="{45CB0A9B-08FF-70E7-543A-C060A982F2CF}"/>
                </a:ext>
              </a:extLst>
            </p:cNvPr>
            <p:cNvGrpSpPr/>
            <p:nvPr/>
          </p:nvGrpSpPr>
          <p:grpSpPr>
            <a:xfrm rot="10800000">
              <a:off x="1079500" y="952167"/>
              <a:ext cx="641184" cy="1069728"/>
              <a:chOff x="6484111" y="2967038"/>
              <a:chExt cx="641184" cy="1069728"/>
            </a:xfrm>
          </p:grpSpPr>
          <p:grpSp>
            <p:nvGrpSpPr>
              <p:cNvPr id="21" name="Group 20">
                <a:extLst>
                  <a:ext uri="{FF2B5EF4-FFF2-40B4-BE49-F238E27FC236}">
                    <a16:creationId xmlns:a16="http://schemas.microsoft.com/office/drawing/2014/main" id="{145CACDA-2DE0-21D6-B8DB-F9BC62E49AF7}"/>
                  </a:ext>
                </a:extLst>
              </p:cNvPr>
              <p:cNvGrpSpPr/>
              <p:nvPr/>
            </p:nvGrpSpPr>
            <p:grpSpPr>
              <a:xfrm>
                <a:off x="6808136" y="2967038"/>
                <a:ext cx="317159" cy="932400"/>
                <a:chOff x="6808136" y="2967038"/>
                <a:chExt cx="317159" cy="932400"/>
              </a:xfrm>
            </p:grpSpPr>
            <p:sp>
              <p:nvSpPr>
                <p:cNvPr id="26" name="Freeform 68">
                  <a:extLst>
                    <a:ext uri="{FF2B5EF4-FFF2-40B4-BE49-F238E27FC236}">
                      <a16:creationId xmlns:a16="http://schemas.microsoft.com/office/drawing/2014/main" id="{11B46CF9-4D52-6D2F-6FEA-67C5FD728C54}"/>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7" name="Freeform 69">
                  <a:extLst>
                    <a:ext uri="{FF2B5EF4-FFF2-40B4-BE49-F238E27FC236}">
                      <a16:creationId xmlns:a16="http://schemas.microsoft.com/office/drawing/2014/main" id="{E3F7DC37-85A3-8DBC-5517-FC5DDD800D21}"/>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8" name="Line 70">
                  <a:extLst>
                    <a:ext uri="{FF2B5EF4-FFF2-40B4-BE49-F238E27FC236}">
                      <a16:creationId xmlns:a16="http://schemas.microsoft.com/office/drawing/2014/main" id="{FE216884-0A7A-4FBD-E4AC-20BA199D8706}"/>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22" name="Group 21">
                <a:extLst>
                  <a:ext uri="{FF2B5EF4-FFF2-40B4-BE49-F238E27FC236}">
                    <a16:creationId xmlns:a16="http://schemas.microsoft.com/office/drawing/2014/main" id="{3930D45B-64C3-F88B-4F01-D0155582FAA1}"/>
                  </a:ext>
                </a:extLst>
              </p:cNvPr>
              <p:cNvGrpSpPr/>
              <p:nvPr/>
            </p:nvGrpSpPr>
            <p:grpSpPr>
              <a:xfrm rot="18900000" flipH="1">
                <a:off x="6484111" y="3104366"/>
                <a:ext cx="317159" cy="932400"/>
                <a:chOff x="6808136" y="2967038"/>
                <a:chExt cx="317159" cy="932400"/>
              </a:xfrm>
            </p:grpSpPr>
            <p:sp>
              <p:nvSpPr>
                <p:cNvPr id="23" name="Freeform 68">
                  <a:extLst>
                    <a:ext uri="{FF2B5EF4-FFF2-40B4-BE49-F238E27FC236}">
                      <a16:creationId xmlns:a16="http://schemas.microsoft.com/office/drawing/2014/main" id="{154D7DF8-2B62-B394-8B97-0C34D9539D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4" name="Freeform 69">
                  <a:extLst>
                    <a:ext uri="{FF2B5EF4-FFF2-40B4-BE49-F238E27FC236}">
                      <a16:creationId xmlns:a16="http://schemas.microsoft.com/office/drawing/2014/main" id="{302D7518-34D2-F390-F337-D7BFE83E8D7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5" name="Line 70">
                  <a:extLst>
                    <a:ext uri="{FF2B5EF4-FFF2-40B4-BE49-F238E27FC236}">
                      <a16:creationId xmlns:a16="http://schemas.microsoft.com/office/drawing/2014/main" id="{68A249B2-F6A7-C4B8-ABD8-196C683EDA4D}"/>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11" name="Title 9">
            <a:extLst>
              <a:ext uri="{FF2B5EF4-FFF2-40B4-BE49-F238E27FC236}">
                <a16:creationId xmlns:a16="http://schemas.microsoft.com/office/drawing/2014/main" id="{5998F931-A369-4286-5D28-0D0CED7BC240}"/>
              </a:ext>
            </a:extLst>
          </p:cNvPr>
          <p:cNvSpPr>
            <a:spLocks noGrp="1"/>
          </p:cNvSpPr>
          <p:nvPr>
            <p:ph type="title" hasCustomPrompt="1"/>
          </p:nvPr>
        </p:nvSpPr>
        <p:spPr>
          <a:xfrm>
            <a:off x="459487" y="4617355"/>
            <a:ext cx="6169913" cy="1545333"/>
          </a:xfrm>
        </p:spPr>
        <p:txBody>
          <a:bodyPr anchor="t"/>
          <a:lstStyle>
            <a:lvl1pPr>
              <a:lnSpc>
                <a:spcPct val="120000"/>
              </a:lnSpc>
              <a:defRPr sz="1350">
                <a:solidFill>
                  <a:schemeClr val="tx1">
                    <a:lumMod val="75000"/>
                    <a:lumOff val="25000"/>
                  </a:schemeClr>
                </a:solidFill>
                <a:latin typeface="+mn-lt"/>
              </a:defRPr>
            </a:lvl1pPr>
          </a:lstStyle>
          <a:p>
            <a:r>
              <a:rPr lang="en-US"/>
              <a:t>Quote Author</a:t>
            </a:r>
          </a:p>
        </p:txBody>
      </p:sp>
      <p:sp>
        <p:nvSpPr>
          <p:cNvPr id="8" name="Content Placeholder 8">
            <a:extLst>
              <a:ext uri="{FF2B5EF4-FFF2-40B4-BE49-F238E27FC236}">
                <a16:creationId xmlns:a16="http://schemas.microsoft.com/office/drawing/2014/main" id="{D3ED1498-0FE4-6EE1-2592-BE169CAAD957}"/>
              </a:ext>
            </a:extLst>
          </p:cNvPr>
          <p:cNvSpPr>
            <a:spLocks noGrp="1"/>
          </p:cNvSpPr>
          <p:nvPr>
            <p:ph sz="quarter" idx="14" hasCustomPrompt="1"/>
          </p:nvPr>
        </p:nvSpPr>
        <p:spPr>
          <a:xfrm>
            <a:off x="459485" y="1188414"/>
            <a:ext cx="6172200" cy="2925763"/>
          </a:xfrm>
        </p:spPr>
        <p:txBody>
          <a:bodyPr anchor="b"/>
          <a:lstStyle>
            <a:lvl1pPr>
              <a:defRPr sz="3000" cap="all" baseline="0">
                <a:solidFill>
                  <a:schemeClr val="tx1">
                    <a:lumMod val="75000"/>
                    <a:lumOff val="25000"/>
                  </a:schemeClr>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4020438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681037"/>
            <a:ext cx="8222741" cy="919162"/>
          </a:xfrm>
          <a:prstGeom prst="rect">
            <a:avLst/>
          </a:prstGeom>
        </p:spPr>
        <p:txBody>
          <a:bodyPr anchor="b">
            <a:noAutofit/>
          </a:bodyPr>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9581" y="1825625"/>
            <a:ext cx="3806190" cy="435133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4875799" y="1825625"/>
            <a:ext cx="3806428" cy="435133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1072868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13C3CA2-C6C0-82E2-7C81-4006F6A44BAF}"/>
              </a:ext>
            </a:extLst>
          </p:cNvPr>
          <p:cNvSpPr>
            <a:spLocks noGrp="1"/>
          </p:cNvSpPr>
          <p:nvPr>
            <p:ph type="title"/>
          </p:nvPr>
        </p:nvSpPr>
        <p:spPr>
          <a:xfrm>
            <a:off x="459486" y="676657"/>
            <a:ext cx="8222741" cy="919163"/>
          </a:xfrm>
          <a:prstGeom prst="rect">
            <a:avLst/>
          </a:prstGeom>
        </p:spPr>
        <p:txBody>
          <a:bodyPr anchor="b">
            <a:noAutofit/>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3806190" cy="559834"/>
          </a:xfrm>
        </p:spPr>
        <p:txBody>
          <a:bodyPr anchor="b">
            <a:noAutofit/>
          </a:bodyPr>
          <a:lstStyle>
            <a:lvl1pPr marL="0" indent="0">
              <a:lnSpc>
                <a:spcPct val="90000"/>
              </a:lnSpc>
              <a:buNone/>
              <a:defRPr sz="105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876275" y="1685735"/>
            <a:ext cx="3805952" cy="559834"/>
          </a:xfrm>
        </p:spPr>
        <p:txBody>
          <a:bodyPr anchor="b">
            <a:noAutofit/>
          </a:bodyPr>
          <a:lstStyle>
            <a:lvl1pPr marL="0" indent="0">
              <a:lnSpc>
                <a:spcPct val="90000"/>
              </a:lnSpc>
              <a:buNone/>
              <a:defRPr sz="105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3806429" cy="37861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875798" y="2387600"/>
            <a:ext cx="3806429" cy="3786188"/>
          </a:xfrm>
        </p:spPr>
        <p:txBody>
          <a:bodyPr>
            <a:noAutofit/>
          </a:bodyPr>
          <a:lstStyle>
            <a:lvl1pPr>
              <a:defRPr sz="1050"/>
            </a:lvl1pPr>
            <a:lvl2pPr>
              <a:defRPr sz="1050"/>
            </a:lvl2pPr>
            <a:lvl3pPr>
              <a:defRPr sz="105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459485" y="6343956"/>
            <a:ext cx="1651983" cy="365125"/>
          </a:xfrm>
          <a:prstGeom prst="rect">
            <a:avLst/>
          </a:prstGeom>
        </p:spPr>
        <p:txBody>
          <a:bodyPr>
            <a:noAutofit/>
          </a:bodyPr>
          <a:lstStyle/>
          <a:p>
            <a:r>
              <a:rPr lang="en-US"/>
              <a:t>20xx</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3519974" y="6343956"/>
            <a:ext cx="2104054" cy="365125"/>
          </a:xfrm>
          <a:prstGeom prst="rect">
            <a:avLst/>
          </a:prstGeom>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8360323" y="6343956"/>
            <a:ext cx="321905" cy="365125"/>
          </a:xfrm>
          <a:prstGeom prst="rect">
            <a:avLst/>
          </a:prstGeo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55649048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903FFA5-BEAF-26BB-1ECD-2D735E8BD7DD}"/>
              </a:ext>
            </a:extLst>
          </p:cNvPr>
          <p:cNvSpPr>
            <a:spLocks noGrp="1"/>
          </p:cNvSpPr>
          <p:nvPr>
            <p:ph type="title"/>
          </p:nvPr>
        </p:nvSpPr>
        <p:spPr>
          <a:xfrm>
            <a:off x="459486" y="681037"/>
            <a:ext cx="8222741" cy="919163"/>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33108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2774438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6C1B688C-63E7-2BFF-102C-4E3B1DCC94C7}"/>
              </a:ext>
            </a:extLst>
          </p:cNvPr>
          <p:cNvCxnSpPr>
            <a:cxnSpLocks/>
          </p:cNvCxnSpPr>
          <p:nvPr userDrawn="1"/>
        </p:nvCxnSpPr>
        <p:spPr>
          <a:xfrm>
            <a:off x="535781" y="278039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
            <a:extLst>
              <a:ext uri="{FF2B5EF4-FFF2-40B4-BE49-F238E27FC236}">
                <a16:creationId xmlns:a16="http://schemas.microsoft.com/office/drawing/2014/main" id="{375B801E-7C84-0C81-3226-862EED76EB2C}"/>
              </a:ext>
            </a:extLst>
          </p:cNvPr>
          <p:cNvSpPr>
            <a:spLocks noGrp="1"/>
          </p:cNvSpPr>
          <p:nvPr>
            <p:ph type="title"/>
          </p:nvPr>
        </p:nvSpPr>
        <p:spPr>
          <a:xfrm>
            <a:off x="457200" y="685800"/>
            <a:ext cx="2743200" cy="1828800"/>
          </a:xfrm>
          <a:prstGeom prst="rect">
            <a:avLst/>
          </a:prstGeom>
        </p:spPr>
        <p:txBody>
          <a:bodyPr anchor="b">
            <a:noAutofit/>
          </a:bodyPr>
          <a:lstStyle>
            <a:lvl1pPr>
              <a:defRPr sz="2400"/>
            </a:lvl1pPr>
          </a:lstStyle>
          <a:p>
            <a:r>
              <a:rPr lang="en-US"/>
              <a:t>Click to edit Master title style</a:t>
            </a:r>
          </a:p>
        </p:txBody>
      </p:sp>
      <p:sp>
        <p:nvSpPr>
          <p:cNvPr id="13" name="Text Placeholder 3">
            <a:extLst>
              <a:ext uri="{FF2B5EF4-FFF2-40B4-BE49-F238E27FC236}">
                <a16:creationId xmlns:a16="http://schemas.microsoft.com/office/drawing/2014/main" id="{6C0B5703-D4E0-53FF-A33C-315D4E49C99E}"/>
              </a:ext>
            </a:extLst>
          </p:cNvPr>
          <p:cNvSpPr>
            <a:spLocks noGrp="1"/>
          </p:cNvSpPr>
          <p:nvPr>
            <p:ph type="body" sz="half" idx="2"/>
          </p:nvPr>
        </p:nvSpPr>
        <p:spPr>
          <a:xfrm>
            <a:off x="459486" y="3046192"/>
            <a:ext cx="2740914" cy="3126009"/>
          </a:xfrm>
        </p:spPr>
        <p:txBody>
          <a:bodyPr anchor="b">
            <a:no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86200" y="685800"/>
            <a:ext cx="4795025" cy="5486400"/>
          </a:xfrm>
        </p:spPr>
        <p:txBody>
          <a:bodyPr vert="horz" lIns="91440" tIns="45720" rIns="91440" bIns="45720" rtlCol="0" anchor="b">
            <a:noAutofit/>
          </a:bodyPr>
          <a:lstStyle>
            <a:lvl1pPr>
              <a:defRPr lang="en-US" sz="1050" dirty="0"/>
            </a:lvl1pPr>
            <a:lvl2pPr>
              <a:defRPr lang="en-US" sz="1050" dirty="0"/>
            </a:lvl2pPr>
            <a:lvl3pPr>
              <a:defRPr lang="en-US" sz="1050" dirty="0"/>
            </a:lvl3pPr>
            <a:lvl4pPr>
              <a:defRPr lang="en-US" sz="1050" dirty="0"/>
            </a:lvl4pPr>
            <a:lvl5pPr>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1092000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7119A23E-A7C2-F4A1-F34A-78CDAAE39652}"/>
              </a:ext>
            </a:extLst>
          </p:cNvPr>
          <p:cNvCxnSpPr>
            <a:cxnSpLocks/>
          </p:cNvCxnSpPr>
          <p:nvPr userDrawn="1"/>
        </p:nvCxnSpPr>
        <p:spPr>
          <a:xfrm>
            <a:off x="535781" y="2780396"/>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6E523965-95D5-2048-A337-42CF57714A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86201" y="685800"/>
            <a:ext cx="4796027" cy="5486400"/>
          </a:xfrm>
          <a:prstGeom prst="rect">
            <a:avLst/>
          </a:prstGeom>
          <a:solidFill>
            <a:srgbClr val="FFFFFF">
              <a:alpha val="5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bg1">
                  <a:alpha val="20000"/>
                </a:schemeClr>
              </a:solidFill>
            </a:endParaRPr>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685800"/>
            <a:ext cx="2743200" cy="1828800"/>
          </a:xfrm>
          <a:prstGeom prst="rect">
            <a:avLst/>
          </a:prstGeom>
        </p:spPr>
        <p:txBody>
          <a:bodyPr anchor="b">
            <a:noAutofit/>
          </a:bodyPr>
          <a:lstStyle>
            <a:lvl1pPr>
              <a:defRPr sz="24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9486" y="3046192"/>
            <a:ext cx="2740914" cy="3126009"/>
          </a:xfrm>
        </p:spPr>
        <p:txBody>
          <a:bodyPr anchor="t">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9" name="Picture Placeholder 13">
            <a:extLst>
              <a:ext uri="{FF2B5EF4-FFF2-40B4-BE49-F238E27FC236}">
                <a16:creationId xmlns:a16="http://schemas.microsoft.com/office/drawing/2014/main" id="{F5C634D1-455E-26F8-956F-445295F9C740}"/>
              </a:ext>
            </a:extLst>
          </p:cNvPr>
          <p:cNvSpPr>
            <a:spLocks noGrp="1"/>
          </p:cNvSpPr>
          <p:nvPr>
            <p:ph type="pic" sz="quarter" idx="15" hasCustomPrompt="1"/>
          </p:nvPr>
        </p:nvSpPr>
        <p:spPr>
          <a:xfrm>
            <a:off x="4093082" y="960120"/>
            <a:ext cx="4382262" cy="4937760"/>
          </a:xfrm>
          <a:blipFill>
            <a:blip r:embed="rId2">
              <a:alphaModFix amt="60000"/>
            </a:blip>
            <a:stretch>
              <a:fillRect/>
            </a:stretch>
          </a:blipFill>
        </p:spPr>
        <p:txBody>
          <a:bodyPr/>
          <a:lstStyle>
            <a:lvl1pPr>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459485" y="6343956"/>
            <a:ext cx="1651983" cy="365125"/>
          </a:xfrm>
          <a:prstGeom prst="rect">
            <a:avLst/>
          </a:prstGeom>
        </p:spPr>
        <p:txBody>
          <a:bodyPr/>
          <a:lstStyle/>
          <a:p>
            <a:r>
              <a:rPr lang="en-US"/>
              <a:t>20xx</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3519974" y="6343956"/>
            <a:ext cx="2104054"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8360323" y="6343956"/>
            <a:ext cx="321905"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0508973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685802"/>
            <a:ext cx="6859560" cy="2250780"/>
          </a:xfrm>
          <a:prstGeom prst="rect">
            <a:avLst/>
          </a:prstGeom>
        </p:spPr>
        <p:txBody>
          <a:bodyPr anchor="b">
            <a:noAutofit/>
          </a:bodyPr>
          <a:lstStyle>
            <a:lvl1pPr>
              <a:defRPr sz="3000">
                <a:solidFill>
                  <a:schemeClr val="tx1">
                    <a:lumMod val="75000"/>
                    <a:lumOff val="25000"/>
                  </a:schemeClr>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9582" y="3429000"/>
            <a:ext cx="6859465" cy="2620736"/>
          </a:xfrm>
        </p:spPr>
        <p:txBody>
          <a:bodyPr>
            <a:noAutofit/>
          </a:bodyPr>
          <a:lstStyle>
            <a:lvl1pPr marL="0" indent="0">
              <a:buNone/>
              <a:defRPr sz="1350" cap="all" baseline="0">
                <a:solidFill>
                  <a:schemeClr val="tx1">
                    <a:lumMod val="75000"/>
                    <a:lumOff val="25000"/>
                  </a:schemeClr>
                </a:solidFill>
              </a:defRPr>
            </a:lvl1pPr>
            <a:lvl2pPr marL="171450" indent="0">
              <a:buNone/>
              <a:defRPr sz="1350" cap="all" baseline="0">
                <a:solidFill>
                  <a:schemeClr val="tx1">
                    <a:lumMod val="75000"/>
                    <a:lumOff val="25000"/>
                  </a:schemeClr>
                </a:solidFill>
              </a:defRPr>
            </a:lvl2pPr>
            <a:lvl3pPr marL="342900" indent="0">
              <a:buNone/>
              <a:defRPr sz="1350" cap="all" baseline="0">
                <a:solidFill>
                  <a:schemeClr val="tx1">
                    <a:lumMod val="75000"/>
                    <a:lumOff val="25000"/>
                  </a:schemeClr>
                </a:solidFill>
              </a:defRPr>
            </a:lvl3pPr>
            <a:lvl4pPr marL="514350" indent="0">
              <a:buNone/>
              <a:defRPr sz="1350" cap="all" baseline="0">
                <a:solidFill>
                  <a:schemeClr val="tx1">
                    <a:lumMod val="75000"/>
                    <a:lumOff val="25000"/>
                  </a:schemeClr>
                </a:solidFill>
              </a:defRPr>
            </a:lvl4pPr>
            <a:lvl5pPr marL="685800" indent="0">
              <a:buNone/>
              <a:defRPr sz="1350" cap="all"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75000"/>
                    <a:lumOff val="25000"/>
                  </a:schemeClr>
                </a:solidFill>
              </a:defRPr>
            </a:lvl1p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75000"/>
                    <a:lumOff val="2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360323" y="6343956"/>
            <a:ext cx="321905" cy="365125"/>
          </a:xfrm>
          <a:prstGeom prst="rect">
            <a:avLst/>
          </a:prstGeom>
        </p:spPr>
        <p:txBody>
          <a:bodyPr/>
          <a:lstStyle>
            <a:lvl1pPr>
              <a:defRPr>
                <a:solidFill>
                  <a:schemeClr val="tx1">
                    <a:lumMod val="75000"/>
                    <a:lumOff val="25000"/>
                  </a:schemeClr>
                </a:solidFill>
              </a:defRPr>
            </a:lvl1pPr>
          </a:lstStyle>
          <a:p>
            <a:fld id="{AEAA3239-9EA4-4A65-A281-97F994456D9F}" type="slidenum">
              <a:rPr lang="en-US" smtClean="0"/>
              <a:pPr/>
              <a:t>‹#›</a:t>
            </a:fld>
            <a:endParaRPr lang="en-US"/>
          </a:p>
        </p:txBody>
      </p:sp>
      <p:cxnSp>
        <p:nvCxnSpPr>
          <p:cNvPr id="3" name="Straight Connector 2">
            <a:extLst>
              <a:ext uri="{FF2B5EF4-FFF2-40B4-BE49-F238E27FC236}">
                <a16:creationId xmlns:a16="http://schemas.microsoft.com/office/drawing/2014/main" id="{93A21DAF-0680-3109-32D1-F2152B86C712}"/>
              </a:ext>
            </a:extLst>
          </p:cNvPr>
          <p:cNvCxnSpPr>
            <a:cxnSpLocks/>
          </p:cNvCxnSpPr>
          <p:nvPr userDrawn="1"/>
        </p:nvCxnSpPr>
        <p:spPr>
          <a:xfrm>
            <a:off x="535781" y="318279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1AC9AAAA-FF68-58B0-6AD3-81DAA78B9D79}"/>
              </a:ext>
            </a:extLst>
          </p:cNvPr>
          <p:cNvGrpSpPr/>
          <p:nvPr userDrawn="1"/>
        </p:nvGrpSpPr>
        <p:grpSpPr>
          <a:xfrm flipH="1">
            <a:off x="7810838" y="651328"/>
            <a:ext cx="523538" cy="1372591"/>
            <a:chOff x="1079500" y="649304"/>
            <a:chExt cx="698051" cy="1372591"/>
          </a:xfrm>
        </p:grpSpPr>
        <p:sp>
          <p:nvSpPr>
            <p:cNvPr id="9" name="Oval 8">
              <a:extLst>
                <a:ext uri="{FF2B5EF4-FFF2-40B4-BE49-F238E27FC236}">
                  <a16:creationId xmlns:a16="http://schemas.microsoft.com/office/drawing/2014/main" id="{59B2EA1E-B452-6BA4-E61C-1E0C336E7707}"/>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sz="1350">
                <a:solidFill>
                  <a:schemeClr val="tx1"/>
                </a:solidFill>
              </a:endParaRPr>
            </a:p>
          </p:txBody>
        </p:sp>
        <p:grpSp>
          <p:nvGrpSpPr>
            <p:cNvPr id="10" name="Group 9">
              <a:extLst>
                <a:ext uri="{FF2B5EF4-FFF2-40B4-BE49-F238E27FC236}">
                  <a16:creationId xmlns:a16="http://schemas.microsoft.com/office/drawing/2014/main" id="{0DDB7CD0-2D95-5BC6-ABC1-BC54BD6C4008}"/>
                </a:ext>
              </a:extLst>
            </p:cNvPr>
            <p:cNvGrpSpPr/>
            <p:nvPr/>
          </p:nvGrpSpPr>
          <p:grpSpPr>
            <a:xfrm rot="10800000">
              <a:off x="1079500" y="952167"/>
              <a:ext cx="641184" cy="1069728"/>
              <a:chOff x="6484111" y="2967038"/>
              <a:chExt cx="641184" cy="1069728"/>
            </a:xfrm>
          </p:grpSpPr>
          <p:grpSp>
            <p:nvGrpSpPr>
              <p:cNvPr id="11" name="Group 10">
                <a:extLst>
                  <a:ext uri="{FF2B5EF4-FFF2-40B4-BE49-F238E27FC236}">
                    <a16:creationId xmlns:a16="http://schemas.microsoft.com/office/drawing/2014/main" id="{23D6FAD6-E7B1-971D-C962-F317FFDDF1A3}"/>
                  </a:ext>
                </a:extLst>
              </p:cNvPr>
              <p:cNvGrpSpPr/>
              <p:nvPr/>
            </p:nvGrpSpPr>
            <p:grpSpPr>
              <a:xfrm>
                <a:off x="6808136" y="2967038"/>
                <a:ext cx="317159" cy="932400"/>
                <a:chOff x="6808136" y="2967038"/>
                <a:chExt cx="317159" cy="932400"/>
              </a:xfrm>
            </p:grpSpPr>
            <p:sp>
              <p:nvSpPr>
                <p:cNvPr id="16" name="Freeform 68">
                  <a:extLst>
                    <a:ext uri="{FF2B5EF4-FFF2-40B4-BE49-F238E27FC236}">
                      <a16:creationId xmlns:a16="http://schemas.microsoft.com/office/drawing/2014/main" id="{FEFA5D29-9BA3-B2B0-658F-41E3FAAA39F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7" name="Freeform 69">
                  <a:extLst>
                    <a:ext uri="{FF2B5EF4-FFF2-40B4-BE49-F238E27FC236}">
                      <a16:creationId xmlns:a16="http://schemas.microsoft.com/office/drawing/2014/main" id="{F580CDFE-3C7E-D23E-EAA5-DD38817443A3}"/>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Line 70">
                  <a:extLst>
                    <a:ext uri="{FF2B5EF4-FFF2-40B4-BE49-F238E27FC236}">
                      <a16:creationId xmlns:a16="http://schemas.microsoft.com/office/drawing/2014/main" id="{667E0D1B-7B9B-7A39-6166-7AFCC9386B15}"/>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nvGrpSpPr>
              <p:cNvPr id="12" name="Group 11">
                <a:extLst>
                  <a:ext uri="{FF2B5EF4-FFF2-40B4-BE49-F238E27FC236}">
                    <a16:creationId xmlns:a16="http://schemas.microsoft.com/office/drawing/2014/main" id="{EA8D3FD9-9675-FFF0-644E-B5C1A1ECE835}"/>
                  </a:ext>
                </a:extLst>
              </p:cNvPr>
              <p:cNvGrpSpPr/>
              <p:nvPr/>
            </p:nvGrpSpPr>
            <p:grpSpPr>
              <a:xfrm rot="18900000" flipH="1">
                <a:off x="6484111" y="3104366"/>
                <a:ext cx="317159" cy="932400"/>
                <a:chOff x="6808136" y="2967038"/>
                <a:chExt cx="317159" cy="932400"/>
              </a:xfrm>
            </p:grpSpPr>
            <p:sp>
              <p:nvSpPr>
                <p:cNvPr id="13" name="Freeform 68">
                  <a:extLst>
                    <a:ext uri="{FF2B5EF4-FFF2-40B4-BE49-F238E27FC236}">
                      <a16:creationId xmlns:a16="http://schemas.microsoft.com/office/drawing/2014/main" id="{82ABA779-0915-5846-DFC5-5E96B4A9723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4" name="Freeform 69">
                  <a:extLst>
                    <a:ext uri="{FF2B5EF4-FFF2-40B4-BE49-F238E27FC236}">
                      <a16:creationId xmlns:a16="http://schemas.microsoft.com/office/drawing/2014/main" id="{75B608AC-7F9B-F6BF-06DF-231BBDA3AFE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Line 70">
                  <a:extLst>
                    <a:ext uri="{FF2B5EF4-FFF2-40B4-BE49-F238E27FC236}">
                      <a16:creationId xmlns:a16="http://schemas.microsoft.com/office/drawing/2014/main" id="{2D2E2887-1666-122F-B8DA-A4C029AAA7A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Tree>
    <p:extLst>
      <p:ext uri="{BB962C8B-B14F-4D97-AF65-F5344CB8AC3E}">
        <p14:creationId xmlns:p14="http://schemas.microsoft.com/office/powerpoint/2010/main" val="3968112219"/>
      </p:ext>
    </p:extLst>
  </p:cSld>
  <p:clrMapOvr>
    <a:overrideClrMapping bg1="lt1" tx1="dk1" bg2="lt2" tx2="dk2" accent1="accent1" accent2="accent2" accent3="accent3" accent4="accent4" accent5="accent5" accent6="accent6" hlink="hlink" folHlink="folHlink"/>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2898B5F-AB7B-74C1-BF81-2EBBA277CB0A}"/>
              </a:ext>
            </a:extLst>
          </p:cNvPr>
          <p:cNvGrpSpPr/>
          <p:nvPr/>
        </p:nvGrpSpPr>
        <p:grpSpPr>
          <a:xfrm flipH="1">
            <a:off x="7305313" y="457965"/>
            <a:ext cx="1670906" cy="5970551"/>
            <a:chOff x="9740417" y="457964"/>
            <a:chExt cx="2227875" cy="5970551"/>
          </a:xfrm>
        </p:grpSpPr>
        <p:grpSp>
          <p:nvGrpSpPr>
            <p:cNvPr id="8" name="Group 7">
              <a:extLst>
                <a:ext uri="{FF2B5EF4-FFF2-40B4-BE49-F238E27FC236}">
                  <a16:creationId xmlns:a16="http://schemas.microsoft.com/office/drawing/2014/main" id="{A5AD13E4-C736-C4D0-3329-881CFA91CCF8}"/>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757063" y="457964"/>
              <a:ext cx="2211229" cy="2707415"/>
              <a:chOff x="9728105" y="457964"/>
              <a:chExt cx="2211229" cy="2707415"/>
            </a:xfrm>
          </p:grpSpPr>
          <p:grpSp>
            <p:nvGrpSpPr>
              <p:cNvPr id="24" name="Group 23">
                <a:extLst>
                  <a:ext uri="{FF2B5EF4-FFF2-40B4-BE49-F238E27FC236}">
                    <a16:creationId xmlns:a16="http://schemas.microsoft.com/office/drawing/2014/main" id="{9D7712BC-206D-B1BF-26E4-F924E900D1E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30" name="Group 29">
                  <a:extLst>
                    <a:ext uri="{FF2B5EF4-FFF2-40B4-BE49-F238E27FC236}">
                      <a16:creationId xmlns:a16="http://schemas.microsoft.com/office/drawing/2014/main" id="{B4DD0FA9-35AD-B9CB-6A43-73FB16AA4B5C}"/>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34" name="Straight Connector 33">
                    <a:extLst>
                      <a:ext uri="{FF2B5EF4-FFF2-40B4-BE49-F238E27FC236}">
                        <a16:creationId xmlns:a16="http://schemas.microsoft.com/office/drawing/2014/main" id="{B34DDA94-22F2-1094-2D3C-DBDC0C363AF0}"/>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5A45A38-9585-93BE-7D81-140D05F385E2}"/>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Rectangle 30">
                    <a:extLst>
                      <a:ext uri="{FF2B5EF4-FFF2-40B4-BE49-F238E27FC236}">
                        <a16:creationId xmlns:a16="http://schemas.microsoft.com/office/drawing/2014/main" id="{A3E11012-B90B-F52F-7684-926CA336E9F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7" name="Rectangle 30">
                    <a:extLst>
                      <a:ext uri="{FF2B5EF4-FFF2-40B4-BE49-F238E27FC236}">
                        <a16:creationId xmlns:a16="http://schemas.microsoft.com/office/drawing/2014/main" id="{BE5AA1E3-A11C-0373-1D61-D0A9FE4617E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31" name="Group 30">
                  <a:extLst>
                    <a:ext uri="{FF2B5EF4-FFF2-40B4-BE49-F238E27FC236}">
                      <a16:creationId xmlns:a16="http://schemas.microsoft.com/office/drawing/2014/main" id="{21D63B7A-DDB4-2C0B-1728-0D718F9E39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32" name="Freeform: Shape 57">
                    <a:extLst>
                      <a:ext uri="{FF2B5EF4-FFF2-40B4-BE49-F238E27FC236}">
                        <a16:creationId xmlns:a16="http://schemas.microsoft.com/office/drawing/2014/main" id="{80E2BC7D-E4BD-1454-C098-E5EDE269633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33" name="Freeform: Shape 58">
                    <a:extLst>
                      <a:ext uri="{FF2B5EF4-FFF2-40B4-BE49-F238E27FC236}">
                        <a16:creationId xmlns:a16="http://schemas.microsoft.com/office/drawing/2014/main" id="{B661F348-951D-D355-FE18-B5392C718B4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25" name="Group 24">
                <a:extLst>
                  <a:ext uri="{FF2B5EF4-FFF2-40B4-BE49-F238E27FC236}">
                    <a16:creationId xmlns:a16="http://schemas.microsoft.com/office/drawing/2014/main" id="{58E45DB4-7A7F-E7F2-6CCB-5E6213440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26" name="Group 25">
                  <a:extLst>
                    <a:ext uri="{FF2B5EF4-FFF2-40B4-BE49-F238E27FC236}">
                      <a16:creationId xmlns:a16="http://schemas.microsoft.com/office/drawing/2014/main" id="{2D224138-06E2-E0AF-DE3A-E57A3358CBE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8" name="Freeform 68">
                    <a:extLst>
                      <a:ext uri="{FF2B5EF4-FFF2-40B4-BE49-F238E27FC236}">
                        <a16:creationId xmlns:a16="http://schemas.microsoft.com/office/drawing/2014/main" id="{01AC57F7-CE8B-F99B-0F9A-7BEE21F865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29" name="Freeform 69">
                    <a:extLst>
                      <a:ext uri="{FF2B5EF4-FFF2-40B4-BE49-F238E27FC236}">
                        <a16:creationId xmlns:a16="http://schemas.microsoft.com/office/drawing/2014/main" id="{BCF0D402-7FE4-9FAC-4BC6-9DD325D1BCE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27" name="Line 70">
                  <a:extLst>
                    <a:ext uri="{FF2B5EF4-FFF2-40B4-BE49-F238E27FC236}">
                      <a16:creationId xmlns:a16="http://schemas.microsoft.com/office/drawing/2014/main" id="{D05FDF64-168D-467A-6A78-2FA456716ED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nvGrpSpPr>
            <p:cNvPr id="9" name="Group 8">
              <a:extLst>
                <a:ext uri="{FF2B5EF4-FFF2-40B4-BE49-F238E27FC236}">
                  <a16:creationId xmlns:a16="http://schemas.microsoft.com/office/drawing/2014/main" id="{F8D64388-EE11-3AC7-CE32-5F667F63F5A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flipV="1">
              <a:off x="9740417" y="3721100"/>
              <a:ext cx="2211229" cy="2707415"/>
              <a:chOff x="9728105" y="457964"/>
              <a:chExt cx="2211229" cy="2707415"/>
            </a:xfrm>
          </p:grpSpPr>
          <p:grpSp>
            <p:nvGrpSpPr>
              <p:cNvPr id="10" name="Group 9">
                <a:extLst>
                  <a:ext uri="{FF2B5EF4-FFF2-40B4-BE49-F238E27FC236}">
                    <a16:creationId xmlns:a16="http://schemas.microsoft.com/office/drawing/2014/main" id="{4A27A44E-F151-2A8C-9338-9747085C3EEA}"/>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 name="Group 15">
                  <a:extLst>
                    <a:ext uri="{FF2B5EF4-FFF2-40B4-BE49-F238E27FC236}">
                      <a16:creationId xmlns:a16="http://schemas.microsoft.com/office/drawing/2014/main" id="{20BD2E44-9A02-DE19-97AB-DCFC7164C97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0" name="Straight Connector 19">
                    <a:extLst>
                      <a:ext uri="{FF2B5EF4-FFF2-40B4-BE49-F238E27FC236}">
                        <a16:creationId xmlns:a16="http://schemas.microsoft.com/office/drawing/2014/main" id="{942C6307-1DD8-4291-5F56-1C701B3F131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AF2483-2C50-41D9-2806-86B3EA8B526A}"/>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30">
                    <a:extLst>
                      <a:ext uri="{FF2B5EF4-FFF2-40B4-BE49-F238E27FC236}">
                        <a16:creationId xmlns:a16="http://schemas.microsoft.com/office/drawing/2014/main" id="{493CF191-5DDA-8462-AE83-CA01EB942E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Rectangle 30">
                    <a:extLst>
                      <a:ext uri="{FF2B5EF4-FFF2-40B4-BE49-F238E27FC236}">
                        <a16:creationId xmlns:a16="http://schemas.microsoft.com/office/drawing/2014/main" id="{B16DA0CF-99DB-5B26-15CE-7A5C3FF5B5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grpSp>
              <p:nvGrpSpPr>
                <p:cNvPr id="17" name="Group 16">
                  <a:extLst>
                    <a:ext uri="{FF2B5EF4-FFF2-40B4-BE49-F238E27FC236}">
                      <a16:creationId xmlns:a16="http://schemas.microsoft.com/office/drawing/2014/main" id="{969A3741-69D5-4A00-BE22-77B52FF20CC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8" name="Freeform: Shape 141">
                    <a:extLst>
                      <a:ext uri="{FF2B5EF4-FFF2-40B4-BE49-F238E27FC236}">
                        <a16:creationId xmlns:a16="http://schemas.microsoft.com/office/drawing/2014/main" id="{CEB8C9BA-7217-3FF0-0000-F75245E697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sp>
                <p:nvSpPr>
                  <p:cNvPr id="19" name="Freeform: Shape 142">
                    <a:extLst>
                      <a:ext uri="{FF2B5EF4-FFF2-40B4-BE49-F238E27FC236}">
                        <a16:creationId xmlns:a16="http://schemas.microsoft.com/office/drawing/2014/main" id="{2EBBFD8B-2D36-E329-EB66-AF3287A5851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solidFill>
                        <a:schemeClr val="tx1"/>
                      </a:solidFill>
                    </a:endParaRPr>
                  </a:p>
                </p:txBody>
              </p:sp>
            </p:grpSp>
          </p:grpSp>
          <p:grpSp>
            <p:nvGrpSpPr>
              <p:cNvPr id="11" name="Group 10">
                <a:extLst>
                  <a:ext uri="{FF2B5EF4-FFF2-40B4-BE49-F238E27FC236}">
                    <a16:creationId xmlns:a16="http://schemas.microsoft.com/office/drawing/2014/main" id="{D06447F1-9BEC-3B87-BB32-191FA43AF03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10400269" y="1917604"/>
                <a:ext cx="633413" cy="1862138"/>
                <a:chOff x="5959193" y="333389"/>
                <a:chExt cx="633413" cy="1862138"/>
              </a:xfrm>
            </p:grpSpPr>
            <p:grpSp>
              <p:nvGrpSpPr>
                <p:cNvPr id="12" name="Group 11">
                  <a:extLst>
                    <a:ext uri="{FF2B5EF4-FFF2-40B4-BE49-F238E27FC236}">
                      <a16:creationId xmlns:a16="http://schemas.microsoft.com/office/drawing/2014/main" id="{9C5EF3DE-B07E-D485-E31C-3594D9BC20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D3AFEFF8-8B08-9A6A-2ABC-B7AC1E804B4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sp>
                <p:nvSpPr>
                  <p:cNvPr id="15" name="Freeform 69">
                    <a:extLst>
                      <a:ext uri="{FF2B5EF4-FFF2-40B4-BE49-F238E27FC236}">
                        <a16:creationId xmlns:a16="http://schemas.microsoft.com/office/drawing/2014/main" id="{911E6C5C-E6C0-1635-8A8E-18A6C9AC44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sz="1350"/>
                  </a:p>
                </p:txBody>
              </p:sp>
            </p:grpSp>
            <p:sp>
              <p:nvSpPr>
                <p:cNvPr id="13" name="Line 70">
                  <a:extLst>
                    <a:ext uri="{FF2B5EF4-FFF2-40B4-BE49-F238E27FC236}">
                      <a16:creationId xmlns:a16="http://schemas.microsoft.com/office/drawing/2014/main" id="{A3E77BF5-0B00-BE87-3AF1-AC7557C235E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350"/>
                </a:p>
              </p:txBody>
            </p:sp>
          </p:grpSp>
        </p:grpSp>
      </p:grpSp>
      <p:sp>
        <p:nvSpPr>
          <p:cNvPr id="38" name="Title 1">
            <a:extLst>
              <a:ext uri="{FF2B5EF4-FFF2-40B4-BE49-F238E27FC236}">
                <a16:creationId xmlns:a16="http://schemas.microsoft.com/office/drawing/2014/main" id="{ABDBC601-EF17-43ED-E11A-47AF443F0459}"/>
              </a:ext>
            </a:extLst>
          </p:cNvPr>
          <p:cNvSpPr>
            <a:spLocks noGrp="1"/>
          </p:cNvSpPr>
          <p:nvPr>
            <p:ph type="title"/>
          </p:nvPr>
        </p:nvSpPr>
        <p:spPr>
          <a:xfrm>
            <a:off x="459486" y="685802"/>
            <a:ext cx="6169914" cy="2250780"/>
          </a:xfrm>
          <a:prstGeom prst="rect">
            <a:avLst/>
          </a:prstGeom>
        </p:spPr>
        <p:txBody>
          <a:bodyPr anchor="b">
            <a:noAutofit/>
          </a:bodyPr>
          <a:lstStyle>
            <a:lvl1pPr>
              <a:defRPr sz="3000">
                <a:solidFill>
                  <a:schemeClr val="tx1">
                    <a:lumMod val="75000"/>
                    <a:lumOff val="25000"/>
                  </a:schemeClr>
                </a:solidFill>
              </a:defRPr>
            </a:lvl1pPr>
          </a:lstStyle>
          <a:p>
            <a:r>
              <a:rPr lang="en-US"/>
              <a:t>Click to edit Master title style</a:t>
            </a:r>
          </a:p>
        </p:txBody>
      </p:sp>
      <p:sp>
        <p:nvSpPr>
          <p:cNvPr id="39" name="Content Placeholder 7">
            <a:extLst>
              <a:ext uri="{FF2B5EF4-FFF2-40B4-BE49-F238E27FC236}">
                <a16:creationId xmlns:a16="http://schemas.microsoft.com/office/drawing/2014/main" id="{0FA9591D-3E3F-856B-F084-D47E87FA27B8}"/>
              </a:ext>
            </a:extLst>
          </p:cNvPr>
          <p:cNvSpPr>
            <a:spLocks noGrp="1"/>
          </p:cNvSpPr>
          <p:nvPr>
            <p:ph sz="quarter" idx="13"/>
          </p:nvPr>
        </p:nvSpPr>
        <p:spPr>
          <a:xfrm>
            <a:off x="459582" y="3429000"/>
            <a:ext cx="6169828" cy="2620736"/>
          </a:xfrm>
        </p:spPr>
        <p:txBody>
          <a:bodyPr>
            <a:noAutofit/>
          </a:bodyPr>
          <a:lstStyle>
            <a:lvl1pPr marL="0" indent="0">
              <a:buNone/>
              <a:defRPr sz="1350" cap="all" baseline="0">
                <a:solidFill>
                  <a:schemeClr val="tx1">
                    <a:lumMod val="75000"/>
                    <a:lumOff val="25000"/>
                  </a:schemeClr>
                </a:solidFill>
              </a:defRPr>
            </a:lvl1pPr>
            <a:lvl2pPr marL="171450" indent="0">
              <a:buNone/>
              <a:defRPr sz="1350" cap="all" baseline="0">
                <a:solidFill>
                  <a:schemeClr val="tx1">
                    <a:lumMod val="75000"/>
                    <a:lumOff val="25000"/>
                  </a:schemeClr>
                </a:solidFill>
              </a:defRPr>
            </a:lvl2pPr>
            <a:lvl3pPr marL="342900" indent="0">
              <a:buNone/>
              <a:defRPr sz="1350" cap="all" baseline="0">
                <a:solidFill>
                  <a:schemeClr val="tx1">
                    <a:lumMod val="75000"/>
                    <a:lumOff val="25000"/>
                  </a:schemeClr>
                </a:solidFill>
              </a:defRPr>
            </a:lvl3pPr>
            <a:lvl4pPr marL="514350" indent="0">
              <a:buNone/>
              <a:defRPr sz="1350" cap="all" baseline="0">
                <a:solidFill>
                  <a:schemeClr val="tx1">
                    <a:lumMod val="75000"/>
                    <a:lumOff val="25000"/>
                  </a:schemeClr>
                </a:solidFill>
              </a:defRPr>
            </a:lvl4pPr>
            <a:lvl5pPr marL="685800" indent="0">
              <a:buNone/>
              <a:defRPr sz="1350" cap="all"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59485" y="6343956"/>
            <a:ext cx="1651983" cy="365125"/>
          </a:xfrm>
          <a:prstGeom prst="rect">
            <a:avLst/>
          </a:prstGeom>
        </p:spPr>
        <p:txBody>
          <a:bodyPr/>
          <a:lstStyle>
            <a:lvl1pPr>
              <a:defRPr>
                <a:solidFill>
                  <a:schemeClr val="tx1">
                    <a:lumMod val="75000"/>
                    <a:lumOff val="25000"/>
                  </a:schemeClr>
                </a:solidFill>
              </a:defRPr>
            </a:lvl1pPr>
          </a:lstStyle>
          <a:p>
            <a:r>
              <a:rPr lang="en-US"/>
              <a:t>20xx</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3519974" y="6343956"/>
            <a:ext cx="2104054" cy="365125"/>
          </a:xfrm>
          <a:prstGeom prst="rect">
            <a:avLst/>
          </a:prstGeom>
        </p:spPr>
        <p:txBody>
          <a:bodyPr/>
          <a:lstStyle>
            <a:lvl1pPr>
              <a:defRPr>
                <a:solidFill>
                  <a:schemeClr val="tx1">
                    <a:lumMod val="75000"/>
                    <a:lumOff val="2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6307495" y="6343956"/>
            <a:ext cx="321905" cy="365125"/>
          </a:xfrm>
          <a:prstGeom prst="rect">
            <a:avLst/>
          </a:prstGeom>
        </p:spPr>
        <p:txBody>
          <a:bodyPr/>
          <a:lstStyle>
            <a:lvl1pPr>
              <a:defRPr>
                <a:solidFill>
                  <a:schemeClr val="tx1">
                    <a:lumMod val="75000"/>
                    <a:lumOff val="25000"/>
                  </a:schemeClr>
                </a:solidFill>
              </a:defRPr>
            </a:lvl1pPr>
          </a:lstStyle>
          <a:p>
            <a:fld id="{AEAA3239-9EA4-4A65-A281-97F994456D9F}" type="slidenum">
              <a:rPr lang="en-US" smtClean="0"/>
              <a:pPr/>
              <a:t>‹#›</a:t>
            </a:fld>
            <a:endParaRPr lang="en-US"/>
          </a:p>
        </p:txBody>
      </p:sp>
      <p:cxnSp>
        <p:nvCxnSpPr>
          <p:cNvPr id="2" name="Straight Connector 1">
            <a:extLst>
              <a:ext uri="{FF2B5EF4-FFF2-40B4-BE49-F238E27FC236}">
                <a16:creationId xmlns:a16="http://schemas.microsoft.com/office/drawing/2014/main" id="{4456575F-43CC-E7A8-7305-3C73B4FC75BD}"/>
              </a:ext>
            </a:extLst>
          </p:cNvPr>
          <p:cNvCxnSpPr>
            <a:cxnSpLocks/>
          </p:cNvCxnSpPr>
          <p:nvPr userDrawn="1"/>
        </p:nvCxnSpPr>
        <p:spPr>
          <a:xfrm>
            <a:off x="535781" y="3182791"/>
            <a:ext cx="411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81788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685800"/>
            <a:ext cx="8222741" cy="801222"/>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5" y="1629786"/>
            <a:ext cx="8222742" cy="4542414"/>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9485" y="6343956"/>
            <a:ext cx="1651983" cy="365125"/>
          </a:xfrm>
          <a:prstGeom prst="rect">
            <a:avLst/>
          </a:prstGeom>
        </p:spPr>
        <p:txBody>
          <a:bodyPr vert="horz" lIns="91440" tIns="45720" rIns="91440" bIns="45720" rtlCol="0" anchor="ctr">
            <a:noAutofit/>
          </a:bodyPr>
          <a:lstStyle>
            <a:lvl1pPr algn="l" rtl="0">
              <a:defRPr sz="750" b="0" i="0" cap="all" baseline="0">
                <a:solidFill>
                  <a:schemeClr val="tx1">
                    <a:lumMod val="65000"/>
                    <a:lumOff val="35000"/>
                  </a:schemeClr>
                </a:solidFill>
                <a:latin typeface="+mn-lt"/>
              </a:defRPr>
            </a:lvl1pPr>
          </a:lstStyle>
          <a:p>
            <a:r>
              <a:rPr lang="en-US"/>
              <a:t>20xx	</a:t>
            </a:r>
          </a:p>
        </p:txBody>
      </p:sp>
      <p:sp>
        <p:nvSpPr>
          <p:cNvPr id="7" name="Footer Placeholder 6">
            <a:extLst>
              <a:ext uri="{FF2B5EF4-FFF2-40B4-BE49-F238E27FC236}">
                <a16:creationId xmlns:a16="http://schemas.microsoft.com/office/drawing/2014/main" id="{2AF5E0EC-34DA-2393-A02C-AF21DBB180D1}"/>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noAutofit/>
          </a:bodyPr>
          <a:lstStyle>
            <a:lvl1pPr algn="ctr" rtl="0">
              <a:defRPr sz="900" b="0" i="0" cap="all" spc="225" baseline="0">
                <a:solidFill>
                  <a:schemeClr val="tx1">
                    <a:lumMod val="65000"/>
                    <a:lumOff val="3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60323" y="6343956"/>
            <a:ext cx="321905" cy="365125"/>
          </a:xfrm>
          <a:prstGeom prst="rect">
            <a:avLst/>
          </a:prstGeom>
        </p:spPr>
        <p:txBody>
          <a:bodyPr vert="horz" lIns="91440" tIns="45720" rIns="91440" bIns="45720" rtlCol="0" anchor="ctr">
            <a:noAutofit/>
          </a:bodyPr>
          <a:lstStyle>
            <a:lvl1pPr algn="r" rtl="0">
              <a:defRPr sz="750" b="0" i="0" cap="all" baseline="0">
                <a:solidFill>
                  <a:schemeClr val="tx1">
                    <a:lumMod val="65000"/>
                    <a:lumOff val="35000"/>
                  </a:schemeClr>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450049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hf sldNum="0" hdr="0" ftr="0" dt="0"/>
  <p:txStyles>
    <p:titleStyle>
      <a:lvl1pPr algn="l" defTabSz="685800" rtl="0" eaLnBrk="1" latinLnBrk="0" hangingPunct="1">
        <a:lnSpc>
          <a:spcPct val="80000"/>
        </a:lnSpc>
        <a:spcBef>
          <a:spcPct val="0"/>
        </a:spcBef>
        <a:buNone/>
        <a:defRPr sz="2400" b="0" kern="1200" cap="all" spc="0" baseline="0">
          <a:solidFill>
            <a:schemeClr val="tx1">
              <a:lumMod val="75000"/>
              <a:lumOff val="25000"/>
            </a:schemeClr>
          </a:solidFill>
          <a:latin typeface="+mj-lt"/>
          <a:ea typeface="Batang" panose="02030600000101010101" pitchFamily="18" charset="-127"/>
          <a:cs typeface="+mj-cs"/>
        </a:defRPr>
      </a:lvl1pPr>
    </p:titleStyle>
    <p:bodyStyle>
      <a:lvl1pPr marL="0" indent="0" algn="l" defTabSz="685800" rtl="0" eaLnBrk="1" latinLnBrk="0" hangingPunct="1">
        <a:lnSpc>
          <a:spcPct val="120000"/>
        </a:lnSpc>
        <a:spcBef>
          <a:spcPts val="750"/>
        </a:spcBef>
        <a:buFont typeface="Arial" panose="020B0604020202020204" pitchFamily="34" charset="0"/>
        <a:buNone/>
        <a:defRPr sz="1350" b="0" i="0" kern="1200">
          <a:solidFill>
            <a:schemeClr val="tx1">
              <a:lumMod val="65000"/>
              <a:lumOff val="35000"/>
            </a:schemeClr>
          </a:solidFill>
          <a:latin typeface="+mn-lt"/>
          <a:ea typeface="+mn-ea"/>
          <a:cs typeface="+mn-cs"/>
        </a:defRPr>
      </a:lvl1pPr>
      <a:lvl2pPr marL="171450" indent="0" algn="l" defTabSz="685800" rtl="0" eaLnBrk="1" latinLnBrk="0" hangingPunct="1">
        <a:lnSpc>
          <a:spcPct val="120000"/>
        </a:lnSpc>
        <a:spcBef>
          <a:spcPts val="375"/>
        </a:spcBef>
        <a:buFont typeface="Arial" panose="020B0604020202020204" pitchFamily="34" charset="0"/>
        <a:buNone/>
        <a:defRPr sz="1200" b="0" i="0" kern="1200">
          <a:solidFill>
            <a:schemeClr val="tx1">
              <a:lumMod val="65000"/>
              <a:lumOff val="35000"/>
            </a:schemeClr>
          </a:solidFill>
          <a:latin typeface="+mn-lt"/>
          <a:ea typeface="+mn-ea"/>
          <a:cs typeface="+mn-cs"/>
        </a:defRPr>
      </a:lvl2pPr>
      <a:lvl3pPr marL="34290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3pPr>
      <a:lvl4pPr marL="51435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4pPr>
      <a:lvl5pPr marL="685800" indent="0" algn="l" defTabSz="685800" rtl="0" eaLnBrk="1" latinLnBrk="0" hangingPunct="1">
        <a:lnSpc>
          <a:spcPct val="120000"/>
        </a:lnSpc>
        <a:spcBef>
          <a:spcPts val="375"/>
        </a:spcBef>
        <a:buFont typeface="Arial" panose="020B0604020202020204" pitchFamily="34" charset="0"/>
        <a:buNone/>
        <a:defRPr sz="1050" b="0" i="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5" orient="horz" pos="2160">
          <p15:clr>
            <a:srgbClr val="F26B43"/>
          </p15:clr>
        </p15:guide>
        <p15:guide id="36" pos="3840">
          <p15:clr>
            <a:srgbClr val="F26B43"/>
          </p15:clr>
        </p15:guide>
        <p15:guide id="37" pos="7296">
          <p15:clr>
            <a:srgbClr val="F26B43"/>
          </p15:clr>
        </p15:guide>
        <p15:guide id="38"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54B98-C681-98DB-1B1B-B925032C3E63}"/>
              </a:ext>
            </a:extLst>
          </p:cNvPr>
          <p:cNvSpPr>
            <a:spLocks noGrp="1"/>
          </p:cNvSpPr>
          <p:nvPr>
            <p:ph type="ctrTitle"/>
          </p:nvPr>
        </p:nvSpPr>
        <p:spPr>
          <a:xfrm>
            <a:off x="457200" y="2472951"/>
            <a:ext cx="3642261" cy="1298949"/>
          </a:xfrm>
        </p:spPr>
        <p:txBody>
          <a:bodyPr anchor="b">
            <a:noAutofit/>
          </a:bodyPr>
          <a:lstStyle/>
          <a:p>
            <a:r>
              <a:rPr lang="en-US" sz="2400" b="1" dirty="0">
                <a:latin typeface="Arial Narrow" panose="020B0606020202030204" pitchFamily="34" charset="0"/>
              </a:rPr>
              <a:t>Agile Change Management: </a:t>
            </a:r>
            <a:br>
              <a:rPr lang="en-US" sz="2400" b="1" dirty="0">
                <a:latin typeface="Arial Narrow" panose="020B0606020202030204" pitchFamily="34" charset="0"/>
                <a:ea typeface="Calibri Light" panose="020F0302020204030204" pitchFamily="34" charset="0"/>
                <a:cs typeface="Calibri Light" panose="020F0302020204030204" pitchFamily="34" charset="0"/>
              </a:rPr>
            </a:br>
            <a:r>
              <a:rPr lang="en-US" sz="2400" b="1" dirty="0">
                <a:latin typeface="Arial Narrow" panose="020B0606020202030204" pitchFamily="34" charset="0"/>
              </a:rPr>
              <a:t>A Practical Framework for Successful Change Planning and Implementation</a:t>
            </a:r>
          </a:p>
        </p:txBody>
      </p:sp>
      <p:sp>
        <p:nvSpPr>
          <p:cNvPr id="3" name="Subtitle 2">
            <a:extLst>
              <a:ext uri="{FF2B5EF4-FFF2-40B4-BE49-F238E27FC236}">
                <a16:creationId xmlns:a16="http://schemas.microsoft.com/office/drawing/2014/main" id="{AD505FDE-8F58-34AB-CC54-E386C024EF24}"/>
              </a:ext>
            </a:extLst>
          </p:cNvPr>
          <p:cNvSpPr>
            <a:spLocks noGrp="1"/>
          </p:cNvSpPr>
          <p:nvPr>
            <p:ph type="subTitle" idx="1"/>
          </p:nvPr>
        </p:nvSpPr>
        <p:spPr>
          <a:xfrm>
            <a:off x="457200" y="3964389"/>
            <a:ext cx="3642261" cy="1522008"/>
          </a:xfrm>
        </p:spPr>
        <p:txBody>
          <a:bodyPr>
            <a:normAutofit/>
          </a:bodyPr>
          <a:lstStyle/>
          <a:p>
            <a:r>
              <a:rPr lang="en-US" sz="2000" b="1" dirty="0">
                <a:latin typeface="Agency FB" panose="020B0503020202020204" pitchFamily="34" charset="0"/>
              </a:rPr>
              <a:t>Flexible strategies for effective organizational transformation</a:t>
            </a:r>
          </a:p>
        </p:txBody>
      </p:sp>
      <p:pic>
        <p:nvPicPr>
          <p:cNvPr id="4" name="Picture 3" descr="Three women brainstorming">
            <a:extLst>
              <a:ext uri="{FF2B5EF4-FFF2-40B4-BE49-F238E27FC236}">
                <a16:creationId xmlns:a16="http://schemas.microsoft.com/office/drawing/2014/main" id="{0EB3E95D-7248-46F6-975D-23F43FB46DC4}"/>
              </a:ext>
            </a:extLst>
          </p:cNvPr>
          <p:cNvPicPr>
            <a:picLocks noChangeAspect="1"/>
          </p:cNvPicPr>
          <p:nvPr/>
        </p:nvPicPr>
        <p:blipFill>
          <a:blip r:embed="rId3"/>
          <a:srcRect l="27629" r="14407" b="1"/>
          <a:stretch>
            <a:fillRect/>
          </a:stretch>
        </p:blipFill>
        <p:spPr>
          <a:xfrm>
            <a:off x="4711603" y="1032129"/>
            <a:ext cx="4225829" cy="4793742"/>
          </a:xfrm>
          <a:prstGeom prst="rect">
            <a:avLst/>
          </a:prstGeom>
        </p:spPr>
      </p:pic>
    </p:spTree>
    <p:extLst>
      <p:ext uri="{BB962C8B-B14F-4D97-AF65-F5344CB8AC3E}">
        <p14:creationId xmlns:p14="http://schemas.microsoft.com/office/powerpoint/2010/main" val="88856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C68BE-D102-E07F-2E9C-2FC957B1C18F}"/>
              </a:ext>
            </a:extLst>
          </p:cNvPr>
          <p:cNvSpPr>
            <a:spLocks noGrp="1"/>
          </p:cNvSpPr>
          <p:nvPr>
            <p:ph type="ctrTitle"/>
          </p:nvPr>
        </p:nvSpPr>
        <p:spPr>
          <a:xfrm>
            <a:off x="459486" y="1920504"/>
            <a:ext cx="5932170" cy="3565897"/>
          </a:xfrm>
        </p:spPr>
        <p:txBody>
          <a:bodyPr anchor="b">
            <a:normAutofit/>
          </a:bodyPr>
          <a:lstStyle/>
          <a:p>
            <a:r>
              <a:rPr lang="en-US"/>
              <a:t>Agile Change Management Foundations</a:t>
            </a:r>
          </a:p>
        </p:txBody>
      </p:sp>
    </p:spTree>
    <p:extLst>
      <p:ext uri="{BB962C8B-B14F-4D97-AF65-F5344CB8AC3E}">
        <p14:creationId xmlns:p14="http://schemas.microsoft.com/office/powerpoint/2010/main" val="29750086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AB8D5-97DD-8C54-B6FB-FC46E5FC3B1F}"/>
              </a:ext>
            </a:extLst>
          </p:cNvPr>
          <p:cNvSpPr>
            <a:spLocks noGrp="1"/>
          </p:cNvSpPr>
          <p:nvPr>
            <p:ph type="title"/>
          </p:nvPr>
        </p:nvSpPr>
        <p:spPr>
          <a:xfrm>
            <a:off x="457200" y="0"/>
            <a:ext cx="7821368" cy="835874"/>
          </a:xfrm>
        </p:spPr>
        <p:txBody>
          <a:bodyPr anchor="b">
            <a:noAutofit/>
          </a:bodyPr>
          <a:lstStyle/>
          <a:p>
            <a:pPr algn="ctr"/>
            <a:r>
              <a:rPr lang="en-US" sz="2800" b="1" dirty="0"/>
              <a:t>Understanding Agile Change Management</a:t>
            </a:r>
          </a:p>
        </p:txBody>
      </p:sp>
      <p:sp>
        <p:nvSpPr>
          <p:cNvPr id="4" name="Content Placeholder 3">
            <a:extLst>
              <a:ext uri="{FF2B5EF4-FFF2-40B4-BE49-F238E27FC236}">
                <a16:creationId xmlns:a16="http://schemas.microsoft.com/office/drawing/2014/main" id="{952DC496-22A1-2EBA-2B2D-5EB4FA5E920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05808" y="748712"/>
            <a:ext cx="7821368" cy="6109288"/>
          </a:xfrm>
        </p:spPr>
        <p:txBody>
          <a:bodyPr>
            <a:noAutofit/>
          </a:bodyPr>
          <a:lstStyle/>
          <a:p>
            <a:pPr>
              <a:lnSpc>
                <a:spcPct val="110000"/>
              </a:lnSpc>
              <a:spcBef>
                <a:spcPts val="1875"/>
              </a:spcBef>
            </a:pPr>
            <a:r>
              <a:rPr lang="en-US" sz="2400" b="1" dirty="0">
                <a:latin typeface="Arial Narrow" panose="020B0606020202030204" pitchFamily="34" charset="0"/>
              </a:rPr>
              <a:t>Core Principles of Agile Change</a:t>
            </a:r>
          </a:p>
          <a:p>
            <a:pPr marL="0" lvl="1">
              <a:lnSpc>
                <a:spcPct val="110000"/>
              </a:lnSpc>
            </a:pPr>
            <a:r>
              <a:rPr lang="en-US" sz="2400" dirty="0">
                <a:latin typeface="Arial Narrow" panose="020B0606020202030204" pitchFamily="34" charset="0"/>
              </a:rPr>
              <a:t>Agile Change Management emphasizes adaptability, rapid iteration, and continuous learning for managing transformation.</a:t>
            </a:r>
          </a:p>
          <a:p>
            <a:pPr>
              <a:lnSpc>
                <a:spcPct val="110000"/>
              </a:lnSpc>
              <a:spcBef>
                <a:spcPts val="1875"/>
              </a:spcBef>
            </a:pPr>
            <a:r>
              <a:rPr lang="en-US" sz="2400" b="1" dirty="0">
                <a:latin typeface="Arial Narrow" panose="020B0606020202030204" pitchFamily="34" charset="0"/>
              </a:rPr>
              <a:t>Incremental Change Delivery</a:t>
            </a:r>
          </a:p>
          <a:p>
            <a:pPr marL="0" lvl="1">
              <a:lnSpc>
                <a:spcPct val="110000"/>
              </a:lnSpc>
            </a:pPr>
            <a:r>
              <a:rPr lang="en-US" sz="2400" dirty="0">
                <a:latin typeface="Arial Narrow" panose="020B0606020202030204" pitchFamily="34" charset="0"/>
              </a:rPr>
              <a:t>Change initiatives are delivered incrementally, enabling early testing, stakeholder feedback, and approach refinement.</a:t>
            </a:r>
          </a:p>
          <a:p>
            <a:pPr>
              <a:lnSpc>
                <a:spcPct val="110000"/>
              </a:lnSpc>
              <a:spcBef>
                <a:spcPts val="1875"/>
              </a:spcBef>
            </a:pPr>
            <a:r>
              <a:rPr lang="en-US" sz="2400" b="1" dirty="0">
                <a:latin typeface="Arial Narrow" panose="020B0606020202030204" pitchFamily="34" charset="0"/>
              </a:rPr>
              <a:t>Stakeholder Engagement</a:t>
            </a:r>
          </a:p>
          <a:p>
            <a:pPr marL="0" lvl="1">
              <a:lnSpc>
                <a:spcPct val="110000"/>
              </a:lnSpc>
            </a:pPr>
            <a:r>
              <a:rPr lang="en-US" sz="2400" dirty="0">
                <a:latin typeface="Arial Narrow" panose="020B0606020202030204" pitchFamily="34" charset="0"/>
              </a:rPr>
              <a:t>Active stakeholder involvement builds trust, reduces resistance, and fosters alignment around change goals.</a:t>
            </a:r>
          </a:p>
          <a:p>
            <a:pPr>
              <a:lnSpc>
                <a:spcPct val="110000"/>
              </a:lnSpc>
              <a:spcBef>
                <a:spcPts val="1875"/>
              </a:spcBef>
            </a:pPr>
            <a:r>
              <a:rPr lang="en-US" sz="2400" b="1" dirty="0">
                <a:latin typeface="Arial Narrow" panose="020B0606020202030204" pitchFamily="34" charset="0"/>
              </a:rPr>
              <a:t>Flexible, People-Centered Framework</a:t>
            </a:r>
          </a:p>
          <a:p>
            <a:pPr marL="0" lvl="1">
              <a:lnSpc>
                <a:spcPct val="110000"/>
              </a:lnSpc>
            </a:pPr>
            <a:r>
              <a:rPr lang="en-US" sz="2400" dirty="0">
                <a:latin typeface="Arial Narrow" panose="020B0606020202030204" pitchFamily="34" charset="0"/>
              </a:rPr>
              <a:t>This framework enables sustainable transformation with resilience, clear priorities, and adaptive strategies.</a:t>
            </a:r>
          </a:p>
        </p:txBody>
      </p:sp>
      <p:sp>
        <p:nvSpPr>
          <p:cNvPr id="6" name="Picture Placeholder 5">
            <a:extLst>
              <a:ext uri="{FF2B5EF4-FFF2-40B4-BE49-F238E27FC236}">
                <a16:creationId xmlns:a16="http://schemas.microsoft.com/office/drawing/2014/main" id="{BAE6DAFC-FFE5-F6A8-9135-8FF234DE0C69}"/>
              </a:ext>
            </a:extLst>
          </p:cNvPr>
          <p:cNvSpPr>
            <a:spLocks noGrp="1"/>
          </p:cNvSpPr>
          <p:nvPr>
            <p:ph type="pic" sz="quarter" idx="18"/>
          </p:nvPr>
        </p:nvSpPr>
        <p:spPr>
          <a:xfrm flipH="1">
            <a:off x="8938191" y="269622"/>
            <a:ext cx="45719" cy="6309360"/>
          </a:xfrm>
        </p:spPr>
        <p:txBody>
          <a:bodyPr/>
          <a:lstStyle/>
          <a:p>
            <a:endParaRPr lang="en-GB" dirty="0"/>
          </a:p>
        </p:txBody>
      </p:sp>
    </p:spTree>
    <p:extLst>
      <p:ext uri="{BB962C8B-B14F-4D97-AF65-F5344CB8AC3E}">
        <p14:creationId xmlns:p14="http://schemas.microsoft.com/office/powerpoint/2010/main" val="41805360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What is Agile Change Management?</a:t>
            </a:r>
          </a:p>
        </p:txBody>
      </p:sp>
      <p:sp>
        <p:nvSpPr>
          <p:cNvPr id="3" name="Content Placeholder 2"/>
          <p:cNvSpPr>
            <a:spLocks noGrp="1"/>
          </p:cNvSpPr>
          <p:nvPr>
            <p:ph idx="1"/>
          </p:nvPr>
        </p:nvSpPr>
        <p:spPr/>
        <p:txBody>
          <a:bodyPr/>
          <a:lstStyle/>
          <a:p>
            <a:r>
              <a:t>• Combines agile principles with structured change management</a:t>
            </a:r>
          </a:p>
          <a:p>
            <a:r>
              <a:t>• Focuses on iterative progress and stakeholder engagement</a:t>
            </a:r>
          </a:p>
          <a:p>
            <a:r>
              <a:t>• Encourages flexibility and responsiveness to change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Why Agile for Change?</a:t>
            </a:r>
          </a:p>
        </p:txBody>
      </p:sp>
      <p:sp>
        <p:nvSpPr>
          <p:cNvPr id="3" name="Content Placeholder 2"/>
          <p:cNvSpPr>
            <a:spLocks noGrp="1"/>
          </p:cNvSpPr>
          <p:nvPr>
            <p:ph idx="1"/>
          </p:nvPr>
        </p:nvSpPr>
        <p:spPr/>
        <p:txBody>
          <a:bodyPr/>
          <a:lstStyle/>
          <a:p>
            <a:r>
              <a:t>• Faster adaptation to evolving business needs</a:t>
            </a:r>
          </a:p>
          <a:p>
            <a:r>
              <a:t>• Continuous feedback and improvement</a:t>
            </a:r>
          </a:p>
          <a:p>
            <a:r>
              <a:t>• Reduces project risks through incremental delivery</a:t>
            </a:r>
          </a:p>
          <a:p>
            <a:r>
              <a:t>• Enhances collaboration across teams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Core Principles</a:t>
            </a:r>
          </a:p>
        </p:txBody>
      </p:sp>
      <p:sp>
        <p:nvSpPr>
          <p:cNvPr id="3" name="Content Placeholder 2"/>
          <p:cNvSpPr>
            <a:spLocks noGrp="1"/>
          </p:cNvSpPr>
          <p:nvPr>
            <p:ph idx="1"/>
          </p:nvPr>
        </p:nvSpPr>
        <p:spPr/>
        <p:txBody>
          <a:bodyPr/>
          <a:lstStyle/>
          <a:p>
            <a:r>
              <a:t>1. People-centric approach</a:t>
            </a:r>
          </a:p>
          <a:p>
            <a:r>
              <a:t>2. Transparency and communication</a:t>
            </a:r>
          </a:p>
          <a:p>
            <a:r>
              <a:t>3. Iterative planning and delivery</a:t>
            </a:r>
          </a:p>
          <a:p>
            <a:r>
              <a:t>4. Flexibility and adaptability</a:t>
            </a:r>
          </a:p>
          <a:p>
            <a:r>
              <a:t>5. Evidence-based decision making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Agile Change Framework</a:t>
            </a:r>
          </a:p>
        </p:txBody>
      </p:sp>
      <p:sp>
        <p:nvSpPr>
          <p:cNvPr id="3" name="Content Placeholder 2"/>
          <p:cNvSpPr>
            <a:spLocks noGrp="1"/>
          </p:cNvSpPr>
          <p:nvPr>
            <p:ph idx="1"/>
          </p:nvPr>
        </p:nvSpPr>
        <p:spPr/>
        <p:txBody>
          <a:bodyPr/>
          <a:lstStyle/>
          <a:p>
            <a:r>
              <a:t>• Vision and Strategy</a:t>
            </a:r>
          </a:p>
          <a:p>
            <a:r>
              <a:t>• Change Readiness Assessment</a:t>
            </a:r>
          </a:p>
          <a:p>
            <a:r>
              <a:t>• Iterative Planning</a:t>
            </a:r>
          </a:p>
          <a:p>
            <a:r>
              <a:t>• Stakeholder Engagement</a:t>
            </a:r>
          </a:p>
          <a:p>
            <a:r>
              <a:t>• Continuous Learning and Adaptation</a:t>
            </a:r>
          </a:p>
          <a:p>
            <a:r>
              <a:t>• Measurement and Feedback Loops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Step 1: Define the Change Vision</a:t>
            </a:r>
          </a:p>
        </p:txBody>
      </p:sp>
      <p:sp>
        <p:nvSpPr>
          <p:cNvPr id="3" name="Content Placeholder 2"/>
          <p:cNvSpPr>
            <a:spLocks noGrp="1"/>
          </p:cNvSpPr>
          <p:nvPr>
            <p:ph idx="1"/>
          </p:nvPr>
        </p:nvSpPr>
        <p:spPr/>
        <p:txBody>
          <a:bodyPr/>
          <a:lstStyle/>
          <a:p>
            <a:r>
              <a:t>• Clarify objectives and expected outcomes</a:t>
            </a:r>
          </a:p>
          <a:p>
            <a:r>
              <a:t>• Align with organizational strategy</a:t>
            </a:r>
          </a:p>
          <a:p>
            <a:r>
              <a:t>• Communicate the vision clearly and frequently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Step 2: Assess Change Readiness</a:t>
            </a:r>
          </a:p>
        </p:txBody>
      </p:sp>
      <p:sp>
        <p:nvSpPr>
          <p:cNvPr id="3" name="Content Placeholder 2"/>
          <p:cNvSpPr>
            <a:spLocks noGrp="1"/>
          </p:cNvSpPr>
          <p:nvPr>
            <p:ph idx="1"/>
          </p:nvPr>
        </p:nvSpPr>
        <p:spPr/>
        <p:txBody>
          <a:bodyPr/>
          <a:lstStyle/>
          <a:p>
            <a:r>
              <a:t>• Evaluate skills, culture, and capacity</a:t>
            </a:r>
          </a:p>
          <a:p>
            <a:r>
              <a:t>• Identify risks and barriers</a:t>
            </a:r>
          </a:p>
          <a:p>
            <a:r>
              <a:t>• Understand stakeholder needs and concerns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Step 3: Plan Iteratively</a:t>
            </a:r>
          </a:p>
        </p:txBody>
      </p:sp>
      <p:sp>
        <p:nvSpPr>
          <p:cNvPr id="3" name="Content Placeholder 2"/>
          <p:cNvSpPr>
            <a:spLocks noGrp="1"/>
          </p:cNvSpPr>
          <p:nvPr>
            <p:ph idx="1"/>
          </p:nvPr>
        </p:nvSpPr>
        <p:spPr/>
        <p:txBody>
          <a:bodyPr/>
          <a:lstStyle/>
          <a:p>
            <a:r>
              <a:t>• Break change into manageable increments</a:t>
            </a:r>
          </a:p>
          <a:p>
            <a:r>
              <a:t>• Prioritize based on value and impact</a:t>
            </a:r>
          </a:p>
          <a:p>
            <a:r>
              <a:t>• Adjust plans based on emerging insights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Step 4: Engage Stakeholders</a:t>
            </a:r>
          </a:p>
        </p:txBody>
      </p:sp>
      <p:sp>
        <p:nvSpPr>
          <p:cNvPr id="3" name="Content Placeholder 2"/>
          <p:cNvSpPr>
            <a:spLocks noGrp="1"/>
          </p:cNvSpPr>
          <p:nvPr>
            <p:ph idx="1"/>
          </p:nvPr>
        </p:nvSpPr>
        <p:spPr/>
        <p:txBody>
          <a:bodyPr/>
          <a:lstStyle/>
          <a:p>
            <a:r>
              <a:t>• Hold regular feedback sessions</a:t>
            </a:r>
          </a:p>
          <a:p>
            <a:r>
              <a:t>• Co-create solutions with impacted groups</a:t>
            </a:r>
          </a:p>
          <a:p>
            <a:r>
              <a:t>• Build advocacy and support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Step 5: Implement &amp; Adapt</a:t>
            </a:r>
          </a:p>
        </p:txBody>
      </p:sp>
      <p:sp>
        <p:nvSpPr>
          <p:cNvPr id="3" name="Content Placeholder 2"/>
          <p:cNvSpPr>
            <a:spLocks noGrp="1"/>
          </p:cNvSpPr>
          <p:nvPr>
            <p:ph idx="1"/>
          </p:nvPr>
        </p:nvSpPr>
        <p:spPr/>
        <p:txBody>
          <a:bodyPr/>
          <a:lstStyle/>
          <a:p>
            <a:r>
              <a:t>• Deploy change in small increments</a:t>
            </a:r>
          </a:p>
          <a:p>
            <a:r>
              <a:t>• Monitor adoption and performance</a:t>
            </a:r>
          </a:p>
          <a:p>
            <a:r>
              <a:t>• Adapt based on feedback and metrics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Tools &amp; Techniques</a:t>
            </a:r>
          </a:p>
        </p:txBody>
      </p:sp>
      <p:sp>
        <p:nvSpPr>
          <p:cNvPr id="3" name="Content Placeholder 2"/>
          <p:cNvSpPr>
            <a:spLocks noGrp="1"/>
          </p:cNvSpPr>
          <p:nvPr>
            <p:ph idx="1"/>
          </p:nvPr>
        </p:nvSpPr>
        <p:spPr/>
        <p:txBody>
          <a:bodyPr/>
          <a:lstStyle/>
          <a:p>
            <a:r>
              <a:t>• Kanban boards</a:t>
            </a:r>
          </a:p>
          <a:p>
            <a:r>
              <a:t>• Daily stand-ups</a:t>
            </a:r>
          </a:p>
          <a:p>
            <a:r>
              <a:t>• Sprint reviews and retrospectives</a:t>
            </a:r>
          </a:p>
          <a:p>
            <a:r>
              <a:t>• Impact assessments</a:t>
            </a:r>
          </a:p>
          <a:p>
            <a:r>
              <a:t>• Change heat maps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Measuring Success</a:t>
            </a:r>
          </a:p>
        </p:txBody>
      </p:sp>
      <p:sp>
        <p:nvSpPr>
          <p:cNvPr id="3" name="Content Placeholder 2"/>
          <p:cNvSpPr>
            <a:spLocks noGrp="1"/>
          </p:cNvSpPr>
          <p:nvPr>
            <p:ph idx="1"/>
          </p:nvPr>
        </p:nvSpPr>
        <p:spPr/>
        <p:txBody>
          <a:bodyPr/>
          <a:lstStyle/>
          <a:p>
            <a:r>
              <a:t>• Adoption rates</a:t>
            </a:r>
          </a:p>
          <a:p>
            <a:r>
              <a:t>• Employee sentiment and engagement</a:t>
            </a:r>
          </a:p>
          <a:p>
            <a:r>
              <a:t>• Performance improvements</a:t>
            </a:r>
          </a:p>
          <a:p>
            <a:r>
              <a:t>• Achievement of strategic outcomes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Common Challenges</a:t>
            </a:r>
          </a:p>
        </p:txBody>
      </p:sp>
      <p:sp>
        <p:nvSpPr>
          <p:cNvPr id="3" name="Content Placeholder 2"/>
          <p:cNvSpPr>
            <a:spLocks noGrp="1"/>
          </p:cNvSpPr>
          <p:nvPr>
            <p:ph idx="1"/>
          </p:nvPr>
        </p:nvSpPr>
        <p:spPr/>
        <p:txBody>
          <a:bodyPr/>
          <a:lstStyle/>
          <a:p>
            <a:r>
              <a:t>• Resistance to change</a:t>
            </a:r>
          </a:p>
          <a:p>
            <a:r>
              <a:t>• Lack of alignment</a:t>
            </a:r>
          </a:p>
          <a:p>
            <a:r>
              <a:t>• Limited resources</a:t>
            </a:r>
          </a:p>
          <a:p>
            <a:r>
              <a:t>• Overly rigid processes</a:t>
            </a:r>
          </a:p>
          <a:p>
            <a:r>
              <a:t>• Poor communication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Best Practices</a:t>
            </a:r>
          </a:p>
        </p:txBody>
      </p:sp>
      <p:sp>
        <p:nvSpPr>
          <p:cNvPr id="3" name="Content Placeholder 2"/>
          <p:cNvSpPr>
            <a:spLocks noGrp="1"/>
          </p:cNvSpPr>
          <p:nvPr>
            <p:ph idx="1"/>
          </p:nvPr>
        </p:nvSpPr>
        <p:spPr/>
        <p:txBody>
          <a:bodyPr/>
          <a:lstStyle/>
          <a:p>
            <a:r>
              <a:rPr dirty="0"/>
              <a:t>• Foster a learning </a:t>
            </a:r>
            <a:r>
              <a:rPr lang="en-GB" dirty="0"/>
              <a:t>and change </a:t>
            </a:r>
            <a:r>
              <a:rPr dirty="0"/>
              <a:t>culture</a:t>
            </a:r>
          </a:p>
          <a:p>
            <a:r>
              <a:rPr dirty="0"/>
              <a:t>• Empower teams</a:t>
            </a:r>
          </a:p>
          <a:p>
            <a:r>
              <a:rPr dirty="0"/>
              <a:t>• Ensure continuous communication</a:t>
            </a:r>
          </a:p>
          <a:p>
            <a:r>
              <a:rPr dirty="0"/>
              <a:t>• Celebrate quick wins</a:t>
            </a:r>
          </a:p>
          <a:p>
            <a:r>
              <a:rPr dirty="0"/>
              <a:t>• Maintain iterative feedback loops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t>Agile Change Management enables continuous evolution through iterative planning, stakeholder engagement, and adaptive implementation—ensuring sustainable transformation.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ADKAR Change Management Model</a:t>
            </a:r>
          </a:p>
        </p:txBody>
      </p:sp>
      <p:sp>
        <p:nvSpPr>
          <p:cNvPr id="3" name="Content Placeholder 2"/>
          <p:cNvSpPr>
            <a:spLocks noGrp="1"/>
          </p:cNvSpPr>
          <p:nvPr>
            <p:ph idx="1"/>
          </p:nvPr>
        </p:nvSpPr>
        <p:spPr/>
        <p:txBody>
          <a:bodyPr>
            <a:normAutofit/>
          </a:bodyPr>
          <a:lstStyle/>
          <a:p>
            <a:r>
              <a:rPr sz="2800" dirty="0"/>
              <a:t>A – Awareness: Understanding the need for change</a:t>
            </a:r>
          </a:p>
          <a:p>
            <a:r>
              <a:rPr sz="2800" dirty="0"/>
              <a:t>D – Desire: Motivation to support and participate in the change</a:t>
            </a:r>
          </a:p>
          <a:p>
            <a:r>
              <a:rPr sz="2800" dirty="0"/>
              <a:t>K – Knowledge: Training and information required to change</a:t>
            </a:r>
          </a:p>
          <a:p>
            <a:r>
              <a:rPr sz="2800" dirty="0"/>
              <a:t>A – Ability: Developing the new skills and behaviors</a:t>
            </a:r>
          </a:p>
          <a:p>
            <a:r>
              <a:rPr sz="2800" dirty="0"/>
              <a:t>R – Reinforcement: Sustaining the change through rewards and feedback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Kotter’s 8-Step Change Model</a:t>
            </a:r>
          </a:p>
        </p:txBody>
      </p:sp>
      <p:sp>
        <p:nvSpPr>
          <p:cNvPr id="3" name="Content Placeholder 2"/>
          <p:cNvSpPr>
            <a:spLocks noGrp="1"/>
          </p:cNvSpPr>
          <p:nvPr>
            <p:ph idx="1"/>
          </p:nvPr>
        </p:nvSpPr>
        <p:spPr/>
        <p:txBody>
          <a:bodyPr>
            <a:normAutofit/>
          </a:bodyPr>
          <a:lstStyle/>
          <a:p>
            <a:r>
              <a:rPr dirty="0"/>
              <a:t>1. </a:t>
            </a:r>
            <a:r>
              <a:rPr sz="2800" dirty="0"/>
              <a:t>Create a Sense of Urgency</a:t>
            </a:r>
          </a:p>
          <a:p>
            <a:r>
              <a:rPr sz="2800" dirty="0"/>
              <a:t>2.</a:t>
            </a:r>
            <a:r>
              <a:rPr lang="en-GB" sz="2800" dirty="0"/>
              <a:t> Develop</a:t>
            </a:r>
            <a:r>
              <a:rPr sz="2800" dirty="0"/>
              <a:t> a Guiding </a:t>
            </a:r>
            <a:r>
              <a:rPr lang="en-GB" sz="2800" dirty="0"/>
              <a:t>Plan</a:t>
            </a:r>
            <a:endParaRPr sz="2800" dirty="0"/>
          </a:p>
          <a:p>
            <a:r>
              <a:rPr sz="2800" dirty="0"/>
              <a:t>3. Form a Strategic Vision and Initiatives</a:t>
            </a:r>
          </a:p>
          <a:p>
            <a:r>
              <a:rPr sz="2800" dirty="0"/>
              <a:t>4. Enlist a Volunteer A</a:t>
            </a:r>
            <a:r>
              <a:rPr lang="en-GB" sz="2800" dirty="0" err="1"/>
              <a:t>ction</a:t>
            </a:r>
            <a:endParaRPr sz="2800" dirty="0"/>
          </a:p>
          <a:p>
            <a:r>
              <a:rPr sz="2800" dirty="0"/>
              <a:t>5. Enable Action by Removing Barriers</a:t>
            </a:r>
          </a:p>
          <a:p>
            <a:r>
              <a:rPr sz="2800" dirty="0"/>
              <a:t>6. Generate Short-Term Wins</a:t>
            </a:r>
          </a:p>
          <a:p>
            <a:r>
              <a:rPr sz="2800" dirty="0"/>
              <a:t>7. Sustain Acceleration</a:t>
            </a:r>
          </a:p>
          <a:p>
            <a:r>
              <a:rPr sz="2800" dirty="0"/>
              <a:t>8.  </a:t>
            </a:r>
            <a:r>
              <a:rPr lang="en-GB" sz="2800" dirty="0"/>
              <a:t>Initiate </a:t>
            </a:r>
            <a:r>
              <a:rPr sz="2800" dirty="0"/>
              <a:t>Change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model">
            <a:extLst>
              <a:ext uri="{FF2B5EF4-FFF2-40B4-BE49-F238E27FC236}">
                <a16:creationId xmlns:a16="http://schemas.microsoft.com/office/drawing/2014/main" id="{FCD3B2DF-501C-584A-917A-204F3CEFBAEC}"/>
              </a:ext>
            </a:extLst>
          </p:cNvPr>
          <p:cNvPicPr>
            <a:picLocks noGrp="1" noChangeAspect="1"/>
          </p:cNvPicPr>
          <p:nvPr>
            <p:ph idx="1"/>
          </p:nvPr>
        </p:nvPicPr>
        <p:blipFill>
          <a:blip r:embed="rId2"/>
          <a:srcRect l="5524" t="2443" r="5461" b="11658"/>
          <a:stretch>
            <a:fillRect/>
          </a:stretch>
        </p:blipFill>
        <p:spPr>
          <a:xfrm>
            <a:off x="-188464" y="1282"/>
            <a:ext cx="9332464" cy="5889967"/>
          </a:xfrm>
          <a:prstGeom prst="rect">
            <a:avLst/>
          </a:prstGeom>
        </p:spPr>
      </p:pic>
    </p:spTree>
    <p:extLst>
      <p:ext uri="{BB962C8B-B14F-4D97-AF65-F5344CB8AC3E}">
        <p14:creationId xmlns:p14="http://schemas.microsoft.com/office/powerpoint/2010/main" val="930205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Case Study: Agile Change in Digital Transformation</a:t>
            </a:r>
          </a:p>
        </p:txBody>
      </p:sp>
      <p:sp>
        <p:nvSpPr>
          <p:cNvPr id="3" name="Content Placeholder 2"/>
          <p:cNvSpPr>
            <a:spLocks noGrp="1"/>
          </p:cNvSpPr>
          <p:nvPr>
            <p:ph idx="1"/>
          </p:nvPr>
        </p:nvSpPr>
        <p:spPr>
          <a:xfrm>
            <a:off x="244305" y="1600199"/>
            <a:ext cx="8899695" cy="5163569"/>
          </a:xfrm>
        </p:spPr>
        <p:txBody>
          <a:bodyPr>
            <a:normAutofit fontScale="55000" lnSpcReduction="20000"/>
          </a:bodyPr>
          <a:lstStyle/>
          <a:p>
            <a:r>
              <a:rPr sz="4400" dirty="0" err="1"/>
              <a:t>Organisation</a:t>
            </a:r>
            <a:r>
              <a:rPr sz="4400" dirty="0"/>
              <a:t>: A mid-sized university </a:t>
            </a:r>
            <a:r>
              <a:rPr sz="4400" dirty="0" err="1"/>
              <a:t>modernising</a:t>
            </a:r>
            <a:r>
              <a:rPr sz="4400" dirty="0"/>
              <a:t> its student services platform.</a:t>
            </a:r>
          </a:p>
          <a:p>
            <a:r>
              <a:rPr sz="4400" dirty="0"/>
              <a:t>Challenge: Legacy systems caused slow processing, poor user experience, and data silos. he </a:t>
            </a:r>
            <a:r>
              <a:rPr lang="en-GB" sz="4400" dirty="0"/>
              <a:t>T</a:t>
            </a:r>
            <a:r>
              <a:rPr sz="4400" dirty="0"/>
              <a:t>institution needed a scalable digital platform while ensuring minimal disruption to students and staff.</a:t>
            </a:r>
          </a:p>
          <a:p>
            <a:endParaRPr sz="4400" dirty="0"/>
          </a:p>
          <a:p>
            <a:r>
              <a:rPr sz="3800" b="1" dirty="0"/>
              <a:t>Agile Approach:</a:t>
            </a:r>
          </a:p>
          <a:p>
            <a:r>
              <a:rPr sz="3800" dirty="0"/>
              <a:t>• </a:t>
            </a:r>
            <a:r>
              <a:rPr sz="4400" dirty="0"/>
              <a:t>Iterative sprints focused on redesigning key service modules (enrolment, payments, timetable).</a:t>
            </a:r>
          </a:p>
          <a:p>
            <a:r>
              <a:rPr sz="4400" dirty="0"/>
              <a:t>• Cross-functional teams including IT, student services, academic staff, and students.</a:t>
            </a:r>
          </a:p>
          <a:p>
            <a:r>
              <a:rPr sz="4400" dirty="0"/>
              <a:t>• Weekly stakeholder feedback loops guided backlog </a:t>
            </a:r>
            <a:r>
              <a:rPr sz="4400" dirty="0" err="1"/>
              <a:t>reprioritisation</a:t>
            </a:r>
            <a:r>
              <a:rPr sz="4400" dirty="0"/>
              <a:t>.</a:t>
            </a:r>
          </a:p>
          <a:p>
            <a:r>
              <a:rPr sz="4400" dirty="0"/>
              <a:t>• Pilot testing with small student groups before campus-wide launch.</a:t>
            </a:r>
          </a:p>
          <a:p>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7EFC4-22EB-59D4-D539-4527B80A81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8EC905-3D1D-D747-7802-BA137F87C382}"/>
              </a:ext>
            </a:extLst>
          </p:cNvPr>
          <p:cNvSpPr>
            <a:spLocks noGrp="1"/>
          </p:cNvSpPr>
          <p:nvPr>
            <p:ph idx="1"/>
          </p:nvPr>
        </p:nvSpPr>
        <p:spPr/>
        <p:txBody>
          <a:bodyPr/>
          <a:lstStyle/>
          <a:p>
            <a:r>
              <a:rPr lang="en-GB" dirty="0"/>
              <a:t>Outcomes:</a:t>
            </a:r>
          </a:p>
          <a:p>
            <a:r>
              <a:rPr lang="en-GB" dirty="0"/>
              <a:t>• 40% faster processing of student requests.</a:t>
            </a:r>
          </a:p>
          <a:p>
            <a:r>
              <a:rPr lang="en-GB" dirty="0"/>
              <a:t>• 25% increase in student satisfaction.</a:t>
            </a:r>
          </a:p>
          <a:p>
            <a:r>
              <a:rPr lang="en-GB" dirty="0"/>
              <a:t>• Reduced training time due to improved user interfaces.</a:t>
            </a:r>
          </a:p>
          <a:p>
            <a:r>
              <a:rPr lang="en-GB" dirty="0"/>
              <a:t>• Continuous improvement cycle embedded into operations.</a:t>
            </a:r>
          </a:p>
          <a:p>
            <a:endParaRPr lang="en-GB" dirty="0"/>
          </a:p>
        </p:txBody>
      </p:sp>
    </p:spTree>
    <p:extLst>
      <p:ext uri="{BB962C8B-B14F-4D97-AF65-F5344CB8AC3E}">
        <p14:creationId xmlns:p14="http://schemas.microsoft.com/office/powerpoint/2010/main" val="2093805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Solace">
  <a:themeElements>
    <a:clrScheme name="Custom 2">
      <a:dk1>
        <a:srgbClr val="000000"/>
      </a:dk1>
      <a:lt1>
        <a:srgbClr val="FFFFFF"/>
      </a:lt1>
      <a:dk2>
        <a:srgbClr val="0B2627"/>
      </a:dk2>
      <a:lt2>
        <a:srgbClr val="DAE3E3"/>
      </a:lt2>
      <a:accent1>
        <a:srgbClr val="858A66"/>
      </a:accent1>
      <a:accent2>
        <a:srgbClr val="DACCE0"/>
      </a:accent2>
      <a:accent3>
        <a:srgbClr val="ADBEBF"/>
      </a:accent3>
      <a:accent4>
        <a:srgbClr val="E0B775"/>
      </a:accent4>
      <a:accent5>
        <a:srgbClr val="BA6F50"/>
      </a:accent5>
      <a:accent6>
        <a:srgbClr val="D0BB9E"/>
      </a:accent6>
      <a:hlink>
        <a:srgbClr val="698289"/>
      </a:hlink>
      <a:folHlink>
        <a:srgbClr val="9F7C8F"/>
      </a:folHlink>
    </a:clrScheme>
    <a:fontScheme name="Custom 63">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olace_Copilot Layouts_win32_KO_V7" id="{158F8A01-2E5F-4A07-81BB-FE4F3C72D79D}" vid="{30D5BA39-8B68-4632-B62A-F659D871A1D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1012</Words>
  <Application>Microsoft Office PowerPoint</Application>
  <PresentationFormat>On-screen Show (4:3)</PresentationFormat>
  <Paragraphs>114</Paragraphs>
  <Slides>22</Slides>
  <Notes>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Batang</vt:lpstr>
      <vt:lpstr>Agency FB</vt:lpstr>
      <vt:lpstr>Aptos</vt:lpstr>
      <vt:lpstr>Arial</vt:lpstr>
      <vt:lpstr>Arial Narrow</vt:lpstr>
      <vt:lpstr>Avenir Next LT Pro Light</vt:lpstr>
      <vt:lpstr>Calibri</vt:lpstr>
      <vt:lpstr>Office Theme</vt:lpstr>
      <vt:lpstr>Solace</vt:lpstr>
      <vt:lpstr>Agile Change Management:  A Practical Framework for Successful Change Planning and Implementation</vt:lpstr>
      <vt:lpstr>Agile Change Management Foundations</vt:lpstr>
      <vt:lpstr>Understanding Agile Change Management</vt:lpstr>
      <vt:lpstr>What is Agile Change Management?</vt:lpstr>
      <vt:lpstr>Why Agile for Change?</vt:lpstr>
      <vt:lpstr>Core Principles</vt:lpstr>
      <vt:lpstr>Agile Change Framework</vt:lpstr>
      <vt:lpstr>Step 1: Define the Change Vision</vt:lpstr>
      <vt:lpstr>Step 2: Assess Change Readiness</vt:lpstr>
      <vt:lpstr>Step 3: Plan Iteratively</vt:lpstr>
      <vt:lpstr>Step 4: Engage Stakeholders</vt:lpstr>
      <vt:lpstr>Step 5: Implement &amp; Adapt</vt:lpstr>
      <vt:lpstr>Tools &amp; Techniques</vt:lpstr>
      <vt:lpstr>Measuring Success</vt:lpstr>
      <vt:lpstr>Common Challenges</vt:lpstr>
      <vt:lpstr>Best Practices</vt:lpstr>
      <vt:lpstr>Conclusion</vt:lpstr>
      <vt:lpstr>ADKAR Change Management Model</vt:lpstr>
      <vt:lpstr>Kotter’s 8-Step Change Model</vt:lpstr>
      <vt:lpstr>PowerPoint Presentation</vt:lpstr>
      <vt:lpstr>Case Study: Agile Change in Digital Transformation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Irina Neaga</dc:creator>
  <cp:keywords/>
  <dc:description>generated using python-pptx</dc:description>
  <cp:lastModifiedBy>Irina Neaga</cp:lastModifiedBy>
  <cp:revision>3</cp:revision>
  <dcterms:created xsi:type="dcterms:W3CDTF">2013-01-27T09:14:16Z</dcterms:created>
  <dcterms:modified xsi:type="dcterms:W3CDTF">2026-02-05T13:37:54Z</dcterms:modified>
  <cp:category/>
</cp:coreProperties>
</file>