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3" d="100"/>
          <a:sy n="83" d="100"/>
        </p:scale>
        <p:origin x="21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CA20F-A4F2-6754-A385-3BC4619333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61C601-9D06-13C4-DB94-E265924196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DEE44-242F-8A8C-E433-5A615127AA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50AA15-B03D-54DE-05CE-8E57E78F3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4A6B1-5B99-82B4-3363-93F566FEB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0465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96015-9DCC-63EC-9622-1C6D6353A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FB0A28-531A-EB64-DAAC-283A9D12F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ED182-A0CF-7B74-34B0-8359BC1C8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42F3E-3AAD-6FE4-0D72-494EBEE04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500B6-17D0-1C4B-3F14-32EBD1B9E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090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D1EB3-2264-5FCA-28BF-EFD9B6B24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99B0DD-5D05-CAC2-548C-04E588F5B8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670895-9BB9-254E-C0CF-E18D06F83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588BA1-EE85-6D2A-69FE-6BB4EB6C3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6342EB-FA27-C4CD-989B-B4A5ADB71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541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64D22-6524-3E54-7AE6-DD0C24EC4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80163-D4FE-6467-F05C-1234B4E6296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D44B74-EC76-3035-8420-28EEC8825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E3CE14-1339-0E1E-4D2A-1B48B8C70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D0B2B8-32C8-5521-4314-0C42B9F2C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1CB549-40D7-8DBD-6FD5-A489FB059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273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096BC-F65B-25A7-F458-BF3D1B2881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32C8FD-B31C-5FB9-5676-4D5AB0052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6D7934-0C41-996D-DA99-876A201C9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624825-8F15-1FD7-E7E3-034A91BD02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1AC68F-F1AC-580D-4D45-08CEB9B765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07E712-F6BE-E819-67DD-331515F18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442CEC-AAB9-565F-783C-BEFFD76E3B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56A39A-03D8-1BE5-853C-382C21D2A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284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50D2-3B69-3C2F-CE46-A04D6BBE4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DAD33-8E2C-3BF6-F1A5-6BA3DC93F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A7F60A-F799-FC7E-250F-E89271D54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09DA04-6E31-8E24-C6E8-AF2B79442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635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8B1269-2A82-A33A-9184-8065DCBEC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4E7FCC-3210-1AF2-4C30-EFABF9E35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A7AC96-BC64-A41F-50AC-C434264C3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974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D96E6-9587-5F6D-3AE1-A9FB66A226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1DE74C-08BA-65C8-7296-481606E0B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E895BB-5AAD-F6AA-0A64-35E53B37D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6F132-C48F-12C4-64F0-233C334CF4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9AD567-02A9-1B0C-1D8B-04C0EE944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5F26A4-C9E7-A03D-CA59-E5F66D969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470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8C9E0-E597-A280-31B4-859D93DB0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9872E8-C586-E501-0499-79E4AC52B1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8227-B1B1-F816-627F-E20B424FB2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4C1322-4932-AD16-B8F3-BE7D11AF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65E1C-156C-2513-2127-DE9F97528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042FAA-8280-1688-F37B-9AAF57648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4630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DDEAD-E6A3-A862-9FEA-35677D823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4FEFFC-D8FD-F211-843F-F1899EAA01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DEF96-7618-BF61-6238-260F68208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C58B8-9353-47A0-53AA-C5A2D3EA6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9540B-B20A-11CF-9327-3987B5646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922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BCC026-0B9E-FD9E-F646-8D98F4E8DF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AEA22-6299-D208-3913-B51EBC703E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F0E08-4C96-EE57-DCAA-CEB85DFEE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705BF0-4C17-DEE2-13EE-ACF08B998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0488C-692B-1F47-2268-60436CA45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00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830E66-8B10-58F1-4615-347761B7E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8E264E-65EE-960C-D4E3-9193DE6A7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33167-38AB-84A5-6BDB-F55B785123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7DCB9-4AFF-4384-952D-A8766C5D6C98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CBA6F-73E2-ED33-35D8-44355BEDF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D35B4-BABB-2B17-5886-000EB3DC13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F5A85-2088-46D3-AB13-02DE12C1F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001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5C6246-7B68-D880-31EF-7123175DF687}"/>
              </a:ext>
            </a:extLst>
          </p:cNvPr>
          <p:cNvSpPr txBox="1"/>
          <p:nvPr/>
        </p:nvSpPr>
        <p:spPr>
          <a:xfrm>
            <a:off x="2604304" y="972273"/>
            <a:ext cx="68059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Foreign Languages &amp; Cultural Awareness </a:t>
            </a:r>
          </a:p>
          <a:p>
            <a:pPr algn="ctr"/>
            <a:r>
              <a:rPr lang="en-GB" sz="2400" dirty="0"/>
              <a:t> Spanish</a:t>
            </a:r>
          </a:p>
          <a:p>
            <a:pPr algn="ctr"/>
            <a:r>
              <a:rPr lang="en-GB" sz="2400" dirty="0"/>
              <a:t>      BMIH5003</a:t>
            </a:r>
          </a:p>
          <a:p>
            <a:pPr algn="ctr"/>
            <a:r>
              <a:rPr lang="en-GB" sz="2400" dirty="0"/>
              <a:t>Rodrigo F. Aguilera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Khaleda Chowdhury - 2107822</a:t>
            </a:r>
          </a:p>
          <a:p>
            <a:pPr algn="ctr"/>
            <a:r>
              <a:rPr lang="en-GB" sz="2400" dirty="0"/>
              <a:t>2107822@student.uwtsd.ac.uk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4057908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4FF0F3B-1557-4C98-08A6-6F2BB95451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813" y="714375"/>
            <a:ext cx="9882187" cy="4543425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Jardin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de Flores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Khaleda Chowdhury.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Chowdhury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cinco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dos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cama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Deciembre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de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mil </a:t>
            </a:r>
            <a:r>
              <a:rPr lang="es-ES" dirty="0" err="1">
                <a:solidFill>
                  <a:srgbClr val="000000"/>
                </a:solidFill>
                <a:latin typeface="Calibri"/>
              </a:rPr>
              <a:t>vientidos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dirty="0"/>
          </a:p>
        </p:txBody>
      </p:sp>
      <p:pic>
        <p:nvPicPr>
          <p:cNvPr id="4" name="Audio">
            <a:hlinkClick r:id="" action="ppaction://media"/>
            <a:extLst>
              <a:ext uri="{FF2B5EF4-FFF2-40B4-BE49-F238E27FC236}">
                <a16:creationId xmlns:a16="http://schemas.microsoft.com/office/drawing/2014/main" id="{26C4371E-42BB-BFB9-613E-7C029D247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41935" y="578637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79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6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235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Khaleda Chowdhury (2107822)</dc:creator>
  <cp:lastModifiedBy>Khaleda Chowdhury (2107822)</cp:lastModifiedBy>
  <cp:revision>4</cp:revision>
  <dcterms:created xsi:type="dcterms:W3CDTF">2022-11-10T10:58:06Z</dcterms:created>
  <dcterms:modified xsi:type="dcterms:W3CDTF">2022-11-10T19:15:33Z</dcterms:modified>
</cp:coreProperties>
</file>