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46" autoAdjust="0"/>
    <p:restoredTop sz="94660"/>
  </p:normalViewPr>
  <p:slideViewPr>
    <p:cSldViewPr snapToGrid="0">
      <p:cViewPr varScale="1">
        <p:scale>
          <a:sx n="52" d="100"/>
          <a:sy n="52" d="100"/>
        </p:scale>
        <p:origin x="250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43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775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33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840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23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86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057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502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32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940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80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BDB00-A5BE-4F40-BA2A-E8843D8A77C8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11D76-7AD2-4643-ABA1-982A11D4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8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www.wallpaperflare.com/alastor-hazbin-hotel-wallpaper-grtws" TargetMode="External"/><Relationship Id="rId7" Type="http://schemas.openxmlformats.org/officeDocument/2006/relationships/hyperlink" Target="https://www.travelfeeder.com/travel_tips/another-5-last-minute-tips-to-book-accommodation-in-europe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11" Type="http://schemas.openxmlformats.org/officeDocument/2006/relationships/image" Target="../media/image5.jpg"/><Relationship Id="rId5" Type="http://schemas.openxmlformats.org/officeDocument/2006/relationships/hyperlink" Target="https://www.maxpixel.net/Bed-Hotel-Hotel-Room-Luxurious-Bedroom-Relax-4416515" TargetMode="External"/><Relationship Id="rId10" Type="http://schemas.openxmlformats.org/officeDocument/2006/relationships/hyperlink" Target="http://www.legrandhotel.com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s://jazzfrisson.blogspot.com/2008/03/les-elles-du-jazz-esperanza-spald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95BEE-F149-72B3-A859-09FBC53C0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49113"/>
            <a:ext cx="5915025" cy="10603906"/>
          </a:xfrm>
        </p:spPr>
        <p:txBody>
          <a:bodyPr/>
          <a:lstStyle/>
          <a:p>
            <a:r>
              <a:rPr lang="en-GB" dirty="0"/>
              <a:t>FESTUS TUMI: 2121888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BMIH 5003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FOREIGN </a:t>
            </a:r>
            <a:r>
              <a:rPr lang="en-GB"/>
              <a:t>LANGUAGES (FRENCH) AND </a:t>
            </a:r>
            <a:r>
              <a:rPr lang="en-GB" dirty="0"/>
              <a:t>CULTURAL AWARENESS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HOTEL EVENT </a:t>
            </a:r>
            <a:r>
              <a:rPr lang="en-GB"/>
              <a:t>ADVERTISEMENT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LECTURER: RODRIGO F. AGUILERA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522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68F9-4B27-3796-D76B-3A6208207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5372" y="1794821"/>
            <a:ext cx="5829300" cy="4244622"/>
          </a:xfrm>
        </p:spPr>
        <p:txBody>
          <a:bodyPr/>
          <a:lstStyle/>
          <a:p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F8DDFA-E236-9CB3-4810-8B6DF40BE81B}"/>
              </a:ext>
            </a:extLst>
          </p:cNvPr>
          <p:cNvSpPr txBox="1"/>
          <p:nvPr/>
        </p:nvSpPr>
        <p:spPr>
          <a:xfrm>
            <a:off x="141306" y="145697"/>
            <a:ext cx="59760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0" dirty="0">
                <a:solidFill>
                  <a:schemeClr val="bg1"/>
                </a:solidFill>
                <a:effectLst/>
              </a:rPr>
              <a:t>Le Grand Hôtel, </a:t>
            </a:r>
            <a:r>
              <a:rPr lang="en-US" sz="4000" b="1" i="0" dirty="0" err="1">
                <a:solidFill>
                  <a:schemeClr val="bg1"/>
                </a:solidFill>
                <a:effectLst/>
              </a:rPr>
              <a:t>Lome</a:t>
            </a:r>
            <a:endParaRPr lang="en-US" sz="4000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DFA1E76-1035-4CE9-C635-2B002E25C9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2952" y="2555636"/>
            <a:ext cx="3079961" cy="19156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1C2DF6B-F791-303C-4CED-FADBB9A5954E}"/>
              </a:ext>
            </a:extLst>
          </p:cNvPr>
          <p:cNvSpPr txBox="1"/>
          <p:nvPr/>
        </p:nvSpPr>
        <p:spPr>
          <a:xfrm>
            <a:off x="3437741" y="2900302"/>
            <a:ext cx="3452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0" dirty="0">
                <a:solidFill>
                  <a:schemeClr val="bg1"/>
                </a:solidFill>
                <a:effectLst/>
              </a:rPr>
              <a:t>Petit-déjeuner au lit le matin de la Saint-Valentin pour chaque suite réservée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6A893E-E090-BD67-5B5C-928DF4E9B782}"/>
              </a:ext>
            </a:extLst>
          </p:cNvPr>
          <p:cNvSpPr txBox="1"/>
          <p:nvPr/>
        </p:nvSpPr>
        <p:spPr>
          <a:xfrm>
            <a:off x="0" y="1833564"/>
            <a:ext cx="306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0" dirty="0">
                <a:solidFill>
                  <a:schemeClr val="bg1"/>
                </a:solidFill>
                <a:effectLst/>
              </a:rPr>
              <a:t> </a:t>
            </a:r>
            <a:r>
              <a:rPr lang="en-US" sz="2000" b="1" i="0" dirty="0">
                <a:solidFill>
                  <a:schemeClr val="bg1"/>
                </a:solidFill>
                <a:effectLst/>
              </a:rPr>
              <a:t>Choix de </a:t>
            </a:r>
            <a:r>
              <a:rPr lang="en-US" sz="2000" b="1" i="0" dirty="0" err="1">
                <a:solidFill>
                  <a:schemeClr val="bg1"/>
                </a:solidFill>
                <a:effectLst/>
              </a:rPr>
              <a:t>chambres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A48EEB-C8C9-57A5-DB28-E7AB109BB1E9}"/>
              </a:ext>
            </a:extLst>
          </p:cNvPr>
          <p:cNvSpPr txBox="1"/>
          <p:nvPr/>
        </p:nvSpPr>
        <p:spPr>
          <a:xfrm>
            <a:off x="-274989" y="2195304"/>
            <a:ext cx="37509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000" b="1" i="0" dirty="0">
                <a:solidFill>
                  <a:schemeClr val="bg1"/>
                </a:solidFill>
                <a:effectLst/>
              </a:rPr>
              <a:t>   </a:t>
            </a:r>
            <a:r>
              <a:rPr lang="fr-FR" sz="1600" b="1" i="0" dirty="0">
                <a:solidFill>
                  <a:schemeClr val="bg1"/>
                </a:solidFill>
                <a:effectLst/>
              </a:rPr>
              <a:t>Suite Lune de Miel Exécutive à $995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62B4C55-1D92-9ECE-712E-2C5A9BEB06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7913" y="4787864"/>
            <a:ext cx="3065000" cy="189389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F7838C9-8D13-5A78-97F9-066CD02E28AC}"/>
              </a:ext>
            </a:extLst>
          </p:cNvPr>
          <p:cNvSpPr txBox="1"/>
          <p:nvPr/>
        </p:nvSpPr>
        <p:spPr>
          <a:xfrm>
            <a:off x="85610" y="4451859"/>
            <a:ext cx="30649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b="1" i="0" dirty="0">
                <a:solidFill>
                  <a:schemeClr val="bg1"/>
                </a:solidFill>
                <a:effectLst/>
              </a:rPr>
              <a:t>Suite de Luxe à $795</a:t>
            </a:r>
            <a:endParaRPr lang="en-US" sz="1600" b="1" dirty="0">
              <a:solidFill>
                <a:schemeClr val="bg1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19CD2D8-606E-FDE2-04C7-C03766F1F2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65760" y="7050563"/>
            <a:ext cx="3080797" cy="185610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F9949C-FCB5-18F1-4AB0-513F1B6CDE53}"/>
              </a:ext>
            </a:extLst>
          </p:cNvPr>
          <p:cNvSpPr txBox="1"/>
          <p:nvPr/>
        </p:nvSpPr>
        <p:spPr>
          <a:xfrm>
            <a:off x="202040" y="10394264"/>
            <a:ext cx="15372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6E8E0D2-0536-8A4D-5B08-D3113CCA3DC3}"/>
              </a:ext>
            </a:extLst>
          </p:cNvPr>
          <p:cNvSpPr txBox="1"/>
          <p:nvPr/>
        </p:nvSpPr>
        <p:spPr>
          <a:xfrm>
            <a:off x="40873" y="6672889"/>
            <a:ext cx="34974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0" dirty="0" err="1">
                <a:solidFill>
                  <a:schemeClr val="bg1"/>
                </a:solidFill>
                <a:effectLst/>
              </a:rPr>
              <a:t>Chambres</a:t>
            </a:r>
            <a:r>
              <a:rPr lang="en-US" sz="1600" b="1" i="0" dirty="0">
                <a:solidFill>
                  <a:schemeClr val="bg1"/>
                </a:solidFill>
                <a:effectLst/>
              </a:rPr>
              <a:t> </a:t>
            </a:r>
            <a:r>
              <a:rPr lang="en-US" sz="1600" b="1" i="0" dirty="0" err="1">
                <a:solidFill>
                  <a:schemeClr val="bg1"/>
                </a:solidFill>
                <a:effectLst/>
              </a:rPr>
              <a:t>Supérieures</a:t>
            </a:r>
            <a:r>
              <a:rPr lang="en-US" sz="1600" b="1" i="0" dirty="0">
                <a:solidFill>
                  <a:schemeClr val="bg1"/>
                </a:solidFill>
                <a:effectLst/>
              </a:rPr>
              <a:t> à $550</a:t>
            </a:r>
            <a:endParaRPr lang="en-US" sz="1600" b="1" dirty="0">
              <a:solidFill>
                <a:schemeClr val="bg1"/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C233ABB-01F8-72F4-5039-2A6EBBBA1C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437741" y="6548848"/>
            <a:ext cx="3198816" cy="2203629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985958E-A58E-3F02-9758-D0CF80F1C8FB}"/>
              </a:ext>
            </a:extLst>
          </p:cNvPr>
          <p:cNvSpPr txBox="1"/>
          <p:nvPr/>
        </p:nvSpPr>
        <p:spPr>
          <a:xfrm>
            <a:off x="3437741" y="4278103"/>
            <a:ext cx="31988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fr-FR" sz="2000" b="1" dirty="0"/>
            </a:br>
            <a:r>
              <a:rPr lang="fr-FR" b="1" i="0" dirty="0">
                <a:solidFill>
                  <a:schemeClr val="bg1"/>
                </a:solidFill>
                <a:effectLst/>
              </a:rPr>
              <a:t>Dîner de luxe 5 plats avec un verre gratuit de Champagne Louis Roederer Cristal Brut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95F395-0F73-8414-7B35-5C8D389AA546}"/>
              </a:ext>
            </a:extLst>
          </p:cNvPr>
          <p:cNvSpPr txBox="1"/>
          <p:nvPr/>
        </p:nvSpPr>
        <p:spPr>
          <a:xfrm>
            <a:off x="3363960" y="5453109"/>
            <a:ext cx="34740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fr-FR" sz="2000" b="1" dirty="0"/>
            </a:br>
            <a:r>
              <a:rPr lang="fr-FR" b="1" i="0" dirty="0">
                <a:solidFill>
                  <a:schemeClr val="bg1"/>
                </a:solidFill>
                <a:effectLst/>
              </a:rPr>
              <a:t>Animation musicale par Les Elles du Jazz 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7C0B21-747E-22DB-ABAB-F7D9D013C49F}"/>
              </a:ext>
            </a:extLst>
          </p:cNvPr>
          <p:cNvSpPr txBox="1"/>
          <p:nvPr/>
        </p:nvSpPr>
        <p:spPr>
          <a:xfrm>
            <a:off x="106750" y="926682"/>
            <a:ext cx="6311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200" b="1" i="0" dirty="0">
                <a:solidFill>
                  <a:schemeClr val="bg1"/>
                </a:solidFill>
                <a:effectLst/>
              </a:rPr>
              <a:t>Forfait week-end tout compris pour </a:t>
            </a:r>
          </a:p>
          <a:p>
            <a:r>
              <a:rPr lang="fr-FR" sz="2200" b="1" i="0" dirty="0">
                <a:solidFill>
                  <a:schemeClr val="bg1"/>
                </a:solidFill>
                <a:effectLst/>
              </a:rPr>
              <a:t>la Saint-Valentin, 3 jours 2 nuits.  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DB84C19-139E-5A09-5745-73B4A013B186}"/>
              </a:ext>
            </a:extLst>
          </p:cNvPr>
          <p:cNvSpPr txBox="1"/>
          <p:nvPr/>
        </p:nvSpPr>
        <p:spPr>
          <a:xfrm>
            <a:off x="106750" y="9243850"/>
            <a:ext cx="3198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solidFill>
                  <a:schemeClr val="bg1"/>
                </a:solidFill>
                <a:effectLst/>
              </a:rPr>
              <a:t>Conditions de </a:t>
            </a:r>
            <a:r>
              <a:rPr lang="en-US" b="1" i="0" dirty="0" err="1">
                <a:solidFill>
                  <a:schemeClr val="bg1"/>
                </a:solidFill>
                <a:effectLst/>
              </a:rPr>
              <a:t>réservation</a:t>
            </a:r>
            <a:r>
              <a:rPr lang="en-US" b="1" i="0" dirty="0">
                <a:solidFill>
                  <a:schemeClr val="bg1"/>
                </a:solidFill>
                <a:effectLst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b="1" i="0" dirty="0">
                <a:solidFill>
                  <a:schemeClr val="bg1"/>
                </a:solidFill>
                <a:effectLst/>
              </a:rPr>
              <a:t>Les clients doivent être âgés de plus de 25 ans.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b="1" i="0" dirty="0">
                <a:solidFill>
                  <a:schemeClr val="bg1"/>
                </a:solidFill>
                <a:effectLst/>
              </a:rPr>
              <a:t>Couples uniquement.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b="1" i="0" dirty="0">
                <a:solidFill>
                  <a:schemeClr val="bg1"/>
                </a:solidFill>
                <a:effectLst/>
              </a:rPr>
              <a:t>Les enfants ne sont pas autorisés</a:t>
            </a:r>
            <a:r>
              <a:rPr lang="fr-FR" b="0" i="0" dirty="0">
                <a:solidFill>
                  <a:schemeClr val="bg1"/>
                </a:solidFill>
                <a:effectLst/>
              </a:rPr>
              <a:t>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089FF97-2606-8D5A-DF5A-22F7BB208ECE}"/>
              </a:ext>
            </a:extLst>
          </p:cNvPr>
          <p:cNvSpPr txBox="1"/>
          <p:nvPr/>
        </p:nvSpPr>
        <p:spPr>
          <a:xfrm>
            <a:off x="438724" y="11180239"/>
            <a:ext cx="588460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0" dirty="0">
                <a:solidFill>
                  <a:schemeClr val="bg1"/>
                </a:solidFill>
                <a:effectLst/>
              </a:rPr>
              <a:t>Veuillez visiter le site </a:t>
            </a:r>
            <a:r>
              <a:rPr lang="fr-FR" b="1" i="0" u="sng" dirty="0">
                <a:solidFill>
                  <a:schemeClr val="bg1"/>
                </a:solidFill>
                <a:effectLst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www.legrandhotel.com</a:t>
            </a:r>
            <a:r>
              <a:rPr lang="fr-FR" b="1" i="0" dirty="0">
                <a:solidFill>
                  <a:schemeClr val="bg1"/>
                </a:solidFill>
                <a:effectLst/>
              </a:rPr>
              <a:t> ou téléphoner </a:t>
            </a:r>
            <a:r>
              <a:rPr lang="fr-FR" sz="2000" b="1" i="0" dirty="0">
                <a:solidFill>
                  <a:schemeClr val="bg1"/>
                </a:solidFill>
                <a:effectLst/>
              </a:rPr>
              <a:t>au 555 5550 5555 </a:t>
            </a:r>
            <a:r>
              <a:rPr lang="fr-FR" b="1" i="0" dirty="0">
                <a:solidFill>
                  <a:schemeClr val="bg1"/>
                </a:solidFill>
                <a:effectLst/>
              </a:rPr>
              <a:t>pour les réservations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593FFC-8C80-ABCD-7E2F-178D761F6D7C}"/>
              </a:ext>
            </a:extLst>
          </p:cNvPr>
          <p:cNvSpPr txBox="1"/>
          <p:nvPr/>
        </p:nvSpPr>
        <p:spPr>
          <a:xfrm>
            <a:off x="3614088" y="9659348"/>
            <a:ext cx="2973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0" dirty="0">
                <a:solidFill>
                  <a:schemeClr val="bg1"/>
                </a:solidFill>
                <a:effectLst/>
              </a:rPr>
              <a:t>RÉSERVEZ MAINTENANT : legrandhotel.com ou appelez le 555-5550 5555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C0AC6E7-CD46-D1F1-8C97-2BECF6083E6C}"/>
              </a:ext>
            </a:extLst>
          </p:cNvPr>
          <p:cNvSpPr txBox="1"/>
          <p:nvPr/>
        </p:nvSpPr>
        <p:spPr>
          <a:xfrm>
            <a:off x="3444610" y="8752477"/>
            <a:ext cx="3198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0" dirty="0">
                <a:solidFill>
                  <a:schemeClr val="bg1"/>
                </a:solidFill>
                <a:effectLst/>
              </a:rPr>
              <a:t>Code </a:t>
            </a:r>
            <a:r>
              <a:rPr lang="en-US" b="1" i="0" dirty="0" err="1">
                <a:solidFill>
                  <a:schemeClr val="bg1"/>
                </a:solidFill>
                <a:effectLst/>
              </a:rPr>
              <a:t>vestimentaire</a:t>
            </a:r>
            <a:r>
              <a:rPr lang="en-US" b="1" i="0" dirty="0">
                <a:solidFill>
                  <a:schemeClr val="bg1"/>
                </a:solidFill>
                <a:effectLst/>
              </a:rPr>
              <a:t>:</a:t>
            </a:r>
          </a:p>
          <a:p>
            <a:pPr algn="ctr"/>
            <a:r>
              <a:rPr lang="en-US" b="1" i="0" dirty="0">
                <a:solidFill>
                  <a:schemeClr val="bg1"/>
                </a:solidFill>
                <a:effectLst/>
              </a:rPr>
              <a:t>Tenue de soirée</a:t>
            </a:r>
            <a:endParaRPr lang="en-US" sz="1600" b="1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8A3F86-07AB-A1BB-C1AF-7A898BE4A71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421" y="710254"/>
            <a:ext cx="1798136" cy="179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267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1285</TotalTime>
  <Words>172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FESTUS TUMI: 2121888  BMIH 5003  FOREIGN LANGUAGES (FRENCH) AND CULTURAL AWARENESS   HOTEL EVENT ADVERTISEMENT    LECTURER: RODRIGO F. AGUILERA</vt:lpstr>
      <vt:lpstr>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Festus Tumi</dc:creator>
  <cp:lastModifiedBy>Festus Tumi</cp:lastModifiedBy>
  <cp:revision>8</cp:revision>
  <dcterms:created xsi:type="dcterms:W3CDTF">2023-05-06T18:25:43Z</dcterms:created>
  <dcterms:modified xsi:type="dcterms:W3CDTF">2023-05-21T16:21:05Z</dcterms:modified>
</cp:coreProperties>
</file>