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1" r:id="rId3"/>
    <p:sldId id="262" r:id="rId4"/>
    <p:sldId id="263" r:id="rId5"/>
    <p:sldId id="257" r:id="rId6"/>
    <p:sldId id="258" r:id="rId7"/>
    <p:sldId id="259" r:id="rId8"/>
    <p:sldId id="260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9A2F2-D082-A410-D96E-494D17902A61}" v="831" dt="2025-10-11T11:14:36.461"/>
    <p1510:client id="{8B988681-1DFA-B2C1-67BE-EB7D91A37785}" v="2435" dt="2025-10-10T19:53:09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ma Sadiq (2410753)" userId="S::2410753@student.uwtsd.ac.uk::a9f400e0-e3b4-413d-b41f-1883ca817158" providerId="AD" clId="Web-{F3EA75B6-5C10-CC7F-7597-764436940814}"/>
    <pc:docChg chg="mod addSld modSld addMainMaster delMainMaster">
      <pc:chgData name="Saima Sadiq (2410753)" userId="S::2410753@student.uwtsd.ac.uk::a9f400e0-e3b4-413d-b41f-1883ca817158" providerId="AD" clId="Web-{F3EA75B6-5C10-CC7F-7597-764436940814}" dt="2025-10-04T11:35:08.996" v="1297" actId="20577"/>
      <pc:docMkLst>
        <pc:docMk/>
      </pc:docMkLst>
      <pc:sldChg chg="delSp modSp mod modClrScheme delDesignElem chgLayout">
        <pc:chgData name="Saima Sadiq (2410753)" userId="S::2410753@student.uwtsd.ac.uk::a9f400e0-e3b4-413d-b41f-1883ca817158" providerId="AD" clId="Web-{F3EA75B6-5C10-CC7F-7597-764436940814}" dt="2025-10-04T08:41:55.620" v="8"/>
        <pc:sldMkLst>
          <pc:docMk/>
          <pc:sldMk cId="109857222" sldId="256"/>
        </pc:sldMkLst>
        <pc:spChg chg="mod ord">
          <ac:chgData name="Saima Sadiq (2410753)" userId="S::2410753@student.uwtsd.ac.uk::a9f400e0-e3b4-413d-b41f-1883ca817158" providerId="AD" clId="Web-{F3EA75B6-5C10-CC7F-7597-764436940814}" dt="2025-10-04T08:41:55.620" v="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ima Sadiq (2410753)" userId="S::2410753@student.uwtsd.ac.uk::a9f400e0-e3b4-413d-b41f-1883ca817158" providerId="AD" clId="Web-{F3EA75B6-5C10-CC7F-7597-764436940814}" dt="2025-10-04T08:41:55.620" v="8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modClrScheme chgLayout">
        <pc:chgData name="Saima Sadiq (2410753)" userId="S::2410753@student.uwtsd.ac.uk::a9f400e0-e3b4-413d-b41f-1883ca817158" providerId="AD" clId="Web-{F3EA75B6-5C10-CC7F-7597-764436940814}" dt="2025-10-04T11:18:43.038" v="1087" actId="20577"/>
        <pc:sldMkLst>
          <pc:docMk/>
          <pc:sldMk cId="3014236561" sldId="257"/>
        </pc:sldMkLst>
        <pc:spChg chg="add mod">
          <ac:chgData name="Saima Sadiq (2410753)" userId="S::2410753@student.uwtsd.ac.uk::a9f400e0-e3b4-413d-b41f-1883ca817158" providerId="AD" clId="Web-{F3EA75B6-5C10-CC7F-7597-764436940814}" dt="2025-10-04T11:18:43.038" v="1087" actId="20577"/>
          <ac:spMkLst>
            <pc:docMk/>
            <pc:sldMk cId="3014236561" sldId="257"/>
            <ac:spMk id="2" creationId="{82C217E0-20F7-3BD3-5BE7-DE8DF688B48B}"/>
          </ac:spMkLst>
        </pc:spChg>
      </pc:sldChg>
      <pc:sldChg chg="addSp modSp mod modClrScheme chgLayout">
        <pc:chgData name="Saima Sadiq (2410753)" userId="S::2410753@student.uwtsd.ac.uk::a9f400e0-e3b4-413d-b41f-1883ca817158" providerId="AD" clId="Web-{F3EA75B6-5C10-CC7F-7597-764436940814}" dt="2025-10-04T09:15:12.048" v="700" actId="20577"/>
        <pc:sldMkLst>
          <pc:docMk/>
          <pc:sldMk cId="1933476999" sldId="258"/>
        </pc:sldMkLst>
        <pc:spChg chg="add mod">
          <ac:chgData name="Saima Sadiq (2410753)" userId="S::2410753@student.uwtsd.ac.uk::a9f400e0-e3b4-413d-b41f-1883ca817158" providerId="AD" clId="Web-{F3EA75B6-5C10-CC7F-7597-764436940814}" dt="2025-10-04T09:15:12.048" v="700" actId="20577"/>
          <ac:spMkLst>
            <pc:docMk/>
            <pc:sldMk cId="1933476999" sldId="258"/>
            <ac:spMk id="2" creationId="{9B2A1AA5-6942-B68B-06E7-B18E94C7B4A5}"/>
          </ac:spMkLst>
        </pc:spChg>
      </pc:sldChg>
      <pc:sldChg chg="addSp modSp new">
        <pc:chgData name="Saima Sadiq (2410753)" userId="S::2410753@student.uwtsd.ac.uk::a9f400e0-e3b4-413d-b41f-1883ca817158" providerId="AD" clId="Web-{F3EA75B6-5C10-CC7F-7597-764436940814}" dt="2025-10-04T09:39:34.347" v="1085" actId="20577"/>
        <pc:sldMkLst>
          <pc:docMk/>
          <pc:sldMk cId="3290978814" sldId="259"/>
        </pc:sldMkLst>
        <pc:spChg chg="add mod">
          <ac:chgData name="Saima Sadiq (2410753)" userId="S::2410753@student.uwtsd.ac.uk::a9f400e0-e3b4-413d-b41f-1883ca817158" providerId="AD" clId="Web-{F3EA75B6-5C10-CC7F-7597-764436940814}" dt="2025-10-04T09:39:34.347" v="1085" actId="20577"/>
          <ac:spMkLst>
            <pc:docMk/>
            <pc:sldMk cId="3290978814" sldId="259"/>
            <ac:spMk id="2" creationId="{7026E696-E112-3A2A-77C7-013884BF5501}"/>
          </ac:spMkLst>
        </pc:spChg>
      </pc:sldChg>
      <pc:sldChg chg="addSp modSp new">
        <pc:chgData name="Saima Sadiq (2410753)" userId="S::2410753@student.uwtsd.ac.uk::a9f400e0-e3b4-413d-b41f-1883ca817158" providerId="AD" clId="Web-{F3EA75B6-5C10-CC7F-7597-764436940814}" dt="2025-10-04T11:35:08.996" v="1297" actId="20577"/>
        <pc:sldMkLst>
          <pc:docMk/>
          <pc:sldMk cId="1924378536" sldId="260"/>
        </pc:sldMkLst>
      </pc:sldChg>
      <pc:sldMasterChg chg="add addSldLayout modSldLayout">
        <pc:chgData name="Saima Sadiq (2410753)" userId="S::2410753@student.uwtsd.ac.uk::a9f400e0-e3b4-413d-b41f-1883ca817158" providerId="AD" clId="Web-{F3EA75B6-5C10-CC7F-7597-764436940814}" dt="2025-10-04T08:41:55.620" v="8"/>
        <pc:sldMasterMkLst>
          <pc:docMk/>
          <pc:sldMasterMk cId="2713168814" sldId="2147483696"/>
        </pc:sldMasterMkLst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4082555344" sldId="2147483697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789364651" sldId="2147483698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1677909448" sldId="2147483699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049498128" sldId="2147483700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3615725206" sldId="2147483701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524936036" sldId="2147483702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4204936989" sldId="2147483703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3884566926" sldId="2147483704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62545050" sldId="2147483705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944675683" sldId="2147483706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1186435150" sldId="2147483707"/>
          </pc:sldLayoutMkLst>
        </pc:sldLayoutChg>
      </pc:sldMasterChg>
    </pc:docChg>
  </pc:docChgLst>
  <pc:docChgLst>
    <pc:chgData name="Saima Sadiq (2410753)" userId="S::2410753@student.uwtsd.ac.uk::a9f400e0-e3b4-413d-b41f-1883ca817158" providerId="AD" clId="Web-{8B988681-1DFA-B2C1-67BE-EB7D91A37785}"/>
    <pc:docChg chg="addSld delSld modSld sldOrd">
      <pc:chgData name="Saima Sadiq (2410753)" userId="S::2410753@student.uwtsd.ac.uk::a9f400e0-e3b4-413d-b41f-1883ca817158" providerId="AD" clId="Web-{8B988681-1DFA-B2C1-67BE-EB7D91A37785}" dt="2025-10-10T19:53:08.085" v="1271" actId="20577"/>
      <pc:docMkLst>
        <pc:docMk/>
      </pc:docMkLst>
      <pc:sldChg chg="addSp delSp modSp mod setClrOvrMap">
        <pc:chgData name="Saima Sadiq (2410753)" userId="S::2410753@student.uwtsd.ac.uk::a9f400e0-e3b4-413d-b41f-1883ca817158" providerId="AD" clId="Web-{8B988681-1DFA-B2C1-67BE-EB7D91A37785}" dt="2025-10-10T09:29:20.773" v="112" actId="1076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0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2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4" creationId="{DCCCDCCF-DDE7-4FF9-BA8E-DFD3AC93A6C7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6" creationId="{C2352FE0-ACFA-479E-A574-CED1C035D3F5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8" creationId="{401F5979-1992-492E-ABBD-62EBC1016CB4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30" creationId="{377CB93F-A0E2-4BBE-B2FC-E93932C7ECEE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2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3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4" creationId="{A3CBF2AD-D8D1-4170-B16B-A760E87F650A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5" creationId="{8C83BAC5-B7A8-4C7B-9A76-1725090EFC30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6" creationId="{41AC3F50-3B90-41EA-B63E-BB37117D3783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38" creationId="{B86EEAC6-011F-4499-ACFF-2FDC742DB06D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39" creationId="{6970F14D-B6E6-40EA-96B4-4E18D0CF9D8C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40" creationId="{DADC4F84-175A-4AB1-916C-1E5796E1E0D3}"/>
          </ac:spMkLst>
        </pc:spChg>
        <pc:picChg chg="mod">
          <ac:chgData name="Saima Sadiq (2410753)" userId="S::2410753@student.uwtsd.ac.uk::a9f400e0-e3b4-413d-b41f-1883ca817158" providerId="AD" clId="Web-{8B988681-1DFA-B2C1-67BE-EB7D91A37785}" dt="2025-10-10T09:29:20.773" v="112" actId="1076"/>
          <ac:picMkLst>
            <pc:docMk/>
            <pc:sldMk cId="109857222" sldId="256"/>
            <ac:picMk id="15" creationId="{F439D6EB-5239-E466-9BA4-13C600658A18}"/>
          </ac:picMkLst>
        </pc:picChg>
      </pc:sldChg>
      <pc:sldChg chg="modSp ord">
        <pc:chgData name="Saima Sadiq (2410753)" userId="S::2410753@student.uwtsd.ac.uk::a9f400e0-e3b4-413d-b41f-1883ca817158" providerId="AD" clId="Web-{8B988681-1DFA-B2C1-67BE-EB7D91A37785}" dt="2025-10-10T10:24:25.993" v="635" actId="20577"/>
        <pc:sldMkLst>
          <pc:docMk/>
          <pc:sldMk cId="3014236561" sldId="257"/>
        </pc:sldMkLst>
        <pc:spChg chg="mod">
          <ac:chgData name="Saima Sadiq (2410753)" userId="S::2410753@student.uwtsd.ac.uk::a9f400e0-e3b4-413d-b41f-1883ca817158" providerId="AD" clId="Web-{8B988681-1DFA-B2C1-67BE-EB7D91A37785}" dt="2025-10-10T10:24:25.993" v="635" actId="20577"/>
          <ac:spMkLst>
            <pc:docMk/>
            <pc:sldMk cId="3014236561" sldId="257"/>
            <ac:spMk id="2" creationId="{82C217E0-20F7-3BD3-5BE7-DE8DF688B48B}"/>
          </ac:spMkLst>
        </pc:spChg>
      </pc:sldChg>
      <pc:sldChg chg="modSp">
        <pc:chgData name="Saima Sadiq (2410753)" userId="S::2410753@student.uwtsd.ac.uk::a9f400e0-e3b4-413d-b41f-1883ca817158" providerId="AD" clId="Web-{8B988681-1DFA-B2C1-67BE-EB7D91A37785}" dt="2025-10-10T19:53:08.085" v="1271" actId="20577"/>
        <pc:sldMkLst>
          <pc:docMk/>
          <pc:sldMk cId="1933476999" sldId="258"/>
        </pc:sldMkLst>
        <pc:spChg chg="mod">
          <ac:chgData name="Saima Sadiq (2410753)" userId="S::2410753@student.uwtsd.ac.uk::a9f400e0-e3b4-413d-b41f-1883ca817158" providerId="AD" clId="Web-{8B988681-1DFA-B2C1-67BE-EB7D91A37785}" dt="2025-10-10T19:53:08.085" v="1271" actId="20577"/>
          <ac:spMkLst>
            <pc:docMk/>
            <pc:sldMk cId="1933476999" sldId="258"/>
            <ac:spMk id="2" creationId="{9B2A1AA5-6942-B68B-06E7-B18E94C7B4A5}"/>
          </ac:spMkLst>
        </pc:spChg>
      </pc:sldChg>
      <pc:sldChg chg="modSp">
        <pc:chgData name="Saima Sadiq (2410753)" userId="S::2410753@student.uwtsd.ac.uk::a9f400e0-e3b4-413d-b41f-1883ca817158" providerId="AD" clId="Web-{8B988681-1DFA-B2C1-67BE-EB7D91A37785}" dt="2025-10-10T19:52:37.019" v="1266" actId="20577"/>
        <pc:sldMkLst>
          <pc:docMk/>
          <pc:sldMk cId="3290978814" sldId="259"/>
        </pc:sldMkLst>
        <pc:spChg chg="mod">
          <ac:chgData name="Saima Sadiq (2410753)" userId="S::2410753@student.uwtsd.ac.uk::a9f400e0-e3b4-413d-b41f-1883ca817158" providerId="AD" clId="Web-{8B988681-1DFA-B2C1-67BE-EB7D91A37785}" dt="2025-10-10T19:52:37.019" v="1266" actId="20577"/>
          <ac:spMkLst>
            <pc:docMk/>
            <pc:sldMk cId="3290978814" sldId="259"/>
            <ac:spMk id="2" creationId="{7026E696-E112-3A2A-77C7-013884BF5501}"/>
          </ac:spMkLst>
        </pc:spChg>
      </pc:sldChg>
      <pc:sldChg chg="modSp">
        <pc:chgData name="Saima Sadiq (2410753)" userId="S::2410753@student.uwtsd.ac.uk::a9f400e0-e3b4-413d-b41f-1883ca817158" providerId="AD" clId="Web-{8B988681-1DFA-B2C1-67BE-EB7D91A37785}" dt="2025-10-10T19:52:00.001" v="1261" actId="20577"/>
        <pc:sldMkLst>
          <pc:docMk/>
          <pc:sldMk cId="1924378536" sldId="260"/>
        </pc:sldMkLst>
        <pc:spChg chg="mod">
          <ac:chgData name="Saima Sadiq (2410753)" userId="S::2410753@student.uwtsd.ac.uk::a9f400e0-e3b4-413d-b41f-1883ca817158" providerId="AD" clId="Web-{8B988681-1DFA-B2C1-67BE-EB7D91A37785}" dt="2025-10-10T19:52:00.001" v="1261" actId="20577"/>
          <ac:spMkLst>
            <pc:docMk/>
            <pc:sldMk cId="1924378536" sldId="260"/>
            <ac:spMk id="2" creationId="{3E5EB170-7FDB-F138-A404-7CC91D0D225F}"/>
          </ac:spMkLst>
        </pc:spChg>
      </pc:sldChg>
      <pc:sldChg chg="addSp delSp modSp new mod setBg">
        <pc:chgData name="Saima Sadiq (2410753)" userId="S::2410753@student.uwtsd.ac.uk::a9f400e0-e3b4-413d-b41f-1883ca817158" providerId="AD" clId="Web-{8B988681-1DFA-B2C1-67BE-EB7D91A37785}" dt="2025-10-10T09:29:25.976" v="113"/>
        <pc:sldMkLst>
          <pc:docMk/>
          <pc:sldMk cId="1028374343" sldId="261"/>
        </pc:sldMkLst>
        <pc:spChg chg="add del mo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2" creationId="{C307AB74-ACA2-2696-EBB3-938AE8548CDD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8" creationId="{845DB188-4006-4207-A473-B4B569C5B5FE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10" creationId="{BAB4522D-D095-4687-BFB3-976E665AD4F6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12" creationId="{A652E5D6-E378-4614-BCBD-8663DD15B353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14" creationId="{3A287AC3-AACF-4ADB-9F73-125E714D93CD}"/>
          </ac:spMkLst>
        </pc:spChg>
        <pc:graphicFrameChg chg="add">
          <ac:chgData name="Saima Sadiq (2410753)" userId="S::2410753@student.uwtsd.ac.uk::a9f400e0-e3b4-413d-b41f-1883ca817158" providerId="AD" clId="Web-{8B988681-1DFA-B2C1-67BE-EB7D91A37785}" dt="2025-10-10T09:29:25.976" v="113"/>
          <ac:graphicFrameMkLst>
            <pc:docMk/>
            <pc:sldMk cId="1028374343" sldId="261"/>
            <ac:graphicFrameMk id="4" creationId="{3036AED7-832B-D682-C94C-D25A53F88E61}"/>
          </ac:graphicFrameMkLst>
        </pc:graphicFrameChg>
      </pc:sldChg>
      <pc:sldChg chg="addSp modSp new">
        <pc:chgData name="Saima Sadiq (2410753)" userId="S::2410753@student.uwtsd.ac.uk::a9f400e0-e3b4-413d-b41f-1883ca817158" providerId="AD" clId="Web-{8B988681-1DFA-B2C1-67BE-EB7D91A37785}" dt="2025-10-10T10:57:13.249" v="643" actId="20577"/>
        <pc:sldMkLst>
          <pc:docMk/>
          <pc:sldMk cId="3293232417" sldId="262"/>
        </pc:sldMkLst>
        <pc:spChg chg="add mod">
          <ac:chgData name="Saima Sadiq (2410753)" userId="S::2410753@student.uwtsd.ac.uk::a9f400e0-e3b4-413d-b41f-1883ca817158" providerId="AD" clId="Web-{8B988681-1DFA-B2C1-67BE-EB7D91A37785}" dt="2025-10-10T10:57:13.249" v="643" actId="20577"/>
          <ac:spMkLst>
            <pc:docMk/>
            <pc:sldMk cId="3293232417" sldId="262"/>
            <ac:spMk id="2" creationId="{787F28A0-1D1D-CF97-23DD-791B8498C2DB}"/>
          </ac:spMkLst>
        </pc:spChg>
      </pc:sldChg>
      <pc:sldChg chg="addSp delSp modSp new">
        <pc:chgData name="Saima Sadiq (2410753)" userId="S::2410753@student.uwtsd.ac.uk::a9f400e0-e3b4-413d-b41f-1883ca817158" providerId="AD" clId="Web-{8B988681-1DFA-B2C1-67BE-EB7D91A37785}" dt="2025-10-10T10:44:07.383" v="639" actId="20577"/>
        <pc:sldMkLst>
          <pc:docMk/>
          <pc:sldMk cId="442330543" sldId="263"/>
        </pc:sldMkLst>
        <pc:spChg chg="add del mod">
          <ac:chgData name="Saima Sadiq (2410753)" userId="S::2410753@student.uwtsd.ac.uk::a9f400e0-e3b4-413d-b41f-1883ca817158" providerId="AD" clId="Web-{8B988681-1DFA-B2C1-67BE-EB7D91A37785}" dt="2025-10-10T10:00:54.575" v="273"/>
          <ac:spMkLst>
            <pc:docMk/>
            <pc:sldMk cId="442330543" sldId="263"/>
            <ac:spMk id="2" creationId="{C1A3D603-6519-37A7-F5DF-138C6189263A}"/>
          </ac:spMkLst>
        </pc:spChg>
        <pc:spChg chg="add mod">
          <ac:chgData name="Saima Sadiq (2410753)" userId="S::2410753@student.uwtsd.ac.uk::a9f400e0-e3b4-413d-b41f-1883ca817158" providerId="AD" clId="Web-{8B988681-1DFA-B2C1-67BE-EB7D91A37785}" dt="2025-10-10T10:44:07.383" v="639" actId="20577"/>
          <ac:spMkLst>
            <pc:docMk/>
            <pc:sldMk cId="442330543" sldId="263"/>
            <ac:spMk id="3" creationId="{8DC36F77-F595-71DA-B846-EE36EB258854}"/>
          </ac:spMkLst>
        </pc:spChg>
      </pc:sldChg>
      <pc:sldChg chg="new del">
        <pc:chgData name="Saima Sadiq (2410753)" userId="S::2410753@student.uwtsd.ac.uk::a9f400e0-e3b4-413d-b41f-1883ca817158" providerId="AD" clId="Web-{8B988681-1DFA-B2C1-67BE-EB7D91A37785}" dt="2025-10-10T10:44:40.822" v="640"/>
        <pc:sldMkLst>
          <pc:docMk/>
          <pc:sldMk cId="778367760" sldId="264"/>
        </pc:sldMkLst>
      </pc:sldChg>
      <pc:sldChg chg="addSp delSp modSp new">
        <pc:chgData name="Saima Sadiq (2410753)" userId="S::2410753@student.uwtsd.ac.uk::a9f400e0-e3b4-413d-b41f-1883ca817158" providerId="AD" clId="Web-{8B988681-1DFA-B2C1-67BE-EB7D91A37785}" dt="2025-10-10T19:51:46.485" v="1259" actId="20577"/>
        <pc:sldMkLst>
          <pc:docMk/>
          <pc:sldMk cId="3421444553" sldId="264"/>
        </pc:sldMkLst>
        <pc:spChg chg="add del">
          <ac:chgData name="Saima Sadiq (2410753)" userId="S::2410753@student.uwtsd.ac.uk::a9f400e0-e3b4-413d-b41f-1883ca817158" providerId="AD" clId="Web-{8B988681-1DFA-B2C1-67BE-EB7D91A37785}" dt="2025-10-10T19:38:45.958" v="982"/>
          <ac:spMkLst>
            <pc:docMk/>
            <pc:sldMk cId="3421444553" sldId="264"/>
            <ac:spMk id="2" creationId="{2047ACC3-5E83-EDC1-0F7B-3208FB38BEA8}"/>
          </ac:spMkLst>
        </pc:spChg>
        <pc:spChg chg="add mod">
          <ac:chgData name="Saima Sadiq (2410753)" userId="S::2410753@student.uwtsd.ac.uk::a9f400e0-e3b4-413d-b41f-1883ca817158" providerId="AD" clId="Web-{8B988681-1DFA-B2C1-67BE-EB7D91A37785}" dt="2025-10-10T19:51:46.485" v="1259" actId="20577"/>
          <ac:spMkLst>
            <pc:docMk/>
            <pc:sldMk cId="3421444553" sldId="264"/>
            <ac:spMk id="3" creationId="{5265C522-E34E-683C-65E5-F470692C2C63}"/>
          </ac:spMkLst>
        </pc:spChg>
      </pc:sldChg>
      <pc:sldChg chg="new">
        <pc:chgData name="Saima Sadiq (2410753)" userId="S::2410753@student.uwtsd.ac.uk::a9f400e0-e3b4-413d-b41f-1883ca817158" providerId="AD" clId="Web-{8B988681-1DFA-B2C1-67BE-EB7D91A37785}" dt="2025-10-10T19:38:25.426" v="980"/>
        <pc:sldMkLst>
          <pc:docMk/>
          <pc:sldMk cId="3348498873" sldId="265"/>
        </pc:sldMkLst>
      </pc:sldChg>
    </pc:docChg>
  </pc:docChgLst>
  <pc:docChgLst>
    <pc:chgData name="Saima Sadiq (2410753)" userId="S::2410753@student.uwtsd.ac.uk::a9f400e0-e3b4-413d-b41f-1883ca817158" providerId="AD" clId="Web-{9E607D6F-8A50-CBA3-712C-4F00BCC7B615}"/>
    <pc:docChg chg="addSld modSld addMainMaster delMainMaster">
      <pc:chgData name="Saima Sadiq (2410753)" userId="S::2410753@student.uwtsd.ac.uk::a9f400e0-e3b4-413d-b41f-1883ca817158" providerId="AD" clId="Web-{9E607D6F-8A50-CBA3-712C-4F00BCC7B615}" dt="2025-10-04T08:32:07.539" v="85"/>
      <pc:docMkLst>
        <pc:docMk/>
      </pc:docMkLst>
      <pc:sldChg chg="addSp delSp modSp mod setBg modClrScheme setClrOvrMap chgLayout">
        <pc:chgData name="Saima Sadiq (2410753)" userId="S::2410753@student.uwtsd.ac.uk::a9f400e0-e3b4-413d-b41f-1883ca817158" providerId="AD" clId="Web-{9E607D6F-8A50-CBA3-712C-4F00BCC7B615}" dt="2025-10-04T08:31:10.973" v="83" actId="20577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9E607D6F-8A50-CBA3-712C-4F00BCC7B615}" dt="2025-10-04T08:29:05.946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Sadiq (2410753)" userId="S::2410753@student.uwtsd.ac.uk::a9f400e0-e3b4-413d-b41f-1883ca817158" providerId="AD" clId="Web-{9E607D6F-8A50-CBA3-712C-4F00BCC7B615}" dt="2025-10-04T08:31:10.973" v="83" actId="20577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Saima Sadiq (2410753)" userId="S::2410753@student.uwtsd.ac.uk::a9f400e0-e3b4-413d-b41f-1883ca817158" providerId="AD" clId="Web-{9E607D6F-8A50-CBA3-712C-4F00BCC7B615}" dt="2025-10-04T08:29:05.946" v="24"/>
          <ac:picMkLst>
            <pc:docMk/>
            <pc:sldMk cId="109857222" sldId="256"/>
            <ac:picMk id="15" creationId="{F439D6EB-5239-E466-9BA4-13C600658A18}"/>
          </ac:picMkLst>
        </pc:picChg>
      </pc:sldChg>
      <pc:sldChg chg="new">
        <pc:chgData name="Saima Sadiq (2410753)" userId="S::2410753@student.uwtsd.ac.uk::a9f400e0-e3b4-413d-b41f-1883ca817158" providerId="AD" clId="Web-{9E607D6F-8A50-CBA3-712C-4F00BCC7B615}" dt="2025-10-04T08:31:38.818" v="84"/>
        <pc:sldMkLst>
          <pc:docMk/>
          <pc:sldMk cId="3014236561" sldId="257"/>
        </pc:sldMkLst>
      </pc:sldChg>
      <pc:sldChg chg="new">
        <pc:chgData name="Saima Sadiq (2410753)" userId="S::2410753@student.uwtsd.ac.uk::a9f400e0-e3b4-413d-b41f-1883ca817158" providerId="AD" clId="Web-{9E607D6F-8A50-CBA3-712C-4F00BCC7B615}" dt="2025-10-04T08:32:07.539" v="85"/>
        <pc:sldMkLst>
          <pc:docMk/>
          <pc:sldMk cId="1933476999" sldId="258"/>
        </pc:sldMkLst>
      </pc:sldChg>
    </pc:docChg>
  </pc:docChgLst>
  <pc:docChgLst>
    <pc:chgData name="Saima Sadiq (2410753)" userId="S::2410753@student.uwtsd.ac.uk::a9f400e0-e3b4-413d-b41f-1883ca817158" providerId="AD" clId="Web-{32A9A2F2-D082-A410-D96E-494D17902A61}"/>
    <pc:docChg chg="addSld delSld modSld">
      <pc:chgData name="Saima Sadiq (2410753)" userId="S::2410753@student.uwtsd.ac.uk::a9f400e0-e3b4-413d-b41f-1883ca817158" providerId="AD" clId="Web-{32A9A2F2-D082-A410-D96E-494D17902A61}" dt="2025-10-11T11:14:36.133" v="663" actId="20577"/>
      <pc:docMkLst>
        <pc:docMk/>
      </pc:docMkLst>
      <pc:sldChg chg="addSp delSp modSp mod setClrOvrMap">
        <pc:chgData name="Saima Sadiq (2410753)" userId="S::2410753@student.uwtsd.ac.uk::a9f400e0-e3b4-413d-b41f-1883ca817158" providerId="AD" clId="Web-{32A9A2F2-D082-A410-D96E-494D17902A61}" dt="2025-10-11T09:13:00.609" v="321" actId="1076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9:12:48.843" v="318"/>
          <ac:spMkLst>
            <pc:docMk/>
            <pc:sldMk cId="109857222" sldId="256"/>
            <ac:spMk id="5" creationId="{E7B452ED-53DC-A1BF-DF4A-EC0FC773D160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9:09:43.198" v="272"/>
          <ac:spMkLst>
            <pc:docMk/>
            <pc:sldMk cId="109857222" sldId="256"/>
            <ac:spMk id="38" creationId="{B86EEAC6-011F-4499-ACFF-2FDC742DB06D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9:09:43.198" v="272"/>
          <ac:spMkLst>
            <pc:docMk/>
            <pc:sldMk cId="109857222" sldId="256"/>
            <ac:spMk id="39" creationId="{6970F14D-B6E6-40EA-96B4-4E18D0CF9D8C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9:09:43.198" v="272"/>
          <ac:spMkLst>
            <pc:docMk/>
            <pc:sldMk cId="109857222" sldId="256"/>
            <ac:spMk id="40" creationId="{DADC4F84-175A-4AB1-916C-1E5796E1E0D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45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47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49" creationId="{DCCCDCCF-DDE7-4FF9-BA8E-DFD3AC93A6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51" creationId="{C2352FE0-ACFA-479E-A574-CED1C035D3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53" creationId="{401F5979-1992-492E-ABBD-62EBC1016CB4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55" creationId="{377CB93F-A0E2-4BBE-B2FC-E93932C7E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60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62" creationId="{6970F14D-B6E6-40EA-96B4-4E18D0CF9D8C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67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69" creationId="{3212FB65-CD2B-4005-B910-132DCE19FCC7}"/>
          </ac:spMkLst>
        </pc:spChg>
        <pc:picChg chg="add mod">
          <ac:chgData name="Saima Sadiq (2410753)" userId="S::2410753@student.uwtsd.ac.uk::a9f400e0-e3b4-413d-b41f-1883ca817158" providerId="AD" clId="Web-{32A9A2F2-D082-A410-D96E-494D17902A61}" dt="2025-10-11T09:13:00.609" v="321" actId="1076"/>
          <ac:picMkLst>
            <pc:docMk/>
            <pc:sldMk cId="109857222" sldId="256"/>
            <ac:picMk id="4" creationId="{21948855-3100-1434-79A7-F8E360DF50D4}"/>
          </ac:picMkLst>
        </pc:picChg>
        <pc:picChg chg="mod">
          <ac:chgData name="Saima Sadiq (2410753)" userId="S::2410753@student.uwtsd.ac.uk::a9f400e0-e3b4-413d-b41f-1883ca817158" providerId="AD" clId="Web-{32A9A2F2-D082-A410-D96E-494D17902A61}" dt="2025-10-11T09:12:06.202" v="305"/>
          <ac:picMkLst>
            <pc:docMk/>
            <pc:sldMk cId="109857222" sldId="256"/>
            <ac:picMk id="15" creationId="{F439D6EB-5239-E466-9BA4-13C600658A18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11:02:29.876" v="609" actId="1076"/>
        <pc:sldMkLst>
          <pc:docMk/>
          <pc:sldMk cId="3014236561" sldId="257"/>
        </pc:sldMkLst>
        <pc:spChg chg="mod">
          <ac:chgData name="Saima Sadiq (2410753)" userId="S::2410753@student.uwtsd.ac.uk::a9f400e0-e3b4-413d-b41f-1883ca817158" providerId="AD" clId="Web-{32A9A2F2-D082-A410-D96E-494D17902A61}" dt="2025-10-11T11:02:29.876" v="609" actId="1076"/>
          <ac:spMkLst>
            <pc:docMk/>
            <pc:sldMk cId="3014236561" sldId="257"/>
            <ac:spMk id="2" creationId="{82C217E0-20F7-3BD3-5BE7-DE8DF688B48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02:10.672" v="605"/>
          <ac:spMkLst>
            <pc:docMk/>
            <pc:sldMk cId="3014236561" sldId="257"/>
            <ac:spMk id="8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02:10.672" v="605"/>
          <ac:spMkLst>
            <pc:docMk/>
            <pc:sldMk cId="3014236561" sldId="257"/>
            <ac:spMk id="10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02:10.672" v="605"/>
          <ac:spMkLst>
            <pc:docMk/>
            <pc:sldMk cId="3014236561" sldId="257"/>
            <ac:spMk id="12" creationId="{A35CBD63-8F8F-47DC-9CE7-159E6161D87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02:10.672" v="605"/>
          <ac:spMkLst>
            <pc:docMk/>
            <pc:sldMk cId="3014236561" sldId="257"/>
            <ac:spMk id="14" creationId="{CA0E3486-FD49-4921-B4F4-E5BB5C88AC7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02:10.672" v="605"/>
          <ac:spMkLst>
            <pc:docMk/>
            <pc:sldMk cId="3014236561" sldId="257"/>
            <ac:spMk id="16" creationId="{83B4A72C-2924-4CE2-8674-7E02E182ED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02:10.656" v="604"/>
          <ac:spMkLst>
            <pc:docMk/>
            <pc:sldMk cId="3014236561" sldId="257"/>
            <ac:spMk id="21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02:10.656" v="604"/>
          <ac:spMkLst>
            <pc:docMk/>
            <pc:sldMk cId="3014236561" sldId="257"/>
            <ac:spMk id="23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02:10.656" v="604"/>
          <ac:spMkLst>
            <pc:docMk/>
            <pc:sldMk cId="3014236561" sldId="257"/>
            <ac:spMk id="25" creationId="{13577A01-3DD8-4E33-BEE1-3065F7E6FB2F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1:02:10.672" v="605"/>
          <ac:spMkLst>
            <pc:docMk/>
            <pc:sldMk cId="3014236561" sldId="257"/>
            <ac:spMk id="27" creationId="{B86EEAC6-011F-4499-ACFF-2FDC742DB06D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1:02:10.672" v="605"/>
          <ac:spMkLst>
            <pc:docMk/>
            <pc:sldMk cId="3014236561" sldId="257"/>
            <ac:spMk id="28" creationId="{6970F14D-B6E6-40EA-96B4-4E18D0CF9D8C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1:02:10.672" v="605"/>
          <ac:spMkLst>
            <pc:docMk/>
            <pc:sldMk cId="3014236561" sldId="257"/>
            <ac:spMk id="29" creationId="{F13A95FF-1A75-49AA-86AE-EED61BD0E408}"/>
          </ac:spMkLst>
        </pc:spChg>
        <pc:picChg chg="add del mod">
          <ac:chgData name="Saima Sadiq (2410753)" userId="S::2410753@student.uwtsd.ac.uk::a9f400e0-e3b4-413d-b41f-1883ca817158" providerId="AD" clId="Web-{32A9A2F2-D082-A410-D96E-494D17902A61}" dt="2025-10-11T10:54:25.516" v="598"/>
          <ac:picMkLst>
            <pc:docMk/>
            <pc:sldMk cId="3014236561" sldId="257"/>
            <ac:picMk id="3" creationId="{FD0959D5-2DF7-12B1-41C7-75388F4E1D20}"/>
          </ac:picMkLst>
        </pc:picChg>
        <pc:picChg chg="add mod">
          <ac:chgData name="Saima Sadiq (2410753)" userId="S::2410753@student.uwtsd.ac.uk::a9f400e0-e3b4-413d-b41f-1883ca817158" providerId="AD" clId="Web-{32A9A2F2-D082-A410-D96E-494D17902A61}" dt="2025-10-11T11:02:10.672" v="605"/>
          <ac:picMkLst>
            <pc:docMk/>
            <pc:sldMk cId="3014236561" sldId="257"/>
            <ac:picMk id="4" creationId="{717635E3-C6C6-D05F-7F6D-52047345A2D6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10:54:01.421" v="597"/>
        <pc:sldMkLst>
          <pc:docMk/>
          <pc:sldMk cId="1933476999" sldId="258"/>
        </pc:sldMkLst>
        <pc:spChg chg="mod ord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2" creationId="{9B2A1AA5-6942-B68B-06E7-B18E94C7B4A5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8:38:15.233" v="84"/>
          <ac:spMkLst>
            <pc:docMk/>
            <pc:sldMk cId="1933476999" sldId="258"/>
            <ac:spMk id="4" creationId="{3902B981-C739-E169-80BF-42A517411FC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8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10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12" creationId="{B5DC95B7-2A72-483B-BA19-2BE75120554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14" creationId="{1C822AFE-7E96-4A51-9E55-FCAEACD2135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16" creationId="{9169EA61-C175-4B7E-807B-58199DEA7FB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18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19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20" creationId="{A35CBD63-8F8F-47DC-9CE7-159E6161D87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21" creationId="{CA0E3486-FD49-4921-B4F4-E5BB5C88AC7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22" creationId="{83B4A72C-2924-4CE2-8674-7E02E182ED6D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28" creationId="{B86EEAC6-011F-4499-ACFF-2FDC742DB06D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30" creationId="{6970F14D-B6E6-40EA-96B4-4E18D0CF9D8C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32" creationId="{5A133C1E-CB83-47F3-8F35-94C2A7C58EE2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0:54:01.421" v="597"/>
          <ac:spMkLst>
            <pc:docMk/>
            <pc:sldMk cId="1933476999" sldId="258"/>
            <ac:spMk id="34" creationId="{289E943A-225D-44B1-B345-D7FDBA43C1CE}"/>
          </ac:spMkLst>
        </pc:spChg>
        <pc:picChg chg="add del mod">
          <ac:chgData name="Saima Sadiq (2410753)" userId="S::2410753@student.uwtsd.ac.uk::a9f400e0-e3b4-413d-b41f-1883ca817158" providerId="AD" clId="Web-{32A9A2F2-D082-A410-D96E-494D17902A61}" dt="2025-10-11T10:53:16.967" v="596"/>
          <ac:picMkLst>
            <pc:docMk/>
            <pc:sldMk cId="1933476999" sldId="258"/>
            <ac:picMk id="3" creationId="{65396BB2-8B9D-166E-8F01-3D1DBD94C925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10:51:44.732" v="592" actId="1076"/>
        <pc:sldMkLst>
          <pc:docMk/>
          <pc:sldMk cId="3290978814" sldId="259"/>
        </pc:sldMkLst>
        <pc:spChg chg="mod ord">
          <ac:chgData name="Saima Sadiq (2410753)" userId="S::2410753@student.uwtsd.ac.uk::a9f400e0-e3b4-413d-b41f-1883ca817158" providerId="AD" clId="Web-{32A9A2F2-D082-A410-D96E-494D17902A61}" dt="2025-10-11T09:30:13.461" v="330" actId="14100"/>
          <ac:spMkLst>
            <pc:docMk/>
            <pc:sldMk cId="3290978814" sldId="259"/>
            <ac:spMk id="2" creationId="{7026E696-E112-3A2A-77C7-013884BF5501}"/>
          </ac:spMkLst>
        </pc:spChg>
        <pc:spChg chg="add mo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4" creationId="{9D69FB85-E12D-6B06-8C82-020B7F43024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9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11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13" creationId="{A35CBD63-8F8F-47DC-9CE7-159E6161D87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15" creationId="{CA0E3486-FD49-4921-B4F4-E5BB5C88AC7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17" creationId="{83B4A72C-2924-4CE2-8674-7E02E182ED6D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19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20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21" creationId="{EE9F5D7F-1BBC-4096-ADA7-AA9C9E4D286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22" creationId="{06D370DD-716B-4528-B475-331F84CEA5A1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23" creationId="{E79D076F-656A-4CD9-83AD-AF8F4B28CA49}"/>
          </ac:spMkLst>
        </pc:spChg>
        <pc:picChg chg="add del mod">
          <ac:chgData name="Saima Sadiq (2410753)" userId="S::2410753@student.uwtsd.ac.uk::a9f400e0-e3b4-413d-b41f-1883ca817158" providerId="AD" clId="Web-{32A9A2F2-D082-A410-D96E-494D17902A61}" dt="2025-10-11T10:51:22.919" v="589"/>
          <ac:picMkLst>
            <pc:docMk/>
            <pc:sldMk cId="3290978814" sldId="259"/>
            <ac:picMk id="3" creationId="{3409DC00-A29A-FC99-28F9-B049F4E214CF}"/>
          </ac:picMkLst>
        </pc:picChg>
        <pc:picChg chg="add mod">
          <ac:chgData name="Saima Sadiq (2410753)" userId="S::2410753@student.uwtsd.ac.uk::a9f400e0-e3b4-413d-b41f-1883ca817158" providerId="AD" clId="Web-{32A9A2F2-D082-A410-D96E-494D17902A61}" dt="2025-10-11T10:51:44.732" v="592" actId="1076"/>
          <ac:picMkLst>
            <pc:docMk/>
            <pc:sldMk cId="3290978814" sldId="259"/>
            <ac:picMk id="6" creationId="{A1E7DBFB-C16A-5669-6252-D12ECB3E06C0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10:40:38.500" v="494" actId="1076"/>
        <pc:sldMkLst>
          <pc:docMk/>
          <pc:sldMk cId="1924378536" sldId="260"/>
        </pc:sldMkLst>
        <pc:spChg chg="del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2" creationId="{3E5EB170-7FDB-F138-A404-7CC91D0D225F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8" creationId="{845DB188-4006-4207-A473-B4B569C5B5F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10" creationId="{BAB4522D-D095-4687-BFB3-976E665AD4F6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12" creationId="{9AAD8036-96D8-496C-8006-37ACA5AD862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14" creationId="{24A4CBA9-3463-4C65-BF46-6B6C50E7FC23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16" creationId="{2DCEED6C-D39C-40AA-B89E-52C3FA5A704F}"/>
          </ac:spMkLst>
        </pc:spChg>
        <pc:spChg chg="add mod">
          <ac:chgData name="Saima Sadiq (2410753)" userId="S::2410753@student.uwtsd.ac.uk::a9f400e0-e3b4-413d-b41f-1883ca817158" providerId="AD" clId="Web-{32A9A2F2-D082-A410-D96E-494D17902A61}" dt="2025-10-11T08:42:07.487" v="110" actId="20577"/>
          <ac:spMkLst>
            <pc:docMk/>
            <pc:sldMk cId="1924378536" sldId="260"/>
            <ac:spMk id="20" creationId="{68843524-8F0F-F0A5-A2E1-9472678270D7}"/>
          </ac:spMkLst>
        </pc:spChg>
        <pc:graphicFrameChg chg="add">
          <ac:chgData name="Saima Sadiq (2410753)" userId="S::2410753@student.uwtsd.ac.uk::a9f400e0-e3b4-413d-b41f-1883ca817158" providerId="AD" clId="Web-{32A9A2F2-D082-A410-D96E-494D17902A61}" dt="2025-10-11T08:40:58.611" v="99"/>
          <ac:graphicFrameMkLst>
            <pc:docMk/>
            <pc:sldMk cId="1924378536" sldId="260"/>
            <ac:graphicFrameMk id="4" creationId="{197D46D8-5001-22AE-F299-D54289179953}"/>
          </ac:graphicFrameMkLst>
        </pc:graphicFrameChg>
        <pc:picChg chg="add del mod">
          <ac:chgData name="Saima Sadiq (2410753)" userId="S::2410753@student.uwtsd.ac.uk::a9f400e0-e3b4-413d-b41f-1883ca817158" providerId="AD" clId="Web-{32A9A2F2-D082-A410-D96E-494D17902A61}" dt="2025-10-11T10:40:13.577" v="490"/>
          <ac:picMkLst>
            <pc:docMk/>
            <pc:sldMk cId="1924378536" sldId="260"/>
            <ac:picMk id="19" creationId="{345F750E-0AF8-B578-E3D2-BCB6C2969271}"/>
          </ac:picMkLst>
        </pc:picChg>
        <pc:picChg chg="add mod">
          <ac:chgData name="Saima Sadiq (2410753)" userId="S::2410753@student.uwtsd.ac.uk::a9f400e0-e3b4-413d-b41f-1883ca817158" providerId="AD" clId="Web-{32A9A2F2-D082-A410-D96E-494D17902A61}" dt="2025-10-11T10:40:38.500" v="494" actId="1076"/>
          <ac:picMkLst>
            <pc:docMk/>
            <pc:sldMk cId="1924378536" sldId="260"/>
            <ac:picMk id="32" creationId="{3FCFBD90-7621-F0F9-F37A-AF4D621CCEBE}"/>
          </ac:picMkLst>
        </pc:picChg>
      </pc:sldChg>
      <pc:sldChg chg="addSp delSp modSp mod setClrOvrMap">
        <pc:chgData name="Saima Sadiq (2410753)" userId="S::2410753@student.uwtsd.ac.uk::a9f400e0-e3b4-413d-b41f-1883ca817158" providerId="AD" clId="Web-{32A9A2F2-D082-A410-D96E-494D17902A61}" dt="2025-10-11T11:11:38.999" v="635"/>
        <pc:sldMkLst>
          <pc:docMk/>
          <pc:sldMk cId="1028374343" sldId="261"/>
        </pc:sldMkLst>
        <pc:spChg chg="add del mod">
          <ac:chgData name="Saima Sadiq (2410753)" userId="S::2410753@student.uwtsd.ac.uk::a9f400e0-e3b4-413d-b41f-1883ca817158" providerId="AD" clId="Web-{32A9A2F2-D082-A410-D96E-494D17902A61}" dt="2025-10-11T09:16:07.128" v="327"/>
          <ac:spMkLst>
            <pc:docMk/>
            <pc:sldMk cId="1028374343" sldId="261"/>
            <ac:spMk id="6" creationId="{2DC70F4A-21CA-B0F4-43BF-02469678D64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8" creationId="{845DB188-4006-4207-A473-B4B569C5B5F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10" creationId="{BAB4522D-D095-4687-BFB3-976E665AD4F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12" creationId="{A652E5D6-E378-4614-BCBD-8663DD15B35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23" v="356"/>
          <ac:spMkLst>
            <pc:docMk/>
            <pc:sldMk cId="1028374343" sldId="261"/>
            <ac:spMk id="14" creationId="{3A287AC3-AACF-4ADB-9F73-125E714D93CD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9:08:58.915" v="271"/>
          <ac:spMkLst>
            <pc:docMk/>
            <pc:sldMk cId="1028374343" sldId="261"/>
            <ac:spMk id="15" creationId="{C9B241D1-57FD-13D7-7A94-3CD2E051CDF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19" creationId="{E11A0068-FEF4-44DB-A95E-01F94BBC0E9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21" creationId="{C43FB93D-F8D4-4DFA-9893-8D6D5C52399A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23" creationId="{4A635A8B-6A6F-406F-ABC4-98B5D0CDE17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25" creationId="{1A0EB721-D3D5-4018-8E2F-A95DA7F5D7B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27" creationId="{A213CA47-0818-4DE3-ACFB-6688B781982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0.336" v="354"/>
          <ac:spMkLst>
            <pc:docMk/>
            <pc:sldMk cId="1028374343" sldId="261"/>
            <ac:spMk id="29" creationId="{40DCEEEA-6FE7-4541-9EB2-EF754066EE9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0.336" v="354"/>
          <ac:spMkLst>
            <pc:docMk/>
            <pc:sldMk cId="1028374343" sldId="261"/>
            <ac:spMk id="30" creationId="{03A72D00-0CA4-4A88-86CE-B1FB393C52C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5"/>
          <ac:spMkLst>
            <pc:docMk/>
            <pc:sldMk cId="1028374343" sldId="261"/>
            <ac:spMk id="31" creationId="{F125053E-1062-4FE2-974C-546DC769D9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23" v="356"/>
          <ac:spMkLst>
            <pc:docMk/>
            <pc:sldMk cId="1028374343" sldId="261"/>
            <ac:spMk id="32" creationId="{BBED7469-0D10-44CB-A4C2-C1124B3CA59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23" v="356"/>
          <ac:spMkLst>
            <pc:docMk/>
            <pc:sldMk cId="1028374343" sldId="261"/>
            <ac:spMk id="33" creationId="{F4351E00-23D4-4170-AACC-F27A1EE3FF4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23" v="356"/>
          <ac:spMkLst>
            <pc:docMk/>
            <pc:sldMk cId="1028374343" sldId="261"/>
            <ac:spMk id="34" creationId="{DADC4F84-175A-4AB1-916C-1E5796E1E0D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5"/>
          <ac:spMkLst>
            <pc:docMk/>
            <pc:sldMk cId="1028374343" sldId="261"/>
            <ac:spMk id="36" creationId="{BBED7469-0D10-44CB-A4C2-C1124B3CA59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5"/>
          <ac:spMkLst>
            <pc:docMk/>
            <pc:sldMk cId="1028374343" sldId="261"/>
            <ac:spMk id="37" creationId="{F4351E00-23D4-4170-AACC-F27A1EE3FF4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5"/>
          <ac:spMkLst>
            <pc:docMk/>
            <pc:sldMk cId="1028374343" sldId="261"/>
            <ac:spMk id="38" creationId="{EA992460-7FA3-40FE-A958-BCD1981B96F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5"/>
          <ac:spMkLst>
            <pc:docMk/>
            <pc:sldMk cId="1028374343" sldId="261"/>
            <ac:spMk id="39" creationId="{ADF57D5B-380D-48E9-8DAD-DD500FE80A0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5"/>
          <ac:spMkLst>
            <pc:docMk/>
            <pc:sldMk cId="1028374343" sldId="261"/>
            <ac:spMk id="40" creationId="{065CC8E5-7727-4F29-A17D-114AF339F7DA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5"/>
          <ac:spMkLst>
            <pc:docMk/>
            <pc:sldMk cId="1028374343" sldId="261"/>
            <ac:spMk id="41" creationId="{74600802-151E-4F13-8C35-8D5CEDFF64A4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4"/>
          <ac:spMkLst>
            <pc:docMk/>
            <pc:sldMk cId="1028374343" sldId="261"/>
            <ac:spMk id="46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1:11:38.999" v="634"/>
          <ac:spMkLst>
            <pc:docMk/>
            <pc:sldMk cId="1028374343" sldId="261"/>
            <ac:spMk id="48" creationId="{6970F14D-B6E6-40EA-96B4-4E18D0CF9D8C}"/>
          </ac:spMkLst>
        </pc:spChg>
        <pc:graphicFrameChg chg="mod ord modGraphic">
          <ac:chgData name="Saima Sadiq (2410753)" userId="S::2410753@student.uwtsd.ac.uk::a9f400e0-e3b4-413d-b41f-1883ca817158" providerId="AD" clId="Web-{32A9A2F2-D082-A410-D96E-494D17902A61}" dt="2025-10-11T09:36:51.539" v="358" actId="1076"/>
          <ac:graphicFrameMkLst>
            <pc:docMk/>
            <pc:sldMk cId="1028374343" sldId="261"/>
            <ac:graphicFrameMk id="4" creationId="{3036AED7-832B-D682-C94C-D25A53F88E61}"/>
          </ac:graphicFrameMkLst>
        </pc:graphicFrameChg>
        <pc:picChg chg="add mod ord modCrop">
          <ac:chgData name="Saima Sadiq (2410753)" userId="S::2410753@student.uwtsd.ac.uk::a9f400e0-e3b4-413d-b41f-1883ca817158" providerId="AD" clId="Web-{32A9A2F2-D082-A410-D96E-494D17902A61}" dt="2025-10-11T11:11:38.999" v="635"/>
          <ac:picMkLst>
            <pc:docMk/>
            <pc:sldMk cId="1028374343" sldId="261"/>
            <ac:picMk id="5" creationId="{340ECDAA-69AC-10EC-CE6A-8CDB57D00BB4}"/>
          </ac:picMkLst>
        </pc:picChg>
        <pc:picChg chg="add del mod">
          <ac:chgData name="Saima Sadiq (2410753)" userId="S::2410753@student.uwtsd.ac.uk::a9f400e0-e3b4-413d-b41f-1883ca817158" providerId="AD" clId="Web-{32A9A2F2-D082-A410-D96E-494D17902A61}" dt="2025-10-11T11:11:13.107" v="632"/>
          <ac:picMkLst>
            <pc:docMk/>
            <pc:sldMk cId="1028374343" sldId="261"/>
            <ac:picMk id="13" creationId="{D8823299-F0E6-D701-EBC8-3DC01B125469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11:09:20.293" v="628" actId="1076"/>
        <pc:sldMkLst>
          <pc:docMk/>
          <pc:sldMk cId="3293232417" sldId="262"/>
        </pc:sldMkLst>
        <pc:spChg chg="add del mod">
          <ac:chgData name="Saima Sadiq (2410753)" userId="S::2410753@student.uwtsd.ac.uk::a9f400e0-e3b4-413d-b41f-1883ca817158" providerId="AD" clId="Web-{32A9A2F2-D082-A410-D96E-494D17902A61}" dt="2025-10-11T08:18:46.655" v="21"/>
          <ac:spMkLst>
            <pc:docMk/>
            <pc:sldMk cId="3293232417" sldId="262"/>
            <ac:spMk id="2" creationId="{787F28A0-1D1D-CF97-23DD-791B8498C2D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7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31.436" v="18"/>
          <ac:spMkLst>
            <pc:docMk/>
            <pc:sldMk cId="3293232417" sldId="262"/>
            <ac:spMk id="8" creationId="{845DB188-4006-4207-A473-B4B569C5B5F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9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31.436" v="18"/>
          <ac:spMkLst>
            <pc:docMk/>
            <pc:sldMk cId="3293232417" sldId="262"/>
            <ac:spMk id="10" creationId="{BAB4522D-D095-4687-BFB3-976E665AD4F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1" creationId="{29DC5A77-10C9-4ECF-B7EB-8D917F36A9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31.436" v="18"/>
          <ac:spMkLst>
            <pc:docMk/>
            <pc:sldMk cId="3293232417" sldId="262"/>
            <ac:spMk id="12" creationId="{A652E5D6-E378-4614-BCBD-8663DD15B35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3" creationId="{2FFE28B5-FB16-49A9-B851-3C35FAC0CAC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31.436" v="18"/>
          <ac:spMkLst>
            <pc:docMk/>
            <pc:sldMk cId="3293232417" sldId="262"/>
            <ac:spMk id="14" creationId="{3A287AC3-AACF-4ADB-9F73-125E714D93C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5" creationId="{01014442-855A-4E0F-8D09-C314661A48B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7" creationId="{9B1ABF09-86CF-414E-88A5-2B84CC7232A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18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9" creationId="{3FE91770-CDBB-4D24-94E5-AD484F36CE8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20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21" creationId="{64D545DB-8A58-4FDC-8FF8-F99D917C37C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22" creationId="{53F02532-0429-47BE-B7D5-89B31C0C803A}"/>
          </ac:spMkLst>
        </pc:spChg>
        <pc:spChg chg="add mod ord">
          <ac:chgData name="Saima Sadiq (2410753)" userId="S::2410753@student.uwtsd.ac.uk::a9f400e0-e3b4-413d-b41f-1883ca817158" providerId="AD" clId="Web-{32A9A2F2-D082-A410-D96E-494D17902A61}" dt="2025-10-11T09:38:23.320" v="373" actId="20577"/>
          <ac:spMkLst>
            <pc:docMk/>
            <pc:sldMk cId="3293232417" sldId="262"/>
            <ac:spMk id="23" creationId="{787F28A0-1D1D-CF97-23DD-791B8498C2D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24" creationId="{E3401C9A-B20D-42B0-B7C0-0E4D1CE5857D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8:24:09.678" v="44"/>
          <ac:spMkLst>
            <pc:docMk/>
            <pc:sldMk cId="3293232417" sldId="262"/>
            <ac:spMk id="46" creationId="{B795DA85-978F-B18E-88AC-F8F4CF47425A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9:37:36.804" v="361"/>
          <ac:spMkLst>
            <pc:docMk/>
            <pc:sldMk cId="3293232417" sldId="262"/>
            <ac:spMk id="48" creationId="{B04A873A-DB82-52DF-812A-44B4CF8E6C7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50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52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54" creationId="{EE9F5D7F-1BBC-4096-ADA7-AA9C9E4D286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58" creationId="{E79D076F-656A-4CD9-83AD-AF8F4B28CA49}"/>
          </ac:spMkLst>
        </pc:spChg>
        <pc:graphicFrameChg chg="add del">
          <ac:chgData name="Saima Sadiq (2410753)" userId="S::2410753@student.uwtsd.ac.uk::a9f400e0-e3b4-413d-b41f-1883ca817158" providerId="AD" clId="Web-{32A9A2F2-D082-A410-D96E-494D17902A61}" dt="2025-10-11T08:18:31.436" v="18"/>
          <ac:graphicFrameMkLst>
            <pc:docMk/>
            <pc:sldMk cId="3293232417" sldId="262"/>
            <ac:graphicFrameMk id="4" creationId="{07BFBBA5-5CCF-AE02-A46C-DA2141D023AA}"/>
          </ac:graphicFrameMkLst>
        </pc:graphicFrameChg>
        <pc:graphicFrameChg chg="add del">
          <ac:chgData name="Saima Sadiq (2410753)" userId="S::2410753@student.uwtsd.ac.uk::a9f400e0-e3b4-413d-b41f-1883ca817158" providerId="AD" clId="Web-{32A9A2F2-D082-A410-D96E-494D17902A61}" dt="2025-10-11T08:18:46.655" v="20"/>
          <ac:graphicFrameMkLst>
            <pc:docMk/>
            <pc:sldMk cId="3293232417" sldId="262"/>
            <ac:graphicFrameMk id="16" creationId="{98151123-E36E-26A8-E0FC-185F770FF22E}"/>
          </ac:graphicFrameMkLst>
        </pc:graphicFrameChg>
        <pc:picChg chg="add del mod">
          <ac:chgData name="Saima Sadiq (2410753)" userId="S::2410753@student.uwtsd.ac.uk::a9f400e0-e3b4-413d-b41f-1883ca817158" providerId="AD" clId="Web-{32A9A2F2-D082-A410-D96E-494D17902A61}" dt="2025-10-11T11:07:49.901" v="623"/>
          <ac:picMkLst>
            <pc:docMk/>
            <pc:sldMk cId="3293232417" sldId="262"/>
            <ac:picMk id="45" creationId="{AA645EC9-142E-0317-6F6C-2C0783AB2D91}"/>
          </ac:picMkLst>
        </pc:picChg>
        <pc:picChg chg="add mod">
          <ac:chgData name="Saima Sadiq (2410753)" userId="S::2410753@student.uwtsd.ac.uk::a9f400e0-e3b4-413d-b41f-1883ca817158" providerId="AD" clId="Web-{32A9A2F2-D082-A410-D96E-494D17902A61}" dt="2025-10-11T11:09:20.293" v="628" actId="1076"/>
          <ac:picMkLst>
            <pc:docMk/>
            <pc:sldMk cId="3293232417" sldId="262"/>
            <ac:picMk id="49" creationId="{9394D984-1946-63F8-82E8-987EB3B3D1F7}"/>
          </ac:picMkLst>
        </pc:picChg>
      </pc:sldChg>
      <pc:sldChg chg="addSp delSp modSp add del mod setBg">
        <pc:chgData name="Saima Sadiq (2410753)" userId="S::2410753@student.uwtsd.ac.uk::a9f400e0-e3b4-413d-b41f-1883ca817158" providerId="AD" clId="Web-{32A9A2F2-D082-A410-D96E-494D17902A61}" dt="2025-10-11T11:07:33.322" v="622" actId="1076"/>
        <pc:sldMkLst>
          <pc:docMk/>
          <pc:sldMk cId="442330543" sldId="263"/>
        </pc:sldMkLst>
        <pc:spChg chg="mod ord">
          <ac:chgData name="Saima Sadiq (2410753)" userId="S::2410753@student.uwtsd.ac.uk::a9f400e0-e3b4-413d-b41f-1883ca817158" providerId="AD" clId="Web-{32A9A2F2-D082-A410-D96E-494D17902A61}" dt="2025-10-11T10:25:33.538" v="489" actId="20577"/>
          <ac:spMkLst>
            <pc:docMk/>
            <pc:sldMk cId="442330543" sldId="263"/>
            <ac:spMk id="3" creationId="{8DC36F77-F595-71DA-B846-EE36EB258854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8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10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12" creationId="{EE9F5D7F-1BBC-4096-ADA7-AA9C9E4D2868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14" creationId="{06D370DD-716B-4528-B475-331F84CEA5A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16" creationId="{E79D076F-656A-4CD9-83AD-AF8F4B28CA49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18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19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20" creationId="{B5DC95B7-2A72-483B-BA19-2BE751205541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21" creationId="{1C822AFE-7E96-4A51-9E55-FCAEACD2135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22" creationId="{9169EA61-C175-4B7E-807B-58199DEA7FB3}"/>
          </ac:spMkLst>
        </pc:spChg>
        <pc:picChg chg="add del mod">
          <ac:chgData name="Saima Sadiq (2410753)" userId="S::2410753@student.uwtsd.ac.uk::a9f400e0-e3b4-413d-b41f-1883ca817158" providerId="AD" clId="Web-{32A9A2F2-D082-A410-D96E-494D17902A61}" dt="2025-10-11T11:05:24.319" v="612"/>
          <ac:picMkLst>
            <pc:docMk/>
            <pc:sldMk cId="442330543" sldId="263"/>
            <ac:picMk id="2" creationId="{68B42C84-BAB0-5B47-E096-4026BADA08EA}"/>
          </ac:picMkLst>
        </pc:picChg>
        <pc:picChg chg="add mod">
          <ac:chgData name="Saima Sadiq (2410753)" userId="S::2410753@student.uwtsd.ac.uk::a9f400e0-e3b4-413d-b41f-1883ca817158" providerId="AD" clId="Web-{32A9A2F2-D082-A410-D96E-494D17902A61}" dt="2025-10-11T11:07:33.322" v="622" actId="1076"/>
          <ac:picMkLst>
            <pc:docMk/>
            <pc:sldMk cId="442330543" sldId="263"/>
            <ac:picMk id="4" creationId="{5EB5208A-C605-5DCF-6132-18046BE32AC4}"/>
          </ac:picMkLst>
        </pc:picChg>
      </pc:sldChg>
      <pc:sldChg chg="addSp delSp modSp mod setBg setClrOvrMap">
        <pc:chgData name="Saima Sadiq (2410753)" userId="S::2410753@student.uwtsd.ac.uk::a9f400e0-e3b4-413d-b41f-1883ca817158" providerId="AD" clId="Web-{32A9A2F2-D082-A410-D96E-494D17902A61}" dt="2025-10-11T10:49:22.104" v="588" actId="20577"/>
        <pc:sldMkLst>
          <pc:docMk/>
          <pc:sldMk cId="3421444553" sldId="264"/>
        </pc:sldMkLst>
        <pc:spChg chg="mod ord">
          <ac:chgData name="Saima Sadiq (2410753)" userId="S::2410753@student.uwtsd.ac.uk::a9f400e0-e3b4-413d-b41f-1883ca817158" providerId="AD" clId="Web-{32A9A2F2-D082-A410-D96E-494D17902A61}" dt="2025-10-11T10:49:22.104" v="588" actId="20577"/>
          <ac:spMkLst>
            <pc:docMk/>
            <pc:sldMk cId="3421444553" sldId="264"/>
            <ac:spMk id="3" creationId="{5265C522-E34E-683C-65E5-F470692C2C6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8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10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12" creationId="{5DB23C2B-2054-4D8B-9E98-9190F8E05EA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14" creationId="{8797B5BC-9873-45F9-97D6-298FB5AF08F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16" creationId="{665C2FCD-09A4-4B4B-AA73-F330DFE9179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18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19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20" creationId="{5DB23C2B-2054-4D8B-9E98-9190F8E05EA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21" creationId="{8797B5BC-9873-45F9-97D6-298FB5AF08F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22" creationId="{665C2FCD-09A4-4B4B-AA73-F330DFE9179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33.084" v="180"/>
          <ac:spMkLst>
            <pc:docMk/>
            <pc:sldMk cId="3421444553" sldId="264"/>
            <ac:spMk id="24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33.084" v="180"/>
          <ac:spMkLst>
            <pc:docMk/>
            <pc:sldMk cId="3421444553" sldId="264"/>
            <ac:spMk id="25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27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28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29" creationId="{80516254-1D9F-4F3A-9870-3A3280BE2BF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30" creationId="{FC14672B-27A5-4CDA-ABAF-5E4CF4B41C2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32" creationId="{9A206779-5C74-4555-94BC-5845C92EC3A8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04.227" v="188"/>
          <ac:spMkLst>
            <pc:docMk/>
            <pc:sldMk cId="3421444553" sldId="264"/>
            <ac:spMk id="37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04.227" v="188"/>
          <ac:spMkLst>
            <pc:docMk/>
            <pc:sldMk cId="3421444553" sldId="264"/>
            <ac:spMk id="39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1" creationId="{B5DC95B7-2A72-483B-BA19-2BE75120554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2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3" creationId="{1C822AFE-7E96-4A51-9E55-FCAEACD2135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4" creationId="{3212FB65-CD2B-4005-B910-132DCE19FCC7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5" creationId="{9169EA61-C175-4B7E-807B-58199DEA7FB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47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48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49" creationId="{A35CBD63-8F8F-47DC-9CE7-159E6161D87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50" creationId="{CA0E3486-FD49-4921-B4F4-E5BB5C88AC7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51" creationId="{83B4A72C-2924-4CE2-8674-7E02E182ED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56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58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60" creationId="{DCCCDCCF-DDE7-4FF9-BA8E-DFD3AC93A6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62" creationId="{C2352FE0-ACFA-479E-A574-CED1C035D3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66" creationId="{377CB93F-A0E2-4BBE-B2FC-E93932C7E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47:05.383" v="569"/>
          <ac:spMkLst>
            <pc:docMk/>
            <pc:sldMk cId="3421444553" sldId="264"/>
            <ac:spMk id="68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47:05.383" v="569"/>
          <ac:spMkLst>
            <pc:docMk/>
            <pc:sldMk cId="3421444553" sldId="264"/>
            <ac:spMk id="69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47:05.383" v="569"/>
          <ac:spMkLst>
            <pc:docMk/>
            <pc:sldMk cId="3421444553" sldId="264"/>
            <ac:spMk id="70" creationId="{EE9F5D7F-1BBC-4096-ADA7-AA9C9E4D2868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10:47:05.383" v="569"/>
          <ac:spMkLst>
            <pc:docMk/>
            <pc:sldMk cId="3421444553" sldId="264"/>
            <ac:spMk id="71" creationId="{06D370DD-716B-4528-B475-331F84CEA5A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47:05.383" v="569"/>
          <ac:spMkLst>
            <pc:docMk/>
            <pc:sldMk cId="3421444553" sldId="264"/>
            <ac:spMk id="72" creationId="{E79D076F-656A-4CD9-83AD-AF8F4B28CA49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0:47:05.383" v="569"/>
          <ac:spMkLst>
            <pc:docMk/>
            <pc:sldMk cId="3421444553" sldId="264"/>
            <ac:spMk id="77" creationId="{B86EEAC6-011F-4499-ACFF-2FDC742DB06D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0:47:05.383" v="569"/>
          <ac:spMkLst>
            <pc:docMk/>
            <pc:sldMk cId="3421444553" sldId="264"/>
            <ac:spMk id="79" creationId="{6970F14D-B6E6-40EA-96B4-4E18D0CF9D8C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10:47:05.383" v="569"/>
          <ac:spMkLst>
            <pc:docMk/>
            <pc:sldMk cId="3421444553" sldId="264"/>
            <ac:spMk id="81" creationId="{F13A95FF-1A75-49AA-86AE-EED61BD0E408}"/>
          </ac:spMkLst>
        </pc:spChg>
        <pc:picChg chg="add del mod">
          <ac:chgData name="Saima Sadiq (2410753)" userId="S::2410753@student.uwtsd.ac.uk::a9f400e0-e3b4-413d-b41f-1883ca817158" providerId="AD" clId="Web-{32A9A2F2-D082-A410-D96E-494D17902A61}" dt="2025-10-11T10:46:45.273" v="567"/>
          <ac:picMkLst>
            <pc:docMk/>
            <pc:sldMk cId="3421444553" sldId="264"/>
            <ac:picMk id="2" creationId="{679E69F3-231E-BA60-8700-8BA19F26CD7D}"/>
          </ac:picMkLst>
        </pc:picChg>
        <pc:picChg chg="add mod">
          <ac:chgData name="Saima Sadiq (2410753)" userId="S::2410753@student.uwtsd.ac.uk::a9f400e0-e3b4-413d-b41f-1883ca817158" providerId="AD" clId="Web-{32A9A2F2-D082-A410-D96E-494D17902A61}" dt="2025-10-11T10:47:05.383" v="569"/>
          <ac:picMkLst>
            <pc:docMk/>
            <pc:sldMk cId="3421444553" sldId="264"/>
            <ac:picMk id="4" creationId="{5CFFD4C4-FC88-E957-8D1C-988738AFF085}"/>
          </ac:picMkLst>
        </pc:picChg>
        <pc:picChg chg="add del">
          <ac:chgData name="Saima Sadiq (2410753)" userId="S::2410753@student.uwtsd.ac.uk::a9f400e0-e3b4-413d-b41f-1883ca817158" providerId="AD" clId="Web-{32A9A2F2-D082-A410-D96E-494D17902A61}" dt="2025-10-11T08:46:33.084" v="180"/>
          <ac:picMkLst>
            <pc:docMk/>
            <pc:sldMk cId="3421444553" sldId="264"/>
            <ac:picMk id="7" creationId="{FD86ED2A-B007-3AA1-75D0-9A45F59668C8}"/>
          </ac:picMkLst>
        </pc:picChg>
        <pc:cxnChg chg="add del">
          <ac:chgData name="Saima Sadiq (2410753)" userId="S::2410753@student.uwtsd.ac.uk::a9f400e0-e3b4-413d-b41f-1883ca817158" providerId="AD" clId="Web-{32A9A2F2-D082-A410-D96E-494D17902A61}" dt="2025-10-11T08:49:04.227" v="188"/>
          <ac:cxnSpMkLst>
            <pc:docMk/>
            <pc:sldMk cId="3421444553" sldId="264"/>
            <ac:cxnSpMk id="31" creationId="{8D89589C-2C90-4407-A995-05EC3DD7AB14}"/>
          </ac:cxnSpMkLst>
        </pc:cxnChg>
      </pc:sldChg>
      <pc:sldChg chg="addSp modSp">
        <pc:chgData name="Saima Sadiq (2410753)" userId="S::2410753@student.uwtsd.ac.uk::a9f400e0-e3b4-413d-b41f-1883ca817158" providerId="AD" clId="Web-{32A9A2F2-D082-A410-D96E-494D17902A61}" dt="2025-10-11T10:12:58.402" v="481" actId="20577"/>
        <pc:sldMkLst>
          <pc:docMk/>
          <pc:sldMk cId="3348498873" sldId="265"/>
        </pc:sldMkLst>
        <pc:spChg chg="add mod">
          <ac:chgData name="Saima Sadiq (2410753)" userId="S::2410753@student.uwtsd.ac.uk::a9f400e0-e3b4-413d-b41f-1883ca817158" providerId="AD" clId="Web-{32A9A2F2-D082-A410-D96E-494D17902A61}" dt="2025-10-11T10:12:58.402" v="481" actId="20577"/>
          <ac:spMkLst>
            <pc:docMk/>
            <pc:sldMk cId="3348498873" sldId="265"/>
            <ac:spMk id="2" creationId="{07325ECD-2DEC-082F-66CE-205897AA3E82}"/>
          </ac:spMkLst>
        </pc:spChg>
      </pc:sldChg>
      <pc:sldChg chg="addSp delSp modSp new">
        <pc:chgData name="Saima Sadiq (2410753)" userId="S::2410753@student.uwtsd.ac.uk::a9f400e0-e3b4-413d-b41f-1883ca817158" providerId="AD" clId="Web-{32A9A2F2-D082-A410-D96E-494D17902A61}" dt="2025-10-11T11:14:36.133" v="663" actId="20577"/>
        <pc:sldMkLst>
          <pc:docMk/>
          <pc:sldMk cId="1561372883" sldId="266"/>
        </pc:sldMkLst>
        <pc:spChg chg="add del">
          <ac:chgData name="Saima Sadiq (2410753)" userId="S::2410753@student.uwtsd.ac.uk::a9f400e0-e3b4-413d-b41f-1883ca817158" providerId="AD" clId="Web-{32A9A2F2-D082-A410-D96E-494D17902A61}" dt="2025-10-11T10:41:59.111" v="501"/>
          <ac:spMkLst>
            <pc:docMk/>
            <pc:sldMk cId="1561372883" sldId="266"/>
            <ac:spMk id="2" creationId="{3EB3AD84-5B74-DB71-62C1-91221C262C7B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10:43:11.768" v="547"/>
          <ac:spMkLst>
            <pc:docMk/>
            <pc:sldMk cId="1561372883" sldId="266"/>
            <ac:spMk id="3" creationId="{CE6BF1D8-839B-ED10-FE6F-B001EBC05ABC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43:19.331" v="549"/>
          <ac:spMkLst>
            <pc:docMk/>
            <pc:sldMk cId="1561372883" sldId="266"/>
            <ac:spMk id="4" creationId="{BF82C64E-A3EC-A59E-4516-FD4064D6882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43:31.128" v="551"/>
          <ac:spMkLst>
            <pc:docMk/>
            <pc:sldMk cId="1561372883" sldId="266"/>
            <ac:spMk id="5" creationId="{646694BB-B5AC-3F67-1D05-C1671C0D828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10:43:45.784" v="553"/>
          <ac:spMkLst>
            <pc:docMk/>
            <pc:sldMk cId="1561372883" sldId="266"/>
            <ac:spMk id="6" creationId="{12F7E663-2BEA-4B2C-37EC-400F34E47187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10:44:25.816" v="559"/>
          <ac:spMkLst>
            <pc:docMk/>
            <pc:sldMk cId="1561372883" sldId="266"/>
            <ac:spMk id="7" creationId="{9218C3C1-710B-B48E-1D52-B4C8061A407F}"/>
          </ac:spMkLst>
        </pc:spChg>
        <pc:spChg chg="add mod">
          <ac:chgData name="Saima Sadiq (2410753)" userId="S::2410753@student.uwtsd.ac.uk::a9f400e0-e3b4-413d-b41f-1883ca817158" providerId="AD" clId="Web-{32A9A2F2-D082-A410-D96E-494D17902A61}" dt="2025-10-11T11:14:36.133" v="663" actId="20577"/>
          <ac:spMkLst>
            <pc:docMk/>
            <pc:sldMk cId="1561372883" sldId="266"/>
            <ac:spMk id="8" creationId="{AE655C19-FF4F-4A24-A4B1-8DC7A3B79B15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5AC508-34EA-4290-98A8-5C60BE3D6064}" type="doc">
      <dgm:prSet loTypeId="urn:microsoft.com/office/officeart/2005/8/layout/process5" loCatId="process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14D8DEE-421A-43A6-BFFD-9BE6EE666CF3}">
      <dgm:prSet/>
      <dgm:spPr/>
      <dgm:t>
        <a:bodyPr/>
        <a:lstStyle/>
        <a:p>
          <a:r>
            <a:rPr lang="en-US"/>
            <a:t>Scenerio Summary</a:t>
          </a:r>
        </a:p>
      </dgm:t>
    </dgm:pt>
    <dgm:pt modelId="{D74C124C-6452-483F-A5E5-C663D34D0FD7}" type="parTrans" cxnId="{843134D7-232E-49FC-9A29-7A004062BC04}">
      <dgm:prSet/>
      <dgm:spPr/>
      <dgm:t>
        <a:bodyPr/>
        <a:lstStyle/>
        <a:p>
          <a:endParaRPr lang="en-US"/>
        </a:p>
      </dgm:t>
    </dgm:pt>
    <dgm:pt modelId="{1A535E42-378A-4BBA-8DDC-0159ABFDB625}" type="sibTrans" cxnId="{843134D7-232E-49FC-9A29-7A004062BC04}">
      <dgm:prSet/>
      <dgm:spPr/>
      <dgm:t>
        <a:bodyPr/>
        <a:lstStyle/>
        <a:p>
          <a:endParaRPr lang="en-US"/>
        </a:p>
      </dgm:t>
    </dgm:pt>
    <dgm:pt modelId="{EA2E3ECA-99CD-417D-9C20-114BF388310A}">
      <dgm:prSet/>
      <dgm:spPr/>
      <dgm:t>
        <a:bodyPr/>
        <a:lstStyle/>
        <a:p>
          <a:r>
            <a:rPr lang="en-US"/>
            <a:t>I am an early years practitioner</a:t>
          </a:r>
        </a:p>
      </dgm:t>
    </dgm:pt>
    <dgm:pt modelId="{03E48042-C84F-4B76-95B1-1E4076BFCF77}" type="parTrans" cxnId="{5C4BC500-ACA5-42AA-837B-B989D00ADFED}">
      <dgm:prSet/>
      <dgm:spPr/>
      <dgm:t>
        <a:bodyPr/>
        <a:lstStyle/>
        <a:p>
          <a:endParaRPr lang="en-US"/>
        </a:p>
      </dgm:t>
    </dgm:pt>
    <dgm:pt modelId="{743B01DA-AD82-424D-AB93-79F891080094}" type="sibTrans" cxnId="{5C4BC500-ACA5-42AA-837B-B989D00ADFED}">
      <dgm:prSet/>
      <dgm:spPr/>
      <dgm:t>
        <a:bodyPr/>
        <a:lstStyle/>
        <a:p>
          <a:endParaRPr lang="en-US"/>
        </a:p>
      </dgm:t>
    </dgm:pt>
    <dgm:pt modelId="{435DC98F-8917-4987-8FE9-E274B42C00C5}">
      <dgm:prSet/>
      <dgm:spPr/>
      <dgm:t>
        <a:bodyPr/>
        <a:lstStyle/>
        <a:p>
          <a:r>
            <a:rPr lang="en-US"/>
            <a:t>Supporting a three year old Amira</a:t>
          </a:r>
        </a:p>
      </dgm:t>
    </dgm:pt>
    <dgm:pt modelId="{554429A3-BE90-496D-9BB9-48811727E354}" type="parTrans" cxnId="{F17BA4AC-C162-418F-8C1B-52B849DA44CE}">
      <dgm:prSet/>
      <dgm:spPr/>
      <dgm:t>
        <a:bodyPr/>
        <a:lstStyle/>
        <a:p>
          <a:endParaRPr lang="en-US"/>
        </a:p>
      </dgm:t>
    </dgm:pt>
    <dgm:pt modelId="{BD229395-1A65-4C81-BE5E-02F608827484}" type="sibTrans" cxnId="{F17BA4AC-C162-418F-8C1B-52B849DA44CE}">
      <dgm:prSet/>
      <dgm:spPr/>
      <dgm:t>
        <a:bodyPr/>
        <a:lstStyle/>
        <a:p>
          <a:endParaRPr lang="en-US"/>
        </a:p>
      </dgm:t>
    </dgm:pt>
    <dgm:pt modelId="{A8430D9C-8344-4727-9EE5-67D5A8C537F0}">
      <dgm:prSet/>
      <dgm:spPr/>
      <dgm:t>
        <a:bodyPr/>
        <a:lstStyle/>
        <a:p>
          <a:r>
            <a:rPr lang="en-US"/>
            <a:t>Shes showing signs of anxiety when seprated, limited verbal communication and difficulty with group play</a:t>
          </a:r>
        </a:p>
      </dgm:t>
    </dgm:pt>
    <dgm:pt modelId="{DBAFD00F-53DC-409C-8C96-55C3B6FA3F1A}" type="parTrans" cxnId="{645EA09C-271C-4016-BE5B-A6259F38CC02}">
      <dgm:prSet/>
      <dgm:spPr/>
      <dgm:t>
        <a:bodyPr/>
        <a:lstStyle/>
        <a:p>
          <a:endParaRPr lang="en-US"/>
        </a:p>
      </dgm:t>
    </dgm:pt>
    <dgm:pt modelId="{F86F1D8E-E920-4AF9-8FE2-FBB4BB930C26}" type="sibTrans" cxnId="{645EA09C-271C-4016-BE5B-A6259F38CC02}">
      <dgm:prSet/>
      <dgm:spPr/>
      <dgm:t>
        <a:bodyPr/>
        <a:lstStyle/>
        <a:p>
          <a:endParaRPr lang="en-US"/>
        </a:p>
      </dgm:t>
    </dgm:pt>
    <dgm:pt modelId="{B7CCB590-3DF1-42E7-BB5C-BCB989B3D7C0}" type="pres">
      <dgm:prSet presAssocID="{DD5AC508-34EA-4290-98A8-5C60BE3D6064}" presName="diagram" presStyleCnt="0">
        <dgm:presLayoutVars>
          <dgm:dir/>
          <dgm:resizeHandles val="exact"/>
        </dgm:presLayoutVars>
      </dgm:prSet>
      <dgm:spPr/>
    </dgm:pt>
    <dgm:pt modelId="{A87702A4-6994-4EFF-B3F7-658195D2053A}" type="pres">
      <dgm:prSet presAssocID="{214D8DEE-421A-43A6-BFFD-9BE6EE666CF3}" presName="node" presStyleLbl="node1" presStyleIdx="0" presStyleCnt="1">
        <dgm:presLayoutVars>
          <dgm:bulletEnabled val="1"/>
        </dgm:presLayoutVars>
      </dgm:prSet>
      <dgm:spPr/>
    </dgm:pt>
  </dgm:ptLst>
  <dgm:cxnLst>
    <dgm:cxn modelId="{5C4BC500-ACA5-42AA-837B-B989D00ADFED}" srcId="{214D8DEE-421A-43A6-BFFD-9BE6EE666CF3}" destId="{EA2E3ECA-99CD-417D-9C20-114BF388310A}" srcOrd="0" destOrd="0" parTransId="{03E48042-C84F-4B76-95B1-1E4076BFCF77}" sibTransId="{743B01DA-AD82-424D-AB93-79F891080094}"/>
    <dgm:cxn modelId="{C1B9C263-846A-4471-9F99-DD56C1EEA9F2}" type="presOf" srcId="{214D8DEE-421A-43A6-BFFD-9BE6EE666CF3}" destId="{A87702A4-6994-4EFF-B3F7-658195D2053A}" srcOrd="0" destOrd="0" presId="urn:microsoft.com/office/officeart/2005/8/layout/process5"/>
    <dgm:cxn modelId="{A4580548-A0CE-4477-A467-3CF23283814B}" type="presOf" srcId="{435DC98F-8917-4987-8FE9-E274B42C00C5}" destId="{A87702A4-6994-4EFF-B3F7-658195D2053A}" srcOrd="0" destOrd="2" presId="urn:microsoft.com/office/officeart/2005/8/layout/process5"/>
    <dgm:cxn modelId="{645EA09C-271C-4016-BE5B-A6259F38CC02}" srcId="{214D8DEE-421A-43A6-BFFD-9BE6EE666CF3}" destId="{A8430D9C-8344-4727-9EE5-67D5A8C537F0}" srcOrd="2" destOrd="0" parTransId="{DBAFD00F-53DC-409C-8C96-55C3B6FA3F1A}" sibTransId="{F86F1D8E-E920-4AF9-8FE2-FBB4BB930C26}"/>
    <dgm:cxn modelId="{4BC3ACAA-AF69-4F36-AEDD-8A08386AD229}" type="presOf" srcId="{A8430D9C-8344-4727-9EE5-67D5A8C537F0}" destId="{A87702A4-6994-4EFF-B3F7-658195D2053A}" srcOrd="0" destOrd="3" presId="urn:microsoft.com/office/officeart/2005/8/layout/process5"/>
    <dgm:cxn modelId="{F17BA4AC-C162-418F-8C1B-52B849DA44CE}" srcId="{214D8DEE-421A-43A6-BFFD-9BE6EE666CF3}" destId="{435DC98F-8917-4987-8FE9-E274B42C00C5}" srcOrd="1" destOrd="0" parTransId="{554429A3-BE90-496D-9BB9-48811727E354}" sibTransId="{BD229395-1A65-4C81-BE5E-02F608827484}"/>
    <dgm:cxn modelId="{843134D7-232E-49FC-9A29-7A004062BC04}" srcId="{DD5AC508-34EA-4290-98A8-5C60BE3D6064}" destId="{214D8DEE-421A-43A6-BFFD-9BE6EE666CF3}" srcOrd="0" destOrd="0" parTransId="{D74C124C-6452-483F-A5E5-C663D34D0FD7}" sibTransId="{1A535E42-378A-4BBA-8DDC-0159ABFDB625}"/>
    <dgm:cxn modelId="{02DEE3EA-F9EE-47E1-A7F2-7A090FA46E96}" type="presOf" srcId="{EA2E3ECA-99CD-417D-9C20-114BF388310A}" destId="{A87702A4-6994-4EFF-B3F7-658195D2053A}" srcOrd="0" destOrd="1" presId="urn:microsoft.com/office/officeart/2005/8/layout/process5"/>
    <dgm:cxn modelId="{FB3DA2F7-A658-45E8-A214-30DAACB6F660}" type="presOf" srcId="{DD5AC508-34EA-4290-98A8-5C60BE3D6064}" destId="{B7CCB590-3DF1-42E7-BB5C-BCB989B3D7C0}" srcOrd="0" destOrd="0" presId="urn:microsoft.com/office/officeart/2005/8/layout/process5"/>
    <dgm:cxn modelId="{18BA650C-959F-42CB-90A3-58037AFB05ED}" type="presParOf" srcId="{B7CCB590-3DF1-42E7-BB5C-BCB989B3D7C0}" destId="{A87702A4-6994-4EFF-B3F7-658195D2053A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741E8A-767F-4E5A-84BC-35C5367088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03B72D-EDA3-4600-B252-429F3EFAC8AF}">
      <dgm:prSet/>
      <dgm:spPr/>
      <dgm:t>
        <a:bodyPr/>
        <a:lstStyle/>
        <a:p>
          <a:r>
            <a:rPr lang="en-US" u="sng"/>
            <a:t>Influences</a:t>
          </a:r>
          <a:endParaRPr lang="en-US"/>
        </a:p>
      </dgm:t>
    </dgm:pt>
    <dgm:pt modelId="{210C0946-27DC-41FE-884E-2C0AD8E34F19}" type="parTrans" cxnId="{538EE4F0-2ED8-4C65-AD1C-3DB2146D1D54}">
      <dgm:prSet/>
      <dgm:spPr/>
      <dgm:t>
        <a:bodyPr/>
        <a:lstStyle/>
        <a:p>
          <a:endParaRPr lang="en-US"/>
        </a:p>
      </dgm:t>
    </dgm:pt>
    <dgm:pt modelId="{0B996EBD-C13C-4B8D-8904-69303D5678EB}" type="sibTrans" cxnId="{538EE4F0-2ED8-4C65-AD1C-3DB2146D1D54}">
      <dgm:prSet/>
      <dgm:spPr/>
      <dgm:t>
        <a:bodyPr/>
        <a:lstStyle/>
        <a:p>
          <a:endParaRPr lang="en-US"/>
        </a:p>
      </dgm:t>
    </dgm:pt>
    <dgm:pt modelId="{F6751B09-5E17-4C31-9425-7EAB0BE973AC}">
      <dgm:prSet/>
      <dgm:spPr/>
      <dgm:t>
        <a:bodyPr/>
        <a:lstStyle/>
        <a:p>
          <a:r>
            <a:rPr lang="en-US"/>
            <a:t>Nature – Amira might be naturally shy or may have a slower language development</a:t>
          </a:r>
        </a:p>
      </dgm:t>
    </dgm:pt>
    <dgm:pt modelId="{59899537-2822-4740-A189-500387D7BE50}" type="parTrans" cxnId="{DC8D5D5D-D38E-4033-AA92-C3E4A008B200}">
      <dgm:prSet/>
      <dgm:spPr/>
      <dgm:t>
        <a:bodyPr/>
        <a:lstStyle/>
        <a:p>
          <a:endParaRPr lang="en-US"/>
        </a:p>
      </dgm:t>
    </dgm:pt>
    <dgm:pt modelId="{01EF7E0F-9BE5-4327-ADE3-2E0DD88E87A4}" type="sibTrans" cxnId="{DC8D5D5D-D38E-4033-AA92-C3E4A008B200}">
      <dgm:prSet/>
      <dgm:spPr/>
      <dgm:t>
        <a:bodyPr/>
        <a:lstStyle/>
        <a:p>
          <a:endParaRPr lang="en-US"/>
        </a:p>
      </dgm:t>
    </dgm:pt>
    <dgm:pt modelId="{8DD22C57-F2E1-4B73-96CF-BE4983FA6462}">
      <dgm:prSet/>
      <dgm:spPr/>
      <dgm:t>
        <a:bodyPr/>
        <a:lstStyle/>
        <a:p>
          <a:r>
            <a:rPr lang="en-US"/>
            <a:t>Nurture – Her environment for example home , nursery, how much people talk to her effects how she grows and learns</a:t>
          </a:r>
        </a:p>
      </dgm:t>
    </dgm:pt>
    <dgm:pt modelId="{4F41A1B4-E38C-4B93-94FC-F525DC9DB11D}" type="parTrans" cxnId="{EDBD815D-D341-4ECC-84A3-649162009800}">
      <dgm:prSet/>
      <dgm:spPr/>
      <dgm:t>
        <a:bodyPr/>
        <a:lstStyle/>
        <a:p>
          <a:endParaRPr lang="en-US"/>
        </a:p>
      </dgm:t>
    </dgm:pt>
    <dgm:pt modelId="{B3D3C30A-D469-4622-AA0D-756EB80B8598}" type="sibTrans" cxnId="{EDBD815D-D341-4ECC-84A3-649162009800}">
      <dgm:prSet/>
      <dgm:spPr/>
      <dgm:t>
        <a:bodyPr/>
        <a:lstStyle/>
        <a:p>
          <a:endParaRPr lang="en-US"/>
        </a:p>
      </dgm:t>
    </dgm:pt>
    <dgm:pt modelId="{297D11D8-2FDD-494B-852C-CA9AC025DBAB}" type="pres">
      <dgm:prSet presAssocID="{94741E8A-767F-4E5A-84BC-35C536708870}" presName="root" presStyleCnt="0">
        <dgm:presLayoutVars>
          <dgm:dir/>
          <dgm:resizeHandles val="exact"/>
        </dgm:presLayoutVars>
      </dgm:prSet>
      <dgm:spPr/>
    </dgm:pt>
    <dgm:pt modelId="{5A35B197-75C8-47BF-8EAC-A81B9D484FCB}" type="pres">
      <dgm:prSet presAssocID="{1B03B72D-EDA3-4600-B252-429F3EFAC8AF}" presName="compNode" presStyleCnt="0"/>
      <dgm:spPr/>
    </dgm:pt>
    <dgm:pt modelId="{5DD1B12D-3040-4D7C-9BCB-4F5970C7D357}" type="pres">
      <dgm:prSet presAssocID="{1B03B72D-EDA3-4600-B252-429F3EFAC8AF}" presName="bgRect" presStyleLbl="bgShp" presStyleIdx="0" presStyleCnt="3"/>
      <dgm:spPr/>
    </dgm:pt>
    <dgm:pt modelId="{0E829287-A48C-4659-9DCE-45AC44A6FD09}" type="pres">
      <dgm:prSet presAssocID="{1B03B72D-EDA3-4600-B252-429F3EFAC8A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96D84E2-B606-49B9-AFC5-6C2372A60686}" type="pres">
      <dgm:prSet presAssocID="{1B03B72D-EDA3-4600-B252-429F3EFAC8AF}" presName="spaceRect" presStyleCnt="0"/>
      <dgm:spPr/>
    </dgm:pt>
    <dgm:pt modelId="{1E3AA530-ADFE-46A1-B553-FFA7958E2DA3}" type="pres">
      <dgm:prSet presAssocID="{1B03B72D-EDA3-4600-B252-429F3EFAC8AF}" presName="parTx" presStyleLbl="revTx" presStyleIdx="0" presStyleCnt="3">
        <dgm:presLayoutVars>
          <dgm:chMax val="0"/>
          <dgm:chPref val="0"/>
        </dgm:presLayoutVars>
      </dgm:prSet>
      <dgm:spPr/>
    </dgm:pt>
    <dgm:pt modelId="{49EFF3C5-C097-4E30-B61C-4C7075BA2D6F}" type="pres">
      <dgm:prSet presAssocID="{0B996EBD-C13C-4B8D-8904-69303D5678EB}" presName="sibTrans" presStyleCnt="0"/>
      <dgm:spPr/>
    </dgm:pt>
    <dgm:pt modelId="{C918ABF1-11EB-4317-8A79-592F1C9C1AB1}" type="pres">
      <dgm:prSet presAssocID="{F6751B09-5E17-4C31-9425-7EAB0BE973AC}" presName="compNode" presStyleCnt="0"/>
      <dgm:spPr/>
    </dgm:pt>
    <dgm:pt modelId="{71004749-9ACA-42E2-B623-4D9C87EDB792}" type="pres">
      <dgm:prSet presAssocID="{F6751B09-5E17-4C31-9425-7EAB0BE973AC}" presName="bgRect" presStyleLbl="bgShp" presStyleIdx="1" presStyleCnt="3"/>
      <dgm:spPr/>
    </dgm:pt>
    <dgm:pt modelId="{5A8DA897-C524-4C5F-988E-EA7D87BEEF47}" type="pres">
      <dgm:prSet presAssocID="{F6751B09-5E17-4C31-9425-7EAB0BE973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6B5BA360-EACD-4513-B932-F5C29E49898E}" type="pres">
      <dgm:prSet presAssocID="{F6751B09-5E17-4C31-9425-7EAB0BE973AC}" presName="spaceRect" presStyleCnt="0"/>
      <dgm:spPr/>
    </dgm:pt>
    <dgm:pt modelId="{780FD20D-ABAC-4928-9967-3E4997632655}" type="pres">
      <dgm:prSet presAssocID="{F6751B09-5E17-4C31-9425-7EAB0BE973AC}" presName="parTx" presStyleLbl="revTx" presStyleIdx="1" presStyleCnt="3">
        <dgm:presLayoutVars>
          <dgm:chMax val="0"/>
          <dgm:chPref val="0"/>
        </dgm:presLayoutVars>
      </dgm:prSet>
      <dgm:spPr/>
    </dgm:pt>
    <dgm:pt modelId="{A9F86C47-06A7-4ADC-B3C9-B5EABDE3F341}" type="pres">
      <dgm:prSet presAssocID="{01EF7E0F-9BE5-4327-ADE3-2E0DD88E87A4}" presName="sibTrans" presStyleCnt="0"/>
      <dgm:spPr/>
    </dgm:pt>
    <dgm:pt modelId="{0FCAEF11-54D3-477A-AE10-3038A7C77384}" type="pres">
      <dgm:prSet presAssocID="{8DD22C57-F2E1-4B73-96CF-BE4983FA6462}" presName="compNode" presStyleCnt="0"/>
      <dgm:spPr/>
    </dgm:pt>
    <dgm:pt modelId="{F8B45897-BD61-4B14-A37D-007AF9161EDD}" type="pres">
      <dgm:prSet presAssocID="{8DD22C57-F2E1-4B73-96CF-BE4983FA6462}" presName="bgRect" presStyleLbl="bgShp" presStyleIdx="2" presStyleCnt="3"/>
      <dgm:spPr/>
    </dgm:pt>
    <dgm:pt modelId="{D0EFDCDE-91C2-40E3-918D-03A2461B4AFF}" type="pres">
      <dgm:prSet presAssocID="{8DD22C57-F2E1-4B73-96CF-BE4983FA64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91517486-8016-4872-B40E-BEBAE096186A}" type="pres">
      <dgm:prSet presAssocID="{8DD22C57-F2E1-4B73-96CF-BE4983FA6462}" presName="spaceRect" presStyleCnt="0"/>
      <dgm:spPr/>
    </dgm:pt>
    <dgm:pt modelId="{E6077022-B835-4DE2-81E2-42D7C1568341}" type="pres">
      <dgm:prSet presAssocID="{8DD22C57-F2E1-4B73-96CF-BE4983FA646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C009519-1C05-4CDC-85D2-4157C78B7FFF}" type="presOf" srcId="{8DD22C57-F2E1-4B73-96CF-BE4983FA6462}" destId="{E6077022-B835-4DE2-81E2-42D7C1568341}" srcOrd="0" destOrd="0" presId="urn:microsoft.com/office/officeart/2018/2/layout/IconVerticalSolidList"/>
    <dgm:cxn modelId="{DC8D5D5D-D38E-4033-AA92-C3E4A008B200}" srcId="{94741E8A-767F-4E5A-84BC-35C536708870}" destId="{F6751B09-5E17-4C31-9425-7EAB0BE973AC}" srcOrd="1" destOrd="0" parTransId="{59899537-2822-4740-A189-500387D7BE50}" sibTransId="{01EF7E0F-9BE5-4327-ADE3-2E0DD88E87A4}"/>
    <dgm:cxn modelId="{EDBD815D-D341-4ECC-84A3-649162009800}" srcId="{94741E8A-767F-4E5A-84BC-35C536708870}" destId="{8DD22C57-F2E1-4B73-96CF-BE4983FA6462}" srcOrd="2" destOrd="0" parTransId="{4F41A1B4-E38C-4B93-94FC-F525DC9DB11D}" sibTransId="{B3D3C30A-D469-4622-AA0D-756EB80B8598}"/>
    <dgm:cxn modelId="{814D1E45-40C6-4EF4-BBDF-ED42F3D6C4E8}" type="presOf" srcId="{1B03B72D-EDA3-4600-B252-429F3EFAC8AF}" destId="{1E3AA530-ADFE-46A1-B553-FFA7958E2DA3}" srcOrd="0" destOrd="0" presId="urn:microsoft.com/office/officeart/2018/2/layout/IconVerticalSolidList"/>
    <dgm:cxn modelId="{ED754F52-C48C-441D-B566-2C382F17E1E0}" type="presOf" srcId="{94741E8A-767F-4E5A-84BC-35C536708870}" destId="{297D11D8-2FDD-494B-852C-CA9AC025DBAB}" srcOrd="0" destOrd="0" presId="urn:microsoft.com/office/officeart/2018/2/layout/IconVerticalSolidList"/>
    <dgm:cxn modelId="{E7A0A355-5216-444B-984E-9EAC3E6EC8F5}" type="presOf" srcId="{F6751B09-5E17-4C31-9425-7EAB0BE973AC}" destId="{780FD20D-ABAC-4928-9967-3E4997632655}" srcOrd="0" destOrd="0" presId="urn:microsoft.com/office/officeart/2018/2/layout/IconVerticalSolidList"/>
    <dgm:cxn modelId="{538EE4F0-2ED8-4C65-AD1C-3DB2146D1D54}" srcId="{94741E8A-767F-4E5A-84BC-35C536708870}" destId="{1B03B72D-EDA3-4600-B252-429F3EFAC8AF}" srcOrd="0" destOrd="0" parTransId="{210C0946-27DC-41FE-884E-2C0AD8E34F19}" sibTransId="{0B996EBD-C13C-4B8D-8904-69303D5678EB}"/>
    <dgm:cxn modelId="{A0490FDD-83E0-4086-821C-39D8DDA31F4B}" type="presParOf" srcId="{297D11D8-2FDD-494B-852C-CA9AC025DBAB}" destId="{5A35B197-75C8-47BF-8EAC-A81B9D484FCB}" srcOrd="0" destOrd="0" presId="urn:microsoft.com/office/officeart/2018/2/layout/IconVerticalSolidList"/>
    <dgm:cxn modelId="{96D5A089-6B1A-4B64-AE93-AF3817E93250}" type="presParOf" srcId="{5A35B197-75C8-47BF-8EAC-A81B9D484FCB}" destId="{5DD1B12D-3040-4D7C-9BCB-4F5970C7D357}" srcOrd="0" destOrd="0" presId="urn:microsoft.com/office/officeart/2018/2/layout/IconVerticalSolidList"/>
    <dgm:cxn modelId="{B11D0C38-EE00-4225-B138-F540222F8F07}" type="presParOf" srcId="{5A35B197-75C8-47BF-8EAC-A81B9D484FCB}" destId="{0E829287-A48C-4659-9DCE-45AC44A6FD09}" srcOrd="1" destOrd="0" presId="urn:microsoft.com/office/officeart/2018/2/layout/IconVerticalSolidList"/>
    <dgm:cxn modelId="{DD3C311D-BB61-49BC-87B2-A6DA5CA587AF}" type="presParOf" srcId="{5A35B197-75C8-47BF-8EAC-A81B9D484FCB}" destId="{296D84E2-B606-49B9-AFC5-6C2372A60686}" srcOrd="2" destOrd="0" presId="urn:microsoft.com/office/officeart/2018/2/layout/IconVerticalSolidList"/>
    <dgm:cxn modelId="{9067F541-E667-47AB-991B-E7FCC3154EE0}" type="presParOf" srcId="{5A35B197-75C8-47BF-8EAC-A81B9D484FCB}" destId="{1E3AA530-ADFE-46A1-B553-FFA7958E2DA3}" srcOrd="3" destOrd="0" presId="urn:microsoft.com/office/officeart/2018/2/layout/IconVerticalSolidList"/>
    <dgm:cxn modelId="{8754705B-55BC-45C0-B981-B3B649C3E657}" type="presParOf" srcId="{297D11D8-2FDD-494B-852C-CA9AC025DBAB}" destId="{49EFF3C5-C097-4E30-B61C-4C7075BA2D6F}" srcOrd="1" destOrd="0" presId="urn:microsoft.com/office/officeart/2018/2/layout/IconVerticalSolidList"/>
    <dgm:cxn modelId="{C8F82476-F326-4A5E-BAE4-722F8BDCFDB6}" type="presParOf" srcId="{297D11D8-2FDD-494B-852C-CA9AC025DBAB}" destId="{C918ABF1-11EB-4317-8A79-592F1C9C1AB1}" srcOrd="2" destOrd="0" presId="urn:microsoft.com/office/officeart/2018/2/layout/IconVerticalSolidList"/>
    <dgm:cxn modelId="{FDDFC12F-96D2-43BA-8C8C-93DD2CB65B69}" type="presParOf" srcId="{C918ABF1-11EB-4317-8A79-592F1C9C1AB1}" destId="{71004749-9ACA-42E2-B623-4D9C87EDB792}" srcOrd="0" destOrd="0" presId="urn:microsoft.com/office/officeart/2018/2/layout/IconVerticalSolidList"/>
    <dgm:cxn modelId="{4D2AF666-18F8-4122-A04A-C37B797F7A66}" type="presParOf" srcId="{C918ABF1-11EB-4317-8A79-592F1C9C1AB1}" destId="{5A8DA897-C524-4C5F-988E-EA7D87BEEF47}" srcOrd="1" destOrd="0" presId="urn:microsoft.com/office/officeart/2018/2/layout/IconVerticalSolidList"/>
    <dgm:cxn modelId="{7625F3D4-F5C6-4B98-BF5D-1ED83FBD4BDD}" type="presParOf" srcId="{C918ABF1-11EB-4317-8A79-592F1C9C1AB1}" destId="{6B5BA360-EACD-4513-B932-F5C29E49898E}" srcOrd="2" destOrd="0" presId="urn:microsoft.com/office/officeart/2018/2/layout/IconVerticalSolidList"/>
    <dgm:cxn modelId="{B6C26638-EE85-4B7E-9C5E-4BB888B7D96A}" type="presParOf" srcId="{C918ABF1-11EB-4317-8A79-592F1C9C1AB1}" destId="{780FD20D-ABAC-4928-9967-3E4997632655}" srcOrd="3" destOrd="0" presId="urn:microsoft.com/office/officeart/2018/2/layout/IconVerticalSolidList"/>
    <dgm:cxn modelId="{B75C7210-8E93-4096-A76A-5460D66A5D71}" type="presParOf" srcId="{297D11D8-2FDD-494B-852C-CA9AC025DBAB}" destId="{A9F86C47-06A7-4ADC-B3C9-B5EABDE3F341}" srcOrd="3" destOrd="0" presId="urn:microsoft.com/office/officeart/2018/2/layout/IconVerticalSolidList"/>
    <dgm:cxn modelId="{84B9A55F-1E75-40D5-A258-A3840873C7B3}" type="presParOf" srcId="{297D11D8-2FDD-494B-852C-CA9AC025DBAB}" destId="{0FCAEF11-54D3-477A-AE10-3038A7C77384}" srcOrd="4" destOrd="0" presId="urn:microsoft.com/office/officeart/2018/2/layout/IconVerticalSolidList"/>
    <dgm:cxn modelId="{83C9EBAF-EAF9-47DD-870A-FB28284F17CF}" type="presParOf" srcId="{0FCAEF11-54D3-477A-AE10-3038A7C77384}" destId="{F8B45897-BD61-4B14-A37D-007AF9161EDD}" srcOrd="0" destOrd="0" presId="urn:microsoft.com/office/officeart/2018/2/layout/IconVerticalSolidList"/>
    <dgm:cxn modelId="{99DB8245-77DB-4C7C-A8B2-36A5487D23DD}" type="presParOf" srcId="{0FCAEF11-54D3-477A-AE10-3038A7C77384}" destId="{D0EFDCDE-91C2-40E3-918D-03A2461B4AFF}" srcOrd="1" destOrd="0" presId="urn:microsoft.com/office/officeart/2018/2/layout/IconVerticalSolidList"/>
    <dgm:cxn modelId="{B480E10C-9C43-4FD7-90C9-9D058EEDFD0E}" type="presParOf" srcId="{0FCAEF11-54D3-477A-AE10-3038A7C77384}" destId="{91517486-8016-4872-B40E-BEBAE096186A}" srcOrd="2" destOrd="0" presId="urn:microsoft.com/office/officeart/2018/2/layout/IconVerticalSolidList"/>
    <dgm:cxn modelId="{07811191-8C74-45CC-930E-C20AFF46819B}" type="presParOf" srcId="{0FCAEF11-54D3-477A-AE10-3038A7C77384}" destId="{E6077022-B835-4DE2-81E2-42D7C15683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702A4-6994-4EFF-B3F7-658195D2053A}">
      <dsp:nvSpPr>
        <dsp:cNvPr id="0" name=""/>
        <dsp:cNvSpPr/>
      </dsp:nvSpPr>
      <dsp:spPr>
        <a:xfrm>
          <a:off x="0" y="432458"/>
          <a:ext cx="4016116" cy="24096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Scenerio Summary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 am an early years practitioner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Supporting a three year old Amira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Shes showing signs of anxiety when seprated, limited verbal communication and difficulty with group play</a:t>
          </a:r>
        </a:p>
      </dsp:txBody>
      <dsp:txXfrm>
        <a:off x="70577" y="503035"/>
        <a:ext cx="3874962" cy="22685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D1B12D-3040-4D7C-9BCB-4F5970C7D357}">
      <dsp:nvSpPr>
        <dsp:cNvPr id="0" name=""/>
        <dsp:cNvSpPr/>
      </dsp:nvSpPr>
      <dsp:spPr>
        <a:xfrm>
          <a:off x="0" y="615"/>
          <a:ext cx="7293610" cy="14401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829287-A48C-4659-9DCE-45AC44A6FD09}">
      <dsp:nvSpPr>
        <dsp:cNvPr id="0" name=""/>
        <dsp:cNvSpPr/>
      </dsp:nvSpPr>
      <dsp:spPr>
        <a:xfrm>
          <a:off x="435651" y="324653"/>
          <a:ext cx="792093" cy="7920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A530-ADFE-46A1-B553-FFA7958E2DA3}">
      <dsp:nvSpPr>
        <dsp:cNvPr id="0" name=""/>
        <dsp:cNvSpPr/>
      </dsp:nvSpPr>
      <dsp:spPr>
        <a:xfrm>
          <a:off x="1663397" y="615"/>
          <a:ext cx="5630212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u="sng" kern="1200"/>
            <a:t>Influences</a:t>
          </a:r>
          <a:endParaRPr lang="en-US" sz="2500" kern="1200"/>
        </a:p>
      </dsp:txBody>
      <dsp:txXfrm>
        <a:off x="1663397" y="615"/>
        <a:ext cx="5630212" cy="1440170"/>
      </dsp:txXfrm>
    </dsp:sp>
    <dsp:sp modelId="{71004749-9ACA-42E2-B623-4D9C87EDB792}">
      <dsp:nvSpPr>
        <dsp:cNvPr id="0" name=""/>
        <dsp:cNvSpPr/>
      </dsp:nvSpPr>
      <dsp:spPr>
        <a:xfrm>
          <a:off x="0" y="1800829"/>
          <a:ext cx="7293610" cy="14401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8DA897-C524-4C5F-988E-EA7D87BEEF47}">
      <dsp:nvSpPr>
        <dsp:cNvPr id="0" name=""/>
        <dsp:cNvSpPr/>
      </dsp:nvSpPr>
      <dsp:spPr>
        <a:xfrm>
          <a:off x="435651" y="2124867"/>
          <a:ext cx="792093" cy="7920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FD20D-ABAC-4928-9967-3E4997632655}">
      <dsp:nvSpPr>
        <dsp:cNvPr id="0" name=""/>
        <dsp:cNvSpPr/>
      </dsp:nvSpPr>
      <dsp:spPr>
        <a:xfrm>
          <a:off x="1663397" y="1800829"/>
          <a:ext cx="5630212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Nature – Amira might be naturally shy or may have a slower language development</a:t>
          </a:r>
        </a:p>
      </dsp:txBody>
      <dsp:txXfrm>
        <a:off x="1663397" y="1800829"/>
        <a:ext cx="5630212" cy="1440170"/>
      </dsp:txXfrm>
    </dsp:sp>
    <dsp:sp modelId="{F8B45897-BD61-4B14-A37D-007AF9161EDD}">
      <dsp:nvSpPr>
        <dsp:cNvPr id="0" name=""/>
        <dsp:cNvSpPr/>
      </dsp:nvSpPr>
      <dsp:spPr>
        <a:xfrm>
          <a:off x="0" y="3601042"/>
          <a:ext cx="7293610" cy="14401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FDCDE-91C2-40E3-918D-03A2461B4AFF}">
      <dsp:nvSpPr>
        <dsp:cNvPr id="0" name=""/>
        <dsp:cNvSpPr/>
      </dsp:nvSpPr>
      <dsp:spPr>
        <a:xfrm>
          <a:off x="435651" y="3925081"/>
          <a:ext cx="792093" cy="7920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77022-B835-4DE2-81E2-42D7C1568341}">
      <dsp:nvSpPr>
        <dsp:cNvPr id="0" name=""/>
        <dsp:cNvSpPr/>
      </dsp:nvSpPr>
      <dsp:spPr>
        <a:xfrm>
          <a:off x="1663397" y="3601042"/>
          <a:ext cx="5630212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Nurture – Her environment for example home , nursery, how much people talk to her effects how she grows and learns</a:t>
          </a:r>
        </a:p>
      </dsp:txBody>
      <dsp:txXfrm>
        <a:off x="1663397" y="3601042"/>
        <a:ext cx="5630212" cy="1440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555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364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909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498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725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936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936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566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45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675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435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168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urses.lumenlearning.com/suny-lifespandevelopment/chapter/vygotskys-sociocultural-theory-of-cognitive-development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kitchenandkids.com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howtoadult.com/activities-teach-toddlers-vygotskys-theory-16606.html" TargetMode="External"/><Relationship Id="rId3" Type="http://schemas.openxmlformats.org/officeDocument/2006/relationships/hyperlink" Target="https://realisetraining.com/news-and-events/news/lev-vygotsky-and-early-years-education-a-comprehensive-guide" TargetMode="External"/><Relationship Id="rId7" Type="http://schemas.openxmlformats.org/officeDocument/2006/relationships/hyperlink" Target="https://toolsforyourchildssuccess.org/tools/3-years-old/stress-and-anxiety/" TargetMode="External"/><Relationship Id="rId2" Type="http://schemas.openxmlformats.org/officeDocument/2006/relationships/hyperlink" Target="https://deverettuna.weebly.com/advantages--disadvantages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implypsychology.org/vygotsky.html" TargetMode="External"/><Relationship Id="rId5" Type="http://schemas.openxmlformats.org/officeDocument/2006/relationships/hyperlink" Target="https://online.maryville.edu/blog/nature-vs-nurture-child-development/" TargetMode="External"/><Relationship Id="rId4" Type="http://schemas.openxmlformats.org/officeDocument/2006/relationships/hyperlink" Target="https://www.verywellmind.com/what-is-nature-versus-nurture-2795392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thenacareers.edu/early-childhood-educators-help-build-childrens-social-skills/" TargetMode="External"/><Relationship Id="rId3" Type="http://schemas.openxmlformats.org/officeDocument/2006/relationships/hyperlink" Target="https://www.whizkidz.com.au/" TargetMode="External"/><Relationship Id="rId7" Type="http://schemas.openxmlformats.org/officeDocument/2006/relationships/hyperlink" Target="https://www.beginlearning.com/parent-resources/social-skills-for-kids/" TargetMode="External"/><Relationship Id="rId2" Type="http://schemas.openxmlformats.org/officeDocument/2006/relationships/hyperlink" Target="https://www.freepik.com/free-photos-vectors/cartoon-hous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orewellceu.com/event/home-group-play-therapy/?shop=1052" TargetMode="External"/><Relationship Id="rId5" Type="http://schemas.openxmlformats.org/officeDocument/2006/relationships/hyperlink" Target="https://www.playlikemum.com/role-play-childrens-development/" TargetMode="External"/><Relationship Id="rId4" Type="http://schemas.openxmlformats.org/officeDocument/2006/relationships/hyperlink" Target="https://www.whizkidz.com.au/how-to-support-childrens-social-development-through-cooperative-play/" TargetMode="External"/><Relationship Id="rId9" Type="http://schemas.openxmlformats.org/officeDocument/2006/relationships/hyperlink" Target="https://en.wikipedia.org/wiki/Lev_Vygots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spc="-60">
                <a:ln w="15875">
                  <a:solidFill>
                    <a:srgbClr val="FFFFFF"/>
                  </a:solidFill>
                </a:ln>
              </a:rPr>
              <a:t>Amira's Development With Vygotsky Theory.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69268" y="864108"/>
            <a:ext cx="7315200" cy="299876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buFont typeface="Wingdings 2" pitchFamily="18" charset="2"/>
              <a:buChar char=""/>
            </a:pP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Saima Sadiq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2410753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Psychology in Health and Social Care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Lecturer – Kennedy Obohwemu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Module Code - LCHS4010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439D6EB-5239-E466-9BA4-13C600658A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699"/>
          <a:stretch>
            <a:fillRect/>
          </a:stretch>
        </p:blipFill>
        <p:spPr>
          <a:xfrm>
            <a:off x="6127950" y="4161453"/>
            <a:ext cx="2797835" cy="1918987"/>
          </a:xfrm>
          <a:prstGeom prst="rect">
            <a:avLst/>
          </a:prstGeom>
        </p:spPr>
      </p:pic>
      <p:pic>
        <p:nvPicPr>
          <p:cNvPr id="4" name="Picture 3" descr="A person in a suit and tie&#10;&#10;AI-generated content may be incorrect.">
            <a:extLst>
              <a:ext uri="{FF2B5EF4-FFF2-40B4-BE49-F238E27FC236}">
                <a16:creationId xmlns:a16="http://schemas.microsoft.com/office/drawing/2014/main" id="{21948855-3100-1434-79A7-F8E360DF50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44566" y="1710266"/>
            <a:ext cx="2218267" cy="299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ild in a pink dress&#10;&#10;AI-generated content may be incorrect.">
            <a:extLst>
              <a:ext uri="{FF2B5EF4-FFF2-40B4-BE49-F238E27FC236}">
                <a16:creationId xmlns:a16="http://schemas.microsoft.com/office/drawing/2014/main" id="{340ECDAA-69AC-10EC-CE6A-8CDB57D00B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707" b="770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3036AED7-832B-D682-C94C-D25A53F88E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87089699"/>
              </p:ext>
            </p:extLst>
          </p:nvPr>
        </p:nvGraphicFramePr>
        <p:xfrm>
          <a:off x="312340" y="1713759"/>
          <a:ext cx="4016116" cy="3274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28374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87F28A0-1D1D-CF97-23DD-791B8498C2DB}"/>
              </a:ext>
            </a:extLst>
          </p:cNvPr>
          <p:cNvSpPr txBox="1"/>
          <p:nvPr/>
        </p:nvSpPr>
        <p:spPr>
          <a:xfrm>
            <a:off x="5363296" y="1085786"/>
            <a:ext cx="6451109" cy="44010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u="sng" dirty="0">
                <a:latin typeface="Arial"/>
                <a:cs typeface="Arial"/>
              </a:rPr>
              <a:t>Introduction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Vygotsky's believed that children learn and develop best through social interaction with others. He said that learning comes first, and development follows.</a:t>
            </a:r>
            <a:endParaRPr lang="en-US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Social Interaction</a:t>
            </a: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More Knowledgeable Other (MKO)</a:t>
            </a:r>
            <a:endParaRPr lang="en-US" dirty="0"/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Zone Of Proximal Development (ZPD)</a:t>
            </a:r>
            <a:endParaRPr lang="en-US" dirty="0"/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Scaffolding</a:t>
            </a:r>
            <a:endParaRPr lang="en-US" dirty="0"/>
          </a:p>
        </p:txBody>
      </p:sp>
      <p:pic>
        <p:nvPicPr>
          <p:cNvPr id="49" name="Picture 48" descr="Early Childhood Educators Help Build Children's Social Skills">
            <a:extLst>
              <a:ext uri="{FF2B5EF4-FFF2-40B4-BE49-F238E27FC236}">
                <a16:creationId xmlns:a16="http://schemas.microsoft.com/office/drawing/2014/main" id="{9394D984-1946-63F8-82E8-987EB3B3D1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098" y="2116274"/>
            <a:ext cx="4044675" cy="262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232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5DC95B7-2A72-483B-BA19-2BE751205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C822AFE-7E96-4A51-9E55-FCAEACD21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120" y="757325"/>
            <a:ext cx="4341880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169EA61-C175-4B7E-807B-58199DEA7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C36F77-F595-71DA-B846-EE36EB258854}"/>
              </a:ext>
            </a:extLst>
          </p:cNvPr>
          <p:cNvSpPr txBox="1"/>
          <p:nvPr/>
        </p:nvSpPr>
        <p:spPr>
          <a:xfrm>
            <a:off x="8161390" y="1443419"/>
            <a:ext cx="3840208" cy="38890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u="sng" dirty="0">
                <a:latin typeface="Arial"/>
                <a:cs typeface="Arial"/>
              </a:rPr>
              <a:t>Why is Vygotsky's Theory Is Important In Early Years?</a:t>
            </a: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/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Focus on relationships</a:t>
            </a: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Supports language development</a:t>
            </a:r>
            <a:endParaRPr lang="en-US" dirty="0"/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Encourages play and guided learning</a:t>
            </a:r>
            <a:endParaRPr lang="en-US"/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Helps practitioners plan activities</a:t>
            </a:r>
            <a:endParaRPr lang="en-US" dirty="0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In summary Vygotsky's theory is all about learning through social interaction.</a:t>
            </a:r>
            <a:r>
              <a:rPr lang="en-US" sz="1600" dirty="0"/>
              <a:t> </a:t>
            </a:r>
          </a:p>
        </p:txBody>
      </p:sp>
      <p:pic>
        <p:nvPicPr>
          <p:cNvPr id="4" name="Picture 3" descr="8 Important Social Skills For Kids And How To Teach Them - Begin Learning">
            <a:extLst>
              <a:ext uri="{FF2B5EF4-FFF2-40B4-BE49-F238E27FC236}">
                <a16:creationId xmlns:a16="http://schemas.microsoft.com/office/drawing/2014/main" id="{5EB5208A-C605-5DCF-6132-18046BE32A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0262" y="1446898"/>
            <a:ext cx="5468638" cy="3644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330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13A95FF-1A75-49AA-86AE-EED61BD0E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C217E0-20F7-3BD3-5BE7-DE8DF688B48B}"/>
              </a:ext>
            </a:extLst>
          </p:cNvPr>
          <p:cNvSpPr txBox="1"/>
          <p:nvPr/>
        </p:nvSpPr>
        <p:spPr>
          <a:xfrm>
            <a:off x="319328" y="1417527"/>
            <a:ext cx="4016116" cy="32745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u="sng" dirty="0">
                <a:solidFill>
                  <a:srgbClr val="FFFFFF"/>
                </a:solidFill>
              </a:rPr>
              <a:t>Understanding Amira's Behavior.</a:t>
            </a:r>
            <a:endParaRPr lang="en-US" dirty="0">
              <a:solidFill>
                <a:srgbClr val="FFFFFF"/>
              </a:solidFill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u="sng">
              <a:solidFill>
                <a:srgbClr val="FFFFFF"/>
              </a:solidFill>
            </a:endParaRPr>
          </a:p>
          <a:p>
            <a:pPr marL="5029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Separation Anxiety </a:t>
            </a:r>
          </a:p>
          <a:p>
            <a:pPr marL="5029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dirty="0">
              <a:solidFill>
                <a:srgbClr val="FFFFFF"/>
              </a:solidFill>
            </a:endParaRPr>
          </a:p>
          <a:p>
            <a:pPr marL="5029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Limited Verbal Communcation</a:t>
            </a:r>
            <a:endParaRPr lang="en-US" dirty="0"/>
          </a:p>
          <a:p>
            <a:pPr marL="5029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dirty="0">
              <a:solidFill>
                <a:srgbClr val="FFFFFF"/>
              </a:solidFill>
            </a:endParaRPr>
          </a:p>
          <a:p>
            <a:pPr marL="5029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>
                <a:solidFill>
                  <a:srgbClr val="FFFFFF"/>
                </a:solidFill>
              </a:rPr>
              <a:t>Difficulty In Group Play</a:t>
            </a:r>
            <a:endParaRPr lang="en-US" dirty="0"/>
          </a:p>
          <a:p>
            <a:pPr marL="5029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u="sng">
              <a:solidFill>
                <a:srgbClr val="FFFFFF"/>
              </a:solidFill>
            </a:endParaRP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u="sng">
              <a:solidFill>
                <a:srgbClr val="FFFFFF"/>
              </a:solidFill>
            </a:endParaRP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u="sng">
              <a:solidFill>
                <a:srgbClr val="FFFFFF"/>
              </a:solidFill>
            </a:endParaRP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3" descr="Group Play Therapy: Creative Techniques And Troubleshooting Ideas | Core  Wellness">
            <a:extLst>
              <a:ext uri="{FF2B5EF4-FFF2-40B4-BE49-F238E27FC236}">
                <a16:creationId xmlns:a16="http://schemas.microsoft.com/office/drawing/2014/main" id="{717635E3-C6C6-D05F-7F6D-52047345A2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857" b="1"/>
          <a:stretch>
            <a:fillRect/>
          </a:stretch>
        </p:blipFill>
        <p:spPr>
          <a:xfrm>
            <a:off x="5137463" y="759599"/>
            <a:ext cx="6193767" cy="533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236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598EA8B-6B94-A778-E00E-F706563CA5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47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5A133C1E-CB83-47F3-8F35-94C2A7C58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2A1AA5-6942-B68B-06E7-B18E94C7B4A5}"/>
              </a:ext>
            </a:extLst>
          </p:cNvPr>
          <p:cNvSpPr txBox="1"/>
          <p:nvPr/>
        </p:nvSpPr>
        <p:spPr>
          <a:xfrm>
            <a:off x="252920" y="2407298"/>
            <a:ext cx="2947482" cy="34989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u="sng">
                <a:solidFill>
                  <a:srgbClr val="FFFFFF"/>
                </a:solidFill>
              </a:rPr>
              <a:t>Strategies to support Amira</a:t>
            </a:r>
            <a:endParaRPr lang="en-US" sz="1400">
              <a:solidFill>
                <a:srgbClr val="FFFFFF"/>
              </a:solidFill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>
                <a:solidFill>
                  <a:srgbClr val="FFFFFF"/>
                </a:solidFill>
              </a:rPr>
              <a:t>Engaging in group play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400">
              <a:solidFill>
                <a:srgbClr val="FFFFFF"/>
              </a:solidFill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>
                <a:solidFill>
                  <a:srgbClr val="FFFFFF"/>
                </a:solidFill>
              </a:rPr>
              <a:t> Social interaction is a critical driver of development. 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400">
              <a:solidFill>
                <a:srgbClr val="FFFFFF"/>
              </a:solidFill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u="sng">
                <a:solidFill>
                  <a:srgbClr val="FFFFFF"/>
                </a:solidFill>
              </a:rPr>
              <a:t>Support Strategies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400">
              <a:solidFill>
                <a:srgbClr val="FFFFFF"/>
              </a:solidFill>
            </a:endParaRPr>
          </a:p>
          <a:p>
            <a:pPr marL="1600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>
                <a:solidFill>
                  <a:srgbClr val="FFFFFF"/>
                </a:solidFill>
              </a:rPr>
              <a:t>Start with Parallel play</a:t>
            </a:r>
          </a:p>
          <a:p>
            <a:pPr marL="1600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>
                <a:solidFill>
                  <a:srgbClr val="FFFFFF"/>
                </a:solidFill>
              </a:rPr>
              <a:t>Model Positive interaction with peers</a:t>
            </a:r>
          </a:p>
          <a:p>
            <a:pPr marL="1600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>
                <a:solidFill>
                  <a:srgbClr val="FFFFFF"/>
                </a:solidFill>
              </a:rPr>
              <a:t>Pair her with a peer</a:t>
            </a:r>
          </a:p>
          <a:p>
            <a:pPr marL="1600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>
                <a:solidFill>
                  <a:srgbClr val="FFFFFF"/>
                </a:solidFill>
              </a:rPr>
              <a:t>Simple Games with peer.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400">
              <a:solidFill>
                <a:srgbClr val="FFFFFF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89E943A-225D-44B1-B345-D7FDBA43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3476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26E696-E112-3A2A-77C7-013884BF5501}"/>
              </a:ext>
            </a:extLst>
          </p:cNvPr>
          <p:cNvSpPr txBox="1"/>
          <p:nvPr/>
        </p:nvSpPr>
        <p:spPr>
          <a:xfrm>
            <a:off x="5358968" y="1490963"/>
            <a:ext cx="6451109" cy="395420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000" u="sng" dirty="0">
                <a:latin typeface="Arial"/>
                <a:cs typeface="Arial"/>
              </a:rPr>
              <a:t>Language Development</a:t>
            </a:r>
            <a:endParaRPr lang="en-US" sz="2000" dirty="0">
              <a:latin typeface="Arial"/>
              <a:cs typeface="Arial"/>
            </a:endParaRP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000" dirty="0">
                <a:latin typeface="Arial"/>
                <a:cs typeface="Arial"/>
              </a:rPr>
              <a:t>Limited Verbal Communication.</a:t>
            </a: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000" dirty="0">
                <a:latin typeface="Arial"/>
                <a:cs typeface="Arial"/>
              </a:rPr>
              <a:t>Language is a tool for thought and social interaction.</a:t>
            </a: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000" dirty="0">
                <a:latin typeface="Arial"/>
                <a:cs typeface="Arial"/>
              </a:rPr>
              <a:t>Support Strategies</a:t>
            </a:r>
          </a:p>
          <a:p>
            <a:pPr marL="342900"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445770" indent="-28575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Engage with Amira.</a:t>
            </a:r>
          </a:p>
          <a:p>
            <a:pPr marL="445770" indent="-28575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Use open-ended questions.</a:t>
            </a:r>
          </a:p>
          <a:p>
            <a:pPr marL="445770" indent="-28575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Narrate her actions.</a:t>
            </a:r>
          </a:p>
          <a:p>
            <a:pPr marL="445770" indent="-28575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Introduce role play.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endParaRPr lang="en-US" sz="15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69FB85-E12D-6B06-8C82-020B7F430249}"/>
              </a:ext>
            </a:extLst>
          </p:cNvPr>
          <p:cNvSpPr txBox="1"/>
          <p:nvPr/>
        </p:nvSpPr>
        <p:spPr>
          <a:xfrm>
            <a:off x="860771" y="4270614"/>
            <a:ext cx="3778286" cy="21158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lIns="91440" tIns="45720" rIns="91440" bIns="45720" anchor="t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6" name="Picture 5" descr="image of two children playing with a toy stethoscope">
            <a:extLst>
              <a:ext uri="{FF2B5EF4-FFF2-40B4-BE49-F238E27FC236}">
                <a16:creationId xmlns:a16="http://schemas.microsoft.com/office/drawing/2014/main" id="{A1E7DBFB-C16A-5669-6252-D12ECB3E0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794" y="1803185"/>
            <a:ext cx="4007709" cy="2674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978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197D46D8-5001-22AE-F299-D542891799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428151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68843524-8F0F-F0A5-A2E1-9472678270D7}"/>
              </a:ext>
            </a:extLst>
          </p:cNvPr>
          <p:cNvSpPr txBox="1"/>
          <p:nvPr/>
        </p:nvSpPr>
        <p:spPr>
          <a:xfrm>
            <a:off x="5181600" y="4110038"/>
            <a:ext cx="18288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/>
              <a:t>.</a:t>
            </a:r>
          </a:p>
        </p:txBody>
      </p:sp>
      <p:pic>
        <p:nvPicPr>
          <p:cNvPr id="32" name="Picture 31" descr="Cartoon house Images - Free Download on Freepik">
            <a:extLst>
              <a:ext uri="{FF2B5EF4-FFF2-40B4-BE49-F238E27FC236}">
                <a16:creationId xmlns:a16="http://schemas.microsoft.com/office/drawing/2014/main" id="{3FCFBD90-7621-F0F9-F37A-AF4D621CCEB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11912" y="2093568"/>
            <a:ext cx="3228204" cy="2011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78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F13A95FF-1A75-49AA-86AE-EED61BD0E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65C522-E34E-683C-65E5-F470692C2C63}"/>
              </a:ext>
            </a:extLst>
          </p:cNvPr>
          <p:cNvSpPr txBox="1"/>
          <p:nvPr/>
        </p:nvSpPr>
        <p:spPr>
          <a:xfrm>
            <a:off x="127613" y="1286577"/>
            <a:ext cx="4223934" cy="46369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400" u="sng" dirty="0">
                <a:latin typeface="Arial"/>
                <a:cs typeface="Arial"/>
              </a:rPr>
              <a:t>Strength and Weaknesses of Vygotsky's Theory</a:t>
            </a:r>
            <a:endParaRPr lang="en-US" sz="14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4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u="sng" dirty="0">
                <a:latin typeface="Arial"/>
                <a:cs typeface="Arial"/>
              </a:rPr>
              <a:t>Strength's</a:t>
            </a:r>
            <a:endParaRPr lang="en-US" sz="12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200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dirty="0">
                <a:latin typeface="Arial"/>
                <a:cs typeface="Arial"/>
              </a:rPr>
              <a:t>Shows how important social help is for learning</a:t>
            </a: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200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dirty="0">
                <a:latin typeface="Arial"/>
                <a:cs typeface="Arial"/>
              </a:rPr>
              <a:t>Fits well with how children learn in nurseries</a:t>
            </a:r>
            <a:endParaRPr lang="en-US"/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200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dirty="0">
                <a:latin typeface="Arial"/>
                <a:cs typeface="Arial"/>
              </a:rPr>
              <a:t>Helps us see that even if a child can't do something, they can learn with support</a:t>
            </a:r>
            <a:endParaRPr lang="en-US"/>
          </a:p>
          <a:p>
            <a:pPr marL="1714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200" dirty="0">
              <a:latin typeface="Arial"/>
              <a:cs typeface="Arial"/>
            </a:endParaRPr>
          </a:p>
          <a:p>
            <a:pPr marL="1714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u="sng" dirty="0">
                <a:latin typeface="Arial"/>
                <a:cs typeface="Arial"/>
              </a:rPr>
              <a:t>Weaknesses</a:t>
            </a:r>
            <a:endParaRPr lang="en-US" sz="1200" dirty="0">
              <a:latin typeface="Arial"/>
              <a:cs typeface="Arial"/>
            </a:endParaRPr>
          </a:p>
          <a:p>
            <a:pPr marL="1714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200" dirty="0">
              <a:latin typeface="Arial"/>
              <a:cs typeface="Arial"/>
            </a:endParaRPr>
          </a:p>
          <a:p>
            <a:pPr marL="1714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dirty="0">
                <a:latin typeface="Arial"/>
                <a:cs typeface="Arial"/>
              </a:rPr>
              <a:t>Doesn't focus much on Biology like brain development or disorders</a:t>
            </a:r>
            <a:endParaRPr lang="en-US" sz="1200" u="sng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200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dirty="0">
                <a:latin typeface="Arial"/>
                <a:cs typeface="Arial"/>
              </a:rPr>
              <a:t>Too much focus on social factors</a:t>
            </a:r>
            <a:endParaRPr lang="en-US"/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200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dirty="0">
                <a:latin typeface="Arial"/>
                <a:cs typeface="Arial"/>
              </a:rPr>
              <a:t>Hard to measure ZPD</a:t>
            </a:r>
            <a:endParaRPr lang="en-US"/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200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200" dirty="0">
                <a:latin typeface="Arial"/>
                <a:cs typeface="Arial"/>
              </a:rPr>
              <a:t>Less scientific evidence</a:t>
            </a:r>
            <a:endParaRPr lang="en-US"/>
          </a:p>
        </p:txBody>
      </p:sp>
      <p:pic>
        <p:nvPicPr>
          <p:cNvPr id="4" name="Picture 3" descr="A group of kids playing with a large parachute&#10;&#10;AI-generated content may be incorrect.">
            <a:extLst>
              <a:ext uri="{FF2B5EF4-FFF2-40B4-BE49-F238E27FC236}">
                <a16:creationId xmlns:a16="http://schemas.microsoft.com/office/drawing/2014/main" id="{5CFFD4C4-FC88-E957-8D1C-988738AFF0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12" r="18802"/>
          <a:stretch>
            <a:fillRect/>
          </a:stretch>
        </p:blipFill>
        <p:spPr>
          <a:xfrm>
            <a:off x="5137463" y="759599"/>
            <a:ext cx="6193767" cy="533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444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325ECD-2DEC-082F-66CE-205897AA3E82}"/>
              </a:ext>
            </a:extLst>
          </p:cNvPr>
          <p:cNvSpPr txBox="1"/>
          <p:nvPr/>
        </p:nvSpPr>
        <p:spPr>
          <a:xfrm>
            <a:off x="656312" y="54082"/>
            <a:ext cx="10887950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u="sng" dirty="0">
                <a:latin typeface="Arial"/>
                <a:cs typeface="Arial"/>
              </a:rPr>
              <a:t>References</a:t>
            </a:r>
          </a:p>
          <a:p>
            <a:endParaRPr lang="en-US" sz="2000" b="1" dirty="0"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Advantages &amp; Disadvantages (2025). </a:t>
            </a:r>
            <a:r>
              <a:rPr lang="en-US" i="1" dirty="0"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https://deverettuna.weebly.com/advantages--disadvantages.html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Hamza (2025) 'Lev Vygotsky and Early Years Education: A Comprehensive guide,' </a:t>
            </a:r>
            <a:r>
              <a:rPr lang="en-US" i="1" err="1">
                <a:latin typeface="Arial"/>
                <a:ea typeface="+mn-lt"/>
                <a:cs typeface="+mn-lt"/>
              </a:rPr>
              <a:t>Realise</a:t>
            </a:r>
            <a:r>
              <a:rPr lang="en-US" i="1" dirty="0">
                <a:latin typeface="Arial"/>
                <a:ea typeface="+mn-lt"/>
                <a:cs typeface="+mn-lt"/>
              </a:rPr>
              <a:t> Training</a:t>
            </a:r>
            <a:r>
              <a:rPr lang="en-US" dirty="0">
                <a:latin typeface="Arial"/>
                <a:ea typeface="+mn-lt"/>
                <a:cs typeface="+mn-lt"/>
              </a:rPr>
              <a:t>, 13 May. </a:t>
            </a:r>
            <a:r>
              <a:rPr lang="en-US" i="1" dirty="0"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https://realisetraining.com/news-and-events/news/lev-vygotsky-and-early-years-education-a-comprehensive-guide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err="1">
                <a:latin typeface="Arial"/>
                <a:ea typeface="+mn-lt"/>
                <a:cs typeface="+mn-lt"/>
              </a:rPr>
              <a:t>MSEd</a:t>
            </a:r>
            <a:r>
              <a:rPr lang="en-US" dirty="0">
                <a:latin typeface="Arial"/>
                <a:ea typeface="+mn-lt"/>
                <a:cs typeface="+mn-lt"/>
              </a:rPr>
              <a:t>, K.C. (2025) </a:t>
            </a:r>
            <a:r>
              <a:rPr lang="en-US" i="1" dirty="0">
                <a:latin typeface="Arial"/>
                <a:ea typeface="+mn-lt"/>
                <a:cs typeface="+mn-lt"/>
              </a:rPr>
              <a:t>How Nature vs. Nurture Shapes Who We Become.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i="1" dirty="0"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https://www.verywellmind.com/what-is-nature-versus-nurture-2795392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Rodriguez, M.A.B. (2024) </a:t>
            </a:r>
            <a:r>
              <a:rPr lang="en-US" i="1" dirty="0">
                <a:latin typeface="Arial"/>
                <a:ea typeface="+mn-lt"/>
                <a:cs typeface="+mn-lt"/>
              </a:rPr>
              <a:t>Nature vs. Nurture Child Development | Maryville Online.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i="1" dirty="0">
                <a:latin typeface="Arial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https://online.maryville.edu/blog/nature-vs-nurture-child-development/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Simply Psychology (2025) </a:t>
            </a:r>
            <a:r>
              <a:rPr lang="en-US" i="1" dirty="0">
                <a:latin typeface="Arial"/>
                <a:ea typeface="+mn-lt"/>
                <a:cs typeface="+mn-lt"/>
              </a:rPr>
              <a:t>Vygotsky’s Theory of Cognitive Development.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i="1" dirty="0">
                <a:latin typeface="Arial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https://www.simplypsychology.org/vygotsky.html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Tools for Your Child's Success (2024) </a:t>
            </a:r>
            <a:r>
              <a:rPr lang="en-US" i="1" dirty="0">
                <a:latin typeface="Arial"/>
                <a:ea typeface="+mn-lt"/>
                <a:cs typeface="+mn-lt"/>
              </a:rPr>
              <a:t>Stress and Anxiety for your 3-year-old - Tools for Your Child's Success.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i="1" dirty="0">
                <a:latin typeface="Arial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https://toolsforyourchildssuccess.org/tools/3-years-old/stress-and-anxiety/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Activities to Teach Toddlers With Vygotsky's Theory (2020). </a:t>
            </a:r>
            <a:r>
              <a:rPr lang="en-US" i="1" dirty="0">
                <a:latin typeface="Arial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https://howtoadult.com/activities-teach-toddlers-vygotskys-theory-16606.html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48498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E655C19-FF4F-4A24-A4B1-8DC7A3B79B15}"/>
              </a:ext>
            </a:extLst>
          </p:cNvPr>
          <p:cNvSpPr txBox="1"/>
          <p:nvPr/>
        </p:nvSpPr>
        <p:spPr>
          <a:xfrm>
            <a:off x="1348946" y="1215081"/>
            <a:ext cx="8814486" cy="68634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err="1">
                <a:latin typeface="Arial"/>
                <a:ea typeface="Calibri"/>
                <a:cs typeface="Calibri"/>
              </a:rPr>
              <a:t>Freepik</a:t>
            </a:r>
            <a:r>
              <a:rPr lang="en-US" sz="1400" dirty="0">
                <a:latin typeface="Arial"/>
                <a:ea typeface="Calibri"/>
                <a:cs typeface="Calibri"/>
              </a:rPr>
              <a:t>. (n.d.). </a:t>
            </a:r>
            <a:r>
              <a:rPr lang="en-US" sz="1400" i="1" dirty="0">
                <a:latin typeface="Arial"/>
                <a:ea typeface="Calibri"/>
                <a:cs typeface="Calibri"/>
              </a:rPr>
              <a:t>Cartoon house Images | Free Vectors, Stock Photos &amp; PSD</a:t>
            </a:r>
            <a:r>
              <a:rPr lang="en-US" sz="1400" dirty="0">
                <a:latin typeface="Arial"/>
                <a:ea typeface="Calibri"/>
                <a:cs typeface="Calibri"/>
              </a:rPr>
              <a:t>. [online] Available at: </a:t>
            </a:r>
            <a:r>
              <a:rPr lang="en-US" sz="1400" dirty="0">
                <a:latin typeface="Arial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https://www.freepik.com/free-photos-vectors/cartoon-house</a:t>
            </a:r>
            <a:r>
              <a:rPr lang="en-US" sz="1400" dirty="0">
                <a:latin typeface="Arial"/>
                <a:ea typeface="Calibri"/>
                <a:cs typeface="Calibri"/>
              </a:rPr>
              <a:t>.</a:t>
            </a:r>
          </a:p>
          <a:p>
            <a:endParaRPr lang="en-US" sz="1400" dirty="0">
              <a:latin typeface="Arial"/>
              <a:ea typeface="Calibri"/>
              <a:cs typeface="Calibri"/>
            </a:endParaRPr>
          </a:p>
          <a:p>
            <a:r>
              <a:rPr lang="en-US" sz="1400" dirty="0">
                <a:latin typeface="Arial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https://www.whizkidz.com.au/</a:t>
            </a:r>
            <a:r>
              <a:rPr lang="en-US" sz="1400" dirty="0">
                <a:latin typeface="Arial"/>
                <a:ea typeface="Calibri"/>
                <a:cs typeface="Calibri"/>
              </a:rPr>
              <a:t>. (2024). </a:t>
            </a:r>
            <a:r>
              <a:rPr lang="en-US" sz="1400" i="1" dirty="0">
                <a:latin typeface="Arial"/>
                <a:ea typeface="Calibri"/>
                <a:cs typeface="Calibri"/>
              </a:rPr>
              <a:t>How to Support Children’s Social Development through Cooperative Play - Whiz </a:t>
            </a:r>
            <a:r>
              <a:rPr lang="en-US" sz="1400" i="1" err="1">
                <a:latin typeface="Arial"/>
                <a:ea typeface="Calibri"/>
                <a:cs typeface="Calibri"/>
              </a:rPr>
              <a:t>Kidz</a:t>
            </a:r>
            <a:r>
              <a:rPr lang="en-US" sz="1400" i="1" dirty="0">
                <a:latin typeface="Arial"/>
                <a:ea typeface="Calibri"/>
                <a:cs typeface="Calibri"/>
              </a:rPr>
              <a:t> Early Learning Centre &amp; Pre-School</a:t>
            </a:r>
            <a:r>
              <a:rPr lang="en-US" sz="1400" dirty="0">
                <a:latin typeface="Arial"/>
                <a:ea typeface="Calibri"/>
                <a:cs typeface="Calibri"/>
              </a:rPr>
              <a:t>. [online] Available at: </a:t>
            </a:r>
            <a:r>
              <a:rPr lang="en-US" sz="1400" dirty="0">
                <a:latin typeface="Arial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https://www.whizkidz.com.au/how-to-support-childrens-social-development-through-cooperative-play/</a:t>
            </a:r>
            <a:r>
              <a:rPr lang="en-US" sz="1400" dirty="0">
                <a:latin typeface="Arial"/>
                <a:ea typeface="Calibri"/>
                <a:cs typeface="Calibri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‌</a:t>
            </a: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Dima (2023). </a:t>
            </a:r>
            <a:r>
              <a:rPr lang="en-US" sz="1400" i="1" dirty="0">
                <a:latin typeface="Arial"/>
                <a:ea typeface="Calibri"/>
                <a:cs typeface="Calibri"/>
              </a:rPr>
              <a:t>How Role Play Helps Children’s Development</a:t>
            </a:r>
            <a:r>
              <a:rPr lang="en-US" sz="1400" dirty="0">
                <a:latin typeface="Arial"/>
                <a:ea typeface="Calibri"/>
                <a:cs typeface="Calibri"/>
              </a:rPr>
              <a:t>. [online] Play Like Mum. Available at: </a:t>
            </a:r>
            <a:r>
              <a:rPr lang="en-US" sz="1400" dirty="0">
                <a:latin typeface="Arial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https://www.playlikemum.com/role-play-childrens-development/</a:t>
            </a:r>
            <a:r>
              <a:rPr lang="en-US" sz="1400" dirty="0">
                <a:latin typeface="Arial"/>
                <a:ea typeface="Calibri"/>
                <a:cs typeface="Calibri"/>
              </a:rPr>
              <a:t>.</a:t>
            </a:r>
            <a:endParaRPr lang="en-US"/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‌</a:t>
            </a: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Group Play Therapy: Creative Techniques And Troubleshooting Ideas | Core Wellness. (2023). </a:t>
            </a:r>
            <a:r>
              <a:rPr lang="en-US" sz="1400" i="1" dirty="0">
                <a:latin typeface="Arial"/>
                <a:ea typeface="Calibri"/>
                <a:cs typeface="Calibri"/>
              </a:rPr>
              <a:t>core wellness</a:t>
            </a:r>
            <a:r>
              <a:rPr lang="en-US" sz="1400" dirty="0">
                <a:latin typeface="Arial"/>
                <a:ea typeface="Calibri"/>
                <a:cs typeface="Calibri"/>
              </a:rPr>
              <a:t>. [online] Available at: </a:t>
            </a:r>
            <a:r>
              <a:rPr lang="en-US" sz="1400" dirty="0">
                <a:latin typeface="Arial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https://corewellceu.com/event/home-group-play-therapy/?shop=1052</a:t>
            </a:r>
            <a:r>
              <a:rPr lang="en-US" sz="1400" dirty="0">
                <a:latin typeface="Arial"/>
                <a:ea typeface="Calibri"/>
                <a:cs typeface="Calibri"/>
              </a:rPr>
              <a:t> [Accessed 11 Oct. 2025].</a:t>
            </a: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‌</a:t>
            </a: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Team, B.L. (2021). </a:t>
            </a:r>
            <a:r>
              <a:rPr lang="en-US" sz="1400" i="1" dirty="0">
                <a:latin typeface="Arial"/>
                <a:ea typeface="Calibri"/>
                <a:cs typeface="Calibri"/>
              </a:rPr>
              <a:t>8 Important Social Skills For Kids And How To Teach Them</a:t>
            </a:r>
            <a:r>
              <a:rPr lang="en-US" sz="1400" dirty="0">
                <a:latin typeface="Arial"/>
                <a:ea typeface="Calibri"/>
                <a:cs typeface="Calibri"/>
              </a:rPr>
              <a:t>. [online] Begin Learning. Available at: </a:t>
            </a:r>
            <a:r>
              <a:rPr lang="en-US" sz="1400" dirty="0">
                <a:latin typeface="Arial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https://www.beginlearning.com/parent-resources/social-skills-for-kids/</a:t>
            </a:r>
            <a:r>
              <a:rPr lang="en-US" sz="1400" dirty="0">
                <a:latin typeface="Arial"/>
                <a:ea typeface="Calibri"/>
                <a:cs typeface="Calibri"/>
              </a:rPr>
              <a:t>.</a:t>
            </a:r>
          </a:p>
          <a:p>
            <a:r>
              <a:rPr lang="en-US" sz="1400">
                <a:latin typeface="Arial"/>
                <a:ea typeface="Calibri"/>
                <a:cs typeface="Calibri"/>
              </a:rPr>
              <a:t>‌</a:t>
            </a: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Nicole (2020). </a:t>
            </a:r>
            <a:r>
              <a:rPr lang="en-US" sz="1400" i="1" dirty="0">
                <a:latin typeface="Arial"/>
                <a:ea typeface="Calibri"/>
                <a:cs typeface="Calibri"/>
              </a:rPr>
              <a:t>Early Childhood Educators Help Build Children’s Social Skills</a:t>
            </a:r>
            <a:r>
              <a:rPr lang="en-US" sz="1400" dirty="0">
                <a:latin typeface="Arial"/>
                <a:ea typeface="Calibri"/>
                <a:cs typeface="Calibri"/>
              </a:rPr>
              <a:t>. [online] Athena Career Academy |. Available at: </a:t>
            </a:r>
            <a:r>
              <a:rPr lang="en-US" sz="1400" dirty="0">
                <a:latin typeface="Arial"/>
                <a:ea typeface="Calibri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https://www.athenacareers.edu/early-childhood-educators-help-build-childrens-social-skills/</a:t>
            </a:r>
            <a:r>
              <a:rPr lang="en-US" sz="1400" dirty="0">
                <a:latin typeface="Arial"/>
                <a:ea typeface="Calibri"/>
                <a:cs typeface="Calibri"/>
              </a:rPr>
              <a:t>.</a:t>
            </a:r>
            <a:endParaRPr lang="en-US"/>
          </a:p>
          <a:p>
            <a:endParaRPr lang="en-US" sz="1400" dirty="0">
              <a:latin typeface="Arial"/>
              <a:ea typeface="Calibri"/>
              <a:cs typeface="Calibri"/>
            </a:endParaRP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Wikipedia (2019). </a:t>
            </a:r>
            <a:r>
              <a:rPr lang="en-US" sz="1400" i="1" dirty="0">
                <a:latin typeface="Arial"/>
                <a:ea typeface="Calibri"/>
                <a:cs typeface="Calibri"/>
              </a:rPr>
              <a:t>Lev Vygotsky</a:t>
            </a:r>
            <a:r>
              <a:rPr lang="en-US" sz="1400" dirty="0">
                <a:latin typeface="Arial"/>
                <a:ea typeface="Calibri"/>
                <a:cs typeface="Calibri"/>
              </a:rPr>
              <a:t>. [online] Wikipedia. Available at: </a:t>
            </a:r>
            <a:r>
              <a:rPr lang="en-US" sz="1400" dirty="0">
                <a:latin typeface="Arial"/>
                <a:ea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https://en.wikipedia.org/wiki/Lev_Vygotsky</a:t>
            </a:r>
            <a:r>
              <a:rPr lang="en-US" sz="1400" dirty="0">
                <a:latin typeface="Arial"/>
                <a:ea typeface="Calibri"/>
                <a:cs typeface="Calibri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‌</a:t>
            </a:r>
            <a:endParaRPr lang="en-US" sz="1400">
              <a:latin typeface="Arial"/>
              <a:cs typeface="Arial"/>
            </a:endParaRPr>
          </a:p>
          <a:p>
            <a:endParaRPr lang="en-US" sz="1400" dirty="0">
              <a:latin typeface="Arial"/>
              <a:ea typeface="Calibri"/>
              <a:cs typeface="Calibri"/>
            </a:endParaRPr>
          </a:p>
          <a:p>
            <a:r>
              <a:rPr lang="en-US" sz="1400" dirty="0">
                <a:latin typeface="Arial"/>
                <a:ea typeface="Calibri"/>
                <a:cs typeface="Calibri"/>
              </a:rPr>
              <a:t>‌</a:t>
            </a:r>
            <a:endParaRPr lang="en-US" sz="1400">
              <a:latin typeface="Arial"/>
              <a:cs typeface="Arial"/>
            </a:endParaRPr>
          </a:p>
          <a:p>
            <a:endParaRPr lang="en-US" sz="1400" dirty="0">
              <a:latin typeface="Arial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 dirty="0">
                <a:latin typeface="Calibri"/>
                <a:ea typeface="Calibri"/>
                <a:cs typeface="Calibri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56137288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Frame</vt:lpstr>
      <vt:lpstr>Amira's Development With Vygotsky Theory.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951</cp:revision>
  <dcterms:created xsi:type="dcterms:W3CDTF">2025-10-04T08:25:04Z</dcterms:created>
  <dcterms:modified xsi:type="dcterms:W3CDTF">2025-10-11T11:14:42Z</dcterms:modified>
</cp:coreProperties>
</file>