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58" r:id="rId5"/>
    <p:sldId id="260" r:id="rId6"/>
    <p:sldId id="261" r:id="rId7"/>
    <p:sldId id="263" r:id="rId8"/>
    <p:sldId id="262"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335ADC-6F19-4986-9B22-BE605BE2841D}" v="1997" dt="2025-02-04T18:37:38.7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94660"/>
  </p:normalViewPr>
  <p:slideViewPr>
    <p:cSldViewPr snapToGrid="0">
      <p:cViewPr varScale="1">
        <p:scale>
          <a:sx n="91" d="100"/>
          <a:sy n="91" d="100"/>
        </p:scale>
        <p:origin x="37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painter" userId="90c0bc8a824d6e2a" providerId="LiveId" clId="{64335ADC-6F19-4986-9B22-BE605BE2841D}"/>
    <pc:docChg chg="undo custSel addSld delSld modSld sldOrd">
      <pc:chgData name="sadie painter" userId="90c0bc8a824d6e2a" providerId="LiveId" clId="{64335ADC-6F19-4986-9B22-BE605BE2841D}" dt="2025-02-04T18:52:02.475" v="9832" actId="20577"/>
      <pc:docMkLst>
        <pc:docMk/>
      </pc:docMkLst>
      <pc:sldChg chg="modSp mod">
        <pc:chgData name="sadie painter" userId="90c0bc8a824d6e2a" providerId="LiveId" clId="{64335ADC-6F19-4986-9B22-BE605BE2841D}" dt="2025-02-04T10:09:24.111" v="206" actId="115"/>
        <pc:sldMkLst>
          <pc:docMk/>
          <pc:sldMk cId="107532325" sldId="256"/>
        </pc:sldMkLst>
        <pc:spChg chg="mod">
          <ac:chgData name="sadie painter" userId="90c0bc8a824d6e2a" providerId="LiveId" clId="{64335ADC-6F19-4986-9B22-BE605BE2841D}" dt="2025-02-04T10:09:24.111" v="206" actId="115"/>
          <ac:spMkLst>
            <pc:docMk/>
            <pc:sldMk cId="107532325" sldId="256"/>
            <ac:spMk id="3" creationId="{FAF841DB-B2CF-9F84-7E8D-1B0C3875400B}"/>
          </ac:spMkLst>
        </pc:spChg>
        <pc:picChg chg="mod">
          <ac:chgData name="sadie painter" userId="90c0bc8a824d6e2a" providerId="LiveId" clId="{64335ADC-6F19-4986-9B22-BE605BE2841D}" dt="2025-02-04T10:01:52.184" v="0" actId="1076"/>
          <ac:picMkLst>
            <pc:docMk/>
            <pc:sldMk cId="107532325" sldId="256"/>
            <ac:picMk id="9" creationId="{0109BE17-26EC-F603-18D2-21F37CF14FC6}"/>
          </ac:picMkLst>
        </pc:picChg>
      </pc:sldChg>
      <pc:sldChg chg="addSp modSp new mod">
        <pc:chgData name="sadie painter" userId="90c0bc8a824d6e2a" providerId="LiveId" clId="{64335ADC-6F19-4986-9B22-BE605BE2841D}" dt="2025-02-04T18:20:09.701" v="9322" actId="20577"/>
        <pc:sldMkLst>
          <pc:docMk/>
          <pc:sldMk cId="852945373" sldId="257"/>
        </pc:sldMkLst>
        <pc:spChg chg="mod">
          <ac:chgData name="sadie painter" userId="90c0bc8a824d6e2a" providerId="LiveId" clId="{64335ADC-6F19-4986-9B22-BE605BE2841D}" dt="2025-02-04T10:12:14.914" v="224" actId="115"/>
          <ac:spMkLst>
            <pc:docMk/>
            <pc:sldMk cId="852945373" sldId="257"/>
            <ac:spMk id="2" creationId="{74D8ED9E-EE95-4295-9168-A847B6A0D3DF}"/>
          </ac:spMkLst>
        </pc:spChg>
        <pc:spChg chg="mod">
          <ac:chgData name="sadie painter" userId="90c0bc8a824d6e2a" providerId="LiveId" clId="{64335ADC-6F19-4986-9B22-BE605BE2841D}" dt="2025-02-04T18:20:09.701" v="9322" actId="20577"/>
          <ac:spMkLst>
            <pc:docMk/>
            <pc:sldMk cId="852945373" sldId="257"/>
            <ac:spMk id="3" creationId="{35268FF6-9777-5C5D-B503-69F11712F912}"/>
          </ac:spMkLst>
        </pc:spChg>
        <pc:picChg chg="add mod">
          <ac:chgData name="sadie painter" userId="90c0bc8a824d6e2a" providerId="LiveId" clId="{64335ADC-6F19-4986-9B22-BE605BE2841D}" dt="2025-02-04T10:35:52.677" v="1265" actId="1076"/>
          <ac:picMkLst>
            <pc:docMk/>
            <pc:sldMk cId="852945373" sldId="257"/>
            <ac:picMk id="5" creationId="{512C9019-0ACC-D725-6759-94EEA9C2E332}"/>
          </ac:picMkLst>
        </pc:picChg>
      </pc:sldChg>
      <pc:sldChg chg="new del">
        <pc:chgData name="sadie painter" userId="90c0bc8a824d6e2a" providerId="LiveId" clId="{64335ADC-6F19-4986-9B22-BE605BE2841D}" dt="2025-02-04T10:11:10.735" v="208" actId="47"/>
        <pc:sldMkLst>
          <pc:docMk/>
          <pc:sldMk cId="3958759260" sldId="257"/>
        </pc:sldMkLst>
      </pc:sldChg>
      <pc:sldChg chg="addSp delSp modSp new mod setBg">
        <pc:chgData name="sadie painter" userId="90c0bc8a824d6e2a" providerId="LiveId" clId="{64335ADC-6F19-4986-9B22-BE605BE2841D}" dt="2025-02-04T18:25:08.461" v="9412" actId="20577"/>
        <pc:sldMkLst>
          <pc:docMk/>
          <pc:sldMk cId="2272921985" sldId="258"/>
        </pc:sldMkLst>
        <pc:spChg chg="mod">
          <ac:chgData name="sadie painter" userId="90c0bc8a824d6e2a" providerId="LiveId" clId="{64335ADC-6F19-4986-9B22-BE605BE2841D}" dt="2025-02-04T11:03:49.065" v="1912" actId="26606"/>
          <ac:spMkLst>
            <pc:docMk/>
            <pc:sldMk cId="2272921985" sldId="258"/>
            <ac:spMk id="2" creationId="{F416EB37-FB2A-A142-1555-0FBC6273DDDA}"/>
          </ac:spMkLst>
        </pc:spChg>
        <pc:spChg chg="mod ord">
          <ac:chgData name="sadie painter" userId="90c0bc8a824d6e2a" providerId="LiveId" clId="{64335ADC-6F19-4986-9B22-BE605BE2841D}" dt="2025-02-04T18:25:08.461" v="9412" actId="20577"/>
          <ac:spMkLst>
            <pc:docMk/>
            <pc:sldMk cId="2272921985" sldId="258"/>
            <ac:spMk id="3" creationId="{94F209BF-197F-4F31-80EF-325ED96800C0}"/>
          </ac:spMkLst>
        </pc:spChg>
        <pc:spChg chg="add del">
          <ac:chgData name="sadie painter" userId="90c0bc8a824d6e2a" providerId="LiveId" clId="{64335ADC-6F19-4986-9B22-BE605BE2841D}" dt="2025-02-04T11:03:10.446" v="1909" actId="26606"/>
          <ac:spMkLst>
            <pc:docMk/>
            <pc:sldMk cId="2272921985" sldId="258"/>
            <ac:spMk id="10" creationId="{3346177D-ADC4-4968-B747-5CFCD390B5B9}"/>
          </ac:spMkLst>
        </pc:spChg>
        <pc:spChg chg="add del">
          <ac:chgData name="sadie painter" userId="90c0bc8a824d6e2a" providerId="LiveId" clId="{64335ADC-6F19-4986-9B22-BE605BE2841D}" dt="2025-02-04T11:03:10.446" v="1909" actId="26606"/>
          <ac:spMkLst>
            <pc:docMk/>
            <pc:sldMk cId="2272921985" sldId="258"/>
            <ac:spMk id="12" creationId="{0844A943-BF79-4FEA-ABB1-3BD54D236606}"/>
          </ac:spMkLst>
        </pc:spChg>
        <pc:spChg chg="add del">
          <ac:chgData name="sadie painter" userId="90c0bc8a824d6e2a" providerId="LiveId" clId="{64335ADC-6F19-4986-9B22-BE605BE2841D}" dt="2025-02-04T11:03:10.446" v="1909" actId="26606"/>
          <ac:spMkLst>
            <pc:docMk/>
            <pc:sldMk cId="2272921985" sldId="258"/>
            <ac:spMk id="14" creationId="{6437CC72-F4A8-4DC3-AFAB-D22C482C8100}"/>
          </ac:spMkLst>
        </pc:spChg>
        <pc:spChg chg="add del">
          <ac:chgData name="sadie painter" userId="90c0bc8a824d6e2a" providerId="LiveId" clId="{64335ADC-6F19-4986-9B22-BE605BE2841D}" dt="2025-02-04T11:03:49.052" v="1911" actId="26606"/>
          <ac:spMkLst>
            <pc:docMk/>
            <pc:sldMk cId="2272921985" sldId="258"/>
            <ac:spMk id="16" creationId="{743AA782-23D1-4521-8CAD-47662984AA08}"/>
          </ac:spMkLst>
        </pc:spChg>
        <pc:spChg chg="add del">
          <ac:chgData name="sadie painter" userId="90c0bc8a824d6e2a" providerId="LiveId" clId="{64335ADC-6F19-4986-9B22-BE605BE2841D}" dt="2025-02-04T11:03:49.052" v="1911" actId="26606"/>
          <ac:spMkLst>
            <pc:docMk/>
            <pc:sldMk cId="2272921985" sldId="258"/>
            <ac:spMk id="17" creationId="{71877DBC-BB60-40F0-AC93-2ACDBAAE60CE}"/>
          </ac:spMkLst>
        </pc:spChg>
        <pc:spChg chg="add">
          <ac:chgData name="sadie painter" userId="90c0bc8a824d6e2a" providerId="LiveId" clId="{64335ADC-6F19-4986-9B22-BE605BE2841D}" dt="2025-02-04T11:03:49.065" v="1912" actId="26606"/>
          <ac:spMkLst>
            <pc:docMk/>
            <pc:sldMk cId="2272921985" sldId="258"/>
            <ac:spMk id="19" creationId="{B6FACB3C-9069-4791-BC5C-0DB7CD19B853}"/>
          </ac:spMkLst>
        </pc:spChg>
        <pc:spChg chg="add">
          <ac:chgData name="sadie painter" userId="90c0bc8a824d6e2a" providerId="LiveId" clId="{64335ADC-6F19-4986-9B22-BE605BE2841D}" dt="2025-02-04T11:03:49.065" v="1912" actId="26606"/>
          <ac:spMkLst>
            <pc:docMk/>
            <pc:sldMk cId="2272921985" sldId="258"/>
            <ac:spMk id="20" creationId="{71F2038E-D777-4B76-81DD-DD13EE91B9DD}"/>
          </ac:spMkLst>
        </pc:spChg>
        <pc:grpChg chg="add">
          <ac:chgData name="sadie painter" userId="90c0bc8a824d6e2a" providerId="LiveId" clId="{64335ADC-6F19-4986-9B22-BE605BE2841D}" dt="2025-02-04T11:03:49.065" v="1912" actId="26606"/>
          <ac:grpSpMkLst>
            <pc:docMk/>
            <pc:sldMk cId="2272921985" sldId="258"/>
            <ac:grpSpMk id="21" creationId="{DD354807-230F-4402-B1B9-F733A8F1F190}"/>
          </ac:grpSpMkLst>
        </pc:grpChg>
        <pc:picChg chg="add mod">
          <ac:chgData name="sadie painter" userId="90c0bc8a824d6e2a" providerId="LiveId" clId="{64335ADC-6F19-4986-9B22-BE605BE2841D}" dt="2025-02-04T11:06:37.935" v="1913" actId="27614"/>
          <ac:picMkLst>
            <pc:docMk/>
            <pc:sldMk cId="2272921985" sldId="258"/>
            <ac:picMk id="5" creationId="{8070BAFE-B477-9A5C-70FE-130EAE797C92}"/>
          </ac:picMkLst>
        </pc:picChg>
      </pc:sldChg>
      <pc:sldChg chg="addSp delSp modSp new mod ord">
        <pc:chgData name="sadie painter" userId="90c0bc8a824d6e2a" providerId="LiveId" clId="{64335ADC-6F19-4986-9B22-BE605BE2841D}" dt="2025-02-04T18:05:43.390" v="9301" actId="20577"/>
        <pc:sldMkLst>
          <pc:docMk/>
          <pc:sldMk cId="4027228524" sldId="259"/>
        </pc:sldMkLst>
        <pc:spChg chg="mod">
          <ac:chgData name="sadie painter" userId="90c0bc8a824d6e2a" providerId="LiveId" clId="{64335ADC-6F19-4986-9B22-BE605BE2841D}" dt="2025-02-04T14:48:40.805" v="3756" actId="14100"/>
          <ac:spMkLst>
            <pc:docMk/>
            <pc:sldMk cId="4027228524" sldId="259"/>
            <ac:spMk id="2" creationId="{D5DE0D91-C3B5-3D4B-158D-7CF18AED5A4C}"/>
          </ac:spMkLst>
        </pc:spChg>
        <pc:spChg chg="del">
          <ac:chgData name="sadie painter" userId="90c0bc8a824d6e2a" providerId="LiveId" clId="{64335ADC-6F19-4986-9B22-BE605BE2841D}" dt="2025-02-04T11:14:11.449" v="1915"/>
          <ac:spMkLst>
            <pc:docMk/>
            <pc:sldMk cId="4027228524" sldId="259"/>
            <ac:spMk id="3" creationId="{E1315F7B-3822-E850-52A2-A42782739B93}"/>
          </ac:spMkLst>
        </pc:spChg>
        <pc:spChg chg="del mod">
          <ac:chgData name="sadie painter" userId="90c0bc8a824d6e2a" providerId="LiveId" clId="{64335ADC-6F19-4986-9B22-BE605BE2841D}" dt="2025-02-04T14:47:49.598" v="3752" actId="478"/>
          <ac:spMkLst>
            <pc:docMk/>
            <pc:sldMk cId="4027228524" sldId="259"/>
            <ac:spMk id="4" creationId="{A7003FC8-2746-9F96-24CA-0B171C22032D}"/>
          </ac:spMkLst>
        </pc:spChg>
        <pc:spChg chg="add del mod">
          <ac:chgData name="sadie painter" userId="90c0bc8a824d6e2a" providerId="LiveId" clId="{64335ADC-6F19-4986-9B22-BE605BE2841D}" dt="2025-02-04T11:27:54.678" v="1920" actId="1032"/>
          <ac:spMkLst>
            <pc:docMk/>
            <pc:sldMk cId="4027228524" sldId="259"/>
            <ac:spMk id="5" creationId="{84C485E0-B081-342D-332D-53CF3E04C339}"/>
          </ac:spMkLst>
        </pc:spChg>
        <pc:spChg chg="add mod">
          <ac:chgData name="sadie painter" userId="90c0bc8a824d6e2a" providerId="LiveId" clId="{64335ADC-6F19-4986-9B22-BE605BE2841D}" dt="2025-02-04T18:05:43.390" v="9301" actId="20577"/>
          <ac:spMkLst>
            <pc:docMk/>
            <pc:sldMk cId="4027228524" sldId="259"/>
            <ac:spMk id="8" creationId="{1035DBA7-84F5-B251-8F9A-42C79B26E8F1}"/>
          </ac:spMkLst>
        </pc:spChg>
        <pc:graphicFrameChg chg="add mod modGraphic">
          <ac:chgData name="sadie painter" userId="90c0bc8a824d6e2a" providerId="LiveId" clId="{64335ADC-6F19-4986-9B22-BE605BE2841D}" dt="2025-02-04T15:40:24.528" v="4706" actId="20577"/>
          <ac:graphicFrameMkLst>
            <pc:docMk/>
            <pc:sldMk cId="4027228524" sldId="259"/>
            <ac:graphicFrameMk id="6" creationId="{A5464110-3D9B-BB33-1210-F5CFC678C211}"/>
          </ac:graphicFrameMkLst>
        </pc:graphicFrameChg>
        <pc:picChg chg="add del mod">
          <ac:chgData name="sadie painter" userId="90c0bc8a824d6e2a" providerId="LiveId" clId="{64335ADC-6F19-4986-9B22-BE605BE2841D}" dt="2025-02-04T11:24:55.340" v="1919" actId="478"/>
          <ac:picMkLst>
            <pc:docMk/>
            <pc:sldMk cId="4027228524" sldId="259"/>
            <ac:picMk id="1026" creationId="{3DFE4BE7-D0F8-DFC6-CC42-DAC31D57D191}"/>
          </ac:picMkLst>
        </pc:picChg>
      </pc:sldChg>
      <pc:sldChg chg="addSp delSp modSp new mod modClrScheme chgLayout">
        <pc:chgData name="sadie painter" userId="90c0bc8a824d6e2a" providerId="LiveId" clId="{64335ADC-6F19-4986-9B22-BE605BE2841D}" dt="2025-02-04T18:30:15.744" v="9496" actId="20577"/>
        <pc:sldMkLst>
          <pc:docMk/>
          <pc:sldMk cId="3657093605" sldId="260"/>
        </pc:sldMkLst>
        <pc:spChg chg="del mod ord">
          <ac:chgData name="sadie painter" userId="90c0bc8a824d6e2a" providerId="LiveId" clId="{64335ADC-6F19-4986-9B22-BE605BE2841D}" dt="2025-02-04T12:47:28.001" v="2566" actId="700"/>
          <ac:spMkLst>
            <pc:docMk/>
            <pc:sldMk cId="3657093605" sldId="260"/>
            <ac:spMk id="2" creationId="{9CA8B516-CB53-2283-CA9B-A70CD13DDDA2}"/>
          </ac:spMkLst>
        </pc:spChg>
        <pc:spChg chg="del">
          <ac:chgData name="sadie painter" userId="90c0bc8a824d6e2a" providerId="LiveId" clId="{64335ADC-6F19-4986-9B22-BE605BE2841D}" dt="2025-02-04T12:47:28.001" v="2566" actId="700"/>
          <ac:spMkLst>
            <pc:docMk/>
            <pc:sldMk cId="3657093605" sldId="260"/>
            <ac:spMk id="3" creationId="{320371AB-6EC2-AA9B-38A3-52CE656CE971}"/>
          </ac:spMkLst>
        </pc:spChg>
        <pc:spChg chg="del">
          <ac:chgData name="sadie painter" userId="90c0bc8a824d6e2a" providerId="LiveId" clId="{64335ADC-6F19-4986-9B22-BE605BE2841D}" dt="2025-02-04T12:47:28.001" v="2566" actId="700"/>
          <ac:spMkLst>
            <pc:docMk/>
            <pc:sldMk cId="3657093605" sldId="260"/>
            <ac:spMk id="4" creationId="{CA3B8ADC-CE0E-C944-B9DD-01A1E9BEA303}"/>
          </ac:spMkLst>
        </pc:spChg>
        <pc:spChg chg="add del mod ord">
          <ac:chgData name="sadie painter" userId="90c0bc8a824d6e2a" providerId="LiveId" clId="{64335ADC-6F19-4986-9B22-BE605BE2841D}" dt="2025-02-04T12:50:16.265" v="2590" actId="700"/>
          <ac:spMkLst>
            <pc:docMk/>
            <pc:sldMk cId="3657093605" sldId="260"/>
            <ac:spMk id="5" creationId="{CAB29FCC-99CF-5304-8E33-CADA0A02E399}"/>
          </ac:spMkLst>
        </pc:spChg>
        <pc:spChg chg="add del mod ord">
          <ac:chgData name="sadie painter" userId="90c0bc8a824d6e2a" providerId="LiveId" clId="{64335ADC-6F19-4986-9B22-BE605BE2841D}" dt="2025-02-04T12:51:55.422" v="2598" actId="6264"/>
          <ac:spMkLst>
            <pc:docMk/>
            <pc:sldMk cId="3657093605" sldId="260"/>
            <ac:spMk id="6" creationId="{D442A5A3-9F50-FFD2-215B-01175D9F2ECC}"/>
          </ac:spMkLst>
        </pc:spChg>
        <pc:spChg chg="add del mod ord">
          <ac:chgData name="sadie painter" userId="90c0bc8a824d6e2a" providerId="LiveId" clId="{64335ADC-6F19-4986-9B22-BE605BE2841D}" dt="2025-02-04T12:51:55.422" v="2598" actId="6264"/>
          <ac:spMkLst>
            <pc:docMk/>
            <pc:sldMk cId="3657093605" sldId="260"/>
            <ac:spMk id="7" creationId="{DD5ADB30-84AA-1B42-6386-14DE76311D0F}"/>
          </ac:spMkLst>
        </pc:spChg>
        <pc:spChg chg="add del mod ord">
          <ac:chgData name="sadie painter" userId="90c0bc8a824d6e2a" providerId="LiveId" clId="{64335ADC-6F19-4986-9B22-BE605BE2841D}" dt="2025-02-04T12:51:55.422" v="2598" actId="6264"/>
          <ac:spMkLst>
            <pc:docMk/>
            <pc:sldMk cId="3657093605" sldId="260"/>
            <ac:spMk id="8" creationId="{86C24770-DF32-E095-0ECA-6A995E8A0369}"/>
          </ac:spMkLst>
        </pc:spChg>
        <pc:spChg chg="add mod">
          <ac:chgData name="sadie painter" userId="90c0bc8a824d6e2a" providerId="LiveId" clId="{64335ADC-6F19-4986-9B22-BE605BE2841D}" dt="2025-02-04T12:51:30.372" v="2594" actId="27636"/>
          <ac:spMkLst>
            <pc:docMk/>
            <pc:sldMk cId="3657093605" sldId="260"/>
            <ac:spMk id="9" creationId="{CBDC5302-0305-0E9B-B627-8FC325B71653}"/>
          </ac:spMkLst>
        </pc:spChg>
        <pc:spChg chg="add del mod">
          <ac:chgData name="sadie painter" userId="90c0bc8a824d6e2a" providerId="LiveId" clId="{64335ADC-6F19-4986-9B22-BE605BE2841D}" dt="2025-02-04T12:51:42.491" v="2597" actId="478"/>
          <ac:spMkLst>
            <pc:docMk/>
            <pc:sldMk cId="3657093605" sldId="260"/>
            <ac:spMk id="10" creationId="{E415C802-B7AA-E35D-CA83-CC33F2C05F44}"/>
          </ac:spMkLst>
        </pc:spChg>
        <pc:spChg chg="add del mod ord">
          <ac:chgData name="sadie painter" userId="90c0bc8a824d6e2a" providerId="LiveId" clId="{64335ADC-6F19-4986-9B22-BE605BE2841D}" dt="2025-02-04T13:34:06.070" v="2599" actId="700"/>
          <ac:spMkLst>
            <pc:docMk/>
            <pc:sldMk cId="3657093605" sldId="260"/>
            <ac:spMk id="11" creationId="{B4A13EDE-67DC-2554-144A-F06A12CFE48F}"/>
          </ac:spMkLst>
        </pc:spChg>
        <pc:spChg chg="add del mod ord">
          <ac:chgData name="sadie painter" userId="90c0bc8a824d6e2a" providerId="LiveId" clId="{64335ADC-6F19-4986-9B22-BE605BE2841D}" dt="2025-02-04T13:34:06.070" v="2599" actId="700"/>
          <ac:spMkLst>
            <pc:docMk/>
            <pc:sldMk cId="3657093605" sldId="260"/>
            <ac:spMk id="12" creationId="{F7EC4AA9-5F03-8F08-67EA-738E17F51EED}"/>
          </ac:spMkLst>
        </pc:spChg>
        <pc:spChg chg="add del mod ord">
          <ac:chgData name="sadie painter" userId="90c0bc8a824d6e2a" providerId="LiveId" clId="{64335ADC-6F19-4986-9B22-BE605BE2841D}" dt="2025-02-04T13:34:06.070" v="2599" actId="700"/>
          <ac:spMkLst>
            <pc:docMk/>
            <pc:sldMk cId="3657093605" sldId="260"/>
            <ac:spMk id="13" creationId="{2695E20C-C3C0-380C-EC87-2C8E231E3F3D}"/>
          </ac:spMkLst>
        </pc:spChg>
        <pc:spChg chg="add mod ord">
          <ac:chgData name="sadie painter" userId="90c0bc8a824d6e2a" providerId="LiveId" clId="{64335ADC-6F19-4986-9B22-BE605BE2841D}" dt="2025-02-04T18:30:15.744" v="9496" actId="20577"/>
          <ac:spMkLst>
            <pc:docMk/>
            <pc:sldMk cId="3657093605" sldId="260"/>
            <ac:spMk id="14" creationId="{8CD9DD14-26BB-FC34-D14C-4585CE73DA56}"/>
          </ac:spMkLst>
        </pc:spChg>
        <pc:spChg chg="add del mod ord">
          <ac:chgData name="sadie painter" userId="90c0bc8a824d6e2a" providerId="LiveId" clId="{64335ADC-6F19-4986-9B22-BE605BE2841D}" dt="2025-02-04T13:34:15.400" v="2600" actId="22"/>
          <ac:spMkLst>
            <pc:docMk/>
            <pc:sldMk cId="3657093605" sldId="260"/>
            <ac:spMk id="15" creationId="{6A64C900-9DD0-518F-45BC-D260EAEF8566}"/>
          </ac:spMkLst>
        </pc:spChg>
        <pc:picChg chg="add mod ord">
          <ac:chgData name="sadie painter" userId="90c0bc8a824d6e2a" providerId="LiveId" clId="{64335ADC-6F19-4986-9B22-BE605BE2841D}" dt="2025-02-04T15:20:13.766" v="4144" actId="1076"/>
          <ac:picMkLst>
            <pc:docMk/>
            <pc:sldMk cId="3657093605" sldId="260"/>
            <ac:picMk id="17" creationId="{B7233C14-E78C-DD9E-B72F-E5FC57481F08}"/>
          </ac:picMkLst>
        </pc:picChg>
        <pc:picChg chg="add mod">
          <ac:chgData name="sadie painter" userId="90c0bc8a824d6e2a" providerId="LiveId" clId="{64335ADC-6F19-4986-9B22-BE605BE2841D}" dt="2025-02-04T15:20:52.761" v="4147" actId="1076"/>
          <ac:picMkLst>
            <pc:docMk/>
            <pc:sldMk cId="3657093605" sldId="260"/>
            <ac:picMk id="19" creationId="{7C6D6456-005D-208D-323A-97174AC5974D}"/>
          </ac:picMkLst>
        </pc:picChg>
        <pc:picChg chg="add mod">
          <ac:chgData name="sadie painter" userId="90c0bc8a824d6e2a" providerId="LiveId" clId="{64335ADC-6F19-4986-9B22-BE605BE2841D}" dt="2025-02-04T12:51:30.372" v="2594" actId="27636"/>
          <ac:picMkLst>
            <pc:docMk/>
            <pc:sldMk cId="3657093605" sldId="260"/>
            <ac:picMk id="2049" creationId="{522C0A06-30BC-6A2D-A629-7467C5D92608}"/>
          </ac:picMkLst>
        </pc:picChg>
      </pc:sldChg>
      <pc:sldChg chg="addSp delSp modSp new mod">
        <pc:chgData name="sadie painter" userId="90c0bc8a824d6e2a" providerId="LiveId" clId="{64335ADC-6F19-4986-9B22-BE605BE2841D}" dt="2025-02-04T14:08:05.629" v="3317" actId="1957"/>
        <pc:sldMkLst>
          <pc:docMk/>
          <pc:sldMk cId="3470191959" sldId="261"/>
        </pc:sldMkLst>
        <pc:spChg chg="mod">
          <ac:chgData name="sadie painter" userId="90c0bc8a824d6e2a" providerId="LiveId" clId="{64335ADC-6F19-4986-9B22-BE605BE2841D}" dt="2025-02-04T14:06:10.215" v="3316" actId="20577"/>
          <ac:spMkLst>
            <pc:docMk/>
            <pc:sldMk cId="3470191959" sldId="261"/>
            <ac:spMk id="2" creationId="{0DFDD02A-6C30-CB09-03C2-25894ECCAB99}"/>
          </ac:spMkLst>
        </pc:spChg>
        <pc:spChg chg="del">
          <ac:chgData name="sadie painter" userId="90c0bc8a824d6e2a" providerId="LiveId" clId="{64335ADC-6F19-4986-9B22-BE605BE2841D}" dt="2025-02-04T13:50:19.287" v="3148" actId="1957"/>
          <ac:spMkLst>
            <pc:docMk/>
            <pc:sldMk cId="3470191959" sldId="261"/>
            <ac:spMk id="3" creationId="{93A3F16B-F0BA-D140-ECF9-59855B91D644}"/>
          </ac:spMkLst>
        </pc:spChg>
        <pc:spChg chg="add del mod">
          <ac:chgData name="sadie painter" userId="90c0bc8a824d6e2a" providerId="LiveId" clId="{64335ADC-6F19-4986-9B22-BE605BE2841D}" dt="2025-02-04T13:53:28.664" v="3152" actId="1957"/>
          <ac:spMkLst>
            <pc:docMk/>
            <pc:sldMk cId="3470191959" sldId="261"/>
            <ac:spMk id="8" creationId="{B47BD91F-84C6-6501-09DA-7B7E4E3587E9}"/>
          </ac:spMkLst>
        </pc:spChg>
        <pc:graphicFrameChg chg="add del mod">
          <ac:chgData name="sadie painter" userId="90c0bc8a824d6e2a" providerId="LiveId" clId="{64335ADC-6F19-4986-9B22-BE605BE2841D}" dt="2025-02-04T13:52:34.276" v="3150" actId="478"/>
          <ac:graphicFrameMkLst>
            <pc:docMk/>
            <pc:sldMk cId="3470191959" sldId="261"/>
            <ac:graphicFrameMk id="6" creationId="{7E50268C-4402-C622-1895-377E1F49FA37}"/>
          </ac:graphicFrameMkLst>
        </pc:graphicFrameChg>
        <pc:graphicFrameChg chg="add mod">
          <ac:chgData name="sadie painter" userId="90c0bc8a824d6e2a" providerId="LiveId" clId="{64335ADC-6F19-4986-9B22-BE605BE2841D}" dt="2025-02-04T14:08:05.629" v="3317" actId="1957"/>
          <ac:graphicFrameMkLst>
            <pc:docMk/>
            <pc:sldMk cId="3470191959" sldId="261"/>
            <ac:graphicFrameMk id="11" creationId="{34264A52-B06E-C8F7-AD54-FE165907DA42}"/>
          </ac:graphicFrameMkLst>
        </pc:graphicFrameChg>
      </pc:sldChg>
      <pc:sldChg chg="addSp delSp modSp new mod">
        <pc:chgData name="sadie painter" userId="90c0bc8a824d6e2a" providerId="LiveId" clId="{64335ADC-6F19-4986-9B22-BE605BE2841D}" dt="2025-02-04T18:36:07.621" v="9499" actId="20577"/>
        <pc:sldMkLst>
          <pc:docMk/>
          <pc:sldMk cId="200472881" sldId="262"/>
        </pc:sldMkLst>
        <pc:spChg chg="mod">
          <ac:chgData name="sadie painter" userId="90c0bc8a824d6e2a" providerId="LiveId" clId="{64335ADC-6F19-4986-9B22-BE605BE2841D}" dt="2025-02-04T18:36:07.621" v="9499" actId="20577"/>
          <ac:spMkLst>
            <pc:docMk/>
            <pc:sldMk cId="200472881" sldId="262"/>
            <ac:spMk id="2" creationId="{78133973-DA81-0BC0-5E1C-6D64D524F3AD}"/>
          </ac:spMkLst>
        </pc:spChg>
        <pc:spChg chg="del">
          <ac:chgData name="sadie painter" userId="90c0bc8a824d6e2a" providerId="LiveId" clId="{64335ADC-6F19-4986-9B22-BE605BE2841D}" dt="2025-02-04T14:08:58.697" v="3320" actId="1957"/>
          <ac:spMkLst>
            <pc:docMk/>
            <pc:sldMk cId="200472881" sldId="262"/>
            <ac:spMk id="3" creationId="{53A71C9D-DC62-1BB4-39C9-22C0D77C605F}"/>
          </ac:spMkLst>
        </pc:spChg>
        <pc:spChg chg="add del mod">
          <ac:chgData name="sadie painter" userId="90c0bc8a824d6e2a" providerId="LiveId" clId="{64335ADC-6F19-4986-9B22-BE605BE2841D}" dt="2025-02-04T14:22:07.395" v="3341" actId="478"/>
          <ac:spMkLst>
            <pc:docMk/>
            <pc:sldMk cId="200472881" sldId="262"/>
            <ac:spMk id="8" creationId="{D0E1468E-6E31-2E15-9E13-6FB9FBF756C3}"/>
          </ac:spMkLst>
        </pc:spChg>
        <pc:graphicFrameChg chg="add del mod">
          <ac:chgData name="sadie painter" userId="90c0bc8a824d6e2a" providerId="LiveId" clId="{64335ADC-6F19-4986-9B22-BE605BE2841D}" dt="2025-02-04T14:22:07.395" v="3341" actId="478"/>
          <ac:graphicFrameMkLst>
            <pc:docMk/>
            <pc:sldMk cId="200472881" sldId="262"/>
            <ac:graphicFrameMk id="6" creationId="{7143AAE0-925C-2F0E-0F92-AF84CF3CE6E7}"/>
          </ac:graphicFrameMkLst>
        </pc:graphicFrameChg>
      </pc:sldChg>
      <pc:sldChg chg="addSp delSp modSp new mod ord">
        <pc:chgData name="sadie painter" userId="90c0bc8a824d6e2a" providerId="LiveId" clId="{64335ADC-6F19-4986-9B22-BE605BE2841D}" dt="2025-02-04T18:34:59.943" v="9497" actId="20577"/>
        <pc:sldMkLst>
          <pc:docMk/>
          <pc:sldMk cId="2240936900" sldId="263"/>
        </pc:sldMkLst>
        <pc:spChg chg="mod">
          <ac:chgData name="sadie painter" userId="90c0bc8a824d6e2a" providerId="LiveId" clId="{64335ADC-6F19-4986-9B22-BE605BE2841D}" dt="2025-02-04T15:42:05.885" v="4768" actId="14100"/>
          <ac:spMkLst>
            <pc:docMk/>
            <pc:sldMk cId="2240936900" sldId="263"/>
            <ac:spMk id="2" creationId="{FD7634E4-566F-74BB-D838-D90DAEC52204}"/>
          </ac:spMkLst>
        </pc:spChg>
        <pc:spChg chg="del mod">
          <ac:chgData name="sadie painter" userId="90c0bc8a824d6e2a" providerId="LiveId" clId="{64335ADC-6F19-4986-9B22-BE605BE2841D}" dt="2025-02-04T17:00:38.092" v="7510" actId="478"/>
          <ac:spMkLst>
            <pc:docMk/>
            <pc:sldMk cId="2240936900" sldId="263"/>
            <ac:spMk id="3" creationId="{58BCBA0D-1588-41EC-A36A-F7EB5EA96F81}"/>
          </ac:spMkLst>
        </pc:spChg>
        <pc:graphicFrameChg chg="add del mod modGraphic">
          <ac:chgData name="sadie painter" userId="90c0bc8a824d6e2a" providerId="LiveId" clId="{64335ADC-6F19-4986-9B22-BE605BE2841D}" dt="2025-02-04T15:33:06.668" v="4355" actId="1032"/>
          <ac:graphicFrameMkLst>
            <pc:docMk/>
            <pc:sldMk cId="2240936900" sldId="263"/>
            <ac:graphicFrameMk id="4" creationId="{D958D6F0-8471-CA4C-5DED-1960638FBB14}"/>
          </ac:graphicFrameMkLst>
        </pc:graphicFrameChg>
        <pc:graphicFrameChg chg="add mod modGraphic">
          <ac:chgData name="sadie painter" userId="90c0bc8a824d6e2a" providerId="LiveId" clId="{64335ADC-6F19-4986-9B22-BE605BE2841D}" dt="2025-02-04T18:34:59.943" v="9497" actId="20577"/>
          <ac:graphicFrameMkLst>
            <pc:docMk/>
            <pc:sldMk cId="2240936900" sldId="263"/>
            <ac:graphicFrameMk id="5" creationId="{9CC91443-ACD9-3ECD-5FF8-FCA2B4EB80AB}"/>
          </ac:graphicFrameMkLst>
        </pc:graphicFrameChg>
      </pc:sldChg>
      <pc:sldChg chg="addSp delSp modSp new mod">
        <pc:chgData name="sadie painter" userId="90c0bc8a824d6e2a" providerId="LiveId" clId="{64335ADC-6F19-4986-9B22-BE605BE2841D}" dt="2025-02-04T18:37:38.769" v="9523" actId="20577"/>
        <pc:sldMkLst>
          <pc:docMk/>
          <pc:sldMk cId="3252514164" sldId="264"/>
        </pc:sldMkLst>
        <pc:spChg chg="mod">
          <ac:chgData name="sadie painter" userId="90c0bc8a824d6e2a" providerId="LiveId" clId="{64335ADC-6F19-4986-9B22-BE605BE2841D}" dt="2025-02-04T15:48:49.950" v="5240" actId="20577"/>
          <ac:spMkLst>
            <pc:docMk/>
            <pc:sldMk cId="3252514164" sldId="264"/>
            <ac:spMk id="2" creationId="{2EEC5A62-420B-8A7F-0BC8-4483BD910803}"/>
          </ac:spMkLst>
        </pc:spChg>
        <pc:spChg chg="del">
          <ac:chgData name="sadie painter" userId="90c0bc8a824d6e2a" providerId="LiveId" clId="{64335ADC-6F19-4986-9B22-BE605BE2841D}" dt="2025-02-04T15:50:36.102" v="5241" actId="1032"/>
          <ac:spMkLst>
            <pc:docMk/>
            <pc:sldMk cId="3252514164" sldId="264"/>
            <ac:spMk id="3" creationId="{61F635E3-C678-31D6-676A-EBEB255815D0}"/>
          </ac:spMkLst>
        </pc:spChg>
        <pc:graphicFrameChg chg="add mod modGraphic">
          <ac:chgData name="sadie painter" userId="90c0bc8a824d6e2a" providerId="LiveId" clId="{64335ADC-6F19-4986-9B22-BE605BE2841D}" dt="2025-02-04T18:37:38.769" v="9523" actId="20577"/>
          <ac:graphicFrameMkLst>
            <pc:docMk/>
            <pc:sldMk cId="3252514164" sldId="264"/>
            <ac:graphicFrameMk id="4" creationId="{D91D2E37-DF05-BF45-4B89-100775571C5C}"/>
          </ac:graphicFrameMkLst>
        </pc:graphicFrameChg>
      </pc:sldChg>
      <pc:sldChg chg="addSp delSp modSp new mod">
        <pc:chgData name="sadie painter" userId="90c0bc8a824d6e2a" providerId="LiveId" clId="{64335ADC-6F19-4986-9B22-BE605BE2841D}" dt="2025-02-04T18:41:32.995" v="9587" actId="20577"/>
        <pc:sldMkLst>
          <pc:docMk/>
          <pc:sldMk cId="1840670355" sldId="265"/>
        </pc:sldMkLst>
        <pc:spChg chg="mod">
          <ac:chgData name="sadie painter" userId="90c0bc8a824d6e2a" providerId="LiveId" clId="{64335ADC-6F19-4986-9B22-BE605BE2841D}" dt="2025-02-04T16:13:00.273" v="6257" actId="1076"/>
          <ac:spMkLst>
            <pc:docMk/>
            <pc:sldMk cId="1840670355" sldId="265"/>
            <ac:spMk id="2" creationId="{CD1EB16A-71C7-DBFE-EB29-3F8C7FA5A4D4}"/>
          </ac:spMkLst>
        </pc:spChg>
        <pc:spChg chg="mod">
          <ac:chgData name="sadie painter" userId="90c0bc8a824d6e2a" providerId="LiveId" clId="{64335ADC-6F19-4986-9B22-BE605BE2841D}" dt="2025-02-04T18:41:32.995" v="9587" actId="20577"/>
          <ac:spMkLst>
            <pc:docMk/>
            <pc:sldMk cId="1840670355" sldId="265"/>
            <ac:spMk id="3" creationId="{A47CB65D-F465-67BD-E7A6-5219F26F3915}"/>
          </ac:spMkLst>
        </pc:spChg>
        <pc:spChg chg="add del mod">
          <ac:chgData name="sadie painter" userId="90c0bc8a824d6e2a" providerId="LiveId" clId="{64335ADC-6F19-4986-9B22-BE605BE2841D}" dt="2025-02-04T16:09:38.918" v="6175"/>
          <ac:spMkLst>
            <pc:docMk/>
            <pc:sldMk cId="1840670355" sldId="265"/>
            <ac:spMk id="4" creationId="{E5720B4F-6965-F304-984F-634EDD4D0033}"/>
          </ac:spMkLst>
        </pc:spChg>
        <pc:spChg chg="add mod">
          <ac:chgData name="sadie painter" userId="90c0bc8a824d6e2a" providerId="LiveId" clId="{64335ADC-6F19-4986-9B22-BE605BE2841D}" dt="2025-02-04T18:38:05.222" v="9524" actId="20577"/>
          <ac:spMkLst>
            <pc:docMk/>
            <pc:sldMk cId="1840670355" sldId="265"/>
            <ac:spMk id="5" creationId="{261B365A-6D31-79ED-3731-3578936F96FA}"/>
          </ac:spMkLst>
        </pc:spChg>
        <pc:picChg chg="add mod">
          <ac:chgData name="sadie painter" userId="90c0bc8a824d6e2a" providerId="LiveId" clId="{64335ADC-6F19-4986-9B22-BE605BE2841D}" dt="2025-02-04T16:23:49.346" v="6733" actId="1076"/>
          <ac:picMkLst>
            <pc:docMk/>
            <pc:sldMk cId="1840670355" sldId="265"/>
            <ac:picMk id="3074" creationId="{F682C7BE-292C-C51E-6DD4-0F45F154069B}"/>
          </ac:picMkLst>
        </pc:picChg>
      </pc:sldChg>
      <pc:sldChg chg="addSp delSp modSp new mod">
        <pc:chgData name="sadie painter" userId="90c0bc8a824d6e2a" providerId="LiveId" clId="{64335ADC-6F19-4986-9B22-BE605BE2841D}" dt="2025-02-04T18:44:57.521" v="9634" actId="20577"/>
        <pc:sldMkLst>
          <pc:docMk/>
          <pc:sldMk cId="705812581" sldId="266"/>
        </pc:sldMkLst>
        <pc:spChg chg="add del mod">
          <ac:chgData name="sadie painter" userId="90c0bc8a824d6e2a" providerId="LiveId" clId="{64335ADC-6F19-4986-9B22-BE605BE2841D}" dt="2025-02-04T18:12:40.775" v="9312" actId="478"/>
          <ac:spMkLst>
            <pc:docMk/>
            <pc:sldMk cId="705812581" sldId="266"/>
            <ac:spMk id="2" creationId="{AF7C2A15-4F94-1641-DA77-9D8B13A3CEB2}"/>
          </ac:spMkLst>
        </pc:spChg>
        <pc:spChg chg="del mod">
          <ac:chgData name="sadie painter" userId="90c0bc8a824d6e2a" providerId="LiveId" clId="{64335ADC-6F19-4986-9B22-BE605BE2841D}" dt="2025-02-04T16:31:01.341" v="6819" actId="1032"/>
          <ac:spMkLst>
            <pc:docMk/>
            <pc:sldMk cId="705812581" sldId="266"/>
            <ac:spMk id="3" creationId="{4E28604E-61CB-2F60-3FDC-BCEC1F0F0502}"/>
          </ac:spMkLst>
        </pc:spChg>
        <pc:spChg chg="add del mod">
          <ac:chgData name="sadie painter" userId="90c0bc8a824d6e2a" providerId="LiveId" clId="{64335ADC-6F19-4986-9B22-BE605BE2841D}" dt="2025-02-04T18:12:40.775" v="9312" actId="478"/>
          <ac:spMkLst>
            <pc:docMk/>
            <pc:sldMk cId="705812581" sldId="266"/>
            <ac:spMk id="4" creationId="{FEF95729-D697-2E2A-2216-3186BCE80319}"/>
          </ac:spMkLst>
        </pc:spChg>
        <pc:spChg chg="add del mod">
          <ac:chgData name="sadie painter" userId="90c0bc8a824d6e2a" providerId="LiveId" clId="{64335ADC-6F19-4986-9B22-BE605BE2841D}" dt="2025-02-04T16:33:54.346" v="6822" actId="1032"/>
          <ac:spMkLst>
            <pc:docMk/>
            <pc:sldMk cId="705812581" sldId="266"/>
            <ac:spMk id="8" creationId="{D7B28A60-FBA0-153C-4443-91801C38219B}"/>
          </ac:spMkLst>
        </pc:spChg>
        <pc:spChg chg="add del mod">
          <ac:chgData name="sadie painter" userId="90c0bc8a824d6e2a" providerId="LiveId" clId="{64335ADC-6F19-4986-9B22-BE605BE2841D}" dt="2025-02-04T16:37:28.026" v="6824" actId="1032"/>
          <ac:spMkLst>
            <pc:docMk/>
            <pc:sldMk cId="705812581" sldId="266"/>
            <ac:spMk id="11" creationId="{69DF2D3C-79A6-13A4-E278-2630257345F8}"/>
          </ac:spMkLst>
        </pc:spChg>
        <pc:spChg chg="add del mod">
          <ac:chgData name="sadie painter" userId="90c0bc8a824d6e2a" providerId="LiveId" clId="{64335ADC-6F19-4986-9B22-BE605BE2841D}" dt="2025-02-04T16:41:42.229" v="6830" actId="1032"/>
          <ac:spMkLst>
            <pc:docMk/>
            <pc:sldMk cId="705812581" sldId="266"/>
            <ac:spMk id="14" creationId="{2672E659-8418-2A2E-FF3C-B284A5F4A319}"/>
          </ac:spMkLst>
        </pc:spChg>
        <pc:spChg chg="add del mod">
          <ac:chgData name="sadie painter" userId="90c0bc8a824d6e2a" providerId="LiveId" clId="{64335ADC-6F19-4986-9B22-BE605BE2841D}" dt="2025-02-04T17:01:37.263" v="7511" actId="478"/>
          <ac:spMkLst>
            <pc:docMk/>
            <pc:sldMk cId="705812581" sldId="266"/>
            <ac:spMk id="17" creationId="{4F18B2F0-89A2-B84C-429C-6FD1A2FE8777}"/>
          </ac:spMkLst>
        </pc:spChg>
        <pc:spChg chg="add mod">
          <ac:chgData name="sadie painter" userId="90c0bc8a824d6e2a" providerId="LiveId" clId="{64335ADC-6F19-4986-9B22-BE605BE2841D}" dt="2025-02-04T18:43:29.876" v="9592" actId="20577"/>
          <ac:spMkLst>
            <pc:docMk/>
            <pc:sldMk cId="705812581" sldId="266"/>
            <ac:spMk id="18" creationId="{3C633AEE-3B0A-9DDC-85CD-4BCB149C0464}"/>
          </ac:spMkLst>
        </pc:spChg>
        <pc:spChg chg="add mod">
          <ac:chgData name="sadie painter" userId="90c0bc8a824d6e2a" providerId="LiveId" clId="{64335ADC-6F19-4986-9B22-BE605BE2841D}" dt="2025-02-04T16:50:33.031" v="7223" actId="1076"/>
          <ac:spMkLst>
            <pc:docMk/>
            <pc:sldMk cId="705812581" sldId="266"/>
            <ac:spMk id="19" creationId="{88D9E669-6615-D0FB-C463-E5A1D76EC150}"/>
          </ac:spMkLst>
        </pc:spChg>
        <pc:spChg chg="add del mod">
          <ac:chgData name="sadie painter" userId="90c0bc8a824d6e2a" providerId="LiveId" clId="{64335ADC-6F19-4986-9B22-BE605BE2841D}" dt="2025-02-04T16:59:39.138" v="7509"/>
          <ac:spMkLst>
            <pc:docMk/>
            <pc:sldMk cId="705812581" sldId="266"/>
            <ac:spMk id="20" creationId="{9897BFAC-B2F1-5BA9-22B5-CE885FE34C75}"/>
          </ac:spMkLst>
        </pc:spChg>
        <pc:spChg chg="add mod">
          <ac:chgData name="sadie painter" userId="90c0bc8a824d6e2a" providerId="LiveId" clId="{64335ADC-6F19-4986-9B22-BE605BE2841D}" dt="2025-02-04T18:44:57.521" v="9634" actId="20577"/>
          <ac:spMkLst>
            <pc:docMk/>
            <pc:sldMk cId="705812581" sldId="266"/>
            <ac:spMk id="21" creationId="{7ACE22FD-6959-9F76-7DB9-0C732CA410BE}"/>
          </ac:spMkLst>
        </pc:spChg>
        <pc:spChg chg="add mod">
          <ac:chgData name="sadie painter" userId="90c0bc8a824d6e2a" providerId="LiveId" clId="{64335ADC-6F19-4986-9B22-BE605BE2841D}" dt="2025-02-04T16:56:50.650" v="7504" actId="1076"/>
          <ac:spMkLst>
            <pc:docMk/>
            <pc:sldMk cId="705812581" sldId="266"/>
            <ac:spMk id="22" creationId="{C590BEFC-CCEE-8ED2-2DF6-1C3F042E19BB}"/>
          </ac:spMkLst>
        </pc:spChg>
        <pc:spChg chg="add mod">
          <ac:chgData name="sadie painter" userId="90c0bc8a824d6e2a" providerId="LiveId" clId="{64335ADC-6F19-4986-9B22-BE605BE2841D}" dt="2025-02-04T16:57:15.639" v="7506" actId="1076"/>
          <ac:spMkLst>
            <pc:docMk/>
            <pc:sldMk cId="705812581" sldId="266"/>
            <ac:spMk id="23" creationId="{DB664C80-E4B7-4D45-BF86-11C0022B91EB}"/>
          </ac:spMkLst>
        </pc:spChg>
        <pc:spChg chg="add mod">
          <ac:chgData name="sadie painter" userId="90c0bc8a824d6e2a" providerId="LiveId" clId="{64335ADC-6F19-4986-9B22-BE605BE2841D}" dt="2025-02-04T17:06:27.585" v="7677" actId="1076"/>
          <ac:spMkLst>
            <pc:docMk/>
            <pc:sldMk cId="705812581" sldId="266"/>
            <ac:spMk id="24" creationId="{948623ED-59A5-75EF-E24F-40F6D4C411F1}"/>
          </ac:spMkLst>
        </pc:spChg>
        <pc:spChg chg="add del mod">
          <ac:chgData name="sadie painter" userId="90c0bc8a824d6e2a" providerId="LiveId" clId="{64335ADC-6F19-4986-9B22-BE605BE2841D}" dt="2025-02-04T17:05:41.743" v="7674" actId="478"/>
          <ac:spMkLst>
            <pc:docMk/>
            <pc:sldMk cId="705812581" sldId="266"/>
            <ac:spMk id="25" creationId="{7245F614-93BA-CF3C-C603-1D47E04F8A7D}"/>
          </ac:spMkLst>
        </pc:spChg>
        <pc:spChg chg="add mod">
          <ac:chgData name="sadie painter" userId="90c0bc8a824d6e2a" providerId="LiveId" clId="{64335ADC-6F19-4986-9B22-BE605BE2841D}" dt="2025-02-04T17:06:35.057" v="7678" actId="1076"/>
          <ac:spMkLst>
            <pc:docMk/>
            <pc:sldMk cId="705812581" sldId="266"/>
            <ac:spMk id="26" creationId="{AA5B2652-2785-FDB9-A27F-F34BEEA801EC}"/>
          </ac:spMkLst>
        </pc:spChg>
        <pc:spChg chg="add mod">
          <ac:chgData name="sadie painter" userId="90c0bc8a824d6e2a" providerId="LiveId" clId="{64335ADC-6F19-4986-9B22-BE605BE2841D}" dt="2025-02-04T17:10:49.681" v="7875" actId="1076"/>
          <ac:spMkLst>
            <pc:docMk/>
            <pc:sldMk cId="705812581" sldId="266"/>
            <ac:spMk id="27" creationId="{DC27771C-3609-C205-45DC-643535F53476}"/>
          </ac:spMkLst>
        </pc:spChg>
        <pc:graphicFrameChg chg="add del mod modGraphic">
          <ac:chgData name="sadie painter" userId="90c0bc8a824d6e2a" providerId="LiveId" clId="{64335ADC-6F19-4986-9B22-BE605BE2841D}" dt="2025-02-04T16:31:35.845" v="6821" actId="478"/>
          <ac:graphicFrameMkLst>
            <pc:docMk/>
            <pc:sldMk cId="705812581" sldId="266"/>
            <ac:graphicFrameMk id="6" creationId="{344FCF25-3290-C809-D95F-F592CE730619}"/>
          </ac:graphicFrameMkLst>
        </pc:graphicFrameChg>
        <pc:graphicFrameChg chg="add del modGraphic">
          <ac:chgData name="sadie painter" userId="90c0bc8a824d6e2a" providerId="LiveId" clId="{64335ADC-6F19-4986-9B22-BE605BE2841D}" dt="2025-02-04T16:34:03.617" v="6823" actId="478"/>
          <ac:graphicFrameMkLst>
            <pc:docMk/>
            <pc:sldMk cId="705812581" sldId="266"/>
            <ac:graphicFrameMk id="9" creationId="{2A32CB00-51E6-579B-A6D3-BE5B49309814}"/>
          </ac:graphicFrameMkLst>
        </pc:graphicFrameChg>
        <pc:graphicFrameChg chg="add del mod modGraphic">
          <ac:chgData name="sadie painter" userId="90c0bc8a824d6e2a" providerId="LiveId" clId="{64335ADC-6F19-4986-9B22-BE605BE2841D}" dt="2025-02-04T16:38:40.860" v="6829" actId="478"/>
          <ac:graphicFrameMkLst>
            <pc:docMk/>
            <pc:sldMk cId="705812581" sldId="266"/>
            <ac:graphicFrameMk id="12" creationId="{FDF1D1D4-E96D-FA9B-C5AB-9AC88F03F92B}"/>
          </ac:graphicFrameMkLst>
        </pc:graphicFrameChg>
        <pc:graphicFrameChg chg="add del mod modGraphic">
          <ac:chgData name="sadie painter" userId="90c0bc8a824d6e2a" providerId="LiveId" clId="{64335ADC-6F19-4986-9B22-BE605BE2841D}" dt="2025-02-04T16:42:26.704" v="6837" actId="478"/>
          <ac:graphicFrameMkLst>
            <pc:docMk/>
            <pc:sldMk cId="705812581" sldId="266"/>
            <ac:graphicFrameMk id="15" creationId="{80B0213A-CC43-F4B7-999E-CE5B926B718B}"/>
          </ac:graphicFrameMkLst>
        </pc:graphicFrameChg>
        <pc:picChg chg="add mod">
          <ac:chgData name="sadie painter" userId="90c0bc8a824d6e2a" providerId="LiveId" clId="{64335ADC-6F19-4986-9B22-BE605BE2841D}" dt="2025-02-04T16:29:44.487" v="6769" actId="1076"/>
          <ac:picMkLst>
            <pc:docMk/>
            <pc:sldMk cId="705812581" sldId="266"/>
            <ac:picMk id="5" creationId="{2412E9A0-4B50-7D34-6145-6181D7F1F249}"/>
          </ac:picMkLst>
        </pc:picChg>
      </pc:sldChg>
      <pc:sldChg chg="modSp new mod">
        <pc:chgData name="sadie painter" userId="90c0bc8a824d6e2a" providerId="LiveId" clId="{64335ADC-6F19-4986-9B22-BE605BE2841D}" dt="2025-02-04T18:52:02.475" v="9832" actId="20577"/>
        <pc:sldMkLst>
          <pc:docMk/>
          <pc:sldMk cId="2239357633" sldId="267"/>
        </pc:sldMkLst>
        <pc:spChg chg="mod">
          <ac:chgData name="sadie painter" userId="90c0bc8a824d6e2a" providerId="LiveId" clId="{64335ADC-6F19-4986-9B22-BE605BE2841D}" dt="2025-02-04T17:12:47.190" v="7888" actId="20577"/>
          <ac:spMkLst>
            <pc:docMk/>
            <pc:sldMk cId="2239357633" sldId="267"/>
            <ac:spMk id="2" creationId="{1282A6DD-6D64-2092-9174-CC931E8847D5}"/>
          </ac:spMkLst>
        </pc:spChg>
        <pc:spChg chg="mod">
          <ac:chgData name="sadie painter" userId="90c0bc8a824d6e2a" providerId="LiveId" clId="{64335ADC-6F19-4986-9B22-BE605BE2841D}" dt="2025-02-04T18:52:02.475" v="9832" actId="20577"/>
          <ac:spMkLst>
            <pc:docMk/>
            <pc:sldMk cId="2239357633" sldId="267"/>
            <ac:spMk id="3" creationId="{4984846B-CA32-DD5D-2B0B-151930D2B758}"/>
          </ac:spMkLst>
        </pc:spChg>
      </pc:sldChg>
      <pc:sldChg chg="addSp delSp modSp new mod">
        <pc:chgData name="sadie painter" userId="90c0bc8a824d6e2a" providerId="LiveId" clId="{64335ADC-6F19-4986-9B22-BE605BE2841D}" dt="2025-02-04T17:35:25.286" v="8716"/>
        <pc:sldMkLst>
          <pc:docMk/>
          <pc:sldMk cId="3245514437" sldId="268"/>
        </pc:sldMkLst>
        <pc:spChg chg="del">
          <ac:chgData name="sadie painter" userId="90c0bc8a824d6e2a" providerId="LiveId" clId="{64335ADC-6F19-4986-9B22-BE605BE2841D}" dt="2025-02-04T17:35:06.308" v="8713" actId="478"/>
          <ac:spMkLst>
            <pc:docMk/>
            <pc:sldMk cId="3245514437" sldId="268"/>
            <ac:spMk id="2" creationId="{676F5930-5A24-8CF7-1D44-D7E335B12888}"/>
          </ac:spMkLst>
        </pc:spChg>
        <pc:spChg chg="del mod">
          <ac:chgData name="sadie painter" userId="90c0bc8a824d6e2a" providerId="LiveId" clId="{64335ADC-6F19-4986-9B22-BE605BE2841D}" dt="2025-02-04T17:35:21.717" v="8715" actId="478"/>
          <ac:spMkLst>
            <pc:docMk/>
            <pc:sldMk cId="3245514437" sldId="268"/>
            <ac:spMk id="3" creationId="{77AC17EC-3672-A7CE-30DD-412E9D0295FA}"/>
          </ac:spMkLst>
        </pc:spChg>
        <pc:picChg chg="add del">
          <ac:chgData name="sadie painter" userId="90c0bc8a824d6e2a" providerId="LiveId" clId="{64335ADC-6F19-4986-9B22-BE605BE2841D}" dt="2025-02-04T17:35:06.308" v="8713" actId="478"/>
          <ac:picMkLst>
            <pc:docMk/>
            <pc:sldMk cId="3245514437" sldId="268"/>
            <ac:picMk id="4098" creationId="{A9934DFD-F1C1-5661-13D5-430F67C790B5}"/>
          </ac:picMkLst>
        </pc:picChg>
        <pc:picChg chg="add">
          <ac:chgData name="sadie painter" userId="90c0bc8a824d6e2a" providerId="LiveId" clId="{64335ADC-6F19-4986-9B22-BE605BE2841D}" dt="2025-02-04T17:35:25.286" v="8716"/>
          <ac:picMkLst>
            <pc:docMk/>
            <pc:sldMk cId="3245514437" sldId="268"/>
            <ac:picMk id="4100" creationId="{655C3E7F-F8FD-16C1-7785-91EB5F0AF576}"/>
          </ac:picMkLst>
        </pc:picChg>
      </pc:sldChg>
      <pc:sldChg chg="modSp new mod">
        <pc:chgData name="sadie painter" userId="90c0bc8a824d6e2a" providerId="LiveId" clId="{64335ADC-6F19-4986-9B22-BE605BE2841D}" dt="2025-02-04T17:48:35.594" v="9300" actId="20577"/>
        <pc:sldMkLst>
          <pc:docMk/>
          <pc:sldMk cId="316639377" sldId="269"/>
        </pc:sldMkLst>
        <pc:spChg chg="mod">
          <ac:chgData name="sadie painter" userId="90c0bc8a824d6e2a" providerId="LiveId" clId="{64335ADC-6F19-4986-9B22-BE605BE2841D}" dt="2025-02-04T17:36:10.496" v="8732" actId="20577"/>
          <ac:spMkLst>
            <pc:docMk/>
            <pc:sldMk cId="316639377" sldId="269"/>
            <ac:spMk id="2" creationId="{C5287AFC-6920-67FF-BCB6-223EF4132834}"/>
          </ac:spMkLst>
        </pc:spChg>
        <pc:spChg chg="mod">
          <ac:chgData name="sadie painter" userId="90c0bc8a824d6e2a" providerId="LiveId" clId="{64335ADC-6F19-4986-9B22-BE605BE2841D}" dt="2025-02-04T17:48:35.594" v="9300" actId="20577"/>
          <ac:spMkLst>
            <pc:docMk/>
            <pc:sldMk cId="316639377" sldId="269"/>
            <ac:spMk id="3" creationId="{B03C1207-A730-63B1-528C-52C7EB76B496}"/>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Hospital Discharges</c:v>
                </c:pt>
              </c:strCache>
            </c:strRef>
          </c:tx>
          <c:spPr>
            <a:solidFill>
              <a:schemeClr val="accent1"/>
            </a:solidFill>
            <a:ln>
              <a:noFill/>
            </a:ln>
            <a:effectLst/>
          </c:spPr>
          <c:invertIfNegative val="0"/>
          <c:cat>
            <c:strRef>
              <c:f>Sheet1!$A$2:$A$5</c:f>
              <c:strCache>
                <c:ptCount val="4"/>
                <c:pt idx="0">
                  <c:v>Equipment Prior to visit</c:v>
                </c:pt>
                <c:pt idx="1">
                  <c:v>Extra Equipment required</c:v>
                </c:pt>
                <c:pt idx="2">
                  <c:v>Home exercise programe prescribed</c:v>
                </c:pt>
                <c:pt idx="3">
                  <c:v>HEP sheet given prior to visit</c:v>
                </c:pt>
              </c:strCache>
            </c:strRef>
          </c:cat>
          <c:val>
            <c:numRef>
              <c:f>Sheet1!$B$2:$B$5</c:f>
              <c:numCache>
                <c:formatCode>General</c:formatCode>
                <c:ptCount val="4"/>
                <c:pt idx="0">
                  <c:v>2</c:v>
                </c:pt>
                <c:pt idx="1">
                  <c:v>9</c:v>
                </c:pt>
                <c:pt idx="2">
                  <c:v>9</c:v>
                </c:pt>
                <c:pt idx="3">
                  <c:v>2</c:v>
                </c:pt>
              </c:numCache>
            </c:numRef>
          </c:val>
          <c:extLst>
            <c:ext xmlns:c16="http://schemas.microsoft.com/office/drawing/2014/chart" uri="{C3380CC4-5D6E-409C-BE32-E72D297353CC}">
              <c16:uniqueId val="{00000000-0BFE-4152-8AAB-5E756DA635C9}"/>
            </c:ext>
          </c:extLst>
        </c:ser>
        <c:ser>
          <c:idx val="1"/>
          <c:order val="1"/>
          <c:tx>
            <c:strRef>
              <c:f>Sheet1!$C$1</c:f>
              <c:strCache>
                <c:ptCount val="1"/>
                <c:pt idx="0">
                  <c:v>GP </c:v>
                </c:pt>
              </c:strCache>
            </c:strRef>
          </c:tx>
          <c:spPr>
            <a:solidFill>
              <a:schemeClr val="accent2"/>
            </a:solidFill>
            <a:ln>
              <a:noFill/>
            </a:ln>
            <a:effectLst/>
          </c:spPr>
          <c:invertIfNegative val="0"/>
          <c:cat>
            <c:strRef>
              <c:f>Sheet1!$A$2:$A$5</c:f>
              <c:strCache>
                <c:ptCount val="4"/>
                <c:pt idx="0">
                  <c:v>Equipment Prior to visit</c:v>
                </c:pt>
                <c:pt idx="1">
                  <c:v>Extra Equipment required</c:v>
                </c:pt>
                <c:pt idx="2">
                  <c:v>Home exercise programe prescribed</c:v>
                </c:pt>
                <c:pt idx="3">
                  <c:v>HEP sheet given prior to visit</c:v>
                </c:pt>
              </c:strCache>
            </c:strRef>
          </c:cat>
          <c:val>
            <c:numRef>
              <c:f>Sheet1!$C$2:$C$5</c:f>
              <c:numCache>
                <c:formatCode>General</c:formatCode>
                <c:ptCount val="4"/>
                <c:pt idx="0">
                  <c:v>0</c:v>
                </c:pt>
                <c:pt idx="1">
                  <c:v>10</c:v>
                </c:pt>
                <c:pt idx="2">
                  <c:v>0</c:v>
                </c:pt>
                <c:pt idx="3">
                  <c:v>0</c:v>
                </c:pt>
              </c:numCache>
            </c:numRef>
          </c:val>
          <c:extLst>
            <c:ext xmlns:c16="http://schemas.microsoft.com/office/drawing/2014/chart" uri="{C3380CC4-5D6E-409C-BE32-E72D297353CC}">
              <c16:uniqueId val="{00000001-0BFE-4152-8AAB-5E756DA635C9}"/>
            </c:ext>
          </c:extLst>
        </c:ser>
        <c:ser>
          <c:idx val="2"/>
          <c:order val="2"/>
          <c:tx>
            <c:strRef>
              <c:f>Sheet1!$D$1</c:f>
              <c:strCache>
                <c:ptCount val="1"/>
                <c:pt idx="0">
                  <c:v>Specialist</c:v>
                </c:pt>
              </c:strCache>
            </c:strRef>
          </c:tx>
          <c:spPr>
            <a:solidFill>
              <a:schemeClr val="accent3"/>
            </a:solidFill>
            <a:ln>
              <a:noFill/>
            </a:ln>
            <a:effectLst/>
          </c:spPr>
          <c:invertIfNegative val="0"/>
          <c:cat>
            <c:strRef>
              <c:f>Sheet1!$A$2:$A$5</c:f>
              <c:strCache>
                <c:ptCount val="4"/>
                <c:pt idx="0">
                  <c:v>Equipment Prior to visit</c:v>
                </c:pt>
                <c:pt idx="1">
                  <c:v>Extra Equipment required</c:v>
                </c:pt>
                <c:pt idx="2">
                  <c:v>Home exercise programe prescribed</c:v>
                </c:pt>
                <c:pt idx="3">
                  <c:v>HEP sheet given prior to visit</c:v>
                </c:pt>
              </c:strCache>
            </c:strRef>
          </c:cat>
          <c:val>
            <c:numRef>
              <c:f>Sheet1!$D$2:$D$5</c:f>
              <c:numCache>
                <c:formatCode>General</c:formatCode>
                <c:ptCount val="4"/>
                <c:pt idx="0">
                  <c:v>3</c:v>
                </c:pt>
                <c:pt idx="1">
                  <c:v>6</c:v>
                </c:pt>
                <c:pt idx="2">
                  <c:v>2</c:v>
                </c:pt>
                <c:pt idx="3">
                  <c:v>2</c:v>
                </c:pt>
              </c:numCache>
            </c:numRef>
          </c:val>
          <c:extLst>
            <c:ext xmlns:c16="http://schemas.microsoft.com/office/drawing/2014/chart" uri="{C3380CC4-5D6E-409C-BE32-E72D297353CC}">
              <c16:uniqueId val="{00000002-0BFE-4152-8AAB-5E756DA635C9}"/>
            </c:ext>
          </c:extLst>
        </c:ser>
        <c:dLbls>
          <c:showLegendKey val="0"/>
          <c:showVal val="0"/>
          <c:showCatName val="0"/>
          <c:showSerName val="0"/>
          <c:showPercent val="0"/>
          <c:showBubbleSize val="0"/>
        </c:dLbls>
        <c:gapWidth val="150"/>
        <c:axId val="989385007"/>
        <c:axId val="1315838383"/>
      </c:barChart>
      <c:catAx>
        <c:axId val="98938500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315838383"/>
        <c:crosses val="autoZero"/>
        <c:auto val="1"/>
        <c:lblAlgn val="ctr"/>
        <c:lblOffset val="100"/>
        <c:noMultiLvlLbl val="0"/>
      </c:catAx>
      <c:valAx>
        <c:axId val="1315838383"/>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989385007"/>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Hospital discharges</c:v>
                </c:pt>
              </c:strCache>
            </c:strRef>
          </c:tx>
          <c:spPr>
            <a:solidFill>
              <a:schemeClr val="accent1"/>
            </a:solidFill>
            <a:ln>
              <a:noFill/>
            </a:ln>
            <a:effectLst/>
          </c:spPr>
          <c:invertIfNegative val="0"/>
          <c:cat>
            <c:strRef>
              <c:f>Sheet1!$A$2:$A$5</c:f>
              <c:strCache>
                <c:ptCount val="4"/>
                <c:pt idx="0">
                  <c:v>Equipment taken to property on initial visit</c:v>
                </c:pt>
                <c:pt idx="1">
                  <c:v>Extra equipment required after visit</c:v>
                </c:pt>
                <c:pt idx="2">
                  <c:v>Patients needing Physio assesment</c:v>
                </c:pt>
                <c:pt idx="3">
                  <c:v>HEP/Advice given prior to visit</c:v>
                </c:pt>
              </c:strCache>
            </c:strRef>
          </c:cat>
          <c:val>
            <c:numRef>
              <c:f>Sheet1!$B$2:$B$5</c:f>
              <c:numCache>
                <c:formatCode>General</c:formatCode>
                <c:ptCount val="4"/>
                <c:pt idx="0">
                  <c:v>10</c:v>
                </c:pt>
                <c:pt idx="1">
                  <c:v>1</c:v>
                </c:pt>
                <c:pt idx="2">
                  <c:v>1</c:v>
                </c:pt>
                <c:pt idx="3">
                  <c:v>10</c:v>
                </c:pt>
              </c:numCache>
            </c:numRef>
          </c:val>
          <c:extLst>
            <c:ext xmlns:c16="http://schemas.microsoft.com/office/drawing/2014/chart" uri="{C3380CC4-5D6E-409C-BE32-E72D297353CC}">
              <c16:uniqueId val="{00000000-47DF-460E-B55D-6A01C22231E2}"/>
            </c:ext>
          </c:extLst>
        </c:ser>
        <c:ser>
          <c:idx val="1"/>
          <c:order val="1"/>
          <c:tx>
            <c:strRef>
              <c:f>Sheet1!$C$1</c:f>
              <c:strCache>
                <c:ptCount val="1"/>
                <c:pt idx="0">
                  <c:v>GP</c:v>
                </c:pt>
              </c:strCache>
            </c:strRef>
          </c:tx>
          <c:spPr>
            <a:solidFill>
              <a:schemeClr val="accent2"/>
            </a:solidFill>
            <a:ln>
              <a:noFill/>
            </a:ln>
            <a:effectLst/>
          </c:spPr>
          <c:invertIfNegative val="0"/>
          <c:cat>
            <c:strRef>
              <c:f>Sheet1!$A$2:$A$5</c:f>
              <c:strCache>
                <c:ptCount val="4"/>
                <c:pt idx="0">
                  <c:v>Equipment taken to property on initial visit</c:v>
                </c:pt>
                <c:pt idx="1">
                  <c:v>Extra equipment required after visit</c:v>
                </c:pt>
                <c:pt idx="2">
                  <c:v>Patients needing Physio assesment</c:v>
                </c:pt>
                <c:pt idx="3">
                  <c:v>HEP/Advice given prior to visit</c:v>
                </c:pt>
              </c:strCache>
            </c:strRef>
          </c:cat>
          <c:val>
            <c:numRef>
              <c:f>Sheet1!$C$2:$C$5</c:f>
              <c:numCache>
                <c:formatCode>General</c:formatCode>
                <c:ptCount val="4"/>
                <c:pt idx="0">
                  <c:v>7</c:v>
                </c:pt>
                <c:pt idx="1">
                  <c:v>4</c:v>
                </c:pt>
                <c:pt idx="2">
                  <c:v>7</c:v>
                </c:pt>
                <c:pt idx="3">
                  <c:v>10</c:v>
                </c:pt>
              </c:numCache>
            </c:numRef>
          </c:val>
          <c:extLst>
            <c:ext xmlns:c16="http://schemas.microsoft.com/office/drawing/2014/chart" uri="{C3380CC4-5D6E-409C-BE32-E72D297353CC}">
              <c16:uniqueId val="{00000001-47DF-460E-B55D-6A01C22231E2}"/>
            </c:ext>
          </c:extLst>
        </c:ser>
        <c:ser>
          <c:idx val="2"/>
          <c:order val="2"/>
          <c:tx>
            <c:strRef>
              <c:f>Sheet1!$D$1</c:f>
              <c:strCache>
                <c:ptCount val="1"/>
                <c:pt idx="0">
                  <c:v>Specialist</c:v>
                </c:pt>
              </c:strCache>
            </c:strRef>
          </c:tx>
          <c:spPr>
            <a:solidFill>
              <a:schemeClr val="accent3"/>
            </a:solidFill>
            <a:ln>
              <a:noFill/>
            </a:ln>
            <a:effectLst/>
          </c:spPr>
          <c:invertIfNegative val="0"/>
          <c:cat>
            <c:strRef>
              <c:f>Sheet1!$A$2:$A$5</c:f>
              <c:strCache>
                <c:ptCount val="4"/>
                <c:pt idx="0">
                  <c:v>Equipment taken to property on initial visit</c:v>
                </c:pt>
                <c:pt idx="1">
                  <c:v>Extra equipment required after visit</c:v>
                </c:pt>
                <c:pt idx="2">
                  <c:v>Patients needing Physio assesment</c:v>
                </c:pt>
                <c:pt idx="3">
                  <c:v>HEP/Advice given prior to visit</c:v>
                </c:pt>
              </c:strCache>
            </c:strRef>
          </c:cat>
          <c:val>
            <c:numRef>
              <c:f>Sheet1!$D$2:$D$5</c:f>
              <c:numCache>
                <c:formatCode>General</c:formatCode>
                <c:ptCount val="4"/>
                <c:pt idx="0">
                  <c:v>10</c:v>
                </c:pt>
                <c:pt idx="1">
                  <c:v>2</c:v>
                </c:pt>
                <c:pt idx="2">
                  <c:v>7</c:v>
                </c:pt>
                <c:pt idx="3">
                  <c:v>10</c:v>
                </c:pt>
              </c:numCache>
            </c:numRef>
          </c:val>
          <c:extLst>
            <c:ext xmlns:c16="http://schemas.microsoft.com/office/drawing/2014/chart" uri="{C3380CC4-5D6E-409C-BE32-E72D297353CC}">
              <c16:uniqueId val="{00000002-47DF-460E-B55D-6A01C22231E2}"/>
            </c:ext>
          </c:extLst>
        </c:ser>
        <c:dLbls>
          <c:showLegendKey val="0"/>
          <c:showVal val="0"/>
          <c:showCatName val="0"/>
          <c:showSerName val="0"/>
          <c:showPercent val="0"/>
          <c:showBubbleSize val="0"/>
        </c:dLbls>
        <c:gapWidth val="219"/>
        <c:overlap val="-27"/>
        <c:axId val="1316832911"/>
        <c:axId val="1316833871"/>
      </c:barChart>
      <c:catAx>
        <c:axId val="131683291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316833871"/>
        <c:crosses val="autoZero"/>
        <c:auto val="1"/>
        <c:lblAlgn val="ctr"/>
        <c:lblOffset val="100"/>
        <c:noMultiLvlLbl val="0"/>
      </c:catAx>
      <c:valAx>
        <c:axId val="131683387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31683291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B8B30B-B11E-4488-9ABB-B2E4590EE485}" type="doc">
      <dgm:prSet loTypeId="urn:microsoft.com/office/officeart/2005/8/layout/cycle8" loCatId="cycle" qsTypeId="urn:microsoft.com/office/officeart/2005/8/quickstyle/simple1" qsCatId="simple" csTypeId="urn:microsoft.com/office/officeart/2005/8/colors/accent1_2" csCatId="accent1" phldr="1"/>
      <dgm:spPr/>
    </dgm:pt>
    <dgm:pt modelId="{D7FEF4E0-11BD-4EBD-A9F9-21EC35E1FE88}">
      <dgm:prSet phldrT="[Text]"/>
      <dgm:spPr/>
      <dgm:t>
        <a:bodyPr/>
        <a:lstStyle/>
        <a:p>
          <a:r>
            <a:rPr lang="en-GB" u="sng" dirty="0"/>
            <a:t>Plan</a:t>
          </a:r>
          <a:r>
            <a:rPr lang="en-GB" u="none" dirty="0"/>
            <a:t>-to ensure we have relevant information, create the check list &amp; record findings</a:t>
          </a:r>
        </a:p>
      </dgm:t>
    </dgm:pt>
    <dgm:pt modelId="{5BCDCEF0-BCA7-4F19-AB5B-E32B15AE0272}" type="parTrans" cxnId="{9C4F122D-B5AE-4E10-9407-0C3BCC4649DA}">
      <dgm:prSet/>
      <dgm:spPr/>
      <dgm:t>
        <a:bodyPr/>
        <a:lstStyle/>
        <a:p>
          <a:endParaRPr lang="en-GB"/>
        </a:p>
      </dgm:t>
    </dgm:pt>
    <dgm:pt modelId="{0E1764E6-A4C9-4074-9974-DDCC718A3ACA}" type="sibTrans" cxnId="{9C4F122D-B5AE-4E10-9407-0C3BCC4649DA}">
      <dgm:prSet/>
      <dgm:spPr/>
      <dgm:t>
        <a:bodyPr/>
        <a:lstStyle/>
        <a:p>
          <a:endParaRPr lang="en-GB"/>
        </a:p>
      </dgm:t>
    </dgm:pt>
    <dgm:pt modelId="{6CE2E5A8-CEB5-4851-8D0B-61A5C5D00811}">
      <dgm:prSet phldrT="[Text]"/>
      <dgm:spPr/>
      <dgm:t>
        <a:bodyPr/>
        <a:lstStyle/>
        <a:p>
          <a:r>
            <a:rPr lang="en-GB" u="sng" dirty="0"/>
            <a:t>Do</a:t>
          </a:r>
          <a:r>
            <a:rPr lang="en-GB" dirty="0"/>
            <a:t>- choose 10 patients from 3 different referral sources and record findings before and after using the document</a:t>
          </a:r>
        </a:p>
      </dgm:t>
    </dgm:pt>
    <dgm:pt modelId="{C59AFD6D-1BCF-48AC-8490-C1BE6735A6C9}" type="parTrans" cxnId="{5566BB90-672C-4B2B-8BA7-68F11DAD521C}">
      <dgm:prSet/>
      <dgm:spPr/>
      <dgm:t>
        <a:bodyPr/>
        <a:lstStyle/>
        <a:p>
          <a:endParaRPr lang="en-GB"/>
        </a:p>
      </dgm:t>
    </dgm:pt>
    <dgm:pt modelId="{B387A32A-FEF0-4D8D-80A5-BDE26B8E06A9}" type="sibTrans" cxnId="{5566BB90-672C-4B2B-8BA7-68F11DAD521C}">
      <dgm:prSet/>
      <dgm:spPr/>
      <dgm:t>
        <a:bodyPr/>
        <a:lstStyle/>
        <a:p>
          <a:endParaRPr lang="en-GB"/>
        </a:p>
      </dgm:t>
    </dgm:pt>
    <dgm:pt modelId="{40A60C3F-5A03-4B0A-8C0B-FDA568CCFFB1}">
      <dgm:prSet phldrT="[Text]"/>
      <dgm:spPr/>
      <dgm:t>
        <a:bodyPr/>
        <a:lstStyle/>
        <a:p>
          <a:r>
            <a:rPr lang="en-GB" u="sng" dirty="0"/>
            <a:t>Study</a:t>
          </a:r>
          <a:r>
            <a:rPr lang="en-GB" dirty="0"/>
            <a:t>- use the data to analyse if the document supports the triage process. Highlight anything that could be added. Get feedback from peers.</a:t>
          </a:r>
        </a:p>
      </dgm:t>
    </dgm:pt>
    <dgm:pt modelId="{14C18D5C-58BD-4CC1-BBD8-8B12D0403A18}" type="parTrans" cxnId="{AF25CD16-97E6-42BA-8DDC-D96081CECAF4}">
      <dgm:prSet/>
      <dgm:spPr/>
      <dgm:t>
        <a:bodyPr/>
        <a:lstStyle/>
        <a:p>
          <a:endParaRPr lang="en-GB"/>
        </a:p>
      </dgm:t>
    </dgm:pt>
    <dgm:pt modelId="{7815ED75-11E1-42A9-889F-B756901C5560}" type="sibTrans" cxnId="{AF25CD16-97E6-42BA-8DDC-D96081CECAF4}">
      <dgm:prSet/>
      <dgm:spPr/>
      <dgm:t>
        <a:bodyPr/>
        <a:lstStyle/>
        <a:p>
          <a:endParaRPr lang="en-GB"/>
        </a:p>
      </dgm:t>
    </dgm:pt>
    <dgm:pt modelId="{7EF468FD-A749-4243-93E7-9993C0FCF906}">
      <dgm:prSet phldrT="[Text]"/>
      <dgm:spPr/>
      <dgm:t>
        <a:bodyPr/>
        <a:lstStyle/>
        <a:p>
          <a:r>
            <a:rPr lang="en-GB" u="sng" dirty="0"/>
            <a:t>Act</a:t>
          </a:r>
          <a:r>
            <a:rPr lang="en-GB" dirty="0"/>
            <a:t>-  What could be changed or added for further improvement? Has the detail of information improved?</a:t>
          </a:r>
        </a:p>
      </dgm:t>
    </dgm:pt>
    <dgm:pt modelId="{2BFB2CA5-3C4A-4B9B-A50D-03E4E6BD51F3}" type="parTrans" cxnId="{0CDDC1AA-68D0-47CA-9D96-BFCDB289B8D3}">
      <dgm:prSet/>
      <dgm:spPr/>
      <dgm:t>
        <a:bodyPr/>
        <a:lstStyle/>
        <a:p>
          <a:endParaRPr lang="en-GB"/>
        </a:p>
      </dgm:t>
    </dgm:pt>
    <dgm:pt modelId="{3068CAC6-178B-4282-80B3-D9EE834DF1D4}" type="sibTrans" cxnId="{0CDDC1AA-68D0-47CA-9D96-BFCDB289B8D3}">
      <dgm:prSet/>
      <dgm:spPr/>
      <dgm:t>
        <a:bodyPr/>
        <a:lstStyle/>
        <a:p>
          <a:endParaRPr lang="en-GB"/>
        </a:p>
      </dgm:t>
    </dgm:pt>
    <dgm:pt modelId="{626FC01D-76C5-40C8-BD95-94B7CFFFA3D7}" type="pres">
      <dgm:prSet presAssocID="{21B8B30B-B11E-4488-9ABB-B2E4590EE485}" presName="compositeShape" presStyleCnt="0">
        <dgm:presLayoutVars>
          <dgm:chMax val="7"/>
          <dgm:dir/>
          <dgm:resizeHandles val="exact"/>
        </dgm:presLayoutVars>
      </dgm:prSet>
      <dgm:spPr/>
    </dgm:pt>
    <dgm:pt modelId="{DE7D1A7A-79E3-4B2E-9522-A314C029A46D}" type="pres">
      <dgm:prSet presAssocID="{21B8B30B-B11E-4488-9ABB-B2E4590EE485}" presName="wedge1" presStyleLbl="node1" presStyleIdx="0" presStyleCnt="4"/>
      <dgm:spPr/>
    </dgm:pt>
    <dgm:pt modelId="{B2B38F7D-9134-4198-B12D-FE8A9E179508}" type="pres">
      <dgm:prSet presAssocID="{21B8B30B-B11E-4488-9ABB-B2E4590EE485}" presName="dummy1a" presStyleCnt="0"/>
      <dgm:spPr/>
    </dgm:pt>
    <dgm:pt modelId="{0435AD5E-3D8C-426F-870C-037B416043C7}" type="pres">
      <dgm:prSet presAssocID="{21B8B30B-B11E-4488-9ABB-B2E4590EE485}" presName="dummy1b" presStyleCnt="0"/>
      <dgm:spPr/>
    </dgm:pt>
    <dgm:pt modelId="{D0F43A59-93B3-436E-8A26-2F034C4B14D4}" type="pres">
      <dgm:prSet presAssocID="{21B8B30B-B11E-4488-9ABB-B2E4590EE485}" presName="wedge1Tx" presStyleLbl="node1" presStyleIdx="0" presStyleCnt="4">
        <dgm:presLayoutVars>
          <dgm:chMax val="0"/>
          <dgm:chPref val="0"/>
          <dgm:bulletEnabled val="1"/>
        </dgm:presLayoutVars>
      </dgm:prSet>
      <dgm:spPr/>
    </dgm:pt>
    <dgm:pt modelId="{3AA97749-5CD3-41CC-BF7D-64A63D338E60}" type="pres">
      <dgm:prSet presAssocID="{21B8B30B-B11E-4488-9ABB-B2E4590EE485}" presName="wedge2" presStyleLbl="node1" presStyleIdx="1" presStyleCnt="4"/>
      <dgm:spPr/>
    </dgm:pt>
    <dgm:pt modelId="{62B5802C-D05D-4176-AFF2-BEF3DE9C3671}" type="pres">
      <dgm:prSet presAssocID="{21B8B30B-B11E-4488-9ABB-B2E4590EE485}" presName="dummy2a" presStyleCnt="0"/>
      <dgm:spPr/>
    </dgm:pt>
    <dgm:pt modelId="{DEF6241D-EE0A-4086-869B-057D7CDB32FB}" type="pres">
      <dgm:prSet presAssocID="{21B8B30B-B11E-4488-9ABB-B2E4590EE485}" presName="dummy2b" presStyleCnt="0"/>
      <dgm:spPr/>
    </dgm:pt>
    <dgm:pt modelId="{55891354-C7A2-4AEB-8C99-A025C2C21D8E}" type="pres">
      <dgm:prSet presAssocID="{21B8B30B-B11E-4488-9ABB-B2E4590EE485}" presName="wedge2Tx" presStyleLbl="node1" presStyleIdx="1" presStyleCnt="4">
        <dgm:presLayoutVars>
          <dgm:chMax val="0"/>
          <dgm:chPref val="0"/>
          <dgm:bulletEnabled val="1"/>
        </dgm:presLayoutVars>
      </dgm:prSet>
      <dgm:spPr/>
    </dgm:pt>
    <dgm:pt modelId="{506650DE-ED21-4A4A-95F4-8D56FAF0591E}" type="pres">
      <dgm:prSet presAssocID="{21B8B30B-B11E-4488-9ABB-B2E4590EE485}" presName="wedge3" presStyleLbl="node1" presStyleIdx="2" presStyleCnt="4"/>
      <dgm:spPr/>
    </dgm:pt>
    <dgm:pt modelId="{10867260-9C9B-4817-96BE-DD55A670A550}" type="pres">
      <dgm:prSet presAssocID="{21B8B30B-B11E-4488-9ABB-B2E4590EE485}" presName="dummy3a" presStyleCnt="0"/>
      <dgm:spPr/>
    </dgm:pt>
    <dgm:pt modelId="{FE0A9B25-F4A2-4707-8661-2D5F1EB817EE}" type="pres">
      <dgm:prSet presAssocID="{21B8B30B-B11E-4488-9ABB-B2E4590EE485}" presName="dummy3b" presStyleCnt="0"/>
      <dgm:spPr/>
    </dgm:pt>
    <dgm:pt modelId="{08363ACC-829E-4993-9E36-B9E6FD68A191}" type="pres">
      <dgm:prSet presAssocID="{21B8B30B-B11E-4488-9ABB-B2E4590EE485}" presName="wedge3Tx" presStyleLbl="node1" presStyleIdx="2" presStyleCnt="4">
        <dgm:presLayoutVars>
          <dgm:chMax val="0"/>
          <dgm:chPref val="0"/>
          <dgm:bulletEnabled val="1"/>
        </dgm:presLayoutVars>
      </dgm:prSet>
      <dgm:spPr/>
    </dgm:pt>
    <dgm:pt modelId="{28BB8E47-5214-44E4-9C70-3D46807F0872}" type="pres">
      <dgm:prSet presAssocID="{21B8B30B-B11E-4488-9ABB-B2E4590EE485}" presName="wedge4" presStyleLbl="node1" presStyleIdx="3" presStyleCnt="4" custScaleX="96995" custScaleY="100016" custLinFactNeighborX="-968" custLinFactNeighborY="245"/>
      <dgm:spPr/>
    </dgm:pt>
    <dgm:pt modelId="{12BF0759-F56E-42DB-9A34-1B3A2D5F7A44}" type="pres">
      <dgm:prSet presAssocID="{21B8B30B-B11E-4488-9ABB-B2E4590EE485}" presName="dummy4a" presStyleCnt="0"/>
      <dgm:spPr/>
    </dgm:pt>
    <dgm:pt modelId="{04609001-46EA-4EF3-BD63-F988E779ACE8}" type="pres">
      <dgm:prSet presAssocID="{21B8B30B-B11E-4488-9ABB-B2E4590EE485}" presName="dummy4b" presStyleCnt="0"/>
      <dgm:spPr/>
    </dgm:pt>
    <dgm:pt modelId="{E0EFD322-3235-458A-9C0C-7259870E24A5}" type="pres">
      <dgm:prSet presAssocID="{21B8B30B-B11E-4488-9ABB-B2E4590EE485}" presName="wedge4Tx" presStyleLbl="node1" presStyleIdx="3" presStyleCnt="4">
        <dgm:presLayoutVars>
          <dgm:chMax val="0"/>
          <dgm:chPref val="0"/>
          <dgm:bulletEnabled val="1"/>
        </dgm:presLayoutVars>
      </dgm:prSet>
      <dgm:spPr/>
    </dgm:pt>
    <dgm:pt modelId="{479061B1-9CDE-4272-A569-5D07CE4A025C}" type="pres">
      <dgm:prSet presAssocID="{0E1764E6-A4C9-4074-9974-DDCC718A3ACA}" presName="arrowWedge1" presStyleLbl="fgSibTrans2D1" presStyleIdx="0" presStyleCnt="4"/>
      <dgm:spPr/>
    </dgm:pt>
    <dgm:pt modelId="{A1FA9495-50D6-4BD9-90FA-B4316BBF0DC5}" type="pres">
      <dgm:prSet presAssocID="{B387A32A-FEF0-4D8D-80A5-BDE26B8E06A9}" presName="arrowWedge2" presStyleLbl="fgSibTrans2D1" presStyleIdx="1" presStyleCnt="4"/>
      <dgm:spPr/>
    </dgm:pt>
    <dgm:pt modelId="{F1818C5D-9C86-475E-B9F4-3241623295FC}" type="pres">
      <dgm:prSet presAssocID="{7815ED75-11E1-42A9-889F-B756901C5560}" presName="arrowWedge3" presStyleLbl="fgSibTrans2D1" presStyleIdx="2" presStyleCnt="4"/>
      <dgm:spPr/>
    </dgm:pt>
    <dgm:pt modelId="{5C3D9736-F261-47EA-8AFB-08B1A40A870E}" type="pres">
      <dgm:prSet presAssocID="{3068CAC6-178B-4282-80B3-D9EE834DF1D4}" presName="arrowWedge4" presStyleLbl="fgSibTrans2D1" presStyleIdx="3" presStyleCnt="4"/>
      <dgm:spPr/>
    </dgm:pt>
  </dgm:ptLst>
  <dgm:cxnLst>
    <dgm:cxn modelId="{BE745410-4636-43F0-A948-9D7959ADF6CE}" type="presOf" srcId="{21B8B30B-B11E-4488-9ABB-B2E4590EE485}" destId="{626FC01D-76C5-40C8-BD95-94B7CFFFA3D7}" srcOrd="0" destOrd="0" presId="urn:microsoft.com/office/officeart/2005/8/layout/cycle8"/>
    <dgm:cxn modelId="{B0C60F11-9618-43AB-B2E9-EA5ECE76C315}" type="presOf" srcId="{D7FEF4E0-11BD-4EBD-A9F9-21EC35E1FE88}" destId="{DE7D1A7A-79E3-4B2E-9522-A314C029A46D}" srcOrd="0" destOrd="0" presId="urn:microsoft.com/office/officeart/2005/8/layout/cycle8"/>
    <dgm:cxn modelId="{AF25CD16-97E6-42BA-8DDC-D96081CECAF4}" srcId="{21B8B30B-B11E-4488-9ABB-B2E4590EE485}" destId="{40A60C3F-5A03-4B0A-8C0B-FDA568CCFFB1}" srcOrd="2" destOrd="0" parTransId="{14C18D5C-58BD-4CC1-BBD8-8B12D0403A18}" sibTransId="{7815ED75-11E1-42A9-889F-B756901C5560}"/>
    <dgm:cxn modelId="{9C4F122D-B5AE-4E10-9407-0C3BCC4649DA}" srcId="{21B8B30B-B11E-4488-9ABB-B2E4590EE485}" destId="{D7FEF4E0-11BD-4EBD-A9F9-21EC35E1FE88}" srcOrd="0" destOrd="0" parTransId="{5BCDCEF0-BCA7-4F19-AB5B-E32B15AE0272}" sibTransId="{0E1764E6-A4C9-4074-9974-DDCC718A3ACA}"/>
    <dgm:cxn modelId="{4577DC2D-AAF2-47FD-ACFE-787F6A3936B6}" type="presOf" srcId="{D7FEF4E0-11BD-4EBD-A9F9-21EC35E1FE88}" destId="{D0F43A59-93B3-436E-8A26-2F034C4B14D4}" srcOrd="1" destOrd="0" presId="urn:microsoft.com/office/officeart/2005/8/layout/cycle8"/>
    <dgm:cxn modelId="{E83A6D33-A64D-4D51-8816-84E044B54C5D}" type="presOf" srcId="{6CE2E5A8-CEB5-4851-8D0B-61A5C5D00811}" destId="{3AA97749-5CD3-41CC-BF7D-64A63D338E60}" srcOrd="0" destOrd="0" presId="urn:microsoft.com/office/officeart/2005/8/layout/cycle8"/>
    <dgm:cxn modelId="{ADF87F7D-F929-46D4-964F-DD5ACDCF4FF8}" type="presOf" srcId="{40A60C3F-5A03-4B0A-8C0B-FDA568CCFFB1}" destId="{506650DE-ED21-4A4A-95F4-8D56FAF0591E}" srcOrd="0" destOrd="0" presId="urn:microsoft.com/office/officeart/2005/8/layout/cycle8"/>
    <dgm:cxn modelId="{BE3DC489-AD12-4208-85C8-D5B82D66924E}" type="presOf" srcId="{40A60C3F-5A03-4B0A-8C0B-FDA568CCFFB1}" destId="{08363ACC-829E-4993-9E36-B9E6FD68A191}" srcOrd="1" destOrd="0" presId="urn:microsoft.com/office/officeart/2005/8/layout/cycle8"/>
    <dgm:cxn modelId="{77AA568B-0338-407B-A9B6-4A0003992A5A}" type="presOf" srcId="{6CE2E5A8-CEB5-4851-8D0B-61A5C5D00811}" destId="{55891354-C7A2-4AEB-8C99-A025C2C21D8E}" srcOrd="1" destOrd="0" presId="urn:microsoft.com/office/officeart/2005/8/layout/cycle8"/>
    <dgm:cxn modelId="{5566BB90-672C-4B2B-8BA7-68F11DAD521C}" srcId="{21B8B30B-B11E-4488-9ABB-B2E4590EE485}" destId="{6CE2E5A8-CEB5-4851-8D0B-61A5C5D00811}" srcOrd="1" destOrd="0" parTransId="{C59AFD6D-1BCF-48AC-8490-C1BE6735A6C9}" sibTransId="{B387A32A-FEF0-4D8D-80A5-BDE26B8E06A9}"/>
    <dgm:cxn modelId="{134EBAA7-F59F-4D80-B3DB-F9CA4AA27A9A}" type="presOf" srcId="{7EF468FD-A749-4243-93E7-9993C0FCF906}" destId="{E0EFD322-3235-458A-9C0C-7259870E24A5}" srcOrd="1" destOrd="0" presId="urn:microsoft.com/office/officeart/2005/8/layout/cycle8"/>
    <dgm:cxn modelId="{0CDDC1AA-68D0-47CA-9D96-BFCDB289B8D3}" srcId="{21B8B30B-B11E-4488-9ABB-B2E4590EE485}" destId="{7EF468FD-A749-4243-93E7-9993C0FCF906}" srcOrd="3" destOrd="0" parTransId="{2BFB2CA5-3C4A-4B9B-A50D-03E4E6BD51F3}" sibTransId="{3068CAC6-178B-4282-80B3-D9EE834DF1D4}"/>
    <dgm:cxn modelId="{36714DDA-C790-4A46-8CFE-5E409717082F}" type="presOf" srcId="{7EF468FD-A749-4243-93E7-9993C0FCF906}" destId="{28BB8E47-5214-44E4-9C70-3D46807F0872}" srcOrd="0" destOrd="0" presId="urn:microsoft.com/office/officeart/2005/8/layout/cycle8"/>
    <dgm:cxn modelId="{060DDA11-8A19-4CEE-81DF-5D36FB3F93B3}" type="presParOf" srcId="{626FC01D-76C5-40C8-BD95-94B7CFFFA3D7}" destId="{DE7D1A7A-79E3-4B2E-9522-A314C029A46D}" srcOrd="0" destOrd="0" presId="urn:microsoft.com/office/officeart/2005/8/layout/cycle8"/>
    <dgm:cxn modelId="{8FC741D6-FE0A-4AA8-856B-3A1A42E64F8F}" type="presParOf" srcId="{626FC01D-76C5-40C8-BD95-94B7CFFFA3D7}" destId="{B2B38F7D-9134-4198-B12D-FE8A9E179508}" srcOrd="1" destOrd="0" presId="urn:microsoft.com/office/officeart/2005/8/layout/cycle8"/>
    <dgm:cxn modelId="{8E7640AD-5228-4741-A4FF-2E803CAB3F9F}" type="presParOf" srcId="{626FC01D-76C5-40C8-BD95-94B7CFFFA3D7}" destId="{0435AD5E-3D8C-426F-870C-037B416043C7}" srcOrd="2" destOrd="0" presId="urn:microsoft.com/office/officeart/2005/8/layout/cycle8"/>
    <dgm:cxn modelId="{A5B5EB20-28CE-4943-959B-E720F2161AE0}" type="presParOf" srcId="{626FC01D-76C5-40C8-BD95-94B7CFFFA3D7}" destId="{D0F43A59-93B3-436E-8A26-2F034C4B14D4}" srcOrd="3" destOrd="0" presId="urn:microsoft.com/office/officeart/2005/8/layout/cycle8"/>
    <dgm:cxn modelId="{67948ED4-8965-4994-9639-C91D3AE48F58}" type="presParOf" srcId="{626FC01D-76C5-40C8-BD95-94B7CFFFA3D7}" destId="{3AA97749-5CD3-41CC-BF7D-64A63D338E60}" srcOrd="4" destOrd="0" presId="urn:microsoft.com/office/officeart/2005/8/layout/cycle8"/>
    <dgm:cxn modelId="{10826548-5C0F-4F73-BC6C-39429DD3EC9E}" type="presParOf" srcId="{626FC01D-76C5-40C8-BD95-94B7CFFFA3D7}" destId="{62B5802C-D05D-4176-AFF2-BEF3DE9C3671}" srcOrd="5" destOrd="0" presId="urn:microsoft.com/office/officeart/2005/8/layout/cycle8"/>
    <dgm:cxn modelId="{6CC5BFFE-3844-42B9-B684-B16BCCDFDF9E}" type="presParOf" srcId="{626FC01D-76C5-40C8-BD95-94B7CFFFA3D7}" destId="{DEF6241D-EE0A-4086-869B-057D7CDB32FB}" srcOrd="6" destOrd="0" presId="urn:microsoft.com/office/officeart/2005/8/layout/cycle8"/>
    <dgm:cxn modelId="{0C2E3053-8E53-48BD-ABA7-4FD9F5917676}" type="presParOf" srcId="{626FC01D-76C5-40C8-BD95-94B7CFFFA3D7}" destId="{55891354-C7A2-4AEB-8C99-A025C2C21D8E}" srcOrd="7" destOrd="0" presId="urn:microsoft.com/office/officeart/2005/8/layout/cycle8"/>
    <dgm:cxn modelId="{EAC8628A-2ABB-46D3-AFEA-6936A8827E7C}" type="presParOf" srcId="{626FC01D-76C5-40C8-BD95-94B7CFFFA3D7}" destId="{506650DE-ED21-4A4A-95F4-8D56FAF0591E}" srcOrd="8" destOrd="0" presId="urn:microsoft.com/office/officeart/2005/8/layout/cycle8"/>
    <dgm:cxn modelId="{5F448CD7-BE3C-4C08-A842-1F4C28583719}" type="presParOf" srcId="{626FC01D-76C5-40C8-BD95-94B7CFFFA3D7}" destId="{10867260-9C9B-4817-96BE-DD55A670A550}" srcOrd="9" destOrd="0" presId="urn:microsoft.com/office/officeart/2005/8/layout/cycle8"/>
    <dgm:cxn modelId="{C3954E5F-ED40-498B-8F82-AE02A41F0EFB}" type="presParOf" srcId="{626FC01D-76C5-40C8-BD95-94B7CFFFA3D7}" destId="{FE0A9B25-F4A2-4707-8661-2D5F1EB817EE}" srcOrd="10" destOrd="0" presId="urn:microsoft.com/office/officeart/2005/8/layout/cycle8"/>
    <dgm:cxn modelId="{8D82D294-084F-4263-B240-5C614B751F44}" type="presParOf" srcId="{626FC01D-76C5-40C8-BD95-94B7CFFFA3D7}" destId="{08363ACC-829E-4993-9E36-B9E6FD68A191}" srcOrd="11" destOrd="0" presId="urn:microsoft.com/office/officeart/2005/8/layout/cycle8"/>
    <dgm:cxn modelId="{FF3C1061-A486-4A04-986F-B851E3CA71D1}" type="presParOf" srcId="{626FC01D-76C5-40C8-BD95-94B7CFFFA3D7}" destId="{28BB8E47-5214-44E4-9C70-3D46807F0872}" srcOrd="12" destOrd="0" presId="urn:microsoft.com/office/officeart/2005/8/layout/cycle8"/>
    <dgm:cxn modelId="{623074A8-0D97-4AD9-BF97-65906D2B26E8}" type="presParOf" srcId="{626FC01D-76C5-40C8-BD95-94B7CFFFA3D7}" destId="{12BF0759-F56E-42DB-9A34-1B3A2D5F7A44}" srcOrd="13" destOrd="0" presId="urn:microsoft.com/office/officeart/2005/8/layout/cycle8"/>
    <dgm:cxn modelId="{00AE6460-4B26-481F-AC1B-FCFEBA9123E3}" type="presParOf" srcId="{626FC01D-76C5-40C8-BD95-94B7CFFFA3D7}" destId="{04609001-46EA-4EF3-BD63-F988E779ACE8}" srcOrd="14" destOrd="0" presId="urn:microsoft.com/office/officeart/2005/8/layout/cycle8"/>
    <dgm:cxn modelId="{4BBCFBF0-9073-4363-8F53-A161C8A7B63D}" type="presParOf" srcId="{626FC01D-76C5-40C8-BD95-94B7CFFFA3D7}" destId="{E0EFD322-3235-458A-9C0C-7259870E24A5}" srcOrd="15" destOrd="0" presId="urn:microsoft.com/office/officeart/2005/8/layout/cycle8"/>
    <dgm:cxn modelId="{3CF266B6-5043-474A-974F-16393634493D}" type="presParOf" srcId="{626FC01D-76C5-40C8-BD95-94B7CFFFA3D7}" destId="{479061B1-9CDE-4272-A569-5D07CE4A025C}" srcOrd="16" destOrd="0" presId="urn:microsoft.com/office/officeart/2005/8/layout/cycle8"/>
    <dgm:cxn modelId="{669F797C-810A-406E-B79D-684E7F6DA511}" type="presParOf" srcId="{626FC01D-76C5-40C8-BD95-94B7CFFFA3D7}" destId="{A1FA9495-50D6-4BD9-90FA-B4316BBF0DC5}" srcOrd="17" destOrd="0" presId="urn:microsoft.com/office/officeart/2005/8/layout/cycle8"/>
    <dgm:cxn modelId="{85F17F24-7EBA-4946-BE41-8808B30C89C3}" type="presParOf" srcId="{626FC01D-76C5-40C8-BD95-94B7CFFFA3D7}" destId="{F1818C5D-9C86-475E-B9F4-3241623295FC}" srcOrd="18" destOrd="0" presId="urn:microsoft.com/office/officeart/2005/8/layout/cycle8"/>
    <dgm:cxn modelId="{F489C24E-A244-4147-AE79-53190D324502}" type="presParOf" srcId="{626FC01D-76C5-40C8-BD95-94B7CFFFA3D7}" destId="{5C3D9736-F261-47EA-8AFB-08B1A40A870E}" srcOrd="19"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B3AC75-E9AC-4D96-801A-28A52E77899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2FAB576-2D19-4A4A-A24D-DF2498DC9B0A}">
      <dgm:prSet phldrT="[Text]"/>
      <dgm:spPr/>
      <dgm:t>
        <a:bodyPr/>
        <a:lstStyle/>
        <a:p>
          <a:r>
            <a:rPr lang="en-GB" dirty="0"/>
            <a:t>There was a significant difference of information given by the different referrers.</a:t>
          </a:r>
        </a:p>
      </dgm:t>
    </dgm:pt>
    <dgm:pt modelId="{7BD0D9E2-D085-41AB-A390-0DAF13A74E5C}" type="parTrans" cxnId="{3593F2ED-CB66-436A-869B-469249A0CEF8}">
      <dgm:prSet/>
      <dgm:spPr/>
      <dgm:t>
        <a:bodyPr/>
        <a:lstStyle/>
        <a:p>
          <a:endParaRPr lang="en-GB"/>
        </a:p>
      </dgm:t>
    </dgm:pt>
    <dgm:pt modelId="{8309375E-F926-42CD-A179-A938C40A8020}" type="sibTrans" cxnId="{3593F2ED-CB66-436A-869B-469249A0CEF8}">
      <dgm:prSet/>
      <dgm:spPr/>
      <dgm:t>
        <a:bodyPr/>
        <a:lstStyle/>
        <a:p>
          <a:endParaRPr lang="en-GB"/>
        </a:p>
      </dgm:t>
    </dgm:pt>
    <dgm:pt modelId="{4737678F-6D52-49EF-8C01-5D3DB725684E}">
      <dgm:prSet phldrT="[Text]"/>
      <dgm:spPr/>
      <dgm:t>
        <a:bodyPr/>
        <a:lstStyle/>
        <a:p>
          <a:r>
            <a:rPr lang="en-GB" dirty="0"/>
            <a:t>We learnt that the referrals from Specialist staff were more informative .</a:t>
          </a:r>
        </a:p>
      </dgm:t>
    </dgm:pt>
    <dgm:pt modelId="{D1D57AB0-367B-436C-A403-F730B364E09A}" type="parTrans" cxnId="{307B3BBB-5244-412E-8A6F-94207ED6EA56}">
      <dgm:prSet/>
      <dgm:spPr/>
      <dgm:t>
        <a:bodyPr/>
        <a:lstStyle/>
        <a:p>
          <a:endParaRPr lang="en-GB"/>
        </a:p>
      </dgm:t>
    </dgm:pt>
    <dgm:pt modelId="{539F18EA-55D5-44F1-88B8-A79BFC1BADA7}" type="sibTrans" cxnId="{307B3BBB-5244-412E-8A6F-94207ED6EA56}">
      <dgm:prSet/>
      <dgm:spPr/>
      <dgm:t>
        <a:bodyPr/>
        <a:lstStyle/>
        <a:p>
          <a:endParaRPr lang="en-GB"/>
        </a:p>
      </dgm:t>
    </dgm:pt>
    <dgm:pt modelId="{EF714FE2-D697-4B49-8BEB-B205EE6D1817}">
      <dgm:prSet phldrT="[Text]"/>
      <dgm:spPr/>
      <dgm:t>
        <a:bodyPr/>
        <a:lstStyle/>
        <a:p>
          <a:r>
            <a:rPr lang="en-GB" dirty="0"/>
            <a:t>The Patients referred by the GPs generally required significantly more input prior to our visit.</a:t>
          </a:r>
        </a:p>
      </dgm:t>
    </dgm:pt>
    <dgm:pt modelId="{D1E32EF4-E9F9-410E-885E-47F81CA3A97B}" type="parTrans" cxnId="{B7E0C5B8-49C5-41A1-B220-4795685424CB}">
      <dgm:prSet/>
      <dgm:spPr/>
      <dgm:t>
        <a:bodyPr/>
        <a:lstStyle/>
        <a:p>
          <a:endParaRPr lang="en-GB"/>
        </a:p>
      </dgm:t>
    </dgm:pt>
    <dgm:pt modelId="{4B9683F7-D018-40DA-9FE7-E5BD4598DE31}" type="sibTrans" cxnId="{B7E0C5B8-49C5-41A1-B220-4795685424CB}">
      <dgm:prSet/>
      <dgm:spPr/>
      <dgm:t>
        <a:bodyPr/>
        <a:lstStyle/>
        <a:p>
          <a:endParaRPr lang="en-GB"/>
        </a:p>
      </dgm:t>
    </dgm:pt>
    <dgm:pt modelId="{AC8F353D-D7E0-4A03-8908-47E79018BE47}">
      <dgm:prSet phldrT="[Text]"/>
      <dgm:spPr/>
      <dgm:t>
        <a:bodyPr/>
        <a:lstStyle/>
        <a:p>
          <a:r>
            <a:rPr lang="en-GB" dirty="0"/>
            <a:t>Almost all patients required equipment ordering for them after our initial visit.</a:t>
          </a:r>
        </a:p>
      </dgm:t>
    </dgm:pt>
    <dgm:pt modelId="{D2D94E1A-797D-4ADC-8250-2C94E0FB093C}" type="parTrans" cxnId="{89141AD3-0144-4AC3-806D-1DF4EDBA81DB}">
      <dgm:prSet/>
      <dgm:spPr/>
      <dgm:t>
        <a:bodyPr/>
        <a:lstStyle/>
        <a:p>
          <a:endParaRPr lang="en-GB"/>
        </a:p>
      </dgm:t>
    </dgm:pt>
    <dgm:pt modelId="{031981C4-21DD-4208-80BB-F66D2F3AF3F0}" type="sibTrans" cxnId="{89141AD3-0144-4AC3-806D-1DF4EDBA81DB}">
      <dgm:prSet/>
      <dgm:spPr/>
      <dgm:t>
        <a:bodyPr/>
        <a:lstStyle/>
        <a:p>
          <a:endParaRPr lang="en-GB"/>
        </a:p>
      </dgm:t>
    </dgm:pt>
    <dgm:pt modelId="{D336ECA0-E359-48CA-84E4-78A86870E8DD}">
      <dgm:prSet phldrT="[Text]"/>
      <dgm:spPr/>
      <dgm:t>
        <a:bodyPr/>
        <a:lstStyle/>
        <a:p>
          <a:r>
            <a:rPr lang="en-GB" dirty="0"/>
            <a:t>Only four patients had been given any sort of rehabilitation plan prior to our visit, some waiting up to 12 weeks before being assessed.</a:t>
          </a:r>
        </a:p>
      </dgm:t>
    </dgm:pt>
    <dgm:pt modelId="{2EADCC80-6088-4EEE-BBFC-CE65A6F31265}" type="parTrans" cxnId="{7A97F263-04A6-4035-8644-AD1A3A9826A6}">
      <dgm:prSet/>
      <dgm:spPr/>
      <dgm:t>
        <a:bodyPr/>
        <a:lstStyle/>
        <a:p>
          <a:endParaRPr lang="en-GB"/>
        </a:p>
      </dgm:t>
    </dgm:pt>
    <dgm:pt modelId="{4993E69F-73ED-44EA-A3A0-A864DF06D4CA}" type="sibTrans" cxnId="{7A97F263-04A6-4035-8644-AD1A3A9826A6}">
      <dgm:prSet/>
      <dgm:spPr/>
      <dgm:t>
        <a:bodyPr/>
        <a:lstStyle/>
        <a:p>
          <a:endParaRPr lang="en-GB"/>
        </a:p>
      </dgm:t>
    </dgm:pt>
    <dgm:pt modelId="{6409A6B0-40F2-48FC-BE74-C62B89E869AF}" type="pres">
      <dgm:prSet presAssocID="{19B3AC75-E9AC-4D96-801A-28A52E778999}" presName="diagram" presStyleCnt="0">
        <dgm:presLayoutVars>
          <dgm:dir/>
          <dgm:resizeHandles val="exact"/>
        </dgm:presLayoutVars>
      </dgm:prSet>
      <dgm:spPr/>
    </dgm:pt>
    <dgm:pt modelId="{8826609C-2392-43EF-86BA-193D4E356BD5}" type="pres">
      <dgm:prSet presAssocID="{82FAB576-2D19-4A4A-A24D-DF2498DC9B0A}" presName="node" presStyleLbl="node1" presStyleIdx="0" presStyleCnt="5">
        <dgm:presLayoutVars>
          <dgm:bulletEnabled val="1"/>
        </dgm:presLayoutVars>
      </dgm:prSet>
      <dgm:spPr/>
    </dgm:pt>
    <dgm:pt modelId="{B6CE7951-01DC-41E6-B8BC-4FDC4CB47BB5}" type="pres">
      <dgm:prSet presAssocID="{8309375E-F926-42CD-A179-A938C40A8020}" presName="sibTrans" presStyleCnt="0"/>
      <dgm:spPr/>
    </dgm:pt>
    <dgm:pt modelId="{3F7D72B4-17FB-4164-9BF5-54DAC0F9BD30}" type="pres">
      <dgm:prSet presAssocID="{4737678F-6D52-49EF-8C01-5D3DB725684E}" presName="node" presStyleLbl="node1" presStyleIdx="1" presStyleCnt="5">
        <dgm:presLayoutVars>
          <dgm:bulletEnabled val="1"/>
        </dgm:presLayoutVars>
      </dgm:prSet>
      <dgm:spPr/>
    </dgm:pt>
    <dgm:pt modelId="{5F58E6ED-6988-4B1A-B941-6E1C24802C62}" type="pres">
      <dgm:prSet presAssocID="{539F18EA-55D5-44F1-88B8-A79BFC1BADA7}" presName="sibTrans" presStyleCnt="0"/>
      <dgm:spPr/>
    </dgm:pt>
    <dgm:pt modelId="{2003396A-2E5A-4ECF-9AFD-21A4C5C78BFA}" type="pres">
      <dgm:prSet presAssocID="{EF714FE2-D697-4B49-8BEB-B205EE6D1817}" presName="node" presStyleLbl="node1" presStyleIdx="2" presStyleCnt="5">
        <dgm:presLayoutVars>
          <dgm:bulletEnabled val="1"/>
        </dgm:presLayoutVars>
      </dgm:prSet>
      <dgm:spPr/>
    </dgm:pt>
    <dgm:pt modelId="{83BF5EC9-B73E-4408-91CA-0222AED25E03}" type="pres">
      <dgm:prSet presAssocID="{4B9683F7-D018-40DA-9FE7-E5BD4598DE31}" presName="sibTrans" presStyleCnt="0"/>
      <dgm:spPr/>
    </dgm:pt>
    <dgm:pt modelId="{D1B985FE-7096-47F7-95F4-A4A8B3D7E4D8}" type="pres">
      <dgm:prSet presAssocID="{AC8F353D-D7E0-4A03-8908-47E79018BE47}" presName="node" presStyleLbl="node1" presStyleIdx="3" presStyleCnt="5">
        <dgm:presLayoutVars>
          <dgm:bulletEnabled val="1"/>
        </dgm:presLayoutVars>
      </dgm:prSet>
      <dgm:spPr/>
    </dgm:pt>
    <dgm:pt modelId="{93DD86BC-0D0B-4DC1-91DA-91517FE8F726}" type="pres">
      <dgm:prSet presAssocID="{031981C4-21DD-4208-80BB-F66D2F3AF3F0}" presName="sibTrans" presStyleCnt="0"/>
      <dgm:spPr/>
    </dgm:pt>
    <dgm:pt modelId="{0BE5753B-90A0-4846-BEC8-933ACB54CB42}" type="pres">
      <dgm:prSet presAssocID="{D336ECA0-E359-48CA-84E4-78A86870E8DD}" presName="node" presStyleLbl="node1" presStyleIdx="4" presStyleCnt="5">
        <dgm:presLayoutVars>
          <dgm:bulletEnabled val="1"/>
        </dgm:presLayoutVars>
      </dgm:prSet>
      <dgm:spPr/>
    </dgm:pt>
  </dgm:ptLst>
  <dgm:cxnLst>
    <dgm:cxn modelId="{AA844015-7940-4F78-A2F0-2433983F63BE}" type="presOf" srcId="{D336ECA0-E359-48CA-84E4-78A86870E8DD}" destId="{0BE5753B-90A0-4846-BEC8-933ACB54CB42}" srcOrd="0" destOrd="0" presId="urn:microsoft.com/office/officeart/2005/8/layout/default"/>
    <dgm:cxn modelId="{E6914F3F-7E4B-479C-947C-9AC93A43C9C9}" type="presOf" srcId="{AC8F353D-D7E0-4A03-8908-47E79018BE47}" destId="{D1B985FE-7096-47F7-95F4-A4A8B3D7E4D8}" srcOrd="0" destOrd="0" presId="urn:microsoft.com/office/officeart/2005/8/layout/default"/>
    <dgm:cxn modelId="{7A97F263-04A6-4035-8644-AD1A3A9826A6}" srcId="{19B3AC75-E9AC-4D96-801A-28A52E778999}" destId="{D336ECA0-E359-48CA-84E4-78A86870E8DD}" srcOrd="4" destOrd="0" parTransId="{2EADCC80-6088-4EEE-BBFC-CE65A6F31265}" sibTransId="{4993E69F-73ED-44EA-A3A0-A864DF06D4CA}"/>
    <dgm:cxn modelId="{D5EA7C46-6E21-4E54-B60E-EC23675AC30D}" type="presOf" srcId="{4737678F-6D52-49EF-8C01-5D3DB725684E}" destId="{3F7D72B4-17FB-4164-9BF5-54DAC0F9BD30}" srcOrd="0" destOrd="0" presId="urn:microsoft.com/office/officeart/2005/8/layout/default"/>
    <dgm:cxn modelId="{B7E0C5B8-49C5-41A1-B220-4795685424CB}" srcId="{19B3AC75-E9AC-4D96-801A-28A52E778999}" destId="{EF714FE2-D697-4B49-8BEB-B205EE6D1817}" srcOrd="2" destOrd="0" parTransId="{D1E32EF4-E9F9-410E-885E-47F81CA3A97B}" sibTransId="{4B9683F7-D018-40DA-9FE7-E5BD4598DE31}"/>
    <dgm:cxn modelId="{307B3BBB-5244-412E-8A6F-94207ED6EA56}" srcId="{19B3AC75-E9AC-4D96-801A-28A52E778999}" destId="{4737678F-6D52-49EF-8C01-5D3DB725684E}" srcOrd="1" destOrd="0" parTransId="{D1D57AB0-367B-436C-A403-F730B364E09A}" sibTransId="{539F18EA-55D5-44F1-88B8-A79BFC1BADA7}"/>
    <dgm:cxn modelId="{89141AD3-0144-4AC3-806D-1DF4EDBA81DB}" srcId="{19B3AC75-E9AC-4D96-801A-28A52E778999}" destId="{AC8F353D-D7E0-4A03-8908-47E79018BE47}" srcOrd="3" destOrd="0" parTransId="{D2D94E1A-797D-4ADC-8250-2C94E0FB093C}" sibTransId="{031981C4-21DD-4208-80BB-F66D2F3AF3F0}"/>
    <dgm:cxn modelId="{DDE379ED-B86A-4C84-8419-9278F34FB044}" type="presOf" srcId="{EF714FE2-D697-4B49-8BEB-B205EE6D1817}" destId="{2003396A-2E5A-4ECF-9AFD-21A4C5C78BFA}" srcOrd="0" destOrd="0" presId="urn:microsoft.com/office/officeart/2005/8/layout/default"/>
    <dgm:cxn modelId="{3593F2ED-CB66-436A-869B-469249A0CEF8}" srcId="{19B3AC75-E9AC-4D96-801A-28A52E778999}" destId="{82FAB576-2D19-4A4A-A24D-DF2498DC9B0A}" srcOrd="0" destOrd="0" parTransId="{7BD0D9E2-D085-41AB-A390-0DAF13A74E5C}" sibTransId="{8309375E-F926-42CD-A179-A938C40A8020}"/>
    <dgm:cxn modelId="{166BC1EE-DC6A-4D62-B4C2-1D024FDC0DE8}" type="presOf" srcId="{82FAB576-2D19-4A4A-A24D-DF2498DC9B0A}" destId="{8826609C-2392-43EF-86BA-193D4E356BD5}" srcOrd="0" destOrd="0" presId="urn:microsoft.com/office/officeart/2005/8/layout/default"/>
    <dgm:cxn modelId="{6C57FAFB-5E53-47A7-A73A-C3D1AEF1577C}" type="presOf" srcId="{19B3AC75-E9AC-4D96-801A-28A52E778999}" destId="{6409A6B0-40F2-48FC-BE74-C62B89E869AF}" srcOrd="0" destOrd="0" presId="urn:microsoft.com/office/officeart/2005/8/layout/default"/>
    <dgm:cxn modelId="{34CB1F38-DC7A-4516-87E2-00CC9BF2D379}" type="presParOf" srcId="{6409A6B0-40F2-48FC-BE74-C62B89E869AF}" destId="{8826609C-2392-43EF-86BA-193D4E356BD5}" srcOrd="0" destOrd="0" presId="urn:microsoft.com/office/officeart/2005/8/layout/default"/>
    <dgm:cxn modelId="{BFAC56CE-360C-4AAB-8C5D-72943126C2CB}" type="presParOf" srcId="{6409A6B0-40F2-48FC-BE74-C62B89E869AF}" destId="{B6CE7951-01DC-41E6-B8BC-4FDC4CB47BB5}" srcOrd="1" destOrd="0" presId="urn:microsoft.com/office/officeart/2005/8/layout/default"/>
    <dgm:cxn modelId="{F973778E-DE37-4E54-AD88-2C68DB4330BF}" type="presParOf" srcId="{6409A6B0-40F2-48FC-BE74-C62B89E869AF}" destId="{3F7D72B4-17FB-4164-9BF5-54DAC0F9BD30}" srcOrd="2" destOrd="0" presId="urn:microsoft.com/office/officeart/2005/8/layout/default"/>
    <dgm:cxn modelId="{2A9AC6E5-7625-4E02-999D-CE9F7B13D123}" type="presParOf" srcId="{6409A6B0-40F2-48FC-BE74-C62B89E869AF}" destId="{5F58E6ED-6988-4B1A-B941-6E1C24802C62}" srcOrd="3" destOrd="0" presId="urn:microsoft.com/office/officeart/2005/8/layout/default"/>
    <dgm:cxn modelId="{8081428B-2733-4A04-8728-085153B44ED3}" type="presParOf" srcId="{6409A6B0-40F2-48FC-BE74-C62B89E869AF}" destId="{2003396A-2E5A-4ECF-9AFD-21A4C5C78BFA}" srcOrd="4" destOrd="0" presId="urn:microsoft.com/office/officeart/2005/8/layout/default"/>
    <dgm:cxn modelId="{4DD72256-48C2-46A8-A504-A4CA707783A6}" type="presParOf" srcId="{6409A6B0-40F2-48FC-BE74-C62B89E869AF}" destId="{83BF5EC9-B73E-4408-91CA-0222AED25E03}" srcOrd="5" destOrd="0" presId="urn:microsoft.com/office/officeart/2005/8/layout/default"/>
    <dgm:cxn modelId="{BB2EEF83-96E6-4033-B30A-2B903F642DAB}" type="presParOf" srcId="{6409A6B0-40F2-48FC-BE74-C62B89E869AF}" destId="{D1B985FE-7096-47F7-95F4-A4A8B3D7E4D8}" srcOrd="6" destOrd="0" presId="urn:microsoft.com/office/officeart/2005/8/layout/default"/>
    <dgm:cxn modelId="{4F84BA96-2486-4022-86ED-8A72334BFAC2}" type="presParOf" srcId="{6409A6B0-40F2-48FC-BE74-C62B89E869AF}" destId="{93DD86BC-0D0B-4DC1-91DA-91517FE8F726}" srcOrd="7" destOrd="0" presId="urn:microsoft.com/office/officeart/2005/8/layout/default"/>
    <dgm:cxn modelId="{63BF4DA1-3F50-4E12-99FB-DB3C2EBA44F3}" type="presParOf" srcId="{6409A6B0-40F2-48FC-BE74-C62B89E869AF}" destId="{0BE5753B-90A0-4846-BEC8-933ACB54CB42}"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C618902-C756-4285-A650-36F78B7D2FF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DADCF49-1AC2-4162-BF5B-BB927D47C18D}">
      <dgm:prSet phldrT="[Text]" custT="1"/>
      <dgm:spPr/>
      <dgm:t>
        <a:bodyPr/>
        <a:lstStyle/>
        <a:p>
          <a:r>
            <a:rPr lang="en-GB" sz="1600" dirty="0"/>
            <a:t>27/30 patients received at least one piece of equipment prior/during their initial visit, which increased their rate of recovery.</a:t>
          </a:r>
        </a:p>
      </dgm:t>
    </dgm:pt>
    <dgm:pt modelId="{3FE02995-2993-46CD-B9DF-FB6EC3FF0AA3}" type="parTrans" cxnId="{8877D0D8-0A7C-4DB3-A19F-1D4C26AEF3D3}">
      <dgm:prSet/>
      <dgm:spPr/>
      <dgm:t>
        <a:bodyPr/>
        <a:lstStyle/>
        <a:p>
          <a:endParaRPr lang="en-GB"/>
        </a:p>
      </dgm:t>
    </dgm:pt>
    <dgm:pt modelId="{172FA600-6D52-4F13-B5EE-E5F32068A6CC}" type="sibTrans" cxnId="{8877D0D8-0A7C-4DB3-A19F-1D4C26AEF3D3}">
      <dgm:prSet/>
      <dgm:spPr/>
      <dgm:t>
        <a:bodyPr/>
        <a:lstStyle/>
        <a:p>
          <a:endParaRPr lang="en-GB"/>
        </a:p>
      </dgm:t>
    </dgm:pt>
    <dgm:pt modelId="{72FC32D5-44C8-4427-BE9C-53B0966F11DC}">
      <dgm:prSet phldrT="[Text]" custT="1"/>
      <dgm:spPr/>
      <dgm:t>
        <a:bodyPr/>
        <a:lstStyle/>
        <a:p>
          <a:r>
            <a:rPr lang="en-GB" sz="1600" dirty="0"/>
            <a:t>The amount of equipment required after our visit was significantly reduced, reducing falls, duplicate referrals and re-admission into hospital.</a:t>
          </a:r>
        </a:p>
      </dgm:t>
    </dgm:pt>
    <dgm:pt modelId="{30BAF51C-6616-45B6-82F8-DA30D7C18FED}" type="parTrans" cxnId="{7C97116A-6724-4213-932C-84B7BA6741FC}">
      <dgm:prSet/>
      <dgm:spPr/>
      <dgm:t>
        <a:bodyPr/>
        <a:lstStyle/>
        <a:p>
          <a:endParaRPr lang="en-GB"/>
        </a:p>
      </dgm:t>
    </dgm:pt>
    <dgm:pt modelId="{32B732EC-3F9F-4286-994A-FC06F6B31230}" type="sibTrans" cxnId="{7C97116A-6724-4213-932C-84B7BA6741FC}">
      <dgm:prSet/>
      <dgm:spPr/>
      <dgm:t>
        <a:bodyPr/>
        <a:lstStyle/>
        <a:p>
          <a:endParaRPr lang="en-GB"/>
        </a:p>
      </dgm:t>
    </dgm:pt>
    <dgm:pt modelId="{6398450B-D1FD-4FEE-9C8A-012E0E34FCAB}">
      <dgm:prSet phldrT="[Text]" custT="1"/>
      <dgm:spPr/>
      <dgm:t>
        <a:bodyPr/>
        <a:lstStyle/>
        <a:p>
          <a:r>
            <a:rPr lang="en-GB" sz="1600" dirty="0"/>
            <a:t>Patients were able to access support from registered staff much sooner due to their problems being highlighted earlier.</a:t>
          </a:r>
        </a:p>
      </dgm:t>
    </dgm:pt>
    <dgm:pt modelId="{99170AB3-9C6F-40FD-8E33-E39FC9BCB296}" type="parTrans" cxnId="{E2A0CAF7-F3AC-468E-90D9-960C4B1E01F2}">
      <dgm:prSet/>
      <dgm:spPr/>
      <dgm:t>
        <a:bodyPr/>
        <a:lstStyle/>
        <a:p>
          <a:endParaRPr lang="en-GB"/>
        </a:p>
      </dgm:t>
    </dgm:pt>
    <dgm:pt modelId="{6FA8BFBB-5BF6-48B6-8DEF-2AA9B46E0324}" type="sibTrans" cxnId="{E2A0CAF7-F3AC-468E-90D9-960C4B1E01F2}">
      <dgm:prSet/>
      <dgm:spPr/>
      <dgm:t>
        <a:bodyPr/>
        <a:lstStyle/>
        <a:p>
          <a:endParaRPr lang="en-GB"/>
        </a:p>
      </dgm:t>
    </dgm:pt>
    <dgm:pt modelId="{6B5C0562-9442-4A3A-B9FD-0ADA2722F463}">
      <dgm:prSet phldrT="[Text]" custT="1"/>
      <dgm:spPr/>
      <dgm:t>
        <a:bodyPr/>
        <a:lstStyle/>
        <a:p>
          <a:r>
            <a:rPr lang="en-GB" sz="1600" dirty="0"/>
            <a:t>All 30 patients had been given a plan, HEP or advice prior to our visit, meaning patients were able to take part in their recover much sooner.</a:t>
          </a:r>
        </a:p>
      </dgm:t>
    </dgm:pt>
    <dgm:pt modelId="{E986245D-888A-4E6F-8F7B-A75E6ED34756}" type="parTrans" cxnId="{039B0DA7-68A6-4BB5-88EF-2487E2571127}">
      <dgm:prSet/>
      <dgm:spPr/>
      <dgm:t>
        <a:bodyPr/>
        <a:lstStyle/>
        <a:p>
          <a:endParaRPr lang="en-GB"/>
        </a:p>
      </dgm:t>
    </dgm:pt>
    <dgm:pt modelId="{8ADDA2DD-C8D2-45FC-9085-CC7C08D2A8CE}" type="sibTrans" cxnId="{039B0DA7-68A6-4BB5-88EF-2487E2571127}">
      <dgm:prSet/>
      <dgm:spPr/>
      <dgm:t>
        <a:bodyPr/>
        <a:lstStyle/>
        <a:p>
          <a:endParaRPr lang="en-GB"/>
        </a:p>
      </dgm:t>
    </dgm:pt>
    <dgm:pt modelId="{32B8DC05-E469-4FA1-90C5-0BA84F624E55}" type="pres">
      <dgm:prSet presAssocID="{5C618902-C756-4285-A650-36F78B7D2FF9}" presName="diagram" presStyleCnt="0">
        <dgm:presLayoutVars>
          <dgm:dir/>
          <dgm:resizeHandles val="exact"/>
        </dgm:presLayoutVars>
      </dgm:prSet>
      <dgm:spPr/>
    </dgm:pt>
    <dgm:pt modelId="{CF8B8732-662B-4CC7-B206-41BA82252EAC}" type="pres">
      <dgm:prSet presAssocID="{0DADCF49-1AC2-4162-BF5B-BB927D47C18D}" presName="node" presStyleLbl="node1" presStyleIdx="0" presStyleCnt="4" custLinFactNeighborY="-2576">
        <dgm:presLayoutVars>
          <dgm:bulletEnabled val="1"/>
        </dgm:presLayoutVars>
      </dgm:prSet>
      <dgm:spPr/>
    </dgm:pt>
    <dgm:pt modelId="{365B8DBF-751B-4484-B9DB-CBCB98F7E94C}" type="pres">
      <dgm:prSet presAssocID="{172FA600-6D52-4F13-B5EE-E5F32068A6CC}" presName="sibTrans" presStyleCnt="0"/>
      <dgm:spPr/>
    </dgm:pt>
    <dgm:pt modelId="{6A7C9A10-7204-476F-B7C6-473003181CB9}" type="pres">
      <dgm:prSet presAssocID="{72FC32D5-44C8-4427-BE9C-53B0966F11DC}" presName="node" presStyleLbl="node1" presStyleIdx="1" presStyleCnt="4">
        <dgm:presLayoutVars>
          <dgm:bulletEnabled val="1"/>
        </dgm:presLayoutVars>
      </dgm:prSet>
      <dgm:spPr/>
    </dgm:pt>
    <dgm:pt modelId="{97DD4B8C-1954-485C-8B05-6CB33BE443AB}" type="pres">
      <dgm:prSet presAssocID="{32B732EC-3F9F-4286-994A-FC06F6B31230}" presName="sibTrans" presStyleCnt="0"/>
      <dgm:spPr/>
    </dgm:pt>
    <dgm:pt modelId="{D0D28F54-34F9-49CD-A9C8-EF656DD93877}" type="pres">
      <dgm:prSet presAssocID="{6398450B-D1FD-4FEE-9C8A-012E0E34FCAB}" presName="node" presStyleLbl="node1" presStyleIdx="2" presStyleCnt="4">
        <dgm:presLayoutVars>
          <dgm:bulletEnabled val="1"/>
        </dgm:presLayoutVars>
      </dgm:prSet>
      <dgm:spPr/>
    </dgm:pt>
    <dgm:pt modelId="{29E6165A-E4A0-485E-A020-4324A9EE60C3}" type="pres">
      <dgm:prSet presAssocID="{6FA8BFBB-5BF6-48B6-8DEF-2AA9B46E0324}" presName="sibTrans" presStyleCnt="0"/>
      <dgm:spPr/>
    </dgm:pt>
    <dgm:pt modelId="{4AB0228C-B228-421B-822F-B0B34FBA59E0}" type="pres">
      <dgm:prSet presAssocID="{6B5C0562-9442-4A3A-B9FD-0ADA2722F463}" presName="node" presStyleLbl="node1" presStyleIdx="3" presStyleCnt="4">
        <dgm:presLayoutVars>
          <dgm:bulletEnabled val="1"/>
        </dgm:presLayoutVars>
      </dgm:prSet>
      <dgm:spPr/>
    </dgm:pt>
  </dgm:ptLst>
  <dgm:cxnLst>
    <dgm:cxn modelId="{B9504C0E-4CCC-4C28-9774-48231FF96B8A}" type="presOf" srcId="{6B5C0562-9442-4A3A-B9FD-0ADA2722F463}" destId="{4AB0228C-B228-421B-822F-B0B34FBA59E0}" srcOrd="0" destOrd="0" presId="urn:microsoft.com/office/officeart/2005/8/layout/default"/>
    <dgm:cxn modelId="{7C97116A-6724-4213-932C-84B7BA6741FC}" srcId="{5C618902-C756-4285-A650-36F78B7D2FF9}" destId="{72FC32D5-44C8-4427-BE9C-53B0966F11DC}" srcOrd="1" destOrd="0" parTransId="{30BAF51C-6616-45B6-82F8-DA30D7C18FED}" sibTransId="{32B732EC-3F9F-4286-994A-FC06F6B31230}"/>
    <dgm:cxn modelId="{6EEB667E-12CF-48E7-BC68-303C1E3E003A}" type="presOf" srcId="{5C618902-C756-4285-A650-36F78B7D2FF9}" destId="{32B8DC05-E469-4FA1-90C5-0BA84F624E55}" srcOrd="0" destOrd="0" presId="urn:microsoft.com/office/officeart/2005/8/layout/default"/>
    <dgm:cxn modelId="{5FBE5D98-FE13-422D-93AA-9AE9925ED0CE}" type="presOf" srcId="{72FC32D5-44C8-4427-BE9C-53B0966F11DC}" destId="{6A7C9A10-7204-476F-B7C6-473003181CB9}" srcOrd="0" destOrd="0" presId="urn:microsoft.com/office/officeart/2005/8/layout/default"/>
    <dgm:cxn modelId="{73F0289D-B470-4687-AB2D-FFE50457F991}" type="presOf" srcId="{0DADCF49-1AC2-4162-BF5B-BB927D47C18D}" destId="{CF8B8732-662B-4CC7-B206-41BA82252EAC}" srcOrd="0" destOrd="0" presId="urn:microsoft.com/office/officeart/2005/8/layout/default"/>
    <dgm:cxn modelId="{827C73A4-7DC0-4304-A72E-4E1186A79703}" type="presOf" srcId="{6398450B-D1FD-4FEE-9C8A-012E0E34FCAB}" destId="{D0D28F54-34F9-49CD-A9C8-EF656DD93877}" srcOrd="0" destOrd="0" presId="urn:microsoft.com/office/officeart/2005/8/layout/default"/>
    <dgm:cxn modelId="{039B0DA7-68A6-4BB5-88EF-2487E2571127}" srcId="{5C618902-C756-4285-A650-36F78B7D2FF9}" destId="{6B5C0562-9442-4A3A-B9FD-0ADA2722F463}" srcOrd="3" destOrd="0" parTransId="{E986245D-888A-4E6F-8F7B-A75E6ED34756}" sibTransId="{8ADDA2DD-C8D2-45FC-9085-CC7C08D2A8CE}"/>
    <dgm:cxn modelId="{8877D0D8-0A7C-4DB3-A19F-1D4C26AEF3D3}" srcId="{5C618902-C756-4285-A650-36F78B7D2FF9}" destId="{0DADCF49-1AC2-4162-BF5B-BB927D47C18D}" srcOrd="0" destOrd="0" parTransId="{3FE02995-2993-46CD-B9DF-FB6EC3FF0AA3}" sibTransId="{172FA600-6D52-4F13-B5EE-E5F32068A6CC}"/>
    <dgm:cxn modelId="{E2A0CAF7-F3AC-468E-90D9-960C4B1E01F2}" srcId="{5C618902-C756-4285-A650-36F78B7D2FF9}" destId="{6398450B-D1FD-4FEE-9C8A-012E0E34FCAB}" srcOrd="2" destOrd="0" parTransId="{99170AB3-9C6F-40FD-8E33-E39FC9BCB296}" sibTransId="{6FA8BFBB-5BF6-48B6-8DEF-2AA9B46E0324}"/>
    <dgm:cxn modelId="{DA21548D-6338-48B4-B082-87A89E3FBE5F}" type="presParOf" srcId="{32B8DC05-E469-4FA1-90C5-0BA84F624E55}" destId="{CF8B8732-662B-4CC7-B206-41BA82252EAC}" srcOrd="0" destOrd="0" presId="urn:microsoft.com/office/officeart/2005/8/layout/default"/>
    <dgm:cxn modelId="{B5D355BA-2479-4D7E-B0C0-5D5526002339}" type="presParOf" srcId="{32B8DC05-E469-4FA1-90C5-0BA84F624E55}" destId="{365B8DBF-751B-4484-B9DB-CBCB98F7E94C}" srcOrd="1" destOrd="0" presId="urn:microsoft.com/office/officeart/2005/8/layout/default"/>
    <dgm:cxn modelId="{148518FF-0D23-44DE-BEA5-7622E7A66C2C}" type="presParOf" srcId="{32B8DC05-E469-4FA1-90C5-0BA84F624E55}" destId="{6A7C9A10-7204-476F-B7C6-473003181CB9}" srcOrd="2" destOrd="0" presId="urn:microsoft.com/office/officeart/2005/8/layout/default"/>
    <dgm:cxn modelId="{B58AF01C-6E09-4107-A4A4-65D7C52C8070}" type="presParOf" srcId="{32B8DC05-E469-4FA1-90C5-0BA84F624E55}" destId="{97DD4B8C-1954-485C-8B05-6CB33BE443AB}" srcOrd="3" destOrd="0" presId="urn:microsoft.com/office/officeart/2005/8/layout/default"/>
    <dgm:cxn modelId="{9061029E-095E-4FF0-99BF-B0FCA52FB5E3}" type="presParOf" srcId="{32B8DC05-E469-4FA1-90C5-0BA84F624E55}" destId="{D0D28F54-34F9-49CD-A9C8-EF656DD93877}" srcOrd="4" destOrd="0" presId="urn:microsoft.com/office/officeart/2005/8/layout/default"/>
    <dgm:cxn modelId="{4FCA9EC4-5E94-4C19-9EB5-F89C1B0B99A1}" type="presParOf" srcId="{32B8DC05-E469-4FA1-90C5-0BA84F624E55}" destId="{29E6165A-E4A0-485E-A020-4324A9EE60C3}" srcOrd="5" destOrd="0" presId="urn:microsoft.com/office/officeart/2005/8/layout/default"/>
    <dgm:cxn modelId="{47DD0139-889B-4DB0-8517-F8E804E56920}" type="presParOf" srcId="{32B8DC05-E469-4FA1-90C5-0BA84F624E55}" destId="{4AB0228C-B228-421B-822F-B0B34FBA59E0}"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7D1A7A-79E3-4B2E-9522-A314C029A46D}">
      <dsp:nvSpPr>
        <dsp:cNvPr id="0" name=""/>
        <dsp:cNvSpPr/>
      </dsp:nvSpPr>
      <dsp:spPr>
        <a:xfrm>
          <a:off x="1264395" y="321223"/>
          <a:ext cx="4321738" cy="4321738"/>
        </a:xfrm>
        <a:prstGeom prst="pie">
          <a:avLst>
            <a:gd name="adj1" fmla="val 16200000"/>
            <a:gd name="adj2" fmla="val 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u="sng" kern="1200" dirty="0"/>
            <a:t>Plan</a:t>
          </a:r>
          <a:r>
            <a:rPr lang="en-GB" sz="1100" u="none" kern="1200" dirty="0"/>
            <a:t>-to ensure we have relevant information, create the check list &amp; record findings</a:t>
          </a:r>
        </a:p>
      </dsp:txBody>
      <dsp:txXfrm>
        <a:off x="3558518" y="1216955"/>
        <a:ext cx="1594927" cy="1183333"/>
      </dsp:txXfrm>
    </dsp:sp>
    <dsp:sp modelId="{3AA97749-5CD3-41CC-BF7D-64A63D338E60}">
      <dsp:nvSpPr>
        <dsp:cNvPr id="0" name=""/>
        <dsp:cNvSpPr/>
      </dsp:nvSpPr>
      <dsp:spPr>
        <a:xfrm>
          <a:off x="1264395" y="466310"/>
          <a:ext cx="4321738" cy="4321738"/>
        </a:xfrm>
        <a:prstGeom prst="pie">
          <a:avLst>
            <a:gd name="adj1" fmla="val 0"/>
            <a:gd name="adj2" fmla="val 54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u="sng" kern="1200" dirty="0"/>
            <a:t>Do</a:t>
          </a:r>
          <a:r>
            <a:rPr lang="en-GB" sz="1100" kern="1200" dirty="0"/>
            <a:t>- choose 10 patients from 3 different referral sources and record findings before and after using the document</a:t>
          </a:r>
        </a:p>
      </dsp:txBody>
      <dsp:txXfrm>
        <a:off x="3558518" y="2708984"/>
        <a:ext cx="1594927" cy="1183333"/>
      </dsp:txXfrm>
    </dsp:sp>
    <dsp:sp modelId="{506650DE-ED21-4A4A-95F4-8D56FAF0591E}">
      <dsp:nvSpPr>
        <dsp:cNvPr id="0" name=""/>
        <dsp:cNvSpPr/>
      </dsp:nvSpPr>
      <dsp:spPr>
        <a:xfrm>
          <a:off x="1119308" y="466310"/>
          <a:ext cx="4321738" cy="4321738"/>
        </a:xfrm>
        <a:prstGeom prst="pie">
          <a:avLst>
            <a:gd name="adj1" fmla="val 5400000"/>
            <a:gd name="adj2" fmla="val 108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u="sng" kern="1200" dirty="0"/>
            <a:t>Study</a:t>
          </a:r>
          <a:r>
            <a:rPr lang="en-GB" sz="1100" kern="1200" dirty="0"/>
            <a:t>- use the data to analyse if the document supports the triage process. Highlight anything that could be added. Get feedback from peers.</a:t>
          </a:r>
        </a:p>
      </dsp:txBody>
      <dsp:txXfrm>
        <a:off x="1551997" y="2708984"/>
        <a:ext cx="1594927" cy="1183333"/>
      </dsp:txXfrm>
    </dsp:sp>
    <dsp:sp modelId="{28BB8E47-5214-44E4-9C70-3D46807F0872}">
      <dsp:nvSpPr>
        <dsp:cNvPr id="0" name=""/>
        <dsp:cNvSpPr/>
      </dsp:nvSpPr>
      <dsp:spPr>
        <a:xfrm>
          <a:off x="1142408" y="331466"/>
          <a:ext cx="4191870" cy="4322430"/>
        </a:xfrm>
        <a:prstGeom prst="pie">
          <a:avLst>
            <a:gd name="adj1" fmla="val 108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u="sng" kern="1200" dirty="0"/>
            <a:t>Act</a:t>
          </a:r>
          <a:r>
            <a:rPr lang="en-GB" sz="1100" kern="1200" dirty="0"/>
            <a:t>-  What could be changed or added for further improvement? Has the detail of information improved?</a:t>
          </a:r>
        </a:p>
      </dsp:txBody>
      <dsp:txXfrm>
        <a:off x="1562094" y="1227341"/>
        <a:ext cx="1546999" cy="1183522"/>
      </dsp:txXfrm>
    </dsp:sp>
    <dsp:sp modelId="{479061B1-9CDE-4272-A569-5D07CE4A025C}">
      <dsp:nvSpPr>
        <dsp:cNvPr id="0" name=""/>
        <dsp:cNvSpPr/>
      </dsp:nvSpPr>
      <dsp:spPr>
        <a:xfrm>
          <a:off x="996859" y="53687"/>
          <a:ext cx="4856811" cy="4856811"/>
        </a:xfrm>
        <a:prstGeom prst="circularArrow">
          <a:avLst>
            <a:gd name="adj1" fmla="val 5085"/>
            <a:gd name="adj2" fmla="val 327528"/>
            <a:gd name="adj3" fmla="val 21272472"/>
            <a:gd name="adj4" fmla="val 162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1FA9495-50D6-4BD9-90FA-B4316BBF0DC5}">
      <dsp:nvSpPr>
        <dsp:cNvPr id="0" name=""/>
        <dsp:cNvSpPr/>
      </dsp:nvSpPr>
      <dsp:spPr>
        <a:xfrm>
          <a:off x="996859" y="198774"/>
          <a:ext cx="4856811" cy="4856811"/>
        </a:xfrm>
        <a:prstGeom prst="circularArrow">
          <a:avLst>
            <a:gd name="adj1" fmla="val 5085"/>
            <a:gd name="adj2" fmla="val 327528"/>
            <a:gd name="adj3" fmla="val 5072472"/>
            <a:gd name="adj4" fmla="val 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1818C5D-9C86-475E-B9F4-3241623295FC}">
      <dsp:nvSpPr>
        <dsp:cNvPr id="0" name=""/>
        <dsp:cNvSpPr/>
      </dsp:nvSpPr>
      <dsp:spPr>
        <a:xfrm>
          <a:off x="851772" y="198774"/>
          <a:ext cx="4856811" cy="4856811"/>
        </a:xfrm>
        <a:prstGeom prst="circularArrow">
          <a:avLst>
            <a:gd name="adj1" fmla="val 5085"/>
            <a:gd name="adj2" fmla="val 327528"/>
            <a:gd name="adj3" fmla="val 10472472"/>
            <a:gd name="adj4" fmla="val 54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C3D9736-F261-47EA-8AFB-08B1A40A870E}">
      <dsp:nvSpPr>
        <dsp:cNvPr id="0" name=""/>
        <dsp:cNvSpPr/>
      </dsp:nvSpPr>
      <dsp:spPr>
        <a:xfrm>
          <a:off x="810478" y="64272"/>
          <a:ext cx="4856811" cy="4856811"/>
        </a:xfrm>
        <a:prstGeom prst="circularArrow">
          <a:avLst>
            <a:gd name="adj1" fmla="val 5085"/>
            <a:gd name="adj2" fmla="val 327528"/>
            <a:gd name="adj3" fmla="val 15872472"/>
            <a:gd name="adj4" fmla="val 108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26609C-2392-43EF-86BA-193D4E356BD5}">
      <dsp:nvSpPr>
        <dsp:cNvPr id="0" name=""/>
        <dsp:cNvSpPr/>
      </dsp:nvSpPr>
      <dsp:spPr>
        <a:xfrm>
          <a:off x="0" y="707919"/>
          <a:ext cx="2533650" cy="152018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There was a significant difference of information given by the different referrers.</a:t>
          </a:r>
        </a:p>
      </dsp:txBody>
      <dsp:txXfrm>
        <a:off x="0" y="707919"/>
        <a:ext cx="2533650" cy="1520189"/>
      </dsp:txXfrm>
    </dsp:sp>
    <dsp:sp modelId="{3F7D72B4-17FB-4164-9BF5-54DAC0F9BD30}">
      <dsp:nvSpPr>
        <dsp:cNvPr id="0" name=""/>
        <dsp:cNvSpPr/>
      </dsp:nvSpPr>
      <dsp:spPr>
        <a:xfrm>
          <a:off x="2787015" y="707919"/>
          <a:ext cx="2533650" cy="152018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We learnt that the referrals from Specialist staff were more informative .</a:t>
          </a:r>
        </a:p>
      </dsp:txBody>
      <dsp:txXfrm>
        <a:off x="2787015" y="707919"/>
        <a:ext cx="2533650" cy="1520189"/>
      </dsp:txXfrm>
    </dsp:sp>
    <dsp:sp modelId="{2003396A-2E5A-4ECF-9AFD-21A4C5C78BFA}">
      <dsp:nvSpPr>
        <dsp:cNvPr id="0" name=""/>
        <dsp:cNvSpPr/>
      </dsp:nvSpPr>
      <dsp:spPr>
        <a:xfrm>
          <a:off x="5574029" y="707919"/>
          <a:ext cx="2533650" cy="152018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 Patients referred by the GPs generally required significantly more input prior to our visit.</a:t>
          </a:r>
        </a:p>
      </dsp:txBody>
      <dsp:txXfrm>
        <a:off x="5574029" y="707919"/>
        <a:ext cx="2533650" cy="1520189"/>
      </dsp:txXfrm>
    </dsp:sp>
    <dsp:sp modelId="{D1B985FE-7096-47F7-95F4-A4A8B3D7E4D8}">
      <dsp:nvSpPr>
        <dsp:cNvPr id="0" name=""/>
        <dsp:cNvSpPr/>
      </dsp:nvSpPr>
      <dsp:spPr>
        <a:xfrm>
          <a:off x="1393507" y="2481474"/>
          <a:ext cx="2533650" cy="152018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Almost all patients required equipment ordering for them after our initial visit.</a:t>
          </a:r>
        </a:p>
      </dsp:txBody>
      <dsp:txXfrm>
        <a:off x="1393507" y="2481474"/>
        <a:ext cx="2533650" cy="1520189"/>
      </dsp:txXfrm>
    </dsp:sp>
    <dsp:sp modelId="{0BE5753B-90A0-4846-BEC8-933ACB54CB42}">
      <dsp:nvSpPr>
        <dsp:cNvPr id="0" name=""/>
        <dsp:cNvSpPr/>
      </dsp:nvSpPr>
      <dsp:spPr>
        <a:xfrm>
          <a:off x="4180522" y="2481473"/>
          <a:ext cx="2533650" cy="152018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Only four patients had been given any sort of rehabilitation plan prior to our visit, some waiting up to 12 weeks before being assessed.</a:t>
          </a:r>
        </a:p>
      </dsp:txBody>
      <dsp:txXfrm>
        <a:off x="4180522" y="2481473"/>
        <a:ext cx="2533650" cy="15201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8B8732-662B-4CC7-B206-41BA82252EAC}">
      <dsp:nvSpPr>
        <dsp:cNvPr id="0" name=""/>
        <dsp:cNvSpPr/>
      </dsp:nvSpPr>
      <dsp:spPr>
        <a:xfrm>
          <a:off x="1166295" y="0"/>
          <a:ext cx="3342709" cy="200562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27/30 patients received at least one piece of equipment prior/during their initial visit, which increased their rate of recovery.</a:t>
          </a:r>
        </a:p>
      </dsp:txBody>
      <dsp:txXfrm>
        <a:off x="1166295" y="0"/>
        <a:ext cx="3342709" cy="2005625"/>
      </dsp:txXfrm>
    </dsp:sp>
    <dsp:sp modelId="{6A7C9A10-7204-476F-B7C6-473003181CB9}">
      <dsp:nvSpPr>
        <dsp:cNvPr id="0" name=""/>
        <dsp:cNvSpPr/>
      </dsp:nvSpPr>
      <dsp:spPr>
        <a:xfrm>
          <a:off x="4843275" y="2907"/>
          <a:ext cx="3342709" cy="200562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 amount of equipment required after our visit was significantly reduced, reducing falls, duplicate referrals and re-admission into hospital.</a:t>
          </a:r>
        </a:p>
      </dsp:txBody>
      <dsp:txXfrm>
        <a:off x="4843275" y="2907"/>
        <a:ext cx="3342709" cy="2005625"/>
      </dsp:txXfrm>
    </dsp:sp>
    <dsp:sp modelId="{D0D28F54-34F9-49CD-A9C8-EF656DD93877}">
      <dsp:nvSpPr>
        <dsp:cNvPr id="0" name=""/>
        <dsp:cNvSpPr/>
      </dsp:nvSpPr>
      <dsp:spPr>
        <a:xfrm>
          <a:off x="1166295" y="2342804"/>
          <a:ext cx="3342709" cy="200562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Patients were able to access support from registered staff much sooner due to their problems being highlighted earlier.</a:t>
          </a:r>
        </a:p>
      </dsp:txBody>
      <dsp:txXfrm>
        <a:off x="1166295" y="2342804"/>
        <a:ext cx="3342709" cy="2005625"/>
      </dsp:txXfrm>
    </dsp:sp>
    <dsp:sp modelId="{4AB0228C-B228-421B-822F-B0B34FBA59E0}">
      <dsp:nvSpPr>
        <dsp:cNvPr id="0" name=""/>
        <dsp:cNvSpPr/>
      </dsp:nvSpPr>
      <dsp:spPr>
        <a:xfrm>
          <a:off x="4843275" y="2342804"/>
          <a:ext cx="3342709" cy="200562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All 30 patients had been given a plan, HEP or advice prior to our visit, meaning patients were able to take part in their recover much sooner.</a:t>
          </a:r>
        </a:p>
      </dsp:txBody>
      <dsp:txXfrm>
        <a:off x="4843275" y="2342804"/>
        <a:ext cx="3342709" cy="2005625"/>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1F903-98A1-9842-1508-5D5C5E4EF9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977B33-19FA-2944-5AD8-073E30EB64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9B14BE0-56BD-5F0B-9063-AC1755D882FD}"/>
              </a:ext>
            </a:extLst>
          </p:cNvPr>
          <p:cNvSpPr>
            <a:spLocks noGrp="1"/>
          </p:cNvSpPr>
          <p:nvPr>
            <p:ph type="dt" sz="half" idx="10"/>
          </p:nvPr>
        </p:nvSpPr>
        <p:spPr/>
        <p:txBody>
          <a:bodyPr/>
          <a:lstStyle/>
          <a:p>
            <a:fld id="{9456E373-EC82-46A1-8AD3-6EB98FCCF57D}" type="datetimeFigureOut">
              <a:rPr lang="en-GB" smtClean="0"/>
              <a:t>04/02/2025</a:t>
            </a:fld>
            <a:endParaRPr lang="en-GB"/>
          </a:p>
        </p:txBody>
      </p:sp>
      <p:sp>
        <p:nvSpPr>
          <p:cNvPr id="5" name="Footer Placeholder 4">
            <a:extLst>
              <a:ext uri="{FF2B5EF4-FFF2-40B4-BE49-F238E27FC236}">
                <a16:creationId xmlns:a16="http://schemas.microsoft.com/office/drawing/2014/main" id="{15BA79B6-34B9-081E-9190-EA16C0276A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B6F5A4-4B74-1FE0-3FC7-F2482AC3DAB8}"/>
              </a:ext>
            </a:extLst>
          </p:cNvPr>
          <p:cNvSpPr>
            <a:spLocks noGrp="1"/>
          </p:cNvSpPr>
          <p:nvPr>
            <p:ph type="sldNum" sz="quarter" idx="12"/>
          </p:nvPr>
        </p:nvSpPr>
        <p:spPr/>
        <p:txBody>
          <a:bodyPr/>
          <a:lstStyle/>
          <a:p>
            <a:fld id="{3C19F9DA-F1BF-46C1-8203-F48F44E93A7B}" type="slidenum">
              <a:rPr lang="en-GB" smtClean="0"/>
              <a:t>‹#›</a:t>
            </a:fld>
            <a:endParaRPr lang="en-GB"/>
          </a:p>
        </p:txBody>
      </p:sp>
    </p:spTree>
    <p:extLst>
      <p:ext uri="{BB962C8B-B14F-4D97-AF65-F5344CB8AC3E}">
        <p14:creationId xmlns:p14="http://schemas.microsoft.com/office/powerpoint/2010/main" val="34512480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4F955-98A4-85BE-7391-1FCB3F1278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4979DC-7EFA-2CAB-CCEA-58022F1AED2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FF7C47-13A4-5DEB-7C93-4FC1F4CE9765}"/>
              </a:ext>
            </a:extLst>
          </p:cNvPr>
          <p:cNvSpPr>
            <a:spLocks noGrp="1"/>
          </p:cNvSpPr>
          <p:nvPr>
            <p:ph type="dt" sz="half" idx="10"/>
          </p:nvPr>
        </p:nvSpPr>
        <p:spPr/>
        <p:txBody>
          <a:bodyPr/>
          <a:lstStyle/>
          <a:p>
            <a:fld id="{9456E373-EC82-46A1-8AD3-6EB98FCCF57D}" type="datetimeFigureOut">
              <a:rPr lang="en-GB" smtClean="0"/>
              <a:t>04/02/2025</a:t>
            </a:fld>
            <a:endParaRPr lang="en-GB"/>
          </a:p>
        </p:txBody>
      </p:sp>
      <p:sp>
        <p:nvSpPr>
          <p:cNvPr id="5" name="Footer Placeholder 4">
            <a:extLst>
              <a:ext uri="{FF2B5EF4-FFF2-40B4-BE49-F238E27FC236}">
                <a16:creationId xmlns:a16="http://schemas.microsoft.com/office/drawing/2014/main" id="{D3910E32-6EAD-12FF-E5F7-A5892401A6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74F6C9-8F92-397F-F896-1D46FBC930F7}"/>
              </a:ext>
            </a:extLst>
          </p:cNvPr>
          <p:cNvSpPr>
            <a:spLocks noGrp="1"/>
          </p:cNvSpPr>
          <p:nvPr>
            <p:ph type="sldNum" sz="quarter" idx="12"/>
          </p:nvPr>
        </p:nvSpPr>
        <p:spPr/>
        <p:txBody>
          <a:bodyPr/>
          <a:lstStyle/>
          <a:p>
            <a:fld id="{3C19F9DA-F1BF-46C1-8203-F48F44E93A7B}" type="slidenum">
              <a:rPr lang="en-GB" smtClean="0"/>
              <a:t>‹#›</a:t>
            </a:fld>
            <a:endParaRPr lang="en-GB"/>
          </a:p>
        </p:txBody>
      </p:sp>
    </p:spTree>
    <p:extLst>
      <p:ext uri="{BB962C8B-B14F-4D97-AF65-F5344CB8AC3E}">
        <p14:creationId xmlns:p14="http://schemas.microsoft.com/office/powerpoint/2010/main" val="3805694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10F8B-39FB-4CB4-6355-E5AB80ED04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E27A728-0E32-DE94-E6B5-98CAF1EFB94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7DD68A-1A8D-FFB7-17FA-E74A6A44015E}"/>
              </a:ext>
            </a:extLst>
          </p:cNvPr>
          <p:cNvSpPr>
            <a:spLocks noGrp="1"/>
          </p:cNvSpPr>
          <p:nvPr>
            <p:ph type="dt" sz="half" idx="10"/>
          </p:nvPr>
        </p:nvSpPr>
        <p:spPr/>
        <p:txBody>
          <a:bodyPr/>
          <a:lstStyle/>
          <a:p>
            <a:fld id="{9456E373-EC82-46A1-8AD3-6EB98FCCF57D}" type="datetimeFigureOut">
              <a:rPr lang="en-GB" smtClean="0"/>
              <a:t>04/02/2025</a:t>
            </a:fld>
            <a:endParaRPr lang="en-GB"/>
          </a:p>
        </p:txBody>
      </p:sp>
      <p:sp>
        <p:nvSpPr>
          <p:cNvPr id="5" name="Footer Placeholder 4">
            <a:extLst>
              <a:ext uri="{FF2B5EF4-FFF2-40B4-BE49-F238E27FC236}">
                <a16:creationId xmlns:a16="http://schemas.microsoft.com/office/drawing/2014/main" id="{5C94235B-7232-1756-1F33-0790F9238D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F4111C-A96E-73E5-5C3D-4442A29F974A}"/>
              </a:ext>
            </a:extLst>
          </p:cNvPr>
          <p:cNvSpPr>
            <a:spLocks noGrp="1"/>
          </p:cNvSpPr>
          <p:nvPr>
            <p:ph type="sldNum" sz="quarter" idx="12"/>
          </p:nvPr>
        </p:nvSpPr>
        <p:spPr/>
        <p:txBody>
          <a:bodyPr/>
          <a:lstStyle/>
          <a:p>
            <a:fld id="{3C19F9DA-F1BF-46C1-8203-F48F44E93A7B}" type="slidenum">
              <a:rPr lang="en-GB" smtClean="0"/>
              <a:t>‹#›</a:t>
            </a:fld>
            <a:endParaRPr lang="en-GB"/>
          </a:p>
        </p:txBody>
      </p:sp>
    </p:spTree>
    <p:extLst>
      <p:ext uri="{BB962C8B-B14F-4D97-AF65-F5344CB8AC3E}">
        <p14:creationId xmlns:p14="http://schemas.microsoft.com/office/powerpoint/2010/main" val="1988166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3E12F-B37A-A1BC-E0FF-92B00B0B44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2A6E58-9166-8F03-0CF5-B8617F83778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CC296F8-FCC8-87DF-F881-F3F26924D67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94ADB1E-13C3-01C6-625B-3E79C9DE8955}"/>
              </a:ext>
            </a:extLst>
          </p:cNvPr>
          <p:cNvSpPr>
            <a:spLocks noGrp="1"/>
          </p:cNvSpPr>
          <p:nvPr>
            <p:ph type="dt" sz="half" idx="10"/>
          </p:nvPr>
        </p:nvSpPr>
        <p:spPr/>
        <p:txBody>
          <a:bodyPr/>
          <a:lstStyle/>
          <a:p>
            <a:fld id="{9456E373-EC82-46A1-8AD3-6EB98FCCF57D}" type="datetimeFigureOut">
              <a:rPr lang="en-GB" smtClean="0"/>
              <a:t>04/02/2025</a:t>
            </a:fld>
            <a:endParaRPr lang="en-GB"/>
          </a:p>
        </p:txBody>
      </p:sp>
      <p:sp>
        <p:nvSpPr>
          <p:cNvPr id="6" name="Footer Placeholder 5">
            <a:extLst>
              <a:ext uri="{FF2B5EF4-FFF2-40B4-BE49-F238E27FC236}">
                <a16:creationId xmlns:a16="http://schemas.microsoft.com/office/drawing/2014/main" id="{6C63F00B-B119-5C5A-ED85-88297A5FE6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125FDA-14B4-374C-013B-2C82F919258B}"/>
              </a:ext>
            </a:extLst>
          </p:cNvPr>
          <p:cNvSpPr>
            <a:spLocks noGrp="1"/>
          </p:cNvSpPr>
          <p:nvPr>
            <p:ph type="sldNum" sz="quarter" idx="12"/>
          </p:nvPr>
        </p:nvSpPr>
        <p:spPr/>
        <p:txBody>
          <a:bodyPr/>
          <a:lstStyle/>
          <a:p>
            <a:fld id="{3C19F9DA-F1BF-46C1-8203-F48F44E93A7B}" type="slidenum">
              <a:rPr lang="en-GB" smtClean="0"/>
              <a:t>‹#›</a:t>
            </a:fld>
            <a:endParaRPr lang="en-GB"/>
          </a:p>
        </p:txBody>
      </p:sp>
    </p:spTree>
    <p:extLst>
      <p:ext uri="{BB962C8B-B14F-4D97-AF65-F5344CB8AC3E}">
        <p14:creationId xmlns:p14="http://schemas.microsoft.com/office/powerpoint/2010/main" val="3447168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DD22F-C951-4CCA-67B3-8344507A647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8DD08A-BE5C-6F1F-CD88-C557A45F44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2D8268A-2702-3E3D-CC7D-D7C18567662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AE05569-C149-A078-2BC7-8701360873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D927369-1C9B-19CE-528D-F72919F87C6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C2175CA-969C-1396-5756-B7061F865DF0}"/>
              </a:ext>
            </a:extLst>
          </p:cNvPr>
          <p:cNvSpPr>
            <a:spLocks noGrp="1"/>
          </p:cNvSpPr>
          <p:nvPr>
            <p:ph type="dt" sz="half" idx="10"/>
          </p:nvPr>
        </p:nvSpPr>
        <p:spPr/>
        <p:txBody>
          <a:bodyPr/>
          <a:lstStyle/>
          <a:p>
            <a:fld id="{9456E373-EC82-46A1-8AD3-6EB98FCCF57D}" type="datetimeFigureOut">
              <a:rPr lang="en-GB" smtClean="0"/>
              <a:t>04/02/2025</a:t>
            </a:fld>
            <a:endParaRPr lang="en-GB"/>
          </a:p>
        </p:txBody>
      </p:sp>
      <p:sp>
        <p:nvSpPr>
          <p:cNvPr id="8" name="Footer Placeholder 7">
            <a:extLst>
              <a:ext uri="{FF2B5EF4-FFF2-40B4-BE49-F238E27FC236}">
                <a16:creationId xmlns:a16="http://schemas.microsoft.com/office/drawing/2014/main" id="{74A150C5-6633-BD7A-AE3D-7915392521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2A22B66-D53F-BDF1-F554-1EABBF43F744}"/>
              </a:ext>
            </a:extLst>
          </p:cNvPr>
          <p:cNvSpPr>
            <a:spLocks noGrp="1"/>
          </p:cNvSpPr>
          <p:nvPr>
            <p:ph type="sldNum" sz="quarter" idx="12"/>
          </p:nvPr>
        </p:nvSpPr>
        <p:spPr/>
        <p:txBody>
          <a:bodyPr/>
          <a:lstStyle/>
          <a:p>
            <a:fld id="{3C19F9DA-F1BF-46C1-8203-F48F44E93A7B}" type="slidenum">
              <a:rPr lang="en-GB" smtClean="0"/>
              <a:t>‹#›</a:t>
            </a:fld>
            <a:endParaRPr lang="en-GB"/>
          </a:p>
        </p:txBody>
      </p:sp>
    </p:spTree>
    <p:extLst>
      <p:ext uri="{BB962C8B-B14F-4D97-AF65-F5344CB8AC3E}">
        <p14:creationId xmlns:p14="http://schemas.microsoft.com/office/powerpoint/2010/main" val="322969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A4A31-4820-9B80-D9A6-E1DD3A3529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169D853-8C70-25E3-5602-014561F3DEAF}"/>
              </a:ext>
            </a:extLst>
          </p:cNvPr>
          <p:cNvSpPr>
            <a:spLocks noGrp="1"/>
          </p:cNvSpPr>
          <p:nvPr>
            <p:ph type="dt" sz="half" idx="10"/>
          </p:nvPr>
        </p:nvSpPr>
        <p:spPr/>
        <p:txBody>
          <a:bodyPr/>
          <a:lstStyle/>
          <a:p>
            <a:fld id="{9456E373-EC82-46A1-8AD3-6EB98FCCF57D}" type="datetimeFigureOut">
              <a:rPr lang="en-GB" smtClean="0"/>
              <a:t>04/02/2025</a:t>
            </a:fld>
            <a:endParaRPr lang="en-GB"/>
          </a:p>
        </p:txBody>
      </p:sp>
      <p:sp>
        <p:nvSpPr>
          <p:cNvPr id="4" name="Footer Placeholder 3">
            <a:extLst>
              <a:ext uri="{FF2B5EF4-FFF2-40B4-BE49-F238E27FC236}">
                <a16:creationId xmlns:a16="http://schemas.microsoft.com/office/drawing/2014/main" id="{B6F4AD1B-81BC-D89D-4947-4756EA380A9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6651C-C4F4-AE49-2652-FF27101ABA34}"/>
              </a:ext>
            </a:extLst>
          </p:cNvPr>
          <p:cNvSpPr>
            <a:spLocks noGrp="1"/>
          </p:cNvSpPr>
          <p:nvPr>
            <p:ph type="sldNum" sz="quarter" idx="12"/>
          </p:nvPr>
        </p:nvSpPr>
        <p:spPr/>
        <p:txBody>
          <a:bodyPr/>
          <a:lstStyle/>
          <a:p>
            <a:fld id="{3C19F9DA-F1BF-46C1-8203-F48F44E93A7B}" type="slidenum">
              <a:rPr lang="en-GB" smtClean="0"/>
              <a:t>‹#›</a:t>
            </a:fld>
            <a:endParaRPr lang="en-GB"/>
          </a:p>
        </p:txBody>
      </p:sp>
    </p:spTree>
    <p:extLst>
      <p:ext uri="{BB962C8B-B14F-4D97-AF65-F5344CB8AC3E}">
        <p14:creationId xmlns:p14="http://schemas.microsoft.com/office/powerpoint/2010/main" val="31878522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113B64-D816-0C4B-A99E-544B50A1C9DD}"/>
              </a:ext>
            </a:extLst>
          </p:cNvPr>
          <p:cNvSpPr>
            <a:spLocks noGrp="1"/>
          </p:cNvSpPr>
          <p:nvPr>
            <p:ph type="dt" sz="half" idx="10"/>
          </p:nvPr>
        </p:nvSpPr>
        <p:spPr/>
        <p:txBody>
          <a:bodyPr/>
          <a:lstStyle/>
          <a:p>
            <a:fld id="{9456E373-EC82-46A1-8AD3-6EB98FCCF57D}" type="datetimeFigureOut">
              <a:rPr lang="en-GB" smtClean="0"/>
              <a:t>04/02/2025</a:t>
            </a:fld>
            <a:endParaRPr lang="en-GB"/>
          </a:p>
        </p:txBody>
      </p:sp>
      <p:sp>
        <p:nvSpPr>
          <p:cNvPr id="3" name="Footer Placeholder 2">
            <a:extLst>
              <a:ext uri="{FF2B5EF4-FFF2-40B4-BE49-F238E27FC236}">
                <a16:creationId xmlns:a16="http://schemas.microsoft.com/office/drawing/2014/main" id="{D887A228-76C4-41EB-7EB4-DFA830EF65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996F4CF-088E-0A0D-A823-25038DB387EA}"/>
              </a:ext>
            </a:extLst>
          </p:cNvPr>
          <p:cNvSpPr>
            <a:spLocks noGrp="1"/>
          </p:cNvSpPr>
          <p:nvPr>
            <p:ph type="sldNum" sz="quarter" idx="12"/>
          </p:nvPr>
        </p:nvSpPr>
        <p:spPr/>
        <p:txBody>
          <a:bodyPr/>
          <a:lstStyle/>
          <a:p>
            <a:fld id="{3C19F9DA-F1BF-46C1-8203-F48F44E93A7B}" type="slidenum">
              <a:rPr lang="en-GB" smtClean="0"/>
              <a:t>‹#›</a:t>
            </a:fld>
            <a:endParaRPr lang="en-GB"/>
          </a:p>
        </p:txBody>
      </p:sp>
    </p:spTree>
    <p:extLst>
      <p:ext uri="{BB962C8B-B14F-4D97-AF65-F5344CB8AC3E}">
        <p14:creationId xmlns:p14="http://schemas.microsoft.com/office/powerpoint/2010/main" val="37568815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8E065-9425-E0B7-00D9-93DBFA2352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06D0A8D-14D2-7572-49D8-A7417C95410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2646A2F-E967-8585-8C26-E5E661DC31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CFEBFC-D5C6-3830-8E23-8C4A752DDB34}"/>
              </a:ext>
            </a:extLst>
          </p:cNvPr>
          <p:cNvSpPr>
            <a:spLocks noGrp="1"/>
          </p:cNvSpPr>
          <p:nvPr>
            <p:ph type="dt" sz="half" idx="10"/>
          </p:nvPr>
        </p:nvSpPr>
        <p:spPr/>
        <p:txBody>
          <a:bodyPr/>
          <a:lstStyle/>
          <a:p>
            <a:fld id="{9456E373-EC82-46A1-8AD3-6EB98FCCF57D}" type="datetimeFigureOut">
              <a:rPr lang="en-GB" smtClean="0"/>
              <a:t>04/02/2025</a:t>
            </a:fld>
            <a:endParaRPr lang="en-GB"/>
          </a:p>
        </p:txBody>
      </p:sp>
      <p:sp>
        <p:nvSpPr>
          <p:cNvPr id="6" name="Footer Placeholder 5">
            <a:extLst>
              <a:ext uri="{FF2B5EF4-FFF2-40B4-BE49-F238E27FC236}">
                <a16:creationId xmlns:a16="http://schemas.microsoft.com/office/drawing/2014/main" id="{45681892-F514-7FAA-29D1-D0C01B1FEA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07080C-12F2-9B23-F9A3-12C0BB4D1845}"/>
              </a:ext>
            </a:extLst>
          </p:cNvPr>
          <p:cNvSpPr>
            <a:spLocks noGrp="1"/>
          </p:cNvSpPr>
          <p:nvPr>
            <p:ph type="sldNum" sz="quarter" idx="12"/>
          </p:nvPr>
        </p:nvSpPr>
        <p:spPr/>
        <p:txBody>
          <a:bodyPr/>
          <a:lstStyle/>
          <a:p>
            <a:fld id="{3C19F9DA-F1BF-46C1-8203-F48F44E93A7B}" type="slidenum">
              <a:rPr lang="en-GB" smtClean="0"/>
              <a:t>‹#›</a:t>
            </a:fld>
            <a:endParaRPr lang="en-GB"/>
          </a:p>
        </p:txBody>
      </p:sp>
    </p:spTree>
    <p:extLst>
      <p:ext uri="{BB962C8B-B14F-4D97-AF65-F5344CB8AC3E}">
        <p14:creationId xmlns:p14="http://schemas.microsoft.com/office/powerpoint/2010/main" val="1234717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65A85-E664-1F65-644C-2FFAADDFAB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E3DD0D0-19BD-9697-6725-A70EA88222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F109E49-A9DD-422A-4AA4-3802A245B2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F225E1-2245-D52F-E884-1956CFDDF8F8}"/>
              </a:ext>
            </a:extLst>
          </p:cNvPr>
          <p:cNvSpPr>
            <a:spLocks noGrp="1"/>
          </p:cNvSpPr>
          <p:nvPr>
            <p:ph type="dt" sz="half" idx="10"/>
          </p:nvPr>
        </p:nvSpPr>
        <p:spPr/>
        <p:txBody>
          <a:bodyPr/>
          <a:lstStyle/>
          <a:p>
            <a:fld id="{9456E373-EC82-46A1-8AD3-6EB98FCCF57D}" type="datetimeFigureOut">
              <a:rPr lang="en-GB" smtClean="0"/>
              <a:t>04/02/2025</a:t>
            </a:fld>
            <a:endParaRPr lang="en-GB"/>
          </a:p>
        </p:txBody>
      </p:sp>
      <p:sp>
        <p:nvSpPr>
          <p:cNvPr id="6" name="Footer Placeholder 5">
            <a:extLst>
              <a:ext uri="{FF2B5EF4-FFF2-40B4-BE49-F238E27FC236}">
                <a16:creationId xmlns:a16="http://schemas.microsoft.com/office/drawing/2014/main" id="{15478289-17B5-8948-CE55-0D89392445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C4D336-E424-53FD-C09C-AA476067C3F1}"/>
              </a:ext>
            </a:extLst>
          </p:cNvPr>
          <p:cNvSpPr>
            <a:spLocks noGrp="1"/>
          </p:cNvSpPr>
          <p:nvPr>
            <p:ph type="sldNum" sz="quarter" idx="12"/>
          </p:nvPr>
        </p:nvSpPr>
        <p:spPr/>
        <p:txBody>
          <a:bodyPr/>
          <a:lstStyle/>
          <a:p>
            <a:fld id="{3C19F9DA-F1BF-46C1-8203-F48F44E93A7B}" type="slidenum">
              <a:rPr lang="en-GB" smtClean="0"/>
              <a:t>‹#›</a:t>
            </a:fld>
            <a:endParaRPr lang="en-GB"/>
          </a:p>
        </p:txBody>
      </p:sp>
    </p:spTree>
    <p:extLst>
      <p:ext uri="{BB962C8B-B14F-4D97-AF65-F5344CB8AC3E}">
        <p14:creationId xmlns:p14="http://schemas.microsoft.com/office/powerpoint/2010/main" val="3929105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D274F-43EF-FBA0-B9E8-228A03DFB28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EE7D78-BDCA-5777-CBD5-50DDCB4085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5DE911-2A33-A630-60F8-5F76BAE4048D}"/>
              </a:ext>
            </a:extLst>
          </p:cNvPr>
          <p:cNvSpPr>
            <a:spLocks noGrp="1"/>
          </p:cNvSpPr>
          <p:nvPr>
            <p:ph type="dt" sz="half" idx="10"/>
          </p:nvPr>
        </p:nvSpPr>
        <p:spPr/>
        <p:txBody>
          <a:bodyPr/>
          <a:lstStyle/>
          <a:p>
            <a:fld id="{9456E373-EC82-46A1-8AD3-6EB98FCCF57D}" type="datetimeFigureOut">
              <a:rPr lang="en-GB" smtClean="0"/>
              <a:t>04/02/2025</a:t>
            </a:fld>
            <a:endParaRPr lang="en-GB"/>
          </a:p>
        </p:txBody>
      </p:sp>
      <p:sp>
        <p:nvSpPr>
          <p:cNvPr id="5" name="Footer Placeholder 4">
            <a:extLst>
              <a:ext uri="{FF2B5EF4-FFF2-40B4-BE49-F238E27FC236}">
                <a16:creationId xmlns:a16="http://schemas.microsoft.com/office/drawing/2014/main" id="{91E0E36D-3824-BA39-A5A0-1FF985BD67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FB4B1B-861B-FAE8-417A-FF5BAB8A097A}"/>
              </a:ext>
            </a:extLst>
          </p:cNvPr>
          <p:cNvSpPr>
            <a:spLocks noGrp="1"/>
          </p:cNvSpPr>
          <p:nvPr>
            <p:ph type="sldNum" sz="quarter" idx="12"/>
          </p:nvPr>
        </p:nvSpPr>
        <p:spPr/>
        <p:txBody>
          <a:bodyPr/>
          <a:lstStyle/>
          <a:p>
            <a:fld id="{3C19F9DA-F1BF-46C1-8203-F48F44E93A7B}" type="slidenum">
              <a:rPr lang="en-GB" smtClean="0"/>
              <a:t>‹#›</a:t>
            </a:fld>
            <a:endParaRPr lang="en-GB"/>
          </a:p>
        </p:txBody>
      </p:sp>
    </p:spTree>
    <p:extLst>
      <p:ext uri="{BB962C8B-B14F-4D97-AF65-F5344CB8AC3E}">
        <p14:creationId xmlns:p14="http://schemas.microsoft.com/office/powerpoint/2010/main" val="175072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218419-C9BE-58BE-9E4F-6C66C21FE3C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2E539B-E29D-DD96-6637-A7E19360625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8840B2-668E-1081-3D31-E5ACE71E7206}"/>
              </a:ext>
            </a:extLst>
          </p:cNvPr>
          <p:cNvSpPr>
            <a:spLocks noGrp="1"/>
          </p:cNvSpPr>
          <p:nvPr>
            <p:ph type="dt" sz="half" idx="10"/>
          </p:nvPr>
        </p:nvSpPr>
        <p:spPr/>
        <p:txBody>
          <a:bodyPr/>
          <a:lstStyle/>
          <a:p>
            <a:fld id="{9456E373-EC82-46A1-8AD3-6EB98FCCF57D}" type="datetimeFigureOut">
              <a:rPr lang="en-GB" smtClean="0"/>
              <a:t>04/02/2025</a:t>
            </a:fld>
            <a:endParaRPr lang="en-GB"/>
          </a:p>
        </p:txBody>
      </p:sp>
      <p:sp>
        <p:nvSpPr>
          <p:cNvPr id="5" name="Footer Placeholder 4">
            <a:extLst>
              <a:ext uri="{FF2B5EF4-FFF2-40B4-BE49-F238E27FC236}">
                <a16:creationId xmlns:a16="http://schemas.microsoft.com/office/drawing/2014/main" id="{7F202789-68EE-39C8-597B-9E89A7131D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8DA165-A7C7-F1F3-24A0-6DE202CDF382}"/>
              </a:ext>
            </a:extLst>
          </p:cNvPr>
          <p:cNvSpPr>
            <a:spLocks noGrp="1"/>
          </p:cNvSpPr>
          <p:nvPr>
            <p:ph type="sldNum" sz="quarter" idx="12"/>
          </p:nvPr>
        </p:nvSpPr>
        <p:spPr/>
        <p:txBody>
          <a:bodyPr/>
          <a:lstStyle/>
          <a:p>
            <a:fld id="{3C19F9DA-F1BF-46C1-8203-F48F44E93A7B}" type="slidenum">
              <a:rPr lang="en-GB" smtClean="0"/>
              <a:t>‹#›</a:t>
            </a:fld>
            <a:endParaRPr lang="en-GB"/>
          </a:p>
        </p:txBody>
      </p:sp>
    </p:spTree>
    <p:extLst>
      <p:ext uri="{BB962C8B-B14F-4D97-AF65-F5344CB8AC3E}">
        <p14:creationId xmlns:p14="http://schemas.microsoft.com/office/powerpoint/2010/main" val="31295418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990B70-796F-E67A-63F2-95920D82DB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55A37D-4377-A953-CF5E-FA4E2A994D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344546-577F-1DB0-9B5C-8CC0D44762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456E373-EC82-46A1-8AD3-6EB98FCCF57D}" type="datetimeFigureOut">
              <a:rPr lang="en-GB" smtClean="0"/>
              <a:t>04/02/2025</a:t>
            </a:fld>
            <a:endParaRPr lang="en-GB"/>
          </a:p>
        </p:txBody>
      </p:sp>
      <p:sp>
        <p:nvSpPr>
          <p:cNvPr id="5" name="Footer Placeholder 4">
            <a:extLst>
              <a:ext uri="{FF2B5EF4-FFF2-40B4-BE49-F238E27FC236}">
                <a16:creationId xmlns:a16="http://schemas.microsoft.com/office/drawing/2014/main" id="{DD0A5339-141E-28BF-889F-EDBC57A20E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18520B8-9CED-CD50-C525-12B1F34F74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C19F9DA-F1BF-46C1-8203-F48F44E93A7B}" type="slidenum">
              <a:rPr lang="en-GB" smtClean="0"/>
              <a:t>‹#›</a:t>
            </a:fld>
            <a:endParaRPr lang="en-GB"/>
          </a:p>
        </p:txBody>
      </p:sp>
    </p:spTree>
    <p:extLst>
      <p:ext uri="{BB962C8B-B14F-4D97-AF65-F5344CB8AC3E}">
        <p14:creationId xmlns:p14="http://schemas.microsoft.com/office/powerpoint/2010/main" val="38863903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AF841DB-B2CF-9F84-7E8D-1B0C3875400B}"/>
              </a:ext>
            </a:extLst>
          </p:cNvPr>
          <p:cNvSpPr>
            <a:spLocks noGrp="1"/>
          </p:cNvSpPr>
          <p:nvPr>
            <p:ph type="subTitle" idx="1"/>
          </p:nvPr>
        </p:nvSpPr>
        <p:spPr>
          <a:xfrm>
            <a:off x="1547446" y="4571999"/>
            <a:ext cx="9156906" cy="1669409"/>
          </a:xfrm>
        </p:spPr>
        <p:txBody>
          <a:bodyPr>
            <a:normAutofit lnSpcReduction="10000"/>
          </a:bodyPr>
          <a:lstStyle/>
          <a:p>
            <a:r>
              <a:rPr lang="en-GB" b="1" u="sng" dirty="0"/>
              <a:t>Using the PDSA cycle to improve our Triage process.</a:t>
            </a:r>
          </a:p>
          <a:p>
            <a:endParaRPr lang="en-GB" dirty="0"/>
          </a:p>
          <a:p>
            <a:endParaRPr lang="en-GB" dirty="0"/>
          </a:p>
          <a:p>
            <a:r>
              <a:rPr lang="en-GB" dirty="0"/>
              <a:t>                                                                                                           Sadie Painter</a:t>
            </a:r>
          </a:p>
          <a:p>
            <a:endParaRPr lang="en-GB" dirty="0"/>
          </a:p>
          <a:p>
            <a:endParaRPr lang="en-GB" dirty="0"/>
          </a:p>
        </p:txBody>
      </p:sp>
      <p:pic>
        <p:nvPicPr>
          <p:cNvPr id="9" name="Picture 8">
            <a:extLst>
              <a:ext uri="{FF2B5EF4-FFF2-40B4-BE49-F238E27FC236}">
                <a16:creationId xmlns:a16="http://schemas.microsoft.com/office/drawing/2014/main" id="{0109BE17-26EC-F603-18D2-21F37CF14FC6}"/>
              </a:ext>
            </a:extLst>
          </p:cNvPr>
          <p:cNvPicPr>
            <a:picLocks noChangeAspect="1"/>
          </p:cNvPicPr>
          <p:nvPr/>
        </p:nvPicPr>
        <p:blipFill>
          <a:blip r:embed="rId2"/>
          <a:stretch>
            <a:fillRect/>
          </a:stretch>
        </p:blipFill>
        <p:spPr>
          <a:xfrm>
            <a:off x="2629183" y="206038"/>
            <a:ext cx="6933633" cy="3771768"/>
          </a:xfrm>
          <a:prstGeom prst="rect">
            <a:avLst/>
          </a:prstGeom>
        </p:spPr>
      </p:pic>
    </p:spTree>
    <p:extLst>
      <p:ext uri="{BB962C8B-B14F-4D97-AF65-F5344CB8AC3E}">
        <p14:creationId xmlns:p14="http://schemas.microsoft.com/office/powerpoint/2010/main" val="1075323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8ED9E-EE95-4295-9168-A847B6A0D3DF}"/>
              </a:ext>
            </a:extLst>
          </p:cNvPr>
          <p:cNvSpPr>
            <a:spLocks noGrp="1"/>
          </p:cNvSpPr>
          <p:nvPr>
            <p:ph type="title"/>
          </p:nvPr>
        </p:nvSpPr>
        <p:spPr/>
        <p:txBody>
          <a:bodyPr>
            <a:normAutofit/>
          </a:bodyPr>
          <a:lstStyle/>
          <a:p>
            <a:r>
              <a:rPr lang="en-GB" sz="2400" b="1" u="sng" dirty="0"/>
              <a:t>INTRODUCTION</a:t>
            </a:r>
          </a:p>
        </p:txBody>
      </p:sp>
      <p:sp>
        <p:nvSpPr>
          <p:cNvPr id="3" name="Content Placeholder 2">
            <a:extLst>
              <a:ext uri="{FF2B5EF4-FFF2-40B4-BE49-F238E27FC236}">
                <a16:creationId xmlns:a16="http://schemas.microsoft.com/office/drawing/2014/main" id="{35268FF6-9777-5C5D-B503-69F11712F912}"/>
              </a:ext>
            </a:extLst>
          </p:cNvPr>
          <p:cNvSpPr>
            <a:spLocks noGrp="1"/>
          </p:cNvSpPr>
          <p:nvPr>
            <p:ph idx="1"/>
          </p:nvPr>
        </p:nvSpPr>
        <p:spPr>
          <a:xfrm>
            <a:off x="838200" y="1546698"/>
            <a:ext cx="10515600" cy="4630265"/>
          </a:xfrm>
        </p:spPr>
        <p:txBody>
          <a:bodyPr>
            <a:normAutofit/>
          </a:bodyPr>
          <a:lstStyle/>
          <a:p>
            <a:pPr marL="0" indent="0">
              <a:buNone/>
            </a:pPr>
            <a:r>
              <a:rPr lang="en-GB" sz="1800" dirty="0"/>
              <a:t>Over the last year our triage system has been altered to capture the information that is important to the patient using the ‘ What matters to you?’ template.  I have found that important information such as equipment in the property and environment risks have not been captured, along with simple patient instructions for their Home Exercise Programs (HEP) that allow the patient to continue with their rehabilitation prior to our initial visit, both issues slowing down their recovery process.</a:t>
            </a:r>
          </a:p>
          <a:p>
            <a:pPr marL="0" indent="0">
              <a:buNone/>
            </a:pPr>
            <a:r>
              <a:rPr lang="en-GB" sz="1800" dirty="0"/>
              <a:t>By using the PDSA cycle I would like to demonstrate the improvement to the quality of information during our Referral and Triage processes by creating and using a checklist.</a:t>
            </a:r>
          </a:p>
          <a:p>
            <a:pPr marL="0" indent="0">
              <a:buNone/>
            </a:pPr>
            <a:endParaRPr lang="en-GB" sz="1800" dirty="0"/>
          </a:p>
          <a:p>
            <a:pPr marL="0" indent="0">
              <a:buNone/>
            </a:pPr>
            <a:endParaRPr lang="en-GB" sz="1800" dirty="0"/>
          </a:p>
          <a:p>
            <a:pPr marL="0" indent="0">
              <a:buNone/>
            </a:pPr>
            <a:endParaRPr lang="en-GB" sz="1800" dirty="0"/>
          </a:p>
          <a:p>
            <a:pPr marL="0" indent="0">
              <a:buNone/>
            </a:pPr>
            <a:r>
              <a:rPr lang="en-GB" sz="1100" dirty="0"/>
              <a:t> </a:t>
            </a:r>
            <a:endParaRPr lang="en-GB" sz="1800" dirty="0"/>
          </a:p>
        </p:txBody>
      </p:sp>
      <p:pic>
        <p:nvPicPr>
          <p:cNvPr id="5" name="Picture 4" descr="Cartoon cat holding a magnifying glass">
            <a:extLst>
              <a:ext uri="{FF2B5EF4-FFF2-40B4-BE49-F238E27FC236}">
                <a16:creationId xmlns:a16="http://schemas.microsoft.com/office/drawing/2014/main" id="{512C9019-0ACC-D725-6759-94EEA9C2E3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13054" y="3920847"/>
            <a:ext cx="3524250" cy="2857500"/>
          </a:xfrm>
          <a:prstGeom prst="rect">
            <a:avLst/>
          </a:prstGeom>
        </p:spPr>
      </p:pic>
    </p:spTree>
    <p:extLst>
      <p:ext uri="{BB962C8B-B14F-4D97-AF65-F5344CB8AC3E}">
        <p14:creationId xmlns:p14="http://schemas.microsoft.com/office/powerpoint/2010/main" val="8529453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E0D91-C3B5-3D4B-158D-7CF18AED5A4C}"/>
              </a:ext>
            </a:extLst>
          </p:cNvPr>
          <p:cNvSpPr>
            <a:spLocks noGrp="1"/>
          </p:cNvSpPr>
          <p:nvPr>
            <p:ph type="title"/>
          </p:nvPr>
        </p:nvSpPr>
        <p:spPr>
          <a:xfrm>
            <a:off x="922789" y="1819274"/>
            <a:ext cx="3687980" cy="885825"/>
          </a:xfrm>
        </p:spPr>
        <p:txBody>
          <a:bodyPr/>
          <a:lstStyle/>
          <a:p>
            <a:r>
              <a:rPr lang="en-GB" dirty="0"/>
              <a:t>My PDSA Cycle</a:t>
            </a:r>
          </a:p>
        </p:txBody>
      </p:sp>
      <p:graphicFrame>
        <p:nvGraphicFramePr>
          <p:cNvPr id="6" name="Content Placeholder 5">
            <a:extLst>
              <a:ext uri="{FF2B5EF4-FFF2-40B4-BE49-F238E27FC236}">
                <a16:creationId xmlns:a16="http://schemas.microsoft.com/office/drawing/2014/main" id="{A5464110-3D9B-BB33-1210-F5CFC678C211}"/>
              </a:ext>
            </a:extLst>
          </p:cNvPr>
          <p:cNvGraphicFramePr>
            <a:graphicFrameLocks noGrp="1"/>
          </p:cNvGraphicFramePr>
          <p:nvPr>
            <p:ph idx="1"/>
            <p:extLst>
              <p:ext uri="{D42A27DB-BD31-4B8C-83A1-F6EECF244321}">
                <p14:modId xmlns:p14="http://schemas.microsoft.com/office/powerpoint/2010/main" val="4033352277"/>
              </p:ext>
            </p:extLst>
          </p:nvPr>
        </p:nvGraphicFramePr>
        <p:xfrm>
          <a:off x="4610769" y="635087"/>
          <a:ext cx="6741443" cy="51449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 Placeholder 7">
            <a:extLst>
              <a:ext uri="{FF2B5EF4-FFF2-40B4-BE49-F238E27FC236}">
                <a16:creationId xmlns:a16="http://schemas.microsoft.com/office/drawing/2014/main" id="{1035DBA7-84F5-B251-8F9A-42C79B26E8F1}"/>
              </a:ext>
            </a:extLst>
          </p:cNvPr>
          <p:cNvSpPr>
            <a:spLocks noGrp="1"/>
          </p:cNvSpPr>
          <p:nvPr>
            <p:ph type="body" sz="half" idx="2"/>
          </p:nvPr>
        </p:nvSpPr>
        <p:spPr>
          <a:xfrm>
            <a:off x="839789" y="4486274"/>
            <a:ext cx="3427412" cy="1382713"/>
          </a:xfrm>
        </p:spPr>
        <p:txBody>
          <a:bodyPr/>
          <a:lstStyle/>
          <a:p>
            <a:pPr marL="0" indent="0">
              <a:buNone/>
            </a:pPr>
            <a:r>
              <a:rPr lang="en-GB" sz="1600" dirty="0"/>
              <a:t>Consistent, timely and accurate data </a:t>
            </a:r>
          </a:p>
          <a:p>
            <a:pPr marL="0" indent="0">
              <a:buNone/>
            </a:pPr>
            <a:r>
              <a:rPr lang="en-GB" sz="1600" dirty="0"/>
              <a:t>improves care and decision making. </a:t>
            </a:r>
          </a:p>
          <a:p>
            <a:endParaRPr lang="en-GB" sz="1100" dirty="0"/>
          </a:p>
          <a:p>
            <a:pPr marL="0" indent="0">
              <a:buNone/>
            </a:pPr>
            <a:r>
              <a:rPr lang="en-GB" sz="1100" dirty="0"/>
              <a:t>         (NHS England 2024)</a:t>
            </a:r>
            <a:endParaRPr lang="en-GB" sz="1800" dirty="0"/>
          </a:p>
          <a:p>
            <a:endParaRPr lang="en-GB" dirty="0"/>
          </a:p>
        </p:txBody>
      </p:sp>
    </p:spTree>
    <p:extLst>
      <p:ext uri="{BB962C8B-B14F-4D97-AF65-F5344CB8AC3E}">
        <p14:creationId xmlns:p14="http://schemas.microsoft.com/office/powerpoint/2010/main" val="40272285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16EB37-FB2A-A142-1555-0FBC6273DDDA}"/>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What did I do?</a:t>
            </a:r>
          </a:p>
        </p:txBody>
      </p:sp>
      <p:sp>
        <p:nvSpPr>
          <p:cNvPr id="3" name="Content Placeholder 2">
            <a:extLst>
              <a:ext uri="{FF2B5EF4-FFF2-40B4-BE49-F238E27FC236}">
                <a16:creationId xmlns:a16="http://schemas.microsoft.com/office/drawing/2014/main" id="{94F209BF-197F-4F31-80EF-325ED96800C0}"/>
              </a:ext>
            </a:extLst>
          </p:cNvPr>
          <p:cNvSpPr>
            <a:spLocks noGrp="1"/>
          </p:cNvSpPr>
          <p:nvPr>
            <p:ph idx="1"/>
          </p:nvPr>
        </p:nvSpPr>
        <p:spPr>
          <a:xfrm>
            <a:off x="804292" y="2273720"/>
            <a:ext cx="4766330" cy="3781325"/>
          </a:xfrm>
        </p:spPr>
        <p:txBody>
          <a:bodyPr anchor="t">
            <a:normAutofit fontScale="85000" lnSpcReduction="20000"/>
          </a:bodyPr>
          <a:lstStyle/>
          <a:p>
            <a:r>
              <a:rPr lang="en-GB" sz="1800" dirty="0">
                <a:solidFill>
                  <a:schemeClr val="tx2"/>
                </a:solidFill>
              </a:rPr>
              <a:t>I created a checklist and called it the Home Assessment Tool; this would act as a prompt at the point of Triage and via the telephone prior to the initial visit and capture patient information.</a:t>
            </a:r>
          </a:p>
          <a:p>
            <a:r>
              <a:rPr lang="en-GB" sz="1800" dirty="0">
                <a:solidFill>
                  <a:schemeClr val="tx2"/>
                </a:solidFill>
              </a:rPr>
              <a:t>We picked out the 10 patients from 3 different referral sources that had been referred as a Band 4  assessment.</a:t>
            </a:r>
          </a:p>
          <a:p>
            <a:r>
              <a:rPr lang="en-GB" sz="1800" dirty="0">
                <a:solidFill>
                  <a:schemeClr val="tx2"/>
                </a:solidFill>
              </a:rPr>
              <a:t>We looked at the triage/referral information that we had been given and transferred the information that had been recorded.</a:t>
            </a:r>
          </a:p>
          <a:p>
            <a:r>
              <a:rPr lang="en-GB" sz="1800" dirty="0">
                <a:solidFill>
                  <a:schemeClr val="tx2"/>
                </a:solidFill>
              </a:rPr>
              <a:t>I looked at our assessments and counted how many patients needed to be provided with equipment after our visits, and how many had been given their Home Exercise Programmes prior to the visit.</a:t>
            </a:r>
          </a:p>
          <a:p>
            <a:r>
              <a:rPr lang="en-GB" sz="1800" dirty="0">
                <a:solidFill>
                  <a:schemeClr val="tx2"/>
                </a:solidFill>
              </a:rPr>
              <a:t>I noted how many patients had been given advice on safety in their own environment.</a:t>
            </a:r>
          </a:p>
          <a:p>
            <a:r>
              <a:rPr lang="en-GB" sz="1800" dirty="0">
                <a:solidFill>
                  <a:schemeClr val="tx2"/>
                </a:solidFill>
              </a:rPr>
              <a:t>We then completed telephone calls to book our appointments and complete the first half of the tool, whilst recording the information.</a:t>
            </a:r>
          </a:p>
          <a:p>
            <a:endParaRPr lang="en-GB" sz="1800" dirty="0">
              <a:solidFill>
                <a:schemeClr val="tx2"/>
              </a:solidFill>
            </a:endParaRPr>
          </a:p>
        </p:txBody>
      </p:sp>
      <p:grpSp>
        <p:nvGrpSpPr>
          <p:cNvPr id="21" name="Group 20">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blue check mark in a circle&#10;&#10;Description automatically generated">
            <a:extLst>
              <a:ext uri="{FF2B5EF4-FFF2-40B4-BE49-F238E27FC236}">
                <a16:creationId xmlns:a16="http://schemas.microsoft.com/office/drawing/2014/main" id="{8070BAFE-B477-9A5C-70FE-130EAE797C92}"/>
              </a:ext>
            </a:extLst>
          </p:cNvPr>
          <p:cNvPicPr>
            <a:picLocks noChangeAspect="1"/>
          </p:cNvPicPr>
          <p:nvPr/>
        </p:nvPicPr>
        <p:blipFill>
          <a:blip r:embed="rId2"/>
          <a:stretch>
            <a:fillRect/>
          </a:stretch>
        </p:blipFill>
        <p:spPr>
          <a:xfrm>
            <a:off x="7708392" y="1853984"/>
            <a:ext cx="4142232" cy="4073576"/>
          </a:xfrm>
          <a:prstGeom prst="rect">
            <a:avLst/>
          </a:prstGeom>
        </p:spPr>
      </p:pic>
    </p:spTree>
    <p:extLst>
      <p:ext uri="{BB962C8B-B14F-4D97-AF65-F5344CB8AC3E}">
        <p14:creationId xmlns:p14="http://schemas.microsoft.com/office/powerpoint/2010/main" val="22729219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8CD9DD14-26BB-FC34-D14C-4585CE73DA56}"/>
              </a:ext>
            </a:extLst>
          </p:cNvPr>
          <p:cNvSpPr>
            <a:spLocks noGrp="1"/>
          </p:cNvSpPr>
          <p:nvPr>
            <p:ph type="title"/>
          </p:nvPr>
        </p:nvSpPr>
        <p:spPr/>
        <p:txBody>
          <a:bodyPr>
            <a:normAutofit/>
          </a:bodyPr>
          <a:lstStyle/>
          <a:p>
            <a:r>
              <a:rPr lang="en-GB" sz="1400" b="1" dirty="0"/>
              <a:t>The Home Assessment Tool sheet I created was used by myself and two colleagues to gather relevant and important information that was missing from the original Referral and Triage processes</a:t>
            </a:r>
            <a:r>
              <a:rPr lang="en-GB" sz="1400" dirty="0"/>
              <a:t>.</a:t>
            </a:r>
          </a:p>
        </p:txBody>
      </p:sp>
      <p:pic>
        <p:nvPicPr>
          <p:cNvPr id="17" name="Content Placeholder 16">
            <a:extLst>
              <a:ext uri="{FF2B5EF4-FFF2-40B4-BE49-F238E27FC236}">
                <a16:creationId xmlns:a16="http://schemas.microsoft.com/office/drawing/2014/main" id="{B7233C14-E78C-DD9E-B72F-E5FC57481F08}"/>
              </a:ext>
            </a:extLst>
          </p:cNvPr>
          <p:cNvPicPr>
            <a:picLocks noGrp="1" noChangeAspect="1"/>
          </p:cNvPicPr>
          <p:nvPr>
            <p:ph idx="1"/>
          </p:nvPr>
        </p:nvPicPr>
        <p:blipFill>
          <a:blip r:embed="rId2"/>
          <a:stretch>
            <a:fillRect/>
          </a:stretch>
        </p:blipFill>
        <p:spPr>
          <a:xfrm>
            <a:off x="662229" y="1770077"/>
            <a:ext cx="6345701" cy="4351338"/>
          </a:xfrm>
        </p:spPr>
      </p:pic>
      <p:sp>
        <p:nvSpPr>
          <p:cNvPr id="9" name="Rectangle 2">
            <a:extLst>
              <a:ext uri="{FF2B5EF4-FFF2-40B4-BE49-F238E27FC236}">
                <a16:creationId xmlns:a16="http://schemas.microsoft.com/office/drawing/2014/main" id="{CBDC5302-0305-0E9B-B627-8FC325B71653}"/>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2049" name="Picture 1" descr="A logo with text on it&#10;&#10;Description automatically generated">
            <a:extLst>
              <a:ext uri="{FF2B5EF4-FFF2-40B4-BE49-F238E27FC236}">
                <a16:creationId xmlns:a16="http://schemas.microsoft.com/office/drawing/2014/main" id="{522C0A06-30BC-6A2D-A629-7467C5D926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V="1">
            <a:off x="0" y="411481"/>
            <a:ext cx="2263775" cy="45719"/>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a:extLst>
              <a:ext uri="{FF2B5EF4-FFF2-40B4-BE49-F238E27FC236}">
                <a16:creationId xmlns:a16="http://schemas.microsoft.com/office/drawing/2014/main" id="{7C6D6456-005D-208D-323A-97174AC5974D}"/>
              </a:ext>
            </a:extLst>
          </p:cNvPr>
          <p:cNvPicPr>
            <a:picLocks noChangeAspect="1"/>
          </p:cNvPicPr>
          <p:nvPr/>
        </p:nvPicPr>
        <p:blipFill>
          <a:blip r:embed="rId4"/>
          <a:stretch>
            <a:fillRect/>
          </a:stretch>
        </p:blipFill>
        <p:spPr>
          <a:xfrm>
            <a:off x="7127273" y="1770077"/>
            <a:ext cx="4351397" cy="4542179"/>
          </a:xfrm>
          <a:prstGeom prst="rect">
            <a:avLst/>
          </a:prstGeom>
        </p:spPr>
      </p:pic>
    </p:spTree>
    <p:extLst>
      <p:ext uri="{BB962C8B-B14F-4D97-AF65-F5344CB8AC3E}">
        <p14:creationId xmlns:p14="http://schemas.microsoft.com/office/powerpoint/2010/main" val="36570936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DD02A-6C30-CB09-03C2-25894ECCAB99}"/>
              </a:ext>
            </a:extLst>
          </p:cNvPr>
          <p:cNvSpPr>
            <a:spLocks noGrp="1"/>
          </p:cNvSpPr>
          <p:nvPr>
            <p:ph type="title"/>
          </p:nvPr>
        </p:nvSpPr>
        <p:spPr/>
        <p:txBody>
          <a:bodyPr>
            <a:normAutofit/>
          </a:bodyPr>
          <a:lstStyle/>
          <a:p>
            <a:r>
              <a:rPr lang="en-GB" sz="1800" b="1" dirty="0"/>
              <a:t>Information taken from patient referral, triage records and patients notes prior to using the Home Assessment Tool.</a:t>
            </a:r>
          </a:p>
        </p:txBody>
      </p:sp>
      <p:graphicFrame>
        <p:nvGraphicFramePr>
          <p:cNvPr id="11" name="Content Placeholder 10">
            <a:extLst>
              <a:ext uri="{FF2B5EF4-FFF2-40B4-BE49-F238E27FC236}">
                <a16:creationId xmlns:a16="http://schemas.microsoft.com/office/drawing/2014/main" id="{34264A52-B06E-C8F7-AD54-FE165907DA42}"/>
              </a:ext>
            </a:extLst>
          </p:cNvPr>
          <p:cNvGraphicFramePr>
            <a:graphicFrameLocks noGrp="1"/>
          </p:cNvGraphicFramePr>
          <p:nvPr>
            <p:ph idx="1"/>
            <p:extLst>
              <p:ext uri="{D42A27DB-BD31-4B8C-83A1-F6EECF244321}">
                <p14:modId xmlns:p14="http://schemas.microsoft.com/office/powerpoint/2010/main" val="1637187222"/>
              </p:ext>
            </p:extLst>
          </p:nvPr>
        </p:nvGraphicFramePr>
        <p:xfrm>
          <a:off x="838200" y="1825625"/>
          <a:ext cx="10515600" cy="435133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4701919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634E4-566F-74BB-D838-D90DAEC52204}"/>
              </a:ext>
            </a:extLst>
          </p:cNvPr>
          <p:cNvSpPr>
            <a:spLocks noGrp="1"/>
          </p:cNvSpPr>
          <p:nvPr>
            <p:ph type="ctrTitle"/>
          </p:nvPr>
        </p:nvSpPr>
        <p:spPr>
          <a:xfrm>
            <a:off x="1524000" y="600076"/>
            <a:ext cx="7437120" cy="704849"/>
          </a:xfrm>
        </p:spPr>
        <p:txBody>
          <a:bodyPr>
            <a:normAutofit fontScale="90000"/>
          </a:bodyPr>
          <a:lstStyle/>
          <a:p>
            <a:r>
              <a:rPr lang="en-GB" sz="2400" b="1" u="sng" dirty="0"/>
              <a:t>What did we learn from the results without using the tool?</a:t>
            </a:r>
          </a:p>
        </p:txBody>
      </p:sp>
      <p:graphicFrame>
        <p:nvGraphicFramePr>
          <p:cNvPr id="5" name="Diagram 4">
            <a:extLst>
              <a:ext uri="{FF2B5EF4-FFF2-40B4-BE49-F238E27FC236}">
                <a16:creationId xmlns:a16="http://schemas.microsoft.com/office/drawing/2014/main" id="{9CC91443-ACD9-3ECD-5FF8-FCA2B4EB80AB}"/>
              </a:ext>
            </a:extLst>
          </p:cNvPr>
          <p:cNvGraphicFramePr/>
          <p:nvPr>
            <p:extLst>
              <p:ext uri="{D42A27DB-BD31-4B8C-83A1-F6EECF244321}">
                <p14:modId xmlns:p14="http://schemas.microsoft.com/office/powerpoint/2010/main" val="726081705"/>
              </p:ext>
            </p:extLst>
          </p:nvPr>
        </p:nvGraphicFramePr>
        <p:xfrm>
          <a:off x="2052320" y="1428750"/>
          <a:ext cx="8107680" cy="47095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0936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33973-DA81-0BC0-5E1C-6D64D524F3AD}"/>
              </a:ext>
            </a:extLst>
          </p:cNvPr>
          <p:cNvSpPr>
            <a:spLocks noGrp="1"/>
          </p:cNvSpPr>
          <p:nvPr>
            <p:ph type="title"/>
          </p:nvPr>
        </p:nvSpPr>
        <p:spPr/>
        <p:txBody>
          <a:bodyPr>
            <a:normAutofit/>
          </a:bodyPr>
          <a:lstStyle/>
          <a:p>
            <a:r>
              <a:rPr lang="en-GB" sz="1800" b="1" u="sng" dirty="0"/>
              <a:t>Information recorded from using Home Assessment Tool prior to visit over the telephone as part of the triage process</a:t>
            </a:r>
          </a:p>
        </p:txBody>
      </p:sp>
      <p:graphicFrame>
        <p:nvGraphicFramePr>
          <p:cNvPr id="6" name="Content Placeholder 5">
            <a:extLst>
              <a:ext uri="{FF2B5EF4-FFF2-40B4-BE49-F238E27FC236}">
                <a16:creationId xmlns:a16="http://schemas.microsoft.com/office/drawing/2014/main" id="{7143AAE0-925C-2F0E-0F92-AF84CF3CE6E7}"/>
              </a:ext>
            </a:extLst>
          </p:cNvPr>
          <p:cNvGraphicFramePr>
            <a:graphicFrameLocks noGrp="1"/>
          </p:cNvGraphicFramePr>
          <p:nvPr>
            <p:ph idx="1"/>
            <p:extLst>
              <p:ext uri="{D42A27DB-BD31-4B8C-83A1-F6EECF244321}">
                <p14:modId xmlns:p14="http://schemas.microsoft.com/office/powerpoint/2010/main" val="3667015346"/>
              </p:ext>
            </p:extLst>
          </p:nvPr>
        </p:nvGraphicFramePr>
        <p:xfrm>
          <a:off x="838200" y="1825625"/>
          <a:ext cx="10515600" cy="435133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00472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C5A62-420B-8A7F-0BC8-4483BD910803}"/>
              </a:ext>
            </a:extLst>
          </p:cNvPr>
          <p:cNvSpPr>
            <a:spLocks noGrp="1"/>
          </p:cNvSpPr>
          <p:nvPr>
            <p:ph type="title"/>
          </p:nvPr>
        </p:nvSpPr>
        <p:spPr/>
        <p:txBody>
          <a:bodyPr>
            <a:normAutofit/>
          </a:bodyPr>
          <a:lstStyle/>
          <a:p>
            <a:r>
              <a:rPr lang="en-GB" sz="2000" b="1" dirty="0"/>
              <a:t>What did we learn from the information recorded by using the tool at the point of triage?</a:t>
            </a:r>
          </a:p>
        </p:txBody>
      </p:sp>
      <p:graphicFrame>
        <p:nvGraphicFramePr>
          <p:cNvPr id="4" name="Content Placeholder 3">
            <a:extLst>
              <a:ext uri="{FF2B5EF4-FFF2-40B4-BE49-F238E27FC236}">
                <a16:creationId xmlns:a16="http://schemas.microsoft.com/office/drawing/2014/main" id="{D91D2E37-DF05-BF45-4B89-100775571C5C}"/>
              </a:ext>
            </a:extLst>
          </p:cNvPr>
          <p:cNvGraphicFramePr>
            <a:graphicFrameLocks noGrp="1"/>
          </p:cNvGraphicFramePr>
          <p:nvPr>
            <p:ph idx="1"/>
            <p:extLst>
              <p:ext uri="{D42A27DB-BD31-4B8C-83A1-F6EECF244321}">
                <p14:modId xmlns:p14="http://schemas.microsoft.com/office/powerpoint/2010/main" val="2226666181"/>
              </p:ext>
            </p:extLst>
          </p:nvPr>
        </p:nvGraphicFramePr>
        <p:xfrm>
          <a:off x="949960" y="1825625"/>
          <a:ext cx="935228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25141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EB16A-71C7-DBFE-EB29-3F8C7FA5A4D4}"/>
              </a:ext>
            </a:extLst>
          </p:cNvPr>
          <p:cNvSpPr>
            <a:spLocks noGrp="1"/>
          </p:cNvSpPr>
          <p:nvPr>
            <p:ph type="title"/>
          </p:nvPr>
        </p:nvSpPr>
        <p:spPr>
          <a:xfrm>
            <a:off x="614680" y="457200"/>
            <a:ext cx="10515600" cy="552768"/>
          </a:xfrm>
        </p:spPr>
        <p:txBody>
          <a:bodyPr>
            <a:normAutofit fontScale="90000"/>
          </a:bodyPr>
          <a:lstStyle/>
          <a:p>
            <a:r>
              <a:rPr lang="en-GB" sz="2000" b="1" dirty="0"/>
              <a:t>Outcomes of the Action</a:t>
            </a:r>
            <a:br>
              <a:rPr lang="en-GB" sz="2000" b="1" dirty="0"/>
            </a:br>
            <a:endParaRPr lang="en-GB" sz="2000" b="1" dirty="0"/>
          </a:p>
        </p:txBody>
      </p:sp>
      <p:sp>
        <p:nvSpPr>
          <p:cNvPr id="3" name="Content Placeholder 2">
            <a:extLst>
              <a:ext uri="{FF2B5EF4-FFF2-40B4-BE49-F238E27FC236}">
                <a16:creationId xmlns:a16="http://schemas.microsoft.com/office/drawing/2014/main" id="{A47CB65D-F465-67BD-E7A6-5219F26F3915}"/>
              </a:ext>
            </a:extLst>
          </p:cNvPr>
          <p:cNvSpPr>
            <a:spLocks noGrp="1"/>
          </p:cNvSpPr>
          <p:nvPr>
            <p:ph idx="1"/>
          </p:nvPr>
        </p:nvSpPr>
        <p:spPr>
          <a:xfrm>
            <a:off x="741680" y="3169920"/>
            <a:ext cx="10723880" cy="3606483"/>
          </a:xfrm>
        </p:spPr>
        <p:txBody>
          <a:bodyPr>
            <a:normAutofit/>
          </a:bodyPr>
          <a:lstStyle/>
          <a:p>
            <a:r>
              <a:rPr lang="en-GB" sz="2000" dirty="0"/>
              <a:t>Colleagues appeared happy to use the tool.</a:t>
            </a:r>
          </a:p>
          <a:p>
            <a:r>
              <a:rPr lang="en-GB" sz="2000" dirty="0"/>
              <a:t>They reported it had helped trigger questioning.</a:t>
            </a:r>
          </a:p>
          <a:p>
            <a:r>
              <a:rPr lang="en-GB" sz="2000" dirty="0"/>
              <a:t>Staff considered the ordering of equipment prior to visit, cutting down on patients’ waiting time for support with transfers and mobility.</a:t>
            </a:r>
          </a:p>
          <a:p>
            <a:r>
              <a:rPr lang="en-GB" sz="2000" dirty="0"/>
              <a:t>It proved to cut waiting list times and enabled us use time more efficiently.</a:t>
            </a:r>
          </a:p>
          <a:p>
            <a:r>
              <a:rPr lang="en-GB" sz="2000" dirty="0"/>
              <a:t>Alternative Multidisciplinary team support was highlighted quicker.</a:t>
            </a:r>
          </a:p>
          <a:p>
            <a:r>
              <a:rPr lang="en-GB" sz="2000" dirty="0"/>
              <a:t>It highlighted that more time was needed by the person triaging new referrals.</a:t>
            </a:r>
          </a:p>
          <a:p>
            <a:endParaRPr lang="en-GB" sz="2000" dirty="0"/>
          </a:p>
          <a:p>
            <a:endParaRPr lang="en-GB" sz="2000" dirty="0"/>
          </a:p>
        </p:txBody>
      </p:sp>
      <p:sp>
        <p:nvSpPr>
          <p:cNvPr id="5" name="TextBox 4">
            <a:extLst>
              <a:ext uri="{FF2B5EF4-FFF2-40B4-BE49-F238E27FC236}">
                <a16:creationId xmlns:a16="http://schemas.microsoft.com/office/drawing/2014/main" id="{261B365A-6D31-79ED-3731-3578936F96FA}"/>
              </a:ext>
            </a:extLst>
          </p:cNvPr>
          <p:cNvSpPr txBox="1"/>
          <p:nvPr/>
        </p:nvSpPr>
        <p:spPr>
          <a:xfrm>
            <a:off x="6207760" y="365125"/>
            <a:ext cx="5146040" cy="1754326"/>
          </a:xfrm>
          <a:prstGeom prst="rect">
            <a:avLst/>
          </a:prstGeom>
          <a:solidFill>
            <a:schemeClr val="accent1">
              <a:lumMod val="60000"/>
              <a:lumOff val="40000"/>
            </a:schemeClr>
          </a:solidFill>
        </p:spPr>
        <p:txBody>
          <a:bodyPr wrap="square" rtlCol="0">
            <a:spAutoFit/>
          </a:bodyPr>
          <a:lstStyle/>
          <a:p>
            <a:r>
              <a:rPr lang="en-GB" dirty="0"/>
              <a:t>“ Key communication skills create bonds between the patient and their provider, creating good working relationships with patient centred care which will aid progression of the rehabilitation program and better self-management”  ( Sharkiya 2023)</a:t>
            </a:r>
          </a:p>
        </p:txBody>
      </p:sp>
      <p:pic>
        <p:nvPicPr>
          <p:cNvPr id="3074" name="Picture 2" descr="Clocks GIF by weinventyou">
            <a:extLst>
              <a:ext uri="{FF2B5EF4-FFF2-40B4-BE49-F238E27FC236}">
                <a16:creationId xmlns:a16="http://schemas.microsoft.com/office/drawing/2014/main" id="{F682C7BE-292C-C51E-6DD4-0F45F15406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8488" y="1102043"/>
            <a:ext cx="1952625" cy="1754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06703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C2A15-4F94-1641-DA77-9D8B13A3CEB2}"/>
              </a:ext>
            </a:extLst>
          </p:cNvPr>
          <p:cNvSpPr>
            <a:spLocks noGrp="1"/>
          </p:cNvSpPr>
          <p:nvPr>
            <p:ph type="title"/>
          </p:nvPr>
        </p:nvSpPr>
        <p:spPr>
          <a:xfrm>
            <a:off x="838200" y="365125"/>
            <a:ext cx="10515600" cy="894715"/>
          </a:xfrm>
        </p:spPr>
        <p:txBody>
          <a:bodyPr>
            <a:normAutofit/>
          </a:bodyPr>
          <a:lstStyle/>
          <a:p>
            <a:r>
              <a:rPr lang="en-GB" sz="2400" b="1" dirty="0"/>
              <a:t>                                               Future use of PDSA cycles</a:t>
            </a:r>
          </a:p>
        </p:txBody>
      </p:sp>
      <p:pic>
        <p:nvPicPr>
          <p:cNvPr id="5" name="Picture 4">
            <a:extLst>
              <a:ext uri="{FF2B5EF4-FFF2-40B4-BE49-F238E27FC236}">
                <a16:creationId xmlns:a16="http://schemas.microsoft.com/office/drawing/2014/main" id="{2412E9A0-4B50-7D34-6145-6181D7F1F249}"/>
              </a:ext>
            </a:extLst>
          </p:cNvPr>
          <p:cNvPicPr>
            <a:picLocks noChangeAspect="1"/>
          </p:cNvPicPr>
          <p:nvPr/>
        </p:nvPicPr>
        <p:blipFill>
          <a:blip r:embed="rId2"/>
          <a:stretch>
            <a:fillRect/>
          </a:stretch>
        </p:blipFill>
        <p:spPr>
          <a:xfrm>
            <a:off x="9691321" y="166518"/>
            <a:ext cx="1949867" cy="1936602"/>
          </a:xfrm>
          <a:prstGeom prst="rect">
            <a:avLst/>
          </a:prstGeom>
        </p:spPr>
      </p:pic>
      <p:sp>
        <p:nvSpPr>
          <p:cNvPr id="18" name="TextBox 17">
            <a:extLst>
              <a:ext uri="{FF2B5EF4-FFF2-40B4-BE49-F238E27FC236}">
                <a16:creationId xmlns:a16="http://schemas.microsoft.com/office/drawing/2014/main" id="{3C633AEE-3B0A-9DDC-85CD-4BCB149C0464}"/>
              </a:ext>
            </a:extLst>
          </p:cNvPr>
          <p:cNvSpPr txBox="1"/>
          <p:nvPr/>
        </p:nvSpPr>
        <p:spPr>
          <a:xfrm>
            <a:off x="6187440" y="2103121"/>
            <a:ext cx="6077409" cy="1754326"/>
          </a:xfrm>
          <a:prstGeom prst="rect">
            <a:avLst/>
          </a:prstGeom>
          <a:noFill/>
        </p:spPr>
        <p:txBody>
          <a:bodyPr wrap="square" rtlCol="0">
            <a:spAutoFit/>
          </a:bodyPr>
          <a:lstStyle/>
          <a:p>
            <a:pPr marL="285750" indent="-285750">
              <a:buFont typeface="Arial" panose="020B0604020202020204" pitchFamily="34" charset="0"/>
              <a:buChar char="•"/>
            </a:pPr>
            <a:r>
              <a:rPr lang="en-GB" dirty="0"/>
              <a:t>Discuss the use of the Home Assessment tool with the  whole team.</a:t>
            </a:r>
          </a:p>
          <a:p>
            <a:pPr marL="285750" indent="-285750">
              <a:buFont typeface="Arial" panose="020B0604020202020204" pitchFamily="34" charset="0"/>
              <a:buChar char="•"/>
            </a:pPr>
            <a:r>
              <a:rPr lang="en-GB" dirty="0"/>
              <a:t>Use the tool at the point of triage and on initial visit.</a:t>
            </a:r>
          </a:p>
          <a:p>
            <a:pPr marL="285750" indent="-285750">
              <a:buFont typeface="Arial" panose="020B0604020202020204" pitchFamily="34" charset="0"/>
              <a:buChar char="•"/>
            </a:pPr>
            <a:r>
              <a:rPr lang="en-GB" dirty="0"/>
              <a:t>Use the information collected to share with other MDT’s.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19" name="Arrow: Down 18">
            <a:extLst>
              <a:ext uri="{FF2B5EF4-FFF2-40B4-BE49-F238E27FC236}">
                <a16:creationId xmlns:a16="http://schemas.microsoft.com/office/drawing/2014/main" id="{88D9E669-6615-D0FB-C463-E5A1D76EC150}"/>
              </a:ext>
            </a:extLst>
          </p:cNvPr>
          <p:cNvSpPr/>
          <p:nvPr/>
        </p:nvSpPr>
        <p:spPr>
          <a:xfrm>
            <a:off x="8514080" y="3429000"/>
            <a:ext cx="484632" cy="97840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7ACE22FD-6959-9F76-7DB9-0C732CA410BE}"/>
              </a:ext>
            </a:extLst>
          </p:cNvPr>
          <p:cNvSpPr txBox="1"/>
          <p:nvPr/>
        </p:nvSpPr>
        <p:spPr>
          <a:xfrm>
            <a:off x="6187440" y="4407408"/>
            <a:ext cx="5745480" cy="2308324"/>
          </a:xfrm>
          <a:prstGeom prst="rect">
            <a:avLst/>
          </a:prstGeom>
          <a:noFill/>
        </p:spPr>
        <p:txBody>
          <a:bodyPr wrap="square" rtlCol="0">
            <a:spAutoFit/>
          </a:bodyPr>
          <a:lstStyle/>
          <a:p>
            <a:endParaRPr lang="en-GB" dirty="0"/>
          </a:p>
          <a:p>
            <a:pPr marL="285750" indent="-285750">
              <a:buFont typeface="Arial" panose="020B0604020202020204" pitchFamily="34" charset="0"/>
              <a:buChar char="•"/>
            </a:pPr>
            <a:r>
              <a:rPr lang="en-GB" dirty="0"/>
              <a:t>Monitor the use of the tool and its content.</a:t>
            </a:r>
          </a:p>
          <a:p>
            <a:pPr marL="285750" indent="-285750">
              <a:buFont typeface="Arial" panose="020B0604020202020204" pitchFamily="34" charset="0"/>
              <a:buChar char="•"/>
            </a:pPr>
            <a:r>
              <a:rPr lang="en-GB" dirty="0"/>
              <a:t>Do any questions need to be altered, removing or new questions added?</a:t>
            </a:r>
          </a:p>
          <a:p>
            <a:pPr marL="285750" indent="-285750">
              <a:buFont typeface="Arial" panose="020B0604020202020204" pitchFamily="34" charset="0"/>
              <a:buChar char="•"/>
            </a:pPr>
            <a:r>
              <a:rPr lang="en-GB" dirty="0"/>
              <a:t>Has the tool saved time or increased workload to staff?</a:t>
            </a:r>
          </a:p>
          <a:p>
            <a:pPr marL="285750" indent="-285750">
              <a:buFont typeface="Arial" panose="020B0604020202020204" pitchFamily="34" charset="0"/>
              <a:buChar char="•"/>
            </a:pPr>
            <a:r>
              <a:rPr lang="en-GB" dirty="0"/>
              <a:t>Do patients continue to benefit from its use?</a:t>
            </a:r>
          </a:p>
          <a:p>
            <a:endParaRPr lang="en-GB" dirty="0"/>
          </a:p>
        </p:txBody>
      </p:sp>
      <p:sp>
        <p:nvSpPr>
          <p:cNvPr id="22" name="Arrow: Left 21">
            <a:extLst>
              <a:ext uri="{FF2B5EF4-FFF2-40B4-BE49-F238E27FC236}">
                <a16:creationId xmlns:a16="http://schemas.microsoft.com/office/drawing/2014/main" id="{C590BEFC-CCEE-8ED2-2DF6-1C3F042E19BB}"/>
              </a:ext>
            </a:extLst>
          </p:cNvPr>
          <p:cNvSpPr/>
          <p:nvPr/>
        </p:nvSpPr>
        <p:spPr>
          <a:xfrm>
            <a:off x="4993641" y="5319254"/>
            <a:ext cx="978408" cy="484632"/>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Right 22">
            <a:extLst>
              <a:ext uri="{FF2B5EF4-FFF2-40B4-BE49-F238E27FC236}">
                <a16:creationId xmlns:a16="http://schemas.microsoft.com/office/drawing/2014/main" id="{DB664C80-E4B7-4D45-BF86-11C0022B91EB}"/>
              </a:ext>
            </a:extLst>
          </p:cNvPr>
          <p:cNvSpPr/>
          <p:nvPr/>
        </p:nvSpPr>
        <p:spPr>
          <a:xfrm>
            <a:off x="5026153" y="2356407"/>
            <a:ext cx="978408"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948623ED-59A5-75EF-E24F-40F6D4C411F1}"/>
              </a:ext>
            </a:extLst>
          </p:cNvPr>
          <p:cNvSpPr txBox="1"/>
          <p:nvPr/>
        </p:nvSpPr>
        <p:spPr>
          <a:xfrm>
            <a:off x="544220" y="2103120"/>
            <a:ext cx="3891280" cy="2031325"/>
          </a:xfrm>
          <a:prstGeom prst="rect">
            <a:avLst/>
          </a:prstGeom>
          <a:noFill/>
        </p:spPr>
        <p:txBody>
          <a:bodyPr wrap="square" rtlCol="0">
            <a:spAutoFit/>
          </a:bodyPr>
          <a:lstStyle/>
          <a:p>
            <a:pPr marL="285750" indent="-285750">
              <a:buFont typeface="Arial" panose="020B0604020202020204" pitchFamily="34" charset="0"/>
              <a:buChar char="•"/>
            </a:pPr>
            <a:r>
              <a:rPr lang="en-GB" dirty="0"/>
              <a:t>Complete audit of the information being gathered.</a:t>
            </a:r>
          </a:p>
          <a:p>
            <a:pPr marL="285750" indent="-285750">
              <a:buFont typeface="Arial" panose="020B0604020202020204" pitchFamily="34" charset="0"/>
              <a:buChar char="•"/>
            </a:pPr>
            <a:r>
              <a:rPr lang="en-GB" dirty="0"/>
              <a:t>Has the care and support given to patients improved?</a:t>
            </a:r>
          </a:p>
          <a:p>
            <a:pPr marL="285750" indent="-285750">
              <a:buFont typeface="Arial" panose="020B0604020202020204" pitchFamily="34" charset="0"/>
              <a:buChar char="•"/>
            </a:pPr>
            <a:r>
              <a:rPr lang="en-GB" dirty="0"/>
              <a:t>Is any further care planning required?</a:t>
            </a:r>
          </a:p>
          <a:p>
            <a:pPr marL="285750" indent="-285750">
              <a:buFont typeface="Arial" panose="020B0604020202020204" pitchFamily="34" charset="0"/>
              <a:buChar char="•"/>
            </a:pPr>
            <a:endParaRPr lang="en-GB" dirty="0"/>
          </a:p>
        </p:txBody>
      </p:sp>
      <p:sp>
        <p:nvSpPr>
          <p:cNvPr id="26" name="Arrow: Up 25">
            <a:extLst>
              <a:ext uri="{FF2B5EF4-FFF2-40B4-BE49-F238E27FC236}">
                <a16:creationId xmlns:a16="http://schemas.microsoft.com/office/drawing/2014/main" id="{AA5B2652-2785-FDB9-A27F-F34BEEA801EC}"/>
              </a:ext>
            </a:extLst>
          </p:cNvPr>
          <p:cNvSpPr/>
          <p:nvPr/>
        </p:nvSpPr>
        <p:spPr>
          <a:xfrm>
            <a:off x="2436671" y="3745484"/>
            <a:ext cx="484632" cy="978408"/>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DC27771C-3609-C205-45DC-643535F53476}"/>
              </a:ext>
            </a:extLst>
          </p:cNvPr>
          <p:cNvSpPr txBox="1"/>
          <p:nvPr/>
        </p:nvSpPr>
        <p:spPr>
          <a:xfrm>
            <a:off x="645160" y="4761146"/>
            <a:ext cx="3891280" cy="2031325"/>
          </a:xfrm>
          <a:prstGeom prst="rect">
            <a:avLst/>
          </a:prstGeom>
          <a:noFill/>
        </p:spPr>
        <p:txBody>
          <a:bodyPr wrap="square" rtlCol="0">
            <a:spAutoFit/>
          </a:bodyPr>
          <a:lstStyle/>
          <a:p>
            <a:pPr marL="285750" indent="-285750">
              <a:buFont typeface="Arial" panose="020B0604020202020204" pitchFamily="34" charset="0"/>
              <a:buChar char="•"/>
            </a:pPr>
            <a:r>
              <a:rPr lang="en-GB" dirty="0"/>
              <a:t>Audit the accuracy of the information being gathered.</a:t>
            </a:r>
          </a:p>
          <a:p>
            <a:pPr marL="285750" indent="-285750">
              <a:buFont typeface="Arial" panose="020B0604020202020204" pitchFamily="34" charset="0"/>
              <a:buChar char="•"/>
            </a:pPr>
            <a:r>
              <a:rPr lang="en-GB" dirty="0"/>
              <a:t>Is the information being recorded and collected correctly?</a:t>
            </a:r>
          </a:p>
          <a:p>
            <a:pPr marL="285750" indent="-285750">
              <a:buFont typeface="Arial" panose="020B0604020202020204" pitchFamily="34" charset="0"/>
              <a:buChar char="•"/>
            </a:pPr>
            <a:r>
              <a:rPr lang="en-GB" dirty="0"/>
              <a:t>Discuss findings with other teams to highlight support required from MDT.</a:t>
            </a:r>
          </a:p>
        </p:txBody>
      </p:sp>
    </p:spTree>
    <p:extLst>
      <p:ext uri="{BB962C8B-B14F-4D97-AF65-F5344CB8AC3E}">
        <p14:creationId xmlns:p14="http://schemas.microsoft.com/office/powerpoint/2010/main" val="705812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2A6DD-6D64-2092-9174-CC931E8847D5}"/>
              </a:ext>
            </a:extLst>
          </p:cNvPr>
          <p:cNvSpPr>
            <a:spLocks noGrp="1"/>
          </p:cNvSpPr>
          <p:nvPr>
            <p:ph type="title"/>
          </p:nvPr>
        </p:nvSpPr>
        <p:spPr/>
        <p:txBody>
          <a:bodyPr>
            <a:normAutofit/>
          </a:bodyPr>
          <a:lstStyle/>
          <a:p>
            <a:r>
              <a:rPr lang="en-GB" sz="2400" b="1" dirty="0"/>
              <a:t>Conclusion</a:t>
            </a:r>
          </a:p>
        </p:txBody>
      </p:sp>
      <p:sp>
        <p:nvSpPr>
          <p:cNvPr id="3" name="Content Placeholder 2">
            <a:extLst>
              <a:ext uri="{FF2B5EF4-FFF2-40B4-BE49-F238E27FC236}">
                <a16:creationId xmlns:a16="http://schemas.microsoft.com/office/drawing/2014/main" id="{4984846B-CA32-DD5D-2B0B-151930D2B758}"/>
              </a:ext>
            </a:extLst>
          </p:cNvPr>
          <p:cNvSpPr>
            <a:spLocks noGrp="1"/>
          </p:cNvSpPr>
          <p:nvPr>
            <p:ph idx="1"/>
          </p:nvPr>
        </p:nvSpPr>
        <p:spPr/>
        <p:txBody>
          <a:bodyPr>
            <a:normAutofit/>
          </a:bodyPr>
          <a:lstStyle/>
          <a:p>
            <a:r>
              <a:rPr lang="en-GB" sz="2000" dirty="0"/>
              <a:t>Good communication and the sharing of information between health professionals is paramount to effective patient centred care. </a:t>
            </a:r>
          </a:p>
          <a:p>
            <a:r>
              <a:rPr lang="en-GB" sz="2000" dirty="0"/>
              <a:t>The quality of the information is of most importance to make appropriate decisions in the planning of all care and rehabilitation programs.</a:t>
            </a:r>
          </a:p>
          <a:p>
            <a:r>
              <a:rPr lang="en-GB" sz="2000" dirty="0"/>
              <a:t>Staff maintaining an adequate level of knowledge and training will increase the quality of questioning and information gathering, whilst ensuring that they are able to record it in an appropriate manner.</a:t>
            </a:r>
          </a:p>
          <a:p>
            <a:r>
              <a:rPr lang="en-GB" sz="2000" dirty="0"/>
              <a:t>The use of PDSA cycles would be ongoing with regular audits and possible updating of the tool to ensure information remains current, and that the quality of information remains at a high level. This will reduce the risk of patients not being supported/treated  quickly and efficiently, as failing to do so could </a:t>
            </a:r>
            <a:r>
              <a:rPr lang="en-GB" sz="2000"/>
              <a:t>potentially lead </a:t>
            </a:r>
            <a:r>
              <a:rPr lang="en-GB" sz="2000" dirty="0"/>
              <a:t>to admission into hospital, danger, injury or death.</a:t>
            </a:r>
          </a:p>
        </p:txBody>
      </p:sp>
    </p:spTree>
    <p:extLst>
      <p:ext uri="{BB962C8B-B14F-4D97-AF65-F5344CB8AC3E}">
        <p14:creationId xmlns:p14="http://schemas.microsoft.com/office/powerpoint/2010/main" val="22393576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Thank You For Listening Gif : Watching Sticker for iOS &amp; Android ...">
            <a:extLst>
              <a:ext uri="{FF2B5EF4-FFF2-40B4-BE49-F238E27FC236}">
                <a16:creationId xmlns:a16="http://schemas.microsoft.com/office/drawing/2014/main" id="{655C3E7F-F8FD-16C1-7785-91EB5F0AF5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55144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87AFC-6920-67FF-BCB6-223EF4132834}"/>
              </a:ext>
            </a:extLst>
          </p:cNvPr>
          <p:cNvSpPr>
            <a:spLocks noGrp="1"/>
          </p:cNvSpPr>
          <p:nvPr>
            <p:ph type="title"/>
          </p:nvPr>
        </p:nvSpPr>
        <p:spPr/>
        <p:txBody>
          <a:bodyPr>
            <a:normAutofit/>
          </a:bodyPr>
          <a:lstStyle/>
          <a:p>
            <a:r>
              <a:rPr lang="en-GB" sz="2400" b="1" dirty="0"/>
              <a:t>References.</a:t>
            </a:r>
          </a:p>
        </p:txBody>
      </p:sp>
      <p:sp>
        <p:nvSpPr>
          <p:cNvPr id="3" name="Content Placeholder 2">
            <a:extLst>
              <a:ext uri="{FF2B5EF4-FFF2-40B4-BE49-F238E27FC236}">
                <a16:creationId xmlns:a16="http://schemas.microsoft.com/office/drawing/2014/main" id="{B03C1207-A730-63B1-528C-52C7EB76B496}"/>
              </a:ext>
            </a:extLst>
          </p:cNvPr>
          <p:cNvSpPr>
            <a:spLocks noGrp="1"/>
          </p:cNvSpPr>
          <p:nvPr>
            <p:ph idx="1"/>
          </p:nvPr>
        </p:nvSpPr>
        <p:spPr/>
        <p:txBody>
          <a:bodyPr>
            <a:normAutofit/>
          </a:bodyPr>
          <a:lstStyle/>
          <a:p>
            <a:pPr marL="0" indent="0">
              <a:buNone/>
            </a:pPr>
            <a:r>
              <a:rPr lang="en-GB" sz="2000" dirty="0"/>
              <a:t>NHS England(2024) </a:t>
            </a:r>
            <a:r>
              <a:rPr lang="en-GB" sz="2000" i="1" dirty="0"/>
              <a:t>Why data quality is important in healthcare.</a:t>
            </a:r>
          </a:p>
          <a:p>
            <a:pPr marL="0" indent="0">
              <a:buNone/>
            </a:pPr>
            <a:r>
              <a:rPr lang="en-GB" sz="2000" dirty="0"/>
              <a:t>Available at :  https://www.theaccessgroup.com/en-gb/blog/hsc-why-data-quality-important-healthcare/  (Accessed: 31 January 2025)</a:t>
            </a:r>
          </a:p>
          <a:p>
            <a:pPr marL="0" indent="0">
              <a:buNone/>
            </a:pPr>
            <a:endParaRPr lang="en-GB" sz="2000" dirty="0"/>
          </a:p>
          <a:p>
            <a:pPr marL="0" indent="0">
              <a:buNone/>
            </a:pPr>
            <a:r>
              <a:rPr lang="en-GB" sz="2000" dirty="0"/>
              <a:t>Sharkiya,s.h. (2013)  BMC health services research, </a:t>
            </a:r>
            <a:r>
              <a:rPr lang="en-GB" sz="2000" i="1" dirty="0"/>
              <a:t>Quality communication can improve patient-centred health outcomes among older patients : a rapid review.</a:t>
            </a:r>
          </a:p>
          <a:p>
            <a:pPr marL="0" indent="0">
              <a:buNone/>
            </a:pPr>
            <a:r>
              <a:rPr lang="en-GB" sz="2000" dirty="0"/>
              <a:t>Available at : http://bmchealthservices.biomedcentral.com/articles//10.1186/s12913-023-09869-8  (Accessed </a:t>
            </a:r>
            <a:r>
              <a:rPr lang="en-GB" sz="2000"/>
              <a:t>: 01 February 2025)</a:t>
            </a:r>
            <a:endParaRPr lang="en-GB" sz="2000" dirty="0"/>
          </a:p>
          <a:p>
            <a:pPr marL="0" indent="0">
              <a:buNone/>
            </a:pPr>
            <a:endParaRPr lang="en-GB" sz="2000" dirty="0"/>
          </a:p>
        </p:txBody>
      </p:sp>
    </p:spTree>
    <p:extLst>
      <p:ext uri="{BB962C8B-B14F-4D97-AF65-F5344CB8AC3E}">
        <p14:creationId xmlns:p14="http://schemas.microsoft.com/office/powerpoint/2010/main" val="3166393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535</TotalTime>
  <Words>1156</Words>
  <Application>Microsoft Office PowerPoint</Application>
  <PresentationFormat>Widescreen</PresentationFormat>
  <Paragraphs>75</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PowerPoint Presentation</vt:lpstr>
      <vt:lpstr>INTRODUCTION</vt:lpstr>
      <vt:lpstr>My PDSA Cycle</vt:lpstr>
      <vt:lpstr>What did I do?</vt:lpstr>
      <vt:lpstr>The Home Assessment Tool sheet I created was used by myself and two colleagues to gather relevant and important information that was missing from the original Referral and Triage processes.</vt:lpstr>
      <vt:lpstr>Information taken from patient referral, triage records and patients notes prior to using the Home Assessment Tool.</vt:lpstr>
      <vt:lpstr>What did we learn from the results without using the tool?</vt:lpstr>
      <vt:lpstr>Information recorded from using Home Assessment Tool prior to visit over the telephone as part of the triage process</vt:lpstr>
      <vt:lpstr>What did we learn from the information recorded by using the tool at the point of triage?</vt:lpstr>
      <vt:lpstr>Outcomes of the Action </vt:lpstr>
      <vt:lpstr>                                               Future use of PDSA cycles</vt:lpstr>
      <vt:lpstr>Conclusion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sadie painter</dc:creator>
  <cp:lastModifiedBy>sadie painter</cp:lastModifiedBy>
  <cp:revision>1</cp:revision>
  <dcterms:created xsi:type="dcterms:W3CDTF">2025-02-04T09:40:57Z</dcterms:created>
  <dcterms:modified xsi:type="dcterms:W3CDTF">2025-02-04T18:52:07Z</dcterms:modified>
</cp:coreProperties>
</file>