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6"/>
  </p:notesMasterIdLst>
  <p:handoutMasterIdLst>
    <p:handoutMasterId r:id="rId57"/>
  </p:handoutMasterIdLst>
  <p:sldIdLst>
    <p:sldId id="305" r:id="rId5"/>
    <p:sldId id="306" r:id="rId6"/>
    <p:sldId id="307" r:id="rId7"/>
    <p:sldId id="308" r:id="rId8"/>
    <p:sldId id="309" r:id="rId9"/>
    <p:sldId id="310" r:id="rId10"/>
    <p:sldId id="311" r:id="rId11"/>
    <p:sldId id="312" r:id="rId12"/>
    <p:sldId id="313" r:id="rId13"/>
    <p:sldId id="314" r:id="rId14"/>
    <p:sldId id="315" r:id="rId15"/>
    <p:sldId id="316" r:id="rId16"/>
    <p:sldId id="317" r:id="rId17"/>
    <p:sldId id="318" r:id="rId18"/>
    <p:sldId id="319" r:id="rId19"/>
    <p:sldId id="367" r:id="rId20"/>
    <p:sldId id="368" r:id="rId21"/>
    <p:sldId id="382" r:id="rId22"/>
    <p:sldId id="320" r:id="rId23"/>
    <p:sldId id="325" r:id="rId24"/>
    <p:sldId id="332" r:id="rId25"/>
    <p:sldId id="339" r:id="rId26"/>
    <p:sldId id="383" r:id="rId27"/>
    <p:sldId id="384" r:id="rId28"/>
    <p:sldId id="385" r:id="rId29"/>
    <p:sldId id="387" r:id="rId30"/>
    <p:sldId id="386" r:id="rId31"/>
    <p:sldId id="388" r:id="rId32"/>
    <p:sldId id="389" r:id="rId33"/>
    <p:sldId id="392" r:id="rId34"/>
    <p:sldId id="393" r:id="rId35"/>
    <p:sldId id="396" r:id="rId36"/>
    <p:sldId id="394" r:id="rId37"/>
    <p:sldId id="366" r:id="rId38"/>
    <p:sldId id="390" r:id="rId39"/>
    <p:sldId id="397" r:id="rId40"/>
    <p:sldId id="348" r:id="rId41"/>
    <p:sldId id="349" r:id="rId42"/>
    <p:sldId id="350" r:id="rId43"/>
    <p:sldId id="351" r:id="rId44"/>
    <p:sldId id="345" r:id="rId45"/>
    <p:sldId id="346" r:id="rId46"/>
    <p:sldId id="391" r:id="rId47"/>
    <p:sldId id="398" r:id="rId48"/>
    <p:sldId id="399" r:id="rId49"/>
    <p:sldId id="371" r:id="rId50"/>
    <p:sldId id="357" r:id="rId51"/>
    <p:sldId id="400" r:id="rId52"/>
    <p:sldId id="381" r:id="rId53"/>
    <p:sldId id="363" r:id="rId54"/>
    <p:sldId id="36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90A8B-5358-4881-2635-0B40CFC083D7}" v="10" dt="2023-02-16T13:36:26.246"/>
    <p1510:client id="{815F07D3-2A2C-4ADC-800D-360621FE6E02}" v="392" dt="2023-02-17T12:52:31.4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6727" autoAdjust="0"/>
  </p:normalViewPr>
  <p:slideViewPr>
    <p:cSldViewPr snapToGrid="0">
      <p:cViewPr varScale="1">
        <p:scale>
          <a:sx n="116" d="100"/>
          <a:sy n="116" d="100"/>
        </p:scale>
        <p:origin x="102" y="2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commentAuthors" Target="commentAuthors.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65"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15B90A8B-5358-4881-2635-0B40CFC083D7}"/>
    <pc:docChg chg="modSld">
      <pc:chgData name="Zita Draper" userId="S::z.draper@uwtsd.ac.uk::b063123c-f51f-481b-b99c-f574606c9ace" providerId="AD" clId="Web-{15B90A8B-5358-4881-2635-0B40CFC083D7}" dt="2023-02-16T13:36:20.777" v="7" actId="20577"/>
      <pc:docMkLst>
        <pc:docMk/>
      </pc:docMkLst>
      <pc:sldChg chg="modSp">
        <pc:chgData name="Zita Draper" userId="S::z.draper@uwtsd.ac.uk::b063123c-f51f-481b-b99c-f574606c9ace" providerId="AD" clId="Web-{15B90A8B-5358-4881-2635-0B40CFC083D7}" dt="2023-02-16T13:27:51.578" v="0" actId="20577"/>
        <pc:sldMkLst>
          <pc:docMk/>
          <pc:sldMk cId="833123236" sldId="325"/>
        </pc:sldMkLst>
        <pc:spChg chg="mod">
          <ac:chgData name="Zita Draper" userId="S::z.draper@uwtsd.ac.uk::b063123c-f51f-481b-b99c-f574606c9ace" providerId="AD" clId="Web-{15B90A8B-5358-4881-2635-0B40CFC083D7}" dt="2023-02-16T13:27:51.578" v="0" actId="20577"/>
          <ac:spMkLst>
            <pc:docMk/>
            <pc:sldMk cId="833123236" sldId="325"/>
            <ac:spMk id="4" creationId="{94FAA32A-813F-17A7-2697-D3DFC95A675C}"/>
          </ac:spMkLst>
        </pc:spChg>
      </pc:sldChg>
      <pc:sldChg chg="modSp">
        <pc:chgData name="Zita Draper" userId="S::z.draper@uwtsd.ac.uk::b063123c-f51f-481b-b99c-f574606c9ace" providerId="AD" clId="Web-{15B90A8B-5358-4881-2635-0B40CFC083D7}" dt="2023-02-16T13:36:20.777" v="7" actId="20577"/>
        <pc:sldMkLst>
          <pc:docMk/>
          <pc:sldMk cId="1439794203" sldId="381"/>
        </pc:sldMkLst>
        <pc:spChg chg="mod">
          <ac:chgData name="Zita Draper" userId="S::z.draper@uwtsd.ac.uk::b063123c-f51f-481b-b99c-f574606c9ace" providerId="AD" clId="Web-{15B90A8B-5358-4881-2635-0B40CFC083D7}" dt="2023-02-16T13:36:20.777" v="7" actId="20577"/>
          <ac:spMkLst>
            <pc:docMk/>
            <pc:sldMk cId="1439794203" sldId="381"/>
            <ac:spMk id="3" creationId="{443FD118-6625-E3DD-85D3-7521852B25AB}"/>
          </ac:spMkLst>
        </pc:spChg>
      </pc:sldChg>
    </pc:docChg>
  </pc:docChgLst>
  <pc:docChgLst>
    <pc:chgData name="Zita Draper" userId="b063123c-f51f-481b-b99c-f574606c9ace" providerId="ADAL" clId="{815F07D3-2A2C-4ADC-800D-360621FE6E02}"/>
    <pc:docChg chg="undo custSel addSld delSld modSld sldOrd">
      <pc:chgData name="Zita Draper" userId="b063123c-f51f-481b-b99c-f574606c9ace" providerId="ADAL" clId="{815F07D3-2A2C-4ADC-800D-360621FE6E02}" dt="2023-02-17T12:53:10.321" v="11934" actId="20577"/>
      <pc:docMkLst>
        <pc:docMk/>
      </pc:docMkLst>
      <pc:sldChg chg="modSp mod">
        <pc:chgData name="Zita Draper" userId="b063123c-f51f-481b-b99c-f574606c9ace" providerId="ADAL" clId="{815F07D3-2A2C-4ADC-800D-360621FE6E02}" dt="2023-02-17T10:02:28.151" v="11836" actId="1076"/>
        <pc:sldMkLst>
          <pc:docMk/>
          <pc:sldMk cId="317718070" sldId="305"/>
        </pc:sldMkLst>
        <pc:picChg chg="mod">
          <ac:chgData name="Zita Draper" userId="b063123c-f51f-481b-b99c-f574606c9ace" providerId="ADAL" clId="{815F07D3-2A2C-4ADC-800D-360621FE6E02}" dt="2023-02-17T10:02:28.151" v="11836" actId="1076"/>
          <ac:picMkLst>
            <pc:docMk/>
            <pc:sldMk cId="317718070" sldId="305"/>
            <ac:picMk id="6" creationId="{D0992332-ED6D-D487-274C-C05C1E4932D3}"/>
          </ac:picMkLst>
        </pc:picChg>
      </pc:sldChg>
      <pc:sldChg chg="modSp mod">
        <pc:chgData name="Zita Draper" userId="b063123c-f51f-481b-b99c-f574606c9ace" providerId="ADAL" clId="{815F07D3-2A2C-4ADC-800D-360621FE6E02}" dt="2023-02-17T10:03:12.892" v="11837" actId="1076"/>
        <pc:sldMkLst>
          <pc:docMk/>
          <pc:sldMk cId="3953426589" sldId="306"/>
        </pc:sldMkLst>
        <pc:picChg chg="mod">
          <ac:chgData name="Zita Draper" userId="b063123c-f51f-481b-b99c-f574606c9ace" providerId="ADAL" clId="{815F07D3-2A2C-4ADC-800D-360621FE6E02}" dt="2023-02-17T10:03:12.892" v="11837" actId="1076"/>
          <ac:picMkLst>
            <pc:docMk/>
            <pc:sldMk cId="3953426589" sldId="306"/>
            <ac:picMk id="3" creationId="{8B518C92-9F70-9D05-ADE4-80631C8FB37C}"/>
          </ac:picMkLst>
        </pc:picChg>
      </pc:sldChg>
      <pc:sldChg chg="modSp mod">
        <pc:chgData name="Zita Draper" userId="b063123c-f51f-481b-b99c-f574606c9ace" providerId="ADAL" clId="{815F07D3-2A2C-4ADC-800D-360621FE6E02}" dt="2023-02-17T10:20:49.093" v="11838" actId="1076"/>
        <pc:sldMkLst>
          <pc:docMk/>
          <pc:sldMk cId="1681852098" sldId="307"/>
        </pc:sldMkLst>
        <pc:picChg chg="mod">
          <ac:chgData name="Zita Draper" userId="b063123c-f51f-481b-b99c-f574606c9ace" providerId="ADAL" clId="{815F07D3-2A2C-4ADC-800D-360621FE6E02}" dt="2023-02-17T10:20:49.093" v="11838" actId="1076"/>
          <ac:picMkLst>
            <pc:docMk/>
            <pc:sldMk cId="1681852098" sldId="307"/>
            <ac:picMk id="2" creationId="{58FEBDBA-D777-3194-21F3-4F39FFA3FC42}"/>
          </ac:picMkLst>
        </pc:picChg>
      </pc:sldChg>
      <pc:sldChg chg="addSp delSp modSp mod">
        <pc:chgData name="Zita Draper" userId="b063123c-f51f-481b-b99c-f574606c9ace" providerId="ADAL" clId="{815F07D3-2A2C-4ADC-800D-360621FE6E02}" dt="2023-02-17T10:21:43.627" v="11839" actId="1076"/>
        <pc:sldMkLst>
          <pc:docMk/>
          <pc:sldMk cId="892548028" sldId="308"/>
        </pc:sldMkLst>
        <pc:spChg chg="mod">
          <ac:chgData name="Zita Draper" userId="b063123c-f51f-481b-b99c-f574606c9ace" providerId="ADAL" clId="{815F07D3-2A2C-4ADC-800D-360621FE6E02}" dt="2023-02-15T14:56:31.274" v="316" actId="1076"/>
          <ac:spMkLst>
            <pc:docMk/>
            <pc:sldMk cId="892548028" sldId="308"/>
            <ac:spMk id="2" creationId="{9A70C532-20ED-DBA7-DB6D-ED98A2B39624}"/>
          </ac:spMkLst>
        </pc:spChg>
        <pc:spChg chg="del mod">
          <ac:chgData name="Zita Draper" userId="b063123c-f51f-481b-b99c-f574606c9ace" providerId="ADAL" clId="{815F07D3-2A2C-4ADC-800D-360621FE6E02}" dt="2023-02-15T14:56:19.980" v="310" actId="26606"/>
          <ac:spMkLst>
            <pc:docMk/>
            <pc:sldMk cId="892548028" sldId="308"/>
            <ac:spMk id="3" creationId="{58BE5935-4AE3-2655-B41C-E65F37ED1C13}"/>
          </ac:spMkLst>
        </pc:spChg>
        <pc:spChg chg="mod">
          <ac:chgData name="Zita Draper" userId="b063123c-f51f-481b-b99c-f574606c9ace" providerId="ADAL" clId="{815F07D3-2A2C-4ADC-800D-360621FE6E02}" dt="2023-02-15T14:56:19.980" v="310" actId="26606"/>
          <ac:spMkLst>
            <pc:docMk/>
            <pc:sldMk cId="892548028" sldId="308"/>
            <ac:spMk id="5" creationId="{8A8D8C3D-BC80-0F9F-C881-3BA13D1429CF}"/>
          </ac:spMkLst>
        </pc:spChg>
        <pc:spChg chg="add del">
          <ac:chgData name="Zita Draper" userId="b063123c-f51f-481b-b99c-f574606c9ace" providerId="ADAL" clId="{815F07D3-2A2C-4ADC-800D-360621FE6E02}" dt="2023-02-15T14:56:35.297" v="317" actId="478"/>
          <ac:spMkLst>
            <pc:docMk/>
            <pc:sldMk cId="892548028" sldId="308"/>
            <ac:spMk id="11" creationId="{1984836E-4B25-0E53-B900-16E6BF4AD66A}"/>
          </ac:spMkLst>
        </pc:spChg>
        <pc:graphicFrameChg chg="add">
          <ac:chgData name="Zita Draper" userId="b063123c-f51f-481b-b99c-f574606c9ace" providerId="ADAL" clId="{815F07D3-2A2C-4ADC-800D-360621FE6E02}" dt="2023-02-15T14:56:19.980" v="310" actId="26606"/>
          <ac:graphicFrameMkLst>
            <pc:docMk/>
            <pc:sldMk cId="892548028" sldId="308"/>
            <ac:graphicFrameMk id="7" creationId="{92741B77-D541-117D-0BCB-F752FCC09B73}"/>
          </ac:graphicFrameMkLst>
        </pc:graphicFrameChg>
        <pc:picChg chg="mod">
          <ac:chgData name="Zita Draper" userId="b063123c-f51f-481b-b99c-f574606c9ace" providerId="ADAL" clId="{815F07D3-2A2C-4ADC-800D-360621FE6E02}" dt="2023-02-17T10:21:43.627" v="11839" actId="1076"/>
          <ac:picMkLst>
            <pc:docMk/>
            <pc:sldMk cId="892548028" sldId="308"/>
            <ac:picMk id="3" creationId="{6788445E-4704-9D8B-8DB4-B53E3B242E1C}"/>
          </ac:picMkLst>
        </pc:picChg>
      </pc:sldChg>
      <pc:sldChg chg="addSp delSp modSp mod modClrScheme chgLayout">
        <pc:chgData name="Zita Draper" userId="b063123c-f51f-481b-b99c-f574606c9ace" providerId="ADAL" clId="{815F07D3-2A2C-4ADC-800D-360621FE6E02}" dt="2023-02-17T10:22:42.628" v="11840" actId="1076"/>
        <pc:sldMkLst>
          <pc:docMk/>
          <pc:sldMk cId="4291943935" sldId="309"/>
        </pc:sldMkLst>
        <pc:spChg chg="mod">
          <ac:chgData name="Zita Draper" userId="b063123c-f51f-481b-b99c-f574606c9ace" providerId="ADAL" clId="{815F07D3-2A2C-4ADC-800D-360621FE6E02}" dt="2023-02-16T10:34:05.805" v="11710" actId="26606"/>
          <ac:spMkLst>
            <pc:docMk/>
            <pc:sldMk cId="4291943935" sldId="309"/>
            <ac:spMk id="2" creationId="{928DED5A-0F8C-D397-CBF7-AD69F2D4F769}"/>
          </ac:spMkLst>
        </pc:spChg>
        <pc:spChg chg="mod">
          <ac:chgData name="Zita Draper" userId="b063123c-f51f-481b-b99c-f574606c9ace" providerId="ADAL" clId="{815F07D3-2A2C-4ADC-800D-360621FE6E02}" dt="2023-02-16T10:34:05.805" v="11710" actId="26606"/>
          <ac:spMkLst>
            <pc:docMk/>
            <pc:sldMk cId="4291943935" sldId="309"/>
            <ac:spMk id="3" creationId="{2909294C-DB77-6034-855C-48F6E5625FFC}"/>
          </ac:spMkLst>
        </pc:spChg>
        <pc:spChg chg="del">
          <ac:chgData name="Zita Draper" userId="b063123c-f51f-481b-b99c-f574606c9ace" providerId="ADAL" clId="{815F07D3-2A2C-4ADC-800D-360621FE6E02}" dt="2023-02-15T14:57:43.280" v="318" actId="478"/>
          <ac:spMkLst>
            <pc:docMk/>
            <pc:sldMk cId="4291943935" sldId="309"/>
            <ac:spMk id="4" creationId="{2159E19B-C925-2E3E-65E4-339598011025}"/>
          </ac:spMkLst>
        </pc:spChg>
        <pc:spChg chg="mod">
          <ac:chgData name="Zita Draper" userId="b063123c-f51f-481b-b99c-f574606c9ace" providerId="ADAL" clId="{815F07D3-2A2C-4ADC-800D-360621FE6E02}" dt="2023-02-16T10:34:05.805" v="11710" actId="26606"/>
          <ac:spMkLst>
            <pc:docMk/>
            <pc:sldMk cId="4291943935" sldId="309"/>
            <ac:spMk id="5" creationId="{05E01C42-B2D4-40B5-FBAB-17A976F17216}"/>
          </ac:spMkLst>
        </pc:spChg>
        <pc:spChg chg="add del mod">
          <ac:chgData name="Zita Draper" userId="b063123c-f51f-481b-b99c-f574606c9ace" providerId="ADAL" clId="{815F07D3-2A2C-4ADC-800D-360621FE6E02}" dt="2023-02-16T10:34:10.096" v="11711" actId="478"/>
          <ac:spMkLst>
            <pc:docMk/>
            <pc:sldMk cId="4291943935" sldId="309"/>
            <ac:spMk id="10" creationId="{1091BD34-C98A-1607-C266-C8F0C4F87AB1}"/>
          </ac:spMkLst>
        </pc:spChg>
        <pc:picChg chg="mod">
          <ac:chgData name="Zita Draper" userId="b063123c-f51f-481b-b99c-f574606c9ace" providerId="ADAL" clId="{815F07D3-2A2C-4ADC-800D-360621FE6E02}" dt="2023-02-17T10:22:42.628" v="11840" actId="1076"/>
          <ac:picMkLst>
            <pc:docMk/>
            <pc:sldMk cId="4291943935" sldId="309"/>
            <ac:picMk id="4" creationId="{47886399-A326-AD54-1FE9-1F39A8219032}"/>
          </ac:picMkLst>
        </pc:picChg>
      </pc:sldChg>
      <pc:sldChg chg="delSp modSp mod">
        <pc:chgData name="Zita Draper" userId="b063123c-f51f-481b-b99c-f574606c9ace" providerId="ADAL" clId="{815F07D3-2A2C-4ADC-800D-360621FE6E02}" dt="2023-02-17T12:17:28.012" v="11882" actId="1076"/>
        <pc:sldMkLst>
          <pc:docMk/>
          <pc:sldMk cId="1884023986" sldId="310"/>
        </pc:sldMkLst>
        <pc:spChg chg="mod">
          <ac:chgData name="Zita Draper" userId="b063123c-f51f-481b-b99c-f574606c9ace" providerId="ADAL" clId="{815F07D3-2A2C-4ADC-800D-360621FE6E02}" dt="2023-02-15T19:10:56.361" v="1461" actId="403"/>
          <ac:spMkLst>
            <pc:docMk/>
            <pc:sldMk cId="1884023986" sldId="310"/>
            <ac:spMk id="2" creationId="{76B228A5-CA4C-F666-4D36-2A15B8AE7E6D}"/>
          </ac:spMkLst>
        </pc:spChg>
        <pc:spChg chg="mod">
          <ac:chgData name="Zita Draper" userId="b063123c-f51f-481b-b99c-f574606c9ace" providerId="ADAL" clId="{815F07D3-2A2C-4ADC-800D-360621FE6E02}" dt="2023-02-15T19:12:25.084" v="1707" actId="948"/>
          <ac:spMkLst>
            <pc:docMk/>
            <pc:sldMk cId="1884023986" sldId="310"/>
            <ac:spMk id="3" creationId="{76E426FC-0A40-3E80-8C8F-7A37608BA1AD}"/>
          </ac:spMkLst>
        </pc:spChg>
        <pc:spChg chg="del">
          <ac:chgData name="Zita Draper" userId="b063123c-f51f-481b-b99c-f574606c9ace" providerId="ADAL" clId="{815F07D3-2A2C-4ADC-800D-360621FE6E02}" dt="2023-02-15T14:57:47.290" v="319" actId="478"/>
          <ac:spMkLst>
            <pc:docMk/>
            <pc:sldMk cId="1884023986" sldId="310"/>
            <ac:spMk id="4" creationId="{3CBE0508-CA03-3AF8-29C3-98437FF3325B}"/>
          </ac:spMkLst>
        </pc:spChg>
        <pc:picChg chg="mod">
          <ac:chgData name="Zita Draper" userId="b063123c-f51f-481b-b99c-f574606c9ace" providerId="ADAL" clId="{815F07D3-2A2C-4ADC-800D-360621FE6E02}" dt="2023-02-17T12:17:28.012" v="11882" actId="1076"/>
          <ac:picMkLst>
            <pc:docMk/>
            <pc:sldMk cId="1884023986" sldId="310"/>
            <ac:picMk id="4" creationId="{C1B28C0B-1222-A85D-4050-1C8B1701C5D7}"/>
          </ac:picMkLst>
        </pc:picChg>
      </pc:sldChg>
      <pc:sldChg chg="addSp delSp modSp mod delAnim modNotesTx">
        <pc:chgData name="Zita Draper" userId="b063123c-f51f-481b-b99c-f574606c9ace" providerId="ADAL" clId="{815F07D3-2A2C-4ADC-800D-360621FE6E02}" dt="2023-02-17T12:53:10.321" v="11934" actId="20577"/>
        <pc:sldMkLst>
          <pc:docMk/>
          <pc:sldMk cId="398465174" sldId="311"/>
        </pc:sldMkLst>
        <pc:spChg chg="mod">
          <ac:chgData name="Zita Draper" userId="b063123c-f51f-481b-b99c-f574606c9ace" providerId="ADAL" clId="{815F07D3-2A2C-4ADC-800D-360621FE6E02}" dt="2023-02-15T19:17:57.586" v="1929" actId="1076"/>
          <ac:spMkLst>
            <pc:docMk/>
            <pc:sldMk cId="398465174" sldId="311"/>
            <ac:spMk id="2" creationId="{6FA942A8-8D9C-0479-9247-1ED339BA4F55}"/>
          </ac:spMkLst>
        </pc:spChg>
        <pc:spChg chg="del">
          <ac:chgData name="Zita Draper" userId="b063123c-f51f-481b-b99c-f574606c9ace" providerId="ADAL" clId="{815F07D3-2A2C-4ADC-800D-360621FE6E02}" dt="2023-02-15T19:14:16.610" v="1738" actId="478"/>
          <ac:spMkLst>
            <pc:docMk/>
            <pc:sldMk cId="398465174" sldId="311"/>
            <ac:spMk id="3" creationId="{B534F810-CDC8-808A-BF28-92858D581694}"/>
          </ac:spMkLst>
        </pc:spChg>
        <pc:spChg chg="del mod">
          <ac:chgData name="Zita Draper" userId="b063123c-f51f-481b-b99c-f574606c9ace" providerId="ADAL" clId="{815F07D3-2A2C-4ADC-800D-360621FE6E02}" dt="2023-02-15T14:57:51.329" v="321" actId="478"/>
          <ac:spMkLst>
            <pc:docMk/>
            <pc:sldMk cId="398465174" sldId="311"/>
            <ac:spMk id="4" creationId="{48AF4831-28CA-A653-1AC6-C07D3074D105}"/>
          </ac:spMkLst>
        </pc:spChg>
        <pc:graphicFrameChg chg="add del mod modGraphic">
          <ac:chgData name="Zita Draper" userId="b063123c-f51f-481b-b99c-f574606c9ace" providerId="ADAL" clId="{815F07D3-2A2C-4ADC-800D-360621FE6E02}" dt="2023-02-15T19:14:51.827" v="1741" actId="478"/>
          <ac:graphicFrameMkLst>
            <pc:docMk/>
            <pc:sldMk cId="398465174" sldId="311"/>
            <ac:graphicFrameMk id="4" creationId="{A129D506-316D-B71B-0A36-FCFED827A63F}"/>
          </ac:graphicFrameMkLst>
        </pc:graphicFrameChg>
        <pc:graphicFrameChg chg="add mod modGraphic">
          <ac:chgData name="Zita Draper" userId="b063123c-f51f-481b-b99c-f574606c9ace" providerId="ADAL" clId="{815F07D3-2A2C-4ADC-800D-360621FE6E02}" dt="2023-02-15T19:17:43.169" v="1927" actId="20577"/>
          <ac:graphicFrameMkLst>
            <pc:docMk/>
            <pc:sldMk cId="398465174" sldId="311"/>
            <ac:graphicFrameMk id="6" creationId="{CF9181A3-4411-7B7A-5E60-789C5CAEC52D}"/>
          </ac:graphicFrameMkLst>
        </pc:graphicFrameChg>
        <pc:picChg chg="del mod">
          <ac:chgData name="Zita Draper" userId="b063123c-f51f-481b-b99c-f574606c9ace" providerId="ADAL" clId="{815F07D3-2A2C-4ADC-800D-360621FE6E02}" dt="2023-02-17T12:51:53.057" v="11932" actId="21"/>
          <ac:picMkLst>
            <pc:docMk/>
            <pc:sldMk cId="398465174" sldId="311"/>
            <ac:picMk id="3" creationId="{3BE6B7BA-DF59-86B3-36AB-1054F5EE200D}"/>
          </ac:picMkLst>
        </pc:picChg>
        <pc:picChg chg="mod">
          <ac:chgData name="Zita Draper" userId="b063123c-f51f-481b-b99c-f574606c9ace" providerId="ADAL" clId="{815F07D3-2A2C-4ADC-800D-360621FE6E02}" dt="2023-02-17T12:52:33.795" v="11933" actId="1076"/>
          <ac:picMkLst>
            <pc:docMk/>
            <pc:sldMk cId="398465174" sldId="311"/>
            <ac:picMk id="4" creationId="{D7398F6E-4FCB-0485-4B0E-96F7B37B06B0}"/>
          </ac:picMkLst>
        </pc:picChg>
      </pc:sldChg>
      <pc:sldChg chg="delSp modSp mod">
        <pc:chgData name="Zita Draper" userId="b063123c-f51f-481b-b99c-f574606c9ace" providerId="ADAL" clId="{815F07D3-2A2C-4ADC-800D-360621FE6E02}" dt="2023-02-17T12:19:49.398" v="11884" actId="1076"/>
        <pc:sldMkLst>
          <pc:docMk/>
          <pc:sldMk cId="1015861190" sldId="312"/>
        </pc:sldMkLst>
        <pc:spChg chg="mod">
          <ac:chgData name="Zita Draper" userId="b063123c-f51f-481b-b99c-f574606c9ace" providerId="ADAL" clId="{815F07D3-2A2C-4ADC-800D-360621FE6E02}" dt="2023-02-15T19:19:31.813" v="1986" actId="115"/>
          <ac:spMkLst>
            <pc:docMk/>
            <pc:sldMk cId="1015861190" sldId="312"/>
            <ac:spMk id="2" creationId="{5D6BAA78-A863-E68D-DFB6-EE93025EF51D}"/>
          </ac:spMkLst>
        </pc:spChg>
        <pc:spChg chg="mod">
          <ac:chgData name="Zita Draper" userId="b063123c-f51f-481b-b99c-f574606c9ace" providerId="ADAL" clId="{815F07D3-2A2C-4ADC-800D-360621FE6E02}" dt="2023-02-15T19:27:25.293" v="2480" actId="20577"/>
          <ac:spMkLst>
            <pc:docMk/>
            <pc:sldMk cId="1015861190" sldId="312"/>
            <ac:spMk id="3" creationId="{DAC0D1EB-9DD5-B202-3CD2-BD723FB88FB7}"/>
          </ac:spMkLst>
        </pc:spChg>
        <pc:spChg chg="del">
          <ac:chgData name="Zita Draper" userId="b063123c-f51f-481b-b99c-f574606c9ace" providerId="ADAL" clId="{815F07D3-2A2C-4ADC-800D-360621FE6E02}" dt="2023-02-15T14:57:58.110" v="322" actId="478"/>
          <ac:spMkLst>
            <pc:docMk/>
            <pc:sldMk cId="1015861190" sldId="312"/>
            <ac:spMk id="4" creationId="{14F748A6-DBB3-C0F3-6258-CE901FBC665F}"/>
          </ac:spMkLst>
        </pc:spChg>
        <pc:picChg chg="mod">
          <ac:chgData name="Zita Draper" userId="b063123c-f51f-481b-b99c-f574606c9ace" providerId="ADAL" clId="{815F07D3-2A2C-4ADC-800D-360621FE6E02}" dt="2023-02-17T12:19:49.398" v="11884" actId="1076"/>
          <ac:picMkLst>
            <pc:docMk/>
            <pc:sldMk cId="1015861190" sldId="312"/>
            <ac:picMk id="4" creationId="{8973BC8E-3BCC-CF94-C3AB-4B1CD5E489DD}"/>
          </ac:picMkLst>
        </pc:picChg>
      </pc:sldChg>
      <pc:sldChg chg="addSp delSp modSp mod modClrScheme chgLayout">
        <pc:chgData name="Zita Draper" userId="b063123c-f51f-481b-b99c-f574606c9ace" providerId="ADAL" clId="{815F07D3-2A2C-4ADC-800D-360621FE6E02}" dt="2023-02-17T12:20:23.507" v="11885" actId="1076"/>
        <pc:sldMkLst>
          <pc:docMk/>
          <pc:sldMk cId="2716836638" sldId="313"/>
        </pc:sldMkLst>
        <pc:spChg chg="mod">
          <ac:chgData name="Zita Draper" userId="b063123c-f51f-481b-b99c-f574606c9ace" providerId="ADAL" clId="{815F07D3-2A2C-4ADC-800D-360621FE6E02}" dt="2023-02-16T10:35:04.027" v="11718" actId="26606"/>
          <ac:spMkLst>
            <pc:docMk/>
            <pc:sldMk cId="2716836638" sldId="313"/>
            <ac:spMk id="2" creationId="{B083B4BB-A2DB-5898-4E4E-D073C669F9D7}"/>
          </ac:spMkLst>
        </pc:spChg>
        <pc:spChg chg="mod">
          <ac:chgData name="Zita Draper" userId="b063123c-f51f-481b-b99c-f574606c9ace" providerId="ADAL" clId="{815F07D3-2A2C-4ADC-800D-360621FE6E02}" dt="2023-02-16T10:35:04.027" v="11718" actId="26606"/>
          <ac:spMkLst>
            <pc:docMk/>
            <pc:sldMk cId="2716836638" sldId="313"/>
            <ac:spMk id="3" creationId="{3B30793B-473C-C44F-3831-9D3311B7AC2B}"/>
          </ac:spMkLst>
        </pc:spChg>
        <pc:spChg chg="del">
          <ac:chgData name="Zita Draper" userId="b063123c-f51f-481b-b99c-f574606c9ace" providerId="ADAL" clId="{815F07D3-2A2C-4ADC-800D-360621FE6E02}" dt="2023-02-15T14:58:03.480" v="323" actId="478"/>
          <ac:spMkLst>
            <pc:docMk/>
            <pc:sldMk cId="2716836638" sldId="313"/>
            <ac:spMk id="4" creationId="{980C935A-FE76-D959-44E6-BBB5851C26CC}"/>
          </ac:spMkLst>
        </pc:spChg>
        <pc:spChg chg="mod">
          <ac:chgData name="Zita Draper" userId="b063123c-f51f-481b-b99c-f574606c9ace" providerId="ADAL" clId="{815F07D3-2A2C-4ADC-800D-360621FE6E02}" dt="2023-02-16T10:35:04.027" v="11718" actId="26606"/>
          <ac:spMkLst>
            <pc:docMk/>
            <pc:sldMk cId="2716836638" sldId="313"/>
            <ac:spMk id="5" creationId="{DA081437-5345-9F0A-5EE0-F2B73F8A93AD}"/>
          </ac:spMkLst>
        </pc:spChg>
        <pc:spChg chg="add del mod">
          <ac:chgData name="Zita Draper" userId="b063123c-f51f-481b-b99c-f574606c9ace" providerId="ADAL" clId="{815F07D3-2A2C-4ADC-800D-360621FE6E02}" dt="2023-02-16T10:35:07.778" v="11719" actId="478"/>
          <ac:spMkLst>
            <pc:docMk/>
            <pc:sldMk cId="2716836638" sldId="313"/>
            <ac:spMk id="10" creationId="{7575AC0D-3FC7-D477-2BF2-8F24D516DE4B}"/>
          </ac:spMkLst>
        </pc:spChg>
        <pc:picChg chg="mod">
          <ac:chgData name="Zita Draper" userId="b063123c-f51f-481b-b99c-f574606c9ace" providerId="ADAL" clId="{815F07D3-2A2C-4ADC-800D-360621FE6E02}" dt="2023-02-17T12:20:23.507" v="11885" actId="1076"/>
          <ac:picMkLst>
            <pc:docMk/>
            <pc:sldMk cId="2716836638" sldId="313"/>
            <ac:picMk id="4" creationId="{1543FAF6-3EA8-77A6-4C73-F754147B5391}"/>
          </ac:picMkLst>
        </pc:picChg>
      </pc:sldChg>
      <pc:sldChg chg="addSp delSp modSp mod modClrScheme chgLayout">
        <pc:chgData name="Zita Draper" userId="b063123c-f51f-481b-b99c-f574606c9ace" providerId="ADAL" clId="{815F07D3-2A2C-4ADC-800D-360621FE6E02}" dt="2023-02-17T12:21:53.326" v="11903" actId="1076"/>
        <pc:sldMkLst>
          <pc:docMk/>
          <pc:sldMk cId="1121453072" sldId="314"/>
        </pc:sldMkLst>
        <pc:spChg chg="mod">
          <ac:chgData name="Zita Draper" userId="b063123c-f51f-481b-b99c-f574606c9ace" providerId="ADAL" clId="{815F07D3-2A2C-4ADC-800D-360621FE6E02}" dt="2023-02-16T10:35:14.861" v="11720" actId="26606"/>
          <ac:spMkLst>
            <pc:docMk/>
            <pc:sldMk cId="1121453072" sldId="314"/>
            <ac:spMk id="2" creationId="{11AFEE55-23DF-D629-0F8C-5B2E4375A1EC}"/>
          </ac:spMkLst>
        </pc:spChg>
        <pc:spChg chg="mod">
          <ac:chgData name="Zita Draper" userId="b063123c-f51f-481b-b99c-f574606c9ace" providerId="ADAL" clId="{815F07D3-2A2C-4ADC-800D-360621FE6E02}" dt="2023-02-16T10:35:14.861" v="11720" actId="26606"/>
          <ac:spMkLst>
            <pc:docMk/>
            <pc:sldMk cId="1121453072" sldId="314"/>
            <ac:spMk id="3" creationId="{36ED538F-885D-F2A4-D54D-55580390E5AB}"/>
          </ac:spMkLst>
        </pc:spChg>
        <pc:spChg chg="del">
          <ac:chgData name="Zita Draper" userId="b063123c-f51f-481b-b99c-f574606c9ace" providerId="ADAL" clId="{815F07D3-2A2C-4ADC-800D-360621FE6E02}" dt="2023-02-15T14:58:07.360" v="324" actId="478"/>
          <ac:spMkLst>
            <pc:docMk/>
            <pc:sldMk cId="1121453072" sldId="314"/>
            <ac:spMk id="4" creationId="{7493DA9E-FCF3-2505-08FA-50286DB04D16}"/>
          </ac:spMkLst>
        </pc:spChg>
        <pc:spChg chg="mod">
          <ac:chgData name="Zita Draper" userId="b063123c-f51f-481b-b99c-f574606c9ace" providerId="ADAL" clId="{815F07D3-2A2C-4ADC-800D-360621FE6E02}" dt="2023-02-16T10:35:14.861" v="11720" actId="26606"/>
          <ac:spMkLst>
            <pc:docMk/>
            <pc:sldMk cId="1121453072" sldId="314"/>
            <ac:spMk id="5" creationId="{EE0CE584-D90F-1CE1-977E-5862F8D014B6}"/>
          </ac:spMkLst>
        </pc:spChg>
        <pc:spChg chg="add del mod">
          <ac:chgData name="Zita Draper" userId="b063123c-f51f-481b-b99c-f574606c9ace" providerId="ADAL" clId="{815F07D3-2A2C-4ADC-800D-360621FE6E02}" dt="2023-02-16T10:35:17.988" v="11721" actId="478"/>
          <ac:spMkLst>
            <pc:docMk/>
            <pc:sldMk cId="1121453072" sldId="314"/>
            <ac:spMk id="10" creationId="{A889D49F-A204-B9A5-AF60-DEC674F3FEFC}"/>
          </ac:spMkLst>
        </pc:spChg>
        <pc:picChg chg="mod">
          <ac:chgData name="Zita Draper" userId="b063123c-f51f-481b-b99c-f574606c9ace" providerId="ADAL" clId="{815F07D3-2A2C-4ADC-800D-360621FE6E02}" dt="2023-02-17T12:21:53.326" v="11903" actId="1076"/>
          <ac:picMkLst>
            <pc:docMk/>
            <pc:sldMk cId="1121453072" sldId="314"/>
            <ac:picMk id="4" creationId="{3187972D-41D2-95EA-BB0C-B0E1937A56EC}"/>
          </ac:picMkLst>
        </pc:picChg>
      </pc:sldChg>
      <pc:sldChg chg="addSp delSp modSp mod modClrScheme chgLayout">
        <pc:chgData name="Zita Draper" userId="b063123c-f51f-481b-b99c-f574606c9ace" providerId="ADAL" clId="{815F07D3-2A2C-4ADC-800D-360621FE6E02}" dt="2023-02-17T12:22:54.702" v="11904" actId="1076"/>
        <pc:sldMkLst>
          <pc:docMk/>
          <pc:sldMk cId="1073260270" sldId="315"/>
        </pc:sldMkLst>
        <pc:spChg chg="mod">
          <ac:chgData name="Zita Draper" userId="b063123c-f51f-481b-b99c-f574606c9ace" providerId="ADAL" clId="{815F07D3-2A2C-4ADC-800D-360621FE6E02}" dt="2023-02-16T10:35:22.706" v="11722" actId="26606"/>
          <ac:spMkLst>
            <pc:docMk/>
            <pc:sldMk cId="1073260270" sldId="315"/>
            <ac:spMk id="2" creationId="{1678ECAB-5BCB-379E-1D64-553481B0178E}"/>
          </ac:spMkLst>
        </pc:spChg>
        <pc:spChg chg="mod">
          <ac:chgData name="Zita Draper" userId="b063123c-f51f-481b-b99c-f574606c9ace" providerId="ADAL" clId="{815F07D3-2A2C-4ADC-800D-360621FE6E02}" dt="2023-02-16T10:35:22.706" v="11722" actId="26606"/>
          <ac:spMkLst>
            <pc:docMk/>
            <pc:sldMk cId="1073260270" sldId="315"/>
            <ac:spMk id="3" creationId="{53AD85B2-C27E-49C0-A77B-C46E8092B482}"/>
          </ac:spMkLst>
        </pc:spChg>
        <pc:spChg chg="del">
          <ac:chgData name="Zita Draper" userId="b063123c-f51f-481b-b99c-f574606c9ace" providerId="ADAL" clId="{815F07D3-2A2C-4ADC-800D-360621FE6E02}" dt="2023-02-15T19:34:12.786" v="2987" actId="478"/>
          <ac:spMkLst>
            <pc:docMk/>
            <pc:sldMk cId="1073260270" sldId="315"/>
            <ac:spMk id="4" creationId="{A0F76E0F-6302-B293-5769-12AB4CE2CC18}"/>
          </ac:spMkLst>
        </pc:spChg>
        <pc:spChg chg="mod">
          <ac:chgData name="Zita Draper" userId="b063123c-f51f-481b-b99c-f574606c9ace" providerId="ADAL" clId="{815F07D3-2A2C-4ADC-800D-360621FE6E02}" dt="2023-02-16T10:35:22.706" v="11722" actId="26606"/>
          <ac:spMkLst>
            <pc:docMk/>
            <pc:sldMk cId="1073260270" sldId="315"/>
            <ac:spMk id="5" creationId="{77F2FB20-334F-FC79-2F51-AF3163597189}"/>
          </ac:spMkLst>
        </pc:spChg>
        <pc:spChg chg="add del mod">
          <ac:chgData name="Zita Draper" userId="b063123c-f51f-481b-b99c-f574606c9ace" providerId="ADAL" clId="{815F07D3-2A2C-4ADC-800D-360621FE6E02}" dt="2023-02-16T10:35:26.466" v="11724" actId="478"/>
          <ac:spMkLst>
            <pc:docMk/>
            <pc:sldMk cId="1073260270" sldId="315"/>
            <ac:spMk id="10" creationId="{0E2232C8-3A0F-8E86-C182-86C6E39EEF31}"/>
          </ac:spMkLst>
        </pc:spChg>
        <pc:picChg chg="mod">
          <ac:chgData name="Zita Draper" userId="b063123c-f51f-481b-b99c-f574606c9ace" providerId="ADAL" clId="{815F07D3-2A2C-4ADC-800D-360621FE6E02}" dt="2023-02-17T12:22:54.702" v="11904" actId="1076"/>
          <ac:picMkLst>
            <pc:docMk/>
            <pc:sldMk cId="1073260270" sldId="315"/>
            <ac:picMk id="4" creationId="{EC8398B8-81B5-D891-5DEC-703041AA92D8}"/>
          </ac:picMkLst>
        </pc:picChg>
      </pc:sldChg>
      <pc:sldChg chg="delSp modSp mod">
        <pc:chgData name="Zita Draper" userId="b063123c-f51f-481b-b99c-f574606c9ace" providerId="ADAL" clId="{815F07D3-2A2C-4ADC-800D-360621FE6E02}" dt="2023-02-17T12:23:43.733" v="11905" actId="1076"/>
        <pc:sldMkLst>
          <pc:docMk/>
          <pc:sldMk cId="3495038532" sldId="316"/>
        </pc:sldMkLst>
        <pc:spChg chg="mod">
          <ac:chgData name="Zita Draper" userId="b063123c-f51f-481b-b99c-f574606c9ace" providerId="ADAL" clId="{815F07D3-2A2C-4ADC-800D-360621FE6E02}" dt="2023-02-15T19:34:31.136" v="3002" actId="115"/>
          <ac:spMkLst>
            <pc:docMk/>
            <pc:sldMk cId="3495038532" sldId="316"/>
            <ac:spMk id="2" creationId="{D87F7ECB-04C7-7F5B-27D7-216846276800}"/>
          </ac:spMkLst>
        </pc:spChg>
        <pc:spChg chg="mod">
          <ac:chgData name="Zita Draper" userId="b063123c-f51f-481b-b99c-f574606c9ace" providerId="ADAL" clId="{815F07D3-2A2C-4ADC-800D-360621FE6E02}" dt="2023-02-15T19:35:34.161" v="3011" actId="27636"/>
          <ac:spMkLst>
            <pc:docMk/>
            <pc:sldMk cId="3495038532" sldId="316"/>
            <ac:spMk id="3" creationId="{27CA46D3-FDA5-30B7-4E39-64CFB41461F1}"/>
          </ac:spMkLst>
        </pc:spChg>
        <pc:spChg chg="del mod">
          <ac:chgData name="Zita Draper" userId="b063123c-f51f-481b-b99c-f574606c9ace" providerId="ADAL" clId="{815F07D3-2A2C-4ADC-800D-360621FE6E02}" dt="2023-02-15T19:34:39.259" v="3005" actId="478"/>
          <ac:spMkLst>
            <pc:docMk/>
            <pc:sldMk cId="3495038532" sldId="316"/>
            <ac:spMk id="4" creationId="{B77AC85C-14BF-EC7C-A346-8456BFA56084}"/>
          </ac:spMkLst>
        </pc:spChg>
        <pc:picChg chg="mod">
          <ac:chgData name="Zita Draper" userId="b063123c-f51f-481b-b99c-f574606c9ace" providerId="ADAL" clId="{815F07D3-2A2C-4ADC-800D-360621FE6E02}" dt="2023-02-17T12:23:43.733" v="11905" actId="1076"/>
          <ac:picMkLst>
            <pc:docMk/>
            <pc:sldMk cId="3495038532" sldId="316"/>
            <ac:picMk id="4" creationId="{66DD77D1-4021-7821-9C9F-45A5F572A4EC}"/>
          </ac:picMkLst>
        </pc:picChg>
      </pc:sldChg>
      <pc:sldChg chg="addSp delSp modSp mod modClrScheme chgLayout">
        <pc:chgData name="Zita Draper" userId="b063123c-f51f-481b-b99c-f574606c9ace" providerId="ADAL" clId="{815F07D3-2A2C-4ADC-800D-360621FE6E02}" dt="2023-02-17T12:24:21.794" v="11906" actId="1076"/>
        <pc:sldMkLst>
          <pc:docMk/>
          <pc:sldMk cId="2819578110" sldId="317"/>
        </pc:sldMkLst>
        <pc:spChg chg="mod">
          <ac:chgData name="Zita Draper" userId="b063123c-f51f-481b-b99c-f574606c9ace" providerId="ADAL" clId="{815F07D3-2A2C-4ADC-800D-360621FE6E02}" dt="2023-02-16T10:35:36.038" v="11725" actId="26606"/>
          <ac:spMkLst>
            <pc:docMk/>
            <pc:sldMk cId="2819578110" sldId="317"/>
            <ac:spMk id="2" creationId="{FB4B670F-3812-AEA1-E440-D44C45632565}"/>
          </ac:spMkLst>
        </pc:spChg>
        <pc:spChg chg="mod">
          <ac:chgData name="Zita Draper" userId="b063123c-f51f-481b-b99c-f574606c9ace" providerId="ADAL" clId="{815F07D3-2A2C-4ADC-800D-360621FE6E02}" dt="2023-02-16T10:35:36.038" v="11725" actId="26606"/>
          <ac:spMkLst>
            <pc:docMk/>
            <pc:sldMk cId="2819578110" sldId="317"/>
            <ac:spMk id="3" creationId="{C102EC51-8EE1-0E24-E58C-8FB95F51D608}"/>
          </ac:spMkLst>
        </pc:spChg>
        <pc:spChg chg="del mod">
          <ac:chgData name="Zita Draper" userId="b063123c-f51f-481b-b99c-f574606c9ace" providerId="ADAL" clId="{815F07D3-2A2C-4ADC-800D-360621FE6E02}" dt="2023-02-15T19:35:58.436" v="3035" actId="478"/>
          <ac:spMkLst>
            <pc:docMk/>
            <pc:sldMk cId="2819578110" sldId="317"/>
            <ac:spMk id="4" creationId="{9F63A2C8-FFB3-865D-082E-278B6C341CCD}"/>
          </ac:spMkLst>
        </pc:spChg>
        <pc:spChg chg="mod">
          <ac:chgData name="Zita Draper" userId="b063123c-f51f-481b-b99c-f574606c9ace" providerId="ADAL" clId="{815F07D3-2A2C-4ADC-800D-360621FE6E02}" dt="2023-02-16T10:35:36.038" v="11725" actId="26606"/>
          <ac:spMkLst>
            <pc:docMk/>
            <pc:sldMk cId="2819578110" sldId="317"/>
            <ac:spMk id="5" creationId="{EBA3D428-3E35-8E78-7D5C-14228E411BD7}"/>
          </ac:spMkLst>
        </pc:spChg>
        <pc:spChg chg="add del mod">
          <ac:chgData name="Zita Draper" userId="b063123c-f51f-481b-b99c-f574606c9ace" providerId="ADAL" clId="{815F07D3-2A2C-4ADC-800D-360621FE6E02}" dt="2023-02-16T10:35:39.517" v="11726" actId="478"/>
          <ac:spMkLst>
            <pc:docMk/>
            <pc:sldMk cId="2819578110" sldId="317"/>
            <ac:spMk id="10" creationId="{3F404814-770E-1767-6A34-95A7887B8811}"/>
          </ac:spMkLst>
        </pc:spChg>
        <pc:picChg chg="mod">
          <ac:chgData name="Zita Draper" userId="b063123c-f51f-481b-b99c-f574606c9ace" providerId="ADAL" clId="{815F07D3-2A2C-4ADC-800D-360621FE6E02}" dt="2023-02-17T12:24:21.794" v="11906" actId="1076"/>
          <ac:picMkLst>
            <pc:docMk/>
            <pc:sldMk cId="2819578110" sldId="317"/>
            <ac:picMk id="4" creationId="{272F4884-F20C-DC35-5B2E-C2F4E578AA59}"/>
          </ac:picMkLst>
        </pc:picChg>
      </pc:sldChg>
      <pc:sldChg chg="delSp modSp mod">
        <pc:chgData name="Zita Draper" userId="b063123c-f51f-481b-b99c-f574606c9ace" providerId="ADAL" clId="{815F07D3-2A2C-4ADC-800D-360621FE6E02}" dt="2023-02-17T12:25:49.565" v="11908" actId="1076"/>
        <pc:sldMkLst>
          <pc:docMk/>
          <pc:sldMk cId="4182814537" sldId="318"/>
        </pc:sldMkLst>
        <pc:spChg chg="mod">
          <ac:chgData name="Zita Draper" userId="b063123c-f51f-481b-b99c-f574606c9ace" providerId="ADAL" clId="{815F07D3-2A2C-4ADC-800D-360621FE6E02}" dt="2023-02-15T19:38:52.246" v="3220" actId="403"/>
          <ac:spMkLst>
            <pc:docMk/>
            <pc:sldMk cId="4182814537" sldId="318"/>
            <ac:spMk id="2" creationId="{35D5B3CD-23A1-099E-4F8F-808B048BDFC1}"/>
          </ac:spMkLst>
        </pc:spChg>
        <pc:spChg chg="mod">
          <ac:chgData name="Zita Draper" userId="b063123c-f51f-481b-b99c-f574606c9ace" providerId="ADAL" clId="{815F07D3-2A2C-4ADC-800D-360621FE6E02}" dt="2023-02-15T19:39:32.556" v="3289" actId="20577"/>
          <ac:spMkLst>
            <pc:docMk/>
            <pc:sldMk cId="4182814537" sldId="318"/>
            <ac:spMk id="3" creationId="{7F1DDB8E-E124-A02B-BFC9-331684092077}"/>
          </ac:spMkLst>
        </pc:spChg>
        <pc:spChg chg="del">
          <ac:chgData name="Zita Draper" userId="b063123c-f51f-481b-b99c-f574606c9ace" providerId="ADAL" clId="{815F07D3-2A2C-4ADC-800D-360621FE6E02}" dt="2023-02-15T19:06:03.157" v="1165" actId="478"/>
          <ac:spMkLst>
            <pc:docMk/>
            <pc:sldMk cId="4182814537" sldId="318"/>
            <ac:spMk id="4" creationId="{2DE89E63-B23D-14B8-29A2-61566CA719F3}"/>
          </ac:spMkLst>
        </pc:spChg>
        <pc:picChg chg="mod">
          <ac:chgData name="Zita Draper" userId="b063123c-f51f-481b-b99c-f574606c9ace" providerId="ADAL" clId="{815F07D3-2A2C-4ADC-800D-360621FE6E02}" dt="2023-02-17T12:25:49.565" v="11908" actId="1076"/>
          <ac:picMkLst>
            <pc:docMk/>
            <pc:sldMk cId="4182814537" sldId="318"/>
            <ac:picMk id="4" creationId="{C7918B6B-AF2B-173A-8DE1-7A6C6C2861B1}"/>
          </ac:picMkLst>
        </pc:picChg>
      </pc:sldChg>
      <pc:sldChg chg="addSp delSp modSp mod modClrScheme chgLayout">
        <pc:chgData name="Zita Draper" userId="b063123c-f51f-481b-b99c-f574606c9ace" providerId="ADAL" clId="{815F07D3-2A2C-4ADC-800D-360621FE6E02}" dt="2023-02-17T12:25:08.912" v="11907" actId="1076"/>
        <pc:sldMkLst>
          <pc:docMk/>
          <pc:sldMk cId="446391945" sldId="319"/>
        </pc:sldMkLst>
        <pc:spChg chg="mod">
          <ac:chgData name="Zita Draper" userId="b063123c-f51f-481b-b99c-f574606c9ace" providerId="ADAL" clId="{815F07D3-2A2C-4ADC-800D-360621FE6E02}" dt="2023-02-16T10:35:51.816" v="11729" actId="26606"/>
          <ac:spMkLst>
            <pc:docMk/>
            <pc:sldMk cId="446391945" sldId="319"/>
            <ac:spMk id="2" creationId="{4F3BEC02-675B-07C9-335F-0B97A9FD1302}"/>
          </ac:spMkLst>
        </pc:spChg>
        <pc:spChg chg="del mod">
          <ac:chgData name="Zita Draper" userId="b063123c-f51f-481b-b99c-f574606c9ace" providerId="ADAL" clId="{815F07D3-2A2C-4ADC-800D-360621FE6E02}" dt="2023-02-16T10:35:51.816" v="11729" actId="26606"/>
          <ac:spMkLst>
            <pc:docMk/>
            <pc:sldMk cId="446391945" sldId="319"/>
            <ac:spMk id="3" creationId="{E5C4AACE-9EF3-364E-534A-7769779102CA}"/>
          </ac:spMkLst>
        </pc:spChg>
        <pc:spChg chg="del">
          <ac:chgData name="Zita Draper" userId="b063123c-f51f-481b-b99c-f574606c9ace" providerId="ADAL" clId="{815F07D3-2A2C-4ADC-800D-360621FE6E02}" dt="2023-02-15T19:05:58.033" v="1164" actId="478"/>
          <ac:spMkLst>
            <pc:docMk/>
            <pc:sldMk cId="446391945" sldId="319"/>
            <ac:spMk id="4" creationId="{764F5916-6E7C-514D-1B1C-71574CE7D36F}"/>
          </ac:spMkLst>
        </pc:spChg>
        <pc:spChg chg="mod">
          <ac:chgData name="Zita Draper" userId="b063123c-f51f-481b-b99c-f574606c9ace" providerId="ADAL" clId="{815F07D3-2A2C-4ADC-800D-360621FE6E02}" dt="2023-02-16T10:35:51.816" v="11729" actId="26606"/>
          <ac:spMkLst>
            <pc:docMk/>
            <pc:sldMk cId="446391945" sldId="319"/>
            <ac:spMk id="5" creationId="{464413AB-16C1-3A9A-36C0-289888BD35AA}"/>
          </ac:spMkLst>
        </pc:spChg>
        <pc:spChg chg="add del mod">
          <ac:chgData name="Zita Draper" userId="b063123c-f51f-481b-b99c-f574606c9ace" providerId="ADAL" clId="{815F07D3-2A2C-4ADC-800D-360621FE6E02}" dt="2023-02-16T10:35:51.779" v="11728" actId="26606"/>
          <ac:spMkLst>
            <pc:docMk/>
            <pc:sldMk cId="446391945" sldId="319"/>
            <ac:spMk id="10" creationId="{0DE6F368-4EBD-15C0-8AB9-7C98C3B1885A}"/>
          </ac:spMkLst>
        </pc:spChg>
        <pc:spChg chg="add del mod">
          <ac:chgData name="Zita Draper" userId="b063123c-f51f-481b-b99c-f574606c9ace" providerId="ADAL" clId="{815F07D3-2A2C-4ADC-800D-360621FE6E02}" dt="2023-02-16T10:35:56.818" v="11731" actId="478"/>
          <ac:spMkLst>
            <pc:docMk/>
            <pc:sldMk cId="446391945" sldId="319"/>
            <ac:spMk id="11" creationId="{C11F639E-6661-F05A-1901-51A505C929DD}"/>
          </ac:spMkLst>
        </pc:spChg>
        <pc:graphicFrameChg chg="add mod">
          <ac:chgData name="Zita Draper" userId="b063123c-f51f-481b-b99c-f574606c9ace" providerId="ADAL" clId="{815F07D3-2A2C-4ADC-800D-360621FE6E02}" dt="2023-02-16T10:35:51.816" v="11729" actId="26606"/>
          <ac:graphicFrameMkLst>
            <pc:docMk/>
            <pc:sldMk cId="446391945" sldId="319"/>
            <ac:graphicFrameMk id="7" creationId="{04B58AE3-0DCB-1C88-5426-2D8EC3ABFF4A}"/>
          </ac:graphicFrameMkLst>
        </pc:graphicFrameChg>
        <pc:picChg chg="mod">
          <ac:chgData name="Zita Draper" userId="b063123c-f51f-481b-b99c-f574606c9ace" providerId="ADAL" clId="{815F07D3-2A2C-4ADC-800D-360621FE6E02}" dt="2023-02-17T12:25:08.912" v="11907" actId="1076"/>
          <ac:picMkLst>
            <pc:docMk/>
            <pc:sldMk cId="446391945" sldId="319"/>
            <ac:picMk id="3" creationId="{C238FD73-B309-A078-B0E4-3B31B8BF3F54}"/>
          </ac:picMkLst>
        </pc:picChg>
      </pc:sldChg>
      <pc:sldChg chg="addSp delSp modSp mod modClrScheme chgLayout">
        <pc:chgData name="Zita Draper" userId="b063123c-f51f-481b-b99c-f574606c9ace" providerId="ADAL" clId="{815F07D3-2A2C-4ADC-800D-360621FE6E02}" dt="2023-02-17T12:31:23.298" v="11916" actId="1076"/>
        <pc:sldMkLst>
          <pc:docMk/>
          <pc:sldMk cId="1285740106" sldId="320"/>
        </pc:sldMkLst>
        <pc:spChg chg="mod">
          <ac:chgData name="Zita Draper" userId="b063123c-f51f-481b-b99c-f574606c9ace" providerId="ADAL" clId="{815F07D3-2A2C-4ADC-800D-360621FE6E02}" dt="2023-02-16T10:34:51.028" v="11716" actId="26606"/>
          <ac:spMkLst>
            <pc:docMk/>
            <pc:sldMk cId="1285740106" sldId="320"/>
            <ac:spMk id="2" creationId="{3AB73C45-0A01-58C0-69B2-0E652207C4BC}"/>
          </ac:spMkLst>
        </pc:spChg>
        <pc:spChg chg="mod">
          <ac:chgData name="Zita Draper" userId="b063123c-f51f-481b-b99c-f574606c9ace" providerId="ADAL" clId="{815F07D3-2A2C-4ADC-800D-360621FE6E02}" dt="2023-02-16T10:34:51.028" v="11716" actId="26606"/>
          <ac:spMkLst>
            <pc:docMk/>
            <pc:sldMk cId="1285740106" sldId="320"/>
            <ac:spMk id="3" creationId="{FA5A6CFB-69B6-2EB2-D4CE-6664610DD9D5}"/>
          </ac:spMkLst>
        </pc:spChg>
        <pc:spChg chg="del">
          <ac:chgData name="Zita Draper" userId="b063123c-f51f-481b-b99c-f574606c9ace" providerId="ADAL" clId="{815F07D3-2A2C-4ADC-800D-360621FE6E02}" dt="2023-02-15T19:05:52.101" v="1163" actId="478"/>
          <ac:spMkLst>
            <pc:docMk/>
            <pc:sldMk cId="1285740106" sldId="320"/>
            <ac:spMk id="4" creationId="{21817F81-E08C-06DE-E725-98151CA7DCF3}"/>
          </ac:spMkLst>
        </pc:spChg>
        <pc:spChg chg="mod">
          <ac:chgData name="Zita Draper" userId="b063123c-f51f-481b-b99c-f574606c9ace" providerId="ADAL" clId="{815F07D3-2A2C-4ADC-800D-360621FE6E02}" dt="2023-02-16T10:34:51.028" v="11716" actId="26606"/>
          <ac:spMkLst>
            <pc:docMk/>
            <pc:sldMk cId="1285740106" sldId="320"/>
            <ac:spMk id="5" creationId="{4342DEAE-E818-138E-A594-E3B440182D59}"/>
          </ac:spMkLst>
        </pc:spChg>
        <pc:spChg chg="add del mod">
          <ac:chgData name="Zita Draper" userId="b063123c-f51f-481b-b99c-f574606c9ace" providerId="ADAL" clId="{815F07D3-2A2C-4ADC-800D-360621FE6E02}" dt="2023-02-16T10:34:54.757" v="11717" actId="478"/>
          <ac:spMkLst>
            <pc:docMk/>
            <pc:sldMk cId="1285740106" sldId="320"/>
            <ac:spMk id="10" creationId="{6EF5C815-0EFE-528D-4CA5-05043BF7ABB8}"/>
          </ac:spMkLst>
        </pc:spChg>
        <pc:picChg chg="mod">
          <ac:chgData name="Zita Draper" userId="b063123c-f51f-481b-b99c-f574606c9ace" providerId="ADAL" clId="{815F07D3-2A2C-4ADC-800D-360621FE6E02}" dt="2023-02-17T12:31:23.298" v="11916" actId="1076"/>
          <ac:picMkLst>
            <pc:docMk/>
            <pc:sldMk cId="1285740106" sldId="320"/>
            <ac:picMk id="4" creationId="{61720194-AB37-1753-2FBA-E3B9836272C3}"/>
          </ac:picMkLst>
        </pc:picChg>
      </pc:sldChg>
      <pc:sldChg chg="del">
        <pc:chgData name="Zita Draper" userId="b063123c-f51f-481b-b99c-f574606c9ace" providerId="ADAL" clId="{815F07D3-2A2C-4ADC-800D-360621FE6E02}" dt="2023-02-15T20:33:56.851" v="3970" actId="2696"/>
        <pc:sldMkLst>
          <pc:docMk/>
          <pc:sldMk cId="352093609" sldId="321"/>
        </pc:sldMkLst>
      </pc:sldChg>
      <pc:sldChg chg="delSp modSp del mod">
        <pc:chgData name="Zita Draper" userId="b063123c-f51f-481b-b99c-f574606c9ace" providerId="ADAL" clId="{815F07D3-2A2C-4ADC-800D-360621FE6E02}" dt="2023-02-15T21:48:18.874" v="7337" actId="2696"/>
        <pc:sldMkLst>
          <pc:docMk/>
          <pc:sldMk cId="671306401" sldId="322"/>
        </pc:sldMkLst>
        <pc:spChg chg="mod">
          <ac:chgData name="Zita Draper" userId="b063123c-f51f-481b-b99c-f574606c9ace" providerId="ADAL" clId="{815F07D3-2A2C-4ADC-800D-360621FE6E02}" dt="2023-02-15T20:29:37.003" v="3887" actId="403"/>
          <ac:spMkLst>
            <pc:docMk/>
            <pc:sldMk cId="671306401" sldId="322"/>
            <ac:spMk id="2" creationId="{F275CEEB-E57D-68F0-E436-C122D2D00A8B}"/>
          </ac:spMkLst>
        </pc:spChg>
        <pc:spChg chg="mod">
          <ac:chgData name="Zita Draper" userId="b063123c-f51f-481b-b99c-f574606c9ace" providerId="ADAL" clId="{815F07D3-2A2C-4ADC-800D-360621FE6E02}" dt="2023-02-15T20:34:29.520" v="4028" actId="20577"/>
          <ac:spMkLst>
            <pc:docMk/>
            <pc:sldMk cId="671306401" sldId="322"/>
            <ac:spMk id="3" creationId="{6888E7E5-7BC9-F4D6-6FEF-B3E68DEB7869}"/>
          </ac:spMkLst>
        </pc:spChg>
        <pc:spChg chg="del">
          <ac:chgData name="Zita Draper" userId="b063123c-f51f-481b-b99c-f574606c9ace" providerId="ADAL" clId="{815F07D3-2A2C-4ADC-800D-360621FE6E02}" dt="2023-02-15T20:33:01.500" v="3954" actId="478"/>
          <ac:spMkLst>
            <pc:docMk/>
            <pc:sldMk cId="671306401" sldId="322"/>
            <ac:spMk id="4" creationId="{7BCFB0E2-6A33-E230-AAA0-4EFE1F06D6B9}"/>
          </ac:spMkLst>
        </pc:spChg>
      </pc:sldChg>
      <pc:sldChg chg="delSp modSp del mod">
        <pc:chgData name="Zita Draper" userId="b063123c-f51f-481b-b99c-f574606c9ace" providerId="ADAL" clId="{815F07D3-2A2C-4ADC-800D-360621FE6E02}" dt="2023-02-15T20:55:31.210" v="5379" actId="2696"/>
        <pc:sldMkLst>
          <pc:docMk/>
          <pc:sldMk cId="1536708835" sldId="323"/>
        </pc:sldMkLst>
        <pc:spChg chg="mod">
          <ac:chgData name="Zita Draper" userId="b063123c-f51f-481b-b99c-f574606c9ace" providerId="ADAL" clId="{815F07D3-2A2C-4ADC-800D-360621FE6E02}" dt="2023-02-15T14:55:21.675" v="291" actId="403"/>
          <ac:spMkLst>
            <pc:docMk/>
            <pc:sldMk cId="1536708835" sldId="323"/>
            <ac:spMk id="2" creationId="{60A6F3B3-26EA-852D-934A-6BB6F16C5A11}"/>
          </ac:spMkLst>
        </pc:spChg>
        <pc:spChg chg="del">
          <ac:chgData name="Zita Draper" userId="b063123c-f51f-481b-b99c-f574606c9ace" providerId="ADAL" clId="{815F07D3-2A2C-4ADC-800D-360621FE6E02}" dt="2023-02-15T14:55:27.266" v="292" actId="478"/>
          <ac:spMkLst>
            <pc:docMk/>
            <pc:sldMk cId="1536708835" sldId="323"/>
            <ac:spMk id="4" creationId="{A6318B16-9059-AC69-1B50-DE833218E131}"/>
          </ac:spMkLst>
        </pc:spChg>
      </pc:sldChg>
      <pc:sldChg chg="delSp modSp del mod">
        <pc:chgData name="Zita Draper" userId="b063123c-f51f-481b-b99c-f574606c9ace" providerId="ADAL" clId="{815F07D3-2A2C-4ADC-800D-360621FE6E02}" dt="2023-02-15T20:55:32.700" v="5380" actId="2696"/>
        <pc:sldMkLst>
          <pc:docMk/>
          <pc:sldMk cId="871130881" sldId="324"/>
        </pc:sldMkLst>
        <pc:spChg chg="mod">
          <ac:chgData name="Zita Draper" userId="b063123c-f51f-481b-b99c-f574606c9ace" providerId="ADAL" clId="{815F07D3-2A2C-4ADC-800D-360621FE6E02}" dt="2023-02-15T14:55:36.075" v="305" actId="403"/>
          <ac:spMkLst>
            <pc:docMk/>
            <pc:sldMk cId="871130881" sldId="324"/>
            <ac:spMk id="2" creationId="{14EF55C6-0F21-C016-D840-87629D3430CC}"/>
          </ac:spMkLst>
        </pc:spChg>
        <pc:spChg chg="del">
          <ac:chgData name="Zita Draper" userId="b063123c-f51f-481b-b99c-f574606c9ace" providerId="ADAL" clId="{815F07D3-2A2C-4ADC-800D-360621FE6E02}" dt="2023-02-15T14:55:38.919" v="306" actId="478"/>
          <ac:spMkLst>
            <pc:docMk/>
            <pc:sldMk cId="871130881" sldId="324"/>
            <ac:spMk id="4" creationId="{B9CF3CFE-7DF2-5E17-DCD7-5A914F25CFAB}"/>
          </ac:spMkLst>
        </pc:spChg>
      </pc:sldChg>
      <pc:sldChg chg="addSp delSp modSp mod modClrScheme chgLayout">
        <pc:chgData name="Zita Draper" userId="b063123c-f51f-481b-b99c-f574606c9ace" providerId="ADAL" clId="{815F07D3-2A2C-4ADC-800D-360621FE6E02}" dt="2023-02-17T12:29:13.369" v="11913" actId="1076"/>
        <pc:sldMkLst>
          <pc:docMk/>
          <pc:sldMk cId="833123236" sldId="325"/>
        </pc:sldMkLst>
        <pc:spChg chg="del mod ord">
          <ac:chgData name="Zita Draper" userId="b063123c-f51f-481b-b99c-f574606c9ace" providerId="ADAL" clId="{815F07D3-2A2C-4ADC-800D-360621FE6E02}" dt="2023-02-15T21:04:03.382" v="5552" actId="700"/>
          <ac:spMkLst>
            <pc:docMk/>
            <pc:sldMk cId="833123236" sldId="325"/>
            <ac:spMk id="2" creationId="{D07BA936-BD42-8F24-5405-6B77C008DDC8}"/>
          </ac:spMkLst>
        </pc:spChg>
        <pc:spChg chg="del mod ord">
          <ac:chgData name="Zita Draper" userId="b063123c-f51f-481b-b99c-f574606c9ace" providerId="ADAL" clId="{815F07D3-2A2C-4ADC-800D-360621FE6E02}" dt="2023-02-15T21:04:03.382" v="5552" actId="700"/>
          <ac:spMkLst>
            <pc:docMk/>
            <pc:sldMk cId="833123236" sldId="325"/>
            <ac:spMk id="3" creationId="{0FF9E17A-C0C3-7209-26DB-75FB5568F981}"/>
          </ac:spMkLst>
        </pc:spChg>
        <pc:spChg chg="del">
          <ac:chgData name="Zita Draper" userId="b063123c-f51f-481b-b99c-f574606c9ace" providerId="ADAL" clId="{815F07D3-2A2C-4ADC-800D-360621FE6E02}" dt="2023-02-15T14:55:43.879" v="307" actId="478"/>
          <ac:spMkLst>
            <pc:docMk/>
            <pc:sldMk cId="833123236" sldId="325"/>
            <ac:spMk id="4" creationId="{30B8991F-0810-7D7C-2484-985F412FC0FA}"/>
          </ac:spMkLst>
        </pc:spChg>
        <pc:spChg chg="add mod ord">
          <ac:chgData name="Zita Draper" userId="b063123c-f51f-481b-b99c-f574606c9ace" providerId="ADAL" clId="{815F07D3-2A2C-4ADC-800D-360621FE6E02}" dt="2023-02-15T21:04:19.898" v="5583" actId="115"/>
          <ac:spMkLst>
            <pc:docMk/>
            <pc:sldMk cId="833123236" sldId="325"/>
            <ac:spMk id="4" creationId="{94FAA32A-813F-17A7-2697-D3DFC95A675C}"/>
          </ac:spMkLst>
        </pc:spChg>
        <pc:spChg chg="mod ord">
          <ac:chgData name="Zita Draper" userId="b063123c-f51f-481b-b99c-f574606c9ace" providerId="ADAL" clId="{815F07D3-2A2C-4ADC-800D-360621FE6E02}" dt="2023-02-15T21:04:03.382" v="5552" actId="700"/>
          <ac:spMkLst>
            <pc:docMk/>
            <pc:sldMk cId="833123236" sldId="325"/>
            <ac:spMk id="5" creationId="{73556E9D-1BC4-62A2-C618-D04E136DF96C}"/>
          </ac:spMkLst>
        </pc:spChg>
        <pc:spChg chg="add del mod ord">
          <ac:chgData name="Zita Draper" userId="b063123c-f51f-481b-b99c-f574606c9ace" providerId="ADAL" clId="{815F07D3-2A2C-4ADC-800D-360621FE6E02}" dt="2023-02-15T21:04:24.707" v="5584" actId="478"/>
          <ac:spMkLst>
            <pc:docMk/>
            <pc:sldMk cId="833123236" sldId="325"/>
            <ac:spMk id="6" creationId="{3967E997-9BC9-83B5-A3A6-9703273A7012}"/>
          </ac:spMkLst>
        </pc:spChg>
        <pc:picChg chg="mod">
          <ac:chgData name="Zita Draper" userId="b063123c-f51f-481b-b99c-f574606c9ace" providerId="ADAL" clId="{815F07D3-2A2C-4ADC-800D-360621FE6E02}" dt="2023-02-17T12:29:13.369" v="11913" actId="1076"/>
          <ac:picMkLst>
            <pc:docMk/>
            <pc:sldMk cId="833123236" sldId="325"/>
            <ac:picMk id="2" creationId="{38FF710D-A199-3FAB-A17D-47F487CF0AC5}"/>
          </ac:picMkLst>
        </pc:picChg>
      </pc:sldChg>
      <pc:sldChg chg="delSp modSp del mod">
        <pc:chgData name="Zita Draper" userId="b063123c-f51f-481b-b99c-f574606c9ace" providerId="ADAL" clId="{815F07D3-2A2C-4ADC-800D-360621FE6E02}" dt="2023-02-15T21:48:29.076" v="7347" actId="2696"/>
        <pc:sldMkLst>
          <pc:docMk/>
          <pc:sldMk cId="1856163200" sldId="326"/>
        </pc:sldMkLst>
        <pc:spChg chg="mod">
          <ac:chgData name="Zita Draper" userId="b063123c-f51f-481b-b99c-f574606c9ace" providerId="ADAL" clId="{815F07D3-2A2C-4ADC-800D-360621FE6E02}" dt="2023-02-15T21:12:18.102" v="5639" actId="20577"/>
          <ac:spMkLst>
            <pc:docMk/>
            <pc:sldMk cId="1856163200" sldId="326"/>
            <ac:spMk id="2" creationId="{B1AE338E-2A4C-5EE6-7AEC-040D81877D41}"/>
          </ac:spMkLst>
        </pc:spChg>
        <pc:spChg chg="mod">
          <ac:chgData name="Zita Draper" userId="b063123c-f51f-481b-b99c-f574606c9ace" providerId="ADAL" clId="{815F07D3-2A2C-4ADC-800D-360621FE6E02}" dt="2023-02-15T21:34:55.068" v="6726" actId="20577"/>
          <ac:spMkLst>
            <pc:docMk/>
            <pc:sldMk cId="1856163200" sldId="326"/>
            <ac:spMk id="3" creationId="{22041E99-A944-9110-E501-3F7B1C525DE4}"/>
          </ac:spMkLst>
        </pc:spChg>
        <pc:spChg chg="del mod">
          <ac:chgData name="Zita Draper" userId="b063123c-f51f-481b-b99c-f574606c9ace" providerId="ADAL" clId="{815F07D3-2A2C-4ADC-800D-360621FE6E02}" dt="2023-02-15T14:55:48.501" v="309" actId="478"/>
          <ac:spMkLst>
            <pc:docMk/>
            <pc:sldMk cId="1856163200" sldId="326"/>
            <ac:spMk id="4" creationId="{1690AC1B-0095-345D-3DBA-444FE88D6F9B}"/>
          </ac:spMkLst>
        </pc:spChg>
      </pc:sldChg>
      <pc:sldChg chg="delSp modSp del mod">
        <pc:chgData name="Zita Draper" userId="b063123c-f51f-481b-b99c-f574606c9ace" providerId="ADAL" clId="{815F07D3-2A2C-4ADC-800D-360621FE6E02}" dt="2023-02-15T21:48:30.977" v="7348" actId="2696"/>
        <pc:sldMkLst>
          <pc:docMk/>
          <pc:sldMk cId="3834596352" sldId="327"/>
        </pc:sldMkLst>
        <pc:spChg chg="mod">
          <ac:chgData name="Zita Draper" userId="b063123c-f51f-481b-b99c-f574606c9ace" providerId="ADAL" clId="{815F07D3-2A2C-4ADC-800D-360621FE6E02}" dt="2023-02-15T21:14:21.626" v="5670" actId="403"/>
          <ac:spMkLst>
            <pc:docMk/>
            <pc:sldMk cId="3834596352" sldId="327"/>
            <ac:spMk id="2" creationId="{A0F27B00-796C-8874-7306-7EABB3C888A2}"/>
          </ac:spMkLst>
        </pc:spChg>
        <pc:spChg chg="mod">
          <ac:chgData name="Zita Draper" userId="b063123c-f51f-481b-b99c-f574606c9ace" providerId="ADAL" clId="{815F07D3-2A2C-4ADC-800D-360621FE6E02}" dt="2023-02-15T21:18:39.948" v="6221" actId="27636"/>
          <ac:spMkLst>
            <pc:docMk/>
            <pc:sldMk cId="3834596352" sldId="327"/>
            <ac:spMk id="3" creationId="{33591D25-BCA5-C6D8-0198-96AC7FCE17A4}"/>
          </ac:spMkLst>
        </pc:spChg>
        <pc:spChg chg="del">
          <ac:chgData name="Zita Draper" userId="b063123c-f51f-481b-b99c-f574606c9ace" providerId="ADAL" clId="{815F07D3-2A2C-4ADC-800D-360621FE6E02}" dt="2023-02-15T21:18:43.522" v="6222" actId="478"/>
          <ac:spMkLst>
            <pc:docMk/>
            <pc:sldMk cId="3834596352" sldId="327"/>
            <ac:spMk id="4" creationId="{A2374507-A5A2-BBE5-E0DF-99645214D7EB}"/>
          </ac:spMkLst>
        </pc:spChg>
      </pc:sldChg>
      <pc:sldChg chg="delSp modSp del mod">
        <pc:chgData name="Zita Draper" userId="b063123c-f51f-481b-b99c-f574606c9ace" providerId="ADAL" clId="{815F07D3-2A2C-4ADC-800D-360621FE6E02}" dt="2023-02-15T21:48:34.282" v="7349" actId="2696"/>
        <pc:sldMkLst>
          <pc:docMk/>
          <pc:sldMk cId="832005189" sldId="328"/>
        </pc:sldMkLst>
        <pc:spChg chg="mod">
          <ac:chgData name="Zita Draper" userId="b063123c-f51f-481b-b99c-f574606c9ace" providerId="ADAL" clId="{815F07D3-2A2C-4ADC-800D-360621FE6E02}" dt="2023-02-15T21:21:09.168" v="6389" actId="115"/>
          <ac:spMkLst>
            <pc:docMk/>
            <pc:sldMk cId="832005189" sldId="328"/>
            <ac:spMk id="2" creationId="{B84330AC-120C-AD2A-30CD-BEF7BA52F995}"/>
          </ac:spMkLst>
        </pc:spChg>
        <pc:spChg chg="mod">
          <ac:chgData name="Zita Draper" userId="b063123c-f51f-481b-b99c-f574606c9ace" providerId="ADAL" clId="{815F07D3-2A2C-4ADC-800D-360621FE6E02}" dt="2023-02-15T21:20:59.942" v="6386" actId="20577"/>
          <ac:spMkLst>
            <pc:docMk/>
            <pc:sldMk cId="832005189" sldId="328"/>
            <ac:spMk id="3" creationId="{92602EC3-4665-CC28-B2D1-551C9F16CD80}"/>
          </ac:spMkLst>
        </pc:spChg>
        <pc:spChg chg="del mod">
          <ac:chgData name="Zita Draper" userId="b063123c-f51f-481b-b99c-f574606c9ace" providerId="ADAL" clId="{815F07D3-2A2C-4ADC-800D-360621FE6E02}" dt="2023-02-15T21:21:15.367" v="6391" actId="478"/>
          <ac:spMkLst>
            <pc:docMk/>
            <pc:sldMk cId="832005189" sldId="328"/>
            <ac:spMk id="4" creationId="{E72C577C-C66E-C23C-615D-9B6476386A89}"/>
          </ac:spMkLst>
        </pc:spChg>
      </pc:sldChg>
      <pc:sldChg chg="delSp modSp del mod">
        <pc:chgData name="Zita Draper" userId="b063123c-f51f-481b-b99c-f574606c9ace" providerId="ADAL" clId="{815F07D3-2A2C-4ADC-800D-360621FE6E02}" dt="2023-02-15T21:48:35.051" v="7350" actId="2696"/>
        <pc:sldMkLst>
          <pc:docMk/>
          <pc:sldMk cId="2414473137" sldId="329"/>
        </pc:sldMkLst>
        <pc:spChg chg="mod">
          <ac:chgData name="Zita Draper" userId="b063123c-f51f-481b-b99c-f574606c9ace" providerId="ADAL" clId="{815F07D3-2A2C-4ADC-800D-360621FE6E02}" dt="2023-02-15T21:27:30.506" v="6597" actId="20577"/>
          <ac:spMkLst>
            <pc:docMk/>
            <pc:sldMk cId="2414473137" sldId="329"/>
            <ac:spMk id="2" creationId="{D12301B5-A58D-B5D0-247D-D1D1FD4DF573}"/>
          </ac:spMkLst>
        </pc:spChg>
        <pc:spChg chg="mod">
          <ac:chgData name="Zita Draper" userId="b063123c-f51f-481b-b99c-f574606c9ace" providerId="ADAL" clId="{815F07D3-2A2C-4ADC-800D-360621FE6E02}" dt="2023-02-15T21:32:59.551" v="6700" actId="313"/>
          <ac:spMkLst>
            <pc:docMk/>
            <pc:sldMk cId="2414473137" sldId="329"/>
            <ac:spMk id="3" creationId="{19EE35F6-0637-51A7-FCB3-CC75839875D4}"/>
          </ac:spMkLst>
        </pc:spChg>
        <pc:spChg chg="del">
          <ac:chgData name="Zita Draper" userId="b063123c-f51f-481b-b99c-f574606c9ace" providerId="ADAL" clId="{815F07D3-2A2C-4ADC-800D-360621FE6E02}" dt="2023-02-15T21:33:04.917" v="6701" actId="478"/>
          <ac:spMkLst>
            <pc:docMk/>
            <pc:sldMk cId="2414473137" sldId="329"/>
            <ac:spMk id="4" creationId="{97B15C86-A1AD-2A40-9810-846B69FE48BB}"/>
          </ac:spMkLst>
        </pc:spChg>
      </pc:sldChg>
      <pc:sldChg chg="delSp modSp del mod">
        <pc:chgData name="Zita Draper" userId="b063123c-f51f-481b-b99c-f574606c9ace" providerId="ADAL" clId="{815F07D3-2A2C-4ADC-800D-360621FE6E02}" dt="2023-02-15T21:48:35.541" v="7351" actId="2696"/>
        <pc:sldMkLst>
          <pc:docMk/>
          <pc:sldMk cId="3877992032" sldId="330"/>
        </pc:sldMkLst>
        <pc:spChg chg="mod">
          <ac:chgData name="Zita Draper" userId="b063123c-f51f-481b-b99c-f574606c9ace" providerId="ADAL" clId="{815F07D3-2A2C-4ADC-800D-360621FE6E02}" dt="2023-02-15T21:35:38.567" v="6731" actId="20577"/>
          <ac:spMkLst>
            <pc:docMk/>
            <pc:sldMk cId="3877992032" sldId="330"/>
            <ac:spMk id="2" creationId="{534F4B0E-372E-4079-687F-39BE636E00A8}"/>
          </ac:spMkLst>
        </pc:spChg>
        <pc:spChg chg="mod">
          <ac:chgData name="Zita Draper" userId="b063123c-f51f-481b-b99c-f574606c9ace" providerId="ADAL" clId="{815F07D3-2A2C-4ADC-800D-360621FE6E02}" dt="2023-02-15T21:38:23.807" v="6872" actId="20577"/>
          <ac:spMkLst>
            <pc:docMk/>
            <pc:sldMk cId="3877992032" sldId="330"/>
            <ac:spMk id="3" creationId="{A114339C-6A57-B148-2FB9-6D0014848A4A}"/>
          </ac:spMkLst>
        </pc:spChg>
        <pc:spChg chg="del">
          <ac:chgData name="Zita Draper" userId="b063123c-f51f-481b-b99c-f574606c9ace" providerId="ADAL" clId="{815F07D3-2A2C-4ADC-800D-360621FE6E02}" dt="2023-02-15T21:46:36.609" v="7316" actId="478"/>
          <ac:spMkLst>
            <pc:docMk/>
            <pc:sldMk cId="3877992032" sldId="330"/>
            <ac:spMk id="4" creationId="{89DC1A84-FAC3-42F7-F56B-E29F98841C8D}"/>
          </ac:spMkLst>
        </pc:spChg>
      </pc:sldChg>
      <pc:sldChg chg="delSp modSp del mod">
        <pc:chgData name="Zita Draper" userId="b063123c-f51f-481b-b99c-f574606c9ace" providerId="ADAL" clId="{815F07D3-2A2C-4ADC-800D-360621FE6E02}" dt="2023-02-15T21:48:37.138" v="7352" actId="2696"/>
        <pc:sldMkLst>
          <pc:docMk/>
          <pc:sldMk cId="748230294" sldId="331"/>
        </pc:sldMkLst>
        <pc:spChg chg="mod">
          <ac:chgData name="Zita Draper" userId="b063123c-f51f-481b-b99c-f574606c9ace" providerId="ADAL" clId="{815F07D3-2A2C-4ADC-800D-360621FE6E02}" dt="2023-02-15T21:24:39.224" v="6541" actId="115"/>
          <ac:spMkLst>
            <pc:docMk/>
            <pc:sldMk cId="748230294" sldId="331"/>
            <ac:spMk id="2" creationId="{5BEE8786-FF3E-1799-ED94-EAFF8BD57CAB}"/>
          </ac:spMkLst>
        </pc:spChg>
        <pc:spChg chg="mod">
          <ac:chgData name="Zita Draper" userId="b063123c-f51f-481b-b99c-f574606c9ace" providerId="ADAL" clId="{815F07D3-2A2C-4ADC-800D-360621FE6E02}" dt="2023-02-15T21:46:43.358" v="7336" actId="20577"/>
          <ac:spMkLst>
            <pc:docMk/>
            <pc:sldMk cId="748230294" sldId="331"/>
            <ac:spMk id="3" creationId="{0EE0C0E8-E5E4-E866-C7FE-06EB684FABE3}"/>
          </ac:spMkLst>
        </pc:spChg>
        <pc:spChg chg="del">
          <ac:chgData name="Zita Draper" userId="b063123c-f51f-481b-b99c-f574606c9ace" providerId="ADAL" clId="{815F07D3-2A2C-4ADC-800D-360621FE6E02}" dt="2023-02-15T21:24:44.845" v="6543" actId="478"/>
          <ac:spMkLst>
            <pc:docMk/>
            <pc:sldMk cId="748230294" sldId="331"/>
            <ac:spMk id="4" creationId="{F93A9E7C-02F3-0FA7-B03B-EFB96ED7FE33}"/>
          </ac:spMkLst>
        </pc:spChg>
      </pc:sldChg>
      <pc:sldChg chg="addSp delSp modSp mod modClrScheme chgLayout">
        <pc:chgData name="Zita Draper" userId="b063123c-f51f-481b-b99c-f574606c9ace" providerId="ADAL" clId="{815F07D3-2A2C-4ADC-800D-360621FE6E02}" dt="2023-02-17T12:32:53.124" v="11917" actId="1076"/>
        <pc:sldMkLst>
          <pc:docMk/>
          <pc:sldMk cId="2894064004" sldId="332"/>
        </pc:sldMkLst>
        <pc:spChg chg="mod">
          <ac:chgData name="Zita Draper" userId="b063123c-f51f-481b-b99c-f574606c9ace" providerId="ADAL" clId="{815F07D3-2A2C-4ADC-800D-360621FE6E02}" dt="2023-02-16T10:34:21.430" v="11712" actId="26606"/>
          <ac:spMkLst>
            <pc:docMk/>
            <pc:sldMk cId="2894064004" sldId="332"/>
            <ac:spMk id="2" creationId="{FA0E6222-D32A-ADBF-15C6-9EB4813F0611}"/>
          </ac:spMkLst>
        </pc:spChg>
        <pc:spChg chg="mod">
          <ac:chgData name="Zita Draper" userId="b063123c-f51f-481b-b99c-f574606c9ace" providerId="ADAL" clId="{815F07D3-2A2C-4ADC-800D-360621FE6E02}" dt="2023-02-16T10:34:21.430" v="11712" actId="26606"/>
          <ac:spMkLst>
            <pc:docMk/>
            <pc:sldMk cId="2894064004" sldId="332"/>
            <ac:spMk id="3" creationId="{55F3E323-6D0C-FA56-05F1-BBBEDE09497E}"/>
          </ac:spMkLst>
        </pc:spChg>
        <pc:spChg chg="del">
          <ac:chgData name="Zita Draper" userId="b063123c-f51f-481b-b99c-f574606c9ace" providerId="ADAL" clId="{815F07D3-2A2C-4ADC-800D-360621FE6E02}" dt="2023-02-15T22:26:43.182" v="7801" actId="478"/>
          <ac:spMkLst>
            <pc:docMk/>
            <pc:sldMk cId="2894064004" sldId="332"/>
            <ac:spMk id="4" creationId="{50386491-DEA3-AE18-9ED1-DEFBA225AF41}"/>
          </ac:spMkLst>
        </pc:spChg>
        <pc:spChg chg="mod">
          <ac:chgData name="Zita Draper" userId="b063123c-f51f-481b-b99c-f574606c9ace" providerId="ADAL" clId="{815F07D3-2A2C-4ADC-800D-360621FE6E02}" dt="2023-02-16T10:34:21.430" v="11712" actId="26606"/>
          <ac:spMkLst>
            <pc:docMk/>
            <pc:sldMk cId="2894064004" sldId="332"/>
            <ac:spMk id="5" creationId="{C1915F9F-9627-AFED-00D4-EC60BCB54AC6}"/>
          </ac:spMkLst>
        </pc:spChg>
        <pc:spChg chg="add del mod">
          <ac:chgData name="Zita Draper" userId="b063123c-f51f-481b-b99c-f574606c9ace" providerId="ADAL" clId="{815F07D3-2A2C-4ADC-800D-360621FE6E02}" dt="2023-02-16T10:34:27.189" v="11713" actId="478"/>
          <ac:spMkLst>
            <pc:docMk/>
            <pc:sldMk cId="2894064004" sldId="332"/>
            <ac:spMk id="10" creationId="{133CE5FD-0843-9EAA-91DD-C8C7F9CC5612}"/>
          </ac:spMkLst>
        </pc:spChg>
        <pc:picChg chg="mod">
          <ac:chgData name="Zita Draper" userId="b063123c-f51f-481b-b99c-f574606c9ace" providerId="ADAL" clId="{815F07D3-2A2C-4ADC-800D-360621FE6E02}" dt="2023-02-17T12:32:53.124" v="11917" actId="1076"/>
          <ac:picMkLst>
            <pc:docMk/>
            <pc:sldMk cId="2894064004" sldId="332"/>
            <ac:picMk id="4" creationId="{33291443-4700-D924-D88D-561ED499F437}"/>
          </ac:picMkLst>
        </pc:picChg>
      </pc:sldChg>
      <pc:sldChg chg="del">
        <pc:chgData name="Zita Draper" userId="b063123c-f51f-481b-b99c-f574606c9ace" providerId="ADAL" clId="{815F07D3-2A2C-4ADC-800D-360621FE6E02}" dt="2023-02-15T21:16:17.531" v="5877" actId="2696"/>
        <pc:sldMkLst>
          <pc:docMk/>
          <pc:sldMk cId="1218289833" sldId="333"/>
        </pc:sldMkLst>
      </pc:sldChg>
      <pc:sldChg chg="del">
        <pc:chgData name="Zita Draper" userId="b063123c-f51f-481b-b99c-f574606c9ace" providerId="ADAL" clId="{815F07D3-2A2C-4ADC-800D-360621FE6E02}" dt="2023-02-15T21:16:15.230" v="5875" actId="2696"/>
        <pc:sldMkLst>
          <pc:docMk/>
          <pc:sldMk cId="3565685962" sldId="334"/>
        </pc:sldMkLst>
      </pc:sldChg>
      <pc:sldChg chg="del">
        <pc:chgData name="Zita Draper" userId="b063123c-f51f-481b-b99c-f574606c9ace" providerId="ADAL" clId="{815F07D3-2A2C-4ADC-800D-360621FE6E02}" dt="2023-02-15T21:16:15.817" v="5876" actId="2696"/>
        <pc:sldMkLst>
          <pc:docMk/>
          <pc:sldMk cId="1460075005" sldId="335"/>
        </pc:sldMkLst>
      </pc:sldChg>
      <pc:sldChg chg="del">
        <pc:chgData name="Zita Draper" userId="b063123c-f51f-481b-b99c-f574606c9ace" providerId="ADAL" clId="{815F07D3-2A2C-4ADC-800D-360621FE6E02}" dt="2023-02-15T21:16:18.111" v="5878" actId="2696"/>
        <pc:sldMkLst>
          <pc:docMk/>
          <pc:sldMk cId="1288682608" sldId="336"/>
        </pc:sldMkLst>
      </pc:sldChg>
      <pc:sldChg chg="del">
        <pc:chgData name="Zita Draper" userId="b063123c-f51f-481b-b99c-f574606c9ace" providerId="ADAL" clId="{815F07D3-2A2C-4ADC-800D-360621FE6E02}" dt="2023-02-15T21:16:12.957" v="5873" actId="2696"/>
        <pc:sldMkLst>
          <pc:docMk/>
          <pc:sldMk cId="3768477677" sldId="337"/>
        </pc:sldMkLst>
      </pc:sldChg>
      <pc:sldChg chg="del">
        <pc:chgData name="Zita Draper" userId="b063123c-f51f-481b-b99c-f574606c9ace" providerId="ADAL" clId="{815F07D3-2A2C-4ADC-800D-360621FE6E02}" dt="2023-02-15T21:16:13.595" v="5874" actId="2696"/>
        <pc:sldMkLst>
          <pc:docMk/>
          <pc:sldMk cId="4048113484" sldId="338"/>
        </pc:sldMkLst>
      </pc:sldChg>
      <pc:sldChg chg="addSp delSp modSp mod modClrScheme chgLayout">
        <pc:chgData name="Zita Draper" userId="b063123c-f51f-481b-b99c-f574606c9ace" providerId="ADAL" clId="{815F07D3-2A2C-4ADC-800D-360621FE6E02}" dt="2023-02-17T12:34:04.673" v="11918" actId="1076"/>
        <pc:sldMkLst>
          <pc:docMk/>
          <pc:sldMk cId="3066258712" sldId="339"/>
        </pc:sldMkLst>
        <pc:spChg chg="mod">
          <ac:chgData name="Zita Draper" userId="b063123c-f51f-481b-b99c-f574606c9ace" providerId="ADAL" clId="{815F07D3-2A2C-4ADC-800D-360621FE6E02}" dt="2023-02-16T10:34:38.060" v="11714" actId="26606"/>
          <ac:spMkLst>
            <pc:docMk/>
            <pc:sldMk cId="3066258712" sldId="339"/>
            <ac:spMk id="2" creationId="{3CAA6E14-32E8-262D-3C16-5CB7D4A6460D}"/>
          </ac:spMkLst>
        </pc:spChg>
        <pc:spChg chg="mod">
          <ac:chgData name="Zita Draper" userId="b063123c-f51f-481b-b99c-f574606c9ace" providerId="ADAL" clId="{815F07D3-2A2C-4ADC-800D-360621FE6E02}" dt="2023-02-16T10:34:38.060" v="11714" actId="26606"/>
          <ac:spMkLst>
            <pc:docMk/>
            <pc:sldMk cId="3066258712" sldId="339"/>
            <ac:spMk id="3" creationId="{E2B40232-A896-6DF2-C113-53C6CC12EC51}"/>
          </ac:spMkLst>
        </pc:spChg>
        <pc:spChg chg="del">
          <ac:chgData name="Zita Draper" userId="b063123c-f51f-481b-b99c-f574606c9ace" providerId="ADAL" clId="{815F07D3-2A2C-4ADC-800D-360621FE6E02}" dt="2023-02-15T21:22:29.806" v="6521" actId="478"/>
          <ac:spMkLst>
            <pc:docMk/>
            <pc:sldMk cId="3066258712" sldId="339"/>
            <ac:spMk id="4" creationId="{2A9C590E-4141-CB71-C9BD-28328FCF4CAA}"/>
          </ac:spMkLst>
        </pc:spChg>
        <pc:spChg chg="mod">
          <ac:chgData name="Zita Draper" userId="b063123c-f51f-481b-b99c-f574606c9ace" providerId="ADAL" clId="{815F07D3-2A2C-4ADC-800D-360621FE6E02}" dt="2023-02-16T10:34:38.060" v="11714" actId="26606"/>
          <ac:spMkLst>
            <pc:docMk/>
            <pc:sldMk cId="3066258712" sldId="339"/>
            <ac:spMk id="5" creationId="{0764F89B-91A3-1EF1-D71D-2E378D444C9F}"/>
          </ac:spMkLst>
        </pc:spChg>
        <pc:spChg chg="add del mod">
          <ac:chgData name="Zita Draper" userId="b063123c-f51f-481b-b99c-f574606c9ace" providerId="ADAL" clId="{815F07D3-2A2C-4ADC-800D-360621FE6E02}" dt="2023-02-16T10:34:41.539" v="11715" actId="478"/>
          <ac:spMkLst>
            <pc:docMk/>
            <pc:sldMk cId="3066258712" sldId="339"/>
            <ac:spMk id="10" creationId="{E815B815-8948-24FF-B7C9-2BBC4D156003}"/>
          </ac:spMkLst>
        </pc:spChg>
        <pc:picChg chg="mod">
          <ac:chgData name="Zita Draper" userId="b063123c-f51f-481b-b99c-f574606c9ace" providerId="ADAL" clId="{815F07D3-2A2C-4ADC-800D-360621FE6E02}" dt="2023-02-17T12:34:04.673" v="11918" actId="1076"/>
          <ac:picMkLst>
            <pc:docMk/>
            <pc:sldMk cId="3066258712" sldId="339"/>
            <ac:picMk id="4" creationId="{DD0F7CFA-A1AC-9FE5-B88E-20F5EC9A8EC5}"/>
          </ac:picMkLst>
        </pc:picChg>
      </pc:sldChg>
      <pc:sldChg chg="del">
        <pc:chgData name="Zita Draper" userId="b063123c-f51f-481b-b99c-f574606c9ace" providerId="ADAL" clId="{815F07D3-2A2C-4ADC-800D-360621FE6E02}" dt="2023-02-15T21:16:10.143" v="5870" actId="2696"/>
        <pc:sldMkLst>
          <pc:docMk/>
          <pc:sldMk cId="2855910324" sldId="340"/>
        </pc:sldMkLst>
      </pc:sldChg>
      <pc:sldChg chg="del">
        <pc:chgData name="Zita Draper" userId="b063123c-f51f-481b-b99c-f574606c9ace" providerId="ADAL" clId="{815F07D3-2A2C-4ADC-800D-360621FE6E02}" dt="2023-02-15T21:16:10.729" v="5871" actId="2696"/>
        <pc:sldMkLst>
          <pc:docMk/>
          <pc:sldMk cId="1458321323" sldId="341"/>
        </pc:sldMkLst>
      </pc:sldChg>
      <pc:sldChg chg="delSp modSp del mod">
        <pc:chgData name="Zita Draper" userId="b063123c-f51f-481b-b99c-f574606c9ace" providerId="ADAL" clId="{815F07D3-2A2C-4ADC-800D-360621FE6E02}" dt="2023-02-15T21:16:11.239" v="5872" actId="2696"/>
        <pc:sldMkLst>
          <pc:docMk/>
          <pc:sldMk cId="2543425464" sldId="342"/>
        </pc:sldMkLst>
        <pc:spChg chg="del mod">
          <ac:chgData name="Zita Draper" userId="b063123c-f51f-481b-b99c-f574606c9ace" providerId="ADAL" clId="{815F07D3-2A2C-4ADC-800D-360621FE6E02}" dt="2023-02-15T17:47:20.602" v="597" actId="478"/>
          <ac:spMkLst>
            <pc:docMk/>
            <pc:sldMk cId="2543425464" sldId="342"/>
            <ac:spMk id="4" creationId="{8FA0CE82-5F76-8304-70F9-F45042188D33}"/>
          </ac:spMkLst>
        </pc:spChg>
      </pc:sldChg>
      <pc:sldChg chg="delSp del mod">
        <pc:chgData name="Zita Draper" userId="b063123c-f51f-481b-b99c-f574606c9ace" providerId="ADAL" clId="{815F07D3-2A2C-4ADC-800D-360621FE6E02}" dt="2023-02-15T21:16:08.355" v="5869" actId="2696"/>
        <pc:sldMkLst>
          <pc:docMk/>
          <pc:sldMk cId="1821301401" sldId="343"/>
        </pc:sldMkLst>
        <pc:spChg chg="del">
          <ac:chgData name="Zita Draper" userId="b063123c-f51f-481b-b99c-f574606c9ace" providerId="ADAL" clId="{815F07D3-2A2C-4ADC-800D-360621FE6E02}" dt="2023-02-15T17:47:24.730" v="598" actId="478"/>
          <ac:spMkLst>
            <pc:docMk/>
            <pc:sldMk cId="1821301401" sldId="343"/>
            <ac:spMk id="4" creationId="{3B390EFF-3BE4-95F1-32BA-D616B8413F8B}"/>
          </ac:spMkLst>
        </pc:spChg>
      </pc:sldChg>
      <pc:sldChg chg="delSp modSp del mod">
        <pc:chgData name="Zita Draper" userId="b063123c-f51f-481b-b99c-f574606c9ace" providerId="ADAL" clId="{815F07D3-2A2C-4ADC-800D-360621FE6E02}" dt="2023-02-15T21:48:41.391" v="7353" actId="2696"/>
        <pc:sldMkLst>
          <pc:docMk/>
          <pc:sldMk cId="2531044495" sldId="344"/>
        </pc:sldMkLst>
        <pc:spChg chg="mod">
          <ac:chgData name="Zita Draper" userId="b063123c-f51f-481b-b99c-f574606c9ace" providerId="ADAL" clId="{815F07D3-2A2C-4ADC-800D-360621FE6E02}" dt="2023-02-15T21:00:38.669" v="5440" actId="115"/>
          <ac:spMkLst>
            <pc:docMk/>
            <pc:sldMk cId="2531044495" sldId="344"/>
            <ac:spMk id="2" creationId="{58931DA0-0409-056C-DEFB-7472D287246E}"/>
          </ac:spMkLst>
        </pc:spChg>
        <pc:spChg chg="mod">
          <ac:chgData name="Zita Draper" userId="b063123c-f51f-481b-b99c-f574606c9ace" providerId="ADAL" clId="{815F07D3-2A2C-4ADC-800D-360621FE6E02}" dt="2023-02-15T21:02:29.005" v="5551" actId="20577"/>
          <ac:spMkLst>
            <pc:docMk/>
            <pc:sldMk cId="2531044495" sldId="344"/>
            <ac:spMk id="3" creationId="{F0958690-F8AE-8B5A-508A-2BB41D95E38C}"/>
          </ac:spMkLst>
        </pc:spChg>
        <pc:spChg chg="del">
          <ac:chgData name="Zita Draper" userId="b063123c-f51f-481b-b99c-f574606c9ace" providerId="ADAL" clId="{815F07D3-2A2C-4ADC-800D-360621FE6E02}" dt="2023-02-15T17:47:28.201" v="599" actId="478"/>
          <ac:spMkLst>
            <pc:docMk/>
            <pc:sldMk cId="2531044495" sldId="344"/>
            <ac:spMk id="4" creationId="{9FA660DE-A704-4C9F-E6A2-3A77C81A3D9A}"/>
          </ac:spMkLst>
        </pc:spChg>
      </pc:sldChg>
      <pc:sldChg chg="addSp delSp modSp mod ord">
        <pc:chgData name="Zita Draper" userId="b063123c-f51f-481b-b99c-f574606c9ace" providerId="ADAL" clId="{815F07D3-2A2C-4ADC-800D-360621FE6E02}" dt="2023-02-17T10:30:51.268" v="11872" actId="1076"/>
        <pc:sldMkLst>
          <pc:docMk/>
          <pc:sldMk cId="108253868" sldId="345"/>
        </pc:sldMkLst>
        <pc:spChg chg="mod">
          <ac:chgData name="Zita Draper" userId="b063123c-f51f-481b-b99c-f574606c9ace" providerId="ADAL" clId="{815F07D3-2A2C-4ADC-800D-360621FE6E02}" dt="2023-02-15T17:48:00.142" v="628" actId="115"/>
          <ac:spMkLst>
            <pc:docMk/>
            <pc:sldMk cId="108253868" sldId="345"/>
            <ac:spMk id="2" creationId="{B777DC53-7C87-1777-BB5F-5746A6A83DDC}"/>
          </ac:spMkLst>
        </pc:spChg>
        <pc:spChg chg="del mod">
          <ac:chgData name="Zita Draper" userId="b063123c-f51f-481b-b99c-f574606c9ace" providerId="ADAL" clId="{815F07D3-2A2C-4ADC-800D-360621FE6E02}" dt="2023-02-15T17:50:53.610" v="870" actId="478"/>
          <ac:spMkLst>
            <pc:docMk/>
            <pc:sldMk cId="108253868" sldId="345"/>
            <ac:spMk id="3" creationId="{4A7335EF-F851-B54A-7918-B069A484C8D8}"/>
          </ac:spMkLst>
        </pc:spChg>
        <pc:spChg chg="del">
          <ac:chgData name="Zita Draper" userId="b063123c-f51f-481b-b99c-f574606c9ace" providerId="ADAL" clId="{815F07D3-2A2C-4ADC-800D-360621FE6E02}" dt="2023-02-15T17:47:31.614" v="600" actId="478"/>
          <ac:spMkLst>
            <pc:docMk/>
            <pc:sldMk cId="108253868" sldId="345"/>
            <ac:spMk id="4" creationId="{8665E423-CD3E-A375-3EDB-803AB9786065}"/>
          </ac:spMkLst>
        </pc:spChg>
        <pc:spChg chg="add del mod">
          <ac:chgData name="Zita Draper" userId="b063123c-f51f-481b-b99c-f574606c9ace" providerId="ADAL" clId="{815F07D3-2A2C-4ADC-800D-360621FE6E02}" dt="2023-02-15T17:50:57.080" v="871" actId="478"/>
          <ac:spMkLst>
            <pc:docMk/>
            <pc:sldMk cId="108253868" sldId="345"/>
            <ac:spMk id="8" creationId="{8588B612-FA2B-6CAF-5B37-2121FB40B3CF}"/>
          </ac:spMkLst>
        </pc:spChg>
        <pc:graphicFrameChg chg="add mod modGraphic">
          <ac:chgData name="Zita Draper" userId="b063123c-f51f-481b-b99c-f574606c9ace" providerId="ADAL" clId="{815F07D3-2A2C-4ADC-800D-360621FE6E02}" dt="2023-02-15T17:51:10.602" v="875" actId="1076"/>
          <ac:graphicFrameMkLst>
            <pc:docMk/>
            <pc:sldMk cId="108253868" sldId="345"/>
            <ac:graphicFrameMk id="6" creationId="{DA00650B-1B39-1C5F-C035-80428F782785}"/>
          </ac:graphicFrameMkLst>
        </pc:graphicFrameChg>
        <pc:picChg chg="mod">
          <ac:chgData name="Zita Draper" userId="b063123c-f51f-481b-b99c-f574606c9ace" providerId="ADAL" clId="{815F07D3-2A2C-4ADC-800D-360621FE6E02}" dt="2023-02-17T10:30:51.268" v="11872" actId="1076"/>
          <ac:picMkLst>
            <pc:docMk/>
            <pc:sldMk cId="108253868" sldId="345"/>
            <ac:picMk id="3" creationId="{5A76874B-E459-0B62-D9E5-DF25EA4A3FDA}"/>
          </ac:picMkLst>
        </pc:picChg>
      </pc:sldChg>
      <pc:sldChg chg="addSp delSp modSp mod ord modClrScheme chgLayout">
        <pc:chgData name="Zita Draper" userId="b063123c-f51f-481b-b99c-f574606c9ace" providerId="ADAL" clId="{815F07D3-2A2C-4ADC-800D-360621FE6E02}" dt="2023-02-17T10:31:32.650" v="11873" actId="1076"/>
        <pc:sldMkLst>
          <pc:docMk/>
          <pc:sldMk cId="294281578" sldId="346"/>
        </pc:sldMkLst>
        <pc:spChg chg="mod">
          <ac:chgData name="Zita Draper" userId="b063123c-f51f-481b-b99c-f574606c9ace" providerId="ADAL" clId="{815F07D3-2A2C-4ADC-800D-360621FE6E02}" dt="2023-02-16T10:32:46.728" v="11701" actId="26606"/>
          <ac:spMkLst>
            <pc:docMk/>
            <pc:sldMk cId="294281578" sldId="346"/>
            <ac:spMk id="2" creationId="{6EF4CA2F-D8C5-86AB-89A9-DEF6BAD83BDD}"/>
          </ac:spMkLst>
        </pc:spChg>
        <pc:spChg chg="mod">
          <ac:chgData name="Zita Draper" userId="b063123c-f51f-481b-b99c-f574606c9ace" providerId="ADAL" clId="{815F07D3-2A2C-4ADC-800D-360621FE6E02}" dt="2023-02-16T10:32:46.728" v="11701" actId="26606"/>
          <ac:spMkLst>
            <pc:docMk/>
            <pc:sldMk cId="294281578" sldId="346"/>
            <ac:spMk id="3" creationId="{2FE75930-28BD-0138-DDAA-496995CDE4FE}"/>
          </ac:spMkLst>
        </pc:spChg>
        <pc:spChg chg="del">
          <ac:chgData name="Zita Draper" userId="b063123c-f51f-481b-b99c-f574606c9ace" providerId="ADAL" clId="{815F07D3-2A2C-4ADC-800D-360621FE6E02}" dt="2023-02-15T17:47:37.305" v="601" actId="478"/>
          <ac:spMkLst>
            <pc:docMk/>
            <pc:sldMk cId="294281578" sldId="346"/>
            <ac:spMk id="4" creationId="{0DE3E800-8D8B-BF76-EC43-2070750655BC}"/>
          </ac:spMkLst>
        </pc:spChg>
        <pc:spChg chg="mod">
          <ac:chgData name="Zita Draper" userId="b063123c-f51f-481b-b99c-f574606c9ace" providerId="ADAL" clId="{815F07D3-2A2C-4ADC-800D-360621FE6E02}" dt="2023-02-16T10:32:46.728" v="11701" actId="26606"/>
          <ac:spMkLst>
            <pc:docMk/>
            <pc:sldMk cId="294281578" sldId="346"/>
            <ac:spMk id="5" creationId="{731F1BF1-F582-4DF5-2E70-12B0448683CD}"/>
          </ac:spMkLst>
        </pc:spChg>
        <pc:spChg chg="add del mod">
          <ac:chgData name="Zita Draper" userId="b063123c-f51f-481b-b99c-f574606c9ace" providerId="ADAL" clId="{815F07D3-2A2C-4ADC-800D-360621FE6E02}" dt="2023-02-16T10:32:49.388" v="11702" actId="478"/>
          <ac:spMkLst>
            <pc:docMk/>
            <pc:sldMk cId="294281578" sldId="346"/>
            <ac:spMk id="10" creationId="{B1370DFD-34F7-9F88-04F2-F83D7C4ADF26}"/>
          </ac:spMkLst>
        </pc:spChg>
        <pc:picChg chg="mod">
          <ac:chgData name="Zita Draper" userId="b063123c-f51f-481b-b99c-f574606c9ace" providerId="ADAL" clId="{815F07D3-2A2C-4ADC-800D-360621FE6E02}" dt="2023-02-17T10:31:32.650" v="11873" actId="1076"/>
          <ac:picMkLst>
            <pc:docMk/>
            <pc:sldMk cId="294281578" sldId="346"/>
            <ac:picMk id="4" creationId="{A2830D3D-806B-5F56-C3A2-ADB26A3A55B3}"/>
          </ac:picMkLst>
        </pc:picChg>
      </pc:sldChg>
      <pc:sldChg chg="delSp modSp del mod">
        <pc:chgData name="Zita Draper" userId="b063123c-f51f-481b-b99c-f574606c9ace" providerId="ADAL" clId="{815F07D3-2A2C-4ADC-800D-360621FE6E02}" dt="2023-02-15T20:25:24.458" v="3841" actId="2696"/>
        <pc:sldMkLst>
          <pc:docMk/>
          <pc:sldMk cId="1659404619" sldId="347"/>
        </pc:sldMkLst>
        <pc:spChg chg="mod">
          <ac:chgData name="Zita Draper" userId="b063123c-f51f-481b-b99c-f574606c9ace" providerId="ADAL" clId="{815F07D3-2A2C-4ADC-800D-360621FE6E02}" dt="2023-02-15T17:52:10" v="939" actId="403"/>
          <ac:spMkLst>
            <pc:docMk/>
            <pc:sldMk cId="1659404619" sldId="347"/>
            <ac:spMk id="2" creationId="{A236D05B-C73B-5E5B-7758-1C22FB38B2AF}"/>
          </ac:spMkLst>
        </pc:spChg>
        <pc:spChg chg="del mod">
          <ac:chgData name="Zita Draper" userId="b063123c-f51f-481b-b99c-f574606c9ace" providerId="ADAL" clId="{815F07D3-2A2C-4ADC-800D-360621FE6E02}" dt="2023-02-15T17:47:41.330" v="603" actId="478"/>
          <ac:spMkLst>
            <pc:docMk/>
            <pc:sldMk cId="1659404619" sldId="347"/>
            <ac:spMk id="4" creationId="{5311E424-530E-61E0-7DFB-A536370FEBB2}"/>
          </ac:spMkLst>
        </pc:spChg>
      </pc:sldChg>
      <pc:sldChg chg="modSp mod">
        <pc:chgData name="Zita Draper" userId="b063123c-f51f-481b-b99c-f574606c9ace" providerId="ADAL" clId="{815F07D3-2A2C-4ADC-800D-360621FE6E02}" dt="2023-02-17T10:28:28.096" v="11868" actId="1076"/>
        <pc:sldMkLst>
          <pc:docMk/>
          <pc:sldMk cId="418449020" sldId="348"/>
        </pc:sldMkLst>
        <pc:picChg chg="mod">
          <ac:chgData name="Zita Draper" userId="b063123c-f51f-481b-b99c-f574606c9ace" providerId="ADAL" clId="{815F07D3-2A2C-4ADC-800D-360621FE6E02}" dt="2023-02-17T10:28:28.096" v="11868" actId="1076"/>
          <ac:picMkLst>
            <pc:docMk/>
            <pc:sldMk cId="418449020" sldId="348"/>
            <ac:picMk id="2" creationId="{A3453FE0-A334-4AF3-A048-9BA753F0E8D7}"/>
          </ac:picMkLst>
        </pc:picChg>
      </pc:sldChg>
      <pc:sldChg chg="modSp mod">
        <pc:chgData name="Zita Draper" userId="b063123c-f51f-481b-b99c-f574606c9ace" providerId="ADAL" clId="{815F07D3-2A2C-4ADC-800D-360621FE6E02}" dt="2023-02-17T10:29:05.438" v="11869" actId="1076"/>
        <pc:sldMkLst>
          <pc:docMk/>
          <pc:sldMk cId="979494066" sldId="349"/>
        </pc:sldMkLst>
        <pc:spChg chg="mod">
          <ac:chgData name="Zita Draper" userId="b063123c-f51f-481b-b99c-f574606c9ace" providerId="ADAL" clId="{815F07D3-2A2C-4ADC-800D-360621FE6E02}" dt="2023-02-15T17:41:18.639" v="372" actId="403"/>
          <ac:spMkLst>
            <pc:docMk/>
            <pc:sldMk cId="979494066" sldId="349"/>
            <ac:spMk id="2" creationId="{A02B3201-0B1D-4659-03EC-36E54A588423}"/>
          </ac:spMkLst>
        </pc:spChg>
        <pc:spChg chg="mod">
          <ac:chgData name="Zita Draper" userId="b063123c-f51f-481b-b99c-f574606c9ace" providerId="ADAL" clId="{815F07D3-2A2C-4ADC-800D-360621FE6E02}" dt="2023-02-15T17:38:30.980" v="334" actId="20577"/>
          <ac:spMkLst>
            <pc:docMk/>
            <pc:sldMk cId="979494066" sldId="349"/>
            <ac:spMk id="3" creationId="{7900E681-7540-90AD-4F3C-C69BC3EEDCED}"/>
          </ac:spMkLst>
        </pc:spChg>
        <pc:picChg chg="mod">
          <ac:chgData name="Zita Draper" userId="b063123c-f51f-481b-b99c-f574606c9ace" providerId="ADAL" clId="{815F07D3-2A2C-4ADC-800D-360621FE6E02}" dt="2023-02-17T10:29:05.438" v="11869" actId="1076"/>
          <ac:picMkLst>
            <pc:docMk/>
            <pc:sldMk cId="979494066" sldId="349"/>
            <ac:picMk id="4" creationId="{1266473A-D4A4-05B6-D140-D5B3ADBDCCAB}"/>
          </ac:picMkLst>
        </pc:picChg>
      </pc:sldChg>
      <pc:sldChg chg="modSp mod">
        <pc:chgData name="Zita Draper" userId="b063123c-f51f-481b-b99c-f574606c9ace" providerId="ADAL" clId="{815F07D3-2A2C-4ADC-800D-360621FE6E02}" dt="2023-02-17T10:29:49.988" v="11870" actId="1076"/>
        <pc:sldMkLst>
          <pc:docMk/>
          <pc:sldMk cId="4119983548" sldId="350"/>
        </pc:sldMkLst>
        <pc:spChg chg="mod">
          <ac:chgData name="Zita Draper" userId="b063123c-f51f-481b-b99c-f574606c9ace" providerId="ADAL" clId="{815F07D3-2A2C-4ADC-800D-360621FE6E02}" dt="2023-02-15T17:41:10.423" v="369" actId="1076"/>
          <ac:spMkLst>
            <pc:docMk/>
            <pc:sldMk cId="4119983548" sldId="350"/>
            <ac:spMk id="2" creationId="{2DC57E58-72C6-976E-858C-B729F5284878}"/>
          </ac:spMkLst>
        </pc:spChg>
        <pc:spChg chg="mod">
          <ac:chgData name="Zita Draper" userId="b063123c-f51f-481b-b99c-f574606c9ace" providerId="ADAL" clId="{815F07D3-2A2C-4ADC-800D-360621FE6E02}" dt="2023-02-15T17:39:03.018" v="336" actId="27636"/>
          <ac:spMkLst>
            <pc:docMk/>
            <pc:sldMk cId="4119983548" sldId="350"/>
            <ac:spMk id="3" creationId="{5266FA8A-D1AA-3732-B5CF-B5920132B377}"/>
          </ac:spMkLst>
        </pc:spChg>
        <pc:picChg chg="mod">
          <ac:chgData name="Zita Draper" userId="b063123c-f51f-481b-b99c-f574606c9ace" providerId="ADAL" clId="{815F07D3-2A2C-4ADC-800D-360621FE6E02}" dt="2023-02-17T10:29:49.988" v="11870" actId="1076"/>
          <ac:picMkLst>
            <pc:docMk/>
            <pc:sldMk cId="4119983548" sldId="350"/>
            <ac:picMk id="4" creationId="{AC8DEE7A-15CB-7B63-2181-0E5D15BFE2B0}"/>
          </ac:picMkLst>
        </pc:picChg>
      </pc:sldChg>
      <pc:sldChg chg="addSp delSp modSp mod">
        <pc:chgData name="Zita Draper" userId="b063123c-f51f-481b-b99c-f574606c9ace" providerId="ADAL" clId="{815F07D3-2A2C-4ADC-800D-360621FE6E02}" dt="2023-02-17T10:30:19.488" v="11871" actId="1076"/>
        <pc:sldMkLst>
          <pc:docMk/>
          <pc:sldMk cId="2860363526" sldId="351"/>
        </pc:sldMkLst>
        <pc:spChg chg="mod">
          <ac:chgData name="Zita Draper" userId="b063123c-f51f-481b-b99c-f574606c9ace" providerId="ADAL" clId="{815F07D3-2A2C-4ADC-800D-360621FE6E02}" dt="2023-02-15T17:40:58.890" v="364" actId="403"/>
          <ac:spMkLst>
            <pc:docMk/>
            <pc:sldMk cId="2860363526" sldId="351"/>
            <ac:spMk id="2" creationId="{00CC3602-AEF3-7467-E92E-26A8C4F1D2AA}"/>
          </ac:spMkLst>
        </pc:spChg>
        <pc:spChg chg="mod">
          <ac:chgData name="Zita Draper" userId="b063123c-f51f-481b-b99c-f574606c9ace" providerId="ADAL" clId="{815F07D3-2A2C-4ADC-800D-360621FE6E02}" dt="2023-02-15T17:39:46.005" v="357" actId="27636"/>
          <ac:spMkLst>
            <pc:docMk/>
            <pc:sldMk cId="2860363526" sldId="351"/>
            <ac:spMk id="3" creationId="{75209615-84E6-647E-01E0-D29EBAE63A8C}"/>
          </ac:spMkLst>
        </pc:spChg>
        <pc:spChg chg="del">
          <ac:chgData name="Zita Draper" userId="b063123c-f51f-481b-b99c-f574606c9ace" providerId="ADAL" clId="{815F07D3-2A2C-4ADC-800D-360621FE6E02}" dt="2023-02-15T17:39:33.879" v="355" actId="478"/>
          <ac:spMkLst>
            <pc:docMk/>
            <pc:sldMk cId="2860363526" sldId="351"/>
            <ac:spMk id="4" creationId="{D2C35F49-6527-314F-E55F-02957C394B1E}"/>
          </ac:spMkLst>
        </pc:spChg>
        <pc:picChg chg="mod">
          <ac:chgData name="Zita Draper" userId="b063123c-f51f-481b-b99c-f574606c9ace" providerId="ADAL" clId="{815F07D3-2A2C-4ADC-800D-360621FE6E02}" dt="2023-02-17T10:30:19.488" v="11871" actId="1076"/>
          <ac:picMkLst>
            <pc:docMk/>
            <pc:sldMk cId="2860363526" sldId="351"/>
            <ac:picMk id="4" creationId="{33184938-6328-4E70-DD17-23CF085E00F2}"/>
          </ac:picMkLst>
        </pc:picChg>
        <pc:picChg chg="add mod">
          <ac:chgData name="Zita Draper" userId="b063123c-f51f-481b-b99c-f574606c9ace" providerId="ADAL" clId="{815F07D3-2A2C-4ADC-800D-360621FE6E02}" dt="2023-02-15T17:40:51.066" v="360" actId="1076"/>
          <ac:picMkLst>
            <pc:docMk/>
            <pc:sldMk cId="2860363526" sldId="351"/>
            <ac:picMk id="7" creationId="{1770AC54-0ABC-E896-3108-50AC05F478A4}"/>
          </ac:picMkLst>
        </pc:picChg>
      </pc:sldChg>
      <pc:sldChg chg="delSp modSp del mod">
        <pc:chgData name="Zita Draper" userId="b063123c-f51f-481b-b99c-f574606c9ace" providerId="ADAL" clId="{815F07D3-2A2C-4ADC-800D-360621FE6E02}" dt="2023-02-15T20:24:31.250" v="3828" actId="2696"/>
        <pc:sldMkLst>
          <pc:docMk/>
          <pc:sldMk cId="3877455200" sldId="352"/>
        </pc:sldMkLst>
        <pc:spChg chg="mod">
          <ac:chgData name="Zita Draper" userId="b063123c-f51f-481b-b99c-f574606c9ace" providerId="ADAL" clId="{815F07D3-2A2C-4ADC-800D-360621FE6E02}" dt="2023-02-15T17:42:15.054" v="374" actId="14100"/>
          <ac:spMkLst>
            <pc:docMk/>
            <pc:sldMk cId="3877455200" sldId="352"/>
            <ac:spMk id="2" creationId="{AAB86FFE-4F79-FADB-C30C-9A191AEA0566}"/>
          </ac:spMkLst>
        </pc:spChg>
        <pc:spChg chg="del mod">
          <ac:chgData name="Zita Draper" userId="b063123c-f51f-481b-b99c-f574606c9ace" providerId="ADAL" clId="{815F07D3-2A2C-4ADC-800D-360621FE6E02}" dt="2023-02-15T17:42:21.999" v="376" actId="478"/>
          <ac:spMkLst>
            <pc:docMk/>
            <pc:sldMk cId="3877455200" sldId="352"/>
            <ac:spMk id="4" creationId="{65D2D0FD-D90B-01DB-294E-28C47B10F676}"/>
          </ac:spMkLst>
        </pc:spChg>
      </pc:sldChg>
      <pc:sldChg chg="delSp modSp del mod">
        <pc:chgData name="Zita Draper" userId="b063123c-f51f-481b-b99c-f574606c9ace" providerId="ADAL" clId="{815F07D3-2A2C-4ADC-800D-360621FE6E02}" dt="2023-02-15T20:24:32.438" v="3829" actId="2696"/>
        <pc:sldMkLst>
          <pc:docMk/>
          <pc:sldMk cId="1591011173" sldId="353"/>
        </pc:sldMkLst>
        <pc:spChg chg="del mod">
          <ac:chgData name="Zita Draper" userId="b063123c-f51f-481b-b99c-f574606c9ace" providerId="ADAL" clId="{815F07D3-2A2C-4ADC-800D-360621FE6E02}" dt="2023-02-15T17:42:26.923" v="378" actId="478"/>
          <ac:spMkLst>
            <pc:docMk/>
            <pc:sldMk cId="1591011173" sldId="353"/>
            <ac:spMk id="4" creationId="{46E06E0C-132D-29F8-7467-8B65948E9B3F}"/>
          </ac:spMkLst>
        </pc:spChg>
      </pc:sldChg>
      <pc:sldChg chg="delSp modSp del mod">
        <pc:chgData name="Zita Draper" userId="b063123c-f51f-481b-b99c-f574606c9ace" providerId="ADAL" clId="{815F07D3-2A2C-4ADC-800D-360621FE6E02}" dt="2023-02-15T20:24:33.438" v="3830" actId="2696"/>
        <pc:sldMkLst>
          <pc:docMk/>
          <pc:sldMk cId="805112953" sldId="354"/>
        </pc:sldMkLst>
        <pc:spChg chg="del mod">
          <ac:chgData name="Zita Draper" userId="b063123c-f51f-481b-b99c-f574606c9ace" providerId="ADAL" clId="{815F07D3-2A2C-4ADC-800D-360621FE6E02}" dt="2023-02-15T17:42:31.157" v="380" actId="478"/>
          <ac:spMkLst>
            <pc:docMk/>
            <pc:sldMk cId="805112953" sldId="354"/>
            <ac:spMk id="4" creationId="{924E8326-B39D-2CA6-2992-E1F4871BC278}"/>
          </ac:spMkLst>
        </pc:spChg>
      </pc:sldChg>
      <pc:sldChg chg="delSp modSp del mod">
        <pc:chgData name="Zita Draper" userId="b063123c-f51f-481b-b99c-f574606c9ace" providerId="ADAL" clId="{815F07D3-2A2C-4ADC-800D-360621FE6E02}" dt="2023-02-15T20:24:34.298" v="3831" actId="2696"/>
        <pc:sldMkLst>
          <pc:docMk/>
          <pc:sldMk cId="1363201680" sldId="355"/>
        </pc:sldMkLst>
        <pc:spChg chg="mod">
          <ac:chgData name="Zita Draper" userId="b063123c-f51f-481b-b99c-f574606c9ace" providerId="ADAL" clId="{815F07D3-2A2C-4ADC-800D-360621FE6E02}" dt="2023-02-15T17:42:48.028" v="383" actId="14100"/>
          <ac:spMkLst>
            <pc:docMk/>
            <pc:sldMk cId="1363201680" sldId="355"/>
            <ac:spMk id="2" creationId="{B294FA86-2802-252D-2057-3C7AC8DF95A4}"/>
          </ac:spMkLst>
        </pc:spChg>
        <pc:spChg chg="del">
          <ac:chgData name="Zita Draper" userId="b063123c-f51f-481b-b99c-f574606c9ace" providerId="ADAL" clId="{815F07D3-2A2C-4ADC-800D-360621FE6E02}" dt="2023-02-15T17:42:37.877" v="381" actId="478"/>
          <ac:spMkLst>
            <pc:docMk/>
            <pc:sldMk cId="1363201680" sldId="355"/>
            <ac:spMk id="4" creationId="{BD9F24B8-7708-0E2B-3D15-122B617789F2}"/>
          </ac:spMkLst>
        </pc:spChg>
      </pc:sldChg>
      <pc:sldChg chg="delSp del mod">
        <pc:chgData name="Zita Draper" userId="b063123c-f51f-481b-b99c-f574606c9ace" providerId="ADAL" clId="{815F07D3-2A2C-4ADC-800D-360621FE6E02}" dt="2023-02-15T20:24:35.527" v="3832" actId="2696"/>
        <pc:sldMkLst>
          <pc:docMk/>
          <pc:sldMk cId="2227884851" sldId="356"/>
        </pc:sldMkLst>
        <pc:spChg chg="del">
          <ac:chgData name="Zita Draper" userId="b063123c-f51f-481b-b99c-f574606c9ace" providerId="ADAL" clId="{815F07D3-2A2C-4ADC-800D-360621FE6E02}" dt="2023-02-15T17:46:50.804" v="595" actId="478"/>
          <ac:spMkLst>
            <pc:docMk/>
            <pc:sldMk cId="2227884851" sldId="356"/>
            <ac:spMk id="4" creationId="{B4FE2782-A070-2546-6AE8-36D79356BBFB}"/>
          </ac:spMkLst>
        </pc:spChg>
      </pc:sldChg>
      <pc:sldChg chg="addSp delSp modSp mod">
        <pc:chgData name="Zita Draper" userId="b063123c-f51f-481b-b99c-f574606c9ace" providerId="ADAL" clId="{815F07D3-2A2C-4ADC-800D-360621FE6E02}" dt="2023-02-17T10:27:26.642" v="11865" actId="1076"/>
        <pc:sldMkLst>
          <pc:docMk/>
          <pc:sldMk cId="3001091215" sldId="357"/>
        </pc:sldMkLst>
        <pc:spChg chg="mod">
          <ac:chgData name="Zita Draper" userId="b063123c-f51f-481b-b99c-f574606c9ace" providerId="ADAL" clId="{815F07D3-2A2C-4ADC-800D-360621FE6E02}" dt="2023-02-15T17:46:26.004" v="589" actId="1076"/>
          <ac:spMkLst>
            <pc:docMk/>
            <pc:sldMk cId="3001091215" sldId="357"/>
            <ac:spMk id="2" creationId="{C3E5FE73-31FA-CCE6-C452-6C842373385A}"/>
          </ac:spMkLst>
        </pc:spChg>
        <pc:spChg chg="mod">
          <ac:chgData name="Zita Draper" userId="b063123c-f51f-481b-b99c-f574606c9ace" providerId="ADAL" clId="{815F07D3-2A2C-4ADC-800D-360621FE6E02}" dt="2023-02-15T17:45:01.372" v="580" actId="20577"/>
          <ac:spMkLst>
            <pc:docMk/>
            <pc:sldMk cId="3001091215" sldId="357"/>
            <ac:spMk id="3" creationId="{D7ABB571-F7C4-1DE8-9B42-A79D80F05EA9}"/>
          </ac:spMkLst>
        </pc:spChg>
        <pc:spChg chg="del mod">
          <ac:chgData name="Zita Draper" userId="b063123c-f51f-481b-b99c-f574606c9ace" providerId="ADAL" clId="{815F07D3-2A2C-4ADC-800D-360621FE6E02}" dt="2023-02-15T17:43:48.191" v="385" actId="478"/>
          <ac:spMkLst>
            <pc:docMk/>
            <pc:sldMk cId="3001091215" sldId="357"/>
            <ac:spMk id="4" creationId="{2554D4D1-82A2-35B5-A161-DE0D8A0614D8}"/>
          </ac:spMkLst>
        </pc:spChg>
        <pc:picChg chg="mod">
          <ac:chgData name="Zita Draper" userId="b063123c-f51f-481b-b99c-f574606c9ace" providerId="ADAL" clId="{815F07D3-2A2C-4ADC-800D-360621FE6E02}" dt="2023-02-17T10:27:26.642" v="11865" actId="1076"/>
          <ac:picMkLst>
            <pc:docMk/>
            <pc:sldMk cId="3001091215" sldId="357"/>
            <ac:picMk id="4" creationId="{DDB3248A-F1E3-689B-E186-A53FC828A9FD}"/>
          </ac:picMkLst>
        </pc:picChg>
        <pc:picChg chg="add mod">
          <ac:chgData name="Zita Draper" userId="b063123c-f51f-481b-b99c-f574606c9ace" providerId="ADAL" clId="{815F07D3-2A2C-4ADC-800D-360621FE6E02}" dt="2023-02-15T17:46:10.733" v="585" actId="1076"/>
          <ac:picMkLst>
            <pc:docMk/>
            <pc:sldMk cId="3001091215" sldId="357"/>
            <ac:picMk id="7" creationId="{4B9FA43C-29E3-0FB6-9DD2-C40C1D2E07F2}"/>
          </ac:picMkLst>
        </pc:picChg>
      </pc:sldChg>
      <pc:sldChg chg="del">
        <pc:chgData name="Zita Draper" userId="b063123c-f51f-481b-b99c-f574606c9ace" providerId="ADAL" clId="{815F07D3-2A2C-4ADC-800D-360621FE6E02}" dt="2023-02-15T17:46:36.874" v="590" actId="2696"/>
        <pc:sldMkLst>
          <pc:docMk/>
          <pc:sldMk cId="2644345358" sldId="358"/>
        </pc:sldMkLst>
      </pc:sldChg>
      <pc:sldChg chg="del">
        <pc:chgData name="Zita Draper" userId="b063123c-f51f-481b-b99c-f574606c9ace" providerId="ADAL" clId="{815F07D3-2A2C-4ADC-800D-360621FE6E02}" dt="2023-02-15T17:46:37.785" v="591" actId="2696"/>
        <pc:sldMkLst>
          <pc:docMk/>
          <pc:sldMk cId="3332467387" sldId="359"/>
        </pc:sldMkLst>
      </pc:sldChg>
      <pc:sldChg chg="del">
        <pc:chgData name="Zita Draper" userId="b063123c-f51f-481b-b99c-f574606c9ace" providerId="ADAL" clId="{815F07D3-2A2C-4ADC-800D-360621FE6E02}" dt="2023-02-15T17:46:41.227" v="592" actId="2696"/>
        <pc:sldMkLst>
          <pc:docMk/>
          <pc:sldMk cId="4280707404" sldId="360"/>
        </pc:sldMkLst>
      </pc:sldChg>
      <pc:sldChg chg="del">
        <pc:chgData name="Zita Draper" userId="b063123c-f51f-481b-b99c-f574606c9ace" providerId="ADAL" clId="{815F07D3-2A2C-4ADC-800D-360621FE6E02}" dt="2023-02-15T17:46:43.897" v="593" actId="2696"/>
        <pc:sldMkLst>
          <pc:docMk/>
          <pc:sldMk cId="2148860224" sldId="361"/>
        </pc:sldMkLst>
      </pc:sldChg>
      <pc:sldChg chg="del">
        <pc:chgData name="Zita Draper" userId="b063123c-f51f-481b-b99c-f574606c9ace" providerId="ADAL" clId="{815F07D3-2A2C-4ADC-800D-360621FE6E02}" dt="2023-02-15T17:46:45.787" v="594" actId="2696"/>
        <pc:sldMkLst>
          <pc:docMk/>
          <pc:sldMk cId="971760191" sldId="362"/>
        </pc:sldMkLst>
      </pc:sldChg>
      <pc:sldChg chg="addSp delSp modSp mod modClrScheme chgLayout">
        <pc:chgData name="Zita Draper" userId="b063123c-f51f-481b-b99c-f574606c9ace" providerId="ADAL" clId="{815F07D3-2A2C-4ADC-800D-360621FE6E02}" dt="2023-02-17T10:35:50.692" v="11879" actId="1076"/>
        <pc:sldMkLst>
          <pc:docMk/>
          <pc:sldMk cId="979225491" sldId="363"/>
        </pc:sldMkLst>
        <pc:spChg chg="mod">
          <ac:chgData name="Zita Draper" userId="b063123c-f51f-481b-b99c-f574606c9ace" providerId="ADAL" clId="{815F07D3-2A2C-4ADC-800D-360621FE6E02}" dt="2023-02-16T10:53:58.596" v="11835" actId="403"/>
          <ac:spMkLst>
            <pc:docMk/>
            <pc:sldMk cId="979225491" sldId="363"/>
            <ac:spMk id="2" creationId="{65CFF290-1B1F-9823-BFF6-81D84C1DBB5E}"/>
          </ac:spMkLst>
        </pc:spChg>
        <pc:spChg chg="mod">
          <ac:chgData name="Zita Draper" userId="b063123c-f51f-481b-b99c-f574606c9ace" providerId="ADAL" clId="{815F07D3-2A2C-4ADC-800D-360621FE6E02}" dt="2023-02-16T10:53:50.057" v="11830" actId="26606"/>
          <ac:spMkLst>
            <pc:docMk/>
            <pc:sldMk cId="979225491" sldId="363"/>
            <ac:spMk id="3" creationId="{1568F718-2808-E60C-B040-369BB21A3EFC}"/>
          </ac:spMkLst>
        </pc:spChg>
        <pc:spChg chg="mod ord">
          <ac:chgData name="Zita Draper" userId="b063123c-f51f-481b-b99c-f574606c9ace" providerId="ADAL" clId="{815F07D3-2A2C-4ADC-800D-360621FE6E02}" dt="2023-02-16T10:53:50.057" v="11830" actId="26606"/>
          <ac:spMkLst>
            <pc:docMk/>
            <pc:sldMk cId="979225491" sldId="363"/>
            <ac:spMk id="5" creationId="{AD601FCC-E873-0CC1-134E-5F6E7D30B417}"/>
          </ac:spMkLst>
        </pc:spChg>
        <pc:spChg chg="add del mod">
          <ac:chgData name="Zita Draper" userId="b063123c-f51f-481b-b99c-f574606c9ace" providerId="ADAL" clId="{815F07D3-2A2C-4ADC-800D-360621FE6E02}" dt="2023-02-16T10:53:53.546" v="11831" actId="478"/>
          <ac:spMkLst>
            <pc:docMk/>
            <pc:sldMk cId="979225491" sldId="363"/>
            <ac:spMk id="12" creationId="{D9F42411-3B94-5C8D-E524-89AAFF2DE849}"/>
          </ac:spMkLst>
        </pc:spChg>
        <pc:picChg chg="mod">
          <ac:chgData name="Zita Draper" userId="b063123c-f51f-481b-b99c-f574606c9ace" providerId="ADAL" clId="{815F07D3-2A2C-4ADC-800D-360621FE6E02}" dt="2023-02-17T10:35:50.692" v="11879" actId="1076"/>
          <ac:picMkLst>
            <pc:docMk/>
            <pc:sldMk cId="979225491" sldId="363"/>
            <ac:picMk id="4" creationId="{214FAD18-1BF2-6EA7-9DA3-F6BD94E3989F}"/>
          </ac:picMkLst>
        </pc:picChg>
        <pc:picChg chg="mod">
          <ac:chgData name="Zita Draper" userId="b063123c-f51f-481b-b99c-f574606c9ace" providerId="ADAL" clId="{815F07D3-2A2C-4ADC-800D-360621FE6E02}" dt="2023-02-16T10:53:50.057" v="11830" actId="26606"/>
          <ac:picMkLst>
            <pc:docMk/>
            <pc:sldMk cId="979225491" sldId="363"/>
            <ac:picMk id="7" creationId="{9A3B0B1F-DD64-0FE7-0EAE-363D00BA9A09}"/>
          </ac:picMkLst>
        </pc:picChg>
      </pc:sldChg>
      <pc:sldChg chg="modSp mod">
        <pc:chgData name="Zita Draper" userId="b063123c-f51f-481b-b99c-f574606c9ace" providerId="ADAL" clId="{815F07D3-2A2C-4ADC-800D-360621FE6E02}" dt="2023-02-17T10:23:13.584" v="11841" actId="1076"/>
        <pc:sldMkLst>
          <pc:docMk/>
          <pc:sldMk cId="477964802" sldId="364"/>
        </pc:sldMkLst>
        <pc:picChg chg="mod">
          <ac:chgData name="Zita Draper" userId="b063123c-f51f-481b-b99c-f574606c9ace" providerId="ADAL" clId="{815F07D3-2A2C-4ADC-800D-360621FE6E02}" dt="2023-02-17T10:23:13.584" v="11841" actId="1076"/>
          <ac:picMkLst>
            <pc:docMk/>
            <pc:sldMk cId="477964802" sldId="364"/>
            <ac:picMk id="2" creationId="{2F5C6732-43C2-7C6E-62DB-39421CBDC79F}"/>
          </ac:picMkLst>
        </pc:picChg>
      </pc:sldChg>
      <pc:sldChg chg="delSp modSp new del mod">
        <pc:chgData name="Zita Draper" userId="b063123c-f51f-481b-b99c-f574606c9ace" providerId="ADAL" clId="{815F07D3-2A2C-4ADC-800D-360621FE6E02}" dt="2023-02-15T20:25:21.271" v="3839" actId="2696"/>
        <pc:sldMkLst>
          <pc:docMk/>
          <pc:sldMk cId="934878069" sldId="365"/>
        </pc:sldMkLst>
        <pc:spChg chg="mod">
          <ac:chgData name="Zita Draper" userId="b063123c-f51f-481b-b99c-f574606c9ace" providerId="ADAL" clId="{815F07D3-2A2C-4ADC-800D-360621FE6E02}" dt="2023-02-15T17:52:52.418" v="961" actId="122"/>
          <ac:spMkLst>
            <pc:docMk/>
            <pc:sldMk cId="934878069" sldId="365"/>
            <ac:spMk id="2" creationId="{DC60A0BE-93DE-B345-67B0-653C5E7418ED}"/>
          </ac:spMkLst>
        </pc:spChg>
        <pc:spChg chg="del">
          <ac:chgData name="Zita Draper" userId="b063123c-f51f-481b-b99c-f574606c9ace" providerId="ADAL" clId="{815F07D3-2A2C-4ADC-800D-360621FE6E02}" dt="2023-02-15T17:51:57.856" v="918" actId="478"/>
          <ac:spMkLst>
            <pc:docMk/>
            <pc:sldMk cId="934878069" sldId="365"/>
            <ac:spMk id="4" creationId="{A15E0716-BEDF-1B07-CC71-236C21454315}"/>
          </ac:spMkLst>
        </pc:spChg>
      </pc:sldChg>
      <pc:sldChg chg="addSp delSp modSp new mod ord modClrScheme chgLayout">
        <pc:chgData name="Zita Draper" userId="b063123c-f51f-481b-b99c-f574606c9ace" providerId="ADAL" clId="{815F07D3-2A2C-4ADC-800D-360621FE6E02}" dt="2023-02-17T12:30:09.712" v="11915" actId="1076"/>
        <pc:sldMkLst>
          <pc:docMk/>
          <pc:sldMk cId="182907623" sldId="366"/>
        </pc:sldMkLst>
        <pc:spChg chg="mod">
          <ac:chgData name="Zita Draper" userId="b063123c-f51f-481b-b99c-f574606c9ace" providerId="ADAL" clId="{815F07D3-2A2C-4ADC-800D-360621FE6E02}" dt="2023-02-16T10:33:05.679" v="11703" actId="26606"/>
          <ac:spMkLst>
            <pc:docMk/>
            <pc:sldMk cId="182907623" sldId="366"/>
            <ac:spMk id="2" creationId="{65ED2DC3-BD5D-5E60-A6EA-0885CB17292F}"/>
          </ac:spMkLst>
        </pc:spChg>
        <pc:spChg chg="mod">
          <ac:chgData name="Zita Draper" userId="b063123c-f51f-481b-b99c-f574606c9ace" providerId="ADAL" clId="{815F07D3-2A2C-4ADC-800D-360621FE6E02}" dt="2023-02-16T10:33:05.679" v="11703" actId="26606"/>
          <ac:spMkLst>
            <pc:docMk/>
            <pc:sldMk cId="182907623" sldId="366"/>
            <ac:spMk id="3" creationId="{008B6D30-A6C0-9BA3-8A20-6499C5D4905C}"/>
          </ac:spMkLst>
        </pc:spChg>
        <pc:spChg chg="del mod">
          <ac:chgData name="Zita Draper" userId="b063123c-f51f-481b-b99c-f574606c9ace" providerId="ADAL" clId="{815F07D3-2A2C-4ADC-800D-360621FE6E02}" dt="2023-02-15T17:53:49.782" v="1102" actId="478"/>
          <ac:spMkLst>
            <pc:docMk/>
            <pc:sldMk cId="182907623" sldId="366"/>
            <ac:spMk id="4" creationId="{304859E6-4606-F959-5540-05715C6D2966}"/>
          </ac:spMkLst>
        </pc:spChg>
        <pc:spChg chg="mod">
          <ac:chgData name="Zita Draper" userId="b063123c-f51f-481b-b99c-f574606c9ace" providerId="ADAL" clId="{815F07D3-2A2C-4ADC-800D-360621FE6E02}" dt="2023-02-16T10:33:05.679" v="11703" actId="26606"/>
          <ac:spMkLst>
            <pc:docMk/>
            <pc:sldMk cId="182907623" sldId="366"/>
            <ac:spMk id="5" creationId="{FA002C98-199E-9FDB-46C0-3A2FE2B8CF50}"/>
          </ac:spMkLst>
        </pc:spChg>
        <pc:spChg chg="add del mod">
          <ac:chgData name="Zita Draper" userId="b063123c-f51f-481b-b99c-f574606c9ace" providerId="ADAL" clId="{815F07D3-2A2C-4ADC-800D-360621FE6E02}" dt="2023-02-16T10:33:31.280" v="11706" actId="478"/>
          <ac:spMkLst>
            <pc:docMk/>
            <pc:sldMk cId="182907623" sldId="366"/>
            <ac:spMk id="10" creationId="{860B83D1-E74D-5299-BABB-521D345F1E6E}"/>
          </ac:spMkLst>
        </pc:spChg>
        <pc:picChg chg="mod">
          <ac:chgData name="Zita Draper" userId="b063123c-f51f-481b-b99c-f574606c9ace" providerId="ADAL" clId="{815F07D3-2A2C-4ADC-800D-360621FE6E02}" dt="2023-02-17T12:30:09.712" v="11915" actId="1076"/>
          <ac:picMkLst>
            <pc:docMk/>
            <pc:sldMk cId="182907623" sldId="366"/>
            <ac:picMk id="4" creationId="{CAA42E43-854C-F2B6-1F78-6CCBF99BDCC6}"/>
          </ac:picMkLst>
        </pc:picChg>
      </pc:sldChg>
      <pc:sldChg chg="delSp modSp new mod">
        <pc:chgData name="Zita Draper" userId="b063123c-f51f-481b-b99c-f574606c9ace" providerId="ADAL" clId="{815F07D3-2A2C-4ADC-800D-360621FE6E02}" dt="2023-02-17T12:26:58.640" v="11909" actId="1076"/>
        <pc:sldMkLst>
          <pc:docMk/>
          <pc:sldMk cId="1399974662" sldId="367"/>
        </pc:sldMkLst>
        <pc:spChg chg="mod">
          <ac:chgData name="Zita Draper" userId="b063123c-f51f-481b-b99c-f574606c9ace" providerId="ADAL" clId="{815F07D3-2A2C-4ADC-800D-360621FE6E02}" dt="2023-02-15T20:15:18.772" v="3826" actId="403"/>
          <ac:spMkLst>
            <pc:docMk/>
            <pc:sldMk cId="1399974662" sldId="367"/>
            <ac:spMk id="2" creationId="{4A918A1A-B3C0-D021-D47F-3D9E645ED985}"/>
          </ac:spMkLst>
        </pc:spChg>
        <pc:spChg chg="mod">
          <ac:chgData name="Zita Draper" userId="b063123c-f51f-481b-b99c-f574606c9ace" providerId="ADAL" clId="{815F07D3-2A2C-4ADC-800D-360621FE6E02}" dt="2023-02-15T21:45:06.088" v="7275" actId="313"/>
          <ac:spMkLst>
            <pc:docMk/>
            <pc:sldMk cId="1399974662" sldId="367"/>
            <ac:spMk id="3" creationId="{70793E96-372A-212F-9361-CA39CFFF3D03}"/>
          </ac:spMkLst>
        </pc:spChg>
        <pc:spChg chg="del">
          <ac:chgData name="Zita Draper" userId="b063123c-f51f-481b-b99c-f574606c9ace" providerId="ADAL" clId="{815F07D3-2A2C-4ADC-800D-360621FE6E02}" dt="2023-02-15T20:15:22.737" v="3827" actId="478"/>
          <ac:spMkLst>
            <pc:docMk/>
            <pc:sldMk cId="1399974662" sldId="367"/>
            <ac:spMk id="4" creationId="{58BC4B51-556B-0F1C-285C-741E27887F1F}"/>
          </ac:spMkLst>
        </pc:spChg>
        <pc:picChg chg="mod">
          <ac:chgData name="Zita Draper" userId="b063123c-f51f-481b-b99c-f574606c9ace" providerId="ADAL" clId="{815F07D3-2A2C-4ADC-800D-360621FE6E02}" dt="2023-02-17T12:26:58.640" v="11909" actId="1076"/>
          <ac:picMkLst>
            <pc:docMk/>
            <pc:sldMk cId="1399974662" sldId="367"/>
            <ac:picMk id="4" creationId="{B6C6D7C5-4E7B-961F-4A62-DB8AE62D2D45}"/>
          </ac:picMkLst>
        </pc:picChg>
      </pc:sldChg>
      <pc:sldChg chg="delSp modSp new mod">
        <pc:chgData name="Zita Draper" userId="b063123c-f51f-481b-b99c-f574606c9ace" providerId="ADAL" clId="{815F07D3-2A2C-4ADC-800D-360621FE6E02}" dt="2023-02-17T12:28:00.479" v="11910" actId="1076"/>
        <pc:sldMkLst>
          <pc:docMk/>
          <pc:sldMk cId="804215736" sldId="368"/>
        </pc:sldMkLst>
        <pc:spChg chg="mod">
          <ac:chgData name="Zita Draper" userId="b063123c-f51f-481b-b99c-f574606c9ace" providerId="ADAL" clId="{815F07D3-2A2C-4ADC-800D-360621FE6E02}" dt="2023-02-15T21:41:08.058" v="7052" actId="114"/>
          <ac:spMkLst>
            <pc:docMk/>
            <pc:sldMk cId="804215736" sldId="368"/>
            <ac:spMk id="2" creationId="{A1BB86E0-A5A6-E69E-1A65-F877924385F6}"/>
          </ac:spMkLst>
        </pc:spChg>
        <pc:spChg chg="mod">
          <ac:chgData name="Zita Draper" userId="b063123c-f51f-481b-b99c-f574606c9ace" providerId="ADAL" clId="{815F07D3-2A2C-4ADC-800D-360621FE6E02}" dt="2023-02-15T21:42:21.080" v="7097" actId="313"/>
          <ac:spMkLst>
            <pc:docMk/>
            <pc:sldMk cId="804215736" sldId="368"/>
            <ac:spMk id="3" creationId="{781CF347-8150-FDD8-4239-95615BA75862}"/>
          </ac:spMkLst>
        </pc:spChg>
        <pc:spChg chg="del">
          <ac:chgData name="Zita Draper" userId="b063123c-f51f-481b-b99c-f574606c9ace" providerId="ADAL" clId="{815F07D3-2A2C-4ADC-800D-360621FE6E02}" dt="2023-02-15T21:22:44.837" v="6523" actId="478"/>
          <ac:spMkLst>
            <pc:docMk/>
            <pc:sldMk cId="804215736" sldId="368"/>
            <ac:spMk id="4" creationId="{39433C31-DB98-011A-5CA8-FC517FE5BBC6}"/>
          </ac:spMkLst>
        </pc:spChg>
        <pc:picChg chg="mod">
          <ac:chgData name="Zita Draper" userId="b063123c-f51f-481b-b99c-f574606c9ace" providerId="ADAL" clId="{815F07D3-2A2C-4ADC-800D-360621FE6E02}" dt="2023-02-17T12:28:00.479" v="11910" actId="1076"/>
          <ac:picMkLst>
            <pc:docMk/>
            <pc:sldMk cId="804215736" sldId="368"/>
            <ac:picMk id="4" creationId="{467DA653-D22D-7214-64E1-F8F5E7F55191}"/>
          </ac:picMkLst>
        </pc:picChg>
      </pc:sldChg>
      <pc:sldChg chg="delSp new del mod">
        <pc:chgData name="Zita Draper" userId="b063123c-f51f-481b-b99c-f574606c9ace" providerId="ADAL" clId="{815F07D3-2A2C-4ADC-800D-360621FE6E02}" dt="2023-02-15T21:45:14.078" v="7276" actId="2696"/>
        <pc:sldMkLst>
          <pc:docMk/>
          <pc:sldMk cId="2256578965" sldId="369"/>
        </pc:sldMkLst>
        <pc:spChg chg="del">
          <ac:chgData name="Zita Draper" userId="b063123c-f51f-481b-b99c-f574606c9ace" providerId="ADAL" clId="{815F07D3-2A2C-4ADC-800D-360621FE6E02}" dt="2023-02-15T21:22:40.820" v="6522" actId="478"/>
          <ac:spMkLst>
            <pc:docMk/>
            <pc:sldMk cId="2256578965" sldId="369"/>
            <ac:spMk id="4" creationId="{90E25DA0-271E-11A6-C6E7-D1954C5BAB35}"/>
          </ac:spMkLst>
        </pc:spChg>
      </pc:sldChg>
      <pc:sldChg chg="delSp modSp new del mod">
        <pc:chgData name="Zita Draper" userId="b063123c-f51f-481b-b99c-f574606c9ace" providerId="ADAL" clId="{815F07D3-2A2C-4ADC-800D-360621FE6E02}" dt="2023-02-15T20:25:23.366" v="3840" actId="2696"/>
        <pc:sldMkLst>
          <pc:docMk/>
          <pc:sldMk cId="2028436709" sldId="370"/>
        </pc:sldMkLst>
        <pc:spChg chg="mod">
          <ac:chgData name="Zita Draper" userId="b063123c-f51f-481b-b99c-f574606c9ace" providerId="ADAL" clId="{815F07D3-2A2C-4ADC-800D-360621FE6E02}" dt="2023-02-15T19:45:57.126" v="3599" actId="115"/>
          <ac:spMkLst>
            <pc:docMk/>
            <pc:sldMk cId="2028436709" sldId="370"/>
            <ac:spMk id="2" creationId="{C2159BBA-83CF-5A11-AB22-0C462FFDFBD4}"/>
          </ac:spMkLst>
        </pc:spChg>
        <pc:spChg chg="mod">
          <ac:chgData name="Zita Draper" userId="b063123c-f51f-481b-b99c-f574606c9ace" providerId="ADAL" clId="{815F07D3-2A2C-4ADC-800D-360621FE6E02}" dt="2023-02-15T19:45:48.598" v="3592" actId="20577"/>
          <ac:spMkLst>
            <pc:docMk/>
            <pc:sldMk cId="2028436709" sldId="370"/>
            <ac:spMk id="3" creationId="{01AF55A4-2FAB-DABC-07E4-797E7C163A12}"/>
          </ac:spMkLst>
        </pc:spChg>
        <pc:spChg chg="del mod">
          <ac:chgData name="Zita Draper" userId="b063123c-f51f-481b-b99c-f574606c9ace" providerId="ADAL" clId="{815F07D3-2A2C-4ADC-800D-360621FE6E02}" dt="2023-02-15T19:45:36.913" v="3550" actId="478"/>
          <ac:spMkLst>
            <pc:docMk/>
            <pc:sldMk cId="2028436709" sldId="370"/>
            <ac:spMk id="4" creationId="{7EF04857-792A-78E7-4FA9-BB4D34E9C15F}"/>
          </ac:spMkLst>
        </pc:spChg>
      </pc:sldChg>
      <pc:sldChg chg="delSp modSp new mod ord">
        <pc:chgData name="Zita Draper" userId="b063123c-f51f-481b-b99c-f574606c9ace" providerId="ADAL" clId="{815F07D3-2A2C-4ADC-800D-360621FE6E02}" dt="2023-02-17T10:24:12.742" v="11842" actId="1076"/>
        <pc:sldMkLst>
          <pc:docMk/>
          <pc:sldMk cId="2895553118" sldId="371"/>
        </pc:sldMkLst>
        <pc:spChg chg="mod">
          <ac:chgData name="Zita Draper" userId="b063123c-f51f-481b-b99c-f574606c9ace" providerId="ADAL" clId="{815F07D3-2A2C-4ADC-800D-360621FE6E02}" dt="2023-02-15T19:47:35.686" v="3642" actId="115"/>
          <ac:spMkLst>
            <pc:docMk/>
            <pc:sldMk cId="2895553118" sldId="371"/>
            <ac:spMk id="2" creationId="{C9F046C1-2DF6-1414-B2D3-4562BEB85575}"/>
          </ac:spMkLst>
        </pc:spChg>
        <pc:spChg chg="mod">
          <ac:chgData name="Zita Draper" userId="b063123c-f51f-481b-b99c-f574606c9ace" providerId="ADAL" clId="{815F07D3-2A2C-4ADC-800D-360621FE6E02}" dt="2023-02-15T19:51:09.906" v="3789"/>
          <ac:spMkLst>
            <pc:docMk/>
            <pc:sldMk cId="2895553118" sldId="371"/>
            <ac:spMk id="3" creationId="{9C3E17C5-5E58-5DF1-F749-FC15E1748012}"/>
          </ac:spMkLst>
        </pc:spChg>
        <pc:spChg chg="del mod">
          <ac:chgData name="Zita Draper" userId="b063123c-f51f-481b-b99c-f574606c9ace" providerId="ADAL" clId="{815F07D3-2A2C-4ADC-800D-360621FE6E02}" dt="2023-02-15T19:47:42.319" v="3645" actId="478"/>
          <ac:spMkLst>
            <pc:docMk/>
            <pc:sldMk cId="2895553118" sldId="371"/>
            <ac:spMk id="4" creationId="{C1C00AB7-B119-00D6-1C03-4285B5994750}"/>
          </ac:spMkLst>
        </pc:spChg>
        <pc:picChg chg="mod">
          <ac:chgData name="Zita Draper" userId="b063123c-f51f-481b-b99c-f574606c9ace" providerId="ADAL" clId="{815F07D3-2A2C-4ADC-800D-360621FE6E02}" dt="2023-02-17T10:24:12.742" v="11842" actId="1076"/>
          <ac:picMkLst>
            <pc:docMk/>
            <pc:sldMk cId="2895553118" sldId="371"/>
            <ac:picMk id="4" creationId="{99C45AEC-E573-4A56-F26E-45B20D004E85}"/>
          </ac:picMkLst>
        </pc:picChg>
      </pc:sldChg>
      <pc:sldChg chg="delSp modSp new del mod">
        <pc:chgData name="Zita Draper" userId="b063123c-f51f-481b-b99c-f574606c9ace" providerId="ADAL" clId="{815F07D3-2A2C-4ADC-800D-360621FE6E02}" dt="2023-02-15T21:48:19.481" v="7338" actId="2696"/>
        <pc:sldMkLst>
          <pc:docMk/>
          <pc:sldMk cId="3429145713" sldId="372"/>
        </pc:sldMkLst>
        <pc:spChg chg="mod">
          <ac:chgData name="Zita Draper" userId="b063123c-f51f-481b-b99c-f574606c9ace" providerId="ADAL" clId="{815F07D3-2A2C-4ADC-800D-360621FE6E02}" dt="2023-02-15T20:35:25.382" v="4077" actId="403"/>
          <ac:spMkLst>
            <pc:docMk/>
            <pc:sldMk cId="3429145713" sldId="372"/>
            <ac:spMk id="2" creationId="{B16D7E51-0F09-B1DD-964D-6DF59A8F9207}"/>
          </ac:spMkLst>
        </pc:spChg>
        <pc:spChg chg="mod">
          <ac:chgData name="Zita Draper" userId="b063123c-f51f-481b-b99c-f574606c9ace" providerId="ADAL" clId="{815F07D3-2A2C-4ADC-800D-360621FE6E02}" dt="2023-02-15T20:37:05.059" v="4372" actId="948"/>
          <ac:spMkLst>
            <pc:docMk/>
            <pc:sldMk cId="3429145713" sldId="372"/>
            <ac:spMk id="3" creationId="{13BFB49A-20CD-3B4D-BC0E-3A364DFE7FBE}"/>
          </ac:spMkLst>
        </pc:spChg>
        <pc:spChg chg="del mod">
          <ac:chgData name="Zita Draper" userId="b063123c-f51f-481b-b99c-f574606c9ace" providerId="ADAL" clId="{815F07D3-2A2C-4ADC-800D-360621FE6E02}" dt="2023-02-15T20:33:14.049" v="3957" actId="478"/>
          <ac:spMkLst>
            <pc:docMk/>
            <pc:sldMk cId="3429145713" sldId="372"/>
            <ac:spMk id="4" creationId="{7DB0D883-A91C-FB47-8461-B97F947AA343}"/>
          </ac:spMkLst>
        </pc:spChg>
      </pc:sldChg>
      <pc:sldChg chg="delSp modSp new del mod">
        <pc:chgData name="Zita Draper" userId="b063123c-f51f-481b-b99c-f574606c9ace" providerId="ADAL" clId="{815F07D3-2A2C-4ADC-800D-360621FE6E02}" dt="2023-02-15T21:48:19.908" v="7339" actId="2696"/>
        <pc:sldMkLst>
          <pc:docMk/>
          <pc:sldMk cId="1586898271" sldId="373"/>
        </pc:sldMkLst>
        <pc:spChg chg="mod">
          <ac:chgData name="Zita Draper" userId="b063123c-f51f-481b-b99c-f574606c9ace" providerId="ADAL" clId="{815F07D3-2A2C-4ADC-800D-360621FE6E02}" dt="2023-02-15T20:37:16.373" v="4387" actId="115"/>
          <ac:spMkLst>
            <pc:docMk/>
            <pc:sldMk cId="1586898271" sldId="373"/>
            <ac:spMk id="2" creationId="{53EF13CA-67E9-3176-3146-94BD4B4B930F}"/>
          </ac:spMkLst>
        </pc:spChg>
        <pc:spChg chg="mod">
          <ac:chgData name="Zita Draper" userId="b063123c-f51f-481b-b99c-f574606c9ace" providerId="ADAL" clId="{815F07D3-2A2C-4ADC-800D-360621FE6E02}" dt="2023-02-15T20:37:40.907" v="4504" actId="20577"/>
          <ac:spMkLst>
            <pc:docMk/>
            <pc:sldMk cId="1586898271" sldId="373"/>
            <ac:spMk id="3" creationId="{B8F5261E-2415-C02B-739D-6BFE26FEB33B}"/>
          </ac:spMkLst>
        </pc:spChg>
        <pc:spChg chg="del">
          <ac:chgData name="Zita Draper" userId="b063123c-f51f-481b-b99c-f574606c9ace" providerId="ADAL" clId="{815F07D3-2A2C-4ADC-800D-360621FE6E02}" dt="2023-02-15T20:37:44.271" v="4505" actId="478"/>
          <ac:spMkLst>
            <pc:docMk/>
            <pc:sldMk cId="1586898271" sldId="373"/>
            <ac:spMk id="4" creationId="{88EAFD24-3621-A12C-8259-8AA02195C220}"/>
          </ac:spMkLst>
        </pc:spChg>
      </pc:sldChg>
      <pc:sldChg chg="addSp delSp modSp new del mod delAnim modAnim modNotesTx">
        <pc:chgData name="Zita Draper" userId="b063123c-f51f-481b-b99c-f574606c9ace" providerId="ADAL" clId="{815F07D3-2A2C-4ADC-800D-360621FE6E02}" dt="2023-02-15T21:48:20.362" v="7340" actId="2696"/>
        <pc:sldMkLst>
          <pc:docMk/>
          <pc:sldMk cId="2556018353" sldId="374"/>
        </pc:sldMkLst>
        <pc:spChg chg="mod">
          <ac:chgData name="Zita Draper" userId="b063123c-f51f-481b-b99c-f574606c9ace" providerId="ADAL" clId="{815F07D3-2A2C-4ADC-800D-360621FE6E02}" dt="2023-02-15T20:37:55.535" v="4525" actId="115"/>
          <ac:spMkLst>
            <pc:docMk/>
            <pc:sldMk cId="2556018353" sldId="374"/>
            <ac:spMk id="2" creationId="{E02F3489-9245-AF1F-3D53-2F1D9940CC14}"/>
          </ac:spMkLst>
        </pc:spChg>
        <pc:spChg chg="del">
          <ac:chgData name="Zita Draper" userId="b063123c-f51f-481b-b99c-f574606c9ace" providerId="ADAL" clId="{815F07D3-2A2C-4ADC-800D-360621FE6E02}" dt="2023-02-15T20:37:57.725" v="4526" actId="478"/>
          <ac:spMkLst>
            <pc:docMk/>
            <pc:sldMk cId="2556018353" sldId="374"/>
            <ac:spMk id="3" creationId="{FCA8A2A1-3423-6AFB-7449-1B8D839AE287}"/>
          </ac:spMkLst>
        </pc:spChg>
        <pc:spChg chg="del">
          <ac:chgData name="Zita Draper" userId="b063123c-f51f-481b-b99c-f574606c9ace" providerId="ADAL" clId="{815F07D3-2A2C-4ADC-800D-360621FE6E02}" dt="2023-02-15T20:38:07.787" v="4533" actId="478"/>
          <ac:spMkLst>
            <pc:docMk/>
            <pc:sldMk cId="2556018353" sldId="374"/>
            <ac:spMk id="4" creationId="{EAFAF314-F546-EF36-868B-CA3E5F7BDD1D}"/>
          </ac:spMkLst>
        </pc:spChg>
        <pc:spChg chg="add del mod">
          <ac:chgData name="Zita Draper" userId="b063123c-f51f-481b-b99c-f574606c9ace" providerId="ADAL" clId="{815F07D3-2A2C-4ADC-800D-360621FE6E02}" dt="2023-02-15T20:44:33.060" v="4562" actId="478"/>
          <ac:spMkLst>
            <pc:docMk/>
            <pc:sldMk cId="2556018353" sldId="374"/>
            <ac:spMk id="7" creationId="{408F5AD4-741D-8794-40A2-4602561DE931}"/>
          </ac:spMkLst>
        </pc:spChg>
        <pc:spChg chg="add del mod">
          <ac:chgData name="Zita Draper" userId="b063123c-f51f-481b-b99c-f574606c9ace" providerId="ADAL" clId="{815F07D3-2A2C-4ADC-800D-360621FE6E02}" dt="2023-02-15T20:44:35.638" v="4563" actId="478"/>
          <ac:spMkLst>
            <pc:docMk/>
            <pc:sldMk cId="2556018353" sldId="374"/>
            <ac:spMk id="8" creationId="{6B8DC66C-1426-92F9-FFA4-CDA3500E1748}"/>
          </ac:spMkLst>
        </pc:spChg>
        <pc:spChg chg="add mod">
          <ac:chgData name="Zita Draper" userId="b063123c-f51f-481b-b99c-f574606c9ace" providerId="ADAL" clId="{815F07D3-2A2C-4ADC-800D-360621FE6E02}" dt="2023-02-15T20:43:58.810" v="4556" actId="14100"/>
          <ac:spMkLst>
            <pc:docMk/>
            <pc:sldMk cId="2556018353" sldId="374"/>
            <ac:spMk id="9" creationId="{EEEF6C85-B784-8A0B-DEBC-EEE733AED05F}"/>
          </ac:spMkLst>
        </pc:spChg>
        <pc:picChg chg="add mod">
          <ac:chgData name="Zita Draper" userId="b063123c-f51f-481b-b99c-f574606c9ace" providerId="ADAL" clId="{815F07D3-2A2C-4ADC-800D-360621FE6E02}" dt="2023-02-15T20:44:30.297" v="4561" actId="14100"/>
          <ac:picMkLst>
            <pc:docMk/>
            <pc:sldMk cId="2556018353" sldId="374"/>
            <ac:picMk id="1028" creationId="{771EB737-3F86-5555-C814-EAD9BFDC41B7}"/>
          </ac:picMkLst>
        </pc:picChg>
      </pc:sldChg>
      <pc:sldChg chg="delSp modSp new del mod">
        <pc:chgData name="Zita Draper" userId="b063123c-f51f-481b-b99c-f574606c9ace" providerId="ADAL" clId="{815F07D3-2A2C-4ADC-800D-360621FE6E02}" dt="2023-02-15T21:48:20.813" v="7341" actId="2696"/>
        <pc:sldMkLst>
          <pc:docMk/>
          <pc:sldMk cId="2241231700" sldId="375"/>
        </pc:sldMkLst>
        <pc:spChg chg="mod">
          <ac:chgData name="Zita Draper" userId="b063123c-f51f-481b-b99c-f574606c9ace" providerId="ADAL" clId="{815F07D3-2A2C-4ADC-800D-360621FE6E02}" dt="2023-02-15T20:46:08.989" v="4668" actId="115"/>
          <ac:spMkLst>
            <pc:docMk/>
            <pc:sldMk cId="2241231700" sldId="375"/>
            <ac:spMk id="2" creationId="{CA09BB34-5CE8-5CB7-8F85-5095BFFB5C9C}"/>
          </ac:spMkLst>
        </pc:spChg>
        <pc:spChg chg="mod">
          <ac:chgData name="Zita Draper" userId="b063123c-f51f-481b-b99c-f574606c9ace" providerId="ADAL" clId="{815F07D3-2A2C-4ADC-800D-360621FE6E02}" dt="2023-02-15T20:48:05.408" v="4688" actId="27636"/>
          <ac:spMkLst>
            <pc:docMk/>
            <pc:sldMk cId="2241231700" sldId="375"/>
            <ac:spMk id="3" creationId="{542EA527-C4E3-F99F-AD2A-67AFD2003B53}"/>
          </ac:spMkLst>
        </pc:spChg>
        <pc:spChg chg="del mod">
          <ac:chgData name="Zita Draper" userId="b063123c-f51f-481b-b99c-f574606c9ace" providerId="ADAL" clId="{815F07D3-2A2C-4ADC-800D-360621FE6E02}" dt="2023-02-15T20:45:15.686" v="4620" actId="478"/>
          <ac:spMkLst>
            <pc:docMk/>
            <pc:sldMk cId="2241231700" sldId="375"/>
            <ac:spMk id="4" creationId="{671DA255-F08A-ED9F-BA25-FB9501AFD3CB}"/>
          </ac:spMkLst>
        </pc:spChg>
      </pc:sldChg>
      <pc:sldChg chg="addSp delSp modSp new del mod">
        <pc:chgData name="Zita Draper" userId="b063123c-f51f-481b-b99c-f574606c9ace" providerId="ADAL" clId="{815F07D3-2A2C-4ADC-800D-360621FE6E02}" dt="2023-02-15T21:48:21.260" v="7342" actId="2696"/>
        <pc:sldMkLst>
          <pc:docMk/>
          <pc:sldMk cId="515994680" sldId="376"/>
        </pc:sldMkLst>
        <pc:spChg chg="mod">
          <ac:chgData name="Zita Draper" userId="b063123c-f51f-481b-b99c-f574606c9ace" providerId="ADAL" clId="{815F07D3-2A2C-4ADC-800D-360621FE6E02}" dt="2023-02-15T20:48:35.368" v="4707" actId="403"/>
          <ac:spMkLst>
            <pc:docMk/>
            <pc:sldMk cId="515994680" sldId="376"/>
            <ac:spMk id="2" creationId="{62D21E5B-EBB5-EE01-A001-D642B1B12566}"/>
          </ac:spMkLst>
        </pc:spChg>
        <pc:spChg chg="mod">
          <ac:chgData name="Zita Draper" userId="b063123c-f51f-481b-b99c-f574606c9ace" providerId="ADAL" clId="{815F07D3-2A2C-4ADC-800D-360621FE6E02}" dt="2023-02-15T20:49:46.678" v="4820" actId="20577"/>
          <ac:spMkLst>
            <pc:docMk/>
            <pc:sldMk cId="515994680" sldId="376"/>
            <ac:spMk id="3" creationId="{48BDBF95-A104-0528-4402-60E5CE831611}"/>
          </ac:spMkLst>
        </pc:spChg>
        <pc:spChg chg="del">
          <ac:chgData name="Zita Draper" userId="b063123c-f51f-481b-b99c-f574606c9ace" providerId="ADAL" clId="{815F07D3-2A2C-4ADC-800D-360621FE6E02}" dt="2023-02-15T20:48:11.402" v="4689" actId="478"/>
          <ac:spMkLst>
            <pc:docMk/>
            <pc:sldMk cId="515994680" sldId="376"/>
            <ac:spMk id="4" creationId="{1FC170E9-8684-6E57-D3D0-7B93453B6EBE}"/>
          </ac:spMkLst>
        </pc:spChg>
        <pc:picChg chg="add mod">
          <ac:chgData name="Zita Draper" userId="b063123c-f51f-481b-b99c-f574606c9ace" providerId="ADAL" clId="{815F07D3-2A2C-4ADC-800D-360621FE6E02}" dt="2023-02-15T20:50:07.920" v="4823" actId="1076"/>
          <ac:picMkLst>
            <pc:docMk/>
            <pc:sldMk cId="515994680" sldId="376"/>
            <ac:picMk id="7" creationId="{9F91157F-29F0-E2E0-FCF8-EB9B5E93000F}"/>
          </ac:picMkLst>
        </pc:picChg>
      </pc:sldChg>
      <pc:sldChg chg="delSp modSp new del mod">
        <pc:chgData name="Zita Draper" userId="b063123c-f51f-481b-b99c-f574606c9ace" providerId="ADAL" clId="{815F07D3-2A2C-4ADC-800D-360621FE6E02}" dt="2023-02-15T21:48:21.757" v="7343" actId="2696"/>
        <pc:sldMkLst>
          <pc:docMk/>
          <pc:sldMk cId="3318485657" sldId="377"/>
        </pc:sldMkLst>
        <pc:spChg chg="mod">
          <ac:chgData name="Zita Draper" userId="b063123c-f51f-481b-b99c-f574606c9ace" providerId="ADAL" clId="{815F07D3-2A2C-4ADC-800D-360621FE6E02}" dt="2023-02-15T20:51:00.916" v="4893" actId="114"/>
          <ac:spMkLst>
            <pc:docMk/>
            <pc:sldMk cId="3318485657" sldId="377"/>
            <ac:spMk id="2" creationId="{D5A3DEF7-2E79-6F0C-7F74-71CD9D026E3C}"/>
          </ac:spMkLst>
        </pc:spChg>
        <pc:spChg chg="mod">
          <ac:chgData name="Zita Draper" userId="b063123c-f51f-481b-b99c-f574606c9ace" providerId="ADAL" clId="{815F07D3-2A2C-4ADC-800D-360621FE6E02}" dt="2023-02-15T20:53:39.152" v="5119" actId="20577"/>
          <ac:spMkLst>
            <pc:docMk/>
            <pc:sldMk cId="3318485657" sldId="377"/>
            <ac:spMk id="3" creationId="{F51C7FEC-CA84-06F6-C6F2-026123F4F50F}"/>
          </ac:spMkLst>
        </pc:spChg>
        <pc:spChg chg="del">
          <ac:chgData name="Zita Draper" userId="b063123c-f51f-481b-b99c-f574606c9ace" providerId="ADAL" clId="{815F07D3-2A2C-4ADC-800D-360621FE6E02}" dt="2023-02-15T20:51:46.727" v="5082" actId="478"/>
          <ac:spMkLst>
            <pc:docMk/>
            <pc:sldMk cId="3318485657" sldId="377"/>
            <ac:spMk id="4" creationId="{D6AC2A9F-BC36-7596-1D15-48FCD610DBA0}"/>
          </ac:spMkLst>
        </pc:spChg>
      </pc:sldChg>
      <pc:sldChg chg="addSp delSp modSp new del mod">
        <pc:chgData name="Zita Draper" userId="b063123c-f51f-481b-b99c-f574606c9ace" providerId="ADAL" clId="{815F07D3-2A2C-4ADC-800D-360621FE6E02}" dt="2023-02-15T21:48:22.260" v="7344" actId="2696"/>
        <pc:sldMkLst>
          <pc:docMk/>
          <pc:sldMk cId="3403950634" sldId="378"/>
        </pc:sldMkLst>
        <pc:spChg chg="del">
          <ac:chgData name="Zita Draper" userId="b063123c-f51f-481b-b99c-f574606c9ace" providerId="ADAL" clId="{815F07D3-2A2C-4ADC-800D-360621FE6E02}" dt="2023-02-15T20:51:55.653" v="5084" actId="478"/>
          <ac:spMkLst>
            <pc:docMk/>
            <pc:sldMk cId="3403950634" sldId="378"/>
            <ac:spMk id="2" creationId="{D85141AB-EA31-155D-5415-715A514986EC}"/>
          </ac:spMkLst>
        </pc:spChg>
        <pc:spChg chg="del">
          <ac:chgData name="Zita Draper" userId="b063123c-f51f-481b-b99c-f574606c9ace" providerId="ADAL" clId="{815F07D3-2A2C-4ADC-800D-360621FE6E02}" dt="2023-02-15T20:51:51.778" v="5083" actId="478"/>
          <ac:spMkLst>
            <pc:docMk/>
            <pc:sldMk cId="3403950634" sldId="378"/>
            <ac:spMk id="3" creationId="{33D55095-2F7E-2F05-C066-AE524EBAF7F5}"/>
          </ac:spMkLst>
        </pc:spChg>
        <pc:spChg chg="del">
          <ac:chgData name="Zita Draper" userId="b063123c-f51f-481b-b99c-f574606c9ace" providerId="ADAL" clId="{815F07D3-2A2C-4ADC-800D-360621FE6E02}" dt="2023-02-15T20:51:59.173" v="5085" actId="478"/>
          <ac:spMkLst>
            <pc:docMk/>
            <pc:sldMk cId="3403950634" sldId="378"/>
            <ac:spMk id="4" creationId="{73C64AF7-556A-210E-3221-2B90FC2E8DF0}"/>
          </ac:spMkLst>
        </pc:spChg>
        <pc:picChg chg="add mod">
          <ac:chgData name="Zita Draper" userId="b063123c-f51f-481b-b99c-f574606c9ace" providerId="ADAL" clId="{815F07D3-2A2C-4ADC-800D-360621FE6E02}" dt="2023-02-15T20:52:31.514" v="5089" actId="14100"/>
          <ac:picMkLst>
            <pc:docMk/>
            <pc:sldMk cId="3403950634" sldId="378"/>
            <ac:picMk id="2050" creationId="{FA8631D6-7961-516D-9AD5-DDD9A0F952E0}"/>
          </ac:picMkLst>
        </pc:picChg>
      </pc:sldChg>
      <pc:sldChg chg="addSp delSp modSp new del mod">
        <pc:chgData name="Zita Draper" userId="b063123c-f51f-481b-b99c-f574606c9ace" providerId="ADAL" clId="{815F07D3-2A2C-4ADC-800D-360621FE6E02}" dt="2023-02-15T21:48:22.692" v="7345" actId="2696"/>
        <pc:sldMkLst>
          <pc:docMk/>
          <pc:sldMk cId="2355101017" sldId="379"/>
        </pc:sldMkLst>
        <pc:spChg chg="del">
          <ac:chgData name="Zita Draper" userId="b063123c-f51f-481b-b99c-f574606c9ace" providerId="ADAL" clId="{815F07D3-2A2C-4ADC-800D-360621FE6E02}" dt="2023-02-15T20:52:58.664" v="5090" actId="478"/>
          <ac:spMkLst>
            <pc:docMk/>
            <pc:sldMk cId="2355101017" sldId="379"/>
            <ac:spMk id="2" creationId="{3D35172B-A59E-DFE5-85D3-64B0C258CB47}"/>
          </ac:spMkLst>
        </pc:spChg>
        <pc:spChg chg="del">
          <ac:chgData name="Zita Draper" userId="b063123c-f51f-481b-b99c-f574606c9ace" providerId="ADAL" clId="{815F07D3-2A2C-4ADC-800D-360621FE6E02}" dt="2023-02-15T20:53:00.463" v="5091" actId="478"/>
          <ac:spMkLst>
            <pc:docMk/>
            <pc:sldMk cId="2355101017" sldId="379"/>
            <ac:spMk id="3" creationId="{1B6417B1-21A3-F8C4-D84A-0EF7D355F57D}"/>
          </ac:spMkLst>
        </pc:spChg>
        <pc:spChg chg="del">
          <ac:chgData name="Zita Draper" userId="b063123c-f51f-481b-b99c-f574606c9ace" providerId="ADAL" clId="{815F07D3-2A2C-4ADC-800D-360621FE6E02}" dt="2023-02-15T20:53:02.943" v="5092" actId="478"/>
          <ac:spMkLst>
            <pc:docMk/>
            <pc:sldMk cId="2355101017" sldId="379"/>
            <ac:spMk id="4" creationId="{D84B97EE-AE96-75E5-FEA2-498E51754FDD}"/>
          </ac:spMkLst>
        </pc:spChg>
        <pc:picChg chg="add mod">
          <ac:chgData name="Zita Draper" userId="b063123c-f51f-481b-b99c-f574606c9ace" providerId="ADAL" clId="{815F07D3-2A2C-4ADC-800D-360621FE6E02}" dt="2023-02-15T20:53:17.326" v="5097" actId="1076"/>
          <ac:picMkLst>
            <pc:docMk/>
            <pc:sldMk cId="2355101017" sldId="379"/>
            <ac:picMk id="3074" creationId="{E03E86A5-949A-09C2-D6D0-4A5D109C48EC}"/>
          </ac:picMkLst>
        </pc:picChg>
      </pc:sldChg>
      <pc:sldChg chg="delSp modSp new del mod">
        <pc:chgData name="Zita Draper" userId="b063123c-f51f-481b-b99c-f574606c9ace" providerId="ADAL" clId="{815F07D3-2A2C-4ADC-800D-360621FE6E02}" dt="2023-02-15T21:48:25.260" v="7346" actId="2696"/>
        <pc:sldMkLst>
          <pc:docMk/>
          <pc:sldMk cId="2387900427" sldId="380"/>
        </pc:sldMkLst>
        <pc:spChg chg="mod">
          <ac:chgData name="Zita Draper" userId="b063123c-f51f-481b-b99c-f574606c9ace" providerId="ADAL" clId="{815F07D3-2A2C-4ADC-800D-360621FE6E02}" dt="2023-02-15T20:54:31.030" v="5152" actId="115"/>
          <ac:spMkLst>
            <pc:docMk/>
            <pc:sldMk cId="2387900427" sldId="380"/>
            <ac:spMk id="2" creationId="{441A05A7-B720-A607-A995-832F3ED46DC2}"/>
          </ac:spMkLst>
        </pc:spChg>
        <pc:spChg chg="mod">
          <ac:chgData name="Zita Draper" userId="b063123c-f51f-481b-b99c-f574606c9ace" providerId="ADAL" clId="{815F07D3-2A2C-4ADC-800D-360621FE6E02}" dt="2023-02-15T21:27:19.409" v="6587" actId="20577"/>
          <ac:spMkLst>
            <pc:docMk/>
            <pc:sldMk cId="2387900427" sldId="380"/>
            <ac:spMk id="3" creationId="{AAFE6A02-A4A6-D99F-09EF-54F9AD490E96}"/>
          </ac:spMkLst>
        </pc:spChg>
        <pc:spChg chg="del">
          <ac:chgData name="Zita Draper" userId="b063123c-f51f-481b-b99c-f574606c9ace" providerId="ADAL" clId="{815F07D3-2A2C-4ADC-800D-360621FE6E02}" dt="2023-02-15T20:55:27.213" v="5378" actId="478"/>
          <ac:spMkLst>
            <pc:docMk/>
            <pc:sldMk cId="2387900427" sldId="380"/>
            <ac:spMk id="4" creationId="{241EE2E7-6B7B-E568-FA84-38C4FEFA03D1}"/>
          </ac:spMkLst>
        </pc:spChg>
      </pc:sldChg>
      <pc:sldChg chg="addSp delSp modSp new mod modClrScheme chgLayout">
        <pc:chgData name="Zita Draper" userId="b063123c-f51f-481b-b99c-f574606c9ace" providerId="ADAL" clId="{815F07D3-2A2C-4ADC-800D-360621FE6E02}" dt="2023-02-17T10:25:55.822" v="11864" actId="1076"/>
        <pc:sldMkLst>
          <pc:docMk/>
          <pc:sldMk cId="1439794203" sldId="381"/>
        </pc:sldMkLst>
        <pc:spChg chg="mod">
          <ac:chgData name="Zita Draper" userId="b063123c-f51f-481b-b99c-f574606c9ace" providerId="ADAL" clId="{815F07D3-2A2C-4ADC-800D-360621FE6E02}" dt="2023-02-16T10:33:46.747" v="11708" actId="26606"/>
          <ac:spMkLst>
            <pc:docMk/>
            <pc:sldMk cId="1439794203" sldId="381"/>
            <ac:spMk id="2" creationId="{3810A4C6-2B74-8F80-7E10-9A83E1710354}"/>
          </ac:spMkLst>
        </pc:spChg>
        <pc:spChg chg="mod">
          <ac:chgData name="Zita Draper" userId="b063123c-f51f-481b-b99c-f574606c9ace" providerId="ADAL" clId="{815F07D3-2A2C-4ADC-800D-360621FE6E02}" dt="2023-02-16T10:33:46.747" v="11708" actId="26606"/>
          <ac:spMkLst>
            <pc:docMk/>
            <pc:sldMk cId="1439794203" sldId="381"/>
            <ac:spMk id="3" creationId="{443FD118-6625-E3DD-85D3-7521852B25AB}"/>
          </ac:spMkLst>
        </pc:spChg>
        <pc:spChg chg="del mod">
          <ac:chgData name="Zita Draper" userId="b063123c-f51f-481b-b99c-f574606c9ace" providerId="ADAL" clId="{815F07D3-2A2C-4ADC-800D-360621FE6E02}" dt="2023-02-15T21:22:21.887" v="6520" actId="478"/>
          <ac:spMkLst>
            <pc:docMk/>
            <pc:sldMk cId="1439794203" sldId="381"/>
            <ac:spMk id="4" creationId="{D23645CE-EE57-FF82-528E-56E89995D43F}"/>
          </ac:spMkLst>
        </pc:spChg>
        <pc:spChg chg="mod">
          <ac:chgData name="Zita Draper" userId="b063123c-f51f-481b-b99c-f574606c9ace" providerId="ADAL" clId="{815F07D3-2A2C-4ADC-800D-360621FE6E02}" dt="2023-02-16T10:33:46.747" v="11708" actId="26606"/>
          <ac:spMkLst>
            <pc:docMk/>
            <pc:sldMk cId="1439794203" sldId="381"/>
            <ac:spMk id="5" creationId="{C2EC0834-0E3D-25CA-94A1-D82287366A37}"/>
          </ac:spMkLst>
        </pc:spChg>
        <pc:spChg chg="add del mod">
          <ac:chgData name="Zita Draper" userId="b063123c-f51f-481b-b99c-f574606c9ace" providerId="ADAL" clId="{815F07D3-2A2C-4ADC-800D-360621FE6E02}" dt="2023-02-16T10:33:51.858" v="11709" actId="478"/>
          <ac:spMkLst>
            <pc:docMk/>
            <pc:sldMk cId="1439794203" sldId="381"/>
            <ac:spMk id="10" creationId="{F086F6B6-6734-0955-3BF7-AE77A8E97CA7}"/>
          </ac:spMkLst>
        </pc:spChg>
        <pc:picChg chg="mod">
          <ac:chgData name="Zita Draper" userId="b063123c-f51f-481b-b99c-f574606c9ace" providerId="ADAL" clId="{815F07D3-2A2C-4ADC-800D-360621FE6E02}" dt="2023-02-17T10:25:55.822" v="11864" actId="1076"/>
          <ac:picMkLst>
            <pc:docMk/>
            <pc:sldMk cId="1439794203" sldId="381"/>
            <ac:picMk id="4" creationId="{0DE491ED-C5F0-2826-912C-987B5F0AB216}"/>
          </ac:picMkLst>
        </pc:picChg>
      </pc:sldChg>
      <pc:sldChg chg="addSp delSp modSp new mod modClrScheme chgLayout">
        <pc:chgData name="Zita Draper" userId="b063123c-f51f-481b-b99c-f574606c9ace" providerId="ADAL" clId="{815F07D3-2A2C-4ADC-800D-360621FE6E02}" dt="2023-02-17T12:28:35.066" v="11912" actId="478"/>
        <pc:sldMkLst>
          <pc:docMk/>
          <pc:sldMk cId="3046005727" sldId="382"/>
        </pc:sldMkLst>
        <pc:spChg chg="del mod ord">
          <ac:chgData name="Zita Draper" userId="b063123c-f51f-481b-b99c-f574606c9ace" providerId="ADAL" clId="{815F07D3-2A2C-4ADC-800D-360621FE6E02}" dt="2023-02-15T21:45:36.469" v="7278" actId="700"/>
          <ac:spMkLst>
            <pc:docMk/>
            <pc:sldMk cId="3046005727" sldId="382"/>
            <ac:spMk id="2" creationId="{89BF21DB-9D35-DDD2-F162-E94CEC4B08CF}"/>
          </ac:spMkLst>
        </pc:spChg>
        <pc:spChg chg="del mod ord">
          <ac:chgData name="Zita Draper" userId="b063123c-f51f-481b-b99c-f574606c9ace" providerId="ADAL" clId="{815F07D3-2A2C-4ADC-800D-360621FE6E02}" dt="2023-02-15T21:45:36.469" v="7278" actId="700"/>
          <ac:spMkLst>
            <pc:docMk/>
            <pc:sldMk cId="3046005727" sldId="382"/>
            <ac:spMk id="3" creationId="{48C709EB-D7BD-F2C5-67C5-204EBA083A80}"/>
          </ac:spMkLst>
        </pc:spChg>
        <pc:spChg chg="del mod ord">
          <ac:chgData name="Zita Draper" userId="b063123c-f51f-481b-b99c-f574606c9ace" providerId="ADAL" clId="{815F07D3-2A2C-4ADC-800D-360621FE6E02}" dt="2023-02-17T12:28:35.066" v="11912" actId="478"/>
          <ac:spMkLst>
            <pc:docMk/>
            <pc:sldMk cId="3046005727" sldId="382"/>
            <ac:spMk id="4" creationId="{DAC78885-D731-3C66-D72D-94819A52D0F6}"/>
          </ac:spMkLst>
        </pc:spChg>
        <pc:spChg chg="mod ord">
          <ac:chgData name="Zita Draper" userId="b063123c-f51f-481b-b99c-f574606c9ace" providerId="ADAL" clId="{815F07D3-2A2C-4ADC-800D-360621FE6E02}" dt="2023-02-15T21:45:36.469" v="7278" actId="700"/>
          <ac:spMkLst>
            <pc:docMk/>
            <pc:sldMk cId="3046005727" sldId="382"/>
            <ac:spMk id="5" creationId="{6E8BD4EC-8C42-FD08-6F67-6D232D4E3EF2}"/>
          </ac:spMkLst>
        </pc:spChg>
        <pc:spChg chg="add mod ord">
          <ac:chgData name="Zita Draper" userId="b063123c-f51f-481b-b99c-f574606c9ace" providerId="ADAL" clId="{815F07D3-2A2C-4ADC-800D-360621FE6E02}" dt="2023-02-15T21:46:04.222" v="7315" actId="1076"/>
          <ac:spMkLst>
            <pc:docMk/>
            <pc:sldMk cId="3046005727" sldId="382"/>
            <ac:spMk id="6" creationId="{2C5B0A93-7E57-03B9-5E6D-8DE3A0BE9AA3}"/>
          </ac:spMkLst>
        </pc:spChg>
        <pc:spChg chg="add del mod ord">
          <ac:chgData name="Zita Draper" userId="b063123c-f51f-481b-b99c-f574606c9ace" providerId="ADAL" clId="{815F07D3-2A2C-4ADC-800D-360621FE6E02}" dt="2023-02-15T21:45:47.751" v="7311" actId="478"/>
          <ac:spMkLst>
            <pc:docMk/>
            <pc:sldMk cId="3046005727" sldId="382"/>
            <ac:spMk id="7" creationId="{F1E4AFB3-EE7F-443C-1D7C-D4EBDF6BADC5}"/>
          </ac:spMkLst>
        </pc:spChg>
        <pc:picChg chg="mod">
          <ac:chgData name="Zita Draper" userId="b063123c-f51f-481b-b99c-f574606c9ace" providerId="ADAL" clId="{815F07D3-2A2C-4ADC-800D-360621FE6E02}" dt="2023-02-17T12:28:32.091" v="11911" actId="1076"/>
          <ac:picMkLst>
            <pc:docMk/>
            <pc:sldMk cId="3046005727" sldId="382"/>
            <ac:picMk id="2" creationId="{70A5C88C-02F2-4DE6-57AA-62C210907F65}"/>
          </ac:picMkLst>
        </pc:picChg>
      </pc:sldChg>
      <pc:sldChg chg="addSp delSp modSp new mod modClrScheme chgLayout">
        <pc:chgData name="Zita Draper" userId="b063123c-f51f-481b-b99c-f574606c9ace" providerId="ADAL" clId="{815F07D3-2A2C-4ADC-800D-360621FE6E02}" dt="2023-02-17T12:36:21.275" v="11921" actId="1076"/>
        <pc:sldMkLst>
          <pc:docMk/>
          <pc:sldMk cId="3609102115" sldId="383"/>
        </pc:sldMkLst>
        <pc:spChg chg="mod">
          <ac:chgData name="Zita Draper" userId="b063123c-f51f-481b-b99c-f574606c9ace" providerId="ADAL" clId="{815F07D3-2A2C-4ADC-800D-360621FE6E02}" dt="2023-02-16T08:46:50.960" v="8494" actId="26606"/>
          <ac:spMkLst>
            <pc:docMk/>
            <pc:sldMk cId="3609102115" sldId="383"/>
            <ac:spMk id="2" creationId="{8F91ACB5-B76E-123C-1010-493F106EB449}"/>
          </ac:spMkLst>
        </pc:spChg>
        <pc:spChg chg="mod">
          <ac:chgData name="Zita Draper" userId="b063123c-f51f-481b-b99c-f574606c9ace" providerId="ADAL" clId="{815F07D3-2A2C-4ADC-800D-360621FE6E02}" dt="2023-02-16T08:46:50.960" v="8494" actId="26606"/>
          <ac:spMkLst>
            <pc:docMk/>
            <pc:sldMk cId="3609102115" sldId="383"/>
            <ac:spMk id="3" creationId="{A4563295-6E2C-1EFA-D69C-1D909D4B2228}"/>
          </ac:spMkLst>
        </pc:spChg>
        <pc:spChg chg="del mod">
          <ac:chgData name="Zita Draper" userId="b063123c-f51f-481b-b99c-f574606c9ace" providerId="ADAL" clId="{815F07D3-2A2C-4ADC-800D-360621FE6E02}" dt="2023-02-15T23:00:27.595" v="8344" actId="478"/>
          <ac:spMkLst>
            <pc:docMk/>
            <pc:sldMk cId="3609102115" sldId="383"/>
            <ac:spMk id="4" creationId="{E580A49A-05DB-B7F0-364D-A33587FD9FB1}"/>
          </ac:spMkLst>
        </pc:spChg>
        <pc:spChg chg="mod">
          <ac:chgData name="Zita Draper" userId="b063123c-f51f-481b-b99c-f574606c9ace" providerId="ADAL" clId="{815F07D3-2A2C-4ADC-800D-360621FE6E02}" dt="2023-02-16T08:46:50.960" v="8494" actId="26606"/>
          <ac:spMkLst>
            <pc:docMk/>
            <pc:sldMk cId="3609102115" sldId="383"/>
            <ac:spMk id="5" creationId="{9837AACC-C840-D0C7-4C2E-AC4721372451}"/>
          </ac:spMkLst>
        </pc:spChg>
        <pc:spChg chg="add del mod">
          <ac:chgData name="Zita Draper" userId="b063123c-f51f-481b-b99c-f574606c9ace" providerId="ADAL" clId="{815F07D3-2A2C-4ADC-800D-360621FE6E02}" dt="2023-02-16T08:46:54.639" v="8495" actId="478"/>
          <ac:spMkLst>
            <pc:docMk/>
            <pc:sldMk cId="3609102115" sldId="383"/>
            <ac:spMk id="10" creationId="{1BF56702-EC4E-B828-408E-C1E6B635376F}"/>
          </ac:spMkLst>
        </pc:spChg>
        <pc:picChg chg="mod">
          <ac:chgData name="Zita Draper" userId="b063123c-f51f-481b-b99c-f574606c9ace" providerId="ADAL" clId="{815F07D3-2A2C-4ADC-800D-360621FE6E02}" dt="2023-02-17T12:36:21.275" v="11921" actId="1076"/>
          <ac:picMkLst>
            <pc:docMk/>
            <pc:sldMk cId="3609102115" sldId="383"/>
            <ac:picMk id="4" creationId="{01DEC777-7B35-28E1-86FF-247418A27232}"/>
          </ac:picMkLst>
        </pc:picChg>
      </pc:sldChg>
      <pc:sldChg chg="addSp delSp modSp new mod modClrScheme chgLayout">
        <pc:chgData name="Zita Draper" userId="b063123c-f51f-481b-b99c-f574606c9ace" providerId="ADAL" clId="{815F07D3-2A2C-4ADC-800D-360621FE6E02}" dt="2023-02-17T12:37:04.481" v="11922" actId="1076"/>
        <pc:sldMkLst>
          <pc:docMk/>
          <pc:sldMk cId="622145508" sldId="384"/>
        </pc:sldMkLst>
        <pc:spChg chg="mod">
          <ac:chgData name="Zita Draper" userId="b063123c-f51f-481b-b99c-f574606c9ace" providerId="ADAL" clId="{815F07D3-2A2C-4ADC-800D-360621FE6E02}" dt="2023-02-16T08:46:40.891" v="8493" actId="26606"/>
          <ac:spMkLst>
            <pc:docMk/>
            <pc:sldMk cId="622145508" sldId="384"/>
            <ac:spMk id="2" creationId="{B5688D74-A63D-AD88-79CA-D4491C536057}"/>
          </ac:spMkLst>
        </pc:spChg>
        <pc:spChg chg="mod">
          <ac:chgData name="Zita Draper" userId="b063123c-f51f-481b-b99c-f574606c9ace" providerId="ADAL" clId="{815F07D3-2A2C-4ADC-800D-360621FE6E02}" dt="2023-02-16T08:46:40.891" v="8493" actId="26606"/>
          <ac:spMkLst>
            <pc:docMk/>
            <pc:sldMk cId="622145508" sldId="384"/>
            <ac:spMk id="3" creationId="{B4F7EC74-9AE0-AE8A-1B5E-3A648FA25261}"/>
          </ac:spMkLst>
        </pc:spChg>
        <pc:spChg chg="del mod">
          <ac:chgData name="Zita Draper" userId="b063123c-f51f-481b-b99c-f574606c9ace" providerId="ADAL" clId="{815F07D3-2A2C-4ADC-800D-360621FE6E02}" dt="2023-02-15T23:00:22.643" v="8342" actId="478"/>
          <ac:spMkLst>
            <pc:docMk/>
            <pc:sldMk cId="622145508" sldId="384"/>
            <ac:spMk id="4" creationId="{81AFB2E0-7A24-13EF-799D-3778D490A3F7}"/>
          </ac:spMkLst>
        </pc:spChg>
        <pc:spChg chg="mod">
          <ac:chgData name="Zita Draper" userId="b063123c-f51f-481b-b99c-f574606c9ace" providerId="ADAL" clId="{815F07D3-2A2C-4ADC-800D-360621FE6E02}" dt="2023-02-16T08:46:40.891" v="8493" actId="26606"/>
          <ac:spMkLst>
            <pc:docMk/>
            <pc:sldMk cId="622145508" sldId="384"/>
            <ac:spMk id="5" creationId="{B542B2D3-671E-3FEF-D214-5ACCC3B3802E}"/>
          </ac:spMkLst>
        </pc:spChg>
        <pc:spChg chg="add del mod">
          <ac:chgData name="Zita Draper" userId="b063123c-f51f-481b-b99c-f574606c9ace" providerId="ADAL" clId="{815F07D3-2A2C-4ADC-800D-360621FE6E02}" dt="2023-02-16T08:46:58.634" v="8496" actId="478"/>
          <ac:spMkLst>
            <pc:docMk/>
            <pc:sldMk cId="622145508" sldId="384"/>
            <ac:spMk id="10" creationId="{235040E7-BA4C-0512-26AD-48AF3B4E73F9}"/>
          </ac:spMkLst>
        </pc:spChg>
        <pc:picChg chg="mod">
          <ac:chgData name="Zita Draper" userId="b063123c-f51f-481b-b99c-f574606c9ace" providerId="ADAL" clId="{815F07D3-2A2C-4ADC-800D-360621FE6E02}" dt="2023-02-17T12:37:04.481" v="11922" actId="1076"/>
          <ac:picMkLst>
            <pc:docMk/>
            <pc:sldMk cId="622145508" sldId="384"/>
            <ac:picMk id="4" creationId="{5EE1A538-ACE4-917D-8A2B-100E82061442}"/>
          </ac:picMkLst>
        </pc:picChg>
      </pc:sldChg>
      <pc:sldChg chg="addSp delSp modSp new mod modClrScheme chgLayout">
        <pc:chgData name="Zita Draper" userId="b063123c-f51f-481b-b99c-f574606c9ace" providerId="ADAL" clId="{815F07D3-2A2C-4ADC-800D-360621FE6E02}" dt="2023-02-17T12:38:25.286" v="11923" actId="1076"/>
        <pc:sldMkLst>
          <pc:docMk/>
          <pc:sldMk cId="1631406627" sldId="385"/>
        </pc:sldMkLst>
        <pc:spChg chg="mod">
          <ac:chgData name="Zita Draper" userId="b063123c-f51f-481b-b99c-f574606c9ace" providerId="ADAL" clId="{815F07D3-2A2C-4ADC-800D-360621FE6E02}" dt="2023-02-16T09:53:08.254" v="10577" actId="26606"/>
          <ac:spMkLst>
            <pc:docMk/>
            <pc:sldMk cId="1631406627" sldId="385"/>
            <ac:spMk id="2" creationId="{7BF59B3F-E006-7444-7001-F63FFB40A2E0}"/>
          </ac:spMkLst>
        </pc:spChg>
        <pc:spChg chg="mod">
          <ac:chgData name="Zita Draper" userId="b063123c-f51f-481b-b99c-f574606c9ace" providerId="ADAL" clId="{815F07D3-2A2C-4ADC-800D-360621FE6E02}" dt="2023-02-16T09:53:08.254" v="10577" actId="26606"/>
          <ac:spMkLst>
            <pc:docMk/>
            <pc:sldMk cId="1631406627" sldId="385"/>
            <ac:spMk id="3" creationId="{885785FB-D5E1-24EA-2EAE-8DC8ABBBA9B4}"/>
          </ac:spMkLst>
        </pc:spChg>
        <pc:spChg chg="del">
          <ac:chgData name="Zita Draper" userId="b063123c-f51f-481b-b99c-f574606c9ace" providerId="ADAL" clId="{815F07D3-2A2C-4ADC-800D-360621FE6E02}" dt="2023-02-15T23:03:32.838" v="8435" actId="478"/>
          <ac:spMkLst>
            <pc:docMk/>
            <pc:sldMk cId="1631406627" sldId="385"/>
            <ac:spMk id="4" creationId="{BAC2A0AA-64DB-0DAC-6852-45E505494622}"/>
          </ac:spMkLst>
        </pc:spChg>
        <pc:spChg chg="mod">
          <ac:chgData name="Zita Draper" userId="b063123c-f51f-481b-b99c-f574606c9ace" providerId="ADAL" clId="{815F07D3-2A2C-4ADC-800D-360621FE6E02}" dt="2023-02-16T09:53:08.254" v="10577" actId="26606"/>
          <ac:spMkLst>
            <pc:docMk/>
            <pc:sldMk cId="1631406627" sldId="385"/>
            <ac:spMk id="5" creationId="{D143AA03-A0F4-DCDF-64FF-C70899EACB61}"/>
          </ac:spMkLst>
        </pc:spChg>
        <pc:spChg chg="add del mod">
          <ac:chgData name="Zita Draper" userId="b063123c-f51f-481b-b99c-f574606c9ace" providerId="ADAL" clId="{815F07D3-2A2C-4ADC-800D-360621FE6E02}" dt="2023-02-16T09:53:11.695" v="10578" actId="478"/>
          <ac:spMkLst>
            <pc:docMk/>
            <pc:sldMk cId="1631406627" sldId="385"/>
            <ac:spMk id="10" creationId="{B8EE1FEF-E397-FFB2-3C75-39276C22B168}"/>
          </ac:spMkLst>
        </pc:spChg>
        <pc:picChg chg="mod">
          <ac:chgData name="Zita Draper" userId="b063123c-f51f-481b-b99c-f574606c9ace" providerId="ADAL" clId="{815F07D3-2A2C-4ADC-800D-360621FE6E02}" dt="2023-02-17T12:38:25.286" v="11923" actId="1076"/>
          <ac:picMkLst>
            <pc:docMk/>
            <pc:sldMk cId="1631406627" sldId="385"/>
            <ac:picMk id="4" creationId="{0D738885-2F0E-27A3-33E4-B8D4A0CE7FED}"/>
          </ac:picMkLst>
        </pc:picChg>
      </pc:sldChg>
      <pc:sldChg chg="addSp delSp modSp new mod modClrScheme chgLayout">
        <pc:chgData name="Zita Draper" userId="b063123c-f51f-481b-b99c-f574606c9ace" providerId="ADAL" clId="{815F07D3-2A2C-4ADC-800D-360621FE6E02}" dt="2023-02-17T12:43:46.790" v="11928" actId="1076"/>
        <pc:sldMkLst>
          <pc:docMk/>
          <pc:sldMk cId="1768002855" sldId="386"/>
        </pc:sldMkLst>
        <pc:spChg chg="mod">
          <ac:chgData name="Zita Draper" userId="b063123c-f51f-481b-b99c-f574606c9ace" providerId="ADAL" clId="{815F07D3-2A2C-4ADC-800D-360621FE6E02}" dt="2023-02-16T09:53:23.241" v="10581" actId="26606"/>
          <ac:spMkLst>
            <pc:docMk/>
            <pc:sldMk cId="1768002855" sldId="386"/>
            <ac:spMk id="2" creationId="{5A42D937-124D-8B73-6615-BE9E3B6460D9}"/>
          </ac:spMkLst>
        </pc:spChg>
        <pc:spChg chg="mod">
          <ac:chgData name="Zita Draper" userId="b063123c-f51f-481b-b99c-f574606c9ace" providerId="ADAL" clId="{815F07D3-2A2C-4ADC-800D-360621FE6E02}" dt="2023-02-16T09:53:23.241" v="10581" actId="26606"/>
          <ac:spMkLst>
            <pc:docMk/>
            <pc:sldMk cId="1768002855" sldId="386"/>
            <ac:spMk id="3" creationId="{2ACE0DCB-E23E-9A2F-5C3C-1A5D47BB0EB2}"/>
          </ac:spMkLst>
        </pc:spChg>
        <pc:spChg chg="del">
          <ac:chgData name="Zita Draper" userId="b063123c-f51f-481b-b99c-f574606c9ace" providerId="ADAL" clId="{815F07D3-2A2C-4ADC-800D-360621FE6E02}" dt="2023-02-16T09:12:47.013" v="9099" actId="478"/>
          <ac:spMkLst>
            <pc:docMk/>
            <pc:sldMk cId="1768002855" sldId="386"/>
            <ac:spMk id="4" creationId="{77786F37-C0DB-D502-EC5F-3B6056CA65EB}"/>
          </ac:spMkLst>
        </pc:spChg>
        <pc:spChg chg="mod">
          <ac:chgData name="Zita Draper" userId="b063123c-f51f-481b-b99c-f574606c9ace" providerId="ADAL" clId="{815F07D3-2A2C-4ADC-800D-360621FE6E02}" dt="2023-02-16T09:53:23.241" v="10581" actId="26606"/>
          <ac:spMkLst>
            <pc:docMk/>
            <pc:sldMk cId="1768002855" sldId="386"/>
            <ac:spMk id="5" creationId="{3DF953B9-0A72-A0DE-CF04-990CC1C41549}"/>
          </ac:spMkLst>
        </pc:spChg>
        <pc:spChg chg="add del mod">
          <ac:chgData name="Zita Draper" userId="b063123c-f51f-481b-b99c-f574606c9ace" providerId="ADAL" clId="{815F07D3-2A2C-4ADC-800D-360621FE6E02}" dt="2023-02-16T09:53:26.054" v="10582" actId="478"/>
          <ac:spMkLst>
            <pc:docMk/>
            <pc:sldMk cId="1768002855" sldId="386"/>
            <ac:spMk id="10" creationId="{AE7A22B7-771E-8227-87E2-33E05D9B1903}"/>
          </ac:spMkLst>
        </pc:spChg>
        <pc:picChg chg="mod">
          <ac:chgData name="Zita Draper" userId="b063123c-f51f-481b-b99c-f574606c9ace" providerId="ADAL" clId="{815F07D3-2A2C-4ADC-800D-360621FE6E02}" dt="2023-02-17T12:43:46.790" v="11928" actId="1076"/>
          <ac:picMkLst>
            <pc:docMk/>
            <pc:sldMk cId="1768002855" sldId="386"/>
            <ac:picMk id="4" creationId="{D5347252-1B65-97F5-F1C6-956AFFCDAC11}"/>
          </ac:picMkLst>
        </pc:picChg>
      </pc:sldChg>
      <pc:sldChg chg="addSp delSp modSp new mod ord modClrScheme chgLayout">
        <pc:chgData name="Zita Draper" userId="b063123c-f51f-481b-b99c-f574606c9ace" providerId="ADAL" clId="{815F07D3-2A2C-4ADC-800D-360621FE6E02}" dt="2023-02-17T12:41:47.191" v="11927" actId="1076"/>
        <pc:sldMkLst>
          <pc:docMk/>
          <pc:sldMk cId="2388188002" sldId="387"/>
        </pc:sldMkLst>
        <pc:spChg chg="mod">
          <ac:chgData name="Zita Draper" userId="b063123c-f51f-481b-b99c-f574606c9ace" providerId="ADAL" clId="{815F07D3-2A2C-4ADC-800D-360621FE6E02}" dt="2023-02-16T09:53:16.073" v="10579" actId="26606"/>
          <ac:spMkLst>
            <pc:docMk/>
            <pc:sldMk cId="2388188002" sldId="387"/>
            <ac:spMk id="2" creationId="{97E5EFD2-3D13-94D5-F6AD-2BC05E20622B}"/>
          </ac:spMkLst>
        </pc:spChg>
        <pc:spChg chg="mod">
          <ac:chgData name="Zita Draper" userId="b063123c-f51f-481b-b99c-f574606c9ace" providerId="ADAL" clId="{815F07D3-2A2C-4ADC-800D-360621FE6E02}" dt="2023-02-17T12:40:06.745" v="11926" actId="27636"/>
          <ac:spMkLst>
            <pc:docMk/>
            <pc:sldMk cId="2388188002" sldId="387"/>
            <ac:spMk id="3" creationId="{35FC0F0F-1809-1EE0-F5B8-8B27A3767A24}"/>
          </ac:spMkLst>
        </pc:spChg>
        <pc:spChg chg="del">
          <ac:chgData name="Zita Draper" userId="b063123c-f51f-481b-b99c-f574606c9ace" providerId="ADAL" clId="{815F07D3-2A2C-4ADC-800D-360621FE6E02}" dt="2023-02-15T23:04:36.613" v="8492" actId="478"/>
          <ac:spMkLst>
            <pc:docMk/>
            <pc:sldMk cId="2388188002" sldId="387"/>
            <ac:spMk id="4" creationId="{40EC03E4-9015-F11A-33D1-6AD599262807}"/>
          </ac:spMkLst>
        </pc:spChg>
        <pc:spChg chg="mod">
          <ac:chgData name="Zita Draper" userId="b063123c-f51f-481b-b99c-f574606c9ace" providerId="ADAL" clId="{815F07D3-2A2C-4ADC-800D-360621FE6E02}" dt="2023-02-16T09:53:16.073" v="10579" actId="26606"/>
          <ac:spMkLst>
            <pc:docMk/>
            <pc:sldMk cId="2388188002" sldId="387"/>
            <ac:spMk id="5" creationId="{C52D0611-A429-9688-19B1-AFBBFF49C0E8}"/>
          </ac:spMkLst>
        </pc:spChg>
        <pc:spChg chg="add del mod">
          <ac:chgData name="Zita Draper" userId="b063123c-f51f-481b-b99c-f574606c9ace" providerId="ADAL" clId="{815F07D3-2A2C-4ADC-800D-360621FE6E02}" dt="2023-02-16T09:53:19.376" v="10580" actId="478"/>
          <ac:spMkLst>
            <pc:docMk/>
            <pc:sldMk cId="2388188002" sldId="387"/>
            <ac:spMk id="10" creationId="{732982FF-066A-EB6B-53EC-3F28516F3945}"/>
          </ac:spMkLst>
        </pc:spChg>
        <pc:picChg chg="mod">
          <ac:chgData name="Zita Draper" userId="b063123c-f51f-481b-b99c-f574606c9ace" providerId="ADAL" clId="{815F07D3-2A2C-4ADC-800D-360621FE6E02}" dt="2023-02-17T12:41:47.191" v="11927" actId="1076"/>
          <ac:picMkLst>
            <pc:docMk/>
            <pc:sldMk cId="2388188002" sldId="387"/>
            <ac:picMk id="4" creationId="{D8DD6396-4527-FF93-A10C-E5ACE72F162C}"/>
          </ac:picMkLst>
        </pc:picChg>
      </pc:sldChg>
      <pc:sldChg chg="addSp delSp modSp new mod modClrScheme chgLayout">
        <pc:chgData name="Zita Draper" userId="b063123c-f51f-481b-b99c-f574606c9ace" providerId="ADAL" clId="{815F07D3-2A2C-4ADC-800D-360621FE6E02}" dt="2023-02-17T12:44:59.303" v="11929" actId="1076"/>
        <pc:sldMkLst>
          <pc:docMk/>
          <pc:sldMk cId="1067905186" sldId="388"/>
        </pc:sldMkLst>
        <pc:spChg chg="mod">
          <ac:chgData name="Zita Draper" userId="b063123c-f51f-481b-b99c-f574606c9ace" providerId="ADAL" clId="{815F07D3-2A2C-4ADC-800D-360621FE6E02}" dt="2023-02-16T09:53:34.455" v="10585" actId="26606"/>
          <ac:spMkLst>
            <pc:docMk/>
            <pc:sldMk cId="1067905186" sldId="388"/>
            <ac:spMk id="2" creationId="{A432BCD5-5A33-E957-F983-50E5086D5CA2}"/>
          </ac:spMkLst>
        </pc:spChg>
        <pc:spChg chg="mod">
          <ac:chgData name="Zita Draper" userId="b063123c-f51f-481b-b99c-f574606c9ace" providerId="ADAL" clId="{815F07D3-2A2C-4ADC-800D-360621FE6E02}" dt="2023-02-16T09:53:34.455" v="10585" actId="26606"/>
          <ac:spMkLst>
            <pc:docMk/>
            <pc:sldMk cId="1067905186" sldId="388"/>
            <ac:spMk id="3" creationId="{43DD94BB-C752-E998-D5CA-7FE395DBDB00}"/>
          </ac:spMkLst>
        </pc:spChg>
        <pc:spChg chg="del mod">
          <ac:chgData name="Zita Draper" userId="b063123c-f51f-481b-b99c-f574606c9ace" providerId="ADAL" clId="{815F07D3-2A2C-4ADC-800D-360621FE6E02}" dt="2023-02-16T09:53:31.496" v="10584" actId="478"/>
          <ac:spMkLst>
            <pc:docMk/>
            <pc:sldMk cId="1067905186" sldId="388"/>
            <ac:spMk id="4" creationId="{63641560-5250-76A6-ED58-91120AD3557F}"/>
          </ac:spMkLst>
        </pc:spChg>
        <pc:spChg chg="mod">
          <ac:chgData name="Zita Draper" userId="b063123c-f51f-481b-b99c-f574606c9ace" providerId="ADAL" clId="{815F07D3-2A2C-4ADC-800D-360621FE6E02}" dt="2023-02-16T09:53:34.455" v="10585" actId="26606"/>
          <ac:spMkLst>
            <pc:docMk/>
            <pc:sldMk cId="1067905186" sldId="388"/>
            <ac:spMk id="5" creationId="{39201561-D8B0-4213-12AE-814242209F6C}"/>
          </ac:spMkLst>
        </pc:spChg>
        <pc:spChg chg="add del mod">
          <ac:chgData name="Zita Draper" userId="b063123c-f51f-481b-b99c-f574606c9ace" providerId="ADAL" clId="{815F07D3-2A2C-4ADC-800D-360621FE6E02}" dt="2023-02-16T09:53:40.606" v="10586" actId="478"/>
          <ac:spMkLst>
            <pc:docMk/>
            <pc:sldMk cId="1067905186" sldId="388"/>
            <ac:spMk id="10" creationId="{2347B03A-2E28-49BD-4172-0B0FB26ABAD3}"/>
          </ac:spMkLst>
        </pc:spChg>
        <pc:picChg chg="mod">
          <ac:chgData name="Zita Draper" userId="b063123c-f51f-481b-b99c-f574606c9ace" providerId="ADAL" clId="{815F07D3-2A2C-4ADC-800D-360621FE6E02}" dt="2023-02-17T12:44:59.303" v="11929" actId="1076"/>
          <ac:picMkLst>
            <pc:docMk/>
            <pc:sldMk cId="1067905186" sldId="388"/>
            <ac:picMk id="4" creationId="{70A0FB08-2B6D-974F-C893-67BC89B11F26}"/>
          </ac:picMkLst>
        </pc:picChg>
      </pc:sldChg>
      <pc:sldChg chg="addSp delSp modSp new mod modClrScheme chgLayout">
        <pc:chgData name="Zita Draper" userId="b063123c-f51f-481b-b99c-f574606c9ace" providerId="ADAL" clId="{815F07D3-2A2C-4ADC-800D-360621FE6E02}" dt="2023-02-17T12:45:54.568" v="11930" actId="1076"/>
        <pc:sldMkLst>
          <pc:docMk/>
          <pc:sldMk cId="2741096528" sldId="389"/>
        </pc:sldMkLst>
        <pc:spChg chg="mod">
          <ac:chgData name="Zita Draper" userId="b063123c-f51f-481b-b99c-f574606c9ace" providerId="ADAL" clId="{815F07D3-2A2C-4ADC-800D-360621FE6E02}" dt="2023-02-16T09:52:56.885" v="10575" actId="26606"/>
          <ac:spMkLst>
            <pc:docMk/>
            <pc:sldMk cId="2741096528" sldId="389"/>
            <ac:spMk id="2" creationId="{4F8D05C3-113F-DFCD-CAE1-FE6ED139113F}"/>
          </ac:spMkLst>
        </pc:spChg>
        <pc:spChg chg="mod">
          <ac:chgData name="Zita Draper" userId="b063123c-f51f-481b-b99c-f574606c9ace" providerId="ADAL" clId="{815F07D3-2A2C-4ADC-800D-360621FE6E02}" dt="2023-02-16T09:52:56.885" v="10575" actId="26606"/>
          <ac:spMkLst>
            <pc:docMk/>
            <pc:sldMk cId="2741096528" sldId="389"/>
            <ac:spMk id="3" creationId="{FF3F10B6-6ABA-9DA2-90E5-95C1082B4081}"/>
          </ac:spMkLst>
        </pc:spChg>
        <pc:spChg chg="del">
          <ac:chgData name="Zita Draper" userId="b063123c-f51f-481b-b99c-f574606c9ace" providerId="ADAL" clId="{815F07D3-2A2C-4ADC-800D-360621FE6E02}" dt="2023-02-16T09:21:39.271" v="9747" actId="478"/>
          <ac:spMkLst>
            <pc:docMk/>
            <pc:sldMk cId="2741096528" sldId="389"/>
            <ac:spMk id="4" creationId="{77657515-8667-4FC4-207F-3E592E175F5C}"/>
          </ac:spMkLst>
        </pc:spChg>
        <pc:spChg chg="mod">
          <ac:chgData name="Zita Draper" userId="b063123c-f51f-481b-b99c-f574606c9ace" providerId="ADAL" clId="{815F07D3-2A2C-4ADC-800D-360621FE6E02}" dt="2023-02-16T09:52:56.885" v="10575" actId="26606"/>
          <ac:spMkLst>
            <pc:docMk/>
            <pc:sldMk cId="2741096528" sldId="389"/>
            <ac:spMk id="5" creationId="{BB64FDAC-C5CB-4183-7985-E803E34A4B3E}"/>
          </ac:spMkLst>
        </pc:spChg>
        <pc:spChg chg="add del mod">
          <ac:chgData name="Zita Draper" userId="b063123c-f51f-481b-b99c-f574606c9ace" providerId="ADAL" clId="{815F07D3-2A2C-4ADC-800D-360621FE6E02}" dt="2023-02-16T09:53:00.474" v="10576" actId="478"/>
          <ac:spMkLst>
            <pc:docMk/>
            <pc:sldMk cId="2741096528" sldId="389"/>
            <ac:spMk id="10" creationId="{578D44A1-008B-60CD-19DE-D9AB273A0B04}"/>
          </ac:spMkLst>
        </pc:spChg>
        <pc:picChg chg="mod">
          <ac:chgData name="Zita Draper" userId="b063123c-f51f-481b-b99c-f574606c9ace" providerId="ADAL" clId="{815F07D3-2A2C-4ADC-800D-360621FE6E02}" dt="2023-02-17T12:45:54.568" v="11930" actId="1076"/>
          <ac:picMkLst>
            <pc:docMk/>
            <pc:sldMk cId="2741096528" sldId="389"/>
            <ac:picMk id="4" creationId="{CE44E343-2AB0-C427-0E28-1AFC107F1666}"/>
          </ac:picMkLst>
        </pc:picChg>
      </pc:sldChg>
      <pc:sldChg chg="addSp delSp modSp new mod modClrScheme chgLayout">
        <pc:chgData name="Zita Draper" userId="b063123c-f51f-481b-b99c-f574606c9ace" providerId="ADAL" clId="{815F07D3-2A2C-4ADC-800D-360621FE6E02}" dt="2023-02-17T12:29:42.549" v="11914" actId="1076"/>
        <pc:sldMkLst>
          <pc:docMk/>
          <pc:sldMk cId="1427539459" sldId="390"/>
        </pc:sldMkLst>
        <pc:spChg chg="mod">
          <ac:chgData name="Zita Draper" userId="b063123c-f51f-481b-b99c-f574606c9ace" providerId="ADAL" clId="{815F07D3-2A2C-4ADC-800D-360621FE6E02}" dt="2023-02-16T09:52:00.405" v="10560" actId="122"/>
          <ac:spMkLst>
            <pc:docMk/>
            <pc:sldMk cId="1427539459" sldId="390"/>
            <ac:spMk id="2" creationId="{E194C138-FC22-9A19-81D9-29592B509AD1}"/>
          </ac:spMkLst>
        </pc:spChg>
        <pc:spChg chg="mod ord">
          <ac:chgData name="Zita Draper" userId="b063123c-f51f-481b-b99c-f574606c9ace" providerId="ADAL" clId="{815F07D3-2A2C-4ADC-800D-360621FE6E02}" dt="2023-02-16T10:16:48.867" v="10953" actId="20577"/>
          <ac:spMkLst>
            <pc:docMk/>
            <pc:sldMk cId="1427539459" sldId="390"/>
            <ac:spMk id="3" creationId="{1D59D7FE-C758-DC5D-1748-1D91A6F6DF4B}"/>
          </ac:spMkLst>
        </pc:spChg>
        <pc:spChg chg="del mod">
          <ac:chgData name="Zita Draper" userId="b063123c-f51f-481b-b99c-f574606c9ace" providerId="ADAL" clId="{815F07D3-2A2C-4ADC-800D-360621FE6E02}" dt="2023-02-15T23:02:01.963" v="8362" actId="478"/>
          <ac:spMkLst>
            <pc:docMk/>
            <pc:sldMk cId="1427539459" sldId="390"/>
            <ac:spMk id="4" creationId="{8CD8A6D7-CE75-D06C-E163-0D797AA7BC4C}"/>
          </ac:spMkLst>
        </pc:spChg>
        <pc:spChg chg="mod">
          <ac:chgData name="Zita Draper" userId="b063123c-f51f-481b-b99c-f574606c9ace" providerId="ADAL" clId="{815F07D3-2A2C-4ADC-800D-360621FE6E02}" dt="2023-02-16T09:51:53.714" v="10558" actId="26606"/>
          <ac:spMkLst>
            <pc:docMk/>
            <pc:sldMk cId="1427539459" sldId="390"/>
            <ac:spMk id="5" creationId="{EFF240F0-6F22-5275-4857-D0FBFD8C1EC2}"/>
          </ac:spMkLst>
        </pc:spChg>
        <pc:spChg chg="add del mod">
          <ac:chgData name="Zita Draper" userId="b063123c-f51f-481b-b99c-f574606c9ace" providerId="ADAL" clId="{815F07D3-2A2C-4ADC-800D-360621FE6E02}" dt="2023-02-16T10:16:53.906" v="10954" actId="478"/>
          <ac:spMkLst>
            <pc:docMk/>
            <pc:sldMk cId="1427539459" sldId="390"/>
            <ac:spMk id="10" creationId="{491303FD-5E2E-DC48-37CB-572ECD3EB1F0}"/>
          </ac:spMkLst>
        </pc:spChg>
        <pc:spChg chg="add mod">
          <ac:chgData name="Zita Draper" userId="b063123c-f51f-481b-b99c-f574606c9ace" providerId="ADAL" clId="{815F07D3-2A2C-4ADC-800D-360621FE6E02}" dt="2023-02-16T09:51:56.046" v="10559" actId="20577"/>
          <ac:spMkLst>
            <pc:docMk/>
            <pc:sldMk cId="1427539459" sldId="390"/>
            <ac:spMk id="12" creationId="{24C3309B-3B6F-996F-25B8-752562390921}"/>
          </ac:spMkLst>
        </pc:spChg>
        <pc:picChg chg="mod">
          <ac:chgData name="Zita Draper" userId="b063123c-f51f-481b-b99c-f574606c9ace" providerId="ADAL" clId="{815F07D3-2A2C-4ADC-800D-360621FE6E02}" dt="2023-02-17T12:29:42.549" v="11914" actId="1076"/>
          <ac:picMkLst>
            <pc:docMk/>
            <pc:sldMk cId="1427539459" sldId="390"/>
            <ac:picMk id="4" creationId="{E01B3D75-DD1D-633F-B9C7-B42E73A3A25C}"/>
          </ac:picMkLst>
        </pc:picChg>
      </pc:sldChg>
      <pc:sldChg chg="addSp delSp modSp new mod modClrScheme chgLayout">
        <pc:chgData name="Zita Draper" userId="b063123c-f51f-481b-b99c-f574606c9ace" providerId="ADAL" clId="{815F07D3-2A2C-4ADC-800D-360621FE6E02}" dt="2023-02-17T10:32:16.615" v="11874" actId="1076"/>
        <pc:sldMkLst>
          <pc:docMk/>
          <pc:sldMk cId="3982183994" sldId="391"/>
        </pc:sldMkLst>
        <pc:spChg chg="mod">
          <ac:chgData name="Zita Draper" userId="b063123c-f51f-481b-b99c-f574606c9ace" providerId="ADAL" clId="{815F07D3-2A2C-4ADC-800D-360621FE6E02}" dt="2023-02-16T10:32:30.010" v="11697" actId="26606"/>
          <ac:spMkLst>
            <pc:docMk/>
            <pc:sldMk cId="3982183994" sldId="391"/>
            <ac:spMk id="2" creationId="{B28D36B5-3FD9-19BA-6A3A-668B148D37D7}"/>
          </ac:spMkLst>
        </pc:spChg>
        <pc:spChg chg="mod">
          <ac:chgData name="Zita Draper" userId="b063123c-f51f-481b-b99c-f574606c9ace" providerId="ADAL" clId="{815F07D3-2A2C-4ADC-800D-360621FE6E02}" dt="2023-02-16T10:32:30.010" v="11697" actId="26606"/>
          <ac:spMkLst>
            <pc:docMk/>
            <pc:sldMk cId="3982183994" sldId="391"/>
            <ac:spMk id="3" creationId="{20C0615D-6068-677B-A2AF-2AA7A8CFBD71}"/>
          </ac:spMkLst>
        </pc:spChg>
        <pc:spChg chg="del">
          <ac:chgData name="Zita Draper" userId="b063123c-f51f-481b-b99c-f574606c9ace" providerId="ADAL" clId="{815F07D3-2A2C-4ADC-800D-360621FE6E02}" dt="2023-02-16T08:51:40.957" v="8536" actId="478"/>
          <ac:spMkLst>
            <pc:docMk/>
            <pc:sldMk cId="3982183994" sldId="391"/>
            <ac:spMk id="4" creationId="{D6894A64-26D7-41D8-0BD8-646A8F9A2EFB}"/>
          </ac:spMkLst>
        </pc:spChg>
        <pc:spChg chg="mod">
          <ac:chgData name="Zita Draper" userId="b063123c-f51f-481b-b99c-f574606c9ace" providerId="ADAL" clId="{815F07D3-2A2C-4ADC-800D-360621FE6E02}" dt="2023-02-16T10:32:30.010" v="11697" actId="26606"/>
          <ac:spMkLst>
            <pc:docMk/>
            <pc:sldMk cId="3982183994" sldId="391"/>
            <ac:spMk id="5" creationId="{E8203AE2-2E8B-DFCC-3011-714537F27B36}"/>
          </ac:spMkLst>
        </pc:spChg>
        <pc:spChg chg="add del mod">
          <ac:chgData name="Zita Draper" userId="b063123c-f51f-481b-b99c-f574606c9ace" providerId="ADAL" clId="{815F07D3-2A2C-4ADC-800D-360621FE6E02}" dt="2023-02-16T10:32:34.026" v="11698" actId="478"/>
          <ac:spMkLst>
            <pc:docMk/>
            <pc:sldMk cId="3982183994" sldId="391"/>
            <ac:spMk id="10" creationId="{5DA0AA32-AF9E-6EBF-ACBB-D6EC1BEA7625}"/>
          </ac:spMkLst>
        </pc:spChg>
        <pc:picChg chg="mod">
          <ac:chgData name="Zita Draper" userId="b063123c-f51f-481b-b99c-f574606c9ace" providerId="ADAL" clId="{815F07D3-2A2C-4ADC-800D-360621FE6E02}" dt="2023-02-17T10:32:16.615" v="11874" actId="1076"/>
          <ac:picMkLst>
            <pc:docMk/>
            <pc:sldMk cId="3982183994" sldId="391"/>
            <ac:picMk id="4" creationId="{DBBED4DE-5FFE-96A0-2958-74CF0FED0056}"/>
          </ac:picMkLst>
        </pc:picChg>
      </pc:sldChg>
      <pc:sldChg chg="addSp delSp modSp new mod modClrScheme chgLayout">
        <pc:chgData name="Zita Draper" userId="b063123c-f51f-481b-b99c-f574606c9ace" providerId="ADAL" clId="{815F07D3-2A2C-4ADC-800D-360621FE6E02}" dt="2023-02-17T12:46:55.632" v="11931" actId="1076"/>
        <pc:sldMkLst>
          <pc:docMk/>
          <pc:sldMk cId="3172353752" sldId="392"/>
        </pc:sldMkLst>
        <pc:spChg chg="mod">
          <ac:chgData name="Zita Draper" userId="b063123c-f51f-481b-b99c-f574606c9ace" providerId="ADAL" clId="{815F07D3-2A2C-4ADC-800D-360621FE6E02}" dt="2023-02-16T09:52:48.043" v="10572" actId="26606"/>
          <ac:spMkLst>
            <pc:docMk/>
            <pc:sldMk cId="3172353752" sldId="392"/>
            <ac:spMk id="2" creationId="{DEC1F071-0B79-515A-39E6-BFEFBBD9A2FC}"/>
          </ac:spMkLst>
        </pc:spChg>
        <pc:spChg chg="mod ord">
          <ac:chgData name="Zita Draper" userId="b063123c-f51f-481b-b99c-f574606c9ace" providerId="ADAL" clId="{815F07D3-2A2C-4ADC-800D-360621FE6E02}" dt="2023-02-16T09:52:48.043" v="10572" actId="26606"/>
          <ac:spMkLst>
            <pc:docMk/>
            <pc:sldMk cId="3172353752" sldId="392"/>
            <ac:spMk id="3" creationId="{6EA06F9E-B45B-6806-5D2A-07A1713E0DC8}"/>
          </ac:spMkLst>
        </pc:spChg>
        <pc:spChg chg="del">
          <ac:chgData name="Zita Draper" userId="b063123c-f51f-481b-b99c-f574606c9ace" providerId="ADAL" clId="{815F07D3-2A2C-4ADC-800D-360621FE6E02}" dt="2023-02-16T09:32:55.086" v="10152" actId="478"/>
          <ac:spMkLst>
            <pc:docMk/>
            <pc:sldMk cId="3172353752" sldId="392"/>
            <ac:spMk id="4" creationId="{AA1F3EF5-C567-9F7D-0F57-B5458799637A}"/>
          </ac:spMkLst>
        </pc:spChg>
        <pc:spChg chg="mod">
          <ac:chgData name="Zita Draper" userId="b063123c-f51f-481b-b99c-f574606c9ace" providerId="ADAL" clId="{815F07D3-2A2C-4ADC-800D-360621FE6E02}" dt="2023-02-16T09:52:48.043" v="10572" actId="26606"/>
          <ac:spMkLst>
            <pc:docMk/>
            <pc:sldMk cId="3172353752" sldId="392"/>
            <ac:spMk id="5" creationId="{8A6E8A41-8498-9EB8-FE06-4948AC2916D4}"/>
          </ac:spMkLst>
        </pc:spChg>
        <pc:spChg chg="add del mod">
          <ac:chgData name="Zita Draper" userId="b063123c-f51f-481b-b99c-f574606c9ace" providerId="ADAL" clId="{815F07D3-2A2C-4ADC-800D-360621FE6E02}" dt="2023-02-16T09:52:48.035" v="10571" actId="26606"/>
          <ac:spMkLst>
            <pc:docMk/>
            <pc:sldMk cId="3172353752" sldId="392"/>
            <ac:spMk id="10" creationId="{9D88A189-2A7F-9844-080F-5A11EA6A3823}"/>
          </ac:spMkLst>
        </pc:spChg>
        <pc:spChg chg="add del mod">
          <ac:chgData name="Zita Draper" userId="b063123c-f51f-481b-b99c-f574606c9ace" providerId="ADAL" clId="{815F07D3-2A2C-4ADC-800D-360621FE6E02}" dt="2023-02-16T09:52:48.035" v="10571" actId="26606"/>
          <ac:spMkLst>
            <pc:docMk/>
            <pc:sldMk cId="3172353752" sldId="392"/>
            <ac:spMk id="12" creationId="{F028D1CD-0AFB-F8C8-B155-BF21FDBD5C57}"/>
          </ac:spMkLst>
        </pc:spChg>
        <pc:spChg chg="add del mod">
          <ac:chgData name="Zita Draper" userId="b063123c-f51f-481b-b99c-f574606c9ace" providerId="ADAL" clId="{815F07D3-2A2C-4ADC-800D-360621FE6E02}" dt="2023-02-16T09:52:52.795" v="10574" actId="478"/>
          <ac:spMkLst>
            <pc:docMk/>
            <pc:sldMk cId="3172353752" sldId="392"/>
            <ac:spMk id="14" creationId="{66808265-22EA-A36D-F8D4-0C716DA84C11}"/>
          </ac:spMkLst>
        </pc:spChg>
        <pc:picChg chg="mod">
          <ac:chgData name="Zita Draper" userId="b063123c-f51f-481b-b99c-f574606c9ace" providerId="ADAL" clId="{815F07D3-2A2C-4ADC-800D-360621FE6E02}" dt="2023-02-17T12:46:55.632" v="11931" actId="1076"/>
          <ac:picMkLst>
            <pc:docMk/>
            <pc:sldMk cId="3172353752" sldId="392"/>
            <ac:picMk id="4" creationId="{661E6BA0-325D-C1D0-C532-A8E9B5E4AB0F}"/>
          </ac:picMkLst>
        </pc:picChg>
      </pc:sldChg>
      <pc:sldChg chg="addSp delSp modSp new mod modClrScheme chgLayout">
        <pc:chgData name="Zita Draper" userId="b063123c-f51f-481b-b99c-f574606c9ace" providerId="ADAL" clId="{815F07D3-2A2C-4ADC-800D-360621FE6E02}" dt="2023-02-17T12:34:44.199" v="11919" actId="1076"/>
        <pc:sldMkLst>
          <pc:docMk/>
          <pc:sldMk cId="1504969960" sldId="393"/>
        </pc:sldMkLst>
        <pc:spChg chg="mod">
          <ac:chgData name="Zita Draper" userId="b063123c-f51f-481b-b99c-f574606c9ace" providerId="ADAL" clId="{815F07D3-2A2C-4ADC-800D-360621FE6E02}" dt="2023-02-16T09:52:30.983" v="10569" actId="122"/>
          <ac:spMkLst>
            <pc:docMk/>
            <pc:sldMk cId="1504969960" sldId="393"/>
            <ac:spMk id="2" creationId="{A80E8952-E826-2D85-742B-DA1AFCE0C738}"/>
          </ac:spMkLst>
        </pc:spChg>
        <pc:spChg chg="mod ord">
          <ac:chgData name="Zita Draper" userId="b063123c-f51f-481b-b99c-f574606c9ace" providerId="ADAL" clId="{815F07D3-2A2C-4ADC-800D-360621FE6E02}" dt="2023-02-16T09:52:26.456" v="10565" actId="14100"/>
          <ac:spMkLst>
            <pc:docMk/>
            <pc:sldMk cId="1504969960" sldId="393"/>
            <ac:spMk id="3" creationId="{7DE85DC2-2ACA-C69C-E6E2-7FCEAC46C7D4}"/>
          </ac:spMkLst>
        </pc:spChg>
        <pc:spChg chg="del mod">
          <ac:chgData name="Zita Draper" userId="b063123c-f51f-481b-b99c-f574606c9ace" providerId="ADAL" clId="{815F07D3-2A2C-4ADC-800D-360621FE6E02}" dt="2023-02-16T09:33:54.406" v="10358" actId="478"/>
          <ac:spMkLst>
            <pc:docMk/>
            <pc:sldMk cId="1504969960" sldId="393"/>
            <ac:spMk id="4" creationId="{3F4E3425-09C0-2749-7A25-5E5C20813604}"/>
          </ac:spMkLst>
        </pc:spChg>
        <pc:spChg chg="mod">
          <ac:chgData name="Zita Draper" userId="b063123c-f51f-481b-b99c-f574606c9ace" providerId="ADAL" clId="{815F07D3-2A2C-4ADC-800D-360621FE6E02}" dt="2023-02-16T09:52:15.707" v="10562" actId="26606"/>
          <ac:spMkLst>
            <pc:docMk/>
            <pc:sldMk cId="1504969960" sldId="393"/>
            <ac:spMk id="5" creationId="{F89A1BDE-450A-B844-4F85-D447A86A81DA}"/>
          </ac:spMkLst>
        </pc:spChg>
        <pc:spChg chg="add del mod">
          <ac:chgData name="Zita Draper" userId="b063123c-f51f-481b-b99c-f574606c9ace" providerId="ADAL" clId="{815F07D3-2A2C-4ADC-800D-360621FE6E02}" dt="2023-02-16T10:40:29.892" v="11733" actId="478"/>
          <ac:spMkLst>
            <pc:docMk/>
            <pc:sldMk cId="1504969960" sldId="393"/>
            <ac:spMk id="10" creationId="{1D02E928-0B76-0E8F-ACD7-956DFDB56853}"/>
          </ac:spMkLst>
        </pc:spChg>
        <pc:spChg chg="add mod">
          <ac:chgData name="Zita Draper" userId="b063123c-f51f-481b-b99c-f574606c9ace" providerId="ADAL" clId="{815F07D3-2A2C-4ADC-800D-360621FE6E02}" dt="2023-02-16T09:52:17.776" v="10563" actId="20577"/>
          <ac:spMkLst>
            <pc:docMk/>
            <pc:sldMk cId="1504969960" sldId="393"/>
            <ac:spMk id="12" creationId="{0CA14556-5ECD-E882-05D5-6E8826F8308D}"/>
          </ac:spMkLst>
        </pc:spChg>
        <pc:picChg chg="mod">
          <ac:chgData name="Zita Draper" userId="b063123c-f51f-481b-b99c-f574606c9ace" providerId="ADAL" clId="{815F07D3-2A2C-4ADC-800D-360621FE6E02}" dt="2023-02-17T12:34:44.199" v="11919" actId="1076"/>
          <ac:picMkLst>
            <pc:docMk/>
            <pc:sldMk cId="1504969960" sldId="393"/>
            <ac:picMk id="4" creationId="{6B52593C-0DBE-268A-1D8C-096425F5FB54}"/>
          </ac:picMkLst>
        </pc:picChg>
      </pc:sldChg>
      <pc:sldChg chg="addSp delSp modSp new mod modClrScheme chgLayout">
        <pc:chgData name="Zita Draper" userId="b063123c-f51f-481b-b99c-f574606c9ace" providerId="ADAL" clId="{815F07D3-2A2C-4ADC-800D-360621FE6E02}" dt="2023-02-16T09:55:13.868" v="10707" actId="478"/>
        <pc:sldMkLst>
          <pc:docMk/>
          <pc:sldMk cId="2253128149" sldId="394"/>
        </pc:sldMkLst>
        <pc:spChg chg="del">
          <ac:chgData name="Zita Draper" userId="b063123c-f51f-481b-b99c-f574606c9ace" providerId="ADAL" clId="{815F07D3-2A2C-4ADC-800D-360621FE6E02}" dt="2023-02-16T09:53:55.632" v="10588" actId="26606"/>
          <ac:spMkLst>
            <pc:docMk/>
            <pc:sldMk cId="2253128149" sldId="394"/>
            <ac:spMk id="2" creationId="{0D1BB892-C6FD-3BC2-A74E-D7DD320F29BA}"/>
          </ac:spMkLst>
        </pc:spChg>
        <pc:spChg chg="del mod">
          <ac:chgData name="Zita Draper" userId="b063123c-f51f-481b-b99c-f574606c9ace" providerId="ADAL" clId="{815F07D3-2A2C-4ADC-800D-360621FE6E02}" dt="2023-02-16T09:55:13.868" v="10707" actId="478"/>
          <ac:spMkLst>
            <pc:docMk/>
            <pc:sldMk cId="2253128149" sldId="394"/>
            <ac:spMk id="3" creationId="{8CCEC1DF-6673-B28A-3DB7-8DA51B494C87}"/>
          </ac:spMkLst>
        </pc:spChg>
        <pc:spChg chg="mod">
          <ac:chgData name="Zita Draper" userId="b063123c-f51f-481b-b99c-f574606c9ace" providerId="ADAL" clId="{815F07D3-2A2C-4ADC-800D-360621FE6E02}" dt="2023-02-16T09:53:55.632" v="10588" actId="26606"/>
          <ac:spMkLst>
            <pc:docMk/>
            <pc:sldMk cId="2253128149" sldId="394"/>
            <ac:spMk id="4" creationId="{85792E5D-6D51-23CF-9F51-E1650B9314CB}"/>
          </ac:spMkLst>
        </pc:spChg>
        <pc:spChg chg="del">
          <ac:chgData name="Zita Draper" userId="b063123c-f51f-481b-b99c-f574606c9ace" providerId="ADAL" clId="{815F07D3-2A2C-4ADC-800D-360621FE6E02}" dt="2023-02-16T09:53:55.632" v="10588" actId="26606"/>
          <ac:spMkLst>
            <pc:docMk/>
            <pc:sldMk cId="2253128149" sldId="394"/>
            <ac:spMk id="5" creationId="{5A71DC69-9B6B-C447-BF26-0BE5220A42CC}"/>
          </ac:spMkLst>
        </pc:spChg>
        <pc:spChg chg="del">
          <ac:chgData name="Zita Draper" userId="b063123c-f51f-481b-b99c-f574606c9ace" providerId="ADAL" clId="{815F07D3-2A2C-4ADC-800D-360621FE6E02}" dt="2023-02-16T09:53:55.632" v="10588" actId="26606"/>
          <ac:spMkLst>
            <pc:docMk/>
            <pc:sldMk cId="2253128149" sldId="394"/>
            <ac:spMk id="6" creationId="{FE6592E3-64C4-E573-681A-FDAD2B51260F}"/>
          </ac:spMkLst>
        </pc:spChg>
        <pc:spChg chg="add mod">
          <ac:chgData name="Zita Draper" userId="b063123c-f51f-481b-b99c-f574606c9ace" providerId="ADAL" clId="{815F07D3-2A2C-4ADC-800D-360621FE6E02}" dt="2023-02-16T09:54:04.702" v="10610" actId="403"/>
          <ac:spMkLst>
            <pc:docMk/>
            <pc:sldMk cId="2253128149" sldId="394"/>
            <ac:spMk id="11" creationId="{352014FE-9FF9-4B65-8E8C-543F55D0732D}"/>
          </ac:spMkLst>
        </pc:spChg>
        <pc:spChg chg="add mod">
          <ac:chgData name="Zita Draper" userId="b063123c-f51f-481b-b99c-f574606c9ace" providerId="ADAL" clId="{815F07D3-2A2C-4ADC-800D-360621FE6E02}" dt="2023-02-16T09:55:10.083" v="10706" actId="313"/>
          <ac:spMkLst>
            <pc:docMk/>
            <pc:sldMk cId="2253128149" sldId="394"/>
            <ac:spMk id="13" creationId="{3A2A288A-AA63-563D-5487-E1C5EE4D6FA5}"/>
          </ac:spMkLst>
        </pc:spChg>
      </pc:sldChg>
      <pc:sldChg chg="new del">
        <pc:chgData name="Zita Draper" userId="b063123c-f51f-481b-b99c-f574606c9ace" providerId="ADAL" clId="{815F07D3-2A2C-4ADC-800D-360621FE6E02}" dt="2023-02-16T09:55:28.354" v="10710" actId="2696"/>
        <pc:sldMkLst>
          <pc:docMk/>
          <pc:sldMk cId="941689602" sldId="395"/>
        </pc:sldMkLst>
      </pc:sldChg>
      <pc:sldChg chg="addSp delSp modSp new mod modClrScheme chgLayout">
        <pc:chgData name="Zita Draper" userId="b063123c-f51f-481b-b99c-f574606c9ace" providerId="ADAL" clId="{815F07D3-2A2C-4ADC-800D-360621FE6E02}" dt="2023-02-17T12:35:22.532" v="11920" actId="1076"/>
        <pc:sldMkLst>
          <pc:docMk/>
          <pc:sldMk cId="3173148461" sldId="396"/>
        </pc:sldMkLst>
        <pc:spChg chg="del mod ord">
          <ac:chgData name="Zita Draper" userId="b063123c-f51f-481b-b99c-f574606c9ace" providerId="ADAL" clId="{815F07D3-2A2C-4ADC-800D-360621FE6E02}" dt="2023-02-16T09:55:41.576" v="10711" actId="700"/>
          <ac:spMkLst>
            <pc:docMk/>
            <pc:sldMk cId="3173148461" sldId="396"/>
            <ac:spMk id="2" creationId="{C32924F1-E3CD-5028-06BB-5ABA447977F9}"/>
          </ac:spMkLst>
        </pc:spChg>
        <pc:spChg chg="del mod ord">
          <ac:chgData name="Zita Draper" userId="b063123c-f51f-481b-b99c-f574606c9ace" providerId="ADAL" clId="{815F07D3-2A2C-4ADC-800D-360621FE6E02}" dt="2023-02-16T09:56:53.736" v="10781" actId="478"/>
          <ac:spMkLst>
            <pc:docMk/>
            <pc:sldMk cId="3173148461" sldId="396"/>
            <ac:spMk id="3" creationId="{BADF448A-C8D8-49EF-8AB3-D8F4C5B6FD0C}"/>
          </ac:spMkLst>
        </pc:spChg>
        <pc:spChg chg="mod ord">
          <ac:chgData name="Zita Draper" userId="b063123c-f51f-481b-b99c-f574606c9ace" providerId="ADAL" clId="{815F07D3-2A2C-4ADC-800D-360621FE6E02}" dt="2023-02-16T09:55:41.576" v="10711" actId="700"/>
          <ac:spMkLst>
            <pc:docMk/>
            <pc:sldMk cId="3173148461" sldId="396"/>
            <ac:spMk id="4" creationId="{69C37F66-7D5E-C45B-202E-818A839C849C}"/>
          </ac:spMkLst>
        </pc:spChg>
        <pc:spChg chg="del mod ord">
          <ac:chgData name="Zita Draper" userId="b063123c-f51f-481b-b99c-f574606c9ace" providerId="ADAL" clId="{815F07D3-2A2C-4ADC-800D-360621FE6E02}" dt="2023-02-16T09:55:41.576" v="10711" actId="700"/>
          <ac:spMkLst>
            <pc:docMk/>
            <pc:sldMk cId="3173148461" sldId="396"/>
            <ac:spMk id="5" creationId="{40163148-8C56-99DA-5D4A-E08FBEBF4A52}"/>
          </ac:spMkLst>
        </pc:spChg>
        <pc:spChg chg="del">
          <ac:chgData name="Zita Draper" userId="b063123c-f51f-481b-b99c-f574606c9ace" providerId="ADAL" clId="{815F07D3-2A2C-4ADC-800D-360621FE6E02}" dt="2023-02-16T09:55:41.576" v="10711" actId="700"/>
          <ac:spMkLst>
            <pc:docMk/>
            <pc:sldMk cId="3173148461" sldId="396"/>
            <ac:spMk id="6" creationId="{A0864DE1-7542-F421-2A3A-F0BFF594D60D}"/>
          </ac:spMkLst>
        </pc:spChg>
        <pc:spChg chg="add mod ord">
          <ac:chgData name="Zita Draper" userId="b063123c-f51f-481b-b99c-f574606c9ace" providerId="ADAL" clId="{815F07D3-2A2C-4ADC-800D-360621FE6E02}" dt="2023-02-16T09:56:02.157" v="10768" actId="403"/>
          <ac:spMkLst>
            <pc:docMk/>
            <pc:sldMk cId="3173148461" sldId="396"/>
            <ac:spMk id="7" creationId="{E9FCB567-D66E-7F1A-64E5-013B31D6CD0B}"/>
          </ac:spMkLst>
        </pc:spChg>
        <pc:spChg chg="add mod ord">
          <ac:chgData name="Zita Draper" userId="b063123c-f51f-481b-b99c-f574606c9ace" providerId="ADAL" clId="{815F07D3-2A2C-4ADC-800D-360621FE6E02}" dt="2023-02-16T10:16:37.832" v="10923" actId="20577"/>
          <ac:spMkLst>
            <pc:docMk/>
            <pc:sldMk cId="3173148461" sldId="396"/>
            <ac:spMk id="8" creationId="{88A237AE-E544-6901-9CD3-F4C75A19379E}"/>
          </ac:spMkLst>
        </pc:spChg>
        <pc:picChg chg="mod">
          <ac:chgData name="Zita Draper" userId="b063123c-f51f-481b-b99c-f574606c9ace" providerId="ADAL" clId="{815F07D3-2A2C-4ADC-800D-360621FE6E02}" dt="2023-02-17T12:35:22.532" v="11920" actId="1076"/>
          <ac:picMkLst>
            <pc:docMk/>
            <pc:sldMk cId="3173148461" sldId="396"/>
            <ac:picMk id="2" creationId="{496608C5-7666-3541-A2AE-15B7A355F603}"/>
          </ac:picMkLst>
        </pc:picChg>
        <pc:picChg chg="add mod">
          <ac:chgData name="Zita Draper" userId="b063123c-f51f-481b-b99c-f574606c9ace" providerId="ADAL" clId="{815F07D3-2A2C-4ADC-800D-360621FE6E02}" dt="2023-02-16T09:57:08.171" v="10785" actId="1076"/>
          <ac:picMkLst>
            <pc:docMk/>
            <pc:sldMk cId="3173148461" sldId="396"/>
            <ac:picMk id="1026" creationId="{726CCE4B-1ABB-F571-C620-6C5F80476E85}"/>
          </ac:picMkLst>
        </pc:picChg>
      </pc:sldChg>
      <pc:sldChg chg="addSp delSp modSp new mod modClrScheme chgLayout">
        <pc:chgData name="Zita Draper" userId="b063123c-f51f-481b-b99c-f574606c9ace" providerId="ADAL" clId="{815F07D3-2A2C-4ADC-800D-360621FE6E02}" dt="2023-02-17T10:28:04.662" v="11866" actId="1076"/>
        <pc:sldMkLst>
          <pc:docMk/>
          <pc:sldMk cId="275032532" sldId="397"/>
        </pc:sldMkLst>
        <pc:spChg chg="del mod ord">
          <ac:chgData name="Zita Draper" userId="b063123c-f51f-481b-b99c-f574606c9ace" providerId="ADAL" clId="{815F07D3-2A2C-4ADC-800D-360621FE6E02}" dt="2023-02-16T10:17:15.251" v="10956" actId="700"/>
          <ac:spMkLst>
            <pc:docMk/>
            <pc:sldMk cId="275032532" sldId="397"/>
            <ac:spMk id="2" creationId="{D88D6B54-B404-DBE2-45DE-87D078C7A3C9}"/>
          </ac:spMkLst>
        </pc:spChg>
        <pc:spChg chg="del mod ord">
          <ac:chgData name="Zita Draper" userId="b063123c-f51f-481b-b99c-f574606c9ace" providerId="ADAL" clId="{815F07D3-2A2C-4ADC-800D-360621FE6E02}" dt="2023-02-16T10:33:35.338" v="11707" actId="478"/>
          <ac:spMkLst>
            <pc:docMk/>
            <pc:sldMk cId="275032532" sldId="397"/>
            <ac:spMk id="3" creationId="{3D491E41-25C0-8F15-8AF6-7FB5200935A8}"/>
          </ac:spMkLst>
        </pc:spChg>
        <pc:spChg chg="mod ord">
          <ac:chgData name="Zita Draper" userId="b063123c-f51f-481b-b99c-f574606c9ace" providerId="ADAL" clId="{815F07D3-2A2C-4ADC-800D-360621FE6E02}" dt="2023-02-16T10:17:15.251" v="10956" actId="700"/>
          <ac:spMkLst>
            <pc:docMk/>
            <pc:sldMk cId="275032532" sldId="397"/>
            <ac:spMk id="4" creationId="{C90E721F-8B02-6BC2-6840-B0D856756BEF}"/>
          </ac:spMkLst>
        </pc:spChg>
        <pc:spChg chg="del mod ord">
          <ac:chgData name="Zita Draper" userId="b063123c-f51f-481b-b99c-f574606c9ace" providerId="ADAL" clId="{815F07D3-2A2C-4ADC-800D-360621FE6E02}" dt="2023-02-16T10:17:15.251" v="10956" actId="700"/>
          <ac:spMkLst>
            <pc:docMk/>
            <pc:sldMk cId="275032532" sldId="397"/>
            <ac:spMk id="5" creationId="{EB4F1582-46BD-BFF8-D926-92D8100B8B45}"/>
          </ac:spMkLst>
        </pc:spChg>
        <pc:spChg chg="del">
          <ac:chgData name="Zita Draper" userId="b063123c-f51f-481b-b99c-f574606c9ace" providerId="ADAL" clId="{815F07D3-2A2C-4ADC-800D-360621FE6E02}" dt="2023-02-16T10:17:15.251" v="10956" actId="700"/>
          <ac:spMkLst>
            <pc:docMk/>
            <pc:sldMk cId="275032532" sldId="397"/>
            <ac:spMk id="6" creationId="{EC03A833-22F6-84BD-4091-7E139446D8A2}"/>
          </ac:spMkLst>
        </pc:spChg>
        <pc:spChg chg="add mod ord">
          <ac:chgData name="Zita Draper" userId="b063123c-f51f-481b-b99c-f574606c9ace" providerId="ADAL" clId="{815F07D3-2A2C-4ADC-800D-360621FE6E02}" dt="2023-02-16T10:17:25.173" v="10978" actId="403"/>
          <ac:spMkLst>
            <pc:docMk/>
            <pc:sldMk cId="275032532" sldId="397"/>
            <ac:spMk id="7" creationId="{144D93E4-B24A-B37C-F4DF-516406C5E8A5}"/>
          </ac:spMkLst>
        </pc:spChg>
        <pc:spChg chg="add del mod ord">
          <ac:chgData name="Zita Draper" userId="b063123c-f51f-481b-b99c-f574606c9ace" providerId="ADAL" clId="{815F07D3-2A2C-4ADC-800D-360621FE6E02}" dt="2023-02-16T10:17:29.668" v="10979" actId="478"/>
          <ac:spMkLst>
            <pc:docMk/>
            <pc:sldMk cId="275032532" sldId="397"/>
            <ac:spMk id="8" creationId="{E47EEC85-0F03-B167-6771-8F8C89564A47}"/>
          </ac:spMkLst>
        </pc:spChg>
        <pc:picChg chg="mod">
          <ac:chgData name="Zita Draper" userId="b063123c-f51f-481b-b99c-f574606c9ace" providerId="ADAL" clId="{815F07D3-2A2C-4ADC-800D-360621FE6E02}" dt="2023-02-17T10:28:04.662" v="11866" actId="1076"/>
          <ac:picMkLst>
            <pc:docMk/>
            <pc:sldMk cId="275032532" sldId="397"/>
            <ac:picMk id="2" creationId="{B41645D3-F78C-2FA4-0633-617C42AA7DBC}"/>
          </ac:picMkLst>
        </pc:picChg>
      </pc:sldChg>
      <pc:sldChg chg="addSp delSp modSp new mod modClrScheme chgLayout">
        <pc:chgData name="Zita Draper" userId="b063123c-f51f-481b-b99c-f574606c9ace" providerId="ADAL" clId="{815F07D3-2A2C-4ADC-800D-360621FE6E02}" dt="2023-02-17T10:33:36.642" v="11876" actId="1076"/>
        <pc:sldMkLst>
          <pc:docMk/>
          <pc:sldMk cId="2535189597" sldId="398"/>
        </pc:sldMkLst>
        <pc:spChg chg="mod">
          <ac:chgData name="Zita Draper" userId="b063123c-f51f-481b-b99c-f574606c9ace" providerId="ADAL" clId="{815F07D3-2A2C-4ADC-800D-360621FE6E02}" dt="2023-02-16T10:32:24.883" v="11696" actId="26606"/>
          <ac:spMkLst>
            <pc:docMk/>
            <pc:sldMk cId="2535189597" sldId="398"/>
            <ac:spMk id="2" creationId="{E5FDFEC3-BEE3-B85A-EDBB-C1CA3C1589FA}"/>
          </ac:spMkLst>
        </pc:spChg>
        <pc:spChg chg="mod">
          <ac:chgData name="Zita Draper" userId="b063123c-f51f-481b-b99c-f574606c9ace" providerId="ADAL" clId="{815F07D3-2A2C-4ADC-800D-360621FE6E02}" dt="2023-02-16T10:32:24.883" v="11696" actId="26606"/>
          <ac:spMkLst>
            <pc:docMk/>
            <pc:sldMk cId="2535189597" sldId="398"/>
            <ac:spMk id="3" creationId="{12D7BC9B-51DC-A770-5176-7392585585EB}"/>
          </ac:spMkLst>
        </pc:spChg>
        <pc:spChg chg="del">
          <ac:chgData name="Zita Draper" userId="b063123c-f51f-481b-b99c-f574606c9ace" providerId="ADAL" clId="{815F07D3-2A2C-4ADC-800D-360621FE6E02}" dt="2023-02-16T10:28:23.938" v="11084" actId="478"/>
          <ac:spMkLst>
            <pc:docMk/>
            <pc:sldMk cId="2535189597" sldId="398"/>
            <ac:spMk id="4" creationId="{B332A5D3-F46D-778A-971F-6A534E74A6DF}"/>
          </ac:spMkLst>
        </pc:spChg>
        <pc:spChg chg="mod">
          <ac:chgData name="Zita Draper" userId="b063123c-f51f-481b-b99c-f574606c9ace" providerId="ADAL" clId="{815F07D3-2A2C-4ADC-800D-360621FE6E02}" dt="2023-02-16T10:32:24.883" v="11696" actId="26606"/>
          <ac:spMkLst>
            <pc:docMk/>
            <pc:sldMk cId="2535189597" sldId="398"/>
            <ac:spMk id="5" creationId="{CAD6D083-CDCB-0451-4035-82DC98EEF21C}"/>
          </ac:spMkLst>
        </pc:spChg>
        <pc:spChg chg="add del mod">
          <ac:chgData name="Zita Draper" userId="b063123c-f51f-481b-b99c-f574606c9ace" providerId="ADAL" clId="{815F07D3-2A2C-4ADC-800D-360621FE6E02}" dt="2023-02-16T10:32:38.218" v="11699" actId="478"/>
          <ac:spMkLst>
            <pc:docMk/>
            <pc:sldMk cId="2535189597" sldId="398"/>
            <ac:spMk id="10" creationId="{EA11ACAE-B6E6-93FE-FC2A-79E5D8BC5DC7}"/>
          </ac:spMkLst>
        </pc:spChg>
        <pc:picChg chg="mod">
          <ac:chgData name="Zita Draper" userId="b063123c-f51f-481b-b99c-f574606c9ace" providerId="ADAL" clId="{815F07D3-2A2C-4ADC-800D-360621FE6E02}" dt="2023-02-17T10:33:36.642" v="11876" actId="1076"/>
          <ac:picMkLst>
            <pc:docMk/>
            <pc:sldMk cId="2535189597" sldId="398"/>
            <ac:picMk id="4" creationId="{C24438DF-060E-2BB8-F419-3DBD4A724F81}"/>
          </ac:picMkLst>
        </pc:picChg>
      </pc:sldChg>
      <pc:sldChg chg="addSp delSp modSp new mod modClrScheme chgLayout">
        <pc:chgData name="Zita Draper" userId="b063123c-f51f-481b-b99c-f574606c9ace" providerId="ADAL" clId="{815F07D3-2A2C-4ADC-800D-360621FE6E02}" dt="2023-02-17T10:34:33.618" v="11877" actId="1076"/>
        <pc:sldMkLst>
          <pc:docMk/>
          <pc:sldMk cId="3000332881" sldId="399"/>
        </pc:sldMkLst>
        <pc:spChg chg="mod">
          <ac:chgData name="Zita Draper" userId="b063123c-f51f-481b-b99c-f574606c9ace" providerId="ADAL" clId="{815F07D3-2A2C-4ADC-800D-360621FE6E02}" dt="2023-02-16T10:31:19.429" v="11525" actId="20577"/>
          <ac:spMkLst>
            <pc:docMk/>
            <pc:sldMk cId="3000332881" sldId="399"/>
            <ac:spMk id="2" creationId="{77AEF2DC-BEAD-FCD2-DF92-2A5ECF330A33}"/>
          </ac:spMkLst>
        </pc:spChg>
        <pc:spChg chg="del">
          <ac:chgData name="Zita Draper" userId="b063123c-f51f-481b-b99c-f574606c9ace" providerId="ADAL" clId="{815F07D3-2A2C-4ADC-800D-360621FE6E02}" dt="2023-02-16T10:30:57.711" v="11466" actId="26606"/>
          <ac:spMkLst>
            <pc:docMk/>
            <pc:sldMk cId="3000332881" sldId="399"/>
            <ac:spMk id="3" creationId="{750B41E7-BD80-45E9-A09C-82149A8E5CF5}"/>
          </ac:spMkLst>
        </pc:spChg>
        <pc:spChg chg="del mod">
          <ac:chgData name="Zita Draper" userId="b063123c-f51f-481b-b99c-f574606c9ace" providerId="ADAL" clId="{815F07D3-2A2C-4ADC-800D-360621FE6E02}" dt="2023-02-16T10:32:41.978" v="11700" actId="478"/>
          <ac:spMkLst>
            <pc:docMk/>
            <pc:sldMk cId="3000332881" sldId="399"/>
            <ac:spMk id="4" creationId="{BFF8C52F-5756-EE05-F9EE-E8C8F644EEAD}"/>
          </ac:spMkLst>
        </pc:spChg>
        <pc:spChg chg="mod">
          <ac:chgData name="Zita Draper" userId="b063123c-f51f-481b-b99c-f574606c9ace" providerId="ADAL" clId="{815F07D3-2A2C-4ADC-800D-360621FE6E02}" dt="2023-02-16T10:30:57.711" v="11466" actId="26606"/>
          <ac:spMkLst>
            <pc:docMk/>
            <pc:sldMk cId="3000332881" sldId="399"/>
            <ac:spMk id="5" creationId="{18FAB737-0F8B-4A6E-DD58-8BC0FC340557}"/>
          </ac:spMkLst>
        </pc:spChg>
        <pc:spChg chg="add mod">
          <ac:chgData name="Zita Draper" userId="b063123c-f51f-481b-b99c-f574606c9ace" providerId="ADAL" clId="{815F07D3-2A2C-4ADC-800D-360621FE6E02}" dt="2023-02-16T10:32:20.779" v="11695" actId="20577"/>
          <ac:spMkLst>
            <pc:docMk/>
            <pc:sldMk cId="3000332881" sldId="399"/>
            <ac:spMk id="10" creationId="{8623ECC4-CDE2-5CB1-078C-C8600C1450AF}"/>
          </ac:spMkLst>
        </pc:spChg>
        <pc:picChg chg="mod">
          <ac:chgData name="Zita Draper" userId="b063123c-f51f-481b-b99c-f574606c9ace" providerId="ADAL" clId="{815F07D3-2A2C-4ADC-800D-360621FE6E02}" dt="2023-02-17T10:34:33.618" v="11877" actId="1076"/>
          <ac:picMkLst>
            <pc:docMk/>
            <pc:sldMk cId="3000332881" sldId="399"/>
            <ac:picMk id="3" creationId="{50B40741-5822-A097-02BA-A43D240A804F}"/>
          </ac:picMkLst>
        </pc:picChg>
      </pc:sldChg>
      <pc:sldChg chg="addSp delSp modSp new mod modClrScheme chgLayout">
        <pc:chgData name="Zita Draper" userId="b063123c-f51f-481b-b99c-f574606c9ace" providerId="ADAL" clId="{815F07D3-2A2C-4ADC-800D-360621FE6E02}" dt="2023-02-17T10:25:05.433" v="11862" actId="20577"/>
        <pc:sldMkLst>
          <pc:docMk/>
          <pc:sldMk cId="436737177" sldId="400"/>
        </pc:sldMkLst>
        <pc:spChg chg="mod">
          <ac:chgData name="Zita Draper" userId="b063123c-f51f-481b-b99c-f574606c9ace" providerId="ADAL" clId="{815F07D3-2A2C-4ADC-800D-360621FE6E02}" dt="2023-02-16T10:53:39.576" v="11828" actId="26606"/>
          <ac:spMkLst>
            <pc:docMk/>
            <pc:sldMk cId="436737177" sldId="400"/>
            <ac:spMk id="2" creationId="{E1DA07A6-BDD6-8FA9-2510-FD9B14B2E14A}"/>
          </ac:spMkLst>
        </pc:spChg>
        <pc:spChg chg="mod">
          <ac:chgData name="Zita Draper" userId="b063123c-f51f-481b-b99c-f574606c9ace" providerId="ADAL" clId="{815F07D3-2A2C-4ADC-800D-360621FE6E02}" dt="2023-02-17T10:25:05.433" v="11862" actId="20577"/>
          <ac:spMkLst>
            <pc:docMk/>
            <pc:sldMk cId="436737177" sldId="400"/>
            <ac:spMk id="3" creationId="{26411E35-B5A1-2B8D-E030-A9D7C06992E3}"/>
          </ac:spMkLst>
        </pc:spChg>
        <pc:spChg chg="del">
          <ac:chgData name="Zita Draper" userId="b063123c-f51f-481b-b99c-f574606c9ace" providerId="ADAL" clId="{815F07D3-2A2C-4ADC-800D-360621FE6E02}" dt="2023-02-16T10:53:08.677" v="11782" actId="478"/>
          <ac:spMkLst>
            <pc:docMk/>
            <pc:sldMk cId="436737177" sldId="400"/>
            <ac:spMk id="4" creationId="{6220325E-4F34-95FE-23CB-1626FB94E800}"/>
          </ac:spMkLst>
        </pc:spChg>
        <pc:spChg chg="mod">
          <ac:chgData name="Zita Draper" userId="b063123c-f51f-481b-b99c-f574606c9ace" providerId="ADAL" clId="{815F07D3-2A2C-4ADC-800D-360621FE6E02}" dt="2023-02-16T10:53:39.576" v="11828" actId="26606"/>
          <ac:spMkLst>
            <pc:docMk/>
            <pc:sldMk cId="436737177" sldId="400"/>
            <ac:spMk id="5" creationId="{772DDC8E-9EC1-F09E-9748-0DF0CA92E3E4}"/>
          </ac:spMkLst>
        </pc:spChg>
        <pc:spChg chg="add del mod">
          <ac:chgData name="Zita Draper" userId="b063123c-f51f-481b-b99c-f574606c9ace" providerId="ADAL" clId="{815F07D3-2A2C-4ADC-800D-360621FE6E02}" dt="2023-02-16T10:53:44.146" v="11829" actId="478"/>
          <ac:spMkLst>
            <pc:docMk/>
            <pc:sldMk cId="436737177" sldId="400"/>
            <ac:spMk id="10" creationId="{65582B11-DA07-559D-563E-4CB18434975C}"/>
          </ac:spMkLst>
        </pc:spChg>
        <pc:picChg chg="mod">
          <ac:chgData name="Zita Draper" userId="b063123c-f51f-481b-b99c-f574606c9ace" providerId="ADAL" clId="{815F07D3-2A2C-4ADC-800D-360621FE6E02}" dt="2023-02-17T10:24:52.997" v="11843" actId="1076"/>
          <ac:picMkLst>
            <pc:docMk/>
            <pc:sldMk cId="436737177" sldId="400"/>
            <ac:picMk id="4" creationId="{A5C22E99-5959-AF96-9F0C-B7A444498CC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728A9F-7BCA-45A0-A7C1-39C9BB5B76A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ED24EB3-DA82-4094-8C92-5EDB5D22424D}">
      <dgm:prSet/>
      <dgm:spPr/>
      <dgm:t>
        <a:bodyPr/>
        <a:lstStyle/>
        <a:p>
          <a:r>
            <a:rPr lang="en-GB" dirty="0"/>
            <a:t>The aim of today’s session is to discuss freedom of assembly and association. </a:t>
          </a:r>
          <a:endParaRPr lang="en-US" dirty="0"/>
        </a:p>
      </dgm:t>
    </dgm:pt>
    <dgm:pt modelId="{D17220CF-B39E-4784-9133-A450C9E12317}" type="parTrans" cxnId="{A2235D6F-B132-4383-A46A-EA403390ECE9}">
      <dgm:prSet/>
      <dgm:spPr/>
      <dgm:t>
        <a:bodyPr/>
        <a:lstStyle/>
        <a:p>
          <a:endParaRPr lang="en-US"/>
        </a:p>
      </dgm:t>
    </dgm:pt>
    <dgm:pt modelId="{DCE7FEFF-C82C-4730-9B95-0017DD60CBBB}" type="sibTrans" cxnId="{A2235D6F-B132-4383-A46A-EA403390ECE9}">
      <dgm:prSet/>
      <dgm:spPr/>
      <dgm:t>
        <a:bodyPr/>
        <a:lstStyle/>
        <a:p>
          <a:endParaRPr lang="en-US"/>
        </a:p>
      </dgm:t>
    </dgm:pt>
    <dgm:pt modelId="{918CFCE7-B2A4-4DE1-A8E9-11FA5F47E028}">
      <dgm:prSet/>
      <dgm:spPr/>
      <dgm:t>
        <a:bodyPr/>
        <a:lstStyle/>
        <a:p>
          <a:r>
            <a:rPr lang="en-GB" dirty="0"/>
            <a:t>By the end of today’s session students should be able to demonstrate their understanding of the assignment question and the right to freedom of assembly and association. </a:t>
          </a:r>
          <a:endParaRPr lang="en-US" dirty="0"/>
        </a:p>
      </dgm:t>
    </dgm:pt>
    <dgm:pt modelId="{99674045-09F2-46CD-8F46-9A5468962BBC}" type="parTrans" cxnId="{2A4948CF-5FBC-4F74-AF99-0E73DECAA16E}">
      <dgm:prSet/>
      <dgm:spPr/>
      <dgm:t>
        <a:bodyPr/>
        <a:lstStyle/>
        <a:p>
          <a:endParaRPr lang="en-US"/>
        </a:p>
      </dgm:t>
    </dgm:pt>
    <dgm:pt modelId="{53E78827-F1A7-4280-98BA-4C81958BC590}" type="sibTrans" cxnId="{2A4948CF-5FBC-4F74-AF99-0E73DECAA16E}">
      <dgm:prSet/>
      <dgm:spPr/>
      <dgm:t>
        <a:bodyPr/>
        <a:lstStyle/>
        <a:p>
          <a:endParaRPr lang="en-US"/>
        </a:p>
      </dgm:t>
    </dgm:pt>
    <dgm:pt modelId="{5D2633B0-98AF-44BA-B403-384CEEA7B41A}" type="pres">
      <dgm:prSet presAssocID="{27728A9F-7BCA-45A0-A7C1-39C9BB5B76A8}" presName="vert0" presStyleCnt="0">
        <dgm:presLayoutVars>
          <dgm:dir/>
          <dgm:animOne val="branch"/>
          <dgm:animLvl val="lvl"/>
        </dgm:presLayoutVars>
      </dgm:prSet>
      <dgm:spPr/>
    </dgm:pt>
    <dgm:pt modelId="{76969619-2E83-4666-8B03-61BAA650191E}" type="pres">
      <dgm:prSet presAssocID="{7ED24EB3-DA82-4094-8C92-5EDB5D22424D}" presName="thickLine" presStyleLbl="alignNode1" presStyleIdx="0" presStyleCnt="2"/>
      <dgm:spPr/>
    </dgm:pt>
    <dgm:pt modelId="{0E58741E-5BAF-47A6-B55D-6BBCD02BC7B7}" type="pres">
      <dgm:prSet presAssocID="{7ED24EB3-DA82-4094-8C92-5EDB5D22424D}" presName="horz1" presStyleCnt="0"/>
      <dgm:spPr/>
    </dgm:pt>
    <dgm:pt modelId="{CEC15653-C537-4687-8330-98D2DF250C9A}" type="pres">
      <dgm:prSet presAssocID="{7ED24EB3-DA82-4094-8C92-5EDB5D22424D}" presName="tx1" presStyleLbl="revTx" presStyleIdx="0" presStyleCnt="2"/>
      <dgm:spPr/>
    </dgm:pt>
    <dgm:pt modelId="{48F88560-EEFC-41DC-916B-2806CE9042C2}" type="pres">
      <dgm:prSet presAssocID="{7ED24EB3-DA82-4094-8C92-5EDB5D22424D}" presName="vert1" presStyleCnt="0"/>
      <dgm:spPr/>
    </dgm:pt>
    <dgm:pt modelId="{67EFF41A-BB12-40C2-976E-7FE66037A8E8}" type="pres">
      <dgm:prSet presAssocID="{918CFCE7-B2A4-4DE1-A8E9-11FA5F47E028}" presName="thickLine" presStyleLbl="alignNode1" presStyleIdx="1" presStyleCnt="2"/>
      <dgm:spPr/>
    </dgm:pt>
    <dgm:pt modelId="{671B30F4-3091-4905-B50D-1AD41A034520}" type="pres">
      <dgm:prSet presAssocID="{918CFCE7-B2A4-4DE1-A8E9-11FA5F47E028}" presName="horz1" presStyleCnt="0"/>
      <dgm:spPr/>
    </dgm:pt>
    <dgm:pt modelId="{5C6F1FD4-0C18-4FE4-BF2D-759FB198A49A}" type="pres">
      <dgm:prSet presAssocID="{918CFCE7-B2A4-4DE1-A8E9-11FA5F47E028}" presName="tx1" presStyleLbl="revTx" presStyleIdx="1" presStyleCnt="2"/>
      <dgm:spPr/>
    </dgm:pt>
    <dgm:pt modelId="{78D52541-C135-427F-A84B-0AB2626F8C1F}" type="pres">
      <dgm:prSet presAssocID="{918CFCE7-B2A4-4DE1-A8E9-11FA5F47E028}" presName="vert1" presStyleCnt="0"/>
      <dgm:spPr/>
    </dgm:pt>
  </dgm:ptLst>
  <dgm:cxnLst>
    <dgm:cxn modelId="{EC6E1A47-3B9B-45B5-9F85-417A925308F1}" type="presOf" srcId="{918CFCE7-B2A4-4DE1-A8E9-11FA5F47E028}" destId="{5C6F1FD4-0C18-4FE4-BF2D-759FB198A49A}" srcOrd="0" destOrd="0" presId="urn:microsoft.com/office/officeart/2008/layout/LinedList"/>
    <dgm:cxn modelId="{9A02A36D-1F6D-4D78-8D41-75C9FC336B8B}" type="presOf" srcId="{27728A9F-7BCA-45A0-A7C1-39C9BB5B76A8}" destId="{5D2633B0-98AF-44BA-B403-384CEEA7B41A}" srcOrd="0" destOrd="0" presId="urn:microsoft.com/office/officeart/2008/layout/LinedList"/>
    <dgm:cxn modelId="{A2235D6F-B132-4383-A46A-EA403390ECE9}" srcId="{27728A9F-7BCA-45A0-A7C1-39C9BB5B76A8}" destId="{7ED24EB3-DA82-4094-8C92-5EDB5D22424D}" srcOrd="0" destOrd="0" parTransId="{D17220CF-B39E-4784-9133-A450C9E12317}" sibTransId="{DCE7FEFF-C82C-4730-9B95-0017DD60CBBB}"/>
    <dgm:cxn modelId="{6ABEFBC5-2813-4B77-B711-807F480E68A5}" type="presOf" srcId="{7ED24EB3-DA82-4094-8C92-5EDB5D22424D}" destId="{CEC15653-C537-4687-8330-98D2DF250C9A}" srcOrd="0" destOrd="0" presId="urn:microsoft.com/office/officeart/2008/layout/LinedList"/>
    <dgm:cxn modelId="{2A4948CF-5FBC-4F74-AF99-0E73DECAA16E}" srcId="{27728A9F-7BCA-45A0-A7C1-39C9BB5B76A8}" destId="{918CFCE7-B2A4-4DE1-A8E9-11FA5F47E028}" srcOrd="1" destOrd="0" parTransId="{99674045-09F2-46CD-8F46-9A5468962BBC}" sibTransId="{53E78827-F1A7-4280-98BA-4C81958BC590}"/>
    <dgm:cxn modelId="{20DC5046-4DC4-4BE5-8906-9C8713223015}" type="presParOf" srcId="{5D2633B0-98AF-44BA-B403-384CEEA7B41A}" destId="{76969619-2E83-4666-8B03-61BAA650191E}" srcOrd="0" destOrd="0" presId="urn:microsoft.com/office/officeart/2008/layout/LinedList"/>
    <dgm:cxn modelId="{6278E1B7-3579-4FD8-BC68-B551B247F467}" type="presParOf" srcId="{5D2633B0-98AF-44BA-B403-384CEEA7B41A}" destId="{0E58741E-5BAF-47A6-B55D-6BBCD02BC7B7}" srcOrd="1" destOrd="0" presId="urn:microsoft.com/office/officeart/2008/layout/LinedList"/>
    <dgm:cxn modelId="{AA438BCE-664A-4064-8072-E9A39E974E1B}" type="presParOf" srcId="{0E58741E-5BAF-47A6-B55D-6BBCD02BC7B7}" destId="{CEC15653-C537-4687-8330-98D2DF250C9A}" srcOrd="0" destOrd="0" presId="urn:microsoft.com/office/officeart/2008/layout/LinedList"/>
    <dgm:cxn modelId="{61168CA6-14D8-47A8-AD7C-2BBEA78B3AF3}" type="presParOf" srcId="{0E58741E-5BAF-47A6-B55D-6BBCD02BC7B7}" destId="{48F88560-EEFC-41DC-916B-2806CE9042C2}" srcOrd="1" destOrd="0" presId="urn:microsoft.com/office/officeart/2008/layout/LinedList"/>
    <dgm:cxn modelId="{4FA7F853-0D3A-412F-9328-455BA88668DD}" type="presParOf" srcId="{5D2633B0-98AF-44BA-B403-384CEEA7B41A}" destId="{67EFF41A-BB12-40C2-976E-7FE66037A8E8}" srcOrd="2" destOrd="0" presId="urn:microsoft.com/office/officeart/2008/layout/LinedList"/>
    <dgm:cxn modelId="{3D62B913-D76B-4F39-84A7-9227F950BAD4}" type="presParOf" srcId="{5D2633B0-98AF-44BA-B403-384CEEA7B41A}" destId="{671B30F4-3091-4905-B50D-1AD41A034520}" srcOrd="3" destOrd="0" presId="urn:microsoft.com/office/officeart/2008/layout/LinedList"/>
    <dgm:cxn modelId="{315FFE22-08C3-4BA7-8462-F4D796A29711}" type="presParOf" srcId="{671B30F4-3091-4905-B50D-1AD41A034520}" destId="{5C6F1FD4-0C18-4FE4-BF2D-759FB198A49A}" srcOrd="0" destOrd="0" presId="urn:microsoft.com/office/officeart/2008/layout/LinedList"/>
    <dgm:cxn modelId="{EF0D4F75-5549-41E0-9757-51A92F0C1CEA}" type="presParOf" srcId="{671B30F4-3091-4905-B50D-1AD41A034520}" destId="{78D52541-C135-427F-A84B-0AB2626F8C1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C752E6-9A5D-4A52-9EC0-BD3C5EB55176}" type="doc">
      <dgm:prSet loTypeId="urn:microsoft.com/office/officeart/2005/8/layout/vProcess5" loCatId="process" qsTypeId="urn:microsoft.com/office/officeart/2005/8/quickstyle/simple2" qsCatId="simple" csTypeId="urn:microsoft.com/office/officeart/2005/8/colors/accent2_2" csCatId="accent2"/>
      <dgm:spPr/>
      <dgm:t>
        <a:bodyPr/>
        <a:lstStyle/>
        <a:p>
          <a:endParaRPr lang="en-US"/>
        </a:p>
      </dgm:t>
    </dgm:pt>
    <dgm:pt modelId="{84455ECD-3EC1-42E6-80DF-E97852D1060D}">
      <dgm:prSet/>
      <dgm:spPr/>
      <dgm:t>
        <a:bodyPr/>
        <a:lstStyle/>
        <a:p>
          <a:r>
            <a:rPr lang="en-GB"/>
            <a:t>Before the European Convention on Human Rights 1950. </a:t>
          </a:r>
          <a:endParaRPr lang="en-US"/>
        </a:p>
      </dgm:t>
    </dgm:pt>
    <dgm:pt modelId="{FBC4FF50-8A3B-46F2-8C87-CC347D473DCB}" type="parTrans" cxnId="{AC6B8A7A-971A-48FE-A2A9-0FB58BB086AD}">
      <dgm:prSet/>
      <dgm:spPr/>
      <dgm:t>
        <a:bodyPr/>
        <a:lstStyle/>
        <a:p>
          <a:endParaRPr lang="en-US"/>
        </a:p>
      </dgm:t>
    </dgm:pt>
    <dgm:pt modelId="{CD5E5690-84F3-46C0-BAA5-1F56D5C7887C}" type="sibTrans" cxnId="{AC6B8A7A-971A-48FE-A2A9-0FB58BB086AD}">
      <dgm:prSet/>
      <dgm:spPr/>
      <dgm:t>
        <a:bodyPr/>
        <a:lstStyle/>
        <a:p>
          <a:endParaRPr lang="en-US"/>
        </a:p>
      </dgm:t>
    </dgm:pt>
    <dgm:pt modelId="{99226F61-C6D5-407B-BC9F-C7720385D161}">
      <dgm:prSet/>
      <dgm:spPr/>
      <dgm:t>
        <a:bodyPr/>
        <a:lstStyle/>
        <a:p>
          <a:r>
            <a:rPr lang="en-GB"/>
            <a:t>No document that laying out our rights. </a:t>
          </a:r>
          <a:endParaRPr lang="en-US"/>
        </a:p>
      </dgm:t>
    </dgm:pt>
    <dgm:pt modelId="{F1A2C402-F6FA-4210-941B-051386F6822F}" type="parTrans" cxnId="{79AF6377-EC73-4048-941C-E0B2EEF51FE9}">
      <dgm:prSet/>
      <dgm:spPr/>
      <dgm:t>
        <a:bodyPr/>
        <a:lstStyle/>
        <a:p>
          <a:endParaRPr lang="en-US"/>
        </a:p>
      </dgm:t>
    </dgm:pt>
    <dgm:pt modelId="{6D0DC6DC-5F9D-41B1-B75F-DAEFCA8C55D3}" type="sibTrans" cxnId="{79AF6377-EC73-4048-941C-E0B2EEF51FE9}">
      <dgm:prSet/>
      <dgm:spPr/>
      <dgm:t>
        <a:bodyPr/>
        <a:lstStyle/>
        <a:p>
          <a:endParaRPr lang="en-US"/>
        </a:p>
      </dgm:t>
    </dgm:pt>
    <dgm:pt modelId="{98A9D75D-48AD-495B-8F33-C74FF2D891FA}">
      <dgm:prSet/>
      <dgm:spPr/>
      <dgm:t>
        <a:bodyPr/>
        <a:lstStyle/>
        <a:p>
          <a:r>
            <a:rPr lang="en-GB"/>
            <a:t>Instead common law was followed. </a:t>
          </a:r>
          <a:endParaRPr lang="en-US"/>
        </a:p>
      </dgm:t>
    </dgm:pt>
    <dgm:pt modelId="{CC9F8B20-E351-4B42-9D20-5E3ADA939670}" type="parTrans" cxnId="{4D122151-8BC4-4B46-90E9-468780A4AB40}">
      <dgm:prSet/>
      <dgm:spPr/>
      <dgm:t>
        <a:bodyPr/>
        <a:lstStyle/>
        <a:p>
          <a:endParaRPr lang="en-US"/>
        </a:p>
      </dgm:t>
    </dgm:pt>
    <dgm:pt modelId="{C54E7023-5E24-4825-BF67-BDAA8A1347DD}" type="sibTrans" cxnId="{4D122151-8BC4-4B46-90E9-468780A4AB40}">
      <dgm:prSet/>
      <dgm:spPr/>
      <dgm:t>
        <a:bodyPr/>
        <a:lstStyle/>
        <a:p>
          <a:endParaRPr lang="en-US"/>
        </a:p>
      </dgm:t>
    </dgm:pt>
    <dgm:pt modelId="{5A503385-4181-4AC7-BB73-FBF1EF09064E}">
      <dgm:prSet/>
      <dgm:spPr/>
      <dgm:t>
        <a:bodyPr/>
        <a:lstStyle/>
        <a:p>
          <a:r>
            <a:rPr lang="en-GB"/>
            <a:t>Civil liberties – can do anything unless prohibited by; </a:t>
          </a:r>
          <a:endParaRPr lang="en-US"/>
        </a:p>
      </dgm:t>
    </dgm:pt>
    <dgm:pt modelId="{C597A7C1-B465-4A24-A902-6EAF38CC1D3B}" type="parTrans" cxnId="{3615FB7E-E561-4EC0-88DB-1934BE8171A5}">
      <dgm:prSet/>
      <dgm:spPr/>
      <dgm:t>
        <a:bodyPr/>
        <a:lstStyle/>
        <a:p>
          <a:endParaRPr lang="en-US"/>
        </a:p>
      </dgm:t>
    </dgm:pt>
    <dgm:pt modelId="{E89EE388-64AF-4EA3-BA4A-9DE2B862CB0B}" type="sibTrans" cxnId="{3615FB7E-E561-4EC0-88DB-1934BE8171A5}">
      <dgm:prSet/>
      <dgm:spPr/>
      <dgm:t>
        <a:bodyPr/>
        <a:lstStyle/>
        <a:p>
          <a:endParaRPr lang="en-US"/>
        </a:p>
      </dgm:t>
    </dgm:pt>
    <dgm:pt modelId="{6D8B1E91-3D57-4D85-A1E5-702B3F84F06C}">
      <dgm:prSet/>
      <dgm:spPr/>
      <dgm:t>
        <a:bodyPr/>
        <a:lstStyle/>
        <a:p>
          <a:r>
            <a:rPr lang="en-GB"/>
            <a:t>Laws such as the Public Order Act 1986. </a:t>
          </a:r>
          <a:endParaRPr lang="en-US"/>
        </a:p>
      </dgm:t>
    </dgm:pt>
    <dgm:pt modelId="{193B00F1-8E00-4A9B-A2C8-987203A5F9E0}" type="parTrans" cxnId="{B565C4F1-1E39-44EE-80AB-81269539CBA5}">
      <dgm:prSet/>
      <dgm:spPr/>
      <dgm:t>
        <a:bodyPr/>
        <a:lstStyle/>
        <a:p>
          <a:endParaRPr lang="en-US"/>
        </a:p>
      </dgm:t>
    </dgm:pt>
    <dgm:pt modelId="{8B5004F2-9B0E-4D40-88B6-E90465F2C0D9}" type="sibTrans" cxnId="{B565C4F1-1E39-44EE-80AB-81269539CBA5}">
      <dgm:prSet/>
      <dgm:spPr/>
      <dgm:t>
        <a:bodyPr/>
        <a:lstStyle/>
        <a:p>
          <a:endParaRPr lang="en-US"/>
        </a:p>
      </dgm:t>
    </dgm:pt>
    <dgm:pt modelId="{575D8872-36C4-44CB-8D03-2F5D30984E97}" type="pres">
      <dgm:prSet presAssocID="{73C752E6-9A5D-4A52-9EC0-BD3C5EB55176}" presName="outerComposite" presStyleCnt="0">
        <dgm:presLayoutVars>
          <dgm:chMax val="5"/>
          <dgm:dir/>
          <dgm:resizeHandles val="exact"/>
        </dgm:presLayoutVars>
      </dgm:prSet>
      <dgm:spPr/>
    </dgm:pt>
    <dgm:pt modelId="{BFFFA0A1-8B36-4A63-A750-B847A2B1525A}" type="pres">
      <dgm:prSet presAssocID="{73C752E6-9A5D-4A52-9EC0-BD3C5EB55176}" presName="dummyMaxCanvas" presStyleCnt="0">
        <dgm:presLayoutVars/>
      </dgm:prSet>
      <dgm:spPr/>
    </dgm:pt>
    <dgm:pt modelId="{295D58EC-71F1-45D4-8B76-CB3165F46CED}" type="pres">
      <dgm:prSet presAssocID="{73C752E6-9A5D-4A52-9EC0-BD3C5EB55176}" presName="FiveNodes_1" presStyleLbl="node1" presStyleIdx="0" presStyleCnt="5">
        <dgm:presLayoutVars>
          <dgm:bulletEnabled val="1"/>
        </dgm:presLayoutVars>
      </dgm:prSet>
      <dgm:spPr/>
    </dgm:pt>
    <dgm:pt modelId="{7BCAE090-4B19-48B6-AB52-CA403F2FFA6E}" type="pres">
      <dgm:prSet presAssocID="{73C752E6-9A5D-4A52-9EC0-BD3C5EB55176}" presName="FiveNodes_2" presStyleLbl="node1" presStyleIdx="1" presStyleCnt="5">
        <dgm:presLayoutVars>
          <dgm:bulletEnabled val="1"/>
        </dgm:presLayoutVars>
      </dgm:prSet>
      <dgm:spPr/>
    </dgm:pt>
    <dgm:pt modelId="{7891EB14-BE8C-4A08-8924-09AC98B6BE88}" type="pres">
      <dgm:prSet presAssocID="{73C752E6-9A5D-4A52-9EC0-BD3C5EB55176}" presName="FiveNodes_3" presStyleLbl="node1" presStyleIdx="2" presStyleCnt="5">
        <dgm:presLayoutVars>
          <dgm:bulletEnabled val="1"/>
        </dgm:presLayoutVars>
      </dgm:prSet>
      <dgm:spPr/>
    </dgm:pt>
    <dgm:pt modelId="{DB06D72D-777A-4519-B4EE-C2BC40994B10}" type="pres">
      <dgm:prSet presAssocID="{73C752E6-9A5D-4A52-9EC0-BD3C5EB55176}" presName="FiveNodes_4" presStyleLbl="node1" presStyleIdx="3" presStyleCnt="5">
        <dgm:presLayoutVars>
          <dgm:bulletEnabled val="1"/>
        </dgm:presLayoutVars>
      </dgm:prSet>
      <dgm:spPr/>
    </dgm:pt>
    <dgm:pt modelId="{6CE3360E-9323-4442-AB46-41D7CFE8647A}" type="pres">
      <dgm:prSet presAssocID="{73C752E6-9A5D-4A52-9EC0-BD3C5EB55176}" presName="FiveNodes_5" presStyleLbl="node1" presStyleIdx="4" presStyleCnt="5">
        <dgm:presLayoutVars>
          <dgm:bulletEnabled val="1"/>
        </dgm:presLayoutVars>
      </dgm:prSet>
      <dgm:spPr/>
    </dgm:pt>
    <dgm:pt modelId="{AD352C66-1EEC-43A5-88C3-2E8EAFF9E601}" type="pres">
      <dgm:prSet presAssocID="{73C752E6-9A5D-4A52-9EC0-BD3C5EB55176}" presName="FiveConn_1-2" presStyleLbl="fgAccFollowNode1" presStyleIdx="0" presStyleCnt="4">
        <dgm:presLayoutVars>
          <dgm:bulletEnabled val="1"/>
        </dgm:presLayoutVars>
      </dgm:prSet>
      <dgm:spPr/>
    </dgm:pt>
    <dgm:pt modelId="{41070A63-C282-4E17-B0CB-619B2052E730}" type="pres">
      <dgm:prSet presAssocID="{73C752E6-9A5D-4A52-9EC0-BD3C5EB55176}" presName="FiveConn_2-3" presStyleLbl="fgAccFollowNode1" presStyleIdx="1" presStyleCnt="4">
        <dgm:presLayoutVars>
          <dgm:bulletEnabled val="1"/>
        </dgm:presLayoutVars>
      </dgm:prSet>
      <dgm:spPr/>
    </dgm:pt>
    <dgm:pt modelId="{9C07779E-7795-4116-9D3E-BE4EB1C3BFDA}" type="pres">
      <dgm:prSet presAssocID="{73C752E6-9A5D-4A52-9EC0-BD3C5EB55176}" presName="FiveConn_3-4" presStyleLbl="fgAccFollowNode1" presStyleIdx="2" presStyleCnt="4">
        <dgm:presLayoutVars>
          <dgm:bulletEnabled val="1"/>
        </dgm:presLayoutVars>
      </dgm:prSet>
      <dgm:spPr/>
    </dgm:pt>
    <dgm:pt modelId="{4952023C-E3E9-4E43-8D0F-8DF30DE2BE6C}" type="pres">
      <dgm:prSet presAssocID="{73C752E6-9A5D-4A52-9EC0-BD3C5EB55176}" presName="FiveConn_4-5" presStyleLbl="fgAccFollowNode1" presStyleIdx="3" presStyleCnt="4">
        <dgm:presLayoutVars>
          <dgm:bulletEnabled val="1"/>
        </dgm:presLayoutVars>
      </dgm:prSet>
      <dgm:spPr/>
    </dgm:pt>
    <dgm:pt modelId="{E8EBCD3E-5918-4251-8484-5A086FADF849}" type="pres">
      <dgm:prSet presAssocID="{73C752E6-9A5D-4A52-9EC0-BD3C5EB55176}" presName="FiveNodes_1_text" presStyleLbl="node1" presStyleIdx="4" presStyleCnt="5">
        <dgm:presLayoutVars>
          <dgm:bulletEnabled val="1"/>
        </dgm:presLayoutVars>
      </dgm:prSet>
      <dgm:spPr/>
    </dgm:pt>
    <dgm:pt modelId="{E52BC745-15D3-4227-B1A1-D81438068B79}" type="pres">
      <dgm:prSet presAssocID="{73C752E6-9A5D-4A52-9EC0-BD3C5EB55176}" presName="FiveNodes_2_text" presStyleLbl="node1" presStyleIdx="4" presStyleCnt="5">
        <dgm:presLayoutVars>
          <dgm:bulletEnabled val="1"/>
        </dgm:presLayoutVars>
      </dgm:prSet>
      <dgm:spPr/>
    </dgm:pt>
    <dgm:pt modelId="{60114E31-86A2-4601-9B91-AA191B5DF016}" type="pres">
      <dgm:prSet presAssocID="{73C752E6-9A5D-4A52-9EC0-BD3C5EB55176}" presName="FiveNodes_3_text" presStyleLbl="node1" presStyleIdx="4" presStyleCnt="5">
        <dgm:presLayoutVars>
          <dgm:bulletEnabled val="1"/>
        </dgm:presLayoutVars>
      </dgm:prSet>
      <dgm:spPr/>
    </dgm:pt>
    <dgm:pt modelId="{7238F33B-034B-41FB-A9E1-19B2B7256BD7}" type="pres">
      <dgm:prSet presAssocID="{73C752E6-9A5D-4A52-9EC0-BD3C5EB55176}" presName="FiveNodes_4_text" presStyleLbl="node1" presStyleIdx="4" presStyleCnt="5">
        <dgm:presLayoutVars>
          <dgm:bulletEnabled val="1"/>
        </dgm:presLayoutVars>
      </dgm:prSet>
      <dgm:spPr/>
    </dgm:pt>
    <dgm:pt modelId="{71EC87AF-502C-47EC-9AA8-E1401EE659D7}" type="pres">
      <dgm:prSet presAssocID="{73C752E6-9A5D-4A52-9EC0-BD3C5EB55176}" presName="FiveNodes_5_text" presStyleLbl="node1" presStyleIdx="4" presStyleCnt="5">
        <dgm:presLayoutVars>
          <dgm:bulletEnabled val="1"/>
        </dgm:presLayoutVars>
      </dgm:prSet>
      <dgm:spPr/>
    </dgm:pt>
  </dgm:ptLst>
  <dgm:cxnLst>
    <dgm:cxn modelId="{2B40AE00-755E-49F9-B2B3-1FEBD87CC56A}" type="presOf" srcId="{99226F61-C6D5-407B-BC9F-C7720385D161}" destId="{7BCAE090-4B19-48B6-AB52-CA403F2FFA6E}" srcOrd="0" destOrd="0" presId="urn:microsoft.com/office/officeart/2005/8/layout/vProcess5"/>
    <dgm:cxn modelId="{8BB78B2A-4511-4490-A0B3-55F931ED7F41}" type="presOf" srcId="{6D0DC6DC-5F9D-41B1-B75F-DAEFCA8C55D3}" destId="{41070A63-C282-4E17-B0CB-619B2052E730}" srcOrd="0" destOrd="0" presId="urn:microsoft.com/office/officeart/2005/8/layout/vProcess5"/>
    <dgm:cxn modelId="{D986882D-1C1F-4B8D-8A00-6B8E535B0A12}" type="presOf" srcId="{5A503385-4181-4AC7-BB73-FBF1EF09064E}" destId="{DB06D72D-777A-4519-B4EE-C2BC40994B10}" srcOrd="0" destOrd="0" presId="urn:microsoft.com/office/officeart/2005/8/layout/vProcess5"/>
    <dgm:cxn modelId="{8A66F530-A8A8-4566-AF89-F5EDC5B65413}" type="presOf" srcId="{6D8B1E91-3D57-4D85-A1E5-702B3F84F06C}" destId="{71EC87AF-502C-47EC-9AA8-E1401EE659D7}" srcOrd="1" destOrd="0" presId="urn:microsoft.com/office/officeart/2005/8/layout/vProcess5"/>
    <dgm:cxn modelId="{AB812B36-FA69-4CA4-9E6A-E752F476FEA4}" type="presOf" srcId="{99226F61-C6D5-407B-BC9F-C7720385D161}" destId="{E52BC745-15D3-4227-B1A1-D81438068B79}" srcOrd="1" destOrd="0" presId="urn:microsoft.com/office/officeart/2005/8/layout/vProcess5"/>
    <dgm:cxn modelId="{C04E7C65-B71D-4B60-9CCF-59321B10C639}" type="presOf" srcId="{E89EE388-64AF-4EA3-BA4A-9DE2B862CB0B}" destId="{4952023C-E3E9-4E43-8D0F-8DF30DE2BE6C}" srcOrd="0" destOrd="0" presId="urn:microsoft.com/office/officeart/2005/8/layout/vProcess5"/>
    <dgm:cxn modelId="{4D122151-8BC4-4B46-90E9-468780A4AB40}" srcId="{73C752E6-9A5D-4A52-9EC0-BD3C5EB55176}" destId="{98A9D75D-48AD-495B-8F33-C74FF2D891FA}" srcOrd="2" destOrd="0" parTransId="{CC9F8B20-E351-4B42-9D20-5E3ADA939670}" sibTransId="{C54E7023-5E24-4825-BF67-BDAA8A1347DD}"/>
    <dgm:cxn modelId="{79AF6377-EC73-4048-941C-E0B2EEF51FE9}" srcId="{73C752E6-9A5D-4A52-9EC0-BD3C5EB55176}" destId="{99226F61-C6D5-407B-BC9F-C7720385D161}" srcOrd="1" destOrd="0" parTransId="{F1A2C402-F6FA-4210-941B-051386F6822F}" sibTransId="{6D0DC6DC-5F9D-41B1-B75F-DAEFCA8C55D3}"/>
    <dgm:cxn modelId="{8175865A-2640-410D-A2B0-EA49B237E0AE}" type="presOf" srcId="{84455ECD-3EC1-42E6-80DF-E97852D1060D}" destId="{295D58EC-71F1-45D4-8B76-CB3165F46CED}" srcOrd="0" destOrd="0" presId="urn:microsoft.com/office/officeart/2005/8/layout/vProcess5"/>
    <dgm:cxn modelId="{AC6B8A7A-971A-48FE-A2A9-0FB58BB086AD}" srcId="{73C752E6-9A5D-4A52-9EC0-BD3C5EB55176}" destId="{84455ECD-3EC1-42E6-80DF-E97852D1060D}" srcOrd="0" destOrd="0" parTransId="{FBC4FF50-8A3B-46F2-8C87-CC347D473DCB}" sibTransId="{CD5E5690-84F3-46C0-BAA5-1F56D5C7887C}"/>
    <dgm:cxn modelId="{3615FB7E-E561-4EC0-88DB-1934BE8171A5}" srcId="{73C752E6-9A5D-4A52-9EC0-BD3C5EB55176}" destId="{5A503385-4181-4AC7-BB73-FBF1EF09064E}" srcOrd="3" destOrd="0" parTransId="{C597A7C1-B465-4A24-A902-6EAF38CC1D3B}" sibTransId="{E89EE388-64AF-4EA3-BA4A-9DE2B862CB0B}"/>
    <dgm:cxn modelId="{BB02B484-A5AF-46CA-B276-9B622C530A7B}" type="presOf" srcId="{84455ECD-3EC1-42E6-80DF-E97852D1060D}" destId="{E8EBCD3E-5918-4251-8484-5A086FADF849}" srcOrd="1" destOrd="0" presId="urn:microsoft.com/office/officeart/2005/8/layout/vProcess5"/>
    <dgm:cxn modelId="{CB907889-A98A-4A9D-B3EE-B475B2037F2D}" type="presOf" srcId="{CD5E5690-84F3-46C0-BAA5-1F56D5C7887C}" destId="{AD352C66-1EEC-43A5-88C3-2E8EAFF9E601}" srcOrd="0" destOrd="0" presId="urn:microsoft.com/office/officeart/2005/8/layout/vProcess5"/>
    <dgm:cxn modelId="{ED814196-4270-4A1E-ACC5-BFEDB630D400}" type="presOf" srcId="{5A503385-4181-4AC7-BB73-FBF1EF09064E}" destId="{7238F33B-034B-41FB-A9E1-19B2B7256BD7}" srcOrd="1" destOrd="0" presId="urn:microsoft.com/office/officeart/2005/8/layout/vProcess5"/>
    <dgm:cxn modelId="{609D80A4-D7F2-4F62-904D-506ECC27E5AA}" type="presOf" srcId="{98A9D75D-48AD-495B-8F33-C74FF2D891FA}" destId="{7891EB14-BE8C-4A08-8924-09AC98B6BE88}" srcOrd="0" destOrd="0" presId="urn:microsoft.com/office/officeart/2005/8/layout/vProcess5"/>
    <dgm:cxn modelId="{846719A7-566B-42BD-A467-6FEAEE59A36F}" type="presOf" srcId="{6D8B1E91-3D57-4D85-A1E5-702B3F84F06C}" destId="{6CE3360E-9323-4442-AB46-41D7CFE8647A}" srcOrd="0" destOrd="0" presId="urn:microsoft.com/office/officeart/2005/8/layout/vProcess5"/>
    <dgm:cxn modelId="{2CDC8DAE-64CA-4922-8DDD-32A01FD45B86}" type="presOf" srcId="{98A9D75D-48AD-495B-8F33-C74FF2D891FA}" destId="{60114E31-86A2-4601-9B91-AA191B5DF016}" srcOrd="1" destOrd="0" presId="urn:microsoft.com/office/officeart/2005/8/layout/vProcess5"/>
    <dgm:cxn modelId="{2605BEE6-120F-4D27-8528-0CD4D678737A}" type="presOf" srcId="{C54E7023-5E24-4825-BF67-BDAA8A1347DD}" destId="{9C07779E-7795-4116-9D3E-BE4EB1C3BFDA}" srcOrd="0" destOrd="0" presId="urn:microsoft.com/office/officeart/2005/8/layout/vProcess5"/>
    <dgm:cxn modelId="{B565C4F1-1E39-44EE-80AB-81269539CBA5}" srcId="{73C752E6-9A5D-4A52-9EC0-BD3C5EB55176}" destId="{6D8B1E91-3D57-4D85-A1E5-702B3F84F06C}" srcOrd="4" destOrd="0" parTransId="{193B00F1-8E00-4A9B-A2C8-987203A5F9E0}" sibTransId="{8B5004F2-9B0E-4D40-88B6-E90465F2C0D9}"/>
    <dgm:cxn modelId="{D587F8FA-2F95-4C38-B681-84B61D9C6C57}" type="presOf" srcId="{73C752E6-9A5D-4A52-9EC0-BD3C5EB55176}" destId="{575D8872-36C4-44CB-8D03-2F5D30984E97}" srcOrd="0" destOrd="0" presId="urn:microsoft.com/office/officeart/2005/8/layout/vProcess5"/>
    <dgm:cxn modelId="{D9737073-4255-4EDB-B4A1-02E80E66DD1B}" type="presParOf" srcId="{575D8872-36C4-44CB-8D03-2F5D30984E97}" destId="{BFFFA0A1-8B36-4A63-A750-B847A2B1525A}" srcOrd="0" destOrd="0" presId="urn:microsoft.com/office/officeart/2005/8/layout/vProcess5"/>
    <dgm:cxn modelId="{4AA54CE0-D9F0-4C9D-90AF-6D3ABE83DCCB}" type="presParOf" srcId="{575D8872-36C4-44CB-8D03-2F5D30984E97}" destId="{295D58EC-71F1-45D4-8B76-CB3165F46CED}" srcOrd="1" destOrd="0" presId="urn:microsoft.com/office/officeart/2005/8/layout/vProcess5"/>
    <dgm:cxn modelId="{DAC3F1F9-2E3F-407D-8A87-9B7F35F7B99C}" type="presParOf" srcId="{575D8872-36C4-44CB-8D03-2F5D30984E97}" destId="{7BCAE090-4B19-48B6-AB52-CA403F2FFA6E}" srcOrd="2" destOrd="0" presId="urn:microsoft.com/office/officeart/2005/8/layout/vProcess5"/>
    <dgm:cxn modelId="{6CA391D0-9EA3-40A0-8691-6C692479836B}" type="presParOf" srcId="{575D8872-36C4-44CB-8D03-2F5D30984E97}" destId="{7891EB14-BE8C-4A08-8924-09AC98B6BE88}" srcOrd="3" destOrd="0" presId="urn:microsoft.com/office/officeart/2005/8/layout/vProcess5"/>
    <dgm:cxn modelId="{7309F2EB-669D-4C1C-BDBC-29966EAFE675}" type="presParOf" srcId="{575D8872-36C4-44CB-8D03-2F5D30984E97}" destId="{DB06D72D-777A-4519-B4EE-C2BC40994B10}" srcOrd="4" destOrd="0" presId="urn:microsoft.com/office/officeart/2005/8/layout/vProcess5"/>
    <dgm:cxn modelId="{F20539A8-E78A-4F03-BA86-18A3AEEEEE8E}" type="presParOf" srcId="{575D8872-36C4-44CB-8D03-2F5D30984E97}" destId="{6CE3360E-9323-4442-AB46-41D7CFE8647A}" srcOrd="5" destOrd="0" presId="urn:microsoft.com/office/officeart/2005/8/layout/vProcess5"/>
    <dgm:cxn modelId="{918990C9-0332-46EA-92C6-CBF44EBCF9E1}" type="presParOf" srcId="{575D8872-36C4-44CB-8D03-2F5D30984E97}" destId="{AD352C66-1EEC-43A5-88C3-2E8EAFF9E601}" srcOrd="6" destOrd="0" presId="urn:microsoft.com/office/officeart/2005/8/layout/vProcess5"/>
    <dgm:cxn modelId="{AB0A4083-8A74-4B06-BB29-09ACBCD12C8F}" type="presParOf" srcId="{575D8872-36C4-44CB-8D03-2F5D30984E97}" destId="{41070A63-C282-4E17-B0CB-619B2052E730}" srcOrd="7" destOrd="0" presId="urn:microsoft.com/office/officeart/2005/8/layout/vProcess5"/>
    <dgm:cxn modelId="{F358012A-FD00-4639-BA80-C8483F492AD7}" type="presParOf" srcId="{575D8872-36C4-44CB-8D03-2F5D30984E97}" destId="{9C07779E-7795-4116-9D3E-BE4EB1C3BFDA}" srcOrd="8" destOrd="0" presId="urn:microsoft.com/office/officeart/2005/8/layout/vProcess5"/>
    <dgm:cxn modelId="{DB7B8499-A401-4C93-A5E2-D98628C48937}" type="presParOf" srcId="{575D8872-36C4-44CB-8D03-2F5D30984E97}" destId="{4952023C-E3E9-4E43-8D0F-8DF30DE2BE6C}" srcOrd="9" destOrd="0" presId="urn:microsoft.com/office/officeart/2005/8/layout/vProcess5"/>
    <dgm:cxn modelId="{F3270555-1B96-4533-8257-AB85693582D2}" type="presParOf" srcId="{575D8872-36C4-44CB-8D03-2F5D30984E97}" destId="{E8EBCD3E-5918-4251-8484-5A086FADF849}" srcOrd="10" destOrd="0" presId="urn:microsoft.com/office/officeart/2005/8/layout/vProcess5"/>
    <dgm:cxn modelId="{AF0C9FE8-A722-449B-94A2-0B4028F14DD5}" type="presParOf" srcId="{575D8872-36C4-44CB-8D03-2F5D30984E97}" destId="{E52BC745-15D3-4227-B1A1-D81438068B79}" srcOrd="11" destOrd="0" presId="urn:microsoft.com/office/officeart/2005/8/layout/vProcess5"/>
    <dgm:cxn modelId="{ED4DFECC-F8A8-4DA0-BFF7-A9804F05D5B2}" type="presParOf" srcId="{575D8872-36C4-44CB-8D03-2F5D30984E97}" destId="{60114E31-86A2-4601-9B91-AA191B5DF016}" srcOrd="12" destOrd="0" presId="urn:microsoft.com/office/officeart/2005/8/layout/vProcess5"/>
    <dgm:cxn modelId="{B9937793-1DE9-4EF5-AED0-ADB3F1E36BD7}" type="presParOf" srcId="{575D8872-36C4-44CB-8D03-2F5D30984E97}" destId="{7238F33B-034B-41FB-A9E1-19B2B7256BD7}" srcOrd="13" destOrd="0" presId="urn:microsoft.com/office/officeart/2005/8/layout/vProcess5"/>
    <dgm:cxn modelId="{7C851405-A8F3-486B-86AD-DBFA195CCE45}" type="presParOf" srcId="{575D8872-36C4-44CB-8D03-2F5D30984E97}" destId="{71EC87AF-502C-47EC-9AA8-E1401EE659D7}"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888050-38A0-408F-B4F7-AC95C629B009}" type="doc">
      <dgm:prSet loTypeId="urn:microsoft.com/office/officeart/2005/8/layout/chevron2" loCatId="list" qsTypeId="urn:microsoft.com/office/officeart/2005/8/quickstyle/simple1" qsCatId="simple" csTypeId="urn:microsoft.com/office/officeart/2005/8/colors/accent4_3" csCatId="accent4" phldr="1"/>
      <dgm:spPr/>
      <dgm:t>
        <a:bodyPr/>
        <a:lstStyle/>
        <a:p>
          <a:endParaRPr lang="en-GB"/>
        </a:p>
      </dgm:t>
    </dgm:pt>
    <dgm:pt modelId="{99FF06E2-C7FD-4536-AADB-0031A7121FFF}">
      <dgm:prSet phldrT="[Text]"/>
      <dgm:spPr/>
      <dgm:t>
        <a:bodyPr/>
        <a:lstStyle/>
        <a:p>
          <a:r>
            <a:rPr lang="en-GB" dirty="0"/>
            <a:t>Absolute rights </a:t>
          </a:r>
        </a:p>
      </dgm:t>
    </dgm:pt>
    <dgm:pt modelId="{021F329D-329A-40EF-9A9E-FAD085BF9DFF}" type="parTrans" cxnId="{4FFDDA3F-14F9-4195-BA7C-E26C9C207C60}">
      <dgm:prSet/>
      <dgm:spPr/>
      <dgm:t>
        <a:bodyPr/>
        <a:lstStyle/>
        <a:p>
          <a:endParaRPr lang="en-GB"/>
        </a:p>
      </dgm:t>
    </dgm:pt>
    <dgm:pt modelId="{EDA262D5-866C-4635-B0A3-47608EA68588}" type="sibTrans" cxnId="{4FFDDA3F-14F9-4195-BA7C-E26C9C207C60}">
      <dgm:prSet/>
      <dgm:spPr/>
      <dgm:t>
        <a:bodyPr/>
        <a:lstStyle/>
        <a:p>
          <a:endParaRPr lang="en-GB"/>
        </a:p>
      </dgm:t>
    </dgm:pt>
    <dgm:pt modelId="{5C74CD2E-7FAE-4EFF-88AA-541B5FB6D150}">
      <dgm:prSet phldrT="[Text]"/>
      <dgm:spPr/>
      <dgm:t>
        <a:bodyPr/>
        <a:lstStyle/>
        <a:p>
          <a:r>
            <a:rPr lang="en-GB" dirty="0"/>
            <a:t>Cannot be interfered with by the state.</a:t>
          </a:r>
        </a:p>
      </dgm:t>
    </dgm:pt>
    <dgm:pt modelId="{BB36D359-601A-460E-BF11-2226C780BCF0}" type="parTrans" cxnId="{E593B6F7-25C7-4252-9867-27CD5EB1F246}">
      <dgm:prSet/>
      <dgm:spPr/>
      <dgm:t>
        <a:bodyPr/>
        <a:lstStyle/>
        <a:p>
          <a:endParaRPr lang="en-GB"/>
        </a:p>
      </dgm:t>
    </dgm:pt>
    <dgm:pt modelId="{62509CA0-A119-4795-84AD-E751B24FB268}" type="sibTrans" cxnId="{E593B6F7-25C7-4252-9867-27CD5EB1F246}">
      <dgm:prSet/>
      <dgm:spPr/>
      <dgm:t>
        <a:bodyPr/>
        <a:lstStyle/>
        <a:p>
          <a:endParaRPr lang="en-GB"/>
        </a:p>
      </dgm:t>
    </dgm:pt>
    <dgm:pt modelId="{991E342D-0616-47CF-81EB-3EA38CAF29BE}">
      <dgm:prSet phldrT="[Text]"/>
      <dgm:spPr/>
      <dgm:t>
        <a:bodyPr/>
        <a:lstStyle/>
        <a:p>
          <a:r>
            <a:rPr lang="en-GB" dirty="0"/>
            <a:t>Article 3,4 and 7.</a:t>
          </a:r>
        </a:p>
      </dgm:t>
    </dgm:pt>
    <dgm:pt modelId="{DB4FF286-D307-41BC-BCE0-EDB17E3ED6A0}" type="parTrans" cxnId="{D6136552-B082-4CFD-AF83-DD7D7A9922F4}">
      <dgm:prSet/>
      <dgm:spPr/>
      <dgm:t>
        <a:bodyPr/>
        <a:lstStyle/>
        <a:p>
          <a:endParaRPr lang="en-GB"/>
        </a:p>
      </dgm:t>
    </dgm:pt>
    <dgm:pt modelId="{45E42F0B-F59D-4F01-81E6-5AA9C81D0908}" type="sibTrans" cxnId="{D6136552-B082-4CFD-AF83-DD7D7A9922F4}">
      <dgm:prSet/>
      <dgm:spPr/>
      <dgm:t>
        <a:bodyPr/>
        <a:lstStyle/>
        <a:p>
          <a:endParaRPr lang="en-GB"/>
        </a:p>
      </dgm:t>
    </dgm:pt>
    <dgm:pt modelId="{F660C9F6-66F2-4ECF-B541-AB60F7C4B9F1}">
      <dgm:prSet phldrT="[Text]"/>
      <dgm:spPr/>
      <dgm:t>
        <a:bodyPr/>
        <a:lstStyle/>
        <a:p>
          <a:r>
            <a:rPr lang="en-GB" dirty="0"/>
            <a:t>Limited rights </a:t>
          </a:r>
        </a:p>
      </dgm:t>
    </dgm:pt>
    <dgm:pt modelId="{CB346F7C-4267-4401-AE89-8E1743C6CEA3}" type="parTrans" cxnId="{0C1F29C8-DB55-4C93-B726-F48DB94AC586}">
      <dgm:prSet/>
      <dgm:spPr/>
      <dgm:t>
        <a:bodyPr/>
        <a:lstStyle/>
        <a:p>
          <a:endParaRPr lang="en-GB"/>
        </a:p>
      </dgm:t>
    </dgm:pt>
    <dgm:pt modelId="{6127B313-9E4A-442C-9BDC-A15CAC4750AF}" type="sibTrans" cxnId="{0C1F29C8-DB55-4C93-B726-F48DB94AC586}">
      <dgm:prSet/>
      <dgm:spPr/>
      <dgm:t>
        <a:bodyPr/>
        <a:lstStyle/>
        <a:p>
          <a:endParaRPr lang="en-GB"/>
        </a:p>
      </dgm:t>
    </dgm:pt>
    <dgm:pt modelId="{25140996-158C-46DC-80F9-6585331627BB}">
      <dgm:prSet phldrT="[Text]"/>
      <dgm:spPr/>
      <dgm:t>
        <a:bodyPr/>
        <a:lstStyle/>
        <a:p>
          <a:r>
            <a:rPr lang="en-GB" dirty="0"/>
            <a:t>Exceptions. </a:t>
          </a:r>
        </a:p>
      </dgm:t>
    </dgm:pt>
    <dgm:pt modelId="{50BD25A9-B363-44A7-8214-FF763DF75C73}" type="parTrans" cxnId="{D9DC5466-FE88-4727-832D-1AD17DB21057}">
      <dgm:prSet/>
      <dgm:spPr/>
      <dgm:t>
        <a:bodyPr/>
        <a:lstStyle/>
        <a:p>
          <a:endParaRPr lang="en-GB"/>
        </a:p>
      </dgm:t>
    </dgm:pt>
    <dgm:pt modelId="{EF3CFE77-5E99-440E-8477-1096CF6BB14E}" type="sibTrans" cxnId="{D9DC5466-FE88-4727-832D-1AD17DB21057}">
      <dgm:prSet/>
      <dgm:spPr/>
      <dgm:t>
        <a:bodyPr/>
        <a:lstStyle/>
        <a:p>
          <a:endParaRPr lang="en-GB"/>
        </a:p>
      </dgm:t>
    </dgm:pt>
    <dgm:pt modelId="{1B830C84-AA39-4393-ACC9-9371519DAA48}">
      <dgm:prSet phldrT="[Text]"/>
      <dgm:spPr/>
      <dgm:t>
        <a:bodyPr/>
        <a:lstStyle/>
        <a:p>
          <a:r>
            <a:rPr lang="en-GB" dirty="0"/>
            <a:t>Article 2,5 and 6.</a:t>
          </a:r>
        </a:p>
      </dgm:t>
    </dgm:pt>
    <dgm:pt modelId="{4011A804-782E-48D8-8BA8-2456E9050188}" type="parTrans" cxnId="{01D4085D-C288-4A03-BFB9-6C5DA27AAF75}">
      <dgm:prSet/>
      <dgm:spPr/>
      <dgm:t>
        <a:bodyPr/>
        <a:lstStyle/>
        <a:p>
          <a:endParaRPr lang="en-GB"/>
        </a:p>
      </dgm:t>
    </dgm:pt>
    <dgm:pt modelId="{9E272B12-2C28-4D64-A974-9EE6A174A6CF}" type="sibTrans" cxnId="{01D4085D-C288-4A03-BFB9-6C5DA27AAF75}">
      <dgm:prSet/>
      <dgm:spPr/>
      <dgm:t>
        <a:bodyPr/>
        <a:lstStyle/>
        <a:p>
          <a:endParaRPr lang="en-GB"/>
        </a:p>
      </dgm:t>
    </dgm:pt>
    <dgm:pt modelId="{35643A54-1B49-4B3F-9ABE-75F0A8DEA6F6}">
      <dgm:prSet phldrT="[Text]"/>
      <dgm:spPr/>
      <dgm:t>
        <a:bodyPr/>
        <a:lstStyle/>
        <a:p>
          <a:r>
            <a:rPr lang="en-GB" dirty="0"/>
            <a:t>Qualified rights</a:t>
          </a:r>
        </a:p>
      </dgm:t>
    </dgm:pt>
    <dgm:pt modelId="{FA6C0EE0-B292-4F6D-B118-B0C27F49A1A3}" type="parTrans" cxnId="{0BC865E1-99EA-45C8-9862-80FE4A5DEBC6}">
      <dgm:prSet/>
      <dgm:spPr/>
      <dgm:t>
        <a:bodyPr/>
        <a:lstStyle/>
        <a:p>
          <a:endParaRPr lang="en-GB"/>
        </a:p>
      </dgm:t>
    </dgm:pt>
    <dgm:pt modelId="{A717FFD5-5BE5-49FA-8B22-8C1CE204A899}" type="sibTrans" cxnId="{0BC865E1-99EA-45C8-9862-80FE4A5DEBC6}">
      <dgm:prSet/>
      <dgm:spPr/>
      <dgm:t>
        <a:bodyPr/>
        <a:lstStyle/>
        <a:p>
          <a:endParaRPr lang="en-GB"/>
        </a:p>
      </dgm:t>
    </dgm:pt>
    <dgm:pt modelId="{1C35C39C-F425-44C8-AAEA-DE46833D3194}">
      <dgm:prSet phldrT="[Text]"/>
      <dgm:spPr/>
      <dgm:t>
        <a:bodyPr/>
        <a:lstStyle/>
        <a:p>
          <a:r>
            <a:rPr lang="en-GB" dirty="0"/>
            <a:t>Broadly drawn.</a:t>
          </a:r>
        </a:p>
      </dgm:t>
    </dgm:pt>
    <dgm:pt modelId="{3DC4DB4E-C732-4116-B933-0B1273FD880C}" type="parTrans" cxnId="{542AAC6A-D0A6-4939-B46D-E3499D66C373}">
      <dgm:prSet/>
      <dgm:spPr/>
      <dgm:t>
        <a:bodyPr/>
        <a:lstStyle/>
        <a:p>
          <a:endParaRPr lang="en-GB"/>
        </a:p>
      </dgm:t>
    </dgm:pt>
    <dgm:pt modelId="{08DBD449-E525-4790-9413-CF043B579BB3}" type="sibTrans" cxnId="{542AAC6A-D0A6-4939-B46D-E3499D66C373}">
      <dgm:prSet/>
      <dgm:spPr/>
      <dgm:t>
        <a:bodyPr/>
        <a:lstStyle/>
        <a:p>
          <a:endParaRPr lang="en-GB"/>
        </a:p>
      </dgm:t>
    </dgm:pt>
    <dgm:pt modelId="{C5D9D5D9-74C9-4F5A-8800-C7486C6AF724}">
      <dgm:prSet phldrT="[Text]"/>
      <dgm:spPr/>
      <dgm:t>
        <a:bodyPr/>
        <a:lstStyle/>
        <a:p>
          <a:r>
            <a:rPr lang="en-GB" dirty="0"/>
            <a:t>Article 8-12.</a:t>
          </a:r>
        </a:p>
      </dgm:t>
    </dgm:pt>
    <dgm:pt modelId="{84892049-F603-47CB-8841-47D902DA9231}" type="parTrans" cxnId="{EA9BC45B-B860-4FA1-A502-CA3435095D2F}">
      <dgm:prSet/>
      <dgm:spPr/>
      <dgm:t>
        <a:bodyPr/>
        <a:lstStyle/>
        <a:p>
          <a:endParaRPr lang="en-GB"/>
        </a:p>
      </dgm:t>
    </dgm:pt>
    <dgm:pt modelId="{0DCABA5C-3782-4641-8335-76753F3F4AC8}" type="sibTrans" cxnId="{EA9BC45B-B860-4FA1-A502-CA3435095D2F}">
      <dgm:prSet/>
      <dgm:spPr/>
      <dgm:t>
        <a:bodyPr/>
        <a:lstStyle/>
        <a:p>
          <a:endParaRPr lang="en-GB"/>
        </a:p>
      </dgm:t>
    </dgm:pt>
    <dgm:pt modelId="{C0982443-5106-423B-BD15-B324676FD6EE}" type="pres">
      <dgm:prSet presAssocID="{6F888050-38A0-408F-B4F7-AC95C629B009}" presName="linearFlow" presStyleCnt="0">
        <dgm:presLayoutVars>
          <dgm:dir/>
          <dgm:animLvl val="lvl"/>
          <dgm:resizeHandles val="exact"/>
        </dgm:presLayoutVars>
      </dgm:prSet>
      <dgm:spPr/>
    </dgm:pt>
    <dgm:pt modelId="{085F2EA1-353B-4A2A-ACFF-4025EF5BE5A9}" type="pres">
      <dgm:prSet presAssocID="{99FF06E2-C7FD-4536-AADB-0031A7121FFF}" presName="composite" presStyleCnt="0"/>
      <dgm:spPr/>
    </dgm:pt>
    <dgm:pt modelId="{39B9BF69-F761-449E-A58C-F543B22E4FC3}" type="pres">
      <dgm:prSet presAssocID="{99FF06E2-C7FD-4536-AADB-0031A7121FFF}" presName="parentText" presStyleLbl="alignNode1" presStyleIdx="0" presStyleCnt="3">
        <dgm:presLayoutVars>
          <dgm:chMax val="1"/>
          <dgm:bulletEnabled val="1"/>
        </dgm:presLayoutVars>
      </dgm:prSet>
      <dgm:spPr/>
    </dgm:pt>
    <dgm:pt modelId="{C9EB69DD-5077-4468-956C-839143F34052}" type="pres">
      <dgm:prSet presAssocID="{99FF06E2-C7FD-4536-AADB-0031A7121FFF}" presName="descendantText" presStyleLbl="alignAcc1" presStyleIdx="0" presStyleCnt="3">
        <dgm:presLayoutVars>
          <dgm:bulletEnabled val="1"/>
        </dgm:presLayoutVars>
      </dgm:prSet>
      <dgm:spPr/>
    </dgm:pt>
    <dgm:pt modelId="{BBB8DC96-AD95-4C58-8BF5-6F9A597D52A3}" type="pres">
      <dgm:prSet presAssocID="{EDA262D5-866C-4635-B0A3-47608EA68588}" presName="sp" presStyleCnt="0"/>
      <dgm:spPr/>
    </dgm:pt>
    <dgm:pt modelId="{E17E4339-9A83-41EB-9761-0778E9D85A66}" type="pres">
      <dgm:prSet presAssocID="{F660C9F6-66F2-4ECF-B541-AB60F7C4B9F1}" presName="composite" presStyleCnt="0"/>
      <dgm:spPr/>
    </dgm:pt>
    <dgm:pt modelId="{AE99FB8D-96CE-43A3-92A6-B44DB80C4619}" type="pres">
      <dgm:prSet presAssocID="{F660C9F6-66F2-4ECF-B541-AB60F7C4B9F1}" presName="parentText" presStyleLbl="alignNode1" presStyleIdx="1" presStyleCnt="3">
        <dgm:presLayoutVars>
          <dgm:chMax val="1"/>
          <dgm:bulletEnabled val="1"/>
        </dgm:presLayoutVars>
      </dgm:prSet>
      <dgm:spPr/>
    </dgm:pt>
    <dgm:pt modelId="{E456CBD8-1847-4EDB-8EF9-F0E338C7FDEB}" type="pres">
      <dgm:prSet presAssocID="{F660C9F6-66F2-4ECF-B541-AB60F7C4B9F1}" presName="descendantText" presStyleLbl="alignAcc1" presStyleIdx="1" presStyleCnt="3">
        <dgm:presLayoutVars>
          <dgm:bulletEnabled val="1"/>
        </dgm:presLayoutVars>
      </dgm:prSet>
      <dgm:spPr/>
    </dgm:pt>
    <dgm:pt modelId="{FC0C115F-61E3-40D5-98E2-7AFABEC02160}" type="pres">
      <dgm:prSet presAssocID="{6127B313-9E4A-442C-9BDC-A15CAC4750AF}" presName="sp" presStyleCnt="0"/>
      <dgm:spPr/>
    </dgm:pt>
    <dgm:pt modelId="{1CA40E26-711F-45CF-8E96-B5F259176235}" type="pres">
      <dgm:prSet presAssocID="{35643A54-1B49-4B3F-9ABE-75F0A8DEA6F6}" presName="composite" presStyleCnt="0"/>
      <dgm:spPr/>
    </dgm:pt>
    <dgm:pt modelId="{896AB3EE-307E-4695-A90C-8734909F998C}" type="pres">
      <dgm:prSet presAssocID="{35643A54-1B49-4B3F-9ABE-75F0A8DEA6F6}" presName="parentText" presStyleLbl="alignNode1" presStyleIdx="2" presStyleCnt="3">
        <dgm:presLayoutVars>
          <dgm:chMax val="1"/>
          <dgm:bulletEnabled val="1"/>
        </dgm:presLayoutVars>
      </dgm:prSet>
      <dgm:spPr/>
    </dgm:pt>
    <dgm:pt modelId="{66DE6541-50A5-464D-A20D-5FAFA6C7FB0D}" type="pres">
      <dgm:prSet presAssocID="{35643A54-1B49-4B3F-9ABE-75F0A8DEA6F6}" presName="descendantText" presStyleLbl="alignAcc1" presStyleIdx="2" presStyleCnt="3">
        <dgm:presLayoutVars>
          <dgm:bulletEnabled val="1"/>
        </dgm:presLayoutVars>
      </dgm:prSet>
      <dgm:spPr/>
    </dgm:pt>
  </dgm:ptLst>
  <dgm:cxnLst>
    <dgm:cxn modelId="{92636E1E-D361-4181-B9A8-954C00BC9656}" type="presOf" srcId="{99FF06E2-C7FD-4536-AADB-0031A7121FFF}" destId="{39B9BF69-F761-449E-A58C-F543B22E4FC3}" srcOrd="0" destOrd="0" presId="urn:microsoft.com/office/officeart/2005/8/layout/chevron2"/>
    <dgm:cxn modelId="{8EABD71E-B520-497A-8306-BA7D43708337}" type="presOf" srcId="{6F888050-38A0-408F-B4F7-AC95C629B009}" destId="{C0982443-5106-423B-BD15-B324676FD6EE}" srcOrd="0" destOrd="0" presId="urn:microsoft.com/office/officeart/2005/8/layout/chevron2"/>
    <dgm:cxn modelId="{BA4ACE29-67F6-46B8-A4AC-4F5B818076E6}" type="presOf" srcId="{1C35C39C-F425-44C8-AAEA-DE46833D3194}" destId="{66DE6541-50A5-464D-A20D-5FAFA6C7FB0D}" srcOrd="0" destOrd="0" presId="urn:microsoft.com/office/officeart/2005/8/layout/chevron2"/>
    <dgm:cxn modelId="{4FFDDA3F-14F9-4195-BA7C-E26C9C207C60}" srcId="{6F888050-38A0-408F-B4F7-AC95C629B009}" destId="{99FF06E2-C7FD-4536-AADB-0031A7121FFF}" srcOrd="0" destOrd="0" parTransId="{021F329D-329A-40EF-9A9E-FAD085BF9DFF}" sibTransId="{EDA262D5-866C-4635-B0A3-47608EA68588}"/>
    <dgm:cxn modelId="{EA9BC45B-B860-4FA1-A502-CA3435095D2F}" srcId="{35643A54-1B49-4B3F-9ABE-75F0A8DEA6F6}" destId="{C5D9D5D9-74C9-4F5A-8800-C7486C6AF724}" srcOrd="1" destOrd="0" parTransId="{84892049-F603-47CB-8841-47D902DA9231}" sibTransId="{0DCABA5C-3782-4641-8335-76753F3F4AC8}"/>
    <dgm:cxn modelId="{01D4085D-C288-4A03-BFB9-6C5DA27AAF75}" srcId="{F660C9F6-66F2-4ECF-B541-AB60F7C4B9F1}" destId="{1B830C84-AA39-4393-ACC9-9371519DAA48}" srcOrd="1" destOrd="0" parTransId="{4011A804-782E-48D8-8BA8-2456E9050188}" sibTransId="{9E272B12-2C28-4D64-A974-9EE6A174A6CF}"/>
    <dgm:cxn modelId="{D9DC5466-FE88-4727-832D-1AD17DB21057}" srcId="{F660C9F6-66F2-4ECF-B541-AB60F7C4B9F1}" destId="{25140996-158C-46DC-80F9-6585331627BB}" srcOrd="0" destOrd="0" parTransId="{50BD25A9-B363-44A7-8214-FF763DF75C73}" sibTransId="{EF3CFE77-5E99-440E-8477-1096CF6BB14E}"/>
    <dgm:cxn modelId="{237D516A-9A40-4B6A-A2F4-74E346962B54}" type="presOf" srcId="{5C74CD2E-7FAE-4EFF-88AA-541B5FB6D150}" destId="{C9EB69DD-5077-4468-956C-839143F34052}" srcOrd="0" destOrd="0" presId="urn:microsoft.com/office/officeart/2005/8/layout/chevron2"/>
    <dgm:cxn modelId="{542AAC6A-D0A6-4939-B46D-E3499D66C373}" srcId="{35643A54-1B49-4B3F-9ABE-75F0A8DEA6F6}" destId="{1C35C39C-F425-44C8-AAEA-DE46833D3194}" srcOrd="0" destOrd="0" parTransId="{3DC4DB4E-C732-4116-B933-0B1273FD880C}" sibTransId="{08DBD449-E525-4790-9413-CF043B579BB3}"/>
    <dgm:cxn modelId="{D6136552-B082-4CFD-AF83-DD7D7A9922F4}" srcId="{99FF06E2-C7FD-4536-AADB-0031A7121FFF}" destId="{991E342D-0616-47CF-81EB-3EA38CAF29BE}" srcOrd="1" destOrd="0" parTransId="{DB4FF286-D307-41BC-BCE0-EDB17E3ED6A0}" sibTransId="{45E42F0B-F59D-4F01-81E6-5AA9C81D0908}"/>
    <dgm:cxn modelId="{887BC18D-B684-4F48-9EC4-61C1D2029275}" type="presOf" srcId="{35643A54-1B49-4B3F-9ABE-75F0A8DEA6F6}" destId="{896AB3EE-307E-4695-A90C-8734909F998C}" srcOrd="0" destOrd="0" presId="urn:microsoft.com/office/officeart/2005/8/layout/chevron2"/>
    <dgm:cxn modelId="{B94C73AC-BC6D-41B7-8748-853461899E5A}" type="presOf" srcId="{991E342D-0616-47CF-81EB-3EA38CAF29BE}" destId="{C9EB69DD-5077-4468-956C-839143F34052}" srcOrd="0" destOrd="1" presId="urn:microsoft.com/office/officeart/2005/8/layout/chevron2"/>
    <dgm:cxn modelId="{B6A969BD-A004-46B6-84C4-EC484BB722E0}" type="presOf" srcId="{25140996-158C-46DC-80F9-6585331627BB}" destId="{E456CBD8-1847-4EDB-8EF9-F0E338C7FDEB}" srcOrd="0" destOrd="0" presId="urn:microsoft.com/office/officeart/2005/8/layout/chevron2"/>
    <dgm:cxn modelId="{0C1F29C8-DB55-4C93-B726-F48DB94AC586}" srcId="{6F888050-38A0-408F-B4F7-AC95C629B009}" destId="{F660C9F6-66F2-4ECF-B541-AB60F7C4B9F1}" srcOrd="1" destOrd="0" parTransId="{CB346F7C-4267-4401-AE89-8E1743C6CEA3}" sibTransId="{6127B313-9E4A-442C-9BDC-A15CAC4750AF}"/>
    <dgm:cxn modelId="{DCF1D6E0-615E-4AD3-98D6-4513B32CB172}" type="presOf" srcId="{F660C9F6-66F2-4ECF-B541-AB60F7C4B9F1}" destId="{AE99FB8D-96CE-43A3-92A6-B44DB80C4619}" srcOrd="0" destOrd="0" presId="urn:microsoft.com/office/officeart/2005/8/layout/chevron2"/>
    <dgm:cxn modelId="{89B835E1-2FE9-44D3-B8DD-C298936AF229}" type="presOf" srcId="{C5D9D5D9-74C9-4F5A-8800-C7486C6AF724}" destId="{66DE6541-50A5-464D-A20D-5FAFA6C7FB0D}" srcOrd="0" destOrd="1" presId="urn:microsoft.com/office/officeart/2005/8/layout/chevron2"/>
    <dgm:cxn modelId="{0BC865E1-99EA-45C8-9862-80FE4A5DEBC6}" srcId="{6F888050-38A0-408F-B4F7-AC95C629B009}" destId="{35643A54-1B49-4B3F-9ABE-75F0A8DEA6F6}" srcOrd="2" destOrd="0" parTransId="{FA6C0EE0-B292-4F6D-B118-B0C27F49A1A3}" sibTransId="{A717FFD5-5BE5-49FA-8B22-8C1CE204A899}"/>
    <dgm:cxn modelId="{2EA2A6E5-4244-45E6-A13B-990CD3F81A37}" type="presOf" srcId="{1B830C84-AA39-4393-ACC9-9371519DAA48}" destId="{E456CBD8-1847-4EDB-8EF9-F0E338C7FDEB}" srcOrd="0" destOrd="1" presId="urn:microsoft.com/office/officeart/2005/8/layout/chevron2"/>
    <dgm:cxn modelId="{E593B6F7-25C7-4252-9867-27CD5EB1F246}" srcId="{99FF06E2-C7FD-4536-AADB-0031A7121FFF}" destId="{5C74CD2E-7FAE-4EFF-88AA-541B5FB6D150}" srcOrd="0" destOrd="0" parTransId="{BB36D359-601A-460E-BF11-2226C780BCF0}" sibTransId="{62509CA0-A119-4795-84AD-E751B24FB268}"/>
    <dgm:cxn modelId="{59F53708-D6C8-43B5-8F82-185C04850B37}" type="presParOf" srcId="{C0982443-5106-423B-BD15-B324676FD6EE}" destId="{085F2EA1-353B-4A2A-ACFF-4025EF5BE5A9}" srcOrd="0" destOrd="0" presId="urn:microsoft.com/office/officeart/2005/8/layout/chevron2"/>
    <dgm:cxn modelId="{9D96C502-D02C-4AEF-98FA-24B4F57FEFAE}" type="presParOf" srcId="{085F2EA1-353B-4A2A-ACFF-4025EF5BE5A9}" destId="{39B9BF69-F761-449E-A58C-F543B22E4FC3}" srcOrd="0" destOrd="0" presId="urn:microsoft.com/office/officeart/2005/8/layout/chevron2"/>
    <dgm:cxn modelId="{B7AEBE0C-2F96-41B7-987A-1F98BBE2F8BD}" type="presParOf" srcId="{085F2EA1-353B-4A2A-ACFF-4025EF5BE5A9}" destId="{C9EB69DD-5077-4468-956C-839143F34052}" srcOrd="1" destOrd="0" presId="urn:microsoft.com/office/officeart/2005/8/layout/chevron2"/>
    <dgm:cxn modelId="{D8FDEABD-07B0-44C4-95BC-C9A60577B010}" type="presParOf" srcId="{C0982443-5106-423B-BD15-B324676FD6EE}" destId="{BBB8DC96-AD95-4C58-8BF5-6F9A597D52A3}" srcOrd="1" destOrd="0" presId="urn:microsoft.com/office/officeart/2005/8/layout/chevron2"/>
    <dgm:cxn modelId="{40B95677-0F87-4104-97B1-749DF20BAD93}" type="presParOf" srcId="{C0982443-5106-423B-BD15-B324676FD6EE}" destId="{E17E4339-9A83-41EB-9761-0778E9D85A66}" srcOrd="2" destOrd="0" presId="urn:microsoft.com/office/officeart/2005/8/layout/chevron2"/>
    <dgm:cxn modelId="{ED7A0DC4-8BE7-49AE-854F-D7526EC12B8C}" type="presParOf" srcId="{E17E4339-9A83-41EB-9761-0778E9D85A66}" destId="{AE99FB8D-96CE-43A3-92A6-B44DB80C4619}" srcOrd="0" destOrd="0" presId="urn:microsoft.com/office/officeart/2005/8/layout/chevron2"/>
    <dgm:cxn modelId="{2DEE9210-9564-44D6-BFDF-6287DF2EC4D3}" type="presParOf" srcId="{E17E4339-9A83-41EB-9761-0778E9D85A66}" destId="{E456CBD8-1847-4EDB-8EF9-F0E338C7FDEB}" srcOrd="1" destOrd="0" presId="urn:microsoft.com/office/officeart/2005/8/layout/chevron2"/>
    <dgm:cxn modelId="{5640AB97-70A5-4A84-9D3C-DC52A8B711E2}" type="presParOf" srcId="{C0982443-5106-423B-BD15-B324676FD6EE}" destId="{FC0C115F-61E3-40D5-98E2-7AFABEC02160}" srcOrd="3" destOrd="0" presId="urn:microsoft.com/office/officeart/2005/8/layout/chevron2"/>
    <dgm:cxn modelId="{02BD988B-CBAB-4C96-B4CF-E6F9CA9EB9F4}" type="presParOf" srcId="{C0982443-5106-423B-BD15-B324676FD6EE}" destId="{1CA40E26-711F-45CF-8E96-B5F259176235}" srcOrd="4" destOrd="0" presId="urn:microsoft.com/office/officeart/2005/8/layout/chevron2"/>
    <dgm:cxn modelId="{C3B21AC1-BE92-4E86-A920-C6D54DAD68F1}" type="presParOf" srcId="{1CA40E26-711F-45CF-8E96-B5F259176235}" destId="{896AB3EE-307E-4695-A90C-8734909F998C}" srcOrd="0" destOrd="0" presId="urn:microsoft.com/office/officeart/2005/8/layout/chevron2"/>
    <dgm:cxn modelId="{1E6E0FCA-7A7B-425B-99B8-B4D46513B24E}" type="presParOf" srcId="{1CA40E26-711F-45CF-8E96-B5F259176235}" destId="{66DE6541-50A5-464D-A20D-5FAFA6C7FB0D}"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CDB226-1DBF-4E3F-A05F-313C70CFA346}"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26732D4-87B0-4C2B-890A-8115E378F47B}">
      <dgm:prSet/>
      <dgm:spPr/>
      <dgm:t>
        <a:bodyPr/>
        <a:lstStyle/>
        <a:p>
          <a:r>
            <a:rPr lang="en-GB"/>
            <a:t>Research the following cases; </a:t>
          </a:r>
          <a:endParaRPr lang="en-US"/>
        </a:p>
      </dgm:t>
    </dgm:pt>
    <dgm:pt modelId="{D3A39F2A-14E4-4D20-89E3-9F92083FCFFD}" type="parTrans" cxnId="{FF68C21E-19FB-4AA8-AD28-B220F652F772}">
      <dgm:prSet/>
      <dgm:spPr/>
      <dgm:t>
        <a:bodyPr/>
        <a:lstStyle/>
        <a:p>
          <a:endParaRPr lang="en-US"/>
        </a:p>
      </dgm:t>
    </dgm:pt>
    <dgm:pt modelId="{87080248-174F-4D66-917B-9DA53A344FDA}" type="sibTrans" cxnId="{FF68C21E-19FB-4AA8-AD28-B220F652F772}">
      <dgm:prSet/>
      <dgm:spPr/>
      <dgm:t>
        <a:bodyPr/>
        <a:lstStyle/>
        <a:p>
          <a:endParaRPr lang="en-US"/>
        </a:p>
      </dgm:t>
    </dgm:pt>
    <dgm:pt modelId="{1B1B6817-EC6A-41E1-BAD4-FB0B9C84D2A6}">
      <dgm:prSet/>
      <dgm:spPr/>
      <dgm:t>
        <a:bodyPr/>
        <a:lstStyle/>
        <a:p>
          <a:r>
            <a:rPr lang="en-GB"/>
            <a:t>Facts; </a:t>
          </a:r>
          <a:endParaRPr lang="en-US"/>
        </a:p>
      </dgm:t>
    </dgm:pt>
    <dgm:pt modelId="{C142782B-FC8D-4322-AC43-AD6F7F59676F}" type="parTrans" cxnId="{E03C228D-FDC8-46DA-AC65-AC3B824C1F87}">
      <dgm:prSet/>
      <dgm:spPr/>
      <dgm:t>
        <a:bodyPr/>
        <a:lstStyle/>
        <a:p>
          <a:endParaRPr lang="en-US"/>
        </a:p>
      </dgm:t>
    </dgm:pt>
    <dgm:pt modelId="{9B0A91CE-09DF-4A80-8F43-10D43261B06F}" type="sibTrans" cxnId="{E03C228D-FDC8-46DA-AC65-AC3B824C1F87}">
      <dgm:prSet/>
      <dgm:spPr/>
      <dgm:t>
        <a:bodyPr/>
        <a:lstStyle/>
        <a:p>
          <a:endParaRPr lang="en-US"/>
        </a:p>
      </dgm:t>
    </dgm:pt>
    <dgm:pt modelId="{AD62A1F6-4292-4CBC-B5FC-E3495FD12008}">
      <dgm:prSet/>
      <dgm:spPr/>
      <dgm:t>
        <a:bodyPr/>
        <a:lstStyle/>
        <a:p>
          <a:r>
            <a:rPr lang="en-GB"/>
            <a:t>Which article it relates to?</a:t>
          </a:r>
          <a:endParaRPr lang="en-US"/>
        </a:p>
      </dgm:t>
    </dgm:pt>
    <dgm:pt modelId="{6EAA1D26-7E97-4989-B75F-22941E514DB1}" type="parTrans" cxnId="{7CA334F0-6B7F-4B30-B03D-961FD416DBA1}">
      <dgm:prSet/>
      <dgm:spPr/>
      <dgm:t>
        <a:bodyPr/>
        <a:lstStyle/>
        <a:p>
          <a:endParaRPr lang="en-US"/>
        </a:p>
      </dgm:t>
    </dgm:pt>
    <dgm:pt modelId="{0CE2D498-FBCF-4279-A997-2ADBEAB328D2}" type="sibTrans" cxnId="{7CA334F0-6B7F-4B30-B03D-961FD416DBA1}">
      <dgm:prSet/>
      <dgm:spPr/>
      <dgm:t>
        <a:bodyPr/>
        <a:lstStyle/>
        <a:p>
          <a:endParaRPr lang="en-US"/>
        </a:p>
      </dgm:t>
    </dgm:pt>
    <dgm:pt modelId="{37D26329-B63F-4327-92F7-E62687CD2839}">
      <dgm:prSet/>
      <dgm:spPr/>
      <dgm:t>
        <a:bodyPr/>
        <a:lstStyle/>
        <a:p>
          <a:r>
            <a:rPr lang="en-GB"/>
            <a:t>Ireland v United Kingdom [1978]</a:t>
          </a:r>
          <a:endParaRPr lang="en-US"/>
        </a:p>
      </dgm:t>
    </dgm:pt>
    <dgm:pt modelId="{CEB587F9-C8C8-4307-8A21-FFF113DFE34B}" type="parTrans" cxnId="{0E9B0A6D-F1A5-4E7D-98B5-B73DA0E59170}">
      <dgm:prSet/>
      <dgm:spPr/>
      <dgm:t>
        <a:bodyPr/>
        <a:lstStyle/>
        <a:p>
          <a:endParaRPr lang="en-US"/>
        </a:p>
      </dgm:t>
    </dgm:pt>
    <dgm:pt modelId="{C96FF4BB-61CC-4BA6-9B15-B95A2C6CA312}" type="sibTrans" cxnId="{0E9B0A6D-F1A5-4E7D-98B5-B73DA0E59170}">
      <dgm:prSet/>
      <dgm:spPr/>
      <dgm:t>
        <a:bodyPr/>
        <a:lstStyle/>
        <a:p>
          <a:endParaRPr lang="en-US"/>
        </a:p>
      </dgm:t>
    </dgm:pt>
    <dgm:pt modelId="{7D6DD4B8-92CE-46AC-876D-20288CC427F8}">
      <dgm:prSet/>
      <dgm:spPr/>
      <dgm:t>
        <a:bodyPr/>
        <a:lstStyle/>
        <a:p>
          <a:r>
            <a:rPr lang="en-GB"/>
            <a:t>McCann and Others v United Kingdom [1995] </a:t>
          </a:r>
          <a:endParaRPr lang="en-US"/>
        </a:p>
      </dgm:t>
    </dgm:pt>
    <dgm:pt modelId="{CE0C924B-9801-4688-8AD0-EB838FE1EA8B}" type="parTrans" cxnId="{B47329BE-1983-41BF-80E3-AC2646505EA3}">
      <dgm:prSet/>
      <dgm:spPr/>
      <dgm:t>
        <a:bodyPr/>
        <a:lstStyle/>
        <a:p>
          <a:endParaRPr lang="en-US"/>
        </a:p>
      </dgm:t>
    </dgm:pt>
    <dgm:pt modelId="{6ECA0E1B-CC94-4C52-AD4F-FCE7D44B0847}" type="sibTrans" cxnId="{B47329BE-1983-41BF-80E3-AC2646505EA3}">
      <dgm:prSet/>
      <dgm:spPr/>
      <dgm:t>
        <a:bodyPr/>
        <a:lstStyle/>
        <a:p>
          <a:endParaRPr lang="en-US"/>
        </a:p>
      </dgm:t>
    </dgm:pt>
    <dgm:pt modelId="{8FEE6750-5BC3-4F9A-AA06-97F4BC306A02}">
      <dgm:prSet/>
      <dgm:spPr/>
      <dgm:t>
        <a:bodyPr/>
        <a:lstStyle/>
        <a:p>
          <a:r>
            <a:rPr lang="en-GB"/>
            <a:t>M v H [2020] </a:t>
          </a:r>
          <a:endParaRPr lang="en-US"/>
        </a:p>
      </dgm:t>
    </dgm:pt>
    <dgm:pt modelId="{D9920DFE-A437-48CB-94E7-92D89D1365C0}" type="parTrans" cxnId="{F76D6951-206F-4DCB-AC79-EB576E733ED6}">
      <dgm:prSet/>
      <dgm:spPr/>
      <dgm:t>
        <a:bodyPr/>
        <a:lstStyle/>
        <a:p>
          <a:endParaRPr lang="en-US"/>
        </a:p>
      </dgm:t>
    </dgm:pt>
    <dgm:pt modelId="{689F4D96-D2B6-4810-8FC4-BB2BF72700AB}" type="sibTrans" cxnId="{F76D6951-206F-4DCB-AC79-EB576E733ED6}">
      <dgm:prSet/>
      <dgm:spPr/>
      <dgm:t>
        <a:bodyPr/>
        <a:lstStyle/>
        <a:p>
          <a:endParaRPr lang="en-US"/>
        </a:p>
      </dgm:t>
    </dgm:pt>
    <dgm:pt modelId="{3C349C84-9E70-4872-ACC6-1ACD3A68F56C}">
      <dgm:prSet/>
      <dgm:spPr/>
      <dgm:t>
        <a:bodyPr/>
        <a:lstStyle/>
        <a:p>
          <a:r>
            <a:rPr lang="en-GB"/>
            <a:t>Golder v United Kingdom [1975]</a:t>
          </a:r>
          <a:endParaRPr lang="en-US"/>
        </a:p>
      </dgm:t>
    </dgm:pt>
    <dgm:pt modelId="{65564047-0709-4269-9BD3-0B9C830530D9}" type="parTrans" cxnId="{0350C144-B29A-459C-8164-DE4901EBF6D8}">
      <dgm:prSet/>
      <dgm:spPr/>
      <dgm:t>
        <a:bodyPr/>
        <a:lstStyle/>
        <a:p>
          <a:endParaRPr lang="en-US"/>
        </a:p>
      </dgm:t>
    </dgm:pt>
    <dgm:pt modelId="{EA2DC040-958A-4448-8A93-41EA64833824}" type="sibTrans" cxnId="{0350C144-B29A-459C-8164-DE4901EBF6D8}">
      <dgm:prSet/>
      <dgm:spPr/>
      <dgm:t>
        <a:bodyPr/>
        <a:lstStyle/>
        <a:p>
          <a:endParaRPr lang="en-US"/>
        </a:p>
      </dgm:t>
    </dgm:pt>
    <dgm:pt modelId="{03EB7A57-528B-417B-98FE-A9E9A4322DDA}" type="pres">
      <dgm:prSet presAssocID="{91CDB226-1DBF-4E3F-A05F-313C70CFA346}" presName="vert0" presStyleCnt="0">
        <dgm:presLayoutVars>
          <dgm:dir/>
          <dgm:animOne val="branch"/>
          <dgm:animLvl val="lvl"/>
        </dgm:presLayoutVars>
      </dgm:prSet>
      <dgm:spPr/>
    </dgm:pt>
    <dgm:pt modelId="{57818519-F4DA-4390-B60D-5B1FD15A55E0}" type="pres">
      <dgm:prSet presAssocID="{526732D4-87B0-4C2B-890A-8115E378F47B}" presName="thickLine" presStyleLbl="alignNode1" presStyleIdx="0" presStyleCnt="7"/>
      <dgm:spPr/>
    </dgm:pt>
    <dgm:pt modelId="{3A9F6FF1-2063-4659-B130-9BA9BA84471B}" type="pres">
      <dgm:prSet presAssocID="{526732D4-87B0-4C2B-890A-8115E378F47B}" presName="horz1" presStyleCnt="0"/>
      <dgm:spPr/>
    </dgm:pt>
    <dgm:pt modelId="{CF64C52C-5E49-4B7B-BB6C-E587B3D7D492}" type="pres">
      <dgm:prSet presAssocID="{526732D4-87B0-4C2B-890A-8115E378F47B}" presName="tx1" presStyleLbl="revTx" presStyleIdx="0" presStyleCnt="7"/>
      <dgm:spPr/>
    </dgm:pt>
    <dgm:pt modelId="{58A74D0A-E9EC-44E9-A84B-F6593AFE5263}" type="pres">
      <dgm:prSet presAssocID="{526732D4-87B0-4C2B-890A-8115E378F47B}" presName="vert1" presStyleCnt="0"/>
      <dgm:spPr/>
    </dgm:pt>
    <dgm:pt modelId="{2046D5F0-765F-4462-8D8C-0CB314F43639}" type="pres">
      <dgm:prSet presAssocID="{1B1B6817-EC6A-41E1-BAD4-FB0B9C84D2A6}" presName="thickLine" presStyleLbl="alignNode1" presStyleIdx="1" presStyleCnt="7"/>
      <dgm:spPr/>
    </dgm:pt>
    <dgm:pt modelId="{D61985CE-D379-46D7-9A26-B21DC9375089}" type="pres">
      <dgm:prSet presAssocID="{1B1B6817-EC6A-41E1-BAD4-FB0B9C84D2A6}" presName="horz1" presStyleCnt="0"/>
      <dgm:spPr/>
    </dgm:pt>
    <dgm:pt modelId="{A686BD86-B0C4-4F9D-BD4E-A0092F42AB71}" type="pres">
      <dgm:prSet presAssocID="{1B1B6817-EC6A-41E1-BAD4-FB0B9C84D2A6}" presName="tx1" presStyleLbl="revTx" presStyleIdx="1" presStyleCnt="7"/>
      <dgm:spPr/>
    </dgm:pt>
    <dgm:pt modelId="{65BBB538-E066-4F83-8963-3C806CEC81B7}" type="pres">
      <dgm:prSet presAssocID="{1B1B6817-EC6A-41E1-BAD4-FB0B9C84D2A6}" presName="vert1" presStyleCnt="0"/>
      <dgm:spPr/>
    </dgm:pt>
    <dgm:pt modelId="{FCBF2C8F-E058-4E4A-B4B0-4DB26C087193}" type="pres">
      <dgm:prSet presAssocID="{AD62A1F6-4292-4CBC-B5FC-E3495FD12008}" presName="thickLine" presStyleLbl="alignNode1" presStyleIdx="2" presStyleCnt="7"/>
      <dgm:spPr/>
    </dgm:pt>
    <dgm:pt modelId="{CCA69662-25E2-44C7-981E-016FAD05CD91}" type="pres">
      <dgm:prSet presAssocID="{AD62A1F6-4292-4CBC-B5FC-E3495FD12008}" presName="horz1" presStyleCnt="0"/>
      <dgm:spPr/>
    </dgm:pt>
    <dgm:pt modelId="{3162D0BF-D8D2-468F-8EEB-729FCB3ACD1B}" type="pres">
      <dgm:prSet presAssocID="{AD62A1F6-4292-4CBC-B5FC-E3495FD12008}" presName="tx1" presStyleLbl="revTx" presStyleIdx="2" presStyleCnt="7"/>
      <dgm:spPr/>
    </dgm:pt>
    <dgm:pt modelId="{840AAE97-DF19-42F8-807F-B86BDACD2615}" type="pres">
      <dgm:prSet presAssocID="{AD62A1F6-4292-4CBC-B5FC-E3495FD12008}" presName="vert1" presStyleCnt="0"/>
      <dgm:spPr/>
    </dgm:pt>
    <dgm:pt modelId="{1917C97F-B847-4717-AAFD-A917751B26B2}" type="pres">
      <dgm:prSet presAssocID="{37D26329-B63F-4327-92F7-E62687CD2839}" presName="thickLine" presStyleLbl="alignNode1" presStyleIdx="3" presStyleCnt="7"/>
      <dgm:spPr/>
    </dgm:pt>
    <dgm:pt modelId="{5CCBCDB7-7B3A-447F-B869-73440E26951F}" type="pres">
      <dgm:prSet presAssocID="{37D26329-B63F-4327-92F7-E62687CD2839}" presName="horz1" presStyleCnt="0"/>
      <dgm:spPr/>
    </dgm:pt>
    <dgm:pt modelId="{5B8B6898-70C6-4103-8073-3B7FB879DB34}" type="pres">
      <dgm:prSet presAssocID="{37D26329-B63F-4327-92F7-E62687CD2839}" presName="tx1" presStyleLbl="revTx" presStyleIdx="3" presStyleCnt="7"/>
      <dgm:spPr/>
    </dgm:pt>
    <dgm:pt modelId="{187C2C9B-D173-4E7D-AA31-E9527811294B}" type="pres">
      <dgm:prSet presAssocID="{37D26329-B63F-4327-92F7-E62687CD2839}" presName="vert1" presStyleCnt="0"/>
      <dgm:spPr/>
    </dgm:pt>
    <dgm:pt modelId="{7755C1CB-D6A7-42F2-818E-96ED0C0B1EE4}" type="pres">
      <dgm:prSet presAssocID="{7D6DD4B8-92CE-46AC-876D-20288CC427F8}" presName="thickLine" presStyleLbl="alignNode1" presStyleIdx="4" presStyleCnt="7"/>
      <dgm:spPr/>
    </dgm:pt>
    <dgm:pt modelId="{3FB48E4A-FB51-462F-AEBD-C127EDA922D1}" type="pres">
      <dgm:prSet presAssocID="{7D6DD4B8-92CE-46AC-876D-20288CC427F8}" presName="horz1" presStyleCnt="0"/>
      <dgm:spPr/>
    </dgm:pt>
    <dgm:pt modelId="{A17506D2-20E0-43B3-8DF3-77A2FF989191}" type="pres">
      <dgm:prSet presAssocID="{7D6DD4B8-92CE-46AC-876D-20288CC427F8}" presName="tx1" presStyleLbl="revTx" presStyleIdx="4" presStyleCnt="7"/>
      <dgm:spPr/>
    </dgm:pt>
    <dgm:pt modelId="{55B1C893-D2FB-4063-A0FA-3EBFA8E3B006}" type="pres">
      <dgm:prSet presAssocID="{7D6DD4B8-92CE-46AC-876D-20288CC427F8}" presName="vert1" presStyleCnt="0"/>
      <dgm:spPr/>
    </dgm:pt>
    <dgm:pt modelId="{9963B2A7-B4FF-4746-8A50-D92C7EBFD203}" type="pres">
      <dgm:prSet presAssocID="{8FEE6750-5BC3-4F9A-AA06-97F4BC306A02}" presName="thickLine" presStyleLbl="alignNode1" presStyleIdx="5" presStyleCnt="7"/>
      <dgm:spPr/>
    </dgm:pt>
    <dgm:pt modelId="{55436F26-DBAA-4B47-A2D9-CAB574D708A8}" type="pres">
      <dgm:prSet presAssocID="{8FEE6750-5BC3-4F9A-AA06-97F4BC306A02}" presName="horz1" presStyleCnt="0"/>
      <dgm:spPr/>
    </dgm:pt>
    <dgm:pt modelId="{49CC66CB-806A-49B7-9D88-BC95FED23A27}" type="pres">
      <dgm:prSet presAssocID="{8FEE6750-5BC3-4F9A-AA06-97F4BC306A02}" presName="tx1" presStyleLbl="revTx" presStyleIdx="5" presStyleCnt="7"/>
      <dgm:spPr/>
    </dgm:pt>
    <dgm:pt modelId="{377A4086-8804-410A-BA34-0649EFBF0A84}" type="pres">
      <dgm:prSet presAssocID="{8FEE6750-5BC3-4F9A-AA06-97F4BC306A02}" presName="vert1" presStyleCnt="0"/>
      <dgm:spPr/>
    </dgm:pt>
    <dgm:pt modelId="{B541A969-1A4C-41B5-B81B-1F3BBF9066CB}" type="pres">
      <dgm:prSet presAssocID="{3C349C84-9E70-4872-ACC6-1ACD3A68F56C}" presName="thickLine" presStyleLbl="alignNode1" presStyleIdx="6" presStyleCnt="7"/>
      <dgm:spPr/>
    </dgm:pt>
    <dgm:pt modelId="{6CDDD73A-6950-469C-A403-A0F449DD2564}" type="pres">
      <dgm:prSet presAssocID="{3C349C84-9E70-4872-ACC6-1ACD3A68F56C}" presName="horz1" presStyleCnt="0"/>
      <dgm:spPr/>
    </dgm:pt>
    <dgm:pt modelId="{0334C444-442D-4395-B47C-80935D28A234}" type="pres">
      <dgm:prSet presAssocID="{3C349C84-9E70-4872-ACC6-1ACD3A68F56C}" presName="tx1" presStyleLbl="revTx" presStyleIdx="6" presStyleCnt="7"/>
      <dgm:spPr/>
    </dgm:pt>
    <dgm:pt modelId="{F6A3C69B-98BC-4B2B-9B76-65B128444595}" type="pres">
      <dgm:prSet presAssocID="{3C349C84-9E70-4872-ACC6-1ACD3A68F56C}" presName="vert1" presStyleCnt="0"/>
      <dgm:spPr/>
    </dgm:pt>
  </dgm:ptLst>
  <dgm:cxnLst>
    <dgm:cxn modelId="{76498012-40EF-45A2-84A1-F0D6C06E7E5B}" type="presOf" srcId="{AD62A1F6-4292-4CBC-B5FC-E3495FD12008}" destId="{3162D0BF-D8D2-468F-8EEB-729FCB3ACD1B}" srcOrd="0" destOrd="0" presId="urn:microsoft.com/office/officeart/2008/layout/LinedList"/>
    <dgm:cxn modelId="{FF68C21E-19FB-4AA8-AD28-B220F652F772}" srcId="{91CDB226-1DBF-4E3F-A05F-313C70CFA346}" destId="{526732D4-87B0-4C2B-890A-8115E378F47B}" srcOrd="0" destOrd="0" parTransId="{D3A39F2A-14E4-4D20-89E3-9F92083FCFFD}" sibTransId="{87080248-174F-4D66-917B-9DA53A344FDA}"/>
    <dgm:cxn modelId="{C71CC22D-A7DA-4F75-9766-1823D95D9505}" type="presOf" srcId="{3C349C84-9E70-4872-ACC6-1ACD3A68F56C}" destId="{0334C444-442D-4395-B47C-80935D28A234}" srcOrd="0" destOrd="0" presId="urn:microsoft.com/office/officeart/2008/layout/LinedList"/>
    <dgm:cxn modelId="{0C93BF3E-34E8-467C-9229-415A730FE260}" type="presOf" srcId="{8FEE6750-5BC3-4F9A-AA06-97F4BC306A02}" destId="{49CC66CB-806A-49B7-9D88-BC95FED23A27}" srcOrd="0" destOrd="0" presId="urn:microsoft.com/office/officeart/2008/layout/LinedList"/>
    <dgm:cxn modelId="{0350C144-B29A-459C-8164-DE4901EBF6D8}" srcId="{91CDB226-1DBF-4E3F-A05F-313C70CFA346}" destId="{3C349C84-9E70-4872-ACC6-1ACD3A68F56C}" srcOrd="6" destOrd="0" parTransId="{65564047-0709-4269-9BD3-0B9C830530D9}" sibTransId="{EA2DC040-958A-4448-8A93-41EA64833824}"/>
    <dgm:cxn modelId="{0E9B0A6D-F1A5-4E7D-98B5-B73DA0E59170}" srcId="{91CDB226-1DBF-4E3F-A05F-313C70CFA346}" destId="{37D26329-B63F-4327-92F7-E62687CD2839}" srcOrd="3" destOrd="0" parTransId="{CEB587F9-C8C8-4307-8A21-FFF113DFE34B}" sibTransId="{C96FF4BB-61CC-4BA6-9B15-B95A2C6CA312}"/>
    <dgm:cxn modelId="{F76D6951-206F-4DCB-AC79-EB576E733ED6}" srcId="{91CDB226-1DBF-4E3F-A05F-313C70CFA346}" destId="{8FEE6750-5BC3-4F9A-AA06-97F4BC306A02}" srcOrd="5" destOrd="0" parTransId="{D9920DFE-A437-48CB-94E7-92D89D1365C0}" sibTransId="{689F4D96-D2B6-4810-8FC4-BB2BF72700AB}"/>
    <dgm:cxn modelId="{3587C15A-F323-4F57-9161-E9C3DDF6A3E3}" type="presOf" srcId="{37D26329-B63F-4327-92F7-E62687CD2839}" destId="{5B8B6898-70C6-4103-8073-3B7FB879DB34}" srcOrd="0" destOrd="0" presId="urn:microsoft.com/office/officeart/2008/layout/LinedList"/>
    <dgm:cxn modelId="{91168786-B7CC-4CEA-8522-FF61227F1190}" type="presOf" srcId="{91CDB226-1DBF-4E3F-A05F-313C70CFA346}" destId="{03EB7A57-528B-417B-98FE-A9E9A4322DDA}" srcOrd="0" destOrd="0" presId="urn:microsoft.com/office/officeart/2008/layout/LinedList"/>
    <dgm:cxn modelId="{E03C228D-FDC8-46DA-AC65-AC3B824C1F87}" srcId="{91CDB226-1DBF-4E3F-A05F-313C70CFA346}" destId="{1B1B6817-EC6A-41E1-BAD4-FB0B9C84D2A6}" srcOrd="1" destOrd="0" parTransId="{C142782B-FC8D-4322-AC43-AD6F7F59676F}" sibTransId="{9B0A91CE-09DF-4A80-8F43-10D43261B06F}"/>
    <dgm:cxn modelId="{9F8AEB9D-4A2A-4CEC-9C50-ABE362E84A7C}" type="presOf" srcId="{526732D4-87B0-4C2B-890A-8115E378F47B}" destId="{CF64C52C-5E49-4B7B-BB6C-E587B3D7D492}" srcOrd="0" destOrd="0" presId="urn:microsoft.com/office/officeart/2008/layout/LinedList"/>
    <dgm:cxn modelId="{B47329BE-1983-41BF-80E3-AC2646505EA3}" srcId="{91CDB226-1DBF-4E3F-A05F-313C70CFA346}" destId="{7D6DD4B8-92CE-46AC-876D-20288CC427F8}" srcOrd="4" destOrd="0" parTransId="{CE0C924B-9801-4688-8AD0-EB838FE1EA8B}" sibTransId="{6ECA0E1B-CC94-4C52-AD4F-FCE7D44B0847}"/>
    <dgm:cxn modelId="{649D5AC1-8C37-4C32-AA63-36D1BCAD4AB9}" type="presOf" srcId="{7D6DD4B8-92CE-46AC-876D-20288CC427F8}" destId="{A17506D2-20E0-43B3-8DF3-77A2FF989191}" srcOrd="0" destOrd="0" presId="urn:microsoft.com/office/officeart/2008/layout/LinedList"/>
    <dgm:cxn modelId="{7CA334F0-6B7F-4B30-B03D-961FD416DBA1}" srcId="{91CDB226-1DBF-4E3F-A05F-313C70CFA346}" destId="{AD62A1F6-4292-4CBC-B5FC-E3495FD12008}" srcOrd="2" destOrd="0" parTransId="{6EAA1D26-7E97-4989-B75F-22941E514DB1}" sibTransId="{0CE2D498-FBCF-4279-A997-2ADBEAB328D2}"/>
    <dgm:cxn modelId="{37A583FF-405F-4C94-B08B-285E375A7E4E}" type="presOf" srcId="{1B1B6817-EC6A-41E1-BAD4-FB0B9C84D2A6}" destId="{A686BD86-B0C4-4F9D-BD4E-A0092F42AB71}" srcOrd="0" destOrd="0" presId="urn:microsoft.com/office/officeart/2008/layout/LinedList"/>
    <dgm:cxn modelId="{E094C9E1-A861-4B39-BF1F-7128A9B948D4}" type="presParOf" srcId="{03EB7A57-528B-417B-98FE-A9E9A4322DDA}" destId="{57818519-F4DA-4390-B60D-5B1FD15A55E0}" srcOrd="0" destOrd="0" presId="urn:microsoft.com/office/officeart/2008/layout/LinedList"/>
    <dgm:cxn modelId="{D028F6CB-4A61-49F8-9EEF-BCD47DDA0923}" type="presParOf" srcId="{03EB7A57-528B-417B-98FE-A9E9A4322DDA}" destId="{3A9F6FF1-2063-4659-B130-9BA9BA84471B}" srcOrd="1" destOrd="0" presId="urn:microsoft.com/office/officeart/2008/layout/LinedList"/>
    <dgm:cxn modelId="{E0016996-804E-4B59-A2D0-540A904C61BF}" type="presParOf" srcId="{3A9F6FF1-2063-4659-B130-9BA9BA84471B}" destId="{CF64C52C-5E49-4B7B-BB6C-E587B3D7D492}" srcOrd="0" destOrd="0" presId="urn:microsoft.com/office/officeart/2008/layout/LinedList"/>
    <dgm:cxn modelId="{6B1A135A-86B2-470D-947E-8EDF1AC22A46}" type="presParOf" srcId="{3A9F6FF1-2063-4659-B130-9BA9BA84471B}" destId="{58A74D0A-E9EC-44E9-A84B-F6593AFE5263}" srcOrd="1" destOrd="0" presId="urn:microsoft.com/office/officeart/2008/layout/LinedList"/>
    <dgm:cxn modelId="{18253463-BEC1-40A8-B960-81386F5B0EDD}" type="presParOf" srcId="{03EB7A57-528B-417B-98FE-A9E9A4322DDA}" destId="{2046D5F0-765F-4462-8D8C-0CB314F43639}" srcOrd="2" destOrd="0" presId="urn:microsoft.com/office/officeart/2008/layout/LinedList"/>
    <dgm:cxn modelId="{6B3535B6-984F-4E6C-842A-619997ED6AEB}" type="presParOf" srcId="{03EB7A57-528B-417B-98FE-A9E9A4322DDA}" destId="{D61985CE-D379-46D7-9A26-B21DC9375089}" srcOrd="3" destOrd="0" presId="urn:microsoft.com/office/officeart/2008/layout/LinedList"/>
    <dgm:cxn modelId="{9F0FCF05-215E-4561-96DB-F65088B946FD}" type="presParOf" srcId="{D61985CE-D379-46D7-9A26-B21DC9375089}" destId="{A686BD86-B0C4-4F9D-BD4E-A0092F42AB71}" srcOrd="0" destOrd="0" presId="urn:microsoft.com/office/officeart/2008/layout/LinedList"/>
    <dgm:cxn modelId="{A6BB9A90-CCD8-4DA3-AD0F-B2960C3E2983}" type="presParOf" srcId="{D61985CE-D379-46D7-9A26-B21DC9375089}" destId="{65BBB538-E066-4F83-8963-3C806CEC81B7}" srcOrd="1" destOrd="0" presId="urn:microsoft.com/office/officeart/2008/layout/LinedList"/>
    <dgm:cxn modelId="{591E5674-8458-428F-B393-FBFF26BED10B}" type="presParOf" srcId="{03EB7A57-528B-417B-98FE-A9E9A4322DDA}" destId="{FCBF2C8F-E058-4E4A-B4B0-4DB26C087193}" srcOrd="4" destOrd="0" presId="urn:microsoft.com/office/officeart/2008/layout/LinedList"/>
    <dgm:cxn modelId="{C426A46C-2B74-4565-83F2-B5B5CCBCDA03}" type="presParOf" srcId="{03EB7A57-528B-417B-98FE-A9E9A4322DDA}" destId="{CCA69662-25E2-44C7-981E-016FAD05CD91}" srcOrd="5" destOrd="0" presId="urn:microsoft.com/office/officeart/2008/layout/LinedList"/>
    <dgm:cxn modelId="{FBD42155-4732-4FCC-9489-558196326865}" type="presParOf" srcId="{CCA69662-25E2-44C7-981E-016FAD05CD91}" destId="{3162D0BF-D8D2-468F-8EEB-729FCB3ACD1B}" srcOrd="0" destOrd="0" presId="urn:microsoft.com/office/officeart/2008/layout/LinedList"/>
    <dgm:cxn modelId="{A0042994-B7C3-4F61-8416-8AEE36E09223}" type="presParOf" srcId="{CCA69662-25E2-44C7-981E-016FAD05CD91}" destId="{840AAE97-DF19-42F8-807F-B86BDACD2615}" srcOrd="1" destOrd="0" presId="urn:microsoft.com/office/officeart/2008/layout/LinedList"/>
    <dgm:cxn modelId="{154137E0-382C-4729-8D75-439DDFAF18E0}" type="presParOf" srcId="{03EB7A57-528B-417B-98FE-A9E9A4322DDA}" destId="{1917C97F-B847-4717-AAFD-A917751B26B2}" srcOrd="6" destOrd="0" presId="urn:microsoft.com/office/officeart/2008/layout/LinedList"/>
    <dgm:cxn modelId="{97F10645-10BC-42C7-95E8-30786FC4ABAA}" type="presParOf" srcId="{03EB7A57-528B-417B-98FE-A9E9A4322DDA}" destId="{5CCBCDB7-7B3A-447F-B869-73440E26951F}" srcOrd="7" destOrd="0" presId="urn:microsoft.com/office/officeart/2008/layout/LinedList"/>
    <dgm:cxn modelId="{9BC8BC0F-8455-429F-A6C3-F822BB0A9BFD}" type="presParOf" srcId="{5CCBCDB7-7B3A-447F-B869-73440E26951F}" destId="{5B8B6898-70C6-4103-8073-3B7FB879DB34}" srcOrd="0" destOrd="0" presId="urn:microsoft.com/office/officeart/2008/layout/LinedList"/>
    <dgm:cxn modelId="{7F2EC3DA-602D-4A0A-81F8-76B1F20D393E}" type="presParOf" srcId="{5CCBCDB7-7B3A-447F-B869-73440E26951F}" destId="{187C2C9B-D173-4E7D-AA31-E9527811294B}" srcOrd="1" destOrd="0" presId="urn:microsoft.com/office/officeart/2008/layout/LinedList"/>
    <dgm:cxn modelId="{0A2116B7-CC42-433A-AA48-C5ACEB803139}" type="presParOf" srcId="{03EB7A57-528B-417B-98FE-A9E9A4322DDA}" destId="{7755C1CB-D6A7-42F2-818E-96ED0C0B1EE4}" srcOrd="8" destOrd="0" presId="urn:microsoft.com/office/officeart/2008/layout/LinedList"/>
    <dgm:cxn modelId="{E48186DD-7409-441A-A599-013A5AB9C9FE}" type="presParOf" srcId="{03EB7A57-528B-417B-98FE-A9E9A4322DDA}" destId="{3FB48E4A-FB51-462F-AEBD-C127EDA922D1}" srcOrd="9" destOrd="0" presId="urn:microsoft.com/office/officeart/2008/layout/LinedList"/>
    <dgm:cxn modelId="{01D16183-EDBF-4404-A4C5-3FCD1066511C}" type="presParOf" srcId="{3FB48E4A-FB51-462F-AEBD-C127EDA922D1}" destId="{A17506D2-20E0-43B3-8DF3-77A2FF989191}" srcOrd="0" destOrd="0" presId="urn:microsoft.com/office/officeart/2008/layout/LinedList"/>
    <dgm:cxn modelId="{F0B36B0A-4E62-428B-BF97-AB80EC8E56DF}" type="presParOf" srcId="{3FB48E4A-FB51-462F-AEBD-C127EDA922D1}" destId="{55B1C893-D2FB-4063-A0FA-3EBFA8E3B006}" srcOrd="1" destOrd="0" presId="urn:microsoft.com/office/officeart/2008/layout/LinedList"/>
    <dgm:cxn modelId="{61D5EF8E-0DBE-46E6-862E-037E439E490C}" type="presParOf" srcId="{03EB7A57-528B-417B-98FE-A9E9A4322DDA}" destId="{9963B2A7-B4FF-4746-8A50-D92C7EBFD203}" srcOrd="10" destOrd="0" presId="urn:microsoft.com/office/officeart/2008/layout/LinedList"/>
    <dgm:cxn modelId="{706C62F3-53E6-46EF-9551-DF2CB556B984}" type="presParOf" srcId="{03EB7A57-528B-417B-98FE-A9E9A4322DDA}" destId="{55436F26-DBAA-4B47-A2D9-CAB574D708A8}" srcOrd="11" destOrd="0" presId="urn:microsoft.com/office/officeart/2008/layout/LinedList"/>
    <dgm:cxn modelId="{E77A1617-576E-48F1-B730-49359430F755}" type="presParOf" srcId="{55436F26-DBAA-4B47-A2D9-CAB574D708A8}" destId="{49CC66CB-806A-49B7-9D88-BC95FED23A27}" srcOrd="0" destOrd="0" presId="urn:microsoft.com/office/officeart/2008/layout/LinedList"/>
    <dgm:cxn modelId="{4E61DD0E-DC30-46EB-873E-2F9AE0C6CCF9}" type="presParOf" srcId="{55436F26-DBAA-4B47-A2D9-CAB574D708A8}" destId="{377A4086-8804-410A-BA34-0649EFBF0A84}" srcOrd="1" destOrd="0" presId="urn:microsoft.com/office/officeart/2008/layout/LinedList"/>
    <dgm:cxn modelId="{ED708CA1-6582-422E-9240-2FF894CA2966}" type="presParOf" srcId="{03EB7A57-528B-417B-98FE-A9E9A4322DDA}" destId="{B541A969-1A4C-41B5-B81B-1F3BBF9066CB}" srcOrd="12" destOrd="0" presId="urn:microsoft.com/office/officeart/2008/layout/LinedList"/>
    <dgm:cxn modelId="{E9CF35E3-D9F7-4C01-88E0-8981E47BC29A}" type="presParOf" srcId="{03EB7A57-528B-417B-98FE-A9E9A4322DDA}" destId="{6CDDD73A-6950-469C-A403-A0F449DD2564}" srcOrd="13" destOrd="0" presId="urn:microsoft.com/office/officeart/2008/layout/LinedList"/>
    <dgm:cxn modelId="{0AFDF0A1-9A34-49E2-8B15-DB276A05E2B6}" type="presParOf" srcId="{6CDDD73A-6950-469C-A403-A0F449DD2564}" destId="{0334C444-442D-4395-B47C-80935D28A234}" srcOrd="0" destOrd="0" presId="urn:microsoft.com/office/officeart/2008/layout/LinedList"/>
    <dgm:cxn modelId="{56753F0A-F1F6-4261-9F1D-CD205EA4E0E0}" type="presParOf" srcId="{6CDDD73A-6950-469C-A403-A0F449DD2564}" destId="{F6A3C69B-98BC-4B2B-9B76-65B12844459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87AFA7-8761-4F3A-909E-20EA13F5AC0A}" type="doc">
      <dgm:prSet loTypeId="urn:microsoft.com/office/officeart/2005/8/layout/process1" loCatId="process" qsTypeId="urn:microsoft.com/office/officeart/2005/8/quickstyle/simple1" qsCatId="simple" csTypeId="urn:microsoft.com/office/officeart/2005/8/colors/accent4_5" csCatId="accent4" phldr="1"/>
      <dgm:spPr/>
    </dgm:pt>
    <dgm:pt modelId="{9BE5825F-D392-4D5A-A314-32BC4F32AD52}">
      <dgm:prSet phldrT="[Text]"/>
      <dgm:spPr/>
      <dgm:t>
        <a:bodyPr/>
        <a:lstStyle/>
        <a:p>
          <a:r>
            <a:rPr lang="en-GB" dirty="0"/>
            <a:t>Is it time to reform the Human Rights Act 1998?</a:t>
          </a:r>
        </a:p>
      </dgm:t>
    </dgm:pt>
    <dgm:pt modelId="{2254A32F-E05D-499D-A4A7-1BE5B33FAD94}" type="parTrans" cxnId="{7A87B950-8372-4A90-AB26-8196FF645F87}">
      <dgm:prSet/>
      <dgm:spPr/>
      <dgm:t>
        <a:bodyPr/>
        <a:lstStyle/>
        <a:p>
          <a:endParaRPr lang="en-GB"/>
        </a:p>
      </dgm:t>
    </dgm:pt>
    <dgm:pt modelId="{1B0C770E-42FB-4418-97C3-25D1027F977A}" type="sibTrans" cxnId="{7A87B950-8372-4A90-AB26-8196FF645F87}">
      <dgm:prSet/>
      <dgm:spPr/>
      <dgm:t>
        <a:bodyPr/>
        <a:lstStyle/>
        <a:p>
          <a:endParaRPr lang="en-GB"/>
        </a:p>
      </dgm:t>
    </dgm:pt>
    <dgm:pt modelId="{3087F889-2B44-46E7-982F-293210CC6E1E}">
      <dgm:prSet phldrT="[Text]"/>
      <dgm:spPr/>
      <dgm:t>
        <a:bodyPr/>
        <a:lstStyle/>
        <a:p>
          <a:r>
            <a:rPr lang="en-GB" dirty="0"/>
            <a:t>Parliament say- yes</a:t>
          </a:r>
        </a:p>
      </dgm:t>
    </dgm:pt>
    <dgm:pt modelId="{73509E9D-9BC6-4B6F-BA41-81E090F5B58F}" type="parTrans" cxnId="{713131CD-2A2F-4A43-84E4-DBD2E9D391D0}">
      <dgm:prSet/>
      <dgm:spPr/>
      <dgm:t>
        <a:bodyPr/>
        <a:lstStyle/>
        <a:p>
          <a:endParaRPr lang="en-GB"/>
        </a:p>
      </dgm:t>
    </dgm:pt>
    <dgm:pt modelId="{D51E4F1F-529C-493E-AF28-07A72288B984}" type="sibTrans" cxnId="{713131CD-2A2F-4A43-84E4-DBD2E9D391D0}">
      <dgm:prSet/>
      <dgm:spPr/>
      <dgm:t>
        <a:bodyPr/>
        <a:lstStyle/>
        <a:p>
          <a:endParaRPr lang="en-GB"/>
        </a:p>
      </dgm:t>
    </dgm:pt>
    <dgm:pt modelId="{6E3B7AA5-A373-47B1-B471-0202ECC04193}">
      <dgm:prSet phldrT="[Text]"/>
      <dgm:spPr/>
      <dgm:t>
        <a:bodyPr/>
        <a:lstStyle/>
        <a:p>
          <a:r>
            <a:rPr lang="en-GB" dirty="0"/>
            <a:t>How?- Bill of Rights Bill.</a:t>
          </a:r>
        </a:p>
      </dgm:t>
    </dgm:pt>
    <dgm:pt modelId="{CF0E9156-1B7B-4265-AC52-7AC08847F3A8}" type="parTrans" cxnId="{224A528D-6D80-4F08-B2ED-7825CCF611A4}">
      <dgm:prSet/>
      <dgm:spPr/>
      <dgm:t>
        <a:bodyPr/>
        <a:lstStyle/>
        <a:p>
          <a:endParaRPr lang="en-GB"/>
        </a:p>
      </dgm:t>
    </dgm:pt>
    <dgm:pt modelId="{1BB29E90-AA95-4B05-897C-DED04A46DC95}" type="sibTrans" cxnId="{224A528D-6D80-4F08-B2ED-7825CCF611A4}">
      <dgm:prSet/>
      <dgm:spPr/>
      <dgm:t>
        <a:bodyPr/>
        <a:lstStyle/>
        <a:p>
          <a:endParaRPr lang="en-GB"/>
        </a:p>
      </dgm:t>
    </dgm:pt>
    <dgm:pt modelId="{E427D35B-B967-4356-815E-A584DD17943E}" type="pres">
      <dgm:prSet presAssocID="{0A87AFA7-8761-4F3A-909E-20EA13F5AC0A}" presName="Name0" presStyleCnt="0">
        <dgm:presLayoutVars>
          <dgm:dir/>
          <dgm:resizeHandles val="exact"/>
        </dgm:presLayoutVars>
      </dgm:prSet>
      <dgm:spPr/>
    </dgm:pt>
    <dgm:pt modelId="{609F6E58-329E-416F-B534-889735F4AD92}" type="pres">
      <dgm:prSet presAssocID="{9BE5825F-D392-4D5A-A314-32BC4F32AD52}" presName="node" presStyleLbl="node1" presStyleIdx="0" presStyleCnt="3" custLinFactNeighborY="0">
        <dgm:presLayoutVars>
          <dgm:bulletEnabled val="1"/>
        </dgm:presLayoutVars>
      </dgm:prSet>
      <dgm:spPr/>
    </dgm:pt>
    <dgm:pt modelId="{9ECFE125-0769-4AA1-9632-85FE80B285FF}" type="pres">
      <dgm:prSet presAssocID="{1B0C770E-42FB-4418-97C3-25D1027F977A}" presName="sibTrans" presStyleLbl="sibTrans2D1" presStyleIdx="0" presStyleCnt="2"/>
      <dgm:spPr/>
    </dgm:pt>
    <dgm:pt modelId="{C340C5D0-1977-4752-B41A-6B1C4E1051E1}" type="pres">
      <dgm:prSet presAssocID="{1B0C770E-42FB-4418-97C3-25D1027F977A}" presName="connectorText" presStyleLbl="sibTrans2D1" presStyleIdx="0" presStyleCnt="2"/>
      <dgm:spPr/>
    </dgm:pt>
    <dgm:pt modelId="{D2CCF90E-A07A-4108-B6CC-8C0CA319DD63}" type="pres">
      <dgm:prSet presAssocID="{3087F889-2B44-46E7-982F-293210CC6E1E}" presName="node" presStyleLbl="node1" presStyleIdx="1" presStyleCnt="3">
        <dgm:presLayoutVars>
          <dgm:bulletEnabled val="1"/>
        </dgm:presLayoutVars>
      </dgm:prSet>
      <dgm:spPr/>
    </dgm:pt>
    <dgm:pt modelId="{8A910331-BDA8-4FAB-A9F9-2516C33A5574}" type="pres">
      <dgm:prSet presAssocID="{D51E4F1F-529C-493E-AF28-07A72288B984}" presName="sibTrans" presStyleLbl="sibTrans2D1" presStyleIdx="1" presStyleCnt="2"/>
      <dgm:spPr/>
    </dgm:pt>
    <dgm:pt modelId="{783D973F-7836-48B6-B516-B23B6AB04993}" type="pres">
      <dgm:prSet presAssocID="{D51E4F1F-529C-493E-AF28-07A72288B984}" presName="connectorText" presStyleLbl="sibTrans2D1" presStyleIdx="1" presStyleCnt="2"/>
      <dgm:spPr/>
    </dgm:pt>
    <dgm:pt modelId="{2B4EFD87-AFEA-441E-B756-EAF4FEEA0244}" type="pres">
      <dgm:prSet presAssocID="{6E3B7AA5-A373-47B1-B471-0202ECC04193}" presName="node" presStyleLbl="node1" presStyleIdx="2" presStyleCnt="3" custLinFactNeighborX="-3367" custLinFactNeighborY="0">
        <dgm:presLayoutVars>
          <dgm:bulletEnabled val="1"/>
        </dgm:presLayoutVars>
      </dgm:prSet>
      <dgm:spPr/>
    </dgm:pt>
  </dgm:ptLst>
  <dgm:cxnLst>
    <dgm:cxn modelId="{61E47F0C-6823-4E6C-BF5F-650B2DC276BE}" type="presOf" srcId="{0A87AFA7-8761-4F3A-909E-20EA13F5AC0A}" destId="{E427D35B-B967-4356-815E-A584DD17943E}" srcOrd="0" destOrd="0" presId="urn:microsoft.com/office/officeart/2005/8/layout/process1"/>
    <dgm:cxn modelId="{729D121C-756F-45C2-8D4F-C5196A047675}" type="presOf" srcId="{9BE5825F-D392-4D5A-A314-32BC4F32AD52}" destId="{609F6E58-329E-416F-B534-889735F4AD92}" srcOrd="0" destOrd="0" presId="urn:microsoft.com/office/officeart/2005/8/layout/process1"/>
    <dgm:cxn modelId="{655B0342-C202-48A5-9645-9C9D819FF42A}" type="presOf" srcId="{D51E4F1F-529C-493E-AF28-07A72288B984}" destId="{783D973F-7836-48B6-B516-B23B6AB04993}" srcOrd="1" destOrd="0" presId="urn:microsoft.com/office/officeart/2005/8/layout/process1"/>
    <dgm:cxn modelId="{60CF0D6A-8BFA-4995-8E1F-224D26990274}" type="presOf" srcId="{6E3B7AA5-A373-47B1-B471-0202ECC04193}" destId="{2B4EFD87-AFEA-441E-B756-EAF4FEEA0244}" srcOrd="0" destOrd="0" presId="urn:microsoft.com/office/officeart/2005/8/layout/process1"/>
    <dgm:cxn modelId="{7A87B950-8372-4A90-AB26-8196FF645F87}" srcId="{0A87AFA7-8761-4F3A-909E-20EA13F5AC0A}" destId="{9BE5825F-D392-4D5A-A314-32BC4F32AD52}" srcOrd="0" destOrd="0" parTransId="{2254A32F-E05D-499D-A4A7-1BE5B33FAD94}" sibTransId="{1B0C770E-42FB-4418-97C3-25D1027F977A}"/>
    <dgm:cxn modelId="{F4B25157-C27F-4870-A9DE-66115B32D8C9}" type="presOf" srcId="{1B0C770E-42FB-4418-97C3-25D1027F977A}" destId="{9ECFE125-0769-4AA1-9632-85FE80B285FF}" srcOrd="0" destOrd="0" presId="urn:microsoft.com/office/officeart/2005/8/layout/process1"/>
    <dgm:cxn modelId="{224A528D-6D80-4F08-B2ED-7825CCF611A4}" srcId="{0A87AFA7-8761-4F3A-909E-20EA13F5AC0A}" destId="{6E3B7AA5-A373-47B1-B471-0202ECC04193}" srcOrd="2" destOrd="0" parTransId="{CF0E9156-1B7B-4265-AC52-7AC08847F3A8}" sibTransId="{1BB29E90-AA95-4B05-897C-DED04A46DC95}"/>
    <dgm:cxn modelId="{713131CD-2A2F-4A43-84E4-DBD2E9D391D0}" srcId="{0A87AFA7-8761-4F3A-909E-20EA13F5AC0A}" destId="{3087F889-2B44-46E7-982F-293210CC6E1E}" srcOrd="1" destOrd="0" parTransId="{73509E9D-9BC6-4B6F-BA41-81E090F5B58F}" sibTransId="{D51E4F1F-529C-493E-AF28-07A72288B984}"/>
    <dgm:cxn modelId="{2284C4D1-8DEA-4B4C-BD29-E44CB4309B8F}" type="presOf" srcId="{D51E4F1F-529C-493E-AF28-07A72288B984}" destId="{8A910331-BDA8-4FAB-A9F9-2516C33A5574}" srcOrd="0" destOrd="0" presId="urn:microsoft.com/office/officeart/2005/8/layout/process1"/>
    <dgm:cxn modelId="{AF78C2D3-6DC0-427E-A494-30232F7E8E0E}" type="presOf" srcId="{1B0C770E-42FB-4418-97C3-25D1027F977A}" destId="{C340C5D0-1977-4752-B41A-6B1C4E1051E1}" srcOrd="1" destOrd="0" presId="urn:microsoft.com/office/officeart/2005/8/layout/process1"/>
    <dgm:cxn modelId="{DA3348EA-C9D8-4BFA-8926-54DEB09E4E61}" type="presOf" srcId="{3087F889-2B44-46E7-982F-293210CC6E1E}" destId="{D2CCF90E-A07A-4108-B6CC-8C0CA319DD63}" srcOrd="0" destOrd="0" presId="urn:microsoft.com/office/officeart/2005/8/layout/process1"/>
    <dgm:cxn modelId="{5A367A9B-4FAB-4D5F-A8BA-B5DDD4C8E552}" type="presParOf" srcId="{E427D35B-B967-4356-815E-A584DD17943E}" destId="{609F6E58-329E-416F-B534-889735F4AD92}" srcOrd="0" destOrd="0" presId="urn:microsoft.com/office/officeart/2005/8/layout/process1"/>
    <dgm:cxn modelId="{B3E0BF08-2755-46BC-88CC-6AB5F7EA5CE9}" type="presParOf" srcId="{E427D35B-B967-4356-815E-A584DD17943E}" destId="{9ECFE125-0769-4AA1-9632-85FE80B285FF}" srcOrd="1" destOrd="0" presId="urn:microsoft.com/office/officeart/2005/8/layout/process1"/>
    <dgm:cxn modelId="{7AC6095E-646D-4606-8C85-52669207D050}" type="presParOf" srcId="{9ECFE125-0769-4AA1-9632-85FE80B285FF}" destId="{C340C5D0-1977-4752-B41A-6B1C4E1051E1}" srcOrd="0" destOrd="0" presId="urn:microsoft.com/office/officeart/2005/8/layout/process1"/>
    <dgm:cxn modelId="{7284383C-9C65-4477-A457-64FDBB84621D}" type="presParOf" srcId="{E427D35B-B967-4356-815E-A584DD17943E}" destId="{D2CCF90E-A07A-4108-B6CC-8C0CA319DD63}" srcOrd="2" destOrd="0" presId="urn:microsoft.com/office/officeart/2005/8/layout/process1"/>
    <dgm:cxn modelId="{AF59A196-5FAD-43D2-8AD7-398FAA664DDA}" type="presParOf" srcId="{E427D35B-B967-4356-815E-A584DD17943E}" destId="{8A910331-BDA8-4FAB-A9F9-2516C33A5574}" srcOrd="3" destOrd="0" presId="urn:microsoft.com/office/officeart/2005/8/layout/process1"/>
    <dgm:cxn modelId="{63D687EB-0F8D-4E0F-8F99-FEFF0545E8CA}" type="presParOf" srcId="{8A910331-BDA8-4FAB-A9F9-2516C33A5574}" destId="{783D973F-7836-48B6-B516-B23B6AB04993}" srcOrd="0" destOrd="0" presId="urn:microsoft.com/office/officeart/2005/8/layout/process1"/>
    <dgm:cxn modelId="{0D14ADFB-1CD8-4002-B90C-666748FD59CE}" type="presParOf" srcId="{E427D35B-B967-4356-815E-A584DD17943E}" destId="{2B4EFD87-AFEA-441E-B756-EAF4FEEA0244}"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69619-2E83-4666-8B03-61BAA650191E}">
      <dsp:nvSpPr>
        <dsp:cNvPr id="0" name=""/>
        <dsp:cNvSpPr/>
      </dsp:nvSpPr>
      <dsp:spPr>
        <a:xfrm>
          <a:off x="0" y="0"/>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C15653-C537-4687-8330-98D2DF250C9A}">
      <dsp:nvSpPr>
        <dsp:cNvPr id="0" name=""/>
        <dsp:cNvSpPr/>
      </dsp:nvSpPr>
      <dsp:spPr>
        <a:xfrm>
          <a:off x="0" y="0"/>
          <a:ext cx="10241280" cy="1659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The aim of today’s session is to discuss freedom of assembly and association. </a:t>
          </a:r>
          <a:endParaRPr lang="en-US" sz="3100" kern="1200" dirty="0"/>
        </a:p>
      </dsp:txBody>
      <dsp:txXfrm>
        <a:off x="0" y="0"/>
        <a:ext cx="10241280" cy="1659636"/>
      </dsp:txXfrm>
    </dsp:sp>
    <dsp:sp modelId="{67EFF41A-BB12-40C2-976E-7FE66037A8E8}">
      <dsp:nvSpPr>
        <dsp:cNvPr id="0" name=""/>
        <dsp:cNvSpPr/>
      </dsp:nvSpPr>
      <dsp:spPr>
        <a:xfrm>
          <a:off x="0" y="1659636"/>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F1FD4-0C18-4FE4-BF2D-759FB198A49A}">
      <dsp:nvSpPr>
        <dsp:cNvPr id="0" name=""/>
        <dsp:cNvSpPr/>
      </dsp:nvSpPr>
      <dsp:spPr>
        <a:xfrm>
          <a:off x="0" y="1659636"/>
          <a:ext cx="10241280" cy="1659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By the end of today’s session students should be able to demonstrate their understanding of the assignment question and the right to freedom of assembly and association. </a:t>
          </a:r>
          <a:endParaRPr lang="en-US" sz="3100" kern="1200" dirty="0"/>
        </a:p>
      </dsp:txBody>
      <dsp:txXfrm>
        <a:off x="0" y="1659636"/>
        <a:ext cx="10241280" cy="16596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D58EC-71F1-45D4-8B76-CB3165F46CED}">
      <dsp:nvSpPr>
        <dsp:cNvPr id="0" name=""/>
        <dsp:cNvSpPr/>
      </dsp:nvSpPr>
      <dsp:spPr>
        <a:xfrm>
          <a:off x="0" y="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Before the European Convention on Human Rights 1950. </a:t>
          </a:r>
          <a:endParaRPr lang="en-US" sz="2500" kern="1200"/>
        </a:p>
      </dsp:txBody>
      <dsp:txXfrm>
        <a:off x="24104" y="24104"/>
        <a:ext cx="7464731" cy="774752"/>
      </dsp:txXfrm>
    </dsp:sp>
    <dsp:sp modelId="{7BCAE090-4B19-48B6-AB52-CA403F2FFA6E}">
      <dsp:nvSpPr>
        <dsp:cNvPr id="0" name=""/>
        <dsp:cNvSpPr/>
      </dsp:nvSpPr>
      <dsp:spPr>
        <a:xfrm>
          <a:off x="630936" y="93726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No document that laying out our rights. </a:t>
          </a:r>
          <a:endParaRPr lang="en-US" sz="2500" kern="1200"/>
        </a:p>
      </dsp:txBody>
      <dsp:txXfrm>
        <a:off x="655040" y="961364"/>
        <a:ext cx="7234988" cy="774752"/>
      </dsp:txXfrm>
    </dsp:sp>
    <dsp:sp modelId="{7891EB14-BE8C-4A08-8924-09AC98B6BE88}">
      <dsp:nvSpPr>
        <dsp:cNvPr id="0" name=""/>
        <dsp:cNvSpPr/>
      </dsp:nvSpPr>
      <dsp:spPr>
        <a:xfrm>
          <a:off x="1261871" y="187452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Instead common law was followed. </a:t>
          </a:r>
          <a:endParaRPr lang="en-US" sz="2500" kern="1200"/>
        </a:p>
      </dsp:txBody>
      <dsp:txXfrm>
        <a:off x="1285975" y="1898624"/>
        <a:ext cx="7234988" cy="774752"/>
      </dsp:txXfrm>
    </dsp:sp>
    <dsp:sp modelId="{DB06D72D-777A-4519-B4EE-C2BC40994B10}">
      <dsp:nvSpPr>
        <dsp:cNvPr id="0" name=""/>
        <dsp:cNvSpPr/>
      </dsp:nvSpPr>
      <dsp:spPr>
        <a:xfrm>
          <a:off x="1892808" y="281178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Civil liberties – can do anything unless prohibited by; </a:t>
          </a:r>
          <a:endParaRPr lang="en-US" sz="2500" kern="1200"/>
        </a:p>
      </dsp:txBody>
      <dsp:txXfrm>
        <a:off x="1916912" y="2835884"/>
        <a:ext cx="7234988" cy="774752"/>
      </dsp:txXfrm>
    </dsp:sp>
    <dsp:sp modelId="{6CE3360E-9323-4442-AB46-41D7CFE8647A}">
      <dsp:nvSpPr>
        <dsp:cNvPr id="0" name=""/>
        <dsp:cNvSpPr/>
      </dsp:nvSpPr>
      <dsp:spPr>
        <a:xfrm>
          <a:off x="2523743" y="374904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Laws such as the Public Order Act 1986. </a:t>
          </a:r>
          <a:endParaRPr lang="en-US" sz="2500" kern="1200"/>
        </a:p>
      </dsp:txBody>
      <dsp:txXfrm>
        <a:off x="2547847" y="3773144"/>
        <a:ext cx="7234988" cy="774752"/>
      </dsp:txXfrm>
    </dsp:sp>
    <dsp:sp modelId="{AD352C66-1EEC-43A5-88C3-2E8EAFF9E601}">
      <dsp:nvSpPr>
        <dsp:cNvPr id="0" name=""/>
        <dsp:cNvSpPr/>
      </dsp:nvSpPr>
      <dsp:spPr>
        <a:xfrm>
          <a:off x="7914132" y="601217"/>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34490" y="601217"/>
        <a:ext cx="294208" cy="402530"/>
      </dsp:txXfrm>
    </dsp:sp>
    <dsp:sp modelId="{41070A63-C282-4E17-B0CB-619B2052E730}">
      <dsp:nvSpPr>
        <dsp:cNvPr id="0" name=""/>
        <dsp:cNvSpPr/>
      </dsp:nvSpPr>
      <dsp:spPr>
        <a:xfrm>
          <a:off x="8545068" y="1538478"/>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5426" y="1538478"/>
        <a:ext cx="294208" cy="402530"/>
      </dsp:txXfrm>
    </dsp:sp>
    <dsp:sp modelId="{9C07779E-7795-4116-9D3E-BE4EB1C3BFDA}">
      <dsp:nvSpPr>
        <dsp:cNvPr id="0" name=""/>
        <dsp:cNvSpPr/>
      </dsp:nvSpPr>
      <dsp:spPr>
        <a:xfrm>
          <a:off x="9176004" y="2462022"/>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96362" y="2462022"/>
        <a:ext cx="294208" cy="402530"/>
      </dsp:txXfrm>
    </dsp:sp>
    <dsp:sp modelId="{4952023C-E3E9-4E43-8D0F-8DF30DE2BE6C}">
      <dsp:nvSpPr>
        <dsp:cNvPr id="0" name=""/>
        <dsp:cNvSpPr/>
      </dsp:nvSpPr>
      <dsp:spPr>
        <a:xfrm>
          <a:off x="9806940" y="3408426"/>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27298" y="3408426"/>
        <a:ext cx="294208" cy="402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9BF69-F761-449E-A58C-F543B22E4FC3}">
      <dsp:nvSpPr>
        <dsp:cNvPr id="0" name=""/>
        <dsp:cNvSpPr/>
      </dsp:nvSpPr>
      <dsp:spPr>
        <a:xfrm rot="5400000">
          <a:off x="-289718" y="292805"/>
          <a:ext cx="1931458" cy="1352020"/>
        </a:xfrm>
        <a:prstGeom prst="chevron">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Absolute rights </a:t>
          </a:r>
        </a:p>
      </dsp:txBody>
      <dsp:txXfrm rot="-5400000">
        <a:off x="1" y="679096"/>
        <a:ext cx="1352020" cy="579438"/>
      </dsp:txXfrm>
    </dsp:sp>
    <dsp:sp modelId="{C9EB69DD-5077-4468-956C-839143F34052}">
      <dsp:nvSpPr>
        <dsp:cNvPr id="0" name=""/>
        <dsp:cNvSpPr/>
      </dsp:nvSpPr>
      <dsp:spPr>
        <a:xfrm rot="5400000">
          <a:off x="4112286" y="-2757179"/>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Cannot be interfered with by the state.</a:t>
          </a:r>
        </a:p>
        <a:p>
          <a:pPr marL="285750" lvl="1" indent="-285750" algn="l" defTabSz="1422400">
            <a:lnSpc>
              <a:spcPct val="90000"/>
            </a:lnSpc>
            <a:spcBef>
              <a:spcPct val="0"/>
            </a:spcBef>
            <a:spcAft>
              <a:spcPct val="15000"/>
            </a:spcAft>
            <a:buChar char="•"/>
          </a:pPr>
          <a:r>
            <a:rPr lang="en-GB" sz="3200" kern="1200" dirty="0"/>
            <a:t>Article 3,4 and 7.</a:t>
          </a:r>
        </a:p>
      </dsp:txBody>
      <dsp:txXfrm rot="-5400000">
        <a:off x="1352020" y="64373"/>
        <a:ext cx="6714693" cy="1132875"/>
      </dsp:txXfrm>
    </dsp:sp>
    <dsp:sp modelId="{AE99FB8D-96CE-43A3-92A6-B44DB80C4619}">
      <dsp:nvSpPr>
        <dsp:cNvPr id="0" name=""/>
        <dsp:cNvSpPr/>
      </dsp:nvSpPr>
      <dsp:spPr>
        <a:xfrm rot="5400000">
          <a:off x="-289718" y="2033323"/>
          <a:ext cx="1931458" cy="1352020"/>
        </a:xfrm>
        <a:prstGeom prst="chevron">
          <a:avLst/>
        </a:prstGeom>
        <a:solidFill>
          <a:schemeClr val="accent4">
            <a:shade val="80000"/>
            <a:hueOff val="-99025"/>
            <a:satOff val="5115"/>
            <a:lumOff val="10774"/>
            <a:alphaOff val="0"/>
          </a:schemeClr>
        </a:solidFill>
        <a:ln w="12700" cap="flat" cmpd="sng" algn="ctr">
          <a:solidFill>
            <a:schemeClr val="accent4">
              <a:shade val="80000"/>
              <a:hueOff val="-99025"/>
              <a:satOff val="5115"/>
              <a:lumOff val="107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Limited rights </a:t>
          </a:r>
        </a:p>
      </dsp:txBody>
      <dsp:txXfrm rot="-5400000">
        <a:off x="1" y="2419614"/>
        <a:ext cx="1352020" cy="579438"/>
      </dsp:txXfrm>
    </dsp:sp>
    <dsp:sp modelId="{E456CBD8-1847-4EDB-8EF9-F0E338C7FDEB}">
      <dsp:nvSpPr>
        <dsp:cNvPr id="0" name=""/>
        <dsp:cNvSpPr/>
      </dsp:nvSpPr>
      <dsp:spPr>
        <a:xfrm rot="5400000">
          <a:off x="4112286" y="-1016661"/>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99025"/>
              <a:satOff val="5115"/>
              <a:lumOff val="10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Exceptions. </a:t>
          </a:r>
        </a:p>
        <a:p>
          <a:pPr marL="285750" lvl="1" indent="-285750" algn="l" defTabSz="1422400">
            <a:lnSpc>
              <a:spcPct val="90000"/>
            </a:lnSpc>
            <a:spcBef>
              <a:spcPct val="0"/>
            </a:spcBef>
            <a:spcAft>
              <a:spcPct val="15000"/>
            </a:spcAft>
            <a:buChar char="•"/>
          </a:pPr>
          <a:r>
            <a:rPr lang="en-GB" sz="3200" kern="1200" dirty="0"/>
            <a:t>Article 2,5 and 6.</a:t>
          </a:r>
        </a:p>
      </dsp:txBody>
      <dsp:txXfrm rot="-5400000">
        <a:off x="1352020" y="1804891"/>
        <a:ext cx="6714693" cy="1132875"/>
      </dsp:txXfrm>
    </dsp:sp>
    <dsp:sp modelId="{896AB3EE-307E-4695-A90C-8734909F998C}">
      <dsp:nvSpPr>
        <dsp:cNvPr id="0" name=""/>
        <dsp:cNvSpPr/>
      </dsp:nvSpPr>
      <dsp:spPr>
        <a:xfrm rot="5400000">
          <a:off x="-289718" y="3773840"/>
          <a:ext cx="1931458" cy="1352020"/>
        </a:xfrm>
        <a:prstGeom prst="chevron">
          <a:avLst/>
        </a:prstGeom>
        <a:solidFill>
          <a:schemeClr val="accent4">
            <a:shade val="80000"/>
            <a:hueOff val="-198050"/>
            <a:satOff val="10229"/>
            <a:lumOff val="21548"/>
            <a:alphaOff val="0"/>
          </a:schemeClr>
        </a:solidFill>
        <a:ln w="12700" cap="flat" cmpd="sng" algn="ctr">
          <a:solidFill>
            <a:schemeClr val="accent4">
              <a:shade val="80000"/>
              <a:hueOff val="-198050"/>
              <a:satOff val="10229"/>
              <a:lumOff val="215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Qualified rights</a:t>
          </a:r>
        </a:p>
      </dsp:txBody>
      <dsp:txXfrm rot="-5400000">
        <a:off x="1" y="4160131"/>
        <a:ext cx="1352020" cy="579438"/>
      </dsp:txXfrm>
    </dsp:sp>
    <dsp:sp modelId="{66DE6541-50A5-464D-A20D-5FAFA6C7FB0D}">
      <dsp:nvSpPr>
        <dsp:cNvPr id="0" name=""/>
        <dsp:cNvSpPr/>
      </dsp:nvSpPr>
      <dsp:spPr>
        <a:xfrm rot="5400000">
          <a:off x="4112286" y="723856"/>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198050"/>
              <a:satOff val="10229"/>
              <a:lumOff val="215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Broadly drawn.</a:t>
          </a:r>
        </a:p>
        <a:p>
          <a:pPr marL="285750" lvl="1" indent="-285750" algn="l" defTabSz="1422400">
            <a:lnSpc>
              <a:spcPct val="90000"/>
            </a:lnSpc>
            <a:spcBef>
              <a:spcPct val="0"/>
            </a:spcBef>
            <a:spcAft>
              <a:spcPct val="15000"/>
            </a:spcAft>
            <a:buChar char="•"/>
          </a:pPr>
          <a:r>
            <a:rPr lang="en-GB" sz="3200" kern="1200" dirty="0"/>
            <a:t>Article 8-12.</a:t>
          </a:r>
        </a:p>
      </dsp:txBody>
      <dsp:txXfrm rot="-5400000">
        <a:off x="1352020" y="3545408"/>
        <a:ext cx="6714693" cy="11328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18519-F4DA-4390-B60D-5B1FD15A55E0}">
      <dsp:nvSpPr>
        <dsp:cNvPr id="0" name=""/>
        <dsp:cNvSpPr/>
      </dsp:nvSpPr>
      <dsp:spPr>
        <a:xfrm>
          <a:off x="0" y="405"/>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4C52C-5E49-4B7B-BB6C-E587B3D7D492}">
      <dsp:nvSpPr>
        <dsp:cNvPr id="0" name=""/>
        <dsp:cNvSpPr/>
      </dsp:nvSpPr>
      <dsp:spPr>
        <a:xfrm>
          <a:off x="0" y="405"/>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 the following cases; </a:t>
          </a:r>
          <a:endParaRPr lang="en-US" sz="2100" kern="1200"/>
        </a:p>
      </dsp:txBody>
      <dsp:txXfrm>
        <a:off x="0" y="405"/>
        <a:ext cx="10241280" cy="474065"/>
      </dsp:txXfrm>
    </dsp:sp>
    <dsp:sp modelId="{2046D5F0-765F-4462-8D8C-0CB314F43639}">
      <dsp:nvSpPr>
        <dsp:cNvPr id="0" name=""/>
        <dsp:cNvSpPr/>
      </dsp:nvSpPr>
      <dsp:spPr>
        <a:xfrm>
          <a:off x="0" y="474471"/>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6BD86-B0C4-4F9D-BD4E-A0092F42AB71}">
      <dsp:nvSpPr>
        <dsp:cNvPr id="0" name=""/>
        <dsp:cNvSpPr/>
      </dsp:nvSpPr>
      <dsp:spPr>
        <a:xfrm>
          <a:off x="0" y="474471"/>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Facts; </a:t>
          </a:r>
          <a:endParaRPr lang="en-US" sz="2100" kern="1200"/>
        </a:p>
      </dsp:txBody>
      <dsp:txXfrm>
        <a:off x="0" y="474471"/>
        <a:ext cx="10241280" cy="474065"/>
      </dsp:txXfrm>
    </dsp:sp>
    <dsp:sp modelId="{FCBF2C8F-E058-4E4A-B4B0-4DB26C087193}">
      <dsp:nvSpPr>
        <dsp:cNvPr id="0" name=""/>
        <dsp:cNvSpPr/>
      </dsp:nvSpPr>
      <dsp:spPr>
        <a:xfrm>
          <a:off x="0" y="948537"/>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2D0BF-D8D2-468F-8EEB-729FCB3ACD1B}">
      <dsp:nvSpPr>
        <dsp:cNvPr id="0" name=""/>
        <dsp:cNvSpPr/>
      </dsp:nvSpPr>
      <dsp:spPr>
        <a:xfrm>
          <a:off x="0" y="948537"/>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Which article it relates to?</a:t>
          </a:r>
          <a:endParaRPr lang="en-US" sz="2100" kern="1200"/>
        </a:p>
      </dsp:txBody>
      <dsp:txXfrm>
        <a:off x="0" y="948537"/>
        <a:ext cx="10241280" cy="474065"/>
      </dsp:txXfrm>
    </dsp:sp>
    <dsp:sp modelId="{1917C97F-B847-4717-AAFD-A917751B26B2}">
      <dsp:nvSpPr>
        <dsp:cNvPr id="0" name=""/>
        <dsp:cNvSpPr/>
      </dsp:nvSpPr>
      <dsp:spPr>
        <a:xfrm>
          <a:off x="0" y="1422603"/>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B6898-70C6-4103-8073-3B7FB879DB34}">
      <dsp:nvSpPr>
        <dsp:cNvPr id="0" name=""/>
        <dsp:cNvSpPr/>
      </dsp:nvSpPr>
      <dsp:spPr>
        <a:xfrm>
          <a:off x="0" y="1422603"/>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Ireland v United Kingdom [1978]</a:t>
          </a:r>
          <a:endParaRPr lang="en-US" sz="2100" kern="1200"/>
        </a:p>
      </dsp:txBody>
      <dsp:txXfrm>
        <a:off x="0" y="1422603"/>
        <a:ext cx="10241280" cy="474065"/>
      </dsp:txXfrm>
    </dsp:sp>
    <dsp:sp modelId="{7755C1CB-D6A7-42F2-818E-96ED0C0B1EE4}">
      <dsp:nvSpPr>
        <dsp:cNvPr id="0" name=""/>
        <dsp:cNvSpPr/>
      </dsp:nvSpPr>
      <dsp:spPr>
        <a:xfrm>
          <a:off x="0" y="1896668"/>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506D2-20E0-43B3-8DF3-77A2FF989191}">
      <dsp:nvSpPr>
        <dsp:cNvPr id="0" name=""/>
        <dsp:cNvSpPr/>
      </dsp:nvSpPr>
      <dsp:spPr>
        <a:xfrm>
          <a:off x="0" y="1896668"/>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McCann and Others v United Kingdom [1995] </a:t>
          </a:r>
          <a:endParaRPr lang="en-US" sz="2100" kern="1200"/>
        </a:p>
      </dsp:txBody>
      <dsp:txXfrm>
        <a:off x="0" y="1896668"/>
        <a:ext cx="10241280" cy="474065"/>
      </dsp:txXfrm>
    </dsp:sp>
    <dsp:sp modelId="{9963B2A7-B4FF-4746-8A50-D92C7EBFD203}">
      <dsp:nvSpPr>
        <dsp:cNvPr id="0" name=""/>
        <dsp:cNvSpPr/>
      </dsp:nvSpPr>
      <dsp:spPr>
        <a:xfrm>
          <a:off x="0" y="237073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C66CB-806A-49B7-9D88-BC95FED23A27}">
      <dsp:nvSpPr>
        <dsp:cNvPr id="0" name=""/>
        <dsp:cNvSpPr/>
      </dsp:nvSpPr>
      <dsp:spPr>
        <a:xfrm>
          <a:off x="0" y="2370734"/>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 v H [2020] </a:t>
          </a:r>
          <a:endParaRPr lang="en-US" sz="2100" kern="1200"/>
        </a:p>
      </dsp:txBody>
      <dsp:txXfrm>
        <a:off x="0" y="2370734"/>
        <a:ext cx="10241280" cy="474065"/>
      </dsp:txXfrm>
    </dsp:sp>
    <dsp:sp modelId="{B541A969-1A4C-41B5-B81B-1F3BBF9066CB}">
      <dsp:nvSpPr>
        <dsp:cNvPr id="0" name=""/>
        <dsp:cNvSpPr/>
      </dsp:nvSpPr>
      <dsp:spPr>
        <a:xfrm>
          <a:off x="0" y="284480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4C444-442D-4395-B47C-80935D28A234}">
      <dsp:nvSpPr>
        <dsp:cNvPr id="0" name=""/>
        <dsp:cNvSpPr/>
      </dsp:nvSpPr>
      <dsp:spPr>
        <a:xfrm>
          <a:off x="0" y="2844800"/>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Golder v United Kingdom [1975]</a:t>
          </a:r>
          <a:endParaRPr lang="en-US" sz="2100" kern="1200"/>
        </a:p>
      </dsp:txBody>
      <dsp:txXfrm>
        <a:off x="0" y="2844800"/>
        <a:ext cx="10241280" cy="4740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F6E58-329E-416F-B534-889735F4AD92}">
      <dsp:nvSpPr>
        <dsp:cNvPr id="0" name=""/>
        <dsp:cNvSpPr/>
      </dsp:nvSpPr>
      <dsp:spPr>
        <a:xfrm>
          <a:off x="9871" y="2406869"/>
          <a:ext cx="2950486" cy="1770292"/>
        </a:xfrm>
        <a:prstGeom prst="roundRect">
          <a:avLst>
            <a:gd name="adj" fmla="val 10000"/>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Is it time to reform the Human Rights Act 1998?</a:t>
          </a:r>
        </a:p>
      </dsp:txBody>
      <dsp:txXfrm>
        <a:off x="61721" y="2458719"/>
        <a:ext cx="2846786" cy="1666592"/>
      </dsp:txXfrm>
    </dsp:sp>
    <dsp:sp modelId="{9ECFE125-0769-4AA1-9632-85FE80B285FF}">
      <dsp:nvSpPr>
        <dsp:cNvPr id="0" name=""/>
        <dsp:cNvSpPr/>
      </dsp:nvSpPr>
      <dsp:spPr>
        <a:xfrm>
          <a:off x="3255407" y="2926155"/>
          <a:ext cx="625503" cy="731720"/>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55407" y="3072499"/>
        <a:ext cx="437852" cy="439032"/>
      </dsp:txXfrm>
    </dsp:sp>
    <dsp:sp modelId="{D2CCF90E-A07A-4108-B6CC-8C0CA319DD63}">
      <dsp:nvSpPr>
        <dsp:cNvPr id="0" name=""/>
        <dsp:cNvSpPr/>
      </dsp:nvSpPr>
      <dsp:spPr>
        <a:xfrm>
          <a:off x="4140553" y="2406869"/>
          <a:ext cx="2950486" cy="1770292"/>
        </a:xfrm>
        <a:prstGeom prst="roundRect">
          <a:avLst>
            <a:gd name="adj" fmla="val 10000"/>
          </a:avLst>
        </a:prstGeom>
        <a:solidFill>
          <a:schemeClr val="accent4">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Parliament say- yes</a:t>
          </a:r>
        </a:p>
      </dsp:txBody>
      <dsp:txXfrm>
        <a:off x="4192403" y="2458719"/>
        <a:ext cx="2846786" cy="1666592"/>
      </dsp:txXfrm>
    </dsp:sp>
    <dsp:sp modelId="{8A910331-BDA8-4FAB-A9F9-2516C33A5574}">
      <dsp:nvSpPr>
        <dsp:cNvPr id="0" name=""/>
        <dsp:cNvSpPr/>
      </dsp:nvSpPr>
      <dsp:spPr>
        <a:xfrm>
          <a:off x="7376154" y="2926155"/>
          <a:ext cx="604442" cy="731720"/>
        </a:xfrm>
        <a:prstGeom prst="rightArrow">
          <a:avLst>
            <a:gd name="adj1" fmla="val 60000"/>
            <a:gd name="adj2" fmla="val 50000"/>
          </a:avLst>
        </a:prstGeom>
        <a:solidFill>
          <a:schemeClr val="accent4">
            <a:shade val="90000"/>
            <a:hueOff val="-248020"/>
            <a:satOff val="550"/>
            <a:lumOff val="2551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376154" y="3072499"/>
        <a:ext cx="423109" cy="439032"/>
      </dsp:txXfrm>
    </dsp:sp>
    <dsp:sp modelId="{2B4EFD87-AFEA-441E-B756-EAF4FEEA0244}">
      <dsp:nvSpPr>
        <dsp:cNvPr id="0" name=""/>
        <dsp:cNvSpPr/>
      </dsp:nvSpPr>
      <dsp:spPr>
        <a:xfrm>
          <a:off x="8231497" y="2406869"/>
          <a:ext cx="2950486" cy="1770292"/>
        </a:xfrm>
        <a:prstGeom prst="roundRect">
          <a:avLst>
            <a:gd name="adj" fmla="val 10000"/>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How?- Bill of Rights Bill.</a:t>
          </a:r>
        </a:p>
      </dsp:txBody>
      <dsp:txXfrm>
        <a:off x="8283347" y="2458719"/>
        <a:ext cx="2846786" cy="16665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2/17/2023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3292225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23</a:t>
            </a:fld>
            <a:endParaRPr lang="en-US" dirty="0"/>
          </a:p>
        </p:txBody>
      </p:sp>
    </p:spTree>
    <p:extLst>
      <p:ext uri="{BB962C8B-B14F-4D97-AF65-F5344CB8AC3E}">
        <p14:creationId xmlns:p14="http://schemas.microsoft.com/office/powerpoint/2010/main" val="248571952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1.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5.png"/><Relationship Id="rId4" Type="http://schemas.openxmlformats.org/officeDocument/2006/relationships/notesSlide" Target="../notesSlides/notesSlide1.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11.xml"/><Relationship Id="rId7" Type="http://schemas.openxmlformats.org/officeDocument/2006/relationships/diagramColors" Target="../diagrams/colors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5.png"/><Relationship Id="rId4" Type="http://schemas.openxmlformats.org/officeDocument/2006/relationships/image" Target="../media/image16.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15.png"/><Relationship Id="rId5" Type="http://schemas.openxmlformats.org/officeDocument/2006/relationships/image" Target="../media/image18.svg"/><Relationship Id="rId4" Type="http://schemas.openxmlformats.org/officeDocument/2006/relationships/image" Target="../media/image17.png"/></Relationships>
</file>

<file path=ppt/slides/_rels/slide4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6.xml"/><Relationship Id="rId7" Type="http://schemas.openxmlformats.org/officeDocument/2006/relationships/diagramColors" Target="../diagrams/colors5.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5.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8" Type="http://schemas.openxmlformats.org/officeDocument/2006/relationships/hyperlink" Target="https://www.theguardian.com/law/2022/sep/07/liz-truss-halts-dominic-raab-bill-of-rights-plan" TargetMode="External"/><Relationship Id="rId3" Type="http://schemas.openxmlformats.org/officeDocument/2006/relationships/slideLayout" Target="../slideLayouts/slideLayout6.xml"/><Relationship Id="rId7" Type="http://schemas.openxmlformats.org/officeDocument/2006/relationships/hyperlink" Target="https://www.libertyhumanrights.org.uk/issue/3-facts-that-expose-the-governments-bill-of-rights-as-a-rights-removal-bill/" TargetMode="Externa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hyperlink" Target="https://www.lawsociety.org.uk/topics/human-rights/human-rights-act-reforms" TargetMode="External"/><Relationship Id="rId5" Type="http://schemas.openxmlformats.org/officeDocument/2006/relationships/hyperlink" Target="https://bills.parliament.uk/bills/3227" TargetMode="External"/><Relationship Id="rId10" Type="http://schemas.openxmlformats.org/officeDocument/2006/relationships/image" Target="../media/image15.png"/><Relationship Id="rId4" Type="http://schemas.openxmlformats.org/officeDocument/2006/relationships/hyperlink" Target="https://publications.parliament.uk/pa/bills/cbill/58-03/0117/220117.pdf" TargetMode="External"/><Relationship Id="rId9" Type="http://schemas.openxmlformats.org/officeDocument/2006/relationships/hyperlink" Target="https://www.localgovernmentlawyer.co.uk/litigation-and-enforcement/400-litigation-news/51698-equalities-watchdog-welcomes-decision-to-pause-bill-of-rights-bill" TargetMode="Externa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15.png"/><Relationship Id="rId5" Type="http://schemas.openxmlformats.org/officeDocument/2006/relationships/image" Target="../media/image20.svg"/><Relationship Id="rId4" Type="http://schemas.openxmlformats.org/officeDocument/2006/relationships/image" Target="../media/image19.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15.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15.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15.png"/><Relationship Id="rId5" Type="http://schemas.openxmlformats.org/officeDocument/2006/relationships/image" Target="../media/image22.svg"/><Relationship Id="rId4" Type="http://schemas.openxmlformats.org/officeDocument/2006/relationships/image" Target="../media/image21.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3600" b="1" i="1" u="sng" dirty="0"/>
              <a:t>Freedom of assembly and association </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3841"/>
            <a:ext cx="2999232" cy="438912"/>
          </a:xfrm>
        </p:spPr>
        <p:txBody>
          <a:bodyPr/>
          <a:lstStyle/>
          <a:p>
            <a:r>
              <a:rPr lang="en-US" dirty="0"/>
              <a:t>By Zita Draper </a:t>
            </a:r>
          </a:p>
        </p:txBody>
      </p:sp>
      <p:pic>
        <p:nvPicPr>
          <p:cNvPr id="6" name="Recorded Sound">
            <a:hlinkClick r:id="" action="ppaction://media"/>
            <a:extLst>
              <a:ext uri="{FF2B5EF4-FFF2-40B4-BE49-F238E27FC236}">
                <a16:creationId xmlns:a16="http://schemas.microsoft.com/office/drawing/2014/main" id="{D0992332-ED6D-D487-274C-C05C1E4932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3038" y="6098060"/>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5791"/>
    </mc:Choice>
    <mc:Fallback xmlns="">
      <p:transition spd="slow" advTm="5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81EF-EED5-58DF-6BEF-508B546D4410}"/>
              </a:ext>
            </a:extLst>
          </p:cNvPr>
          <p:cNvSpPr>
            <a:spLocks noGrp="1"/>
          </p:cNvSpPr>
          <p:nvPr>
            <p:ph type="title"/>
          </p:nvPr>
        </p:nvSpPr>
        <p:spPr>
          <a:xfrm>
            <a:off x="7625751" y="242287"/>
            <a:ext cx="3749040" cy="1325880"/>
          </a:xfrm>
        </p:spPr>
        <p:txBody>
          <a:bodyPr>
            <a:normAutofit/>
          </a:bodyPr>
          <a:lstStyle/>
          <a:p>
            <a:pPr algn="ctr"/>
            <a:r>
              <a:rPr lang="en-GB" sz="5400" b="1" i="1" u="sng" dirty="0"/>
              <a:t>Content’s</a:t>
            </a:r>
          </a:p>
        </p:txBody>
      </p:sp>
      <p:sp>
        <p:nvSpPr>
          <p:cNvPr id="4" name="Slide Number Placeholder 3">
            <a:extLst>
              <a:ext uri="{FF2B5EF4-FFF2-40B4-BE49-F238E27FC236}">
                <a16:creationId xmlns:a16="http://schemas.microsoft.com/office/drawing/2014/main" id="{BAF96550-456D-9C96-5896-82C2688C2865}"/>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5" name="Content Placeholder 4">
            <a:extLst>
              <a:ext uri="{FF2B5EF4-FFF2-40B4-BE49-F238E27FC236}">
                <a16:creationId xmlns:a16="http://schemas.microsoft.com/office/drawing/2014/main" id="{A6DE4CE3-2B48-704F-9494-C42AB57D768C}"/>
              </a:ext>
            </a:extLst>
          </p:cNvPr>
          <p:cNvSpPr>
            <a:spLocks noGrp="1"/>
          </p:cNvSpPr>
          <p:nvPr>
            <p:ph sz="quarter" idx="4"/>
          </p:nvPr>
        </p:nvSpPr>
        <p:spPr>
          <a:xfrm>
            <a:off x="7395713" y="1481442"/>
            <a:ext cx="4307169" cy="5040127"/>
          </a:xfrm>
        </p:spPr>
        <p:txBody>
          <a:bodyPr>
            <a:normAutofit/>
          </a:bodyPr>
          <a:lstStyle/>
          <a:p>
            <a:pPr marL="342900" indent="-342900">
              <a:lnSpc>
                <a:spcPct val="220000"/>
              </a:lnSpc>
              <a:buFont typeface="Wingdings" panose="05000000000000000000" pitchFamily="2" charset="2"/>
              <a:buChar char="Ø"/>
            </a:pPr>
            <a:r>
              <a:rPr lang="en-GB" sz="1400" dirty="0"/>
              <a:t>Aims and learning objectives. </a:t>
            </a:r>
          </a:p>
          <a:p>
            <a:pPr marL="342900" indent="-342900">
              <a:lnSpc>
                <a:spcPct val="220000"/>
              </a:lnSpc>
              <a:buFont typeface="Wingdings" panose="05000000000000000000" pitchFamily="2" charset="2"/>
              <a:buChar char="Ø"/>
            </a:pPr>
            <a:r>
              <a:rPr lang="en-GB" sz="1400" dirty="0"/>
              <a:t>Freedom of assembly and association. </a:t>
            </a:r>
          </a:p>
          <a:p>
            <a:pPr marL="342900" indent="-342900">
              <a:lnSpc>
                <a:spcPct val="220000"/>
              </a:lnSpc>
              <a:buFont typeface="Wingdings" panose="05000000000000000000" pitchFamily="2" charset="2"/>
              <a:buChar char="Ø"/>
            </a:pPr>
            <a:r>
              <a:rPr lang="en-GB" sz="1400" dirty="0"/>
              <a:t>Human Rights. </a:t>
            </a:r>
          </a:p>
          <a:p>
            <a:pPr marL="342900" indent="-342900">
              <a:lnSpc>
                <a:spcPct val="220000"/>
              </a:lnSpc>
              <a:buFont typeface="Wingdings" panose="05000000000000000000" pitchFamily="2" charset="2"/>
              <a:buChar char="Ø"/>
            </a:pPr>
            <a:r>
              <a:rPr lang="en-GB" sz="1400" dirty="0"/>
              <a:t>What are they? </a:t>
            </a:r>
          </a:p>
          <a:p>
            <a:pPr marL="342900" indent="-342900">
              <a:lnSpc>
                <a:spcPct val="220000"/>
              </a:lnSpc>
              <a:buFont typeface="Wingdings" panose="05000000000000000000" pitchFamily="2" charset="2"/>
              <a:buChar char="Ø"/>
            </a:pPr>
            <a:r>
              <a:rPr lang="en-GB" sz="1400" dirty="0"/>
              <a:t>Bill of Rights Bill. </a:t>
            </a:r>
          </a:p>
          <a:p>
            <a:pPr marL="342900" indent="-342900">
              <a:lnSpc>
                <a:spcPct val="220000"/>
              </a:lnSpc>
              <a:buFont typeface="Wingdings" panose="05000000000000000000" pitchFamily="2" charset="2"/>
              <a:buChar char="Ø"/>
            </a:pPr>
            <a:r>
              <a:rPr lang="en-GB" sz="1400" dirty="0"/>
              <a:t>Activities. </a:t>
            </a:r>
          </a:p>
          <a:p>
            <a:pPr marL="342900" indent="-342900">
              <a:lnSpc>
                <a:spcPct val="220000"/>
              </a:lnSpc>
              <a:buFont typeface="Wingdings" panose="05000000000000000000" pitchFamily="2" charset="2"/>
              <a:buChar char="Ø"/>
            </a:pPr>
            <a:r>
              <a:rPr lang="en-GB" sz="1400" dirty="0"/>
              <a:t>Summary</a:t>
            </a:r>
          </a:p>
          <a:p>
            <a:pPr marL="342900" indent="-342900">
              <a:lnSpc>
                <a:spcPct val="220000"/>
              </a:lnSpc>
              <a:buFont typeface="Wingdings" panose="05000000000000000000" pitchFamily="2" charset="2"/>
              <a:buChar char="Ø"/>
            </a:pPr>
            <a:r>
              <a:rPr lang="en-GB" sz="1400" dirty="0"/>
              <a:t>Thank you, any questions. </a:t>
            </a:r>
          </a:p>
        </p:txBody>
      </p:sp>
      <p:sp>
        <p:nvSpPr>
          <p:cNvPr id="6" name="Text Placeholder 5">
            <a:extLst>
              <a:ext uri="{FF2B5EF4-FFF2-40B4-BE49-F238E27FC236}">
                <a16:creationId xmlns:a16="http://schemas.microsoft.com/office/drawing/2014/main" id="{8EF68F43-E332-0B70-9095-31D64C4A810E}"/>
              </a:ext>
            </a:extLst>
          </p:cNvPr>
          <p:cNvSpPr>
            <a:spLocks noGrp="1"/>
          </p:cNvSpPr>
          <p:nvPr>
            <p:ph type="body" sz="quarter" idx="13"/>
          </p:nvPr>
        </p:nvSpPr>
        <p:spPr/>
        <p:txBody>
          <a:bodyPr/>
          <a:lstStyle/>
          <a:p>
            <a:r>
              <a:rPr lang="en-GB" dirty="0"/>
              <a:t>C</a:t>
            </a:r>
          </a:p>
        </p:txBody>
      </p:sp>
      <p:pic>
        <p:nvPicPr>
          <p:cNvPr id="3" name="Recorded Sound">
            <a:hlinkClick r:id="" action="ppaction://media"/>
            <a:extLst>
              <a:ext uri="{FF2B5EF4-FFF2-40B4-BE49-F238E27FC236}">
                <a16:creationId xmlns:a16="http://schemas.microsoft.com/office/drawing/2014/main" id="{8B518C92-9F70-9D05-ADE4-80631C8FB3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4318" y="6216769"/>
            <a:ext cx="609600" cy="609600"/>
          </a:xfrm>
          <a:prstGeom prst="rect">
            <a:avLst/>
          </a:prstGeom>
        </p:spPr>
      </p:pic>
    </p:spTree>
    <p:extLst>
      <p:ext uri="{BB962C8B-B14F-4D97-AF65-F5344CB8AC3E}">
        <p14:creationId xmlns:p14="http://schemas.microsoft.com/office/powerpoint/2010/main" val="3953426589"/>
      </p:ext>
    </p:extLst>
  </p:cSld>
  <p:clrMapOvr>
    <a:masterClrMapping/>
  </p:clrMapOvr>
  <mc:AlternateContent xmlns:mc="http://schemas.openxmlformats.org/markup-compatibility/2006" xmlns:p14="http://schemas.microsoft.com/office/powerpoint/2010/main">
    <mc:Choice Requires="p14">
      <p:transition spd="slow" p14:dur="2000" advTm="27750"/>
    </mc:Choice>
    <mc:Fallback xmlns="">
      <p:transition spd="slow" advTm="27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CF5545A-BFE6-7A6A-86B8-55A508611651}"/>
              </a:ext>
            </a:extLst>
          </p:cNvPr>
          <p:cNvSpPr>
            <a:spLocks noGrp="1"/>
          </p:cNvSpPr>
          <p:nvPr>
            <p:ph type="title"/>
          </p:nvPr>
        </p:nvSpPr>
        <p:spPr>
          <a:xfrm>
            <a:off x="381000" y="381000"/>
            <a:ext cx="11430000" cy="1325563"/>
          </a:xfrm>
        </p:spPr>
        <p:txBody>
          <a:bodyPr anchor="ctr">
            <a:normAutofit/>
          </a:bodyPr>
          <a:lstStyle/>
          <a:p>
            <a:r>
              <a:rPr lang="en-GB" b="1" i="1" u="sng"/>
              <a:t>Aims and Learning Objectives </a:t>
            </a:r>
          </a:p>
        </p:txBody>
      </p:sp>
      <p:sp>
        <p:nvSpPr>
          <p:cNvPr id="4" name="Slide Number Placeholder 3">
            <a:extLst>
              <a:ext uri="{FF2B5EF4-FFF2-40B4-BE49-F238E27FC236}">
                <a16:creationId xmlns:a16="http://schemas.microsoft.com/office/drawing/2014/main" id="{B1C1D6BE-5BD0-857A-87A4-ED6F205EB8B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graphicFrame>
        <p:nvGraphicFramePr>
          <p:cNvPr id="10" name="Content Placeholder 7">
            <a:extLst>
              <a:ext uri="{FF2B5EF4-FFF2-40B4-BE49-F238E27FC236}">
                <a16:creationId xmlns:a16="http://schemas.microsoft.com/office/drawing/2014/main" id="{3F85E388-73FD-ACE6-4656-0C43083C497C}"/>
              </a:ext>
            </a:extLst>
          </p:cNvPr>
          <p:cNvGraphicFramePr>
            <a:graphicFrameLocks noGrp="1"/>
          </p:cNvGraphicFramePr>
          <p:nvPr>
            <p:ph sz="quarter" idx="12"/>
            <p:extLst>
              <p:ext uri="{D42A27DB-BD31-4B8C-83A1-F6EECF244321}">
                <p14:modId xmlns:p14="http://schemas.microsoft.com/office/powerpoint/2010/main" val="4091355012"/>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58FEBDBA-D777-3194-21F3-4F39FFA3FC4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0792" y="6051550"/>
            <a:ext cx="609600" cy="609600"/>
          </a:xfrm>
          <a:prstGeom prst="rect">
            <a:avLst/>
          </a:prstGeom>
        </p:spPr>
      </p:pic>
    </p:spTree>
    <p:extLst>
      <p:ext uri="{BB962C8B-B14F-4D97-AF65-F5344CB8AC3E}">
        <p14:creationId xmlns:p14="http://schemas.microsoft.com/office/powerpoint/2010/main" val="1681852098"/>
      </p:ext>
    </p:extLst>
  </p:cSld>
  <p:clrMapOvr>
    <a:masterClrMapping/>
  </p:clrMapOvr>
  <mc:AlternateContent xmlns:mc="http://schemas.openxmlformats.org/markup-compatibility/2006" xmlns:p14="http://schemas.microsoft.com/office/powerpoint/2010/main">
    <mc:Choice Requires="p14">
      <p:transition spd="slow" p14:dur="2000" advTm="16054"/>
    </mc:Choice>
    <mc:Fallback xmlns="">
      <p:transition spd="slow" advTm="1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0C532-20ED-DBA7-DB6D-ED98A2B39624}"/>
              </a:ext>
            </a:extLst>
          </p:cNvPr>
          <p:cNvSpPr>
            <a:spLocks noGrp="1"/>
          </p:cNvSpPr>
          <p:nvPr>
            <p:ph type="title"/>
          </p:nvPr>
        </p:nvSpPr>
        <p:spPr>
          <a:xfrm>
            <a:off x="228600" y="90170"/>
            <a:ext cx="11125200" cy="1325880"/>
          </a:xfrm>
        </p:spPr>
        <p:txBody>
          <a:bodyPr anchor="ctr">
            <a:normAutofit fontScale="90000"/>
          </a:bodyPr>
          <a:lstStyle/>
          <a:p>
            <a:r>
              <a:rPr lang="en-GB" sz="5400" b="1" i="1" u="sng" dirty="0"/>
              <a:t>European Convention on Human Rights</a:t>
            </a:r>
          </a:p>
        </p:txBody>
      </p:sp>
      <p:sp>
        <p:nvSpPr>
          <p:cNvPr id="5" name="Slide Number Placeholder 4">
            <a:extLst>
              <a:ext uri="{FF2B5EF4-FFF2-40B4-BE49-F238E27FC236}">
                <a16:creationId xmlns:a16="http://schemas.microsoft.com/office/drawing/2014/main" id="{8A8D8C3D-BC80-0F9F-C881-3BA13D1429C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a:t>
            </a:fld>
            <a:endParaRPr lang="en-US"/>
          </a:p>
        </p:txBody>
      </p:sp>
      <p:graphicFrame>
        <p:nvGraphicFramePr>
          <p:cNvPr id="7" name="Content Placeholder 2">
            <a:extLst>
              <a:ext uri="{FF2B5EF4-FFF2-40B4-BE49-F238E27FC236}">
                <a16:creationId xmlns:a16="http://schemas.microsoft.com/office/drawing/2014/main" id="{92741B77-D541-117D-0BCB-F752FCC09B73}"/>
              </a:ext>
            </a:extLst>
          </p:cNvPr>
          <p:cNvGraphicFramePr>
            <a:graphicFrameLocks noGrp="1"/>
          </p:cNvGraphicFramePr>
          <p:nvPr>
            <p:ph idx="1"/>
            <p:extLst>
              <p:ext uri="{D42A27DB-BD31-4B8C-83A1-F6EECF244321}">
                <p14:modId xmlns:p14="http://schemas.microsoft.com/office/powerpoint/2010/main" val="271277796"/>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788445E-4704-9D8B-8DB4-B53E3B242E1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0792" y="6147881"/>
            <a:ext cx="609600" cy="609600"/>
          </a:xfrm>
          <a:prstGeom prst="rect">
            <a:avLst/>
          </a:prstGeom>
        </p:spPr>
      </p:pic>
    </p:spTree>
    <p:extLst>
      <p:ext uri="{BB962C8B-B14F-4D97-AF65-F5344CB8AC3E}">
        <p14:creationId xmlns:p14="http://schemas.microsoft.com/office/powerpoint/2010/main" val="892548028"/>
      </p:ext>
    </p:extLst>
  </p:cSld>
  <p:clrMapOvr>
    <a:masterClrMapping/>
  </p:clrMapOvr>
  <mc:AlternateContent xmlns:mc="http://schemas.openxmlformats.org/markup-compatibility/2006" xmlns:p14="http://schemas.microsoft.com/office/powerpoint/2010/main">
    <mc:Choice Requires="p14">
      <p:transition spd="slow" p14:dur="2000" advTm="44244"/>
    </mc:Choice>
    <mc:Fallback xmlns="">
      <p:transition spd="slow" advTm="44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ED5A-0F8C-D397-CBF7-AD69F2D4F769}"/>
              </a:ext>
            </a:extLst>
          </p:cNvPr>
          <p:cNvSpPr>
            <a:spLocks noGrp="1"/>
          </p:cNvSpPr>
          <p:nvPr>
            <p:ph type="title"/>
          </p:nvPr>
        </p:nvSpPr>
        <p:spPr>
          <a:xfrm>
            <a:off x="1748028" y="1389888"/>
            <a:ext cx="8695944" cy="1325880"/>
          </a:xfrm>
        </p:spPr>
        <p:txBody>
          <a:bodyPr anchor="ctr">
            <a:normAutofit/>
          </a:bodyPr>
          <a:lstStyle/>
          <a:p>
            <a:r>
              <a:rPr lang="en-GB" b="1" i="1" u="sng"/>
              <a:t>European Convention on Human Rights 1950</a:t>
            </a:r>
          </a:p>
        </p:txBody>
      </p:sp>
      <p:sp>
        <p:nvSpPr>
          <p:cNvPr id="3" name="Content Placeholder 2">
            <a:extLst>
              <a:ext uri="{FF2B5EF4-FFF2-40B4-BE49-F238E27FC236}">
                <a16:creationId xmlns:a16="http://schemas.microsoft.com/office/drawing/2014/main" id="{2909294C-DB77-6034-855C-48F6E5625FFC}"/>
              </a:ext>
            </a:extLst>
          </p:cNvPr>
          <p:cNvSpPr>
            <a:spLocks noGrp="1"/>
          </p:cNvSpPr>
          <p:nvPr>
            <p:ph idx="1"/>
          </p:nvPr>
        </p:nvSpPr>
        <p:spPr>
          <a:xfrm>
            <a:off x="2223516" y="2651760"/>
            <a:ext cx="7744968" cy="2697480"/>
          </a:xfrm>
        </p:spPr>
        <p:txBody>
          <a:bodyPr>
            <a:normAutofit/>
          </a:bodyPr>
          <a:lstStyle/>
          <a:p>
            <a:r>
              <a:rPr lang="en-GB" dirty="0"/>
              <a:t>Developed after the second world war. </a:t>
            </a:r>
            <a:endParaRPr lang="en-GB"/>
          </a:p>
          <a:p>
            <a:r>
              <a:rPr lang="en-GB" dirty="0"/>
              <a:t>Promise to uphold the rights of citizens in the United Kingdom. </a:t>
            </a:r>
            <a:endParaRPr lang="en-GB"/>
          </a:p>
          <a:p>
            <a:r>
              <a:rPr lang="en-GB" dirty="0"/>
              <a:t>List of rights. </a:t>
            </a:r>
            <a:endParaRPr lang="en-GB"/>
          </a:p>
          <a:p>
            <a:r>
              <a:rPr lang="en-GB" dirty="0"/>
              <a:t>Treaty has changed. </a:t>
            </a:r>
            <a:endParaRPr lang="en-GB"/>
          </a:p>
          <a:p>
            <a:r>
              <a:rPr lang="en-GB" dirty="0"/>
              <a:t>Must prove your right has been breached to get the correct outcome.</a:t>
            </a:r>
            <a:endParaRPr lang="en-GB"/>
          </a:p>
        </p:txBody>
      </p:sp>
      <p:sp>
        <p:nvSpPr>
          <p:cNvPr id="5" name="Slide Number Placeholder 4">
            <a:extLst>
              <a:ext uri="{FF2B5EF4-FFF2-40B4-BE49-F238E27FC236}">
                <a16:creationId xmlns:a16="http://schemas.microsoft.com/office/drawing/2014/main" id="{05E01C42-B2D4-40B5-FBAB-17A976F1721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a:t>
            </a:fld>
            <a:endParaRPr lang="en-US"/>
          </a:p>
        </p:txBody>
      </p:sp>
      <p:pic>
        <p:nvPicPr>
          <p:cNvPr id="4" name="Recorded Sound">
            <a:hlinkClick r:id="" action="ppaction://media"/>
            <a:extLst>
              <a:ext uri="{FF2B5EF4-FFF2-40B4-BE49-F238E27FC236}">
                <a16:creationId xmlns:a16="http://schemas.microsoft.com/office/drawing/2014/main" id="{47886399-A326-AD54-1FE9-1F39A82190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9430" y="6111875"/>
            <a:ext cx="609600" cy="609600"/>
          </a:xfrm>
          <a:prstGeom prst="rect">
            <a:avLst/>
          </a:prstGeom>
        </p:spPr>
      </p:pic>
    </p:spTree>
    <p:extLst>
      <p:ext uri="{BB962C8B-B14F-4D97-AF65-F5344CB8AC3E}">
        <p14:creationId xmlns:p14="http://schemas.microsoft.com/office/powerpoint/2010/main" val="4291943935"/>
      </p:ext>
    </p:extLst>
  </p:cSld>
  <p:clrMapOvr>
    <a:masterClrMapping/>
  </p:clrMapOvr>
  <mc:AlternateContent xmlns:mc="http://schemas.openxmlformats.org/markup-compatibility/2006" xmlns:p14="http://schemas.microsoft.com/office/powerpoint/2010/main">
    <mc:Choice Requires="p14">
      <p:transition spd="slow" p14:dur="2000" advTm="49282"/>
    </mc:Choice>
    <mc:Fallback xmlns="">
      <p:transition spd="slow" advTm="49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2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228A5-CA4C-F666-4D36-2A15B8AE7E6D}"/>
              </a:ext>
            </a:extLst>
          </p:cNvPr>
          <p:cNvSpPr>
            <a:spLocks noGrp="1"/>
          </p:cNvSpPr>
          <p:nvPr>
            <p:ph type="title"/>
          </p:nvPr>
        </p:nvSpPr>
        <p:spPr/>
        <p:txBody>
          <a:bodyPr>
            <a:normAutofit/>
          </a:bodyPr>
          <a:lstStyle/>
          <a:p>
            <a:r>
              <a:rPr lang="en-GB" sz="6600" b="1" i="1" u="sng" dirty="0"/>
              <a:t>Continued</a:t>
            </a:r>
          </a:p>
        </p:txBody>
      </p:sp>
      <p:sp>
        <p:nvSpPr>
          <p:cNvPr id="3" name="Content Placeholder 2">
            <a:extLst>
              <a:ext uri="{FF2B5EF4-FFF2-40B4-BE49-F238E27FC236}">
                <a16:creationId xmlns:a16="http://schemas.microsoft.com/office/drawing/2014/main" id="{76E426FC-0A40-3E80-8C8F-7A37608BA1AD}"/>
              </a:ext>
            </a:extLst>
          </p:cNvPr>
          <p:cNvSpPr>
            <a:spLocks noGrp="1"/>
          </p:cNvSpPr>
          <p:nvPr>
            <p:ph idx="1"/>
          </p:nvPr>
        </p:nvSpPr>
        <p:spPr/>
        <p:txBody>
          <a:bodyPr/>
          <a:lstStyle/>
          <a:p>
            <a:pPr>
              <a:lnSpc>
                <a:spcPct val="200000"/>
              </a:lnSpc>
            </a:pPr>
            <a:r>
              <a:rPr lang="en-GB" dirty="0"/>
              <a:t>This developed into the Human Rights Act 1998. </a:t>
            </a:r>
          </a:p>
          <a:p>
            <a:pPr>
              <a:lnSpc>
                <a:spcPct val="200000"/>
              </a:lnSpc>
            </a:pPr>
            <a:r>
              <a:rPr lang="en-GB" dirty="0"/>
              <a:t>Which means that the ECHR is part of Uk domestic law. </a:t>
            </a:r>
          </a:p>
          <a:p>
            <a:pPr>
              <a:lnSpc>
                <a:spcPct val="200000"/>
              </a:lnSpc>
            </a:pPr>
            <a:r>
              <a:rPr lang="en-GB" dirty="0"/>
              <a:t>Can only go the European Court of Human Rights once you have exhausted all the domestic courts. </a:t>
            </a:r>
          </a:p>
        </p:txBody>
      </p:sp>
      <p:sp>
        <p:nvSpPr>
          <p:cNvPr id="5" name="Slide Number Placeholder 4">
            <a:extLst>
              <a:ext uri="{FF2B5EF4-FFF2-40B4-BE49-F238E27FC236}">
                <a16:creationId xmlns:a16="http://schemas.microsoft.com/office/drawing/2014/main" id="{949C6C68-9249-9E0B-D3BC-EB9500E3ECC3}"/>
              </a:ext>
            </a:extLst>
          </p:cNvPr>
          <p:cNvSpPr>
            <a:spLocks noGrp="1"/>
          </p:cNvSpPr>
          <p:nvPr>
            <p:ph type="sldNum" sz="quarter" idx="11"/>
          </p:nvPr>
        </p:nvSpPr>
        <p:spPr/>
        <p:txBody>
          <a:bodyPr/>
          <a:lstStyle/>
          <a:p>
            <a:fld id="{294A09A9-5501-47C1-A89A-A340965A2BE2}" type="slidenum">
              <a:rPr lang="en-US" smtClean="0"/>
              <a:pPr/>
              <a:t>6</a:t>
            </a:fld>
            <a:endParaRPr lang="en-US" dirty="0"/>
          </a:p>
        </p:txBody>
      </p:sp>
      <p:pic>
        <p:nvPicPr>
          <p:cNvPr id="4" name="Recorded Sound">
            <a:hlinkClick r:id="" action="ppaction://media"/>
            <a:extLst>
              <a:ext uri="{FF2B5EF4-FFF2-40B4-BE49-F238E27FC236}">
                <a16:creationId xmlns:a16="http://schemas.microsoft.com/office/drawing/2014/main" id="{C1B28C0B-1222-A85D-4050-1C8B1701C5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72200"/>
            <a:ext cx="609600" cy="609600"/>
          </a:xfrm>
          <a:prstGeom prst="rect">
            <a:avLst/>
          </a:prstGeom>
        </p:spPr>
      </p:pic>
    </p:spTree>
    <p:extLst>
      <p:ext uri="{BB962C8B-B14F-4D97-AF65-F5344CB8AC3E}">
        <p14:creationId xmlns:p14="http://schemas.microsoft.com/office/powerpoint/2010/main" val="1884023986"/>
      </p:ext>
    </p:extLst>
  </p:cSld>
  <p:clrMapOvr>
    <a:masterClrMapping/>
  </p:clrMapOvr>
  <mc:AlternateContent xmlns:mc="http://schemas.openxmlformats.org/markup-compatibility/2006" xmlns:p14="http://schemas.microsoft.com/office/powerpoint/2010/main">
    <mc:Choice Requires="p14">
      <p:transition spd="slow" p14:dur="2000" advTm="37363"/>
    </mc:Choice>
    <mc:Fallback xmlns="">
      <p:transition spd="slow" advTm="37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42A8-8D9C-0479-9247-1ED339BA4F55}"/>
              </a:ext>
            </a:extLst>
          </p:cNvPr>
          <p:cNvSpPr>
            <a:spLocks noGrp="1"/>
          </p:cNvSpPr>
          <p:nvPr>
            <p:ph type="title"/>
          </p:nvPr>
        </p:nvSpPr>
        <p:spPr>
          <a:xfrm>
            <a:off x="912962" y="136525"/>
            <a:ext cx="10515600" cy="1325880"/>
          </a:xfrm>
        </p:spPr>
        <p:txBody>
          <a:bodyPr>
            <a:normAutofit/>
          </a:bodyPr>
          <a:lstStyle/>
          <a:p>
            <a:r>
              <a:rPr lang="en-GB" sz="6000" b="1" i="1" u="sng" dirty="0"/>
              <a:t>Different types of rights</a:t>
            </a:r>
          </a:p>
        </p:txBody>
      </p:sp>
      <p:sp>
        <p:nvSpPr>
          <p:cNvPr id="5" name="Slide Number Placeholder 4">
            <a:extLst>
              <a:ext uri="{FF2B5EF4-FFF2-40B4-BE49-F238E27FC236}">
                <a16:creationId xmlns:a16="http://schemas.microsoft.com/office/drawing/2014/main" id="{05A08C13-BEE8-7737-6DE9-26B90F9D6B00}"/>
              </a:ext>
            </a:extLst>
          </p:cNvPr>
          <p:cNvSpPr>
            <a:spLocks noGrp="1"/>
          </p:cNvSpPr>
          <p:nvPr>
            <p:ph type="sldNum" sz="quarter" idx="11"/>
          </p:nvPr>
        </p:nvSpPr>
        <p:spPr/>
        <p:txBody>
          <a:bodyPr/>
          <a:lstStyle/>
          <a:p>
            <a:fld id="{294A09A9-5501-47C1-A89A-A340965A2BE2}" type="slidenum">
              <a:rPr lang="en-US" smtClean="0"/>
              <a:pPr/>
              <a:t>7</a:t>
            </a:fld>
            <a:endParaRPr lang="en-US" dirty="0"/>
          </a:p>
        </p:txBody>
      </p:sp>
      <p:graphicFrame>
        <p:nvGraphicFramePr>
          <p:cNvPr id="6" name="Diagram 5">
            <a:extLst>
              <a:ext uri="{FF2B5EF4-FFF2-40B4-BE49-F238E27FC236}">
                <a16:creationId xmlns:a16="http://schemas.microsoft.com/office/drawing/2014/main" id="{CF9181A3-4411-7B7A-5E60-789C5CAEC52D}"/>
              </a:ext>
            </a:extLst>
          </p:cNvPr>
          <p:cNvGraphicFramePr/>
          <p:nvPr>
            <p:extLst>
              <p:ext uri="{D42A27DB-BD31-4B8C-83A1-F6EECF244321}">
                <p14:modId xmlns:p14="http://schemas.microsoft.com/office/powerpoint/2010/main" val="1563442879"/>
              </p:ext>
            </p:extLst>
          </p:nvPr>
        </p:nvGraphicFramePr>
        <p:xfrm>
          <a:off x="2365554" y="1439333"/>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D7398F6E-4FCB-0485-4B0E-96F7B37B06B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48281" y="6105697"/>
            <a:ext cx="609600" cy="609600"/>
          </a:xfrm>
          <a:prstGeom prst="rect">
            <a:avLst/>
          </a:prstGeom>
        </p:spPr>
      </p:pic>
    </p:spTree>
    <p:extLst>
      <p:ext uri="{BB962C8B-B14F-4D97-AF65-F5344CB8AC3E}">
        <p14:creationId xmlns:p14="http://schemas.microsoft.com/office/powerpoint/2010/main" val="398465174"/>
      </p:ext>
    </p:extLst>
  </p:cSld>
  <p:clrMapOvr>
    <a:masterClrMapping/>
  </p:clrMapOvr>
  <mc:AlternateContent xmlns:mc="http://schemas.openxmlformats.org/markup-compatibility/2006" xmlns:p14="http://schemas.microsoft.com/office/powerpoint/2010/main">
    <mc:Choice Requires="p14">
      <p:transition spd="slow" p14:dur="2000" advTm="55242"/>
    </mc:Choice>
    <mc:Fallback xmlns="">
      <p:transition spd="slow" advTm="55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BAA78-A863-E68D-DFB6-EE93025EF51D}"/>
              </a:ext>
            </a:extLst>
          </p:cNvPr>
          <p:cNvSpPr>
            <a:spLocks noGrp="1"/>
          </p:cNvSpPr>
          <p:nvPr>
            <p:ph type="title"/>
          </p:nvPr>
        </p:nvSpPr>
        <p:spPr/>
        <p:txBody>
          <a:bodyPr>
            <a:normAutofit fontScale="90000"/>
          </a:bodyPr>
          <a:lstStyle/>
          <a:p>
            <a:r>
              <a:rPr lang="en-GB" sz="5400" b="1" i="1" u="sng" dirty="0"/>
              <a:t>Articles of the Human Rights Act 1998</a:t>
            </a:r>
          </a:p>
        </p:txBody>
      </p:sp>
      <p:sp>
        <p:nvSpPr>
          <p:cNvPr id="3" name="Content Placeholder 2">
            <a:extLst>
              <a:ext uri="{FF2B5EF4-FFF2-40B4-BE49-F238E27FC236}">
                <a16:creationId xmlns:a16="http://schemas.microsoft.com/office/drawing/2014/main" id="{DAC0D1EB-9DD5-B202-3CD2-BD723FB88FB7}"/>
              </a:ext>
            </a:extLst>
          </p:cNvPr>
          <p:cNvSpPr>
            <a:spLocks noGrp="1"/>
          </p:cNvSpPr>
          <p:nvPr>
            <p:ph idx="1"/>
          </p:nvPr>
        </p:nvSpPr>
        <p:spPr>
          <a:xfrm>
            <a:off x="661359" y="1784350"/>
            <a:ext cx="10972800" cy="4572000"/>
          </a:xfrm>
        </p:spPr>
        <p:txBody>
          <a:bodyPr/>
          <a:lstStyle/>
          <a:p>
            <a:r>
              <a:rPr lang="en-GB" dirty="0"/>
              <a:t>Article 2- Right to life. </a:t>
            </a:r>
          </a:p>
          <a:p>
            <a:r>
              <a:rPr lang="en-GB" dirty="0"/>
              <a:t>Article 3- Right to be free from inhumane and degrading treatment.</a:t>
            </a:r>
          </a:p>
          <a:p>
            <a:r>
              <a:rPr lang="en-GB" dirty="0"/>
              <a:t>Article 4- Prohibition of Slavery. </a:t>
            </a:r>
          </a:p>
          <a:p>
            <a:r>
              <a:rPr lang="en-GB" dirty="0"/>
              <a:t>Article 5- Right to liberty and security of person. </a:t>
            </a:r>
          </a:p>
          <a:p>
            <a:r>
              <a:rPr lang="en-GB" dirty="0"/>
              <a:t>Article 6- Right to a fair trial. </a:t>
            </a:r>
          </a:p>
          <a:p>
            <a:r>
              <a:rPr lang="en-GB" dirty="0"/>
              <a:t>Article 7- The prohibition of punishment for retrospective crimes. </a:t>
            </a:r>
          </a:p>
          <a:p>
            <a:r>
              <a:rPr lang="en-GB" dirty="0"/>
              <a:t>Article 8- Right to respect for private and family life. </a:t>
            </a:r>
          </a:p>
          <a:p>
            <a:r>
              <a:rPr lang="en-GB" dirty="0"/>
              <a:t>Article 9 – Right to freedom of thought, conscience and religion. </a:t>
            </a:r>
          </a:p>
          <a:p>
            <a:r>
              <a:rPr lang="en-GB" dirty="0"/>
              <a:t>Article 10- The right to freedom of expression.  </a:t>
            </a:r>
          </a:p>
          <a:p>
            <a:pPr marL="0" indent="0">
              <a:buNone/>
            </a:pPr>
            <a:endParaRPr lang="en-GB" dirty="0"/>
          </a:p>
        </p:txBody>
      </p:sp>
      <p:sp>
        <p:nvSpPr>
          <p:cNvPr id="5" name="Slide Number Placeholder 4">
            <a:extLst>
              <a:ext uri="{FF2B5EF4-FFF2-40B4-BE49-F238E27FC236}">
                <a16:creationId xmlns:a16="http://schemas.microsoft.com/office/drawing/2014/main" id="{450F2AA0-7619-CC2B-ECAA-947A998A39CC}"/>
              </a:ext>
            </a:extLst>
          </p:cNvPr>
          <p:cNvSpPr>
            <a:spLocks noGrp="1"/>
          </p:cNvSpPr>
          <p:nvPr>
            <p:ph type="sldNum" sz="quarter" idx="11"/>
          </p:nvPr>
        </p:nvSpPr>
        <p:spPr/>
        <p:txBody>
          <a:bodyPr/>
          <a:lstStyle/>
          <a:p>
            <a:fld id="{294A09A9-5501-47C1-A89A-A340965A2BE2}" type="slidenum">
              <a:rPr lang="en-US" smtClean="0"/>
              <a:pPr/>
              <a:t>8</a:t>
            </a:fld>
            <a:endParaRPr lang="en-US" dirty="0"/>
          </a:p>
        </p:txBody>
      </p:sp>
      <p:pic>
        <p:nvPicPr>
          <p:cNvPr id="4" name="Recorded Sound">
            <a:hlinkClick r:id="" action="ppaction://media"/>
            <a:extLst>
              <a:ext uri="{FF2B5EF4-FFF2-40B4-BE49-F238E27FC236}">
                <a16:creationId xmlns:a16="http://schemas.microsoft.com/office/drawing/2014/main" id="{8973BC8E-3BCC-CF94-C3AB-4B1CD5E489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9173" y="6129021"/>
            <a:ext cx="609600" cy="609600"/>
          </a:xfrm>
          <a:prstGeom prst="rect">
            <a:avLst/>
          </a:prstGeom>
        </p:spPr>
      </p:pic>
    </p:spTree>
    <p:extLst>
      <p:ext uri="{BB962C8B-B14F-4D97-AF65-F5344CB8AC3E}">
        <p14:creationId xmlns:p14="http://schemas.microsoft.com/office/powerpoint/2010/main" val="1015861190"/>
      </p:ext>
    </p:extLst>
  </p:cSld>
  <p:clrMapOvr>
    <a:masterClrMapping/>
  </p:clrMapOvr>
  <mc:AlternateContent xmlns:mc="http://schemas.openxmlformats.org/markup-compatibility/2006" xmlns:p14="http://schemas.microsoft.com/office/powerpoint/2010/main">
    <mc:Choice Requires="p14">
      <p:transition spd="slow" p14:dur="2000" advTm="55916"/>
    </mc:Choice>
    <mc:Fallback xmlns="">
      <p:transition spd="slow" advTm="55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B4BB-A2DB-5898-4E4E-D073C669F9D7}"/>
              </a:ext>
            </a:extLst>
          </p:cNvPr>
          <p:cNvSpPr>
            <a:spLocks noGrp="1"/>
          </p:cNvSpPr>
          <p:nvPr>
            <p:ph type="title"/>
          </p:nvPr>
        </p:nvSpPr>
        <p:spPr>
          <a:xfrm>
            <a:off x="838200" y="484632"/>
            <a:ext cx="10515600" cy="1133856"/>
          </a:xfrm>
        </p:spPr>
        <p:txBody>
          <a:bodyPr anchor="ctr">
            <a:normAutofit/>
          </a:bodyPr>
          <a:lstStyle/>
          <a:p>
            <a:r>
              <a:rPr lang="en-GB" b="1" i="1" u="sng"/>
              <a:t>Continued</a:t>
            </a:r>
          </a:p>
        </p:txBody>
      </p:sp>
      <p:sp>
        <p:nvSpPr>
          <p:cNvPr id="3" name="Content Placeholder 2">
            <a:extLst>
              <a:ext uri="{FF2B5EF4-FFF2-40B4-BE49-F238E27FC236}">
                <a16:creationId xmlns:a16="http://schemas.microsoft.com/office/drawing/2014/main" id="{3B30793B-473C-C44F-3831-9D3311B7AC2B}"/>
              </a:ext>
            </a:extLst>
          </p:cNvPr>
          <p:cNvSpPr>
            <a:spLocks noGrp="1"/>
          </p:cNvSpPr>
          <p:nvPr>
            <p:ph idx="1"/>
          </p:nvPr>
        </p:nvSpPr>
        <p:spPr>
          <a:xfrm>
            <a:off x="838200" y="2990088"/>
            <a:ext cx="10515600" cy="3474720"/>
          </a:xfrm>
        </p:spPr>
        <p:txBody>
          <a:bodyPr>
            <a:normAutofit/>
          </a:bodyPr>
          <a:lstStyle/>
          <a:p>
            <a:r>
              <a:rPr lang="en-GB" dirty="0"/>
              <a:t>Article 11- Right to Freedom of Assembly and of peaceful association.</a:t>
            </a:r>
            <a:endParaRPr lang="en-GB"/>
          </a:p>
          <a:p>
            <a:r>
              <a:rPr lang="en-GB" dirty="0"/>
              <a:t>Article 12- The Right to Mary and found a family. </a:t>
            </a:r>
            <a:endParaRPr lang="en-GB"/>
          </a:p>
          <a:p>
            <a:r>
              <a:rPr lang="en-GB" dirty="0"/>
              <a:t>Article 14- The Prohibition of Discrimination.</a:t>
            </a:r>
            <a:endParaRPr lang="en-GB"/>
          </a:p>
          <a:p>
            <a:r>
              <a:rPr lang="en-GB" dirty="0"/>
              <a:t>Article 15- Derogation from the convention rights.</a:t>
            </a:r>
            <a:endParaRPr lang="en-GB"/>
          </a:p>
        </p:txBody>
      </p:sp>
      <p:sp>
        <p:nvSpPr>
          <p:cNvPr id="5" name="Slide Number Placeholder 4">
            <a:extLst>
              <a:ext uri="{FF2B5EF4-FFF2-40B4-BE49-F238E27FC236}">
                <a16:creationId xmlns:a16="http://schemas.microsoft.com/office/drawing/2014/main" id="{DA081437-5345-9F0A-5EE0-F2B73F8A93A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pic>
        <p:nvPicPr>
          <p:cNvPr id="4" name="Recorded Sound">
            <a:hlinkClick r:id="" action="ppaction://media"/>
            <a:extLst>
              <a:ext uri="{FF2B5EF4-FFF2-40B4-BE49-F238E27FC236}">
                <a16:creationId xmlns:a16="http://schemas.microsoft.com/office/drawing/2014/main" id="{1543FAF6-3EA8-77A6-4C73-F754147B53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140" y="6234112"/>
            <a:ext cx="609600" cy="609600"/>
          </a:xfrm>
          <a:prstGeom prst="rect">
            <a:avLst/>
          </a:prstGeom>
        </p:spPr>
      </p:pic>
    </p:spTree>
    <p:extLst>
      <p:ext uri="{BB962C8B-B14F-4D97-AF65-F5344CB8AC3E}">
        <p14:creationId xmlns:p14="http://schemas.microsoft.com/office/powerpoint/2010/main" val="2716836638"/>
      </p:ext>
    </p:extLst>
  </p:cSld>
  <p:clrMapOvr>
    <a:masterClrMapping/>
  </p:clrMapOvr>
  <mc:AlternateContent xmlns:mc="http://schemas.openxmlformats.org/markup-compatibility/2006" xmlns:p14="http://schemas.microsoft.com/office/powerpoint/2010/main">
    <mc:Choice Requires="p14">
      <p:transition spd="slow" p14:dur="2000" advTm="25135"/>
    </mc:Choice>
    <mc:Fallback xmlns="">
      <p:transition spd="slow" advTm="25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EE55-23DF-D629-0F8C-5B2E4375A1EC}"/>
              </a:ext>
            </a:extLst>
          </p:cNvPr>
          <p:cNvSpPr>
            <a:spLocks noGrp="1"/>
          </p:cNvSpPr>
          <p:nvPr>
            <p:ph type="title"/>
          </p:nvPr>
        </p:nvSpPr>
        <p:spPr>
          <a:xfrm>
            <a:off x="838200" y="484632"/>
            <a:ext cx="10515600" cy="1133856"/>
          </a:xfrm>
        </p:spPr>
        <p:txBody>
          <a:bodyPr anchor="ctr">
            <a:normAutofit/>
          </a:bodyPr>
          <a:lstStyle/>
          <a:p>
            <a:r>
              <a:rPr lang="en-GB" b="1" i="1" u="sng"/>
              <a:t>Article 2</a:t>
            </a:r>
          </a:p>
        </p:txBody>
      </p:sp>
      <p:sp>
        <p:nvSpPr>
          <p:cNvPr id="3" name="Content Placeholder 2">
            <a:extLst>
              <a:ext uri="{FF2B5EF4-FFF2-40B4-BE49-F238E27FC236}">
                <a16:creationId xmlns:a16="http://schemas.microsoft.com/office/drawing/2014/main" id="{36ED538F-885D-F2A4-D54D-55580390E5AB}"/>
              </a:ext>
            </a:extLst>
          </p:cNvPr>
          <p:cNvSpPr>
            <a:spLocks noGrp="1"/>
          </p:cNvSpPr>
          <p:nvPr>
            <p:ph idx="1"/>
          </p:nvPr>
        </p:nvSpPr>
        <p:spPr>
          <a:xfrm>
            <a:off x="838200" y="2990088"/>
            <a:ext cx="10515600" cy="3474720"/>
          </a:xfrm>
        </p:spPr>
        <p:txBody>
          <a:bodyPr>
            <a:normAutofit/>
          </a:bodyPr>
          <a:lstStyle/>
          <a:p>
            <a:pPr>
              <a:buFont typeface="+mj-lt"/>
              <a:buAutoNum type="arabicPeriod"/>
            </a:pPr>
            <a:r>
              <a:rPr lang="en-GB" sz="2400" b="0" i="0">
                <a:effectLst/>
              </a:rPr>
              <a:t>Everyone’s right to life shall be protected by law. No one shall be deprived of his life intentionally save in the execution of a sentence of a court following his conviction of a crime for which this penalty is provided by law.</a:t>
            </a:r>
          </a:p>
          <a:p>
            <a:pPr>
              <a:buFont typeface="+mj-lt"/>
              <a:buAutoNum type="arabicPeriod"/>
            </a:pPr>
            <a:r>
              <a:rPr lang="en-GB" sz="2400" b="0" i="0">
                <a:effectLst/>
              </a:rPr>
              <a:t>Deprivation of life shall not be regarded as inflicted in contravention of this Article when it results from the use of force which is no more than absolutely necessary:</a:t>
            </a:r>
          </a:p>
          <a:p>
            <a:pPr marL="742950" lvl="1" indent="-285750">
              <a:buFont typeface="+mj-lt"/>
              <a:buAutoNum type="arabicPeriod"/>
            </a:pPr>
            <a:r>
              <a:rPr lang="en-GB" b="0" i="0">
                <a:effectLst/>
              </a:rPr>
              <a:t>(a)   in defence of any person from unlawful violence;</a:t>
            </a:r>
          </a:p>
          <a:p>
            <a:pPr marL="742950" lvl="1" indent="-285750">
              <a:buFont typeface="+mj-lt"/>
              <a:buAutoNum type="arabicPeriod"/>
            </a:pPr>
            <a:r>
              <a:rPr lang="en-GB" b="0" i="0">
                <a:effectLst/>
              </a:rPr>
              <a:t>(b)   in order to effect a lawful arrest or to prevent escape of a person lawfully detained;</a:t>
            </a:r>
          </a:p>
          <a:p>
            <a:pPr marL="742950" lvl="1" indent="-285750">
              <a:buFont typeface="+mj-lt"/>
              <a:buAutoNum type="arabicPeriod"/>
            </a:pPr>
            <a:r>
              <a:rPr lang="en-GB" b="0" i="0">
                <a:effectLst/>
              </a:rPr>
              <a:t>(c)   in action lawfully taken for the purpose of quelling a riot or insurrection.</a:t>
            </a:r>
          </a:p>
          <a:p>
            <a:endParaRPr lang="en-GB" sz="2400"/>
          </a:p>
        </p:txBody>
      </p:sp>
      <p:sp>
        <p:nvSpPr>
          <p:cNvPr id="5" name="Slide Number Placeholder 4">
            <a:extLst>
              <a:ext uri="{FF2B5EF4-FFF2-40B4-BE49-F238E27FC236}">
                <a16:creationId xmlns:a16="http://schemas.microsoft.com/office/drawing/2014/main" id="{EE0CE584-D90F-1CE1-977E-5862F8D014B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pic>
        <p:nvPicPr>
          <p:cNvPr id="4" name="Recorded Sound">
            <a:hlinkClick r:id="" action="ppaction://media"/>
            <a:extLst>
              <a:ext uri="{FF2B5EF4-FFF2-40B4-BE49-F238E27FC236}">
                <a16:creationId xmlns:a16="http://schemas.microsoft.com/office/drawing/2014/main" id="{3187972D-41D2-95EA-BB0C-B0E1937A56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427" y="6111875"/>
            <a:ext cx="609600" cy="609600"/>
          </a:xfrm>
          <a:prstGeom prst="rect">
            <a:avLst/>
          </a:prstGeom>
        </p:spPr>
      </p:pic>
    </p:spTree>
    <p:extLst>
      <p:ext uri="{BB962C8B-B14F-4D97-AF65-F5344CB8AC3E}">
        <p14:creationId xmlns:p14="http://schemas.microsoft.com/office/powerpoint/2010/main" val="1121453072"/>
      </p:ext>
    </p:extLst>
  </p:cSld>
  <p:clrMapOvr>
    <a:masterClrMapping/>
  </p:clrMapOvr>
  <mc:AlternateContent xmlns:mc="http://schemas.openxmlformats.org/markup-compatibility/2006" xmlns:p14="http://schemas.microsoft.com/office/powerpoint/2010/main">
    <mc:Choice Requires="p14">
      <p:transition spd="slow" p14:dur="2000" advTm="54733"/>
    </mc:Choice>
    <mc:Fallback xmlns="">
      <p:transition spd="slow" advTm="54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8ECAB-5BCB-379E-1D64-553481B0178E}"/>
              </a:ext>
            </a:extLst>
          </p:cNvPr>
          <p:cNvSpPr>
            <a:spLocks noGrp="1"/>
          </p:cNvSpPr>
          <p:nvPr>
            <p:ph type="title"/>
          </p:nvPr>
        </p:nvSpPr>
        <p:spPr>
          <a:xfrm>
            <a:off x="838200" y="484632"/>
            <a:ext cx="10515600" cy="1133856"/>
          </a:xfrm>
        </p:spPr>
        <p:txBody>
          <a:bodyPr anchor="ctr">
            <a:normAutofit/>
          </a:bodyPr>
          <a:lstStyle/>
          <a:p>
            <a:r>
              <a:rPr lang="en-GB" b="1" i="1" u="sng"/>
              <a:t>Examples</a:t>
            </a:r>
          </a:p>
        </p:txBody>
      </p:sp>
      <p:sp>
        <p:nvSpPr>
          <p:cNvPr id="3" name="Content Placeholder 2">
            <a:extLst>
              <a:ext uri="{FF2B5EF4-FFF2-40B4-BE49-F238E27FC236}">
                <a16:creationId xmlns:a16="http://schemas.microsoft.com/office/drawing/2014/main" id="{53AD85B2-C27E-49C0-A77B-C46E8092B482}"/>
              </a:ext>
            </a:extLst>
          </p:cNvPr>
          <p:cNvSpPr>
            <a:spLocks noGrp="1"/>
          </p:cNvSpPr>
          <p:nvPr>
            <p:ph idx="1"/>
          </p:nvPr>
        </p:nvSpPr>
        <p:spPr>
          <a:xfrm>
            <a:off x="838200" y="2990088"/>
            <a:ext cx="10515600" cy="3474720"/>
          </a:xfrm>
        </p:spPr>
        <p:txBody>
          <a:bodyPr>
            <a:normAutofit/>
          </a:bodyPr>
          <a:lstStyle/>
          <a:p>
            <a:r>
              <a:rPr lang="en-GB" dirty="0"/>
              <a:t>An limited right; </a:t>
            </a:r>
          </a:p>
          <a:p>
            <a:endParaRPr lang="en-GB" dirty="0"/>
          </a:p>
          <a:p>
            <a:r>
              <a:rPr lang="en-GB" dirty="0"/>
              <a:t>An example is cases such as the case of Diane Pretty; </a:t>
            </a:r>
          </a:p>
          <a:p>
            <a:endParaRPr lang="en-GB" dirty="0"/>
          </a:p>
          <a:p>
            <a:r>
              <a:rPr lang="en-GB" dirty="0"/>
              <a:t>Euthanasia, case failed due to article 2 of the Human Rights Act 1998.</a:t>
            </a:r>
          </a:p>
        </p:txBody>
      </p:sp>
      <p:sp>
        <p:nvSpPr>
          <p:cNvPr id="5" name="Slide Number Placeholder 4">
            <a:extLst>
              <a:ext uri="{FF2B5EF4-FFF2-40B4-BE49-F238E27FC236}">
                <a16:creationId xmlns:a16="http://schemas.microsoft.com/office/drawing/2014/main" id="{77F2FB20-334F-FC79-2F51-AF316359718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pic>
        <p:nvPicPr>
          <p:cNvPr id="4" name="Recorded Sound">
            <a:hlinkClick r:id="" action="ppaction://media"/>
            <a:extLst>
              <a:ext uri="{FF2B5EF4-FFF2-40B4-BE49-F238E27FC236}">
                <a16:creationId xmlns:a16="http://schemas.microsoft.com/office/drawing/2014/main" id="{EC8398B8-81B5-D891-5DEC-703041AA92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616" y="6160008"/>
            <a:ext cx="609600" cy="609600"/>
          </a:xfrm>
          <a:prstGeom prst="rect">
            <a:avLst/>
          </a:prstGeom>
        </p:spPr>
      </p:pic>
    </p:spTree>
    <p:extLst>
      <p:ext uri="{BB962C8B-B14F-4D97-AF65-F5344CB8AC3E}">
        <p14:creationId xmlns:p14="http://schemas.microsoft.com/office/powerpoint/2010/main" val="1073260270"/>
      </p:ext>
    </p:extLst>
  </p:cSld>
  <p:clrMapOvr>
    <a:masterClrMapping/>
  </p:clrMapOvr>
  <mc:AlternateContent xmlns:mc="http://schemas.openxmlformats.org/markup-compatibility/2006" xmlns:p14="http://schemas.microsoft.com/office/powerpoint/2010/main">
    <mc:Choice Requires="p14">
      <p:transition spd="slow" p14:dur="2000" advTm="49625"/>
    </mc:Choice>
    <mc:Fallback xmlns="">
      <p:transition spd="slow" advTm="49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7ECB-04C7-7F5B-27D7-216846276800}"/>
              </a:ext>
            </a:extLst>
          </p:cNvPr>
          <p:cNvSpPr>
            <a:spLocks noGrp="1"/>
          </p:cNvSpPr>
          <p:nvPr>
            <p:ph type="title"/>
          </p:nvPr>
        </p:nvSpPr>
        <p:spPr/>
        <p:txBody>
          <a:bodyPr>
            <a:normAutofit/>
          </a:bodyPr>
          <a:lstStyle/>
          <a:p>
            <a:r>
              <a:rPr lang="en-GB" sz="6000" b="1" i="1" u="sng" dirty="0"/>
              <a:t>Article 8</a:t>
            </a:r>
          </a:p>
        </p:txBody>
      </p:sp>
      <p:sp>
        <p:nvSpPr>
          <p:cNvPr id="3" name="Content Placeholder 2">
            <a:extLst>
              <a:ext uri="{FF2B5EF4-FFF2-40B4-BE49-F238E27FC236}">
                <a16:creationId xmlns:a16="http://schemas.microsoft.com/office/drawing/2014/main" id="{27CA46D3-FDA5-30B7-4E39-64CFB41461F1}"/>
              </a:ext>
            </a:extLst>
          </p:cNvPr>
          <p:cNvSpPr>
            <a:spLocks noGrp="1"/>
          </p:cNvSpPr>
          <p:nvPr>
            <p:ph idx="1"/>
          </p:nvPr>
        </p:nvSpPr>
        <p:spPr>
          <a:xfrm>
            <a:off x="609600" y="1605951"/>
            <a:ext cx="10972800" cy="4572000"/>
          </a:xfrm>
        </p:spPr>
        <p:txBody>
          <a:bodyPr>
            <a:normAutofit fontScale="92500"/>
          </a:bodyPr>
          <a:lstStyle/>
          <a:p>
            <a:pPr algn="just">
              <a:lnSpc>
                <a:spcPct val="200000"/>
              </a:lnSpc>
              <a:buFont typeface="+mj-lt"/>
              <a:buAutoNum type="arabicPeriod"/>
            </a:pPr>
            <a:r>
              <a:rPr lang="en-GB" sz="2400" b="0" i="0" dirty="0">
                <a:solidFill>
                  <a:srgbClr val="000000"/>
                </a:solidFill>
                <a:effectLst/>
                <a:latin typeface="+mn-lt"/>
              </a:rPr>
              <a:t>Everyone has the right to respect for his private and family life, his home and his correspondence.</a:t>
            </a:r>
          </a:p>
          <a:p>
            <a:pPr algn="just">
              <a:lnSpc>
                <a:spcPct val="200000"/>
              </a:lnSpc>
              <a:buFont typeface="+mj-lt"/>
              <a:buAutoNum type="arabicPeriod"/>
            </a:pPr>
            <a:r>
              <a:rPr lang="en-GB" sz="2400" b="0" i="0" dirty="0">
                <a:solidFill>
                  <a:srgbClr val="000000"/>
                </a:solidFill>
                <a:effectLst/>
                <a:latin typeface="+mn-lt"/>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a:p>
            <a:pPr marL="0" indent="0">
              <a:buNone/>
            </a:pPr>
            <a:endParaRPr lang="en-GB" dirty="0"/>
          </a:p>
        </p:txBody>
      </p:sp>
      <p:sp>
        <p:nvSpPr>
          <p:cNvPr id="5" name="Slide Number Placeholder 4">
            <a:extLst>
              <a:ext uri="{FF2B5EF4-FFF2-40B4-BE49-F238E27FC236}">
                <a16:creationId xmlns:a16="http://schemas.microsoft.com/office/drawing/2014/main" id="{052FC497-EBD3-7A4C-0F6F-B4D65DB373A7}"/>
              </a:ext>
            </a:extLst>
          </p:cNvPr>
          <p:cNvSpPr>
            <a:spLocks noGrp="1"/>
          </p:cNvSpPr>
          <p:nvPr>
            <p:ph type="sldNum" sz="quarter" idx="11"/>
          </p:nvPr>
        </p:nvSpPr>
        <p:spPr/>
        <p:txBody>
          <a:bodyPr/>
          <a:lstStyle/>
          <a:p>
            <a:fld id="{294A09A9-5501-47C1-A89A-A340965A2BE2}" type="slidenum">
              <a:rPr lang="en-US" smtClean="0"/>
              <a:pPr/>
              <a:t>12</a:t>
            </a:fld>
            <a:endParaRPr lang="en-US" dirty="0"/>
          </a:p>
        </p:txBody>
      </p:sp>
      <p:pic>
        <p:nvPicPr>
          <p:cNvPr id="4" name="Recorded Sound">
            <a:hlinkClick r:id="" action="ppaction://media"/>
            <a:extLst>
              <a:ext uri="{FF2B5EF4-FFF2-40B4-BE49-F238E27FC236}">
                <a16:creationId xmlns:a16="http://schemas.microsoft.com/office/drawing/2014/main" id="{66DD77D1-4021-7821-9C9F-45A5F572A4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3495038532"/>
      </p:ext>
    </p:extLst>
  </p:cSld>
  <p:clrMapOvr>
    <a:masterClrMapping/>
  </p:clrMapOvr>
  <mc:AlternateContent xmlns:mc="http://schemas.openxmlformats.org/markup-compatibility/2006" xmlns:p14="http://schemas.microsoft.com/office/powerpoint/2010/main">
    <mc:Choice Requires="p14">
      <p:transition spd="slow" p14:dur="2000" advTm="35436"/>
    </mc:Choice>
    <mc:Fallback xmlns="">
      <p:transition spd="slow" advTm="35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4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B670F-3812-AEA1-E440-D44C45632565}"/>
              </a:ext>
            </a:extLst>
          </p:cNvPr>
          <p:cNvSpPr>
            <a:spLocks noGrp="1"/>
          </p:cNvSpPr>
          <p:nvPr>
            <p:ph type="title"/>
          </p:nvPr>
        </p:nvSpPr>
        <p:spPr>
          <a:xfrm>
            <a:off x="838200" y="484632"/>
            <a:ext cx="10515600" cy="1133856"/>
          </a:xfrm>
        </p:spPr>
        <p:txBody>
          <a:bodyPr anchor="ctr">
            <a:normAutofit/>
          </a:bodyPr>
          <a:lstStyle/>
          <a:p>
            <a:r>
              <a:rPr lang="en-GB" b="1" i="1" u="sng"/>
              <a:t>Continued</a:t>
            </a:r>
          </a:p>
        </p:txBody>
      </p:sp>
      <p:sp>
        <p:nvSpPr>
          <p:cNvPr id="3" name="Content Placeholder 2">
            <a:extLst>
              <a:ext uri="{FF2B5EF4-FFF2-40B4-BE49-F238E27FC236}">
                <a16:creationId xmlns:a16="http://schemas.microsoft.com/office/drawing/2014/main" id="{C102EC51-8EE1-0E24-E58C-8FB95F51D608}"/>
              </a:ext>
            </a:extLst>
          </p:cNvPr>
          <p:cNvSpPr>
            <a:spLocks noGrp="1"/>
          </p:cNvSpPr>
          <p:nvPr>
            <p:ph idx="1"/>
          </p:nvPr>
        </p:nvSpPr>
        <p:spPr>
          <a:xfrm>
            <a:off x="838200" y="2990088"/>
            <a:ext cx="10515600" cy="3474720"/>
          </a:xfrm>
        </p:spPr>
        <p:txBody>
          <a:bodyPr>
            <a:normAutofit/>
          </a:bodyPr>
          <a:lstStyle/>
          <a:p>
            <a:r>
              <a:rPr lang="en-GB" dirty="0"/>
              <a:t>Qualified right. </a:t>
            </a:r>
          </a:p>
          <a:p>
            <a:endParaRPr lang="en-GB" dirty="0"/>
          </a:p>
          <a:p>
            <a:r>
              <a:rPr lang="en-GB" dirty="0"/>
              <a:t>The state due to subsection 2 can interfere with the right. </a:t>
            </a:r>
          </a:p>
          <a:p>
            <a:endParaRPr lang="en-GB" dirty="0"/>
          </a:p>
          <a:p>
            <a:r>
              <a:rPr lang="en-GB" dirty="0"/>
              <a:t>Can you think of any examples?</a:t>
            </a:r>
          </a:p>
        </p:txBody>
      </p:sp>
      <p:sp>
        <p:nvSpPr>
          <p:cNvPr id="5" name="Slide Number Placeholder 4">
            <a:extLst>
              <a:ext uri="{FF2B5EF4-FFF2-40B4-BE49-F238E27FC236}">
                <a16:creationId xmlns:a16="http://schemas.microsoft.com/office/drawing/2014/main" id="{EBA3D428-3E35-8E78-7D5C-14228E411BD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13</a:t>
            </a:fld>
            <a:endParaRPr lang="en-US"/>
          </a:p>
        </p:txBody>
      </p:sp>
      <p:pic>
        <p:nvPicPr>
          <p:cNvPr id="4" name="Recorded Sound">
            <a:hlinkClick r:id="" action="ppaction://media"/>
            <a:extLst>
              <a:ext uri="{FF2B5EF4-FFF2-40B4-BE49-F238E27FC236}">
                <a16:creationId xmlns:a16="http://schemas.microsoft.com/office/drawing/2014/main" id="{272F4884-F20C-DC35-5B2E-C2F4E578AA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092" y="6160008"/>
            <a:ext cx="609600" cy="609600"/>
          </a:xfrm>
          <a:prstGeom prst="rect">
            <a:avLst/>
          </a:prstGeom>
        </p:spPr>
      </p:pic>
    </p:spTree>
    <p:extLst>
      <p:ext uri="{BB962C8B-B14F-4D97-AF65-F5344CB8AC3E}">
        <p14:creationId xmlns:p14="http://schemas.microsoft.com/office/powerpoint/2010/main" val="2819578110"/>
      </p:ext>
    </p:extLst>
  </p:cSld>
  <p:clrMapOvr>
    <a:masterClrMapping/>
  </p:clrMapOvr>
  <mc:AlternateContent xmlns:mc="http://schemas.openxmlformats.org/markup-compatibility/2006" xmlns:p14="http://schemas.microsoft.com/office/powerpoint/2010/main">
    <mc:Choice Requires="p14">
      <p:transition spd="slow" p14:dur="2000" advTm="28849"/>
    </mc:Choice>
    <mc:Fallback xmlns="">
      <p:transition spd="slow" advTm="28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B3CD-23A1-099E-4F8F-808B048BDFC1}"/>
              </a:ext>
            </a:extLst>
          </p:cNvPr>
          <p:cNvSpPr>
            <a:spLocks noGrp="1"/>
          </p:cNvSpPr>
          <p:nvPr>
            <p:ph type="title"/>
          </p:nvPr>
        </p:nvSpPr>
        <p:spPr/>
        <p:txBody>
          <a:bodyPr>
            <a:normAutofit/>
          </a:bodyPr>
          <a:lstStyle/>
          <a:p>
            <a:r>
              <a:rPr lang="en-GB" sz="6600" b="1" i="1" u="sng" dirty="0"/>
              <a:t>Article 3</a:t>
            </a:r>
          </a:p>
        </p:txBody>
      </p:sp>
      <p:sp>
        <p:nvSpPr>
          <p:cNvPr id="3" name="Content Placeholder 2">
            <a:extLst>
              <a:ext uri="{FF2B5EF4-FFF2-40B4-BE49-F238E27FC236}">
                <a16:creationId xmlns:a16="http://schemas.microsoft.com/office/drawing/2014/main" id="{7F1DDB8E-E124-A02B-BFC9-331684092077}"/>
              </a:ext>
            </a:extLst>
          </p:cNvPr>
          <p:cNvSpPr>
            <a:spLocks noGrp="1"/>
          </p:cNvSpPr>
          <p:nvPr>
            <p:ph idx="1"/>
          </p:nvPr>
        </p:nvSpPr>
        <p:spPr>
          <a:xfrm>
            <a:off x="759012" y="1784350"/>
            <a:ext cx="10972800" cy="4572000"/>
          </a:xfrm>
        </p:spPr>
        <p:txBody>
          <a:bodyPr/>
          <a:lstStyle/>
          <a:p>
            <a:r>
              <a:rPr lang="en-GB" b="0" i="0" dirty="0">
                <a:solidFill>
                  <a:srgbClr val="000000"/>
                </a:solidFill>
                <a:effectLst/>
                <a:latin typeface="Times New Roman" panose="02020603050405020304" pitchFamily="18" charset="0"/>
              </a:rPr>
              <a:t>No one shall be subjected to torture or to inhuman or degrading treatment or punishment.</a:t>
            </a:r>
          </a:p>
          <a:p>
            <a:endParaRPr lang="en-GB" dirty="0">
              <a:solidFill>
                <a:srgbClr val="000000"/>
              </a:solidFill>
              <a:latin typeface="Times New Roman" panose="02020603050405020304" pitchFamily="18" charset="0"/>
            </a:endParaRPr>
          </a:p>
          <a:p>
            <a:r>
              <a:rPr lang="en-GB" dirty="0">
                <a:solidFill>
                  <a:srgbClr val="000000"/>
                </a:solidFill>
                <a:latin typeface="Times New Roman" panose="02020603050405020304" pitchFamily="18" charset="0"/>
              </a:rPr>
              <a:t>Absolute right. </a:t>
            </a:r>
          </a:p>
          <a:p>
            <a:endParaRPr lang="en-GB" dirty="0">
              <a:solidFill>
                <a:srgbClr val="000000"/>
              </a:solidFill>
              <a:latin typeface="Times New Roman" panose="02020603050405020304" pitchFamily="18" charset="0"/>
            </a:endParaRPr>
          </a:p>
          <a:p>
            <a:r>
              <a:rPr lang="en-GB" dirty="0">
                <a:solidFill>
                  <a:srgbClr val="000000"/>
                </a:solidFill>
                <a:latin typeface="Times New Roman" panose="02020603050405020304" pitchFamily="18" charset="0"/>
              </a:rPr>
              <a:t>Cannot be interfered with by the state. </a:t>
            </a:r>
            <a:endParaRPr lang="en-GB" dirty="0"/>
          </a:p>
        </p:txBody>
      </p:sp>
      <p:sp>
        <p:nvSpPr>
          <p:cNvPr id="5" name="Slide Number Placeholder 4">
            <a:extLst>
              <a:ext uri="{FF2B5EF4-FFF2-40B4-BE49-F238E27FC236}">
                <a16:creationId xmlns:a16="http://schemas.microsoft.com/office/drawing/2014/main" id="{1DBCADA5-2887-5C12-A673-76B342DB313D}"/>
              </a:ext>
            </a:extLst>
          </p:cNvPr>
          <p:cNvSpPr>
            <a:spLocks noGrp="1"/>
          </p:cNvSpPr>
          <p:nvPr>
            <p:ph type="sldNum" sz="quarter" idx="11"/>
          </p:nvPr>
        </p:nvSpPr>
        <p:spPr/>
        <p:txBody>
          <a:bodyPr/>
          <a:lstStyle/>
          <a:p>
            <a:fld id="{294A09A9-5501-47C1-A89A-A340965A2BE2}" type="slidenum">
              <a:rPr lang="en-US" smtClean="0"/>
              <a:pPr/>
              <a:t>14</a:t>
            </a:fld>
            <a:endParaRPr lang="en-US" dirty="0"/>
          </a:p>
        </p:txBody>
      </p:sp>
      <p:pic>
        <p:nvPicPr>
          <p:cNvPr id="4" name="Recorded Sound">
            <a:hlinkClick r:id="" action="ppaction://media"/>
            <a:extLst>
              <a:ext uri="{FF2B5EF4-FFF2-40B4-BE49-F238E27FC236}">
                <a16:creationId xmlns:a16="http://schemas.microsoft.com/office/drawing/2014/main" id="{C7918B6B-AF2B-173A-8DE1-7A6C6C2861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9412" y="6129021"/>
            <a:ext cx="609600" cy="609600"/>
          </a:xfrm>
          <a:prstGeom prst="rect">
            <a:avLst/>
          </a:prstGeom>
        </p:spPr>
      </p:pic>
    </p:spTree>
    <p:extLst>
      <p:ext uri="{BB962C8B-B14F-4D97-AF65-F5344CB8AC3E}">
        <p14:creationId xmlns:p14="http://schemas.microsoft.com/office/powerpoint/2010/main" val="4182814537"/>
      </p:ext>
    </p:extLst>
  </p:cSld>
  <p:clrMapOvr>
    <a:masterClrMapping/>
  </p:clrMapOvr>
  <mc:AlternateContent xmlns:mc="http://schemas.openxmlformats.org/markup-compatibility/2006" xmlns:p14="http://schemas.microsoft.com/office/powerpoint/2010/main">
    <mc:Choice Requires="p14">
      <p:transition spd="slow" p14:dur="2000" advTm="28754"/>
    </mc:Choice>
    <mc:Fallback xmlns="">
      <p:transition spd="slow" advTm="28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EC02-675B-07C9-335F-0B97A9FD1302}"/>
              </a:ext>
            </a:extLst>
          </p:cNvPr>
          <p:cNvSpPr>
            <a:spLocks noGrp="1"/>
          </p:cNvSpPr>
          <p:nvPr>
            <p:ph type="title"/>
          </p:nvPr>
        </p:nvSpPr>
        <p:spPr>
          <a:xfrm>
            <a:off x="381000" y="381000"/>
            <a:ext cx="11430000" cy="1325563"/>
          </a:xfrm>
        </p:spPr>
        <p:txBody>
          <a:bodyPr anchor="ctr">
            <a:normAutofit/>
          </a:bodyPr>
          <a:lstStyle/>
          <a:p>
            <a:r>
              <a:rPr lang="en-GB" b="1" i="1" u="sng"/>
              <a:t>Research the case</a:t>
            </a:r>
          </a:p>
        </p:txBody>
      </p:sp>
      <p:sp>
        <p:nvSpPr>
          <p:cNvPr id="5" name="Slide Number Placeholder 4">
            <a:extLst>
              <a:ext uri="{FF2B5EF4-FFF2-40B4-BE49-F238E27FC236}">
                <a16:creationId xmlns:a16="http://schemas.microsoft.com/office/drawing/2014/main" id="{464413AB-16C1-3A9A-36C0-289888BD35AA}"/>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15</a:t>
            </a:fld>
            <a:endParaRPr lang="en-US"/>
          </a:p>
        </p:txBody>
      </p:sp>
      <p:graphicFrame>
        <p:nvGraphicFramePr>
          <p:cNvPr id="7" name="Content Placeholder 2">
            <a:extLst>
              <a:ext uri="{FF2B5EF4-FFF2-40B4-BE49-F238E27FC236}">
                <a16:creationId xmlns:a16="http://schemas.microsoft.com/office/drawing/2014/main" id="{04B58AE3-0DCB-1C88-5426-2D8EC3ABFF4A}"/>
              </a:ext>
            </a:extLst>
          </p:cNvPr>
          <p:cNvGraphicFramePr>
            <a:graphicFrameLocks noGrp="1"/>
          </p:cNvGraphicFramePr>
          <p:nvPr>
            <p:ph sz="quarter" idx="12"/>
            <p:extLst>
              <p:ext uri="{D42A27DB-BD31-4B8C-83A1-F6EECF244321}">
                <p14:modId xmlns:p14="http://schemas.microsoft.com/office/powerpoint/2010/main" val="3345855552"/>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C238FD73-B309-A078-B0E4-3B31B8BF3F5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6200" y="6172200"/>
            <a:ext cx="609600" cy="609600"/>
          </a:xfrm>
          <a:prstGeom prst="rect">
            <a:avLst/>
          </a:prstGeom>
        </p:spPr>
      </p:pic>
    </p:spTree>
    <p:extLst>
      <p:ext uri="{BB962C8B-B14F-4D97-AF65-F5344CB8AC3E}">
        <p14:creationId xmlns:p14="http://schemas.microsoft.com/office/powerpoint/2010/main" val="446391945"/>
      </p:ext>
    </p:extLst>
  </p:cSld>
  <p:clrMapOvr>
    <a:masterClrMapping/>
  </p:clrMapOvr>
  <mc:AlternateContent xmlns:mc="http://schemas.openxmlformats.org/markup-compatibility/2006" xmlns:p14="http://schemas.microsoft.com/office/powerpoint/2010/main">
    <mc:Choice Requires="p14">
      <p:transition spd="slow" p14:dur="2000" advTm="35649"/>
    </mc:Choice>
    <mc:Fallback xmlns="">
      <p:transition spd="slow" advTm="35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8A1A-B3C0-D021-D47F-3D9E645ED985}"/>
              </a:ext>
            </a:extLst>
          </p:cNvPr>
          <p:cNvSpPr>
            <a:spLocks noGrp="1"/>
          </p:cNvSpPr>
          <p:nvPr>
            <p:ph type="title"/>
          </p:nvPr>
        </p:nvSpPr>
        <p:spPr/>
        <p:txBody>
          <a:bodyPr>
            <a:normAutofit/>
          </a:bodyPr>
          <a:lstStyle/>
          <a:p>
            <a:r>
              <a:rPr lang="en-GB" sz="6600" b="1" i="1" u="sng" dirty="0"/>
              <a:t>Important sections</a:t>
            </a:r>
          </a:p>
        </p:txBody>
      </p:sp>
      <p:sp>
        <p:nvSpPr>
          <p:cNvPr id="3" name="Content Placeholder 2">
            <a:extLst>
              <a:ext uri="{FF2B5EF4-FFF2-40B4-BE49-F238E27FC236}">
                <a16:creationId xmlns:a16="http://schemas.microsoft.com/office/drawing/2014/main" id="{70793E96-372A-212F-9361-CA39CFFF3D03}"/>
              </a:ext>
            </a:extLst>
          </p:cNvPr>
          <p:cNvSpPr>
            <a:spLocks noGrp="1"/>
          </p:cNvSpPr>
          <p:nvPr>
            <p:ph idx="1"/>
          </p:nvPr>
        </p:nvSpPr>
        <p:spPr/>
        <p:txBody>
          <a:bodyPr/>
          <a:lstStyle/>
          <a:p>
            <a:r>
              <a:rPr lang="en-GB" dirty="0"/>
              <a:t>S.4 of the Human Rights Act 1998(HRA) - Declaration of incompatibility. </a:t>
            </a:r>
          </a:p>
          <a:p>
            <a:endParaRPr lang="en-GB" dirty="0"/>
          </a:p>
          <a:p>
            <a:r>
              <a:rPr lang="en-GB" dirty="0"/>
              <a:t>If a piece of legislation does not fit with the Human Rights Act 1998 the court can tell parliament that the piece of law does not comply with the Human Rights Act 1998. </a:t>
            </a:r>
          </a:p>
          <a:p>
            <a:endParaRPr lang="en-GB" dirty="0"/>
          </a:p>
          <a:p>
            <a:r>
              <a:rPr lang="en-GB" dirty="0"/>
              <a:t>S.3 of the HRA 1998- </a:t>
            </a:r>
            <a:r>
              <a:rPr lang="en-GB" dirty="0">
                <a:solidFill>
                  <a:srgbClr val="000000"/>
                </a:solidFill>
                <a:effectLst/>
                <a:latin typeface="+mn-lt"/>
              </a:rPr>
              <a:t>(1) ’’So far as it is possible to do so, primary legislation and subordinate legislation must be read and given effect in a way which is compatible with the Convention rights’’.</a:t>
            </a:r>
          </a:p>
          <a:p>
            <a:endParaRPr lang="en-GB" dirty="0"/>
          </a:p>
          <a:p>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D7F708A6-B260-19F5-AE8E-3B514F1C34FC}"/>
              </a:ext>
            </a:extLst>
          </p:cNvPr>
          <p:cNvSpPr>
            <a:spLocks noGrp="1"/>
          </p:cNvSpPr>
          <p:nvPr>
            <p:ph type="sldNum" sz="quarter" idx="11"/>
          </p:nvPr>
        </p:nvSpPr>
        <p:spPr/>
        <p:txBody>
          <a:bodyPr/>
          <a:lstStyle/>
          <a:p>
            <a:fld id="{294A09A9-5501-47C1-A89A-A340965A2BE2}" type="slidenum">
              <a:rPr lang="en-US" smtClean="0"/>
              <a:pPr/>
              <a:t>16</a:t>
            </a:fld>
            <a:endParaRPr lang="en-US" dirty="0"/>
          </a:p>
        </p:txBody>
      </p:sp>
      <p:pic>
        <p:nvPicPr>
          <p:cNvPr id="4" name="Recorded Sound">
            <a:hlinkClick r:id="" action="ppaction://media"/>
            <a:extLst>
              <a:ext uri="{FF2B5EF4-FFF2-40B4-BE49-F238E27FC236}">
                <a16:creationId xmlns:a16="http://schemas.microsoft.com/office/drawing/2014/main" id="{B6C6D7C5-4E7B-961F-4A62-DB8AE62D2D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6519" y="6097459"/>
            <a:ext cx="609600" cy="609600"/>
          </a:xfrm>
          <a:prstGeom prst="rect">
            <a:avLst/>
          </a:prstGeom>
        </p:spPr>
      </p:pic>
    </p:spTree>
    <p:extLst>
      <p:ext uri="{BB962C8B-B14F-4D97-AF65-F5344CB8AC3E}">
        <p14:creationId xmlns:p14="http://schemas.microsoft.com/office/powerpoint/2010/main" val="1399974662"/>
      </p:ext>
    </p:extLst>
  </p:cSld>
  <p:clrMapOvr>
    <a:masterClrMapping/>
  </p:clrMapOvr>
  <mc:AlternateContent xmlns:mc="http://schemas.openxmlformats.org/markup-compatibility/2006" xmlns:p14="http://schemas.microsoft.com/office/powerpoint/2010/main">
    <mc:Choice Requires="p14">
      <p:transition spd="slow" p14:dur="2000" advTm="60054"/>
    </mc:Choice>
    <mc:Fallback xmlns="">
      <p:transition spd="slow" advTm="60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B86E0-A5A6-E69E-1A65-F877924385F6}"/>
              </a:ext>
            </a:extLst>
          </p:cNvPr>
          <p:cNvSpPr>
            <a:spLocks noGrp="1"/>
          </p:cNvSpPr>
          <p:nvPr>
            <p:ph type="title"/>
          </p:nvPr>
        </p:nvSpPr>
        <p:spPr/>
        <p:txBody>
          <a:bodyPr>
            <a:normAutofit/>
          </a:bodyPr>
          <a:lstStyle/>
          <a:p>
            <a:r>
              <a:rPr lang="en-GB" sz="6000" b="1" i="1" u="sng" dirty="0"/>
              <a:t>Others</a:t>
            </a:r>
          </a:p>
        </p:txBody>
      </p:sp>
      <p:sp>
        <p:nvSpPr>
          <p:cNvPr id="3" name="Content Placeholder 2">
            <a:extLst>
              <a:ext uri="{FF2B5EF4-FFF2-40B4-BE49-F238E27FC236}">
                <a16:creationId xmlns:a16="http://schemas.microsoft.com/office/drawing/2014/main" id="{781CF347-8150-FDD8-4239-95615BA75862}"/>
              </a:ext>
            </a:extLst>
          </p:cNvPr>
          <p:cNvSpPr>
            <a:spLocks noGrp="1"/>
          </p:cNvSpPr>
          <p:nvPr>
            <p:ph idx="1"/>
          </p:nvPr>
        </p:nvSpPr>
        <p:spPr>
          <a:xfrm>
            <a:off x="736121" y="1871933"/>
            <a:ext cx="10972800" cy="4572000"/>
          </a:xfrm>
        </p:spPr>
        <p:txBody>
          <a:bodyPr/>
          <a:lstStyle/>
          <a:p>
            <a:r>
              <a:rPr lang="en-GB" dirty="0"/>
              <a:t>S.19(1); </a:t>
            </a:r>
          </a:p>
          <a:p>
            <a:pPr marL="0" indent="0" algn="just">
              <a:buNone/>
            </a:pPr>
            <a:r>
              <a:rPr lang="en-GB" b="0" i="0" dirty="0">
                <a:solidFill>
                  <a:srgbClr val="000000"/>
                </a:solidFill>
                <a:effectLst/>
                <a:latin typeface="+mn-lt"/>
              </a:rPr>
              <a:t> ’’</a:t>
            </a:r>
            <a:r>
              <a:rPr lang="en-GB" b="0" dirty="0">
                <a:solidFill>
                  <a:srgbClr val="000000"/>
                </a:solidFill>
                <a:effectLst/>
                <a:latin typeface="+mn-lt"/>
              </a:rPr>
              <a:t>A Minister of the Crown in charge of a Bill in either House of Parliament must, before Second Reading of the Bill</a:t>
            </a:r>
          </a:p>
          <a:p>
            <a:pPr marL="0" indent="0" algn="just">
              <a:buNone/>
            </a:pPr>
            <a:r>
              <a:rPr lang="en-GB" b="0" dirty="0">
                <a:solidFill>
                  <a:srgbClr val="000000"/>
                </a:solidFill>
                <a:effectLst/>
                <a:latin typeface="+mn-lt"/>
              </a:rPr>
              <a:t>(a)   make a statement to the effect that in his view the provisions of the Bill are compatible with the Convention rights (“a statement of compatibility”); or</a:t>
            </a:r>
          </a:p>
          <a:p>
            <a:pPr marL="0" indent="0" algn="just">
              <a:buNone/>
            </a:pPr>
            <a:r>
              <a:rPr lang="en-GB" b="0" dirty="0">
                <a:solidFill>
                  <a:srgbClr val="000000"/>
                </a:solidFill>
                <a:effectLst/>
                <a:latin typeface="+mn-lt"/>
              </a:rPr>
              <a:t>(b)   make a statement to the effect that although he is unable to make a statement of compatibility the government nevertheless wishes the House to proceed with the Bill.’’</a:t>
            </a:r>
          </a:p>
          <a:p>
            <a:endParaRPr lang="en-GB" dirty="0"/>
          </a:p>
        </p:txBody>
      </p:sp>
      <p:sp>
        <p:nvSpPr>
          <p:cNvPr id="5" name="Slide Number Placeholder 4">
            <a:extLst>
              <a:ext uri="{FF2B5EF4-FFF2-40B4-BE49-F238E27FC236}">
                <a16:creationId xmlns:a16="http://schemas.microsoft.com/office/drawing/2014/main" id="{401A8C24-B832-470F-A14D-9BE8A7A4644F}"/>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4" name="Recorded Sound">
            <a:hlinkClick r:id="" action="ppaction://media"/>
            <a:extLst>
              <a:ext uri="{FF2B5EF4-FFF2-40B4-BE49-F238E27FC236}">
                <a16:creationId xmlns:a16="http://schemas.microsoft.com/office/drawing/2014/main" id="{467DA653-D22D-7214-64E1-F8F5E7F551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73104"/>
            <a:ext cx="609600" cy="609600"/>
          </a:xfrm>
          <a:prstGeom prst="rect">
            <a:avLst/>
          </a:prstGeom>
        </p:spPr>
      </p:pic>
    </p:spTree>
    <p:extLst>
      <p:ext uri="{BB962C8B-B14F-4D97-AF65-F5344CB8AC3E}">
        <p14:creationId xmlns:p14="http://schemas.microsoft.com/office/powerpoint/2010/main" val="804215736"/>
      </p:ext>
    </p:extLst>
  </p:cSld>
  <p:clrMapOvr>
    <a:masterClrMapping/>
  </p:clrMapOvr>
  <mc:AlternateContent xmlns:mc="http://schemas.openxmlformats.org/markup-compatibility/2006" xmlns:p14="http://schemas.microsoft.com/office/powerpoint/2010/main">
    <mc:Choice Requires="p14">
      <p:transition spd="slow" p14:dur="2000" advTm="49163"/>
    </mc:Choice>
    <mc:Fallback xmlns="">
      <p:transition spd="slow" advTm="49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5B0A93-7E57-03B9-5E6D-8DE3A0BE9AA3}"/>
              </a:ext>
            </a:extLst>
          </p:cNvPr>
          <p:cNvSpPr>
            <a:spLocks noGrp="1"/>
          </p:cNvSpPr>
          <p:nvPr>
            <p:ph type="ctrTitle"/>
          </p:nvPr>
        </p:nvSpPr>
        <p:spPr>
          <a:xfrm>
            <a:off x="2749296" y="3046217"/>
            <a:ext cx="6693408" cy="1088136"/>
          </a:xfrm>
        </p:spPr>
        <p:txBody>
          <a:bodyPr/>
          <a:lstStyle/>
          <a:p>
            <a:r>
              <a:rPr lang="en-GB" b="1" i="1" u="sng" dirty="0"/>
              <a:t>The most important in public law</a:t>
            </a:r>
          </a:p>
        </p:txBody>
      </p:sp>
      <p:sp>
        <p:nvSpPr>
          <p:cNvPr id="5" name="Slide Number Placeholder 4">
            <a:extLst>
              <a:ext uri="{FF2B5EF4-FFF2-40B4-BE49-F238E27FC236}">
                <a16:creationId xmlns:a16="http://schemas.microsoft.com/office/drawing/2014/main" id="{6E8BD4EC-8C42-FD08-6F67-6D232D4E3EF2}"/>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18</a:t>
            </a:fld>
            <a:endParaRPr lang="en-US" dirty="0"/>
          </a:p>
        </p:txBody>
      </p:sp>
      <p:pic>
        <p:nvPicPr>
          <p:cNvPr id="2" name="Recorded Sound">
            <a:hlinkClick r:id="" action="ppaction://media"/>
            <a:extLst>
              <a:ext uri="{FF2B5EF4-FFF2-40B4-BE49-F238E27FC236}">
                <a16:creationId xmlns:a16="http://schemas.microsoft.com/office/drawing/2014/main" id="{70A5C88C-02F2-4DE6-57AA-62C210907F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77794" y="5504935"/>
            <a:ext cx="609600" cy="609600"/>
          </a:xfrm>
          <a:prstGeom prst="rect">
            <a:avLst/>
          </a:prstGeom>
        </p:spPr>
      </p:pic>
    </p:spTree>
    <p:extLst>
      <p:ext uri="{BB962C8B-B14F-4D97-AF65-F5344CB8AC3E}">
        <p14:creationId xmlns:p14="http://schemas.microsoft.com/office/powerpoint/2010/main" val="3046005727"/>
      </p:ext>
    </p:extLst>
  </p:cSld>
  <p:clrMapOvr>
    <a:masterClrMapping/>
  </p:clrMapOvr>
  <mc:AlternateContent xmlns:mc="http://schemas.openxmlformats.org/markup-compatibility/2006" xmlns:p14="http://schemas.microsoft.com/office/powerpoint/2010/main">
    <mc:Choice Requires="p14">
      <p:transition spd="slow" p14:dur="2000" advTm="18076"/>
    </mc:Choice>
    <mc:Fallback xmlns="">
      <p:transition spd="slow" advTm="18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3C45-0A01-58C0-69B2-0E652207C4BC}"/>
              </a:ext>
            </a:extLst>
          </p:cNvPr>
          <p:cNvSpPr>
            <a:spLocks noGrp="1"/>
          </p:cNvSpPr>
          <p:nvPr>
            <p:ph type="title"/>
          </p:nvPr>
        </p:nvSpPr>
        <p:spPr>
          <a:xfrm>
            <a:off x="1748028" y="1389888"/>
            <a:ext cx="8695944" cy="1325880"/>
          </a:xfrm>
        </p:spPr>
        <p:txBody>
          <a:bodyPr anchor="ctr">
            <a:normAutofit/>
          </a:bodyPr>
          <a:lstStyle/>
          <a:p>
            <a:r>
              <a:rPr lang="en-GB" b="1" i="1" u="sng"/>
              <a:t>Freedom of assembly and association</a:t>
            </a:r>
          </a:p>
        </p:txBody>
      </p:sp>
      <p:sp>
        <p:nvSpPr>
          <p:cNvPr id="3" name="Content Placeholder 2">
            <a:extLst>
              <a:ext uri="{FF2B5EF4-FFF2-40B4-BE49-F238E27FC236}">
                <a16:creationId xmlns:a16="http://schemas.microsoft.com/office/drawing/2014/main" id="{FA5A6CFB-69B6-2EB2-D4CE-6664610DD9D5}"/>
              </a:ext>
            </a:extLst>
          </p:cNvPr>
          <p:cNvSpPr>
            <a:spLocks noGrp="1"/>
          </p:cNvSpPr>
          <p:nvPr>
            <p:ph idx="1"/>
          </p:nvPr>
        </p:nvSpPr>
        <p:spPr>
          <a:xfrm>
            <a:off x="2223516" y="2651760"/>
            <a:ext cx="7744968" cy="2697480"/>
          </a:xfrm>
        </p:spPr>
        <p:txBody>
          <a:bodyPr>
            <a:normAutofit/>
          </a:bodyPr>
          <a:lstStyle/>
          <a:p>
            <a:pPr>
              <a:lnSpc>
                <a:spcPct val="90000"/>
              </a:lnSpc>
            </a:pPr>
            <a:r>
              <a:rPr lang="en-GB" sz="1900"/>
              <a:t>Article 11; </a:t>
            </a:r>
          </a:p>
          <a:p>
            <a:pPr>
              <a:lnSpc>
                <a:spcPct val="90000"/>
              </a:lnSpc>
              <a:buFont typeface="+mj-lt"/>
              <a:buAutoNum type="arabicPeriod"/>
            </a:pPr>
            <a:r>
              <a:rPr lang="en-GB" sz="1900"/>
              <a:t>‘’ </a:t>
            </a:r>
            <a:r>
              <a:rPr lang="en-GB" sz="1900" b="0" i="0">
                <a:effectLst/>
              </a:rPr>
              <a:t>Everyone has the right to freedom of peaceful assembly and the freedom of association with others, including the right to form and to join trade unions for the protection of his interests.</a:t>
            </a:r>
          </a:p>
          <a:p>
            <a:pPr>
              <a:lnSpc>
                <a:spcPct val="90000"/>
              </a:lnSpc>
              <a:buFont typeface="+mj-lt"/>
              <a:buAutoNum type="arabicPeriod"/>
            </a:pPr>
            <a:r>
              <a:rPr lang="en-GB" sz="1900" b="0" i="0">
                <a:effectLst/>
              </a:rPr>
              <a:t>No restrictions shall be placed on the exercise of these rights other than such as are prescribed by law and are necessary in a democratic society in the interests of national security or public safety, for the prevention of disorder or crime, for the protection of health or morals or for the protection of the rights and freedoms of others…’’</a:t>
            </a:r>
          </a:p>
          <a:p>
            <a:pPr marL="0" indent="0">
              <a:lnSpc>
                <a:spcPct val="90000"/>
              </a:lnSpc>
              <a:buNone/>
            </a:pPr>
            <a:endParaRPr lang="en-GB" sz="1900"/>
          </a:p>
          <a:p>
            <a:pPr>
              <a:lnSpc>
                <a:spcPct val="90000"/>
              </a:lnSpc>
            </a:pPr>
            <a:endParaRPr lang="en-GB" sz="1900"/>
          </a:p>
          <a:p>
            <a:pPr>
              <a:lnSpc>
                <a:spcPct val="90000"/>
              </a:lnSpc>
            </a:pPr>
            <a:endParaRPr lang="en-GB" sz="1900"/>
          </a:p>
        </p:txBody>
      </p:sp>
      <p:sp>
        <p:nvSpPr>
          <p:cNvPr id="5" name="Slide Number Placeholder 4">
            <a:extLst>
              <a:ext uri="{FF2B5EF4-FFF2-40B4-BE49-F238E27FC236}">
                <a16:creationId xmlns:a16="http://schemas.microsoft.com/office/drawing/2014/main" id="{4342DEAE-E818-138E-A594-E3B440182D5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19</a:t>
            </a:fld>
            <a:endParaRPr lang="en-US"/>
          </a:p>
        </p:txBody>
      </p:sp>
      <p:pic>
        <p:nvPicPr>
          <p:cNvPr id="4" name="Recorded Sound">
            <a:hlinkClick r:id="" action="ppaction://media"/>
            <a:extLst>
              <a:ext uri="{FF2B5EF4-FFF2-40B4-BE49-F238E27FC236}">
                <a16:creationId xmlns:a16="http://schemas.microsoft.com/office/drawing/2014/main" id="{61720194-AB37-1753-2FBA-E3B9836272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1285740106"/>
      </p:ext>
    </p:extLst>
  </p:cSld>
  <p:clrMapOvr>
    <a:masterClrMapping/>
  </p:clrMapOvr>
  <mc:AlternateContent xmlns:mc="http://schemas.openxmlformats.org/markup-compatibility/2006" xmlns:p14="http://schemas.microsoft.com/office/powerpoint/2010/main">
    <mc:Choice Requires="p14">
      <p:transition spd="slow" p14:dur="2000" advTm="49352"/>
    </mc:Choice>
    <mc:Fallback xmlns="">
      <p:transition spd="slow" advTm="49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FAA32A-813F-17A7-2697-D3DFC95A675C}"/>
              </a:ext>
            </a:extLst>
          </p:cNvPr>
          <p:cNvSpPr>
            <a:spLocks noGrp="1"/>
          </p:cNvSpPr>
          <p:nvPr>
            <p:ph type="ctrTitle"/>
          </p:nvPr>
        </p:nvSpPr>
        <p:spPr/>
        <p:txBody>
          <a:bodyPr/>
          <a:lstStyle/>
          <a:p>
            <a:r>
              <a:rPr lang="en-GB" sz="6000" b="1" i="1" u="sng" dirty="0"/>
              <a:t>Let's take a break</a:t>
            </a:r>
          </a:p>
        </p:txBody>
      </p:sp>
      <p:sp>
        <p:nvSpPr>
          <p:cNvPr id="5" name="Slide Number Placeholder 4">
            <a:extLst>
              <a:ext uri="{FF2B5EF4-FFF2-40B4-BE49-F238E27FC236}">
                <a16:creationId xmlns:a16="http://schemas.microsoft.com/office/drawing/2014/main" id="{73556E9D-1BC4-62A2-C618-D04E136DF96C}"/>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20</a:t>
            </a:fld>
            <a:endParaRPr lang="en-US" dirty="0"/>
          </a:p>
        </p:txBody>
      </p:sp>
      <p:pic>
        <p:nvPicPr>
          <p:cNvPr id="2" name="Recorded Sound">
            <a:hlinkClick r:id="" action="ppaction://media"/>
            <a:extLst>
              <a:ext uri="{FF2B5EF4-FFF2-40B4-BE49-F238E27FC236}">
                <a16:creationId xmlns:a16="http://schemas.microsoft.com/office/drawing/2014/main" id="{38FF710D-A199-3FAB-A17D-47F487CF0A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54" y="6234112"/>
            <a:ext cx="609600" cy="609600"/>
          </a:xfrm>
          <a:prstGeom prst="rect">
            <a:avLst/>
          </a:prstGeom>
        </p:spPr>
      </p:pic>
    </p:spTree>
    <p:extLst>
      <p:ext uri="{BB962C8B-B14F-4D97-AF65-F5344CB8AC3E}">
        <p14:creationId xmlns:p14="http://schemas.microsoft.com/office/powerpoint/2010/main" val="833123236"/>
      </p:ext>
    </p:extLst>
  </p:cSld>
  <p:clrMapOvr>
    <a:masterClrMapping/>
  </p:clrMapOvr>
  <mc:AlternateContent xmlns:mc="http://schemas.openxmlformats.org/markup-compatibility/2006" xmlns:p14="http://schemas.microsoft.com/office/powerpoint/2010/main">
    <mc:Choice Requires="p14">
      <p:transition spd="slow" p14:dur="2000" advTm="21789"/>
    </mc:Choice>
    <mc:Fallback xmlns="">
      <p:transition spd="slow" advTm="21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E6222-D32A-ADBF-15C6-9EB4813F0611}"/>
              </a:ext>
            </a:extLst>
          </p:cNvPr>
          <p:cNvSpPr>
            <a:spLocks noGrp="1"/>
          </p:cNvSpPr>
          <p:nvPr>
            <p:ph type="title"/>
          </p:nvPr>
        </p:nvSpPr>
        <p:spPr>
          <a:xfrm>
            <a:off x="838200" y="484632"/>
            <a:ext cx="10515600" cy="1133856"/>
          </a:xfrm>
        </p:spPr>
        <p:txBody>
          <a:bodyPr anchor="ctr">
            <a:normAutofit/>
          </a:bodyPr>
          <a:lstStyle/>
          <a:p>
            <a:r>
              <a:rPr lang="en-GB" b="1" i="1" u="sng"/>
              <a:t>Article 11 in the United Kingdom</a:t>
            </a:r>
          </a:p>
        </p:txBody>
      </p:sp>
      <p:sp>
        <p:nvSpPr>
          <p:cNvPr id="3" name="Content Placeholder 2">
            <a:extLst>
              <a:ext uri="{FF2B5EF4-FFF2-40B4-BE49-F238E27FC236}">
                <a16:creationId xmlns:a16="http://schemas.microsoft.com/office/drawing/2014/main" id="{55F3E323-6D0C-FA56-05F1-BBBEDE09497E}"/>
              </a:ext>
            </a:extLst>
          </p:cNvPr>
          <p:cNvSpPr>
            <a:spLocks noGrp="1"/>
          </p:cNvSpPr>
          <p:nvPr>
            <p:ph idx="1"/>
          </p:nvPr>
        </p:nvSpPr>
        <p:spPr>
          <a:xfrm>
            <a:off x="838200" y="2990088"/>
            <a:ext cx="10515600" cy="3474720"/>
          </a:xfrm>
        </p:spPr>
        <p:txBody>
          <a:bodyPr>
            <a:normAutofit/>
          </a:bodyPr>
          <a:lstStyle/>
          <a:p>
            <a:r>
              <a:rPr lang="en-GB" sz="2200"/>
              <a:t>Evident in the United Kingdom. </a:t>
            </a:r>
          </a:p>
          <a:p>
            <a:r>
              <a:rPr lang="en-GB" sz="2200"/>
              <a:t>Through Legislation such as the Public Order Act 1939</a:t>
            </a:r>
          </a:p>
          <a:p>
            <a:r>
              <a:rPr lang="en-GB" sz="2200"/>
              <a:t>Evident in elements such as the Miners strikes in the 1900’s.</a:t>
            </a:r>
          </a:p>
          <a:p>
            <a:r>
              <a:rPr lang="en-GB" sz="2200"/>
              <a:t>Also, in the protests in 2023 by Nurses and teachers. </a:t>
            </a:r>
          </a:p>
          <a:p>
            <a:r>
              <a:rPr lang="en-GB" sz="2200"/>
              <a:t>Police have the power to govern elements. </a:t>
            </a:r>
          </a:p>
          <a:p>
            <a:r>
              <a:rPr lang="en-GB" sz="2200"/>
              <a:t>The police can stop protest and set conditions as to when a protest can happen. </a:t>
            </a:r>
          </a:p>
          <a:p>
            <a:r>
              <a:rPr lang="en-GB" sz="2200"/>
              <a:t>Offences can take place during these protests and because of this the police have a number of powers.</a:t>
            </a:r>
          </a:p>
        </p:txBody>
      </p:sp>
      <p:sp>
        <p:nvSpPr>
          <p:cNvPr id="5" name="Slide Number Placeholder 4">
            <a:extLst>
              <a:ext uri="{FF2B5EF4-FFF2-40B4-BE49-F238E27FC236}">
                <a16:creationId xmlns:a16="http://schemas.microsoft.com/office/drawing/2014/main" id="{C1915F9F-9627-AFED-00D4-EC60BCB54AC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21</a:t>
            </a:fld>
            <a:endParaRPr lang="en-US"/>
          </a:p>
        </p:txBody>
      </p:sp>
      <p:pic>
        <p:nvPicPr>
          <p:cNvPr id="4" name="Recorded Sound">
            <a:hlinkClick r:id="" action="ppaction://media"/>
            <a:extLst>
              <a:ext uri="{FF2B5EF4-FFF2-40B4-BE49-F238E27FC236}">
                <a16:creationId xmlns:a16="http://schemas.microsoft.com/office/drawing/2014/main" id="{33291443-4700-D924-D88D-561ED499F4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46886"/>
            <a:ext cx="609600" cy="609600"/>
          </a:xfrm>
          <a:prstGeom prst="rect">
            <a:avLst/>
          </a:prstGeom>
        </p:spPr>
      </p:pic>
    </p:spTree>
    <p:extLst>
      <p:ext uri="{BB962C8B-B14F-4D97-AF65-F5344CB8AC3E}">
        <p14:creationId xmlns:p14="http://schemas.microsoft.com/office/powerpoint/2010/main" val="2894064004"/>
      </p:ext>
    </p:extLst>
  </p:cSld>
  <p:clrMapOvr>
    <a:masterClrMapping/>
  </p:clrMapOvr>
  <mc:AlternateContent xmlns:mc="http://schemas.openxmlformats.org/markup-compatibility/2006" xmlns:p14="http://schemas.microsoft.com/office/powerpoint/2010/main">
    <mc:Choice Requires="p14">
      <p:transition spd="slow" p14:dur="2000" advTm="68734"/>
    </mc:Choice>
    <mc:Fallback xmlns="">
      <p:transition spd="slow" advTm="68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7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A6E14-32E8-262D-3C16-5CB7D4A6460D}"/>
              </a:ext>
            </a:extLst>
          </p:cNvPr>
          <p:cNvSpPr>
            <a:spLocks noGrp="1"/>
          </p:cNvSpPr>
          <p:nvPr>
            <p:ph type="title"/>
          </p:nvPr>
        </p:nvSpPr>
        <p:spPr>
          <a:xfrm>
            <a:off x="1748028" y="1389888"/>
            <a:ext cx="8695944" cy="1325880"/>
          </a:xfrm>
        </p:spPr>
        <p:txBody>
          <a:bodyPr anchor="ctr">
            <a:normAutofit/>
          </a:bodyPr>
          <a:lstStyle/>
          <a:p>
            <a:r>
              <a:rPr lang="en-GB" b="1" i="1" u="sng"/>
              <a:t>CONTINUED </a:t>
            </a:r>
          </a:p>
        </p:txBody>
      </p:sp>
      <p:sp>
        <p:nvSpPr>
          <p:cNvPr id="3" name="Content Placeholder 2">
            <a:extLst>
              <a:ext uri="{FF2B5EF4-FFF2-40B4-BE49-F238E27FC236}">
                <a16:creationId xmlns:a16="http://schemas.microsoft.com/office/drawing/2014/main" id="{E2B40232-A896-6DF2-C113-53C6CC12EC51}"/>
              </a:ext>
            </a:extLst>
          </p:cNvPr>
          <p:cNvSpPr>
            <a:spLocks noGrp="1"/>
          </p:cNvSpPr>
          <p:nvPr>
            <p:ph idx="1"/>
          </p:nvPr>
        </p:nvSpPr>
        <p:spPr>
          <a:xfrm>
            <a:off x="2223516" y="2651760"/>
            <a:ext cx="7744968" cy="2697480"/>
          </a:xfrm>
        </p:spPr>
        <p:txBody>
          <a:bodyPr>
            <a:normAutofit/>
          </a:bodyPr>
          <a:lstStyle/>
          <a:p>
            <a:r>
              <a:rPr lang="en-GB" dirty="0"/>
              <a:t>The police are part of public law because they are part of the wider government. </a:t>
            </a:r>
          </a:p>
          <a:p>
            <a:endParaRPr lang="en-GB" dirty="0"/>
          </a:p>
          <a:p>
            <a:r>
              <a:rPr lang="en-GB" dirty="0"/>
              <a:t>They police these protests and demonstrations to ensure the safety of all. </a:t>
            </a:r>
          </a:p>
          <a:p>
            <a:endParaRPr lang="en-GB" dirty="0"/>
          </a:p>
          <a:p>
            <a:r>
              <a:rPr lang="en-GB" dirty="0"/>
              <a:t>They can also arrest an individual or individual for a number of reasons. </a:t>
            </a:r>
          </a:p>
        </p:txBody>
      </p:sp>
      <p:sp>
        <p:nvSpPr>
          <p:cNvPr id="5" name="Slide Number Placeholder 4">
            <a:extLst>
              <a:ext uri="{FF2B5EF4-FFF2-40B4-BE49-F238E27FC236}">
                <a16:creationId xmlns:a16="http://schemas.microsoft.com/office/drawing/2014/main" id="{0764F89B-91A3-1EF1-D71D-2E378D444C9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22</a:t>
            </a:fld>
            <a:endParaRPr lang="en-US"/>
          </a:p>
        </p:txBody>
      </p:sp>
      <p:pic>
        <p:nvPicPr>
          <p:cNvPr id="4" name="Recorded Sound">
            <a:hlinkClick r:id="" action="ppaction://media"/>
            <a:extLst>
              <a:ext uri="{FF2B5EF4-FFF2-40B4-BE49-F238E27FC236}">
                <a16:creationId xmlns:a16="http://schemas.microsoft.com/office/drawing/2014/main" id="{DD0F7CFA-A1AC-9FE5-B88E-20F5EC9A8E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5990967"/>
            <a:ext cx="609600" cy="609600"/>
          </a:xfrm>
          <a:prstGeom prst="rect">
            <a:avLst/>
          </a:prstGeom>
        </p:spPr>
      </p:pic>
    </p:spTree>
    <p:extLst>
      <p:ext uri="{BB962C8B-B14F-4D97-AF65-F5344CB8AC3E}">
        <p14:creationId xmlns:p14="http://schemas.microsoft.com/office/powerpoint/2010/main" val="3066258712"/>
      </p:ext>
    </p:extLst>
  </p:cSld>
  <p:clrMapOvr>
    <a:masterClrMapping/>
  </p:clrMapOvr>
  <mc:AlternateContent xmlns:mc="http://schemas.openxmlformats.org/markup-compatibility/2006" xmlns:p14="http://schemas.microsoft.com/office/powerpoint/2010/main">
    <mc:Choice Requires="p14">
      <p:transition spd="slow" p14:dur="2000" advTm="59794"/>
    </mc:Choice>
    <mc:Fallback xmlns="">
      <p:transition spd="slow" advTm="59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7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1ACB5-B76E-123C-1010-493F106EB449}"/>
              </a:ext>
            </a:extLst>
          </p:cNvPr>
          <p:cNvSpPr>
            <a:spLocks noGrp="1"/>
          </p:cNvSpPr>
          <p:nvPr>
            <p:ph type="title"/>
          </p:nvPr>
        </p:nvSpPr>
        <p:spPr>
          <a:xfrm>
            <a:off x="1748028" y="1389888"/>
            <a:ext cx="8695944" cy="1325880"/>
          </a:xfrm>
        </p:spPr>
        <p:txBody>
          <a:bodyPr anchor="ctr">
            <a:normAutofit/>
          </a:bodyPr>
          <a:lstStyle/>
          <a:p>
            <a:r>
              <a:rPr lang="en-GB" b="1" i="1" u="sng"/>
              <a:t>Starting point </a:t>
            </a:r>
          </a:p>
        </p:txBody>
      </p:sp>
      <p:sp>
        <p:nvSpPr>
          <p:cNvPr id="3" name="Content Placeholder 2">
            <a:extLst>
              <a:ext uri="{FF2B5EF4-FFF2-40B4-BE49-F238E27FC236}">
                <a16:creationId xmlns:a16="http://schemas.microsoft.com/office/drawing/2014/main" id="{A4563295-6E2C-1EFA-D69C-1D909D4B2228}"/>
              </a:ext>
            </a:extLst>
          </p:cNvPr>
          <p:cNvSpPr>
            <a:spLocks noGrp="1"/>
          </p:cNvSpPr>
          <p:nvPr>
            <p:ph idx="1"/>
          </p:nvPr>
        </p:nvSpPr>
        <p:spPr>
          <a:xfrm>
            <a:off x="2223516" y="2651760"/>
            <a:ext cx="7744968" cy="2697480"/>
          </a:xfrm>
        </p:spPr>
        <p:txBody>
          <a:bodyPr>
            <a:normAutofit/>
          </a:bodyPr>
          <a:lstStyle/>
          <a:p>
            <a:pPr>
              <a:lnSpc>
                <a:spcPct val="90000"/>
              </a:lnSpc>
            </a:pPr>
            <a:r>
              <a:rPr lang="en-GB" sz="1700"/>
              <a:t>Section 11 of the Public order Act 1986</a:t>
            </a:r>
          </a:p>
          <a:p>
            <a:pPr>
              <a:lnSpc>
                <a:spcPct val="90000"/>
              </a:lnSpc>
            </a:pPr>
            <a:r>
              <a:rPr lang="en-GB" sz="1700"/>
              <a:t>“</a:t>
            </a:r>
            <a:r>
              <a:rPr lang="en-GB" sz="1700">
                <a:effectLst/>
              </a:rPr>
              <a:t>Notice must be delivered to a police station—</a:t>
            </a:r>
          </a:p>
          <a:p>
            <a:pPr>
              <a:lnSpc>
                <a:spcPct val="90000"/>
              </a:lnSpc>
            </a:pPr>
            <a:r>
              <a:rPr lang="en-GB" sz="1700">
                <a:effectLst/>
              </a:rPr>
              <a:t>(a)in the police area in which it is proposed the procession will start, or</a:t>
            </a:r>
          </a:p>
          <a:p>
            <a:pPr>
              <a:lnSpc>
                <a:spcPct val="90000"/>
              </a:lnSpc>
            </a:pPr>
            <a:r>
              <a:rPr lang="en-GB" sz="1700">
                <a:effectLst/>
              </a:rPr>
              <a:t>(b)where it is proposed the procession will start in Scotland and cross into England, in the first police area in England on the proposed route.</a:t>
            </a:r>
          </a:p>
          <a:p>
            <a:pPr>
              <a:lnSpc>
                <a:spcPct val="90000"/>
              </a:lnSpc>
            </a:pPr>
            <a:r>
              <a:rPr lang="en-GB" sz="1700">
                <a:effectLst/>
              </a:rPr>
              <a:t>(5)If delivered not less than 6 clear days before the date when the procession is intended to be held, the notice may be delivered by post by the recorded delivery service’’. </a:t>
            </a:r>
          </a:p>
          <a:p>
            <a:pPr>
              <a:lnSpc>
                <a:spcPct val="90000"/>
              </a:lnSpc>
            </a:pPr>
            <a:r>
              <a:rPr lang="en-GB" sz="1700"/>
              <a:t>This is just one element.</a:t>
            </a:r>
          </a:p>
          <a:p>
            <a:pPr marL="0" indent="0">
              <a:lnSpc>
                <a:spcPct val="90000"/>
              </a:lnSpc>
              <a:buNone/>
            </a:pPr>
            <a:endParaRPr lang="en-GB" sz="1700">
              <a:effectLst/>
            </a:endParaRPr>
          </a:p>
          <a:p>
            <a:pPr>
              <a:lnSpc>
                <a:spcPct val="90000"/>
              </a:lnSpc>
            </a:pPr>
            <a:endParaRPr lang="en-GB" sz="1700"/>
          </a:p>
        </p:txBody>
      </p:sp>
      <p:sp>
        <p:nvSpPr>
          <p:cNvPr id="5" name="Slide Number Placeholder 4">
            <a:extLst>
              <a:ext uri="{FF2B5EF4-FFF2-40B4-BE49-F238E27FC236}">
                <a16:creationId xmlns:a16="http://schemas.microsoft.com/office/drawing/2014/main" id="{9837AACC-C840-D0C7-4C2E-AC472137245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23</a:t>
            </a:fld>
            <a:endParaRPr lang="en-US"/>
          </a:p>
        </p:txBody>
      </p:sp>
      <p:pic>
        <p:nvPicPr>
          <p:cNvPr id="4" name="Recorded Sound">
            <a:hlinkClick r:id="" action="ppaction://media"/>
            <a:extLst>
              <a:ext uri="{FF2B5EF4-FFF2-40B4-BE49-F238E27FC236}">
                <a16:creationId xmlns:a16="http://schemas.microsoft.com/office/drawing/2014/main" id="{01DEC777-7B35-28E1-86FF-247418A272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4227" y="5746750"/>
            <a:ext cx="609600" cy="609600"/>
          </a:xfrm>
          <a:prstGeom prst="rect">
            <a:avLst/>
          </a:prstGeom>
        </p:spPr>
      </p:pic>
    </p:spTree>
    <p:extLst>
      <p:ext uri="{BB962C8B-B14F-4D97-AF65-F5344CB8AC3E}">
        <p14:creationId xmlns:p14="http://schemas.microsoft.com/office/powerpoint/2010/main" val="3609102115"/>
      </p:ext>
    </p:extLst>
  </p:cSld>
  <p:clrMapOvr>
    <a:masterClrMapping/>
  </p:clrMapOvr>
  <mc:AlternateContent xmlns:mc="http://schemas.openxmlformats.org/markup-compatibility/2006" xmlns:p14="http://schemas.microsoft.com/office/powerpoint/2010/main">
    <mc:Choice Requires="p14">
      <p:transition spd="slow" p14:dur="2000" advTm="34027"/>
    </mc:Choice>
    <mc:Fallback xmlns="">
      <p:transition spd="slow" advTm="3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88D74-A63D-AD88-79CA-D4491C536057}"/>
              </a:ext>
            </a:extLst>
          </p:cNvPr>
          <p:cNvSpPr>
            <a:spLocks noGrp="1"/>
          </p:cNvSpPr>
          <p:nvPr>
            <p:ph type="title"/>
          </p:nvPr>
        </p:nvSpPr>
        <p:spPr>
          <a:xfrm>
            <a:off x="838200" y="484632"/>
            <a:ext cx="10515600" cy="1133856"/>
          </a:xfrm>
        </p:spPr>
        <p:txBody>
          <a:bodyPr anchor="ctr">
            <a:normAutofit/>
          </a:bodyPr>
          <a:lstStyle/>
          <a:p>
            <a:r>
              <a:rPr lang="en-GB" dirty="0"/>
              <a:t>	</a:t>
            </a:r>
            <a:r>
              <a:rPr lang="en-GB" b="1" i="1" u="sng"/>
              <a:t>Others include</a:t>
            </a:r>
            <a:endParaRPr lang="en-GB" b="1" i="1" u="sng" dirty="0"/>
          </a:p>
        </p:txBody>
      </p:sp>
      <p:sp>
        <p:nvSpPr>
          <p:cNvPr id="3" name="Content Placeholder 2">
            <a:extLst>
              <a:ext uri="{FF2B5EF4-FFF2-40B4-BE49-F238E27FC236}">
                <a16:creationId xmlns:a16="http://schemas.microsoft.com/office/drawing/2014/main" id="{B4F7EC74-9AE0-AE8A-1B5E-3A648FA25261}"/>
              </a:ext>
            </a:extLst>
          </p:cNvPr>
          <p:cNvSpPr>
            <a:spLocks noGrp="1"/>
          </p:cNvSpPr>
          <p:nvPr>
            <p:ph idx="1"/>
          </p:nvPr>
        </p:nvSpPr>
        <p:spPr>
          <a:xfrm>
            <a:off x="838200" y="2990088"/>
            <a:ext cx="10515600" cy="3474720"/>
          </a:xfrm>
        </p:spPr>
        <p:txBody>
          <a:bodyPr>
            <a:normAutofit/>
          </a:bodyPr>
          <a:lstStyle/>
          <a:p>
            <a:r>
              <a:rPr lang="en-GB" dirty="0"/>
              <a:t>Subsection ; </a:t>
            </a:r>
          </a:p>
          <a:p>
            <a:endParaRPr lang="en-GB" dirty="0"/>
          </a:p>
          <a:p>
            <a:r>
              <a:rPr lang="en-GB" b="0" i="0" dirty="0">
                <a:effectLst/>
              </a:rPr>
              <a:t> </a:t>
            </a:r>
            <a:r>
              <a:rPr lang="en-GB" i="1" dirty="0">
                <a:effectLst/>
              </a:rPr>
              <a:t>’’does not apply where the procession is one commonly or customarily held in the police area (or areas) in which it is proposed to be held or is a funeral procession organised by a funeral director acting in the normal course of his business’’.</a:t>
            </a:r>
            <a:endParaRPr lang="en-GB" i="1" dirty="0"/>
          </a:p>
        </p:txBody>
      </p:sp>
      <p:sp>
        <p:nvSpPr>
          <p:cNvPr id="5" name="Slide Number Placeholder 4">
            <a:extLst>
              <a:ext uri="{FF2B5EF4-FFF2-40B4-BE49-F238E27FC236}">
                <a16:creationId xmlns:a16="http://schemas.microsoft.com/office/drawing/2014/main" id="{B542B2D3-671E-3FEF-D214-5ACCC3B3802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24</a:t>
            </a:fld>
            <a:endParaRPr lang="en-US"/>
          </a:p>
        </p:txBody>
      </p:sp>
      <p:pic>
        <p:nvPicPr>
          <p:cNvPr id="4" name="Recorded Sound">
            <a:hlinkClick r:id="" action="ppaction://media"/>
            <a:extLst>
              <a:ext uri="{FF2B5EF4-FFF2-40B4-BE49-F238E27FC236}">
                <a16:creationId xmlns:a16="http://schemas.microsoft.com/office/drawing/2014/main" id="{5EE1A538-ACE4-917D-8A2B-100E820614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3568" y="6111875"/>
            <a:ext cx="609600" cy="609600"/>
          </a:xfrm>
          <a:prstGeom prst="rect">
            <a:avLst/>
          </a:prstGeom>
        </p:spPr>
      </p:pic>
    </p:spTree>
    <p:extLst>
      <p:ext uri="{BB962C8B-B14F-4D97-AF65-F5344CB8AC3E}">
        <p14:creationId xmlns:p14="http://schemas.microsoft.com/office/powerpoint/2010/main" val="622145508"/>
      </p:ext>
    </p:extLst>
  </p:cSld>
  <p:clrMapOvr>
    <a:masterClrMapping/>
  </p:clrMapOvr>
  <mc:AlternateContent xmlns:mc="http://schemas.openxmlformats.org/markup-compatibility/2006" xmlns:p14="http://schemas.microsoft.com/office/powerpoint/2010/main">
    <mc:Choice Requires="p14">
      <p:transition spd="slow" p14:dur="2000" advTm="33555"/>
    </mc:Choice>
    <mc:Fallback xmlns="">
      <p:transition spd="slow" advTm="33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59B3F-E006-7444-7001-F63FFB40A2E0}"/>
              </a:ext>
            </a:extLst>
          </p:cNvPr>
          <p:cNvSpPr>
            <a:spLocks noGrp="1"/>
          </p:cNvSpPr>
          <p:nvPr>
            <p:ph type="title"/>
          </p:nvPr>
        </p:nvSpPr>
        <p:spPr>
          <a:xfrm>
            <a:off x="838200" y="484632"/>
            <a:ext cx="10515600" cy="1133856"/>
          </a:xfrm>
        </p:spPr>
        <p:txBody>
          <a:bodyPr anchor="ctr">
            <a:normAutofit/>
          </a:bodyPr>
          <a:lstStyle/>
          <a:p>
            <a:r>
              <a:rPr lang="en-GB" b="1" i="1" u="sng"/>
              <a:t>Imposing restrictions</a:t>
            </a:r>
          </a:p>
        </p:txBody>
      </p:sp>
      <p:sp>
        <p:nvSpPr>
          <p:cNvPr id="3" name="Content Placeholder 2">
            <a:extLst>
              <a:ext uri="{FF2B5EF4-FFF2-40B4-BE49-F238E27FC236}">
                <a16:creationId xmlns:a16="http://schemas.microsoft.com/office/drawing/2014/main" id="{885785FB-D5E1-24EA-2EAE-8DC8ABBBA9B4}"/>
              </a:ext>
            </a:extLst>
          </p:cNvPr>
          <p:cNvSpPr>
            <a:spLocks noGrp="1"/>
          </p:cNvSpPr>
          <p:nvPr>
            <p:ph idx="1"/>
          </p:nvPr>
        </p:nvSpPr>
        <p:spPr>
          <a:xfrm>
            <a:off x="838200" y="2990088"/>
            <a:ext cx="10515600" cy="3474720"/>
          </a:xfrm>
        </p:spPr>
        <p:txBody>
          <a:bodyPr>
            <a:normAutofit/>
          </a:bodyPr>
          <a:lstStyle/>
          <a:p>
            <a:r>
              <a:rPr lang="en-GB" dirty="0"/>
              <a:t>S.12 of the POA 1986- if there is reasonable belief that it would do one of the following; </a:t>
            </a:r>
            <a:endParaRPr lang="en-GB"/>
          </a:p>
          <a:p>
            <a:r>
              <a:rPr lang="en-GB" dirty="0"/>
              <a:t>1. Serious public disorder. </a:t>
            </a:r>
            <a:endParaRPr lang="en-GB"/>
          </a:p>
          <a:p>
            <a:r>
              <a:rPr lang="en-GB" dirty="0"/>
              <a:t>2. Noise issues. </a:t>
            </a:r>
            <a:endParaRPr lang="en-GB"/>
          </a:p>
          <a:p>
            <a:r>
              <a:rPr lang="en-GB" dirty="0"/>
              <a:t>S.14 of the POA 1986 – further conditions if it is going to affect society. </a:t>
            </a:r>
            <a:endParaRPr lang="en-GB"/>
          </a:p>
        </p:txBody>
      </p:sp>
      <p:sp>
        <p:nvSpPr>
          <p:cNvPr id="5" name="Slide Number Placeholder 4">
            <a:extLst>
              <a:ext uri="{FF2B5EF4-FFF2-40B4-BE49-F238E27FC236}">
                <a16:creationId xmlns:a16="http://schemas.microsoft.com/office/drawing/2014/main" id="{D143AA03-A0F4-DCDF-64FF-C70899EACB6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25</a:t>
            </a:fld>
            <a:endParaRPr lang="en-US"/>
          </a:p>
        </p:txBody>
      </p:sp>
      <p:pic>
        <p:nvPicPr>
          <p:cNvPr id="4" name="Recorded Sound">
            <a:hlinkClick r:id="" action="ppaction://media"/>
            <a:extLst>
              <a:ext uri="{FF2B5EF4-FFF2-40B4-BE49-F238E27FC236}">
                <a16:creationId xmlns:a16="http://schemas.microsoft.com/office/drawing/2014/main" id="{0D738885-2F0E-27A3-33E4-B8D4A0CE7F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89221"/>
            <a:ext cx="609600" cy="609600"/>
          </a:xfrm>
          <a:prstGeom prst="rect">
            <a:avLst/>
          </a:prstGeom>
        </p:spPr>
      </p:pic>
    </p:spTree>
    <p:extLst>
      <p:ext uri="{BB962C8B-B14F-4D97-AF65-F5344CB8AC3E}">
        <p14:creationId xmlns:p14="http://schemas.microsoft.com/office/powerpoint/2010/main" val="1631406627"/>
      </p:ext>
    </p:extLst>
  </p:cSld>
  <p:clrMapOvr>
    <a:masterClrMapping/>
  </p:clrMapOvr>
  <mc:AlternateContent xmlns:mc="http://schemas.openxmlformats.org/markup-compatibility/2006" xmlns:p14="http://schemas.microsoft.com/office/powerpoint/2010/main">
    <mc:Choice Requires="p14">
      <p:transition spd="slow" p14:dur="2000" advTm="57641"/>
    </mc:Choice>
    <mc:Fallback xmlns="">
      <p:transition spd="slow" advTm="5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6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5EFD2-3D13-94D5-F6AD-2BC05E20622B}"/>
              </a:ext>
            </a:extLst>
          </p:cNvPr>
          <p:cNvSpPr>
            <a:spLocks noGrp="1"/>
          </p:cNvSpPr>
          <p:nvPr>
            <p:ph type="title"/>
          </p:nvPr>
        </p:nvSpPr>
        <p:spPr>
          <a:xfrm>
            <a:off x="838200" y="484632"/>
            <a:ext cx="10515600" cy="1133856"/>
          </a:xfrm>
        </p:spPr>
        <p:txBody>
          <a:bodyPr anchor="ctr">
            <a:normAutofit/>
          </a:bodyPr>
          <a:lstStyle/>
          <a:p>
            <a:r>
              <a:rPr lang="en-GB" b="1" i="1" u="sng" dirty="0"/>
              <a:t>Those involved in the protests </a:t>
            </a:r>
          </a:p>
        </p:txBody>
      </p:sp>
      <p:sp>
        <p:nvSpPr>
          <p:cNvPr id="3" name="Content Placeholder 2">
            <a:extLst>
              <a:ext uri="{FF2B5EF4-FFF2-40B4-BE49-F238E27FC236}">
                <a16:creationId xmlns:a16="http://schemas.microsoft.com/office/drawing/2014/main" id="{35FC0F0F-1809-1EE0-F5B8-8B27A3767A24}"/>
              </a:ext>
            </a:extLst>
          </p:cNvPr>
          <p:cNvSpPr>
            <a:spLocks noGrp="1"/>
          </p:cNvSpPr>
          <p:nvPr>
            <p:ph idx="1"/>
          </p:nvPr>
        </p:nvSpPr>
        <p:spPr>
          <a:xfrm>
            <a:off x="838200" y="2990088"/>
            <a:ext cx="10515600" cy="3474720"/>
          </a:xfrm>
        </p:spPr>
        <p:txBody>
          <a:bodyPr>
            <a:normAutofit fontScale="92500"/>
          </a:bodyPr>
          <a:lstStyle/>
          <a:p>
            <a:pPr>
              <a:lnSpc>
                <a:spcPct val="200000"/>
              </a:lnSpc>
            </a:pPr>
            <a:r>
              <a:rPr lang="en-GB" dirty="0"/>
              <a:t>One person protests – S.14A of the Public Order Act 1986. </a:t>
            </a:r>
          </a:p>
          <a:p>
            <a:pPr>
              <a:lnSpc>
                <a:spcPct val="200000"/>
              </a:lnSpc>
            </a:pPr>
            <a:r>
              <a:rPr lang="en-GB" dirty="0"/>
              <a:t>One condition could be that the individual is restricted from carrying out the protest in a public place. </a:t>
            </a:r>
          </a:p>
          <a:p>
            <a:pPr>
              <a:lnSpc>
                <a:spcPct val="200000"/>
              </a:lnSpc>
            </a:pPr>
            <a:r>
              <a:rPr lang="en-GB" dirty="0"/>
              <a:t>Groups- Riots etc. </a:t>
            </a:r>
          </a:p>
        </p:txBody>
      </p:sp>
      <p:sp>
        <p:nvSpPr>
          <p:cNvPr id="5" name="Slide Number Placeholder 4">
            <a:extLst>
              <a:ext uri="{FF2B5EF4-FFF2-40B4-BE49-F238E27FC236}">
                <a16:creationId xmlns:a16="http://schemas.microsoft.com/office/drawing/2014/main" id="{C52D0611-A429-9688-19B1-AFBBFF49C0E8}"/>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26</a:t>
            </a:fld>
            <a:endParaRPr lang="en-US"/>
          </a:p>
        </p:txBody>
      </p:sp>
      <p:pic>
        <p:nvPicPr>
          <p:cNvPr id="4" name="Recorded Sound">
            <a:hlinkClick r:id="" action="ppaction://media"/>
            <a:extLst>
              <a:ext uri="{FF2B5EF4-FFF2-40B4-BE49-F238E27FC236}">
                <a16:creationId xmlns:a16="http://schemas.microsoft.com/office/drawing/2014/main" id="{D8DD6396-4527-FF93-A10C-E5ACE72F16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2388188002"/>
      </p:ext>
    </p:extLst>
  </p:cSld>
  <p:clrMapOvr>
    <a:masterClrMapping/>
  </p:clrMapOvr>
  <mc:AlternateContent xmlns:mc="http://schemas.openxmlformats.org/markup-compatibility/2006" xmlns:p14="http://schemas.microsoft.com/office/powerpoint/2010/main">
    <mc:Choice Requires="p14">
      <p:transition spd="slow" p14:dur="2000" advTm="74562"/>
    </mc:Choice>
    <mc:Fallback xmlns="">
      <p:transition spd="slow" advTm="74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5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D937-124D-8B73-6615-BE9E3B6460D9}"/>
              </a:ext>
            </a:extLst>
          </p:cNvPr>
          <p:cNvSpPr>
            <a:spLocks noGrp="1"/>
          </p:cNvSpPr>
          <p:nvPr>
            <p:ph type="title"/>
          </p:nvPr>
        </p:nvSpPr>
        <p:spPr>
          <a:xfrm>
            <a:off x="838200" y="484632"/>
            <a:ext cx="10515600" cy="1133856"/>
          </a:xfrm>
        </p:spPr>
        <p:txBody>
          <a:bodyPr anchor="ctr">
            <a:normAutofit/>
          </a:bodyPr>
          <a:lstStyle/>
          <a:p>
            <a:r>
              <a:rPr lang="en-GB" b="1" i="1" u="sng"/>
              <a:t>Others </a:t>
            </a:r>
          </a:p>
        </p:txBody>
      </p:sp>
      <p:sp>
        <p:nvSpPr>
          <p:cNvPr id="3" name="Content Placeholder 2">
            <a:extLst>
              <a:ext uri="{FF2B5EF4-FFF2-40B4-BE49-F238E27FC236}">
                <a16:creationId xmlns:a16="http://schemas.microsoft.com/office/drawing/2014/main" id="{2ACE0DCB-E23E-9A2F-5C3C-1A5D47BB0EB2}"/>
              </a:ext>
            </a:extLst>
          </p:cNvPr>
          <p:cNvSpPr>
            <a:spLocks noGrp="1"/>
          </p:cNvSpPr>
          <p:nvPr>
            <p:ph idx="1"/>
          </p:nvPr>
        </p:nvSpPr>
        <p:spPr>
          <a:xfrm>
            <a:off x="838200" y="2990088"/>
            <a:ext cx="10515600" cy="3474720"/>
          </a:xfrm>
        </p:spPr>
        <p:txBody>
          <a:bodyPr>
            <a:normAutofit/>
          </a:bodyPr>
          <a:lstStyle/>
          <a:p>
            <a:r>
              <a:rPr lang="en-GB" dirty="0"/>
              <a:t>S.13 of the Public Order Act 1986- Banning protest and other organised activities. </a:t>
            </a:r>
            <a:endParaRPr lang="en-GB"/>
          </a:p>
          <a:p>
            <a:r>
              <a:rPr lang="en-GB" dirty="0"/>
              <a:t>However, you have to apply to the local council for an order to ban the procession. </a:t>
            </a:r>
            <a:endParaRPr lang="en-GB"/>
          </a:p>
          <a:p>
            <a:r>
              <a:rPr lang="en-GB" dirty="0"/>
              <a:t>No longer than 3 months. </a:t>
            </a:r>
            <a:endParaRPr lang="en-GB"/>
          </a:p>
          <a:p>
            <a:r>
              <a:rPr lang="en-GB" dirty="0"/>
              <a:t>Difference between public and private land. </a:t>
            </a:r>
            <a:endParaRPr lang="en-GB"/>
          </a:p>
          <a:p>
            <a:r>
              <a:rPr lang="en-GB" dirty="0"/>
              <a:t>S.95 of the Representation of the People Act 1983. </a:t>
            </a:r>
            <a:endParaRPr lang="en-GB"/>
          </a:p>
          <a:p>
            <a:endParaRPr lang="en-GB" dirty="0"/>
          </a:p>
        </p:txBody>
      </p:sp>
      <p:sp>
        <p:nvSpPr>
          <p:cNvPr id="5" name="Slide Number Placeholder 4">
            <a:extLst>
              <a:ext uri="{FF2B5EF4-FFF2-40B4-BE49-F238E27FC236}">
                <a16:creationId xmlns:a16="http://schemas.microsoft.com/office/drawing/2014/main" id="{3DF953B9-0A72-A0DE-CF04-990CC1C4154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27</a:t>
            </a:fld>
            <a:endParaRPr lang="en-US"/>
          </a:p>
        </p:txBody>
      </p:sp>
      <p:pic>
        <p:nvPicPr>
          <p:cNvPr id="4" name="Recorded Sound">
            <a:hlinkClick r:id="" action="ppaction://media"/>
            <a:extLst>
              <a:ext uri="{FF2B5EF4-FFF2-40B4-BE49-F238E27FC236}">
                <a16:creationId xmlns:a16="http://schemas.microsoft.com/office/drawing/2014/main" id="{D5347252-1B65-97F5-F1C6-956AFFCDAC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79" y="6111875"/>
            <a:ext cx="609600" cy="609600"/>
          </a:xfrm>
          <a:prstGeom prst="rect">
            <a:avLst/>
          </a:prstGeom>
        </p:spPr>
      </p:pic>
    </p:spTree>
    <p:extLst>
      <p:ext uri="{BB962C8B-B14F-4D97-AF65-F5344CB8AC3E}">
        <p14:creationId xmlns:p14="http://schemas.microsoft.com/office/powerpoint/2010/main" val="1768002855"/>
      </p:ext>
    </p:extLst>
  </p:cSld>
  <p:clrMapOvr>
    <a:masterClrMapping/>
  </p:clrMapOvr>
  <mc:AlternateContent xmlns:mc="http://schemas.openxmlformats.org/markup-compatibility/2006" xmlns:p14="http://schemas.microsoft.com/office/powerpoint/2010/main">
    <mc:Choice Requires="p14">
      <p:transition spd="slow" p14:dur="2000" advTm="59013"/>
    </mc:Choice>
    <mc:Fallback xmlns="">
      <p:transition spd="slow" advTm="59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2BCD5-5A33-E957-F983-50E5086D5CA2}"/>
              </a:ext>
            </a:extLst>
          </p:cNvPr>
          <p:cNvSpPr>
            <a:spLocks noGrp="1"/>
          </p:cNvSpPr>
          <p:nvPr>
            <p:ph type="title"/>
          </p:nvPr>
        </p:nvSpPr>
        <p:spPr>
          <a:xfrm>
            <a:off x="838200" y="484632"/>
            <a:ext cx="10515600" cy="1133856"/>
          </a:xfrm>
        </p:spPr>
        <p:txBody>
          <a:bodyPr anchor="ctr">
            <a:normAutofit/>
          </a:bodyPr>
          <a:lstStyle/>
          <a:p>
            <a:r>
              <a:rPr lang="en-GB" sz="3700" b="1" i="1" u="sng"/>
              <a:t>How do we identify those who are part of the same group?</a:t>
            </a:r>
          </a:p>
        </p:txBody>
      </p:sp>
      <p:sp>
        <p:nvSpPr>
          <p:cNvPr id="3" name="Content Placeholder 2">
            <a:extLst>
              <a:ext uri="{FF2B5EF4-FFF2-40B4-BE49-F238E27FC236}">
                <a16:creationId xmlns:a16="http://schemas.microsoft.com/office/drawing/2014/main" id="{43DD94BB-C752-E998-D5CA-7FE395DBDB00}"/>
              </a:ext>
            </a:extLst>
          </p:cNvPr>
          <p:cNvSpPr>
            <a:spLocks noGrp="1"/>
          </p:cNvSpPr>
          <p:nvPr>
            <p:ph idx="1"/>
          </p:nvPr>
        </p:nvSpPr>
        <p:spPr>
          <a:xfrm>
            <a:off x="838200" y="2990088"/>
            <a:ext cx="10515600" cy="3474720"/>
          </a:xfrm>
        </p:spPr>
        <p:txBody>
          <a:bodyPr>
            <a:normAutofit/>
          </a:bodyPr>
          <a:lstStyle/>
          <a:p>
            <a:r>
              <a:rPr lang="en-GB" dirty="0"/>
              <a:t>S.1 of the Public Order Act 1936 concerns uniform,</a:t>
            </a:r>
          </a:p>
          <a:p>
            <a:r>
              <a:rPr lang="en-GB" dirty="0"/>
              <a:t>Not illegal to use a uniform. </a:t>
            </a:r>
          </a:p>
          <a:p>
            <a:r>
              <a:rPr lang="en-GB" dirty="0"/>
              <a:t>O’Moran v Dpp. </a:t>
            </a:r>
          </a:p>
          <a:p>
            <a:r>
              <a:rPr lang="en-GB" dirty="0"/>
              <a:t>Terrorism Act 2000.</a:t>
            </a:r>
          </a:p>
        </p:txBody>
      </p:sp>
      <p:sp>
        <p:nvSpPr>
          <p:cNvPr id="5" name="Slide Number Placeholder 4">
            <a:extLst>
              <a:ext uri="{FF2B5EF4-FFF2-40B4-BE49-F238E27FC236}">
                <a16:creationId xmlns:a16="http://schemas.microsoft.com/office/drawing/2014/main" id="{39201561-D8B0-4213-12AE-814242209F6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28</a:t>
            </a:fld>
            <a:endParaRPr lang="en-US"/>
          </a:p>
        </p:txBody>
      </p:sp>
      <p:pic>
        <p:nvPicPr>
          <p:cNvPr id="4" name="Recorded Sound">
            <a:hlinkClick r:id="" action="ppaction://media"/>
            <a:extLst>
              <a:ext uri="{FF2B5EF4-FFF2-40B4-BE49-F238E27FC236}">
                <a16:creationId xmlns:a16="http://schemas.microsoft.com/office/drawing/2014/main" id="{70A0FB08-2B6D-974F-C893-67BC89B11F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1067905186"/>
      </p:ext>
    </p:extLst>
  </p:cSld>
  <p:clrMapOvr>
    <a:masterClrMapping/>
  </p:clrMapOvr>
  <mc:AlternateContent xmlns:mc="http://schemas.openxmlformats.org/markup-compatibility/2006" xmlns:p14="http://schemas.microsoft.com/office/powerpoint/2010/main">
    <mc:Choice Requires="p14">
      <p:transition spd="slow" p14:dur="2000" advTm="61542"/>
    </mc:Choice>
    <mc:Fallback xmlns="">
      <p:transition spd="slow" advTm="61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05C3-113F-DFCD-CAE1-FE6ED139113F}"/>
              </a:ext>
            </a:extLst>
          </p:cNvPr>
          <p:cNvSpPr>
            <a:spLocks noGrp="1"/>
          </p:cNvSpPr>
          <p:nvPr>
            <p:ph type="title"/>
          </p:nvPr>
        </p:nvSpPr>
        <p:spPr>
          <a:xfrm>
            <a:off x="838200" y="484632"/>
            <a:ext cx="10515600" cy="1133856"/>
          </a:xfrm>
        </p:spPr>
        <p:txBody>
          <a:bodyPr anchor="ctr">
            <a:normAutofit/>
          </a:bodyPr>
          <a:lstStyle/>
          <a:p>
            <a:r>
              <a:rPr lang="en-GB" b="1" i="1" u="sng"/>
              <a:t>When are other articles used?</a:t>
            </a:r>
          </a:p>
        </p:txBody>
      </p:sp>
      <p:sp>
        <p:nvSpPr>
          <p:cNvPr id="3" name="Content Placeholder 2">
            <a:extLst>
              <a:ext uri="{FF2B5EF4-FFF2-40B4-BE49-F238E27FC236}">
                <a16:creationId xmlns:a16="http://schemas.microsoft.com/office/drawing/2014/main" id="{FF3F10B6-6ABA-9DA2-90E5-95C1082B4081}"/>
              </a:ext>
            </a:extLst>
          </p:cNvPr>
          <p:cNvSpPr>
            <a:spLocks noGrp="1"/>
          </p:cNvSpPr>
          <p:nvPr>
            <p:ph idx="1"/>
          </p:nvPr>
        </p:nvSpPr>
        <p:spPr>
          <a:xfrm>
            <a:off x="838200" y="2990088"/>
            <a:ext cx="10515600" cy="3474720"/>
          </a:xfrm>
        </p:spPr>
        <p:txBody>
          <a:bodyPr>
            <a:normAutofit/>
          </a:bodyPr>
          <a:lstStyle/>
          <a:p>
            <a:r>
              <a:rPr lang="en-GB" sz="2200"/>
              <a:t>Article 5 of the Public Order Act 1986; </a:t>
            </a:r>
          </a:p>
          <a:p>
            <a:r>
              <a:rPr lang="en-GB" sz="2200">
                <a:effectLst/>
              </a:rPr>
              <a:t>Harassment, alarm or distress.</a:t>
            </a:r>
          </a:p>
          <a:p>
            <a:r>
              <a:rPr lang="en-GB" sz="2200">
                <a:effectLst/>
              </a:rPr>
              <a:t>(1)A person is guilty of an offence if he—</a:t>
            </a:r>
          </a:p>
          <a:p>
            <a:r>
              <a:rPr lang="en-GB" sz="2200">
                <a:effectLst/>
              </a:rPr>
              <a:t>(a)uses threatening or abusive words or behaviour, or disorderly behaviour, or</a:t>
            </a:r>
          </a:p>
          <a:p>
            <a:r>
              <a:rPr lang="en-GB" sz="2200">
                <a:effectLst/>
              </a:rPr>
              <a:t>(b)displays any writing, sign or other visible representation which is threatening or abusive</a:t>
            </a:r>
          </a:p>
          <a:p>
            <a:pPr marL="0" indent="0">
              <a:buNone/>
            </a:pPr>
            <a:endParaRPr lang="en-GB" sz="2200"/>
          </a:p>
          <a:p>
            <a:r>
              <a:rPr lang="en-GB" sz="2200"/>
              <a:t>Article 4 of the Public Order ACT 1986- Intentional Harassment, alarm and distress. </a:t>
            </a:r>
          </a:p>
        </p:txBody>
      </p:sp>
      <p:sp>
        <p:nvSpPr>
          <p:cNvPr id="5" name="Slide Number Placeholder 4">
            <a:extLst>
              <a:ext uri="{FF2B5EF4-FFF2-40B4-BE49-F238E27FC236}">
                <a16:creationId xmlns:a16="http://schemas.microsoft.com/office/drawing/2014/main" id="{BB64FDAC-C5CB-4183-7985-E803E34A4B3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29</a:t>
            </a:fld>
            <a:endParaRPr lang="en-US"/>
          </a:p>
        </p:txBody>
      </p:sp>
      <p:pic>
        <p:nvPicPr>
          <p:cNvPr id="4" name="Recorded Sound">
            <a:hlinkClick r:id="" action="ppaction://media"/>
            <a:extLst>
              <a:ext uri="{FF2B5EF4-FFF2-40B4-BE49-F238E27FC236}">
                <a16:creationId xmlns:a16="http://schemas.microsoft.com/office/drawing/2014/main" id="{CE44E343-2AB0-C427-0E28-1AFC107F16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68568"/>
            <a:ext cx="609600" cy="609600"/>
          </a:xfrm>
          <a:prstGeom prst="rect">
            <a:avLst/>
          </a:prstGeom>
        </p:spPr>
      </p:pic>
    </p:spTree>
    <p:extLst>
      <p:ext uri="{BB962C8B-B14F-4D97-AF65-F5344CB8AC3E}">
        <p14:creationId xmlns:p14="http://schemas.microsoft.com/office/powerpoint/2010/main" val="2741096528"/>
      </p:ext>
    </p:extLst>
  </p:cSld>
  <p:clrMapOvr>
    <a:masterClrMapping/>
  </p:clrMapOvr>
  <mc:AlternateContent xmlns:mc="http://schemas.openxmlformats.org/markup-compatibility/2006" xmlns:p14="http://schemas.microsoft.com/office/powerpoint/2010/main">
    <mc:Choice Requires="p14">
      <p:transition spd="slow" p14:dur="2000" advTm="44032"/>
    </mc:Choice>
    <mc:Fallback xmlns="">
      <p:transition spd="slow" advTm="44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1F071-0B79-515A-39E6-BFEFBBD9A2FC}"/>
              </a:ext>
            </a:extLst>
          </p:cNvPr>
          <p:cNvSpPr>
            <a:spLocks noGrp="1"/>
          </p:cNvSpPr>
          <p:nvPr>
            <p:ph type="title"/>
          </p:nvPr>
        </p:nvSpPr>
        <p:spPr>
          <a:xfrm>
            <a:off x="838200" y="484632"/>
            <a:ext cx="10515600" cy="1133856"/>
          </a:xfrm>
        </p:spPr>
        <p:txBody>
          <a:bodyPr anchor="ctr">
            <a:normAutofit/>
          </a:bodyPr>
          <a:lstStyle/>
          <a:p>
            <a:r>
              <a:rPr lang="en-GB" b="1" i="1" u="sng"/>
              <a:t>Other offences</a:t>
            </a:r>
          </a:p>
        </p:txBody>
      </p:sp>
      <p:sp>
        <p:nvSpPr>
          <p:cNvPr id="3" name="Content Placeholder 2">
            <a:extLst>
              <a:ext uri="{FF2B5EF4-FFF2-40B4-BE49-F238E27FC236}">
                <a16:creationId xmlns:a16="http://schemas.microsoft.com/office/drawing/2014/main" id="{6EA06F9E-B45B-6806-5D2A-07A1713E0DC8}"/>
              </a:ext>
            </a:extLst>
          </p:cNvPr>
          <p:cNvSpPr>
            <a:spLocks noGrp="1"/>
          </p:cNvSpPr>
          <p:nvPr>
            <p:ph idx="1"/>
          </p:nvPr>
        </p:nvSpPr>
        <p:spPr>
          <a:xfrm>
            <a:off x="838200" y="2990088"/>
            <a:ext cx="10515600" cy="3474720"/>
          </a:xfrm>
        </p:spPr>
        <p:txBody>
          <a:bodyPr>
            <a:normAutofit/>
          </a:bodyPr>
          <a:lstStyle/>
          <a:p>
            <a:r>
              <a:rPr lang="en-GB" sz="2600" dirty="0"/>
              <a:t>1. Riot. </a:t>
            </a:r>
          </a:p>
          <a:p>
            <a:r>
              <a:rPr lang="en-GB" sz="2600" b="0" i="0" dirty="0">
                <a:effectLst/>
              </a:rPr>
              <a:t>(1)Where 12 or more persons who are present together use or threaten unlawful violence for a common purpose and the conduct of them (taken together) is such as would cause a person of reasonable firmness present at the scene to fear for his personal safety, each of the persons using unlawful violence for the common purpose is guilty of riot’’.</a:t>
            </a:r>
          </a:p>
          <a:p>
            <a:endParaRPr lang="en-GB" sz="2600" dirty="0"/>
          </a:p>
          <a:p>
            <a:r>
              <a:rPr lang="en-GB" sz="2600" dirty="0"/>
              <a:t>Sentenced to a maximum term of 10 years. </a:t>
            </a:r>
          </a:p>
        </p:txBody>
      </p:sp>
      <p:sp>
        <p:nvSpPr>
          <p:cNvPr id="5" name="Slide Number Placeholder 4">
            <a:extLst>
              <a:ext uri="{FF2B5EF4-FFF2-40B4-BE49-F238E27FC236}">
                <a16:creationId xmlns:a16="http://schemas.microsoft.com/office/drawing/2014/main" id="{8A6E8A41-8498-9EB8-FE06-4948AC2916D4}"/>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30</a:t>
            </a:fld>
            <a:endParaRPr lang="en-US"/>
          </a:p>
        </p:txBody>
      </p:sp>
      <p:pic>
        <p:nvPicPr>
          <p:cNvPr id="4" name="Recorded Sound">
            <a:hlinkClick r:id="" action="ppaction://media"/>
            <a:extLst>
              <a:ext uri="{FF2B5EF4-FFF2-40B4-BE49-F238E27FC236}">
                <a16:creationId xmlns:a16="http://schemas.microsoft.com/office/drawing/2014/main" id="{661E6BA0-325D-C1D0-C532-A8E9B5E4AB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54" y="6051550"/>
            <a:ext cx="609600" cy="609600"/>
          </a:xfrm>
          <a:prstGeom prst="rect">
            <a:avLst/>
          </a:prstGeom>
        </p:spPr>
      </p:pic>
    </p:spTree>
    <p:extLst>
      <p:ext uri="{BB962C8B-B14F-4D97-AF65-F5344CB8AC3E}">
        <p14:creationId xmlns:p14="http://schemas.microsoft.com/office/powerpoint/2010/main" val="3172353752"/>
      </p:ext>
    </p:extLst>
  </p:cSld>
  <p:clrMapOvr>
    <a:masterClrMapping/>
  </p:clrMapOvr>
  <mc:AlternateContent xmlns:mc="http://schemas.openxmlformats.org/markup-compatibility/2006" xmlns:p14="http://schemas.microsoft.com/office/powerpoint/2010/main">
    <mc:Choice Requires="p14">
      <p:transition spd="slow" p14:dur="2000" advTm="52688"/>
    </mc:Choice>
    <mc:Fallback xmlns="">
      <p:transition spd="slow" advTm="52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E8952-E826-2D85-742B-DA1AFCE0C738}"/>
              </a:ext>
            </a:extLst>
          </p:cNvPr>
          <p:cNvSpPr>
            <a:spLocks noGrp="1"/>
          </p:cNvSpPr>
          <p:nvPr>
            <p:ph type="title"/>
          </p:nvPr>
        </p:nvSpPr>
        <p:spPr>
          <a:xfrm>
            <a:off x="8183880" y="978408"/>
            <a:ext cx="3749040" cy="1325880"/>
          </a:xfrm>
        </p:spPr>
        <p:txBody>
          <a:bodyPr anchor="ctr">
            <a:normAutofit/>
          </a:bodyPr>
          <a:lstStyle/>
          <a:p>
            <a:pPr algn="ctr"/>
            <a:r>
              <a:rPr lang="en-GB" sz="6000" b="1" i="1" u="sng" dirty="0"/>
              <a:t>Activity</a:t>
            </a:r>
          </a:p>
        </p:txBody>
      </p:sp>
      <p:sp>
        <p:nvSpPr>
          <p:cNvPr id="5" name="Slide Number Placeholder 4">
            <a:extLst>
              <a:ext uri="{FF2B5EF4-FFF2-40B4-BE49-F238E27FC236}">
                <a16:creationId xmlns:a16="http://schemas.microsoft.com/office/drawing/2014/main" id="{F89A1BDE-450A-B844-4F85-D447A86A81DA}"/>
              </a:ext>
            </a:extLst>
          </p:cNvPr>
          <p:cNvSpPr>
            <a:spLocks noGrp="1"/>
          </p:cNvSpPr>
          <p:nvPr>
            <p:ph type="sldNum" sz="quarter" idx="12"/>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31</a:t>
            </a:fld>
            <a:endParaRPr lang="en-US"/>
          </a:p>
        </p:txBody>
      </p:sp>
      <p:sp>
        <p:nvSpPr>
          <p:cNvPr id="3" name="Content Placeholder 2">
            <a:extLst>
              <a:ext uri="{FF2B5EF4-FFF2-40B4-BE49-F238E27FC236}">
                <a16:creationId xmlns:a16="http://schemas.microsoft.com/office/drawing/2014/main" id="{7DE85DC2-2ACA-C69C-E6E2-7FCEAC46C7D4}"/>
              </a:ext>
            </a:extLst>
          </p:cNvPr>
          <p:cNvSpPr>
            <a:spLocks noGrp="1"/>
          </p:cNvSpPr>
          <p:nvPr>
            <p:ph sz="quarter" idx="4"/>
          </p:nvPr>
        </p:nvSpPr>
        <p:spPr>
          <a:xfrm>
            <a:off x="7903029" y="2194560"/>
            <a:ext cx="4029891" cy="4306824"/>
          </a:xfrm>
        </p:spPr>
        <p:txBody>
          <a:bodyPr>
            <a:normAutofit/>
          </a:bodyPr>
          <a:lstStyle/>
          <a:p>
            <a:pPr marL="285750" indent="-285750">
              <a:lnSpc>
                <a:spcPct val="140000"/>
              </a:lnSpc>
              <a:buFont typeface="Wingdings" panose="05000000000000000000" pitchFamily="2" charset="2"/>
              <a:buChar char="v"/>
            </a:pPr>
            <a:r>
              <a:rPr lang="en-GB" sz="1500" dirty="0"/>
              <a:t>Can you list an examples of groups who have rioted. </a:t>
            </a:r>
          </a:p>
          <a:p>
            <a:pPr marL="285750" indent="-285750">
              <a:lnSpc>
                <a:spcPct val="140000"/>
              </a:lnSpc>
              <a:buFont typeface="Wingdings" panose="05000000000000000000" pitchFamily="2" charset="2"/>
              <a:buChar char="v"/>
            </a:pPr>
            <a:endParaRPr lang="en-GB" sz="1500" dirty="0"/>
          </a:p>
          <a:p>
            <a:pPr marL="285750" indent="-285750">
              <a:lnSpc>
                <a:spcPct val="140000"/>
              </a:lnSpc>
              <a:buFont typeface="Wingdings" panose="05000000000000000000" pitchFamily="2" charset="2"/>
              <a:buChar char="v"/>
            </a:pPr>
            <a:r>
              <a:rPr lang="en-GB" sz="1500" dirty="0"/>
              <a:t>You can work in groups to do this or individually. </a:t>
            </a:r>
          </a:p>
          <a:p>
            <a:pPr marL="285750" indent="-285750">
              <a:lnSpc>
                <a:spcPct val="140000"/>
              </a:lnSpc>
              <a:buFont typeface="Wingdings" panose="05000000000000000000" pitchFamily="2" charset="2"/>
              <a:buChar char="v"/>
            </a:pPr>
            <a:endParaRPr lang="en-GB" sz="1500" dirty="0"/>
          </a:p>
          <a:p>
            <a:pPr marL="285750" indent="-285750">
              <a:lnSpc>
                <a:spcPct val="140000"/>
              </a:lnSpc>
              <a:buFont typeface="Wingdings" panose="05000000000000000000" pitchFamily="2" charset="2"/>
              <a:buChar char="v"/>
            </a:pPr>
            <a:r>
              <a:rPr lang="en-GB" sz="1500" dirty="0"/>
              <a:t>Discuss; </a:t>
            </a:r>
          </a:p>
          <a:p>
            <a:pPr marL="285750" indent="-285750">
              <a:lnSpc>
                <a:spcPct val="140000"/>
              </a:lnSpc>
              <a:buFont typeface="Wingdings" panose="05000000000000000000" pitchFamily="2" charset="2"/>
              <a:buChar char="v"/>
            </a:pPr>
            <a:r>
              <a:rPr lang="en-GB" sz="1500" dirty="0"/>
              <a:t>Who they are? </a:t>
            </a:r>
          </a:p>
          <a:p>
            <a:pPr marL="285750" indent="-285750">
              <a:lnSpc>
                <a:spcPct val="140000"/>
              </a:lnSpc>
              <a:buFont typeface="Wingdings" panose="05000000000000000000" pitchFamily="2" charset="2"/>
              <a:buChar char="v"/>
            </a:pPr>
            <a:r>
              <a:rPr lang="en-GB" sz="1500" dirty="0"/>
              <a:t>Their purpose. </a:t>
            </a:r>
          </a:p>
          <a:p>
            <a:pPr marL="285750" indent="-285750">
              <a:lnSpc>
                <a:spcPct val="140000"/>
              </a:lnSpc>
              <a:buFont typeface="Wingdings" panose="05000000000000000000" pitchFamily="2" charset="2"/>
              <a:buChar char="v"/>
            </a:pPr>
            <a:r>
              <a:rPr lang="en-GB" sz="1500" dirty="0"/>
              <a:t>The outcome. </a:t>
            </a:r>
          </a:p>
        </p:txBody>
      </p:sp>
      <p:sp>
        <p:nvSpPr>
          <p:cNvPr id="12" name="Text Placeholder 5">
            <a:extLst>
              <a:ext uri="{FF2B5EF4-FFF2-40B4-BE49-F238E27FC236}">
                <a16:creationId xmlns:a16="http://schemas.microsoft.com/office/drawing/2014/main" id="{0CA14556-5ECD-E882-05D5-6E8826F8308D}"/>
              </a:ext>
            </a:extLst>
          </p:cNvPr>
          <p:cNvSpPr>
            <a:spLocks noGrp="1"/>
          </p:cNvSpPr>
          <p:nvPr>
            <p:ph type="body" sz="quarter" idx="13"/>
          </p:nvPr>
        </p:nvSpPr>
        <p:spPr>
          <a:xfrm>
            <a:off x="1225296" y="1426464"/>
            <a:ext cx="3922776" cy="4242816"/>
          </a:xfrm>
        </p:spPr>
        <p:txBody>
          <a:bodyPr/>
          <a:lstStyle/>
          <a:p>
            <a:r>
              <a:rPr lang="en-US" dirty="0"/>
              <a:t>A</a:t>
            </a:r>
          </a:p>
        </p:txBody>
      </p:sp>
      <p:pic>
        <p:nvPicPr>
          <p:cNvPr id="4" name="Recorded Sound">
            <a:hlinkClick r:id="" action="ppaction://media"/>
            <a:extLst>
              <a:ext uri="{FF2B5EF4-FFF2-40B4-BE49-F238E27FC236}">
                <a16:creationId xmlns:a16="http://schemas.microsoft.com/office/drawing/2014/main" id="{6B52593C-0DBE-268A-1D8C-096425F5FB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9080" y="6155124"/>
            <a:ext cx="609600" cy="609600"/>
          </a:xfrm>
          <a:prstGeom prst="rect">
            <a:avLst/>
          </a:prstGeom>
        </p:spPr>
      </p:pic>
    </p:spTree>
    <p:extLst>
      <p:ext uri="{BB962C8B-B14F-4D97-AF65-F5344CB8AC3E}">
        <p14:creationId xmlns:p14="http://schemas.microsoft.com/office/powerpoint/2010/main" val="1504969960"/>
      </p:ext>
    </p:extLst>
  </p:cSld>
  <p:clrMapOvr>
    <a:masterClrMapping/>
  </p:clrMapOvr>
  <mc:AlternateContent xmlns:mc="http://schemas.openxmlformats.org/markup-compatibility/2006" xmlns:p14="http://schemas.microsoft.com/office/powerpoint/2010/main">
    <mc:Choice Requires="p14">
      <p:transition spd="slow" p14:dur="2000" advTm="25172"/>
    </mc:Choice>
    <mc:Fallback xmlns="">
      <p:transition spd="slow" advTm="25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FCB567-D66E-7F1A-64E5-013B31D6CD0B}"/>
              </a:ext>
            </a:extLst>
          </p:cNvPr>
          <p:cNvSpPr>
            <a:spLocks noGrp="1"/>
          </p:cNvSpPr>
          <p:nvPr>
            <p:ph type="title"/>
          </p:nvPr>
        </p:nvSpPr>
        <p:spPr/>
        <p:txBody>
          <a:bodyPr>
            <a:normAutofit/>
          </a:bodyPr>
          <a:lstStyle/>
          <a:p>
            <a:r>
              <a:rPr lang="en-GB" sz="4800" b="1" i="1" u="sng" dirty="0"/>
              <a:t>Examples of riots in the United Kingdom</a:t>
            </a:r>
          </a:p>
        </p:txBody>
      </p:sp>
      <p:sp>
        <p:nvSpPr>
          <p:cNvPr id="4" name="Slide Number Placeholder 3">
            <a:extLst>
              <a:ext uri="{FF2B5EF4-FFF2-40B4-BE49-F238E27FC236}">
                <a16:creationId xmlns:a16="http://schemas.microsoft.com/office/drawing/2014/main" id="{69C37F66-7D5E-C45B-202E-818A839C849C}"/>
              </a:ext>
            </a:extLst>
          </p:cNvPr>
          <p:cNvSpPr>
            <a:spLocks noGrp="1"/>
          </p:cNvSpPr>
          <p:nvPr>
            <p:ph type="sldNum" sz="quarter" idx="11"/>
          </p:nvPr>
        </p:nvSpPr>
        <p:spPr/>
        <p:txBody>
          <a:bodyPr/>
          <a:lstStyle/>
          <a:p>
            <a:fld id="{294A09A9-5501-47C1-A89A-A340965A2BE2}" type="slidenum">
              <a:rPr lang="en-US" smtClean="0"/>
              <a:t>32</a:t>
            </a:fld>
            <a:endParaRPr lang="en-US" dirty="0"/>
          </a:p>
        </p:txBody>
      </p:sp>
      <p:sp>
        <p:nvSpPr>
          <p:cNvPr id="8" name="Content Placeholder 7">
            <a:extLst>
              <a:ext uri="{FF2B5EF4-FFF2-40B4-BE49-F238E27FC236}">
                <a16:creationId xmlns:a16="http://schemas.microsoft.com/office/drawing/2014/main" id="{88A237AE-E544-6901-9CD3-F4C75A19379E}"/>
              </a:ext>
            </a:extLst>
          </p:cNvPr>
          <p:cNvSpPr>
            <a:spLocks noGrp="1"/>
          </p:cNvSpPr>
          <p:nvPr>
            <p:ph sz="quarter" idx="12"/>
          </p:nvPr>
        </p:nvSpPr>
        <p:spPr>
          <a:xfrm>
            <a:off x="975360" y="2615184"/>
            <a:ext cx="5338354" cy="3319272"/>
          </a:xfrm>
        </p:spPr>
        <p:txBody>
          <a:bodyPr/>
          <a:lstStyle/>
          <a:p>
            <a:r>
              <a:rPr lang="en-GB" dirty="0"/>
              <a:t>2011 Riots- </a:t>
            </a:r>
          </a:p>
          <a:p>
            <a:r>
              <a:rPr lang="en-GB" dirty="0"/>
              <a:t>Lasted for a total of 5 days. </a:t>
            </a:r>
          </a:p>
          <a:p>
            <a:r>
              <a:rPr lang="en-GB" dirty="0"/>
              <a:t>Because of polices brutality in the killing of Mark Duggan. </a:t>
            </a:r>
          </a:p>
          <a:p>
            <a:r>
              <a:rPr lang="en-GB" dirty="0"/>
              <a:t>5 people died. </a:t>
            </a:r>
          </a:p>
          <a:p>
            <a:r>
              <a:rPr lang="en-GB" dirty="0"/>
              <a:t>3,000 arrested. </a:t>
            </a:r>
          </a:p>
        </p:txBody>
      </p:sp>
      <p:pic>
        <p:nvPicPr>
          <p:cNvPr id="1026" name="Picture 2" descr="BBC News - England riots: Timeline and map of violence">
            <a:extLst>
              <a:ext uri="{FF2B5EF4-FFF2-40B4-BE49-F238E27FC236}">
                <a16:creationId xmlns:a16="http://schemas.microsoft.com/office/drawing/2014/main" id="{726CCE4B-1ABB-F571-C620-6C5F80476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0715" y="2327588"/>
            <a:ext cx="5693229" cy="4470645"/>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496608C5-7666-3541-A2AE-15B7A355F6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6519" y="6111875"/>
            <a:ext cx="609600" cy="609600"/>
          </a:xfrm>
          <a:prstGeom prst="rect">
            <a:avLst/>
          </a:prstGeom>
        </p:spPr>
      </p:pic>
    </p:spTree>
    <p:extLst>
      <p:ext uri="{BB962C8B-B14F-4D97-AF65-F5344CB8AC3E}">
        <p14:creationId xmlns:p14="http://schemas.microsoft.com/office/powerpoint/2010/main" val="3173148461"/>
      </p:ext>
    </p:extLst>
  </p:cSld>
  <p:clrMapOvr>
    <a:masterClrMapping/>
  </p:clrMapOvr>
  <mc:AlternateContent xmlns:mc="http://schemas.openxmlformats.org/markup-compatibility/2006" xmlns:p14="http://schemas.microsoft.com/office/powerpoint/2010/main">
    <mc:Choice Requires="p14">
      <p:transition spd="slow" p14:dur="2000" advTm="30516"/>
    </mc:Choice>
    <mc:Fallback xmlns="">
      <p:transition spd="slow" advTm="30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5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52014FE-9FF9-4B65-8E8C-543F55D0732D}"/>
              </a:ext>
            </a:extLst>
          </p:cNvPr>
          <p:cNvSpPr>
            <a:spLocks noGrp="1"/>
          </p:cNvSpPr>
          <p:nvPr>
            <p:ph type="title"/>
          </p:nvPr>
        </p:nvSpPr>
        <p:spPr>
          <a:xfrm>
            <a:off x="838200" y="484632"/>
            <a:ext cx="10515600" cy="1133856"/>
          </a:xfrm>
        </p:spPr>
        <p:txBody>
          <a:bodyPr>
            <a:normAutofit/>
          </a:bodyPr>
          <a:lstStyle/>
          <a:p>
            <a:r>
              <a:rPr lang="en-US" sz="6000" b="1" i="1" u="sng" dirty="0"/>
              <a:t>Other offences</a:t>
            </a:r>
          </a:p>
        </p:txBody>
      </p:sp>
      <p:sp>
        <p:nvSpPr>
          <p:cNvPr id="13" name="Content Placeholder 2">
            <a:extLst>
              <a:ext uri="{FF2B5EF4-FFF2-40B4-BE49-F238E27FC236}">
                <a16:creationId xmlns:a16="http://schemas.microsoft.com/office/drawing/2014/main" id="{3A2A288A-AA63-563D-5487-E1C5EE4D6FA5}"/>
              </a:ext>
            </a:extLst>
          </p:cNvPr>
          <p:cNvSpPr>
            <a:spLocks noGrp="1"/>
          </p:cNvSpPr>
          <p:nvPr>
            <p:ph idx="1"/>
          </p:nvPr>
        </p:nvSpPr>
        <p:spPr>
          <a:xfrm>
            <a:off x="838200" y="2990088"/>
            <a:ext cx="10515600" cy="3474720"/>
          </a:xfrm>
        </p:spPr>
        <p:txBody>
          <a:bodyPr/>
          <a:lstStyle/>
          <a:p>
            <a:r>
              <a:rPr lang="en-US" dirty="0"/>
              <a:t>S.2 of the Public Order Act 1986- Violent disorder.</a:t>
            </a:r>
          </a:p>
          <a:p>
            <a:r>
              <a:rPr lang="en-GB" dirty="0">
                <a:solidFill>
                  <a:srgbClr val="000000"/>
                </a:solidFill>
                <a:effectLst/>
                <a:latin typeface="+mn-lt"/>
              </a:rPr>
              <a:t>‘’(1)Where 3 or more persons who are present together use or threaten unlawful violence and the conduct of them (taken together) is such as would cause a person of reasonable firmness present at the scene to fear for his personal safety, each of the persons using or threatening unlawful violence is guilty of violent disorder.’’</a:t>
            </a:r>
            <a:endParaRPr lang="en-US" dirty="0">
              <a:latin typeface="+mn-lt"/>
            </a:endParaRPr>
          </a:p>
        </p:txBody>
      </p:sp>
      <p:sp>
        <p:nvSpPr>
          <p:cNvPr id="4" name="Slide Number Placeholder 3">
            <a:extLst>
              <a:ext uri="{FF2B5EF4-FFF2-40B4-BE49-F238E27FC236}">
                <a16:creationId xmlns:a16="http://schemas.microsoft.com/office/drawing/2014/main" id="{85792E5D-6D51-23CF-9F51-E1650B9314CB}"/>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33</a:t>
            </a:fld>
            <a:endParaRPr lang="en-US"/>
          </a:p>
        </p:txBody>
      </p:sp>
    </p:spTree>
    <p:extLst>
      <p:ext uri="{BB962C8B-B14F-4D97-AF65-F5344CB8AC3E}">
        <p14:creationId xmlns:p14="http://schemas.microsoft.com/office/powerpoint/2010/main" val="22531281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D2DC3-BD5D-5E60-A6EA-0885CB17292F}"/>
              </a:ext>
            </a:extLst>
          </p:cNvPr>
          <p:cNvSpPr>
            <a:spLocks noGrp="1"/>
          </p:cNvSpPr>
          <p:nvPr>
            <p:ph type="title"/>
          </p:nvPr>
        </p:nvSpPr>
        <p:spPr>
          <a:xfrm>
            <a:off x="838200" y="484632"/>
            <a:ext cx="10515600" cy="1133856"/>
          </a:xfrm>
        </p:spPr>
        <p:txBody>
          <a:bodyPr anchor="ctr">
            <a:normAutofit/>
          </a:bodyPr>
          <a:lstStyle/>
          <a:p>
            <a:r>
              <a:rPr lang="en-GB" b="1" i="1" u="sng"/>
              <a:t>Activity</a:t>
            </a:r>
          </a:p>
        </p:txBody>
      </p:sp>
      <p:sp>
        <p:nvSpPr>
          <p:cNvPr id="3" name="Content Placeholder 2">
            <a:extLst>
              <a:ext uri="{FF2B5EF4-FFF2-40B4-BE49-F238E27FC236}">
                <a16:creationId xmlns:a16="http://schemas.microsoft.com/office/drawing/2014/main" id="{008B6D30-A6C0-9BA3-8A20-6499C5D4905C}"/>
              </a:ext>
            </a:extLst>
          </p:cNvPr>
          <p:cNvSpPr>
            <a:spLocks noGrp="1"/>
          </p:cNvSpPr>
          <p:nvPr>
            <p:ph idx="1"/>
          </p:nvPr>
        </p:nvSpPr>
        <p:spPr>
          <a:xfrm>
            <a:off x="838200" y="2990088"/>
            <a:ext cx="10515600" cy="3474720"/>
          </a:xfrm>
        </p:spPr>
        <p:txBody>
          <a:bodyPr>
            <a:normAutofit/>
          </a:bodyPr>
          <a:lstStyle/>
          <a:p>
            <a:r>
              <a:rPr lang="en-GB" dirty="0"/>
              <a:t>Research any alternative reforms to the Human Rights Act 1998.</a:t>
            </a:r>
          </a:p>
          <a:p>
            <a:endParaRPr lang="en-GB" dirty="0"/>
          </a:p>
          <a:p>
            <a:r>
              <a:rPr lang="en-GB" dirty="0"/>
              <a:t>You can do this in groups or individually. </a:t>
            </a:r>
          </a:p>
        </p:txBody>
      </p:sp>
      <p:sp>
        <p:nvSpPr>
          <p:cNvPr id="5" name="Slide Number Placeholder 4">
            <a:extLst>
              <a:ext uri="{FF2B5EF4-FFF2-40B4-BE49-F238E27FC236}">
                <a16:creationId xmlns:a16="http://schemas.microsoft.com/office/drawing/2014/main" id="{FA002C98-199E-9FDB-46C0-3A2FE2B8CF50}"/>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34</a:t>
            </a:fld>
            <a:endParaRPr lang="en-US"/>
          </a:p>
        </p:txBody>
      </p:sp>
      <p:pic>
        <p:nvPicPr>
          <p:cNvPr id="4" name="Recorded Sound">
            <a:hlinkClick r:id="" action="ppaction://media"/>
            <a:extLst>
              <a:ext uri="{FF2B5EF4-FFF2-40B4-BE49-F238E27FC236}">
                <a16:creationId xmlns:a16="http://schemas.microsoft.com/office/drawing/2014/main" id="{CAA42E43-854C-F2B6-1F78-6CCBF99BDC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4757" y="6160008"/>
            <a:ext cx="609600" cy="609600"/>
          </a:xfrm>
          <a:prstGeom prst="rect">
            <a:avLst/>
          </a:prstGeom>
        </p:spPr>
      </p:pic>
    </p:spTree>
    <p:extLst>
      <p:ext uri="{BB962C8B-B14F-4D97-AF65-F5344CB8AC3E}">
        <p14:creationId xmlns:p14="http://schemas.microsoft.com/office/powerpoint/2010/main" val="182907623"/>
      </p:ext>
    </p:extLst>
  </p:cSld>
  <p:clrMapOvr>
    <a:masterClrMapping/>
  </p:clrMapOvr>
  <mc:AlternateContent xmlns:mc="http://schemas.openxmlformats.org/markup-compatibility/2006" xmlns:p14="http://schemas.microsoft.com/office/powerpoint/2010/main">
    <mc:Choice Requires="p14">
      <p:transition spd="slow" p14:dur="2000" advTm="14825"/>
    </mc:Choice>
    <mc:Fallback xmlns="">
      <p:transition spd="slow" advTm="14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4C138-FC22-9A19-81D9-29592B509AD1}"/>
              </a:ext>
            </a:extLst>
          </p:cNvPr>
          <p:cNvSpPr>
            <a:spLocks noGrp="1"/>
          </p:cNvSpPr>
          <p:nvPr>
            <p:ph type="title"/>
          </p:nvPr>
        </p:nvSpPr>
        <p:spPr>
          <a:xfrm>
            <a:off x="8183880" y="978408"/>
            <a:ext cx="3749040" cy="1325880"/>
          </a:xfrm>
        </p:spPr>
        <p:txBody>
          <a:bodyPr anchor="ctr">
            <a:normAutofit/>
          </a:bodyPr>
          <a:lstStyle/>
          <a:p>
            <a:pPr algn="ctr"/>
            <a:r>
              <a:rPr lang="en-GB" b="1" i="1" u="sng" dirty="0"/>
              <a:t>Common law offences</a:t>
            </a:r>
          </a:p>
        </p:txBody>
      </p:sp>
      <p:sp>
        <p:nvSpPr>
          <p:cNvPr id="5" name="Slide Number Placeholder 4">
            <a:extLst>
              <a:ext uri="{FF2B5EF4-FFF2-40B4-BE49-F238E27FC236}">
                <a16:creationId xmlns:a16="http://schemas.microsoft.com/office/drawing/2014/main" id="{EFF240F0-6F22-5275-4857-D0FBFD8C1EC2}"/>
              </a:ext>
            </a:extLst>
          </p:cNvPr>
          <p:cNvSpPr>
            <a:spLocks noGrp="1"/>
          </p:cNvSpPr>
          <p:nvPr>
            <p:ph type="sldNum" sz="quarter" idx="12"/>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35</a:t>
            </a:fld>
            <a:endParaRPr lang="en-US"/>
          </a:p>
        </p:txBody>
      </p:sp>
      <p:sp>
        <p:nvSpPr>
          <p:cNvPr id="3" name="Content Placeholder 2">
            <a:extLst>
              <a:ext uri="{FF2B5EF4-FFF2-40B4-BE49-F238E27FC236}">
                <a16:creationId xmlns:a16="http://schemas.microsoft.com/office/drawing/2014/main" id="{1D59D7FE-C758-DC5D-1748-1D91A6F6DF4B}"/>
              </a:ext>
            </a:extLst>
          </p:cNvPr>
          <p:cNvSpPr>
            <a:spLocks noGrp="1"/>
          </p:cNvSpPr>
          <p:nvPr>
            <p:ph sz="quarter" idx="4"/>
          </p:nvPr>
        </p:nvSpPr>
        <p:spPr>
          <a:xfrm>
            <a:off x="8183880" y="2194560"/>
            <a:ext cx="3749040" cy="4306824"/>
          </a:xfrm>
        </p:spPr>
        <p:txBody>
          <a:bodyPr>
            <a:normAutofit/>
          </a:bodyPr>
          <a:lstStyle/>
          <a:p>
            <a:pPr marL="342900" indent="-342900">
              <a:buFont typeface="Wingdings" panose="05000000000000000000" pitchFamily="2" charset="2"/>
              <a:buChar char="v"/>
            </a:pPr>
            <a:r>
              <a:rPr lang="en-GB" dirty="0"/>
              <a:t>Next week we will consider the common law offences that can be committed. </a:t>
            </a:r>
          </a:p>
          <a:p>
            <a:pPr marL="342900" indent="-342900">
              <a:buFont typeface="Wingdings" panose="05000000000000000000" pitchFamily="2" charset="2"/>
              <a:buChar char="v"/>
            </a:pPr>
            <a:r>
              <a:rPr lang="en-GB" dirty="0"/>
              <a:t>Remaining criminal offences. </a:t>
            </a:r>
          </a:p>
          <a:p>
            <a:endParaRPr lang="en-GB" dirty="0"/>
          </a:p>
          <a:p>
            <a:endParaRPr lang="en-GB" dirty="0"/>
          </a:p>
        </p:txBody>
      </p:sp>
      <p:sp>
        <p:nvSpPr>
          <p:cNvPr id="12" name="Text Placeholder 5">
            <a:extLst>
              <a:ext uri="{FF2B5EF4-FFF2-40B4-BE49-F238E27FC236}">
                <a16:creationId xmlns:a16="http://schemas.microsoft.com/office/drawing/2014/main" id="{24C3309B-3B6F-996F-25B8-752562390921}"/>
              </a:ext>
            </a:extLst>
          </p:cNvPr>
          <p:cNvSpPr>
            <a:spLocks noGrp="1"/>
          </p:cNvSpPr>
          <p:nvPr>
            <p:ph type="body" sz="quarter" idx="13"/>
          </p:nvPr>
        </p:nvSpPr>
        <p:spPr>
          <a:xfrm>
            <a:off x="1225296" y="1426464"/>
            <a:ext cx="3922776" cy="4242816"/>
          </a:xfrm>
        </p:spPr>
        <p:txBody>
          <a:bodyPr/>
          <a:lstStyle/>
          <a:p>
            <a:r>
              <a:rPr lang="en-US" dirty="0"/>
              <a:t>C</a:t>
            </a:r>
          </a:p>
        </p:txBody>
      </p:sp>
      <p:pic>
        <p:nvPicPr>
          <p:cNvPr id="4" name="Recorded Sound">
            <a:hlinkClick r:id="" action="ppaction://media"/>
            <a:extLst>
              <a:ext uri="{FF2B5EF4-FFF2-40B4-BE49-F238E27FC236}">
                <a16:creationId xmlns:a16="http://schemas.microsoft.com/office/drawing/2014/main" id="{E01B3D75-DD1D-633F-B9C7-B42E73A3A2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903" y="6111875"/>
            <a:ext cx="609600" cy="609600"/>
          </a:xfrm>
          <a:prstGeom prst="rect">
            <a:avLst/>
          </a:prstGeom>
        </p:spPr>
      </p:pic>
    </p:spTree>
    <p:extLst>
      <p:ext uri="{BB962C8B-B14F-4D97-AF65-F5344CB8AC3E}">
        <p14:creationId xmlns:p14="http://schemas.microsoft.com/office/powerpoint/2010/main" val="1427539459"/>
      </p:ext>
    </p:extLst>
  </p:cSld>
  <p:clrMapOvr>
    <a:masterClrMapping/>
  </p:clrMapOvr>
  <mc:AlternateContent xmlns:mc="http://schemas.openxmlformats.org/markup-compatibility/2006" xmlns:p14="http://schemas.microsoft.com/office/powerpoint/2010/main">
    <mc:Choice Requires="p14">
      <p:transition spd="slow" p14:dur="2000" advTm="13702"/>
    </mc:Choice>
    <mc:Fallback xmlns="">
      <p:transition spd="slow" advTm="13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4D93E4-B24A-B37C-F4DF-516406C5E8A5}"/>
              </a:ext>
            </a:extLst>
          </p:cNvPr>
          <p:cNvSpPr>
            <a:spLocks noGrp="1"/>
          </p:cNvSpPr>
          <p:nvPr>
            <p:ph type="ctrTitle"/>
          </p:nvPr>
        </p:nvSpPr>
        <p:spPr/>
        <p:txBody>
          <a:bodyPr/>
          <a:lstStyle/>
          <a:p>
            <a:r>
              <a:rPr lang="en-GB" sz="5400" b="1" i="1" u="sng" dirty="0"/>
              <a:t>Lets take a break</a:t>
            </a:r>
          </a:p>
        </p:txBody>
      </p:sp>
      <p:sp>
        <p:nvSpPr>
          <p:cNvPr id="4" name="Slide Number Placeholder 3">
            <a:extLst>
              <a:ext uri="{FF2B5EF4-FFF2-40B4-BE49-F238E27FC236}">
                <a16:creationId xmlns:a16="http://schemas.microsoft.com/office/drawing/2014/main" id="{C90E721F-8B02-6BC2-6840-B0D856756BEF}"/>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t>36</a:t>
            </a:fld>
            <a:endParaRPr lang="en-US" dirty="0"/>
          </a:p>
        </p:txBody>
      </p:sp>
      <p:pic>
        <p:nvPicPr>
          <p:cNvPr id="2" name="Recorded Sound">
            <a:hlinkClick r:id="" action="ppaction://media"/>
            <a:extLst>
              <a:ext uri="{FF2B5EF4-FFF2-40B4-BE49-F238E27FC236}">
                <a16:creationId xmlns:a16="http://schemas.microsoft.com/office/drawing/2014/main" id="{B41645D3-F78C-2FA4-0633-617C42AA7D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5889" y="6111875"/>
            <a:ext cx="609600" cy="609600"/>
          </a:xfrm>
          <a:prstGeom prst="rect">
            <a:avLst/>
          </a:prstGeom>
        </p:spPr>
      </p:pic>
    </p:spTree>
    <p:extLst>
      <p:ext uri="{BB962C8B-B14F-4D97-AF65-F5344CB8AC3E}">
        <p14:creationId xmlns:p14="http://schemas.microsoft.com/office/powerpoint/2010/main" val="275032532"/>
      </p:ext>
    </p:extLst>
  </p:cSld>
  <p:clrMapOvr>
    <a:masterClrMapping/>
  </p:clrMapOvr>
  <mc:AlternateContent xmlns:mc="http://schemas.openxmlformats.org/markup-compatibility/2006" xmlns:p14="http://schemas.microsoft.com/office/powerpoint/2010/main">
    <mc:Choice Requires="p14">
      <p:transition spd="slow" p14:dur="2000" advTm="19626"/>
    </mc:Choice>
    <mc:Fallback xmlns="">
      <p:transition spd="slow" advTm="19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7C060F2-C6A9-B129-9119-D011DA3B8D99}"/>
              </a:ext>
            </a:extLst>
          </p:cNvPr>
          <p:cNvSpPr>
            <a:spLocks noGrp="1"/>
          </p:cNvSpPr>
          <p:nvPr>
            <p:ph type="ctrTitle"/>
          </p:nvPr>
        </p:nvSpPr>
        <p:spPr/>
        <p:txBody>
          <a:bodyPr/>
          <a:lstStyle/>
          <a:p>
            <a:r>
              <a:rPr lang="en-GB" b="1" i="1" u="sng" dirty="0"/>
              <a:t>Assignment guidance</a:t>
            </a:r>
          </a:p>
        </p:txBody>
      </p:sp>
      <p:sp>
        <p:nvSpPr>
          <p:cNvPr id="5" name="Slide Number Placeholder 4">
            <a:extLst>
              <a:ext uri="{FF2B5EF4-FFF2-40B4-BE49-F238E27FC236}">
                <a16:creationId xmlns:a16="http://schemas.microsoft.com/office/drawing/2014/main" id="{0050111D-642F-000D-36FB-186A247AB6F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37</a:t>
            </a:fld>
            <a:endParaRPr lang="en-US" dirty="0"/>
          </a:p>
        </p:txBody>
      </p:sp>
      <p:pic>
        <p:nvPicPr>
          <p:cNvPr id="2" name="Recorded Sound">
            <a:hlinkClick r:id="" action="ppaction://media"/>
            <a:extLst>
              <a:ext uri="{FF2B5EF4-FFF2-40B4-BE49-F238E27FC236}">
                <a16:creationId xmlns:a16="http://schemas.microsoft.com/office/drawing/2014/main" id="{A3453FE0-A334-4AF3-A048-9BA753F0E8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8612" y="6234112"/>
            <a:ext cx="609600" cy="609600"/>
          </a:xfrm>
          <a:prstGeom prst="rect">
            <a:avLst/>
          </a:prstGeom>
        </p:spPr>
      </p:pic>
    </p:spTree>
    <p:extLst>
      <p:ext uri="{BB962C8B-B14F-4D97-AF65-F5344CB8AC3E}">
        <p14:creationId xmlns:p14="http://schemas.microsoft.com/office/powerpoint/2010/main" val="418449020"/>
      </p:ext>
    </p:extLst>
  </p:cSld>
  <p:clrMapOvr>
    <a:masterClrMapping/>
  </p:clrMapOvr>
  <mc:AlternateContent xmlns:mc="http://schemas.openxmlformats.org/markup-compatibility/2006" xmlns:p14="http://schemas.microsoft.com/office/powerpoint/2010/main">
    <mc:Choice Requires="p14">
      <p:transition spd="slow" p14:dur="2000" advTm="10875"/>
    </mc:Choice>
    <mc:Fallback xmlns="">
      <p:transition spd="slow" advTm="10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B3201-0B1D-4659-03EC-36E54A588423}"/>
              </a:ext>
            </a:extLst>
          </p:cNvPr>
          <p:cNvSpPr>
            <a:spLocks noGrp="1"/>
          </p:cNvSpPr>
          <p:nvPr>
            <p:ph type="title"/>
          </p:nvPr>
        </p:nvSpPr>
        <p:spPr/>
        <p:txBody>
          <a:bodyPr>
            <a:normAutofit/>
          </a:bodyPr>
          <a:lstStyle/>
          <a:p>
            <a:r>
              <a:rPr lang="en-GB" sz="8000" b="1" i="1" u="sng" dirty="0"/>
              <a:t>Assignment question</a:t>
            </a:r>
          </a:p>
        </p:txBody>
      </p:sp>
      <p:sp>
        <p:nvSpPr>
          <p:cNvPr id="3" name="Content Placeholder 2">
            <a:extLst>
              <a:ext uri="{FF2B5EF4-FFF2-40B4-BE49-F238E27FC236}">
                <a16:creationId xmlns:a16="http://schemas.microsoft.com/office/drawing/2014/main" id="{7900E681-7540-90AD-4F3C-C69BC3EEDCED}"/>
              </a:ext>
            </a:extLst>
          </p:cNvPr>
          <p:cNvSpPr>
            <a:spLocks noGrp="1"/>
          </p:cNvSpPr>
          <p:nvPr>
            <p:ph idx="1"/>
          </p:nvPr>
        </p:nvSpPr>
        <p:spPr/>
        <p:txBody>
          <a:bodyPr>
            <a:normAutofit/>
          </a:bodyPr>
          <a:lstStyle/>
          <a:p>
            <a:pPr marL="0" indent="0" algn="ctr">
              <a:buNone/>
            </a:pPr>
            <a:r>
              <a:rPr lang="en-GB" sz="3200" dirty="0">
                <a:solidFill>
                  <a:srgbClr val="000000"/>
                </a:solidFill>
                <a:effectLst/>
                <a:latin typeface="Arial" panose="020B0604020202020204" pitchFamily="34" charset="0"/>
                <a:ea typeface="Arial" panose="020B0604020202020204" pitchFamily="34" charset="0"/>
              </a:rPr>
              <a:t>Recently, the United Kingdom’s government proposed a new piece of legislation namely the Bill of Rights Bill, this would repeal and replace the Human Rights Act 1998. Some argue that the introduction of such legislation could damage the rule of law and impact the ability of individual’s to protect their human rights. Discuss. </a:t>
            </a:r>
            <a:endParaRPr lang="en-GB" sz="4400" dirty="0"/>
          </a:p>
        </p:txBody>
      </p:sp>
      <p:sp>
        <p:nvSpPr>
          <p:cNvPr id="5" name="Slide Number Placeholder 4">
            <a:extLst>
              <a:ext uri="{FF2B5EF4-FFF2-40B4-BE49-F238E27FC236}">
                <a16:creationId xmlns:a16="http://schemas.microsoft.com/office/drawing/2014/main" id="{D8BD57BB-352A-BA35-392B-242EC32709AC}"/>
              </a:ext>
            </a:extLst>
          </p:cNvPr>
          <p:cNvSpPr>
            <a:spLocks noGrp="1"/>
          </p:cNvSpPr>
          <p:nvPr>
            <p:ph type="sldNum" sz="quarter" idx="11"/>
          </p:nvPr>
        </p:nvSpPr>
        <p:spPr/>
        <p:txBody>
          <a:bodyPr/>
          <a:lstStyle/>
          <a:p>
            <a:fld id="{294A09A9-5501-47C1-A89A-A340965A2BE2}" type="slidenum">
              <a:rPr lang="en-US" smtClean="0"/>
              <a:pPr/>
              <a:t>38</a:t>
            </a:fld>
            <a:endParaRPr lang="en-US" dirty="0"/>
          </a:p>
        </p:txBody>
      </p:sp>
      <p:pic>
        <p:nvPicPr>
          <p:cNvPr id="4" name="Recorded Sound">
            <a:hlinkClick r:id="" action="ppaction://media"/>
            <a:extLst>
              <a:ext uri="{FF2B5EF4-FFF2-40B4-BE49-F238E27FC236}">
                <a16:creationId xmlns:a16="http://schemas.microsoft.com/office/drawing/2014/main" id="{1266473A-D4A4-05B6-D140-D5B3ADBDCC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9183" y="6111875"/>
            <a:ext cx="609600" cy="609600"/>
          </a:xfrm>
          <a:prstGeom prst="rect">
            <a:avLst/>
          </a:prstGeom>
        </p:spPr>
      </p:pic>
    </p:spTree>
    <p:extLst>
      <p:ext uri="{BB962C8B-B14F-4D97-AF65-F5344CB8AC3E}">
        <p14:creationId xmlns:p14="http://schemas.microsoft.com/office/powerpoint/2010/main" val="979494066"/>
      </p:ext>
    </p:extLst>
  </p:cSld>
  <p:clrMapOvr>
    <a:masterClrMapping/>
  </p:clrMapOvr>
  <mc:AlternateContent xmlns:mc="http://schemas.openxmlformats.org/markup-compatibility/2006" xmlns:p14="http://schemas.microsoft.com/office/powerpoint/2010/main">
    <mc:Choice Requires="p14">
      <p:transition spd="slow" p14:dur="2000" advTm="28919"/>
    </mc:Choice>
    <mc:Fallback xmlns="">
      <p:transition spd="slow" advTm="28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9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7E58-72C6-976E-858C-B729F5284878}"/>
              </a:ext>
            </a:extLst>
          </p:cNvPr>
          <p:cNvSpPr>
            <a:spLocks noGrp="1"/>
          </p:cNvSpPr>
          <p:nvPr>
            <p:ph type="title"/>
          </p:nvPr>
        </p:nvSpPr>
        <p:spPr>
          <a:xfrm>
            <a:off x="838200" y="274320"/>
            <a:ext cx="10515600" cy="1325880"/>
          </a:xfrm>
        </p:spPr>
        <p:txBody>
          <a:bodyPr>
            <a:normAutofit/>
          </a:bodyPr>
          <a:lstStyle/>
          <a:p>
            <a:r>
              <a:rPr lang="en-GB" sz="8000" b="1" i="1" u="sng" dirty="0"/>
              <a:t>Guidance</a:t>
            </a:r>
          </a:p>
        </p:txBody>
      </p:sp>
      <p:sp>
        <p:nvSpPr>
          <p:cNvPr id="3" name="Content Placeholder 2">
            <a:extLst>
              <a:ext uri="{FF2B5EF4-FFF2-40B4-BE49-F238E27FC236}">
                <a16:creationId xmlns:a16="http://schemas.microsoft.com/office/drawing/2014/main" id="{5266FA8A-D1AA-3732-B5CF-B5920132B377}"/>
              </a:ext>
            </a:extLst>
          </p:cNvPr>
          <p:cNvSpPr>
            <a:spLocks noGrp="1"/>
          </p:cNvSpPr>
          <p:nvPr>
            <p:ph idx="1"/>
          </p:nvPr>
        </p:nvSpPr>
        <p:spPr/>
        <p:txBody>
          <a:bodyPr>
            <a:normAutofit fontScale="92500" lnSpcReduction="20000"/>
          </a:bodyPr>
          <a:lstStyle/>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Within your answer you may wish to consider.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1. What is the Bill of Rights bill?</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2. What is the Human Rights Act 1998?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3. What are the main aims and objectives of the Bill of Rights Bill?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4.. Why has the bill been created?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5.. What changes will the bill make?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6.. What will stay the same?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7. What are the advantages and disadvantages of these changes?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8. Other reform suggestions.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Arial" panose="020B0604020202020204" pitchFamily="34" charset="0"/>
              </a:rPr>
              <a:t>    9. Summary/ Conclusion </a:t>
            </a:r>
            <a:endParaRPr lang="en-GB" dirty="0"/>
          </a:p>
        </p:txBody>
      </p:sp>
      <p:sp>
        <p:nvSpPr>
          <p:cNvPr id="5" name="Slide Number Placeholder 4">
            <a:extLst>
              <a:ext uri="{FF2B5EF4-FFF2-40B4-BE49-F238E27FC236}">
                <a16:creationId xmlns:a16="http://schemas.microsoft.com/office/drawing/2014/main" id="{2B0A9553-E8EA-2E7C-41AD-940A182C794F}"/>
              </a:ext>
            </a:extLst>
          </p:cNvPr>
          <p:cNvSpPr>
            <a:spLocks noGrp="1"/>
          </p:cNvSpPr>
          <p:nvPr>
            <p:ph type="sldNum" sz="quarter" idx="11"/>
          </p:nvPr>
        </p:nvSpPr>
        <p:spPr/>
        <p:txBody>
          <a:bodyPr/>
          <a:lstStyle/>
          <a:p>
            <a:fld id="{294A09A9-5501-47C1-A89A-A340965A2BE2}" type="slidenum">
              <a:rPr lang="en-US" smtClean="0"/>
              <a:pPr/>
              <a:t>39</a:t>
            </a:fld>
            <a:endParaRPr lang="en-US" dirty="0"/>
          </a:p>
        </p:txBody>
      </p:sp>
      <p:pic>
        <p:nvPicPr>
          <p:cNvPr id="4" name="Recorded Sound">
            <a:hlinkClick r:id="" action="ppaction://media"/>
            <a:extLst>
              <a:ext uri="{FF2B5EF4-FFF2-40B4-BE49-F238E27FC236}">
                <a16:creationId xmlns:a16="http://schemas.microsoft.com/office/drawing/2014/main" id="{AC8DEE7A-15CB-7B63-2181-0E5D15BFE2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886" y="6037310"/>
            <a:ext cx="609600" cy="609600"/>
          </a:xfrm>
          <a:prstGeom prst="rect">
            <a:avLst/>
          </a:prstGeom>
        </p:spPr>
      </p:pic>
    </p:spTree>
    <p:extLst>
      <p:ext uri="{BB962C8B-B14F-4D97-AF65-F5344CB8AC3E}">
        <p14:creationId xmlns:p14="http://schemas.microsoft.com/office/powerpoint/2010/main" val="4119983548"/>
      </p:ext>
    </p:extLst>
  </p:cSld>
  <p:clrMapOvr>
    <a:masterClrMapping/>
  </p:clrMapOvr>
  <mc:AlternateContent xmlns:mc="http://schemas.openxmlformats.org/markup-compatibility/2006" xmlns:p14="http://schemas.microsoft.com/office/powerpoint/2010/main">
    <mc:Choice Requires="p14">
      <p:transition spd="slow" p14:dur="2000" advTm="34347"/>
    </mc:Choice>
    <mc:Fallback xmlns="">
      <p:transition spd="slow" advTm="34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C3602-AEF3-7467-E92E-26A8C4F1D2AA}"/>
              </a:ext>
            </a:extLst>
          </p:cNvPr>
          <p:cNvSpPr>
            <a:spLocks noGrp="1"/>
          </p:cNvSpPr>
          <p:nvPr>
            <p:ph type="title"/>
          </p:nvPr>
        </p:nvSpPr>
        <p:spPr/>
        <p:txBody>
          <a:bodyPr>
            <a:normAutofit/>
          </a:bodyPr>
          <a:lstStyle/>
          <a:p>
            <a:r>
              <a:rPr lang="en-GB" sz="8800" b="1" i="1" u="sng" dirty="0"/>
              <a:t>Guidance</a:t>
            </a:r>
          </a:p>
        </p:txBody>
      </p:sp>
      <p:sp>
        <p:nvSpPr>
          <p:cNvPr id="3" name="Content Placeholder 2">
            <a:extLst>
              <a:ext uri="{FF2B5EF4-FFF2-40B4-BE49-F238E27FC236}">
                <a16:creationId xmlns:a16="http://schemas.microsoft.com/office/drawing/2014/main" id="{75209615-84E6-647E-01E0-D29EBAE63A8C}"/>
              </a:ext>
            </a:extLst>
          </p:cNvPr>
          <p:cNvSpPr>
            <a:spLocks noGrp="1"/>
          </p:cNvSpPr>
          <p:nvPr>
            <p:ph idx="1"/>
          </p:nvPr>
        </p:nvSpPr>
        <p:spPr/>
        <p:txBody>
          <a:bodyPr>
            <a:normAutofit lnSpcReduction="10000"/>
          </a:bodyPr>
          <a:lstStyle/>
          <a:p>
            <a:pPr>
              <a:lnSpc>
                <a:spcPct val="200000"/>
              </a:lnSpc>
              <a:spcAft>
                <a:spcPts val="800"/>
              </a:spcAft>
            </a:pPr>
            <a:r>
              <a:rPr lang="en-GB" sz="1800" dirty="0">
                <a:solidFill>
                  <a:srgbClr val="000000"/>
                </a:solidFill>
                <a:effectLst/>
                <a:latin typeface="Arial" panose="020B0604020202020204" pitchFamily="34" charset="0"/>
                <a:ea typeface="Arial" panose="020B0604020202020204" pitchFamily="34" charset="0"/>
              </a:rPr>
              <a:t>You must include the following legislation.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800"/>
              </a:spcAft>
              <a:buFont typeface="+mj-lt"/>
              <a:buAutoNum type="arabicPeriod"/>
            </a:pPr>
            <a:r>
              <a:rPr lang="en-GB" sz="1800" dirty="0">
                <a:solidFill>
                  <a:srgbClr val="000000"/>
                </a:solidFill>
                <a:effectLst/>
                <a:latin typeface="Arial" panose="020B0604020202020204" pitchFamily="34" charset="0"/>
                <a:ea typeface="Arial" panose="020B0604020202020204" pitchFamily="34" charset="0"/>
              </a:rPr>
              <a:t>The Human Rights Act 1998</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800"/>
              </a:spcAft>
              <a:buFont typeface="+mj-lt"/>
              <a:buAutoNum type="arabicPeriod"/>
            </a:pPr>
            <a:r>
              <a:rPr lang="en-GB" sz="1800" dirty="0">
                <a:solidFill>
                  <a:srgbClr val="000000"/>
                </a:solidFill>
                <a:effectLst/>
                <a:latin typeface="Arial" panose="020B0604020202020204" pitchFamily="34" charset="0"/>
                <a:ea typeface="Arial" panose="020B0604020202020204" pitchFamily="34" charset="0"/>
              </a:rPr>
              <a:t>Bill of Rights</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800"/>
              </a:spcAft>
              <a:buFont typeface="+mj-lt"/>
              <a:buAutoNum type="arabicPeriod"/>
            </a:pPr>
            <a:r>
              <a:rPr lang="en-GB" sz="1800" dirty="0">
                <a:solidFill>
                  <a:srgbClr val="000000"/>
                </a:solidFill>
                <a:effectLst/>
                <a:latin typeface="Arial" panose="020B0604020202020204" pitchFamily="34" charset="0"/>
                <a:ea typeface="Arial" panose="020B0604020202020204" pitchFamily="34" charset="0"/>
              </a:rPr>
              <a:t>European Convention on Human Rights 1950.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800"/>
              </a:spcAft>
              <a:buFont typeface="+mj-lt"/>
              <a:buAutoNum type="arabicPeriod"/>
            </a:pPr>
            <a:r>
              <a:rPr lang="en-GB" sz="1800" dirty="0">
                <a:solidFill>
                  <a:srgbClr val="000000"/>
                </a:solidFill>
                <a:effectLst/>
                <a:latin typeface="Arial" panose="020B0604020202020204" pitchFamily="34" charset="0"/>
                <a:ea typeface="Arial" panose="020B0604020202020204" pitchFamily="34" charset="0"/>
              </a:rPr>
              <a:t>European Union (Withdrawal) Act 2018.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800"/>
              </a:spcAft>
              <a:buFont typeface="+mj-lt"/>
              <a:buAutoNum type="arabicPeriod"/>
            </a:pPr>
            <a:r>
              <a:rPr lang="en-GB" sz="1800" dirty="0">
                <a:solidFill>
                  <a:srgbClr val="000000"/>
                </a:solidFill>
                <a:effectLst/>
                <a:latin typeface="Arial" panose="020B0604020202020204" pitchFamily="34" charset="0"/>
                <a:ea typeface="Arial" panose="020B0604020202020204" pitchFamily="34" charset="0"/>
              </a:rPr>
              <a:t>European Communities Act 1872.</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5" name="Slide Number Placeholder 4">
            <a:extLst>
              <a:ext uri="{FF2B5EF4-FFF2-40B4-BE49-F238E27FC236}">
                <a16:creationId xmlns:a16="http://schemas.microsoft.com/office/drawing/2014/main" id="{799514AB-3832-736B-3FDF-D45D192DA208}"/>
              </a:ext>
            </a:extLst>
          </p:cNvPr>
          <p:cNvSpPr>
            <a:spLocks noGrp="1"/>
          </p:cNvSpPr>
          <p:nvPr>
            <p:ph type="sldNum" sz="quarter" idx="11"/>
          </p:nvPr>
        </p:nvSpPr>
        <p:spPr/>
        <p:txBody>
          <a:bodyPr/>
          <a:lstStyle/>
          <a:p>
            <a:fld id="{294A09A9-5501-47C1-A89A-A340965A2BE2}" type="slidenum">
              <a:rPr lang="en-US" smtClean="0"/>
              <a:pPr/>
              <a:t>40</a:t>
            </a:fld>
            <a:endParaRPr lang="en-US" dirty="0"/>
          </a:p>
        </p:txBody>
      </p:sp>
      <p:pic>
        <p:nvPicPr>
          <p:cNvPr id="7" name="Graphic 6" descr="Books outline">
            <a:extLst>
              <a:ext uri="{FF2B5EF4-FFF2-40B4-BE49-F238E27FC236}">
                <a16:creationId xmlns:a16="http://schemas.microsoft.com/office/drawing/2014/main" id="{1770AC54-0ABC-E896-3108-50AC05F478A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73351" y="2126554"/>
            <a:ext cx="3625970" cy="3625970"/>
          </a:xfrm>
          <a:prstGeom prst="rect">
            <a:avLst/>
          </a:prstGeom>
        </p:spPr>
      </p:pic>
      <p:pic>
        <p:nvPicPr>
          <p:cNvPr id="4" name="Recorded Sound">
            <a:hlinkClick r:id="" action="ppaction://media"/>
            <a:extLst>
              <a:ext uri="{FF2B5EF4-FFF2-40B4-BE49-F238E27FC236}">
                <a16:creationId xmlns:a16="http://schemas.microsoft.com/office/drawing/2014/main" id="{33184938-6328-4E70-DD17-23CF085E00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9429" y="6111875"/>
            <a:ext cx="609600" cy="609600"/>
          </a:xfrm>
          <a:prstGeom prst="rect">
            <a:avLst/>
          </a:prstGeom>
        </p:spPr>
      </p:pic>
    </p:spTree>
    <p:extLst>
      <p:ext uri="{BB962C8B-B14F-4D97-AF65-F5344CB8AC3E}">
        <p14:creationId xmlns:p14="http://schemas.microsoft.com/office/powerpoint/2010/main" val="2860363526"/>
      </p:ext>
    </p:extLst>
  </p:cSld>
  <p:clrMapOvr>
    <a:masterClrMapping/>
  </p:clrMapOvr>
  <mc:AlternateContent xmlns:mc="http://schemas.openxmlformats.org/markup-compatibility/2006" xmlns:p14="http://schemas.microsoft.com/office/powerpoint/2010/main">
    <mc:Choice Requires="p14">
      <p:transition spd="slow" p14:dur="2000" advTm="21790"/>
    </mc:Choice>
    <mc:Fallback xmlns="">
      <p:transition spd="slow" advTm="21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DC53-7C87-1777-BB5F-5746A6A83DDC}"/>
              </a:ext>
            </a:extLst>
          </p:cNvPr>
          <p:cNvSpPr>
            <a:spLocks noGrp="1"/>
          </p:cNvSpPr>
          <p:nvPr>
            <p:ph type="title"/>
          </p:nvPr>
        </p:nvSpPr>
        <p:spPr/>
        <p:txBody>
          <a:bodyPr>
            <a:normAutofit/>
          </a:bodyPr>
          <a:lstStyle/>
          <a:p>
            <a:r>
              <a:rPr lang="en-GB" sz="6600" b="1" i="1" u="sng" dirty="0"/>
              <a:t>Reform suggestions</a:t>
            </a:r>
          </a:p>
        </p:txBody>
      </p:sp>
      <p:sp>
        <p:nvSpPr>
          <p:cNvPr id="5" name="Slide Number Placeholder 4">
            <a:extLst>
              <a:ext uri="{FF2B5EF4-FFF2-40B4-BE49-F238E27FC236}">
                <a16:creationId xmlns:a16="http://schemas.microsoft.com/office/drawing/2014/main" id="{9C63E7F4-6392-B734-6A00-ABBA7666E31A}"/>
              </a:ext>
            </a:extLst>
          </p:cNvPr>
          <p:cNvSpPr>
            <a:spLocks noGrp="1"/>
          </p:cNvSpPr>
          <p:nvPr>
            <p:ph type="sldNum" sz="quarter" idx="11"/>
          </p:nvPr>
        </p:nvSpPr>
        <p:spPr/>
        <p:txBody>
          <a:bodyPr/>
          <a:lstStyle/>
          <a:p>
            <a:fld id="{294A09A9-5501-47C1-A89A-A340965A2BE2}" type="slidenum">
              <a:rPr lang="en-US" smtClean="0"/>
              <a:pPr/>
              <a:t>41</a:t>
            </a:fld>
            <a:endParaRPr lang="en-US" dirty="0"/>
          </a:p>
        </p:txBody>
      </p:sp>
      <p:graphicFrame>
        <p:nvGraphicFramePr>
          <p:cNvPr id="6" name="Diagram 5">
            <a:extLst>
              <a:ext uri="{FF2B5EF4-FFF2-40B4-BE49-F238E27FC236}">
                <a16:creationId xmlns:a16="http://schemas.microsoft.com/office/drawing/2014/main" id="{DA00650B-1B39-1C5F-C035-80428F782785}"/>
              </a:ext>
            </a:extLst>
          </p:cNvPr>
          <p:cNvGraphicFramePr/>
          <p:nvPr>
            <p:extLst>
              <p:ext uri="{D42A27DB-BD31-4B8C-83A1-F6EECF244321}">
                <p14:modId xmlns:p14="http://schemas.microsoft.com/office/powerpoint/2010/main" val="496852190"/>
              </p:ext>
            </p:extLst>
          </p:nvPr>
        </p:nvGraphicFramePr>
        <p:xfrm>
          <a:off x="644104" y="273968"/>
          <a:ext cx="11231593" cy="6584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A76874B-E459-0B62-D9E5-DF25EA4A3FD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16303" y="6051550"/>
            <a:ext cx="609600" cy="609600"/>
          </a:xfrm>
          <a:prstGeom prst="rect">
            <a:avLst/>
          </a:prstGeom>
        </p:spPr>
      </p:pic>
    </p:spTree>
    <p:extLst>
      <p:ext uri="{BB962C8B-B14F-4D97-AF65-F5344CB8AC3E}">
        <p14:creationId xmlns:p14="http://schemas.microsoft.com/office/powerpoint/2010/main" val="108253868"/>
      </p:ext>
    </p:extLst>
  </p:cSld>
  <p:clrMapOvr>
    <a:masterClrMapping/>
  </p:clrMapOvr>
  <mc:AlternateContent xmlns:mc="http://schemas.openxmlformats.org/markup-compatibility/2006" xmlns:p14="http://schemas.microsoft.com/office/powerpoint/2010/main">
    <mc:Choice Requires="p14">
      <p:transition spd="slow" p14:dur="2000" advTm="18834"/>
    </mc:Choice>
    <mc:Fallback xmlns="">
      <p:transition spd="slow" advTm="18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8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4CA2F-D8C5-86AB-89A9-DEF6BAD83BDD}"/>
              </a:ext>
            </a:extLst>
          </p:cNvPr>
          <p:cNvSpPr>
            <a:spLocks noGrp="1"/>
          </p:cNvSpPr>
          <p:nvPr>
            <p:ph type="title"/>
          </p:nvPr>
        </p:nvSpPr>
        <p:spPr>
          <a:xfrm>
            <a:off x="838200" y="484632"/>
            <a:ext cx="10515600" cy="1133856"/>
          </a:xfrm>
        </p:spPr>
        <p:txBody>
          <a:bodyPr anchor="ctr">
            <a:normAutofit/>
          </a:bodyPr>
          <a:lstStyle/>
          <a:p>
            <a:r>
              <a:rPr lang="en-GB" b="1" i="1" u="sng"/>
              <a:t>What is the Bill of Rights Bill?</a:t>
            </a:r>
          </a:p>
        </p:txBody>
      </p:sp>
      <p:sp>
        <p:nvSpPr>
          <p:cNvPr id="3" name="Content Placeholder 2">
            <a:extLst>
              <a:ext uri="{FF2B5EF4-FFF2-40B4-BE49-F238E27FC236}">
                <a16:creationId xmlns:a16="http://schemas.microsoft.com/office/drawing/2014/main" id="{2FE75930-28BD-0138-DDAA-496995CDE4FE}"/>
              </a:ext>
            </a:extLst>
          </p:cNvPr>
          <p:cNvSpPr>
            <a:spLocks noGrp="1"/>
          </p:cNvSpPr>
          <p:nvPr>
            <p:ph idx="1"/>
          </p:nvPr>
        </p:nvSpPr>
        <p:spPr>
          <a:xfrm>
            <a:off x="838200" y="2990088"/>
            <a:ext cx="10515600" cy="3474720"/>
          </a:xfrm>
        </p:spPr>
        <p:txBody>
          <a:bodyPr>
            <a:normAutofit/>
          </a:bodyPr>
          <a:lstStyle/>
          <a:p>
            <a:r>
              <a:rPr lang="en-GB" dirty="0"/>
              <a:t>June 2022- introduced to parliament. </a:t>
            </a:r>
            <a:endParaRPr lang="en-GB"/>
          </a:p>
          <a:p>
            <a:r>
              <a:rPr lang="en-GB" dirty="0"/>
              <a:t>We can still bring a case in the domestic courts. </a:t>
            </a:r>
            <a:endParaRPr lang="en-GB"/>
          </a:p>
          <a:p>
            <a:r>
              <a:rPr lang="en-GB" dirty="0"/>
              <a:t>All our rights are still included. </a:t>
            </a:r>
            <a:endParaRPr lang="en-GB"/>
          </a:p>
          <a:p>
            <a:r>
              <a:rPr lang="en-GB" dirty="0"/>
              <a:t>But a number of elements are changing. </a:t>
            </a:r>
            <a:endParaRPr lang="en-GB"/>
          </a:p>
          <a:p>
            <a:endParaRPr lang="en-GB" dirty="0"/>
          </a:p>
        </p:txBody>
      </p:sp>
      <p:sp>
        <p:nvSpPr>
          <p:cNvPr id="5" name="Slide Number Placeholder 4">
            <a:extLst>
              <a:ext uri="{FF2B5EF4-FFF2-40B4-BE49-F238E27FC236}">
                <a16:creationId xmlns:a16="http://schemas.microsoft.com/office/drawing/2014/main" id="{731F1BF1-F582-4DF5-2E70-12B0448683C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42</a:t>
            </a:fld>
            <a:endParaRPr lang="en-US"/>
          </a:p>
        </p:txBody>
      </p:sp>
      <p:pic>
        <p:nvPicPr>
          <p:cNvPr id="4" name="Recorded Sound">
            <a:hlinkClick r:id="" action="ppaction://media"/>
            <a:extLst>
              <a:ext uri="{FF2B5EF4-FFF2-40B4-BE49-F238E27FC236}">
                <a16:creationId xmlns:a16="http://schemas.microsoft.com/office/drawing/2014/main" id="{A2830D3D-806B-5F56-C3A2-ADB26A3A55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60008"/>
            <a:ext cx="609600" cy="609600"/>
          </a:xfrm>
          <a:prstGeom prst="rect">
            <a:avLst/>
          </a:prstGeom>
        </p:spPr>
      </p:pic>
    </p:spTree>
    <p:extLst>
      <p:ext uri="{BB962C8B-B14F-4D97-AF65-F5344CB8AC3E}">
        <p14:creationId xmlns:p14="http://schemas.microsoft.com/office/powerpoint/2010/main" val="294281578"/>
      </p:ext>
    </p:extLst>
  </p:cSld>
  <p:clrMapOvr>
    <a:masterClrMapping/>
  </p:clrMapOvr>
  <mc:AlternateContent xmlns:mc="http://schemas.openxmlformats.org/markup-compatibility/2006" xmlns:p14="http://schemas.microsoft.com/office/powerpoint/2010/main">
    <mc:Choice Requires="p14">
      <p:transition spd="slow" p14:dur="2000" advTm="32396"/>
    </mc:Choice>
    <mc:Fallback xmlns="">
      <p:transition spd="slow" advTm="32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36B5-3FD9-19BA-6A3A-668B148D37D7}"/>
              </a:ext>
            </a:extLst>
          </p:cNvPr>
          <p:cNvSpPr>
            <a:spLocks noGrp="1"/>
          </p:cNvSpPr>
          <p:nvPr>
            <p:ph type="title"/>
          </p:nvPr>
        </p:nvSpPr>
        <p:spPr>
          <a:xfrm>
            <a:off x="838200" y="484632"/>
            <a:ext cx="10515600" cy="1133856"/>
          </a:xfrm>
        </p:spPr>
        <p:txBody>
          <a:bodyPr anchor="ctr">
            <a:normAutofit/>
          </a:bodyPr>
          <a:lstStyle/>
          <a:p>
            <a:r>
              <a:rPr lang="en-GB" b="1" i="1" u="sng"/>
              <a:t>What is changing?</a:t>
            </a:r>
          </a:p>
        </p:txBody>
      </p:sp>
      <p:sp>
        <p:nvSpPr>
          <p:cNvPr id="3" name="Content Placeholder 2">
            <a:extLst>
              <a:ext uri="{FF2B5EF4-FFF2-40B4-BE49-F238E27FC236}">
                <a16:creationId xmlns:a16="http://schemas.microsoft.com/office/drawing/2014/main" id="{20C0615D-6068-677B-A2AF-2AA7A8CFBD71}"/>
              </a:ext>
            </a:extLst>
          </p:cNvPr>
          <p:cNvSpPr>
            <a:spLocks noGrp="1"/>
          </p:cNvSpPr>
          <p:nvPr>
            <p:ph idx="1"/>
          </p:nvPr>
        </p:nvSpPr>
        <p:spPr>
          <a:xfrm>
            <a:off x="838200" y="2990088"/>
            <a:ext cx="10515600" cy="3474720"/>
          </a:xfrm>
        </p:spPr>
        <p:txBody>
          <a:bodyPr>
            <a:normAutofit/>
          </a:bodyPr>
          <a:lstStyle/>
          <a:p>
            <a:pPr>
              <a:buFont typeface="Arial" panose="020B0604020202020204" pitchFamily="34" charset="0"/>
              <a:buChar char="•"/>
            </a:pPr>
            <a:r>
              <a:rPr lang="en-GB" sz="1500" b="0" i="0">
                <a:effectLst/>
              </a:rPr>
              <a:t>‘’ introducing a new permission stage, requiring claimants to prove they have (or would) suffer significant disadvantage as a result of a breach of their rights before they can take their claim to court.</a:t>
            </a:r>
          </a:p>
          <a:p>
            <a:pPr>
              <a:buFont typeface="Arial" panose="020B0604020202020204" pitchFamily="34" charset="0"/>
              <a:buChar char="•"/>
            </a:pPr>
            <a:r>
              <a:rPr lang="en-GB" sz="1500" b="0" i="0">
                <a:effectLst/>
              </a:rPr>
              <a:t>setting a higher threshold for challenges to deportations for foreign national offenders based on the right to private and family life</a:t>
            </a:r>
          </a:p>
          <a:p>
            <a:pPr>
              <a:buFont typeface="Arial" panose="020B0604020202020204" pitchFamily="34" charset="0"/>
              <a:buChar char="•"/>
            </a:pPr>
            <a:r>
              <a:rPr lang="en-GB" sz="1500" b="0" i="0">
                <a:effectLst/>
              </a:rPr>
              <a:t>removing the duty on courts to interpret legislation compatibly with convention rights</a:t>
            </a:r>
          </a:p>
          <a:p>
            <a:pPr>
              <a:buFont typeface="Arial" panose="020B0604020202020204" pitchFamily="34" charset="0"/>
              <a:buChar char="•"/>
            </a:pPr>
            <a:r>
              <a:rPr lang="en-GB" sz="1500" b="0" i="0">
                <a:effectLst/>
              </a:rPr>
              <a:t>removing the duty on courts to consider how the European Court on Human Rights (ECtHR) has interpreted a right</a:t>
            </a:r>
          </a:p>
          <a:p>
            <a:pPr>
              <a:buFont typeface="Arial" panose="020B0604020202020204" pitchFamily="34" charset="0"/>
              <a:buChar char="•"/>
            </a:pPr>
            <a:r>
              <a:rPr lang="en-GB" sz="1500" b="0" i="0">
                <a:effectLst/>
              </a:rPr>
              <a:t>limiting the interpretation of rights to a literal reading of the text of convention rights</a:t>
            </a:r>
          </a:p>
          <a:p>
            <a:pPr>
              <a:buFont typeface="Arial" panose="020B0604020202020204" pitchFamily="34" charset="0"/>
              <a:buChar char="•"/>
            </a:pPr>
            <a:r>
              <a:rPr lang="en-GB" sz="1500" b="0" i="0">
                <a:effectLst/>
              </a:rPr>
              <a:t>prohibiting courts from finding a public body owes a positive obligation (which would require the public body to take certain steps to actively protect, fulfil or facilitate a right)</a:t>
            </a:r>
          </a:p>
          <a:p>
            <a:pPr>
              <a:buFont typeface="Arial" panose="020B0604020202020204" pitchFamily="34" charset="0"/>
              <a:buChar char="•"/>
            </a:pPr>
            <a:r>
              <a:rPr lang="en-GB" sz="1500" b="0" i="0">
                <a:effectLst/>
              </a:rPr>
              <a:t>requiring courts to give great weight to the views of parliament when balancing rights issues</a:t>
            </a:r>
          </a:p>
          <a:p>
            <a:pPr>
              <a:buFont typeface="Arial" panose="020B0604020202020204" pitchFamily="34" charset="0"/>
              <a:buChar char="•"/>
            </a:pPr>
            <a:r>
              <a:rPr lang="en-GB" sz="1500" b="0" i="0">
                <a:effectLst/>
              </a:rPr>
              <a:t>preventing human rights claims that arise from overseas military operations’’</a:t>
            </a:r>
          </a:p>
          <a:p>
            <a:endParaRPr lang="en-GB" sz="1500"/>
          </a:p>
        </p:txBody>
      </p:sp>
      <p:sp>
        <p:nvSpPr>
          <p:cNvPr id="5" name="Slide Number Placeholder 4">
            <a:extLst>
              <a:ext uri="{FF2B5EF4-FFF2-40B4-BE49-F238E27FC236}">
                <a16:creationId xmlns:a16="http://schemas.microsoft.com/office/drawing/2014/main" id="{E8203AE2-2E8B-DFCC-3011-714537F27B3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43</a:t>
            </a:fld>
            <a:endParaRPr lang="en-US"/>
          </a:p>
        </p:txBody>
      </p:sp>
      <p:pic>
        <p:nvPicPr>
          <p:cNvPr id="4" name="Recorded Sound">
            <a:hlinkClick r:id="" action="ppaction://media"/>
            <a:extLst>
              <a:ext uri="{FF2B5EF4-FFF2-40B4-BE49-F238E27FC236}">
                <a16:creationId xmlns:a16="http://schemas.microsoft.com/office/drawing/2014/main" id="{DBBED4DE-5FFE-96A0-2958-74CF0FED00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3723" y="6234112"/>
            <a:ext cx="609600" cy="609600"/>
          </a:xfrm>
          <a:prstGeom prst="rect">
            <a:avLst/>
          </a:prstGeom>
        </p:spPr>
      </p:pic>
    </p:spTree>
    <p:extLst>
      <p:ext uri="{BB962C8B-B14F-4D97-AF65-F5344CB8AC3E}">
        <p14:creationId xmlns:p14="http://schemas.microsoft.com/office/powerpoint/2010/main" val="3982183994"/>
      </p:ext>
    </p:extLst>
  </p:cSld>
  <p:clrMapOvr>
    <a:masterClrMapping/>
  </p:clrMapOvr>
  <mc:AlternateContent xmlns:mc="http://schemas.openxmlformats.org/markup-compatibility/2006" xmlns:p14="http://schemas.microsoft.com/office/powerpoint/2010/main">
    <mc:Choice Requires="p14">
      <p:transition spd="slow" p14:dur="2000" advTm="34028"/>
    </mc:Choice>
    <mc:Fallback xmlns="">
      <p:transition spd="slow" advTm="34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DFEC3-BEE3-B85A-EDBB-C1CA3C1589FA}"/>
              </a:ext>
            </a:extLst>
          </p:cNvPr>
          <p:cNvSpPr>
            <a:spLocks noGrp="1"/>
          </p:cNvSpPr>
          <p:nvPr>
            <p:ph type="title"/>
          </p:nvPr>
        </p:nvSpPr>
        <p:spPr>
          <a:xfrm>
            <a:off x="838200" y="484632"/>
            <a:ext cx="10515600" cy="1133856"/>
          </a:xfrm>
        </p:spPr>
        <p:txBody>
          <a:bodyPr anchor="ctr">
            <a:normAutofit/>
          </a:bodyPr>
          <a:lstStyle/>
          <a:p>
            <a:r>
              <a:rPr lang="en-GB" b="1" i="1" u="sng"/>
              <a:t>Lets take a look at a few</a:t>
            </a:r>
          </a:p>
        </p:txBody>
      </p:sp>
      <p:sp>
        <p:nvSpPr>
          <p:cNvPr id="3" name="Content Placeholder 2">
            <a:extLst>
              <a:ext uri="{FF2B5EF4-FFF2-40B4-BE49-F238E27FC236}">
                <a16:creationId xmlns:a16="http://schemas.microsoft.com/office/drawing/2014/main" id="{12D7BC9B-51DC-A770-5176-7392585585EB}"/>
              </a:ext>
            </a:extLst>
          </p:cNvPr>
          <p:cNvSpPr>
            <a:spLocks noGrp="1"/>
          </p:cNvSpPr>
          <p:nvPr>
            <p:ph idx="1"/>
          </p:nvPr>
        </p:nvSpPr>
        <p:spPr>
          <a:xfrm>
            <a:off x="838200" y="2990088"/>
            <a:ext cx="10515600" cy="3474720"/>
          </a:xfrm>
        </p:spPr>
        <p:txBody>
          <a:bodyPr>
            <a:normAutofit/>
          </a:bodyPr>
          <a:lstStyle/>
          <a:p>
            <a:r>
              <a:rPr lang="en-GB" dirty="0"/>
              <a:t>No longer have to interpret law with convention rights. </a:t>
            </a:r>
          </a:p>
          <a:p>
            <a:endParaRPr lang="en-GB" dirty="0"/>
          </a:p>
          <a:p>
            <a:r>
              <a:rPr lang="en-GB" dirty="0"/>
              <a:t>Lead to a backlog of cases. </a:t>
            </a:r>
          </a:p>
          <a:p>
            <a:endParaRPr lang="en-GB" dirty="0"/>
          </a:p>
          <a:p>
            <a:r>
              <a:rPr lang="en-GB" dirty="0"/>
              <a:t>Declarations of incompatibility. </a:t>
            </a:r>
          </a:p>
        </p:txBody>
      </p:sp>
      <p:sp>
        <p:nvSpPr>
          <p:cNvPr id="5" name="Slide Number Placeholder 4">
            <a:extLst>
              <a:ext uri="{FF2B5EF4-FFF2-40B4-BE49-F238E27FC236}">
                <a16:creationId xmlns:a16="http://schemas.microsoft.com/office/drawing/2014/main" id="{CAD6D083-CDCB-0451-4035-82DC98EEF21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44</a:t>
            </a:fld>
            <a:endParaRPr lang="en-US"/>
          </a:p>
        </p:txBody>
      </p:sp>
      <p:pic>
        <p:nvPicPr>
          <p:cNvPr id="4" name="Recorded Sound">
            <a:hlinkClick r:id="" action="ppaction://media"/>
            <a:extLst>
              <a:ext uri="{FF2B5EF4-FFF2-40B4-BE49-F238E27FC236}">
                <a16:creationId xmlns:a16="http://schemas.microsoft.com/office/drawing/2014/main" id="{C24438DF-060E-2BB8-F419-3DBD4A724F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2535189597"/>
      </p:ext>
    </p:extLst>
  </p:cSld>
  <p:clrMapOvr>
    <a:masterClrMapping/>
  </p:clrMapOvr>
  <mc:AlternateContent xmlns:mc="http://schemas.openxmlformats.org/markup-compatibility/2006" xmlns:p14="http://schemas.microsoft.com/office/powerpoint/2010/main">
    <mc:Choice Requires="p14">
      <p:transition spd="slow" p14:dur="2000" advTm="67433"/>
    </mc:Choice>
    <mc:Fallback xmlns="">
      <p:transition spd="slow" advTm="67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4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EF2DC-BEAD-FCD2-DF92-2A5ECF330A33}"/>
              </a:ext>
            </a:extLst>
          </p:cNvPr>
          <p:cNvSpPr>
            <a:spLocks noGrp="1"/>
          </p:cNvSpPr>
          <p:nvPr>
            <p:ph type="title"/>
          </p:nvPr>
        </p:nvSpPr>
        <p:spPr>
          <a:xfrm>
            <a:off x="838200" y="484632"/>
            <a:ext cx="10515600" cy="1133856"/>
          </a:xfrm>
        </p:spPr>
        <p:txBody>
          <a:bodyPr anchor="ctr">
            <a:normAutofit/>
          </a:bodyPr>
          <a:lstStyle/>
          <a:p>
            <a:r>
              <a:rPr lang="en-GB" sz="3700" b="1" i="1" u="sng" dirty="0"/>
              <a:t>Courts can no longer tell the government to take positive steps to protect rights</a:t>
            </a:r>
          </a:p>
        </p:txBody>
      </p:sp>
      <p:sp>
        <p:nvSpPr>
          <p:cNvPr id="10" name="Content Placeholder 2">
            <a:extLst>
              <a:ext uri="{FF2B5EF4-FFF2-40B4-BE49-F238E27FC236}">
                <a16:creationId xmlns:a16="http://schemas.microsoft.com/office/drawing/2014/main" id="{8623ECC4-CDE2-5CB1-078C-C8600C1450AF}"/>
              </a:ext>
            </a:extLst>
          </p:cNvPr>
          <p:cNvSpPr>
            <a:spLocks noGrp="1"/>
          </p:cNvSpPr>
          <p:nvPr>
            <p:ph idx="1"/>
          </p:nvPr>
        </p:nvSpPr>
        <p:spPr>
          <a:xfrm>
            <a:off x="838200" y="2990088"/>
            <a:ext cx="10515600" cy="3474720"/>
          </a:xfrm>
        </p:spPr>
        <p:txBody>
          <a:bodyPr/>
          <a:lstStyle/>
          <a:p>
            <a:r>
              <a:rPr lang="en-US" dirty="0"/>
              <a:t>Lack of protection of Rights. </a:t>
            </a:r>
          </a:p>
          <a:p>
            <a:endParaRPr lang="en-US" dirty="0"/>
          </a:p>
          <a:p>
            <a:r>
              <a:rPr lang="en-US" dirty="0"/>
              <a:t>Meaning we would have to go to the EHCR to have those rights. </a:t>
            </a:r>
          </a:p>
        </p:txBody>
      </p:sp>
      <p:sp>
        <p:nvSpPr>
          <p:cNvPr id="5" name="Slide Number Placeholder 4">
            <a:extLst>
              <a:ext uri="{FF2B5EF4-FFF2-40B4-BE49-F238E27FC236}">
                <a16:creationId xmlns:a16="http://schemas.microsoft.com/office/drawing/2014/main" id="{18FAB737-0F8B-4A6E-DD58-8BC0FC34055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45</a:t>
            </a:fld>
            <a:endParaRPr lang="en-US"/>
          </a:p>
        </p:txBody>
      </p:sp>
      <p:pic>
        <p:nvPicPr>
          <p:cNvPr id="3" name="Recorded Sound">
            <a:hlinkClick r:id="" action="ppaction://media"/>
            <a:extLst>
              <a:ext uri="{FF2B5EF4-FFF2-40B4-BE49-F238E27FC236}">
                <a16:creationId xmlns:a16="http://schemas.microsoft.com/office/drawing/2014/main" id="{50B40741-5822-A097-02BA-A43D240A80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9702" y="6111875"/>
            <a:ext cx="609600" cy="609600"/>
          </a:xfrm>
          <a:prstGeom prst="rect">
            <a:avLst/>
          </a:prstGeom>
        </p:spPr>
      </p:pic>
    </p:spTree>
    <p:extLst>
      <p:ext uri="{BB962C8B-B14F-4D97-AF65-F5344CB8AC3E}">
        <p14:creationId xmlns:p14="http://schemas.microsoft.com/office/powerpoint/2010/main" val="3000332881"/>
      </p:ext>
    </p:extLst>
  </p:cSld>
  <p:clrMapOvr>
    <a:masterClrMapping/>
  </p:clrMapOvr>
  <mc:AlternateContent xmlns:mc="http://schemas.openxmlformats.org/markup-compatibility/2006" xmlns:p14="http://schemas.microsoft.com/office/powerpoint/2010/main">
    <mc:Choice Requires="p14">
      <p:transition spd="slow" p14:dur="2000" advTm="45167"/>
    </mc:Choice>
    <mc:Fallback xmlns="">
      <p:transition spd="slow" advTm="45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46C1-2DF6-1414-B2D3-4562BEB85575}"/>
              </a:ext>
            </a:extLst>
          </p:cNvPr>
          <p:cNvSpPr>
            <a:spLocks noGrp="1"/>
          </p:cNvSpPr>
          <p:nvPr>
            <p:ph type="title"/>
          </p:nvPr>
        </p:nvSpPr>
        <p:spPr/>
        <p:txBody>
          <a:bodyPr>
            <a:normAutofit/>
          </a:bodyPr>
          <a:lstStyle/>
          <a:p>
            <a:r>
              <a:rPr lang="en-GB" sz="5400" b="1" i="1" u="sng" dirty="0"/>
              <a:t>Where can I find extra information?</a:t>
            </a:r>
          </a:p>
        </p:txBody>
      </p:sp>
      <p:sp>
        <p:nvSpPr>
          <p:cNvPr id="3" name="Content Placeholder 2">
            <a:extLst>
              <a:ext uri="{FF2B5EF4-FFF2-40B4-BE49-F238E27FC236}">
                <a16:creationId xmlns:a16="http://schemas.microsoft.com/office/drawing/2014/main" id="{9C3E17C5-5E58-5DF1-F749-FC15E1748012}"/>
              </a:ext>
            </a:extLst>
          </p:cNvPr>
          <p:cNvSpPr>
            <a:spLocks noGrp="1"/>
          </p:cNvSpPr>
          <p:nvPr>
            <p:ph idx="1"/>
          </p:nvPr>
        </p:nvSpPr>
        <p:spPr>
          <a:xfrm>
            <a:off x="675341" y="1706879"/>
            <a:ext cx="10972800" cy="4572000"/>
          </a:xfrm>
        </p:spPr>
        <p:txBody>
          <a:bodyPr/>
          <a:lstStyle/>
          <a:p>
            <a:r>
              <a:rPr lang="en-GB" dirty="0">
                <a:hlinkClick r:id="rId4"/>
              </a:rPr>
              <a:t>Bill of Rights Bill (parliament.uk)</a:t>
            </a:r>
            <a:r>
              <a:rPr lang="en-GB" dirty="0"/>
              <a:t> </a:t>
            </a:r>
          </a:p>
          <a:p>
            <a:r>
              <a:rPr lang="en-GB" dirty="0">
                <a:hlinkClick r:id="rId5"/>
              </a:rPr>
              <a:t>Bill of Rights Bill - Parliamentary Bills - UK Parliament</a:t>
            </a:r>
            <a:endParaRPr lang="en-GB" dirty="0"/>
          </a:p>
          <a:p>
            <a:r>
              <a:rPr lang="en-GB" dirty="0">
                <a:hlinkClick r:id="rId6"/>
              </a:rPr>
              <a:t>Human Rights Act reforms and the Bill of Rights Bill | The Law Society</a:t>
            </a:r>
            <a:endParaRPr lang="en-GB" dirty="0"/>
          </a:p>
          <a:p>
            <a:r>
              <a:rPr lang="en-GB" dirty="0">
                <a:hlinkClick r:id="rId7"/>
              </a:rPr>
              <a:t>3 facts that expose the Government’s Bill of Rights as a Rights Removal Bill - Liberty (libertyhumanrights.org.uk)</a:t>
            </a:r>
            <a:endParaRPr lang="en-GB" dirty="0"/>
          </a:p>
          <a:p>
            <a:r>
              <a:rPr lang="en-GB" dirty="0">
                <a:hlinkClick r:id="rId8"/>
              </a:rPr>
              <a:t>Liz Truss halts Dominic </a:t>
            </a:r>
            <a:r>
              <a:rPr lang="en-GB" dirty="0" err="1">
                <a:hlinkClick r:id="rId8"/>
              </a:rPr>
              <a:t>Raab’s</a:t>
            </a:r>
            <a:r>
              <a:rPr lang="en-GB" dirty="0">
                <a:hlinkClick r:id="rId8"/>
              </a:rPr>
              <a:t> bill of rights plan | UK bill of rights | The Guardian</a:t>
            </a:r>
            <a:endParaRPr lang="en-GB" dirty="0"/>
          </a:p>
          <a:p>
            <a:r>
              <a:rPr lang="en-GB" dirty="0">
                <a:hlinkClick r:id="rId9"/>
              </a:rPr>
              <a:t>Equalities watchdog welcomes decision to pause Bill of Rights Bill (localgovernmentlawyer.co.uk)</a:t>
            </a:r>
            <a:endParaRPr lang="en-GB" dirty="0"/>
          </a:p>
          <a:p>
            <a:endParaRPr lang="en-GB" dirty="0"/>
          </a:p>
        </p:txBody>
      </p:sp>
      <p:sp>
        <p:nvSpPr>
          <p:cNvPr id="5" name="Slide Number Placeholder 4">
            <a:extLst>
              <a:ext uri="{FF2B5EF4-FFF2-40B4-BE49-F238E27FC236}">
                <a16:creationId xmlns:a16="http://schemas.microsoft.com/office/drawing/2014/main" id="{531B64F3-F327-0396-2EB2-154E1BFA3BA2}"/>
              </a:ext>
            </a:extLst>
          </p:cNvPr>
          <p:cNvSpPr>
            <a:spLocks noGrp="1"/>
          </p:cNvSpPr>
          <p:nvPr>
            <p:ph type="sldNum" sz="quarter" idx="11"/>
          </p:nvPr>
        </p:nvSpPr>
        <p:spPr/>
        <p:txBody>
          <a:bodyPr/>
          <a:lstStyle/>
          <a:p>
            <a:fld id="{294A09A9-5501-47C1-A89A-A340965A2BE2}" type="slidenum">
              <a:rPr lang="en-US" smtClean="0"/>
              <a:pPr/>
              <a:t>46</a:t>
            </a:fld>
            <a:endParaRPr lang="en-US" dirty="0"/>
          </a:p>
        </p:txBody>
      </p:sp>
      <p:pic>
        <p:nvPicPr>
          <p:cNvPr id="4" name="Recorded Sound">
            <a:hlinkClick r:id="" action="ppaction://media"/>
            <a:extLst>
              <a:ext uri="{FF2B5EF4-FFF2-40B4-BE49-F238E27FC236}">
                <a16:creationId xmlns:a16="http://schemas.microsoft.com/office/drawing/2014/main" id="{99C45AEC-E573-4A56-F26E-45B20D004E8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5741" y="6224081"/>
            <a:ext cx="609600" cy="609600"/>
          </a:xfrm>
          <a:prstGeom prst="rect">
            <a:avLst/>
          </a:prstGeom>
        </p:spPr>
      </p:pic>
    </p:spTree>
    <p:extLst>
      <p:ext uri="{BB962C8B-B14F-4D97-AF65-F5344CB8AC3E}">
        <p14:creationId xmlns:p14="http://schemas.microsoft.com/office/powerpoint/2010/main" val="2895553118"/>
      </p:ext>
    </p:extLst>
  </p:cSld>
  <p:clrMapOvr>
    <a:masterClrMapping/>
  </p:clrMapOvr>
  <mc:AlternateContent xmlns:mc="http://schemas.openxmlformats.org/markup-compatibility/2006" xmlns:p14="http://schemas.microsoft.com/office/powerpoint/2010/main">
    <mc:Choice Requires="p14">
      <p:transition spd="slow" p14:dur="2000" advTm="45214"/>
    </mc:Choice>
    <mc:Fallback xmlns="">
      <p:transition spd="slow" advTm="45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FE73-31FA-CCE6-C452-6C842373385A}"/>
              </a:ext>
            </a:extLst>
          </p:cNvPr>
          <p:cNvSpPr>
            <a:spLocks noGrp="1"/>
          </p:cNvSpPr>
          <p:nvPr>
            <p:ph type="title"/>
          </p:nvPr>
        </p:nvSpPr>
        <p:spPr>
          <a:xfrm>
            <a:off x="838200" y="267944"/>
            <a:ext cx="10515600" cy="1325880"/>
          </a:xfrm>
        </p:spPr>
        <p:txBody>
          <a:bodyPr>
            <a:normAutofit/>
          </a:bodyPr>
          <a:lstStyle/>
          <a:p>
            <a:r>
              <a:rPr lang="en-GB" sz="8000" b="1" i="1" u="sng" dirty="0"/>
              <a:t>Tips</a:t>
            </a:r>
          </a:p>
        </p:txBody>
      </p:sp>
      <p:sp>
        <p:nvSpPr>
          <p:cNvPr id="3" name="Content Placeholder 2">
            <a:extLst>
              <a:ext uri="{FF2B5EF4-FFF2-40B4-BE49-F238E27FC236}">
                <a16:creationId xmlns:a16="http://schemas.microsoft.com/office/drawing/2014/main" id="{D7ABB571-F7C4-1DE8-9B42-A79D80F05EA9}"/>
              </a:ext>
            </a:extLst>
          </p:cNvPr>
          <p:cNvSpPr>
            <a:spLocks noGrp="1"/>
          </p:cNvSpPr>
          <p:nvPr>
            <p:ph idx="1"/>
          </p:nvPr>
        </p:nvSpPr>
        <p:spPr/>
        <p:txBody>
          <a:bodyPr/>
          <a:lstStyle/>
          <a:p>
            <a:r>
              <a:rPr lang="en-GB" dirty="0"/>
              <a:t>Do not write about laws in other countries. </a:t>
            </a:r>
          </a:p>
          <a:p>
            <a:endParaRPr lang="en-GB" dirty="0"/>
          </a:p>
          <a:p>
            <a:r>
              <a:rPr lang="en-GB" dirty="0"/>
              <a:t>Proof read your work. </a:t>
            </a:r>
          </a:p>
          <a:p>
            <a:endParaRPr lang="en-GB" dirty="0"/>
          </a:p>
          <a:p>
            <a:r>
              <a:rPr lang="en-GB" dirty="0"/>
              <a:t>Grammarly is a good tool to use. </a:t>
            </a:r>
          </a:p>
          <a:p>
            <a:endParaRPr lang="en-GB" dirty="0"/>
          </a:p>
          <a:p>
            <a:r>
              <a:rPr lang="en-GB" dirty="0"/>
              <a:t>Analysis is important. </a:t>
            </a:r>
          </a:p>
          <a:p>
            <a:endParaRPr lang="en-GB" dirty="0"/>
          </a:p>
          <a:p>
            <a:r>
              <a:rPr lang="en-GB" dirty="0"/>
              <a:t>Independent research. </a:t>
            </a:r>
          </a:p>
        </p:txBody>
      </p:sp>
      <p:sp>
        <p:nvSpPr>
          <p:cNvPr id="5" name="Slide Number Placeholder 4">
            <a:extLst>
              <a:ext uri="{FF2B5EF4-FFF2-40B4-BE49-F238E27FC236}">
                <a16:creationId xmlns:a16="http://schemas.microsoft.com/office/drawing/2014/main" id="{F85B220F-0581-24A3-BEEF-D4BCB2B36CB2}"/>
              </a:ext>
            </a:extLst>
          </p:cNvPr>
          <p:cNvSpPr>
            <a:spLocks noGrp="1"/>
          </p:cNvSpPr>
          <p:nvPr>
            <p:ph type="sldNum" sz="quarter" idx="11"/>
          </p:nvPr>
        </p:nvSpPr>
        <p:spPr/>
        <p:txBody>
          <a:bodyPr/>
          <a:lstStyle/>
          <a:p>
            <a:fld id="{294A09A9-5501-47C1-A89A-A340965A2BE2}" type="slidenum">
              <a:rPr lang="en-US" smtClean="0"/>
              <a:pPr/>
              <a:t>47</a:t>
            </a:fld>
            <a:endParaRPr lang="en-US" dirty="0"/>
          </a:p>
        </p:txBody>
      </p:sp>
      <p:pic>
        <p:nvPicPr>
          <p:cNvPr id="7" name="Graphic 6" descr="Person with idea with solid fill">
            <a:extLst>
              <a:ext uri="{FF2B5EF4-FFF2-40B4-BE49-F238E27FC236}">
                <a16:creationId xmlns:a16="http://schemas.microsoft.com/office/drawing/2014/main" id="{4B9FA43C-29E3-0FB6-9DD2-C40C1D2E07F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737894" y="1891029"/>
            <a:ext cx="3983966" cy="3983966"/>
          </a:xfrm>
          <a:prstGeom prst="rect">
            <a:avLst/>
          </a:prstGeom>
        </p:spPr>
      </p:pic>
      <p:pic>
        <p:nvPicPr>
          <p:cNvPr id="4" name="Recorded Sound">
            <a:hlinkClick r:id="" action="ppaction://media"/>
            <a:extLst>
              <a:ext uri="{FF2B5EF4-FFF2-40B4-BE49-F238E27FC236}">
                <a16:creationId xmlns:a16="http://schemas.microsoft.com/office/drawing/2014/main" id="{DDB3248A-F1E3-689B-E186-A53FC828A9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8600" y="100519"/>
            <a:ext cx="609600" cy="609600"/>
          </a:xfrm>
          <a:prstGeom prst="rect">
            <a:avLst/>
          </a:prstGeom>
        </p:spPr>
      </p:pic>
    </p:spTree>
    <p:extLst>
      <p:ext uri="{BB962C8B-B14F-4D97-AF65-F5344CB8AC3E}">
        <p14:creationId xmlns:p14="http://schemas.microsoft.com/office/powerpoint/2010/main" val="3001091215"/>
      </p:ext>
    </p:extLst>
  </p:cSld>
  <p:clrMapOvr>
    <a:masterClrMapping/>
  </p:clrMapOvr>
  <mc:AlternateContent xmlns:mc="http://schemas.openxmlformats.org/markup-compatibility/2006" xmlns:p14="http://schemas.microsoft.com/office/powerpoint/2010/main">
    <mc:Choice Requires="p14">
      <p:transition spd="slow" p14:dur="2000" advTm="78973"/>
    </mc:Choice>
    <mc:Fallback xmlns="">
      <p:transition spd="slow" advTm="78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9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A07A6-BDD6-8FA9-2510-FD9B14B2E14A}"/>
              </a:ext>
            </a:extLst>
          </p:cNvPr>
          <p:cNvSpPr>
            <a:spLocks noGrp="1"/>
          </p:cNvSpPr>
          <p:nvPr>
            <p:ph type="title"/>
          </p:nvPr>
        </p:nvSpPr>
        <p:spPr>
          <a:xfrm>
            <a:off x="1748028" y="1389888"/>
            <a:ext cx="8695944" cy="1325880"/>
          </a:xfrm>
        </p:spPr>
        <p:txBody>
          <a:bodyPr anchor="ctr">
            <a:normAutofit/>
          </a:bodyPr>
          <a:lstStyle/>
          <a:p>
            <a:r>
              <a:rPr lang="en-GB" b="1" i="1" u="sng"/>
              <a:t>Draft session</a:t>
            </a:r>
          </a:p>
        </p:txBody>
      </p:sp>
      <p:sp>
        <p:nvSpPr>
          <p:cNvPr id="3" name="Content Placeholder 2">
            <a:extLst>
              <a:ext uri="{FF2B5EF4-FFF2-40B4-BE49-F238E27FC236}">
                <a16:creationId xmlns:a16="http://schemas.microsoft.com/office/drawing/2014/main" id="{26411E35-B5A1-2B8D-E030-A9D7C06992E3}"/>
              </a:ext>
            </a:extLst>
          </p:cNvPr>
          <p:cNvSpPr>
            <a:spLocks noGrp="1"/>
          </p:cNvSpPr>
          <p:nvPr>
            <p:ph idx="1"/>
          </p:nvPr>
        </p:nvSpPr>
        <p:spPr>
          <a:xfrm>
            <a:off x="2223516" y="2651760"/>
            <a:ext cx="7744968" cy="2697480"/>
          </a:xfrm>
        </p:spPr>
        <p:txBody>
          <a:bodyPr>
            <a:normAutofit/>
          </a:bodyPr>
          <a:lstStyle/>
          <a:p>
            <a:r>
              <a:rPr lang="en-GB" dirty="0"/>
              <a:t>To be confirmed !</a:t>
            </a:r>
          </a:p>
        </p:txBody>
      </p:sp>
      <p:sp>
        <p:nvSpPr>
          <p:cNvPr id="5" name="Slide Number Placeholder 4">
            <a:extLst>
              <a:ext uri="{FF2B5EF4-FFF2-40B4-BE49-F238E27FC236}">
                <a16:creationId xmlns:a16="http://schemas.microsoft.com/office/drawing/2014/main" id="{772DDC8E-9EC1-F09E-9748-0DF0CA92E3E4}"/>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48</a:t>
            </a:fld>
            <a:endParaRPr lang="en-US"/>
          </a:p>
        </p:txBody>
      </p:sp>
      <p:pic>
        <p:nvPicPr>
          <p:cNvPr id="4" name="Recorded Sound">
            <a:hlinkClick r:id="" action="ppaction://media"/>
            <a:extLst>
              <a:ext uri="{FF2B5EF4-FFF2-40B4-BE49-F238E27FC236}">
                <a16:creationId xmlns:a16="http://schemas.microsoft.com/office/drawing/2014/main" id="{A5C22E99-5959-AF96-9F0C-B7A444498C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6707" y="254540"/>
            <a:ext cx="609600" cy="609600"/>
          </a:xfrm>
          <a:prstGeom prst="rect">
            <a:avLst/>
          </a:prstGeom>
        </p:spPr>
      </p:pic>
    </p:spTree>
    <p:extLst>
      <p:ext uri="{BB962C8B-B14F-4D97-AF65-F5344CB8AC3E}">
        <p14:creationId xmlns:p14="http://schemas.microsoft.com/office/powerpoint/2010/main" val="436737177"/>
      </p:ext>
    </p:extLst>
  </p:cSld>
  <p:clrMapOvr>
    <a:masterClrMapping/>
  </p:clrMapOvr>
  <mc:AlternateContent xmlns:mc="http://schemas.openxmlformats.org/markup-compatibility/2006" xmlns:p14="http://schemas.microsoft.com/office/powerpoint/2010/main">
    <mc:Choice Requires="p14">
      <p:transition spd="slow" p14:dur="2000" advTm="28612"/>
    </mc:Choice>
    <mc:Fallback xmlns="">
      <p:transition spd="slow" advTm="28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6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A4C6-2B74-8F80-7E10-9A83E1710354}"/>
              </a:ext>
            </a:extLst>
          </p:cNvPr>
          <p:cNvSpPr>
            <a:spLocks noGrp="1"/>
          </p:cNvSpPr>
          <p:nvPr>
            <p:ph type="title"/>
          </p:nvPr>
        </p:nvSpPr>
        <p:spPr>
          <a:xfrm>
            <a:off x="838200" y="484632"/>
            <a:ext cx="10515600" cy="1133856"/>
          </a:xfrm>
        </p:spPr>
        <p:txBody>
          <a:bodyPr anchor="ctr">
            <a:normAutofit/>
          </a:bodyPr>
          <a:lstStyle/>
          <a:p>
            <a:r>
              <a:rPr lang="en-GB" b="1" i="1" u="sng"/>
              <a:t>Final activity</a:t>
            </a:r>
          </a:p>
        </p:txBody>
      </p:sp>
      <p:sp>
        <p:nvSpPr>
          <p:cNvPr id="3" name="Content Placeholder 2">
            <a:extLst>
              <a:ext uri="{FF2B5EF4-FFF2-40B4-BE49-F238E27FC236}">
                <a16:creationId xmlns:a16="http://schemas.microsoft.com/office/drawing/2014/main" id="{443FD118-6625-E3DD-85D3-7521852B25AB}"/>
              </a:ext>
            </a:extLst>
          </p:cNvPr>
          <p:cNvSpPr>
            <a:spLocks noGrp="1"/>
          </p:cNvSpPr>
          <p:nvPr>
            <p:ph idx="1"/>
          </p:nvPr>
        </p:nvSpPr>
        <p:spPr>
          <a:xfrm>
            <a:off x="838200" y="2990088"/>
            <a:ext cx="10515600" cy="3474720"/>
          </a:xfrm>
        </p:spPr>
        <p:txBody>
          <a:bodyPr vert="horz" lIns="91440" tIns="45720" rIns="91440" bIns="45720" rtlCol="0" anchor="t">
            <a:normAutofit/>
          </a:bodyPr>
          <a:lstStyle/>
          <a:p>
            <a:r>
              <a:rPr lang="en-GB" dirty="0">
                <a:latin typeface="Gill Sans Nova Light"/>
              </a:rPr>
              <a:t>Create 10 questions for the others</a:t>
            </a:r>
          </a:p>
          <a:p>
            <a:endParaRPr lang="en-GB" dirty="0"/>
          </a:p>
          <a:p>
            <a:r>
              <a:rPr lang="en-GB" dirty="0"/>
              <a:t>5 difficult questions. </a:t>
            </a:r>
          </a:p>
          <a:p>
            <a:endParaRPr lang="en-GB" dirty="0"/>
          </a:p>
          <a:p>
            <a:r>
              <a:rPr lang="en-GB" dirty="0"/>
              <a:t>5 easy questions. </a:t>
            </a:r>
          </a:p>
        </p:txBody>
      </p:sp>
      <p:sp>
        <p:nvSpPr>
          <p:cNvPr id="5" name="Slide Number Placeholder 4">
            <a:extLst>
              <a:ext uri="{FF2B5EF4-FFF2-40B4-BE49-F238E27FC236}">
                <a16:creationId xmlns:a16="http://schemas.microsoft.com/office/drawing/2014/main" id="{C2EC0834-0E3D-25CA-94A1-D82287366A3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49</a:t>
            </a:fld>
            <a:endParaRPr lang="en-US"/>
          </a:p>
        </p:txBody>
      </p:sp>
      <p:pic>
        <p:nvPicPr>
          <p:cNvPr id="4" name="Recorded Sound">
            <a:hlinkClick r:id="" action="ppaction://media"/>
            <a:extLst>
              <a:ext uri="{FF2B5EF4-FFF2-40B4-BE49-F238E27FC236}">
                <a16:creationId xmlns:a16="http://schemas.microsoft.com/office/drawing/2014/main" id="{0DE491ED-C5F0-2826-912C-987B5F0AB2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1439794203"/>
      </p:ext>
    </p:extLst>
  </p:cSld>
  <p:clrMapOvr>
    <a:masterClrMapping/>
  </p:clrMapOvr>
  <mc:AlternateContent xmlns:mc="http://schemas.openxmlformats.org/markup-compatibility/2006" xmlns:p14="http://schemas.microsoft.com/office/powerpoint/2010/main">
    <mc:Choice Requires="p14">
      <p:transition spd="slow" p14:dur="2000" advTm="34206"/>
    </mc:Choice>
    <mc:Fallback xmlns="">
      <p:transition spd="slow" advTm="34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2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FF290-1B1F-9823-BFF6-81D84C1DBB5E}"/>
              </a:ext>
            </a:extLst>
          </p:cNvPr>
          <p:cNvSpPr>
            <a:spLocks noGrp="1"/>
          </p:cNvSpPr>
          <p:nvPr>
            <p:ph type="title"/>
          </p:nvPr>
        </p:nvSpPr>
        <p:spPr>
          <a:xfrm>
            <a:off x="381000" y="381000"/>
            <a:ext cx="11430000" cy="1325563"/>
          </a:xfrm>
        </p:spPr>
        <p:txBody>
          <a:bodyPr anchor="ctr">
            <a:normAutofit/>
          </a:bodyPr>
          <a:lstStyle/>
          <a:p>
            <a:r>
              <a:rPr lang="en-GB" sz="6600" b="1" i="1" u="sng" dirty="0"/>
              <a:t>Summary</a:t>
            </a:r>
          </a:p>
        </p:txBody>
      </p:sp>
      <p:sp>
        <p:nvSpPr>
          <p:cNvPr id="3" name="Content Placeholder 2">
            <a:extLst>
              <a:ext uri="{FF2B5EF4-FFF2-40B4-BE49-F238E27FC236}">
                <a16:creationId xmlns:a16="http://schemas.microsoft.com/office/drawing/2014/main" id="{1568F718-2808-E60C-B040-369BB21A3EFC}"/>
              </a:ext>
            </a:extLst>
          </p:cNvPr>
          <p:cNvSpPr>
            <a:spLocks noGrp="1"/>
          </p:cNvSpPr>
          <p:nvPr>
            <p:ph sz="half" idx="1"/>
          </p:nvPr>
        </p:nvSpPr>
        <p:spPr>
          <a:xfrm>
            <a:off x="838200" y="2628461"/>
            <a:ext cx="5181600" cy="3548501"/>
          </a:xfrm>
        </p:spPr>
        <p:txBody>
          <a:bodyPr>
            <a:normAutofit/>
          </a:bodyPr>
          <a:lstStyle/>
          <a:p>
            <a:r>
              <a:rPr lang="en-GB" dirty="0"/>
              <a:t>Human Rights</a:t>
            </a:r>
            <a:endParaRPr lang="en-GB"/>
          </a:p>
          <a:p>
            <a:r>
              <a:rPr lang="en-GB" dirty="0"/>
              <a:t>European Convention on Human Rights 1950</a:t>
            </a:r>
            <a:endParaRPr lang="en-GB"/>
          </a:p>
          <a:p>
            <a:r>
              <a:rPr lang="en-GB" dirty="0"/>
              <a:t>Freedom of assembly and association. </a:t>
            </a:r>
            <a:endParaRPr lang="en-GB"/>
          </a:p>
          <a:p>
            <a:r>
              <a:rPr lang="en-GB" dirty="0"/>
              <a:t>Assignment guidance. </a:t>
            </a:r>
            <a:endParaRPr lang="en-GB"/>
          </a:p>
          <a:p>
            <a:endParaRPr lang="en-GB" dirty="0"/>
          </a:p>
        </p:txBody>
      </p:sp>
      <p:pic>
        <p:nvPicPr>
          <p:cNvPr id="7" name="Graphic 6" descr="Advertising with solid fill">
            <a:extLst>
              <a:ext uri="{FF2B5EF4-FFF2-40B4-BE49-F238E27FC236}">
                <a16:creationId xmlns:a16="http://schemas.microsoft.com/office/drawing/2014/main" id="{9A3B0B1F-DD64-0FE7-0EAE-363D00BA9A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88749" y="2628461"/>
            <a:ext cx="3548501" cy="3548501"/>
          </a:xfrm>
          <a:prstGeom prst="rect">
            <a:avLst/>
          </a:prstGeom>
        </p:spPr>
      </p:pic>
      <p:sp>
        <p:nvSpPr>
          <p:cNvPr id="5" name="Slide Number Placeholder 4">
            <a:extLst>
              <a:ext uri="{FF2B5EF4-FFF2-40B4-BE49-F238E27FC236}">
                <a16:creationId xmlns:a16="http://schemas.microsoft.com/office/drawing/2014/main" id="{AD601FCC-E873-0CC1-134E-5F6E7D30B41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50</a:t>
            </a:fld>
            <a:endParaRPr lang="en-US"/>
          </a:p>
        </p:txBody>
      </p:sp>
      <p:pic>
        <p:nvPicPr>
          <p:cNvPr id="4" name="Recorded Sound">
            <a:hlinkClick r:id="" action="ppaction://media"/>
            <a:extLst>
              <a:ext uri="{FF2B5EF4-FFF2-40B4-BE49-F238E27FC236}">
                <a16:creationId xmlns:a16="http://schemas.microsoft.com/office/drawing/2014/main" id="{214FAD18-1BF2-6EA7-9DA3-F6BD94E398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4607" y="6172200"/>
            <a:ext cx="609600" cy="609600"/>
          </a:xfrm>
          <a:prstGeom prst="rect">
            <a:avLst/>
          </a:prstGeom>
        </p:spPr>
      </p:pic>
    </p:spTree>
    <p:extLst>
      <p:ext uri="{BB962C8B-B14F-4D97-AF65-F5344CB8AC3E}">
        <p14:creationId xmlns:p14="http://schemas.microsoft.com/office/powerpoint/2010/main" val="979225491"/>
      </p:ext>
    </p:extLst>
  </p:cSld>
  <p:clrMapOvr>
    <a:masterClrMapping/>
  </p:clrMapOvr>
  <mc:AlternateContent xmlns:mc="http://schemas.openxmlformats.org/markup-compatibility/2006" xmlns:p14="http://schemas.microsoft.com/office/powerpoint/2010/main">
    <mc:Choice Requires="p14">
      <p:transition spd="slow" p14:dur="2000" advTm="61142"/>
    </mc:Choice>
    <mc:Fallback xmlns="">
      <p:transition spd="slow" advTm="61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1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514D1C6-65FB-2119-BE3E-D9C9E7FE9053}"/>
              </a:ext>
            </a:extLst>
          </p:cNvPr>
          <p:cNvSpPr>
            <a:spLocks noGrp="1"/>
          </p:cNvSpPr>
          <p:nvPr>
            <p:ph type="ctrTitle"/>
          </p:nvPr>
        </p:nvSpPr>
        <p:spPr/>
        <p:txBody>
          <a:bodyPr/>
          <a:lstStyle/>
          <a:p>
            <a:r>
              <a:rPr lang="en-GB" sz="6000" b="1" i="1" u="sng" dirty="0"/>
              <a:t>Thank you!</a:t>
            </a:r>
          </a:p>
        </p:txBody>
      </p:sp>
      <p:sp>
        <p:nvSpPr>
          <p:cNvPr id="7" name="Subtitle 6">
            <a:extLst>
              <a:ext uri="{FF2B5EF4-FFF2-40B4-BE49-F238E27FC236}">
                <a16:creationId xmlns:a16="http://schemas.microsoft.com/office/drawing/2014/main" id="{6DE4ADA8-9045-8D58-D5A9-DFC9DC1F9F85}"/>
              </a:ext>
            </a:extLst>
          </p:cNvPr>
          <p:cNvSpPr>
            <a:spLocks noGrp="1"/>
          </p:cNvSpPr>
          <p:nvPr>
            <p:ph type="subTitle" idx="1"/>
          </p:nvPr>
        </p:nvSpPr>
        <p:spPr>
          <a:xfrm>
            <a:off x="4705652" y="4510580"/>
            <a:ext cx="2999232" cy="438912"/>
          </a:xfrm>
        </p:spPr>
        <p:txBody>
          <a:bodyPr/>
          <a:lstStyle/>
          <a:p>
            <a:r>
              <a:rPr lang="en-GB" dirty="0"/>
              <a:t>Any Questions?</a:t>
            </a:r>
          </a:p>
        </p:txBody>
      </p:sp>
      <p:sp>
        <p:nvSpPr>
          <p:cNvPr id="5" name="Slide Number Placeholder 4">
            <a:extLst>
              <a:ext uri="{FF2B5EF4-FFF2-40B4-BE49-F238E27FC236}">
                <a16:creationId xmlns:a16="http://schemas.microsoft.com/office/drawing/2014/main" id="{30ED88EC-9723-1EEF-2FEC-11F62B0A4BA0}"/>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51</a:t>
            </a:fld>
            <a:endParaRPr lang="en-US" dirty="0"/>
          </a:p>
        </p:txBody>
      </p:sp>
      <p:pic>
        <p:nvPicPr>
          <p:cNvPr id="2" name="Recorded Sound">
            <a:hlinkClick r:id="" action="ppaction://media"/>
            <a:extLst>
              <a:ext uri="{FF2B5EF4-FFF2-40B4-BE49-F238E27FC236}">
                <a16:creationId xmlns:a16="http://schemas.microsoft.com/office/drawing/2014/main" id="{2F5C6732-43C2-7C6E-62DB-39421CBDC7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7523" y="6111875"/>
            <a:ext cx="609600" cy="609600"/>
          </a:xfrm>
          <a:prstGeom prst="rect">
            <a:avLst/>
          </a:prstGeom>
        </p:spPr>
      </p:pic>
    </p:spTree>
    <p:extLst>
      <p:ext uri="{BB962C8B-B14F-4D97-AF65-F5344CB8AC3E}">
        <p14:creationId xmlns:p14="http://schemas.microsoft.com/office/powerpoint/2010/main" val="477964802"/>
      </p:ext>
    </p:extLst>
  </p:cSld>
  <p:clrMapOvr>
    <a:masterClrMapping/>
  </p:clrMapOvr>
  <mc:AlternateContent xmlns:mc="http://schemas.openxmlformats.org/markup-compatibility/2006" xmlns:p14="http://schemas.microsoft.com/office/powerpoint/2010/main">
    <mc:Choice Requires="p14">
      <p:transition spd="slow" p14:dur="2000" advTm="13170"/>
    </mc:Choice>
    <mc:Fallback xmlns="">
      <p:transition spd="slow" advTm="13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2.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BB2F3B-6257-41BB-8B64-5AC7494F274B}">
  <ds:schemaRefs>
    <ds:schemaRef ds:uri="http://schemas.microsoft.com/sharepoint/v3"/>
    <ds:schemaRef ds:uri="71af3243-3dd4-4a8d-8c0d-dd76da1f02a5"/>
    <ds:schemaRef ds:uri="http://purl.org/dc/terms/"/>
    <ds:schemaRef ds:uri="http://www.w3.org/XML/1998/namespace"/>
    <ds:schemaRef ds:uri="http://schemas.microsoft.com/office/infopath/2007/PartnerControls"/>
    <ds:schemaRef ds:uri="http://purl.org/dc/elements/1.1/"/>
    <ds:schemaRef ds:uri="16c05727-aa75-4e4a-9b5f-8a80a1165891"/>
    <ds:schemaRef ds:uri="http://purl.org/dc/dcmitype/"/>
    <ds:schemaRef ds:uri="http://schemas.microsoft.com/office/2006/documentManagement/types"/>
    <ds:schemaRef ds:uri="http://schemas.openxmlformats.org/package/2006/metadata/core-properties"/>
    <ds:schemaRef ds:uri="230e9df3-be65-4c73-a93b-d1236ebd677e"/>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2614</Words>
  <Application>Microsoft Office PowerPoint</Application>
  <PresentationFormat>Widescreen</PresentationFormat>
  <Paragraphs>329</Paragraphs>
  <Slides>51</Slides>
  <Notes>2</Notes>
  <HiddenSlides>0</HiddenSlides>
  <MMClips>50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51</vt:i4>
      </vt:variant>
    </vt:vector>
  </HeadingPairs>
  <TitlesOfParts>
    <vt:vector size="61" baseType="lpstr">
      <vt:lpstr>Baskerville</vt:lpstr>
      <vt:lpstr>Gill Sans Light</vt:lpstr>
      <vt:lpstr>Arial</vt:lpstr>
      <vt:lpstr>Baskerville Old Face</vt:lpstr>
      <vt:lpstr>Calibri</vt:lpstr>
      <vt:lpstr>Gill Sans Nova</vt:lpstr>
      <vt:lpstr>Gill Sans Nova Light</vt:lpstr>
      <vt:lpstr>Times New Roman</vt:lpstr>
      <vt:lpstr>Wingdings</vt:lpstr>
      <vt:lpstr>Office Theme</vt:lpstr>
      <vt:lpstr>Freedom of assembly and association </vt:lpstr>
      <vt:lpstr>Content’s</vt:lpstr>
      <vt:lpstr>Aims and Learning Objectives </vt:lpstr>
      <vt:lpstr>European Convention on Human Rights</vt:lpstr>
      <vt:lpstr>European Convention on Human Rights 1950</vt:lpstr>
      <vt:lpstr>Continued</vt:lpstr>
      <vt:lpstr>Different types of rights</vt:lpstr>
      <vt:lpstr>Articles of the Human Rights Act 1998</vt:lpstr>
      <vt:lpstr>Continued</vt:lpstr>
      <vt:lpstr>Article 2</vt:lpstr>
      <vt:lpstr>Examples</vt:lpstr>
      <vt:lpstr>Article 8</vt:lpstr>
      <vt:lpstr>Continued</vt:lpstr>
      <vt:lpstr>Article 3</vt:lpstr>
      <vt:lpstr>Research the case</vt:lpstr>
      <vt:lpstr>Important sections</vt:lpstr>
      <vt:lpstr>Others</vt:lpstr>
      <vt:lpstr>The most important in public law</vt:lpstr>
      <vt:lpstr>Freedom of assembly and association</vt:lpstr>
      <vt:lpstr>Let's take a break</vt:lpstr>
      <vt:lpstr>Article 11 in the United Kingdom</vt:lpstr>
      <vt:lpstr>CONTINUED </vt:lpstr>
      <vt:lpstr>Starting point </vt:lpstr>
      <vt:lpstr> Others include</vt:lpstr>
      <vt:lpstr>Imposing restrictions</vt:lpstr>
      <vt:lpstr>Those involved in the protests </vt:lpstr>
      <vt:lpstr>Others </vt:lpstr>
      <vt:lpstr>How do we identify those who are part of the same group?</vt:lpstr>
      <vt:lpstr>When are other articles used?</vt:lpstr>
      <vt:lpstr>Other offences</vt:lpstr>
      <vt:lpstr>Activity</vt:lpstr>
      <vt:lpstr>Examples of riots in the United Kingdom</vt:lpstr>
      <vt:lpstr>Other offences</vt:lpstr>
      <vt:lpstr>Activity</vt:lpstr>
      <vt:lpstr>Common law offences</vt:lpstr>
      <vt:lpstr>Lets take a break</vt:lpstr>
      <vt:lpstr>Assignment guidance</vt:lpstr>
      <vt:lpstr>Assignment question</vt:lpstr>
      <vt:lpstr>Guidance</vt:lpstr>
      <vt:lpstr>Guidance</vt:lpstr>
      <vt:lpstr>Reform suggestions</vt:lpstr>
      <vt:lpstr>What is the Bill of Rights Bill?</vt:lpstr>
      <vt:lpstr>What is changing?</vt:lpstr>
      <vt:lpstr>Lets take a look at a few</vt:lpstr>
      <vt:lpstr>Courts can no longer tell the government to take positive steps to protect rights</vt:lpstr>
      <vt:lpstr>Where can I find extra information?</vt:lpstr>
      <vt:lpstr>Tips</vt:lpstr>
      <vt:lpstr>Draft session</vt:lpstr>
      <vt:lpstr>Final 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assembly and association </dc:title>
  <dc:creator>Zita Draper</dc:creator>
  <cp:lastModifiedBy>Zita Draper</cp:lastModifiedBy>
  <cp:revision>6</cp:revision>
  <dcterms:created xsi:type="dcterms:W3CDTF">2023-02-15T14:05:25Z</dcterms:created>
  <dcterms:modified xsi:type="dcterms:W3CDTF">2023-02-17T12:53:15Z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