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256" r:id="rId5"/>
    <p:sldId id="441" r:id="rId6"/>
    <p:sldId id="435" r:id="rId7"/>
    <p:sldId id="445" r:id="rId8"/>
    <p:sldId id="444" r:id="rId9"/>
    <p:sldId id="443" r:id="rId10"/>
    <p:sldId id="449" r:id="rId11"/>
    <p:sldId id="258" r:id="rId12"/>
    <p:sldId id="376" r:id="rId13"/>
    <p:sldId id="338" r:id="rId14"/>
    <p:sldId id="341" r:id="rId15"/>
    <p:sldId id="363" r:id="rId16"/>
    <p:sldId id="446" r:id="rId17"/>
    <p:sldId id="448" r:id="rId18"/>
    <p:sldId id="323" r:id="rId19"/>
    <p:sldId id="259" r:id="rId20"/>
    <p:sldId id="322" r:id="rId21"/>
    <p:sldId id="25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DC770D-97D4-C4B3-7EA5-F093E40CAA97}" v="28" dt="2024-10-01T09:23:56.895"/>
    <p1510:client id="{25423FFE-A0D8-8DC1-3C24-62A5297184FF}" v="55" dt="2024-09-30T15:24:24.652"/>
    <p1510:client id="{FDDBE64C-E8D3-4E3C-B294-7138F3235F29}" v="338" dt="2024-09-30T17:57:42.6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6395" autoAdjust="0"/>
  </p:normalViewPr>
  <p:slideViewPr>
    <p:cSldViewPr snapToGrid="0" showGuides="1">
      <p:cViewPr varScale="1">
        <p:scale>
          <a:sx n="87" d="100"/>
          <a:sy n="87" d="100"/>
        </p:scale>
        <p:origin x="51" y="18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1DDC770D-97D4-C4B3-7EA5-F093E40CAA97}"/>
    <pc:docChg chg="modSld">
      <pc:chgData name="Lisa Ellis" userId="S::l.ellis@uwtsd.ac.uk::1e3b8b31-18a3-40b3-8e12-8230c5071370" providerId="AD" clId="Web-{1DDC770D-97D4-C4B3-7EA5-F093E40CAA97}" dt="2024-10-01T09:23:56.895" v="22" actId="20577"/>
      <pc:docMkLst>
        <pc:docMk/>
      </pc:docMkLst>
      <pc:sldChg chg="modSp">
        <pc:chgData name="Lisa Ellis" userId="S::l.ellis@uwtsd.ac.uk::1e3b8b31-18a3-40b3-8e12-8230c5071370" providerId="AD" clId="Web-{1DDC770D-97D4-C4B3-7EA5-F093E40CAA97}" dt="2024-10-01T09:23:56.895" v="22" actId="20577"/>
        <pc:sldMkLst>
          <pc:docMk/>
          <pc:sldMk cId="3799625505" sldId="256"/>
        </pc:sldMkLst>
        <pc:spChg chg="mod">
          <ac:chgData name="Lisa Ellis" userId="S::l.ellis@uwtsd.ac.uk::1e3b8b31-18a3-40b3-8e12-8230c5071370" providerId="AD" clId="Web-{1DDC770D-97D4-C4B3-7EA5-F093E40CAA97}" dt="2024-10-01T09:23:56.895" v="22" actId="20577"/>
          <ac:spMkLst>
            <pc:docMk/>
            <pc:sldMk cId="3799625505" sldId="256"/>
            <ac:spMk id="3" creationId="{00000000-0000-0000-0000-000000000000}"/>
          </ac:spMkLst>
        </pc:spChg>
        <pc:spChg chg="mod">
          <ac:chgData name="Lisa Ellis" userId="S::l.ellis@uwtsd.ac.uk::1e3b8b31-18a3-40b3-8e12-8230c5071370" providerId="AD" clId="Web-{1DDC770D-97D4-C4B3-7EA5-F093E40CAA97}" dt="2024-10-01T09:23:41.035" v="18" actId="1076"/>
          <ac:spMkLst>
            <pc:docMk/>
            <pc:sldMk cId="3799625505" sldId="256"/>
            <ac:spMk id="4" creationId="{00000000-0000-0000-0000-000000000000}"/>
          </ac:spMkLst>
        </pc:spChg>
      </pc:sldChg>
      <pc:sldChg chg="modSp">
        <pc:chgData name="Lisa Ellis" userId="S::l.ellis@uwtsd.ac.uk::1e3b8b31-18a3-40b3-8e12-8230c5071370" providerId="AD" clId="Web-{1DDC770D-97D4-C4B3-7EA5-F093E40CAA97}" dt="2024-10-01T09:18:47.509" v="2" actId="20577"/>
        <pc:sldMkLst>
          <pc:docMk/>
          <pc:sldMk cId="3766868976" sldId="443"/>
        </pc:sldMkLst>
        <pc:spChg chg="mod">
          <ac:chgData name="Lisa Ellis" userId="S::l.ellis@uwtsd.ac.uk::1e3b8b31-18a3-40b3-8e12-8230c5071370" providerId="AD" clId="Web-{1DDC770D-97D4-C4B3-7EA5-F093E40CAA97}" dt="2024-10-01T09:18:47.509" v="2" actId="20577"/>
          <ac:spMkLst>
            <pc:docMk/>
            <pc:sldMk cId="3766868976" sldId="443"/>
            <ac:spMk id="9" creationId="{2E46BCAE-3EB5-D342-D5EC-C9527748EF8E}"/>
          </ac:spMkLst>
        </pc:spChg>
      </pc:sldChg>
    </pc:docChg>
  </pc:docChgLst>
  <pc:docChgLst>
    <pc:chgData name="Lisa Ellis" userId="S::l.ellis@uwtsd.ac.uk::1e3b8b31-18a3-40b3-8e12-8230c5071370" providerId="AD" clId="Web-{25423FFE-A0D8-8DC1-3C24-62A5297184FF}"/>
    <pc:docChg chg="addSld modSld sldOrd">
      <pc:chgData name="Lisa Ellis" userId="S::l.ellis@uwtsd.ac.uk::1e3b8b31-18a3-40b3-8e12-8230c5071370" providerId="AD" clId="Web-{25423FFE-A0D8-8DC1-3C24-62A5297184FF}" dt="2024-09-30T15:24:24.652" v="51"/>
      <pc:docMkLst>
        <pc:docMk/>
      </pc:docMkLst>
      <pc:sldChg chg="addSp delSp modSp ord">
        <pc:chgData name="Lisa Ellis" userId="S::l.ellis@uwtsd.ac.uk::1e3b8b31-18a3-40b3-8e12-8230c5071370" providerId="AD" clId="Web-{25423FFE-A0D8-8DC1-3C24-62A5297184FF}" dt="2024-09-30T15:22:03.068" v="23"/>
        <pc:sldMkLst>
          <pc:docMk/>
          <pc:sldMk cId="740769241" sldId="258"/>
        </pc:sldMkLst>
        <pc:cxnChg chg="add del mod">
          <ac:chgData name="Lisa Ellis" userId="S::l.ellis@uwtsd.ac.uk::1e3b8b31-18a3-40b3-8e12-8230c5071370" providerId="AD" clId="Web-{25423FFE-A0D8-8DC1-3C24-62A5297184FF}" dt="2024-09-30T15:21:18.097" v="20"/>
          <ac:cxnSpMkLst>
            <pc:docMk/>
            <pc:sldMk cId="740769241" sldId="258"/>
            <ac:cxnSpMk id="3" creationId="{2B0F192A-F378-9238-2E94-A72A49898192}"/>
          </ac:cxnSpMkLst>
        </pc:cxnChg>
        <pc:cxnChg chg="mod">
          <ac:chgData name="Lisa Ellis" userId="S::l.ellis@uwtsd.ac.uk::1e3b8b31-18a3-40b3-8e12-8230c5071370" providerId="AD" clId="Web-{25423FFE-A0D8-8DC1-3C24-62A5297184FF}" dt="2024-09-30T15:21:23.488" v="21" actId="1076"/>
          <ac:cxnSpMkLst>
            <pc:docMk/>
            <pc:sldMk cId="740769241" sldId="258"/>
            <ac:cxnSpMk id="7" creationId="{1343EA24-456A-1941-A099-5DBE1DF63B8A}"/>
          </ac:cxnSpMkLst>
        </pc:cxnChg>
      </pc:sldChg>
      <pc:sldChg chg="ord">
        <pc:chgData name="Lisa Ellis" userId="S::l.ellis@uwtsd.ac.uk::1e3b8b31-18a3-40b3-8e12-8230c5071370" providerId="AD" clId="Web-{25423FFE-A0D8-8DC1-3C24-62A5297184FF}" dt="2024-09-30T15:18:54.231" v="1"/>
        <pc:sldMkLst>
          <pc:docMk/>
          <pc:sldMk cId="3578835226" sldId="376"/>
        </pc:sldMkLst>
      </pc:sldChg>
      <pc:sldChg chg="modSp">
        <pc:chgData name="Lisa Ellis" userId="S::l.ellis@uwtsd.ac.uk::1e3b8b31-18a3-40b3-8e12-8230c5071370" providerId="AD" clId="Web-{25423FFE-A0D8-8DC1-3C24-62A5297184FF}" dt="2024-09-30T15:23:54.666" v="48" actId="20577"/>
        <pc:sldMkLst>
          <pc:docMk/>
          <pc:sldMk cId="3061407973" sldId="435"/>
        </pc:sldMkLst>
        <pc:spChg chg="mod">
          <ac:chgData name="Lisa Ellis" userId="S::l.ellis@uwtsd.ac.uk::1e3b8b31-18a3-40b3-8e12-8230c5071370" providerId="AD" clId="Web-{25423FFE-A0D8-8DC1-3C24-62A5297184FF}" dt="2024-09-30T15:23:54.666" v="48" actId="20577"/>
          <ac:spMkLst>
            <pc:docMk/>
            <pc:sldMk cId="3061407973" sldId="435"/>
            <ac:spMk id="3" creationId="{50AE9559-C2B0-CFAC-B2AD-4EFABFFD5973}"/>
          </ac:spMkLst>
        </pc:spChg>
      </pc:sldChg>
      <pc:sldChg chg="modSp">
        <pc:chgData name="Lisa Ellis" userId="S::l.ellis@uwtsd.ac.uk::1e3b8b31-18a3-40b3-8e12-8230c5071370" providerId="AD" clId="Web-{25423FFE-A0D8-8DC1-3C24-62A5297184FF}" dt="2024-09-30T15:19:09.935" v="3" actId="20577"/>
        <pc:sldMkLst>
          <pc:docMk/>
          <pc:sldMk cId="3766868976" sldId="443"/>
        </pc:sldMkLst>
        <pc:spChg chg="mod">
          <ac:chgData name="Lisa Ellis" userId="S::l.ellis@uwtsd.ac.uk::1e3b8b31-18a3-40b3-8e12-8230c5071370" providerId="AD" clId="Web-{25423FFE-A0D8-8DC1-3C24-62A5297184FF}" dt="2024-09-30T15:19:09.935" v="3" actId="20577"/>
          <ac:spMkLst>
            <pc:docMk/>
            <pc:sldMk cId="3766868976" sldId="443"/>
            <ac:spMk id="2" creationId="{00000000-0000-0000-0000-000000000000}"/>
          </ac:spMkLst>
        </pc:spChg>
      </pc:sldChg>
      <pc:sldChg chg="ord">
        <pc:chgData name="Lisa Ellis" userId="S::l.ellis@uwtsd.ac.uk::1e3b8b31-18a3-40b3-8e12-8230c5071370" providerId="AD" clId="Web-{25423FFE-A0D8-8DC1-3C24-62A5297184FF}" dt="2024-09-30T15:24:24.652" v="51"/>
        <pc:sldMkLst>
          <pc:docMk/>
          <pc:sldMk cId="7772754" sldId="444"/>
        </pc:sldMkLst>
      </pc:sldChg>
      <pc:sldChg chg="modSp add ord">
        <pc:chgData name="Lisa Ellis" userId="S::l.ellis@uwtsd.ac.uk::1e3b8b31-18a3-40b3-8e12-8230c5071370" providerId="AD" clId="Web-{25423FFE-A0D8-8DC1-3C24-62A5297184FF}" dt="2024-09-30T15:24:23.199" v="50"/>
        <pc:sldMkLst>
          <pc:docMk/>
          <pc:sldMk cId="2377301184" sldId="445"/>
        </pc:sldMkLst>
        <pc:spChg chg="mod">
          <ac:chgData name="Lisa Ellis" userId="S::l.ellis@uwtsd.ac.uk::1e3b8b31-18a3-40b3-8e12-8230c5071370" providerId="AD" clId="Web-{25423FFE-A0D8-8DC1-3C24-62A5297184FF}" dt="2024-09-30T15:23:00.523" v="40" actId="20577"/>
          <ac:spMkLst>
            <pc:docMk/>
            <pc:sldMk cId="2377301184" sldId="445"/>
            <ac:spMk id="3" creationId="{530B82F5-094E-4D53-FBD4-74C549A8C8EB}"/>
          </ac:spMkLst>
        </pc:spChg>
      </pc:sldChg>
    </pc:docChg>
  </pc:docChgLst>
  <pc:docChgLst>
    <pc:chgData name="Lisa Ellis" userId="S::l.ellis@uwtsd.ac.uk::1e3b8b31-18a3-40b3-8e12-8230c5071370" providerId="AD" clId="Web-{76F58D1A-0302-79FC-2DBC-9161112D2692}"/>
    <pc:docChg chg="addSld modSld">
      <pc:chgData name="Lisa Ellis" userId="S::l.ellis@uwtsd.ac.uk::1e3b8b31-18a3-40b3-8e12-8230c5071370" providerId="AD" clId="Web-{76F58D1A-0302-79FC-2DBC-9161112D2692}" dt="2024-09-20T12:37:16.773" v="3" actId="20577"/>
      <pc:docMkLst>
        <pc:docMk/>
      </pc:docMkLst>
      <pc:sldChg chg="add">
        <pc:chgData name="Lisa Ellis" userId="S::l.ellis@uwtsd.ac.uk::1e3b8b31-18a3-40b3-8e12-8230c5071370" providerId="AD" clId="Web-{76F58D1A-0302-79FC-2DBC-9161112D2692}" dt="2024-09-20T12:36:38.944" v="0"/>
        <pc:sldMkLst>
          <pc:docMk/>
          <pc:sldMk cId="3632797232" sldId="322"/>
        </pc:sldMkLst>
      </pc:sldChg>
      <pc:sldChg chg="modSp add">
        <pc:chgData name="Lisa Ellis" userId="S::l.ellis@uwtsd.ac.uk::1e3b8b31-18a3-40b3-8e12-8230c5071370" providerId="AD" clId="Web-{76F58D1A-0302-79FC-2DBC-9161112D2692}" dt="2024-09-20T12:37:16.773" v="3" actId="20577"/>
        <pc:sldMkLst>
          <pc:docMk/>
          <pc:sldMk cId="2195710157" sldId="323"/>
        </pc:sldMkLst>
        <pc:spChg chg="mod">
          <ac:chgData name="Lisa Ellis" userId="S::l.ellis@uwtsd.ac.uk::1e3b8b31-18a3-40b3-8e12-8230c5071370" providerId="AD" clId="Web-{76F58D1A-0302-79FC-2DBC-9161112D2692}" dt="2024-09-20T12:37:16.773" v="3" actId="20577"/>
          <ac:spMkLst>
            <pc:docMk/>
            <pc:sldMk cId="2195710157" sldId="323"/>
            <ac:spMk id="3" creationId="{522688F8-4B56-47B4-345E-CAA04372D9E9}"/>
          </ac:spMkLst>
        </pc:spChg>
      </pc:sldChg>
    </pc:docChg>
  </pc:docChgLst>
  <pc:docChgLst>
    <pc:chgData name="Lisa Ellis" userId="1e3b8b31-18a3-40b3-8e12-8230c5071370" providerId="ADAL" clId="{FDDBE64C-E8D3-4E3C-B294-7138F3235F29}"/>
    <pc:docChg chg="undo custSel addSld delSld modSld sldOrd addMainMaster delMainMaster">
      <pc:chgData name="Lisa Ellis" userId="1e3b8b31-18a3-40b3-8e12-8230c5071370" providerId="ADAL" clId="{FDDBE64C-E8D3-4E3C-B294-7138F3235F29}" dt="2024-09-30T18:09:09.493" v="3149" actId="20577"/>
      <pc:docMkLst>
        <pc:docMk/>
      </pc:docMkLst>
      <pc:sldChg chg="addSp delSp modSp mod">
        <pc:chgData name="Lisa Ellis" userId="1e3b8b31-18a3-40b3-8e12-8230c5071370" providerId="ADAL" clId="{FDDBE64C-E8D3-4E3C-B294-7138F3235F29}" dt="2024-09-17T15:47:03.216" v="243" actId="962"/>
        <pc:sldMkLst>
          <pc:docMk/>
          <pc:sldMk cId="3799625505" sldId="256"/>
        </pc:sldMkLst>
        <pc:spChg chg="del">
          <ac:chgData name="Lisa Ellis" userId="1e3b8b31-18a3-40b3-8e12-8230c5071370" providerId="ADAL" clId="{FDDBE64C-E8D3-4E3C-B294-7138F3235F29}" dt="2024-09-17T15:45:02.745" v="152" actId="931"/>
          <ac:spMkLst>
            <pc:docMk/>
            <pc:sldMk cId="3799625505" sldId="256"/>
            <ac:spMk id="2" creationId="{00000000-0000-0000-0000-000000000000}"/>
          </ac:spMkLst>
        </pc:spChg>
        <pc:spChg chg="mod">
          <ac:chgData name="Lisa Ellis" userId="1e3b8b31-18a3-40b3-8e12-8230c5071370" providerId="ADAL" clId="{FDDBE64C-E8D3-4E3C-B294-7138F3235F29}" dt="2024-09-17T15:32:04.645" v="149" actId="20577"/>
          <ac:spMkLst>
            <pc:docMk/>
            <pc:sldMk cId="3799625505" sldId="256"/>
            <ac:spMk id="3" creationId="{00000000-0000-0000-0000-000000000000}"/>
          </ac:spMkLst>
        </pc:spChg>
        <pc:spChg chg="mod">
          <ac:chgData name="Lisa Ellis" userId="1e3b8b31-18a3-40b3-8e12-8230c5071370" providerId="ADAL" clId="{FDDBE64C-E8D3-4E3C-B294-7138F3235F29}" dt="2024-09-17T15:31:11.353" v="133" actId="20577"/>
          <ac:spMkLst>
            <pc:docMk/>
            <pc:sldMk cId="3799625505" sldId="256"/>
            <ac:spMk id="4" creationId="{00000000-0000-0000-0000-000000000000}"/>
          </ac:spMkLst>
        </pc:spChg>
        <pc:spChg chg="add del mod">
          <ac:chgData name="Lisa Ellis" userId="1e3b8b31-18a3-40b3-8e12-8230c5071370" providerId="ADAL" clId="{FDDBE64C-E8D3-4E3C-B294-7138F3235F29}" dt="2024-09-17T15:46:46.920" v="219" actId="931"/>
          <ac:spMkLst>
            <pc:docMk/>
            <pc:sldMk cId="3799625505" sldId="256"/>
            <ac:spMk id="8" creationId="{01D704A6-59AA-FA84-86DF-1313198702EF}"/>
          </ac:spMkLst>
        </pc:spChg>
        <pc:picChg chg="add del mod">
          <ac:chgData name="Lisa Ellis" userId="1e3b8b31-18a3-40b3-8e12-8230c5071370" providerId="ADAL" clId="{FDDBE64C-E8D3-4E3C-B294-7138F3235F29}" dt="2024-09-17T15:46:39.774" v="218" actId="478"/>
          <ac:picMkLst>
            <pc:docMk/>
            <pc:sldMk cId="3799625505" sldId="256"/>
            <ac:picMk id="6" creationId="{FA171504-8762-FA82-8B90-F44D161829B7}"/>
          </ac:picMkLst>
        </pc:picChg>
        <pc:picChg chg="add mod">
          <ac:chgData name="Lisa Ellis" userId="1e3b8b31-18a3-40b3-8e12-8230c5071370" providerId="ADAL" clId="{FDDBE64C-E8D3-4E3C-B294-7138F3235F29}" dt="2024-09-17T15:47:03.216" v="243" actId="962"/>
          <ac:picMkLst>
            <pc:docMk/>
            <pc:sldMk cId="3799625505" sldId="256"/>
            <ac:picMk id="10" creationId="{1DC3134F-7F12-F649-7986-59D16D98D45D}"/>
          </ac:picMkLst>
        </pc:picChg>
      </pc:sldChg>
      <pc:sldChg chg="modSp new mod">
        <pc:chgData name="Lisa Ellis" userId="1e3b8b31-18a3-40b3-8e12-8230c5071370" providerId="ADAL" clId="{FDDBE64C-E8D3-4E3C-B294-7138F3235F29}" dt="2024-09-30T18:03:41.715" v="2963" actId="20577"/>
        <pc:sldMkLst>
          <pc:docMk/>
          <pc:sldMk cId="1329994816" sldId="257"/>
        </pc:sldMkLst>
        <pc:spChg chg="mod">
          <ac:chgData name="Lisa Ellis" userId="1e3b8b31-18a3-40b3-8e12-8230c5071370" providerId="ADAL" clId="{FDDBE64C-E8D3-4E3C-B294-7138F3235F29}" dt="2024-09-30T18:03:41.715" v="2963" actId="20577"/>
          <ac:spMkLst>
            <pc:docMk/>
            <pc:sldMk cId="1329994816" sldId="257"/>
            <ac:spMk id="2" creationId="{769ED56E-B97E-C2D2-42E1-D3E370597073}"/>
          </ac:spMkLst>
        </pc:spChg>
        <pc:spChg chg="mod">
          <ac:chgData name="Lisa Ellis" userId="1e3b8b31-18a3-40b3-8e12-8230c5071370" providerId="ADAL" clId="{FDDBE64C-E8D3-4E3C-B294-7138F3235F29}" dt="2024-09-30T18:03:20.624" v="2899" actId="20577"/>
          <ac:spMkLst>
            <pc:docMk/>
            <pc:sldMk cId="1329994816" sldId="257"/>
            <ac:spMk id="3" creationId="{ECB14A04-67E6-E43E-6676-F16B12ADBF7E}"/>
          </ac:spMkLst>
        </pc:spChg>
      </pc:sldChg>
      <pc:sldChg chg="addSp delSp modSp new mod ord">
        <pc:chgData name="Lisa Ellis" userId="1e3b8b31-18a3-40b3-8e12-8230c5071370" providerId="ADAL" clId="{FDDBE64C-E8D3-4E3C-B294-7138F3235F29}" dt="2024-09-30T16:19:52.673" v="1908"/>
        <pc:sldMkLst>
          <pc:docMk/>
          <pc:sldMk cId="740769241" sldId="258"/>
        </pc:sldMkLst>
        <pc:spChg chg="mod">
          <ac:chgData name="Lisa Ellis" userId="1e3b8b31-18a3-40b3-8e12-8230c5071370" providerId="ADAL" clId="{FDDBE64C-E8D3-4E3C-B294-7138F3235F29}" dt="2024-09-17T15:58:51.138" v="542" actId="20577"/>
          <ac:spMkLst>
            <pc:docMk/>
            <pc:sldMk cId="740769241" sldId="258"/>
            <ac:spMk id="2" creationId="{55CE303D-0A7B-CD40-2E85-9DE9B9D8266E}"/>
          </ac:spMkLst>
        </pc:spChg>
        <pc:spChg chg="del">
          <ac:chgData name="Lisa Ellis" userId="1e3b8b31-18a3-40b3-8e12-8230c5071370" providerId="ADAL" clId="{FDDBE64C-E8D3-4E3C-B294-7138F3235F29}" dt="2024-09-17T15:54:39.718" v="388" actId="931"/>
          <ac:spMkLst>
            <pc:docMk/>
            <pc:sldMk cId="740769241" sldId="258"/>
            <ac:spMk id="3" creationId="{ABEEC573-F347-8D32-AD5F-8B8A3AAEE249}"/>
          </ac:spMkLst>
        </pc:spChg>
        <pc:spChg chg="add mod">
          <ac:chgData name="Lisa Ellis" userId="1e3b8b31-18a3-40b3-8e12-8230c5071370" providerId="ADAL" clId="{FDDBE64C-E8D3-4E3C-B294-7138F3235F29}" dt="2024-09-20T12:39:37.424" v="571" actId="14100"/>
          <ac:spMkLst>
            <pc:docMk/>
            <pc:sldMk cId="740769241" sldId="258"/>
            <ac:spMk id="8" creationId="{64D57D88-9A50-0B5C-34B9-D343B7E70863}"/>
          </ac:spMkLst>
        </pc:spChg>
        <pc:spChg chg="add mod">
          <ac:chgData name="Lisa Ellis" userId="1e3b8b31-18a3-40b3-8e12-8230c5071370" providerId="ADAL" clId="{FDDBE64C-E8D3-4E3C-B294-7138F3235F29}" dt="2024-09-17T15:59:56.327" v="569" actId="20577"/>
          <ac:spMkLst>
            <pc:docMk/>
            <pc:sldMk cId="740769241" sldId="258"/>
            <ac:spMk id="9" creationId="{C4C97FB3-47A2-BF27-AD0D-76ACF9802127}"/>
          </ac:spMkLst>
        </pc:spChg>
        <pc:picChg chg="add mod">
          <ac:chgData name="Lisa Ellis" userId="1e3b8b31-18a3-40b3-8e12-8230c5071370" providerId="ADAL" clId="{FDDBE64C-E8D3-4E3C-B294-7138F3235F29}" dt="2024-09-17T15:56:08.299" v="396" actId="14100"/>
          <ac:picMkLst>
            <pc:docMk/>
            <pc:sldMk cId="740769241" sldId="258"/>
            <ac:picMk id="5" creationId="{82A9F7F5-6EAD-2A2C-C75B-229C413E8829}"/>
          </ac:picMkLst>
        </pc:picChg>
        <pc:cxnChg chg="add mod">
          <ac:chgData name="Lisa Ellis" userId="1e3b8b31-18a3-40b3-8e12-8230c5071370" providerId="ADAL" clId="{FDDBE64C-E8D3-4E3C-B294-7138F3235F29}" dt="2024-09-17T15:56:45.597" v="400" actId="208"/>
          <ac:cxnSpMkLst>
            <pc:docMk/>
            <pc:sldMk cId="740769241" sldId="258"/>
            <ac:cxnSpMk id="7" creationId="{1343EA24-456A-1941-A099-5DBE1DF63B8A}"/>
          </ac:cxnSpMkLst>
        </pc:cxnChg>
      </pc:sldChg>
      <pc:sldChg chg="addSp delSp modSp mod">
        <pc:chgData name="Lisa Ellis" userId="1e3b8b31-18a3-40b3-8e12-8230c5071370" providerId="ADAL" clId="{FDDBE64C-E8D3-4E3C-B294-7138F3235F29}" dt="2024-09-30T17:37:45.154" v="2471" actId="1076"/>
        <pc:sldMkLst>
          <pc:docMk/>
          <pc:sldMk cId="3632797232" sldId="322"/>
        </pc:sldMkLst>
        <pc:spChg chg="add mod">
          <ac:chgData name="Lisa Ellis" userId="1e3b8b31-18a3-40b3-8e12-8230c5071370" providerId="ADAL" clId="{FDDBE64C-E8D3-4E3C-B294-7138F3235F29}" dt="2024-09-30T17:36:28.891" v="2457" actId="478"/>
          <ac:spMkLst>
            <pc:docMk/>
            <pc:sldMk cId="3632797232" sldId="322"/>
            <ac:spMk id="2" creationId="{DB5BEB71-B731-2331-EC7B-D38681C1AF86}"/>
          </ac:spMkLst>
        </pc:spChg>
        <pc:spChg chg="add del mod">
          <ac:chgData name="Lisa Ellis" userId="1e3b8b31-18a3-40b3-8e12-8230c5071370" providerId="ADAL" clId="{FDDBE64C-E8D3-4E3C-B294-7138F3235F29}" dt="2024-09-30T17:37:00.623" v="2465" actId="478"/>
          <ac:spMkLst>
            <pc:docMk/>
            <pc:sldMk cId="3632797232" sldId="322"/>
            <ac:spMk id="4" creationId="{9F7321B3-B0B0-2C8F-E9B4-DA1105442F9C}"/>
          </ac:spMkLst>
        </pc:spChg>
        <pc:picChg chg="add del mod">
          <ac:chgData name="Lisa Ellis" userId="1e3b8b31-18a3-40b3-8e12-8230c5071370" providerId="ADAL" clId="{FDDBE64C-E8D3-4E3C-B294-7138F3235F29}" dt="2024-09-30T17:36:35.728" v="2460" actId="478"/>
          <ac:picMkLst>
            <pc:docMk/>
            <pc:sldMk cId="3632797232" sldId="322"/>
            <ac:picMk id="12" creationId="{D642C050-BB0D-0CF3-2871-B0C66B7EB06D}"/>
          </ac:picMkLst>
        </pc:picChg>
        <pc:picChg chg="add del mod">
          <ac:chgData name="Lisa Ellis" userId="1e3b8b31-18a3-40b3-8e12-8230c5071370" providerId="ADAL" clId="{FDDBE64C-E8D3-4E3C-B294-7138F3235F29}" dt="2024-09-30T17:36:35.728" v="2460" actId="478"/>
          <ac:picMkLst>
            <pc:docMk/>
            <pc:sldMk cId="3632797232" sldId="322"/>
            <ac:picMk id="1026" creationId="{74E63CA7-21B8-CA3E-8979-57BD9F4B0B2E}"/>
          </ac:picMkLst>
        </pc:picChg>
        <pc:picChg chg="add mod">
          <ac:chgData name="Lisa Ellis" userId="1e3b8b31-18a3-40b3-8e12-8230c5071370" providerId="ADAL" clId="{FDDBE64C-E8D3-4E3C-B294-7138F3235F29}" dt="2024-09-30T17:37:45.154" v="2471" actId="1076"/>
          <ac:picMkLst>
            <pc:docMk/>
            <pc:sldMk cId="3632797232" sldId="322"/>
            <ac:picMk id="1028" creationId="{A39D1D79-D595-B0FC-0819-7778881B5C34}"/>
          </ac:picMkLst>
        </pc:picChg>
      </pc:sldChg>
      <pc:sldChg chg="modSp mod">
        <pc:chgData name="Lisa Ellis" userId="1e3b8b31-18a3-40b3-8e12-8230c5071370" providerId="ADAL" clId="{FDDBE64C-E8D3-4E3C-B294-7138F3235F29}" dt="2024-09-30T16:21:57.665" v="1984" actId="20577"/>
        <pc:sldMkLst>
          <pc:docMk/>
          <pc:sldMk cId="2195710157" sldId="323"/>
        </pc:sldMkLst>
        <pc:spChg chg="mod">
          <ac:chgData name="Lisa Ellis" userId="1e3b8b31-18a3-40b3-8e12-8230c5071370" providerId="ADAL" clId="{FDDBE64C-E8D3-4E3C-B294-7138F3235F29}" dt="2024-09-30T16:21:57.665" v="1984" actId="20577"/>
          <ac:spMkLst>
            <pc:docMk/>
            <pc:sldMk cId="2195710157" sldId="323"/>
            <ac:spMk id="3" creationId="{522688F8-4B56-47B4-345E-CAA04372D9E9}"/>
          </ac:spMkLst>
        </pc:spChg>
        <pc:picChg chg="mod">
          <ac:chgData name="Lisa Ellis" userId="1e3b8b31-18a3-40b3-8e12-8230c5071370" providerId="ADAL" clId="{FDDBE64C-E8D3-4E3C-B294-7138F3235F29}" dt="2024-09-30T16:21:36.420" v="1969" actId="1076"/>
          <ac:picMkLst>
            <pc:docMk/>
            <pc:sldMk cId="2195710157" sldId="323"/>
            <ac:picMk id="5" creationId="{93D2757D-7E4D-48B3-CB35-2FE4A94AEA54}"/>
          </ac:picMkLst>
        </pc:picChg>
      </pc:sldChg>
      <pc:sldChg chg="addSp delSp modSp mod">
        <pc:chgData name="Lisa Ellis" userId="1e3b8b31-18a3-40b3-8e12-8230c5071370" providerId="ADAL" clId="{FDDBE64C-E8D3-4E3C-B294-7138F3235F29}" dt="2024-09-30T16:58:28.181" v="2346" actId="255"/>
        <pc:sldMkLst>
          <pc:docMk/>
          <pc:sldMk cId="2083920938" sldId="338"/>
        </pc:sldMkLst>
        <pc:spChg chg="add del">
          <ac:chgData name="Lisa Ellis" userId="1e3b8b31-18a3-40b3-8e12-8230c5071370" providerId="ADAL" clId="{FDDBE64C-E8D3-4E3C-B294-7138F3235F29}" dt="2024-09-30T16:53:36.388" v="2236" actId="478"/>
          <ac:spMkLst>
            <pc:docMk/>
            <pc:sldMk cId="2083920938" sldId="338"/>
            <ac:spMk id="5" creationId="{4A6B695F-A8D7-0FDC-6BCA-B473C11EB7EC}"/>
          </ac:spMkLst>
        </pc:spChg>
        <pc:spChg chg="mod">
          <ac:chgData name="Lisa Ellis" userId="1e3b8b31-18a3-40b3-8e12-8230c5071370" providerId="ADAL" clId="{FDDBE64C-E8D3-4E3C-B294-7138F3235F29}" dt="2024-09-30T16:58:28.181" v="2346" actId="255"/>
          <ac:spMkLst>
            <pc:docMk/>
            <pc:sldMk cId="2083920938" sldId="338"/>
            <ac:spMk id="7" creationId="{CAF8913B-A975-B589-DA19-54FDE677C0A2}"/>
          </ac:spMkLst>
        </pc:spChg>
        <pc:spChg chg="add mod">
          <ac:chgData name="Lisa Ellis" userId="1e3b8b31-18a3-40b3-8e12-8230c5071370" providerId="ADAL" clId="{FDDBE64C-E8D3-4E3C-B294-7138F3235F29}" dt="2024-09-30T16:56:15.493" v="2261" actId="1076"/>
          <ac:spMkLst>
            <pc:docMk/>
            <pc:sldMk cId="2083920938" sldId="338"/>
            <ac:spMk id="8" creationId="{0CFA0832-210A-B8B9-8398-72CC58775F2A}"/>
          </ac:spMkLst>
        </pc:spChg>
        <pc:spChg chg="add mod">
          <ac:chgData name="Lisa Ellis" userId="1e3b8b31-18a3-40b3-8e12-8230c5071370" providerId="ADAL" clId="{FDDBE64C-E8D3-4E3C-B294-7138F3235F29}" dt="2024-09-30T16:54:58.720" v="2248" actId="1076"/>
          <ac:spMkLst>
            <pc:docMk/>
            <pc:sldMk cId="2083920938" sldId="338"/>
            <ac:spMk id="9" creationId="{51A754D3-1BC3-B40D-D05C-D6C54E1A4977}"/>
          </ac:spMkLst>
        </pc:spChg>
        <pc:spChg chg="add mod">
          <ac:chgData name="Lisa Ellis" userId="1e3b8b31-18a3-40b3-8e12-8230c5071370" providerId="ADAL" clId="{FDDBE64C-E8D3-4E3C-B294-7138F3235F29}" dt="2024-09-30T16:55:14.899" v="2252" actId="14100"/>
          <ac:spMkLst>
            <pc:docMk/>
            <pc:sldMk cId="2083920938" sldId="338"/>
            <ac:spMk id="10" creationId="{03F23AA1-022B-DE24-F79A-7ED30553761B}"/>
          </ac:spMkLst>
        </pc:spChg>
        <pc:spChg chg="add mod">
          <ac:chgData name="Lisa Ellis" userId="1e3b8b31-18a3-40b3-8e12-8230c5071370" providerId="ADAL" clId="{FDDBE64C-E8D3-4E3C-B294-7138F3235F29}" dt="2024-09-30T16:55:23.963" v="2254" actId="1076"/>
          <ac:spMkLst>
            <pc:docMk/>
            <pc:sldMk cId="2083920938" sldId="338"/>
            <ac:spMk id="11" creationId="{09006084-E7A0-B8AA-585A-CF56F0CBBBBB}"/>
          </ac:spMkLst>
        </pc:spChg>
        <pc:spChg chg="add mod">
          <ac:chgData name="Lisa Ellis" userId="1e3b8b31-18a3-40b3-8e12-8230c5071370" providerId="ADAL" clId="{FDDBE64C-E8D3-4E3C-B294-7138F3235F29}" dt="2024-09-30T16:56:17.751" v="2262" actId="1076"/>
          <ac:spMkLst>
            <pc:docMk/>
            <pc:sldMk cId="2083920938" sldId="338"/>
            <ac:spMk id="12" creationId="{2688006D-7D0F-0AD1-F2BC-A1472D2044CC}"/>
          </ac:spMkLst>
        </pc:spChg>
        <pc:spChg chg="add mod">
          <ac:chgData name="Lisa Ellis" userId="1e3b8b31-18a3-40b3-8e12-8230c5071370" providerId="ADAL" clId="{FDDBE64C-E8D3-4E3C-B294-7138F3235F29}" dt="2024-09-30T16:56:58.687" v="2270" actId="14100"/>
          <ac:spMkLst>
            <pc:docMk/>
            <pc:sldMk cId="2083920938" sldId="338"/>
            <ac:spMk id="13" creationId="{A9E3B32D-1FEC-3FD3-A113-D49C1C707522}"/>
          </ac:spMkLst>
        </pc:spChg>
        <pc:spChg chg="add mod">
          <ac:chgData name="Lisa Ellis" userId="1e3b8b31-18a3-40b3-8e12-8230c5071370" providerId="ADAL" clId="{FDDBE64C-E8D3-4E3C-B294-7138F3235F29}" dt="2024-09-30T16:57:24.409" v="2278" actId="1076"/>
          <ac:spMkLst>
            <pc:docMk/>
            <pc:sldMk cId="2083920938" sldId="338"/>
            <ac:spMk id="14" creationId="{4485F881-D351-8E81-FAD2-7587DB9C0DD7}"/>
          </ac:spMkLst>
        </pc:spChg>
        <pc:picChg chg="add mod">
          <ac:chgData name="Lisa Ellis" userId="1e3b8b31-18a3-40b3-8e12-8230c5071370" providerId="ADAL" clId="{FDDBE64C-E8D3-4E3C-B294-7138F3235F29}" dt="2024-09-30T16:57:19.908" v="2277" actId="1076"/>
          <ac:picMkLst>
            <pc:docMk/>
            <pc:sldMk cId="2083920938" sldId="338"/>
            <ac:picMk id="4" creationId="{8CAF9B65-E8D2-66AB-4C0C-01303A43D476}"/>
          </ac:picMkLst>
        </pc:picChg>
        <pc:picChg chg="del">
          <ac:chgData name="Lisa Ellis" userId="1e3b8b31-18a3-40b3-8e12-8230c5071370" providerId="ADAL" clId="{FDDBE64C-E8D3-4E3C-B294-7138F3235F29}" dt="2024-09-30T16:50:17.994" v="2223" actId="478"/>
          <ac:picMkLst>
            <pc:docMk/>
            <pc:sldMk cId="2083920938" sldId="338"/>
            <ac:picMk id="6" creationId="{CB2D80D6-1386-759D-5AF6-61A59A2FB8B4}"/>
          </ac:picMkLst>
        </pc:picChg>
      </pc:sldChg>
      <pc:sldChg chg="addSp delSp modSp mod">
        <pc:chgData name="Lisa Ellis" userId="1e3b8b31-18a3-40b3-8e12-8230c5071370" providerId="ADAL" clId="{FDDBE64C-E8D3-4E3C-B294-7138F3235F29}" dt="2024-09-30T17:50:29.556" v="2674" actId="20577"/>
        <pc:sldMkLst>
          <pc:docMk/>
          <pc:sldMk cId="393889268" sldId="341"/>
        </pc:sldMkLst>
        <pc:spChg chg="mod">
          <ac:chgData name="Lisa Ellis" userId="1e3b8b31-18a3-40b3-8e12-8230c5071370" providerId="ADAL" clId="{FDDBE64C-E8D3-4E3C-B294-7138F3235F29}" dt="2024-09-30T17:50:29.556" v="2674" actId="20577"/>
          <ac:spMkLst>
            <pc:docMk/>
            <pc:sldMk cId="393889268" sldId="341"/>
            <ac:spMk id="2" creationId="{2A8A40AE-0FE1-F67F-FF18-75670D77A9F1}"/>
          </ac:spMkLst>
        </pc:spChg>
        <pc:spChg chg="mod">
          <ac:chgData name="Lisa Ellis" userId="1e3b8b31-18a3-40b3-8e12-8230c5071370" providerId="ADAL" clId="{FDDBE64C-E8D3-4E3C-B294-7138F3235F29}" dt="2024-09-30T17:50:20.994" v="2663" actId="14100"/>
          <ac:spMkLst>
            <pc:docMk/>
            <pc:sldMk cId="393889268" sldId="341"/>
            <ac:spMk id="9" creationId="{9CEAC7B1-DBAB-AC37-6A95-DD8D083FD3A6}"/>
          </ac:spMkLst>
        </pc:spChg>
        <pc:picChg chg="add mod">
          <ac:chgData name="Lisa Ellis" userId="1e3b8b31-18a3-40b3-8e12-8230c5071370" providerId="ADAL" clId="{FDDBE64C-E8D3-4E3C-B294-7138F3235F29}" dt="2024-09-30T17:48:26.250" v="2527" actId="14100"/>
          <ac:picMkLst>
            <pc:docMk/>
            <pc:sldMk cId="393889268" sldId="341"/>
            <ac:picMk id="4" creationId="{F4FC3FE2-C87B-566B-F739-0DC5A506F2BA}"/>
          </ac:picMkLst>
        </pc:picChg>
        <pc:picChg chg="del">
          <ac:chgData name="Lisa Ellis" userId="1e3b8b31-18a3-40b3-8e12-8230c5071370" providerId="ADAL" clId="{FDDBE64C-E8D3-4E3C-B294-7138F3235F29}" dt="2024-09-30T17:45:12.190" v="2521" actId="478"/>
          <ac:picMkLst>
            <pc:docMk/>
            <pc:sldMk cId="393889268" sldId="341"/>
            <ac:picMk id="6" creationId="{7479FF1D-9FDB-EA17-8E58-5EFB96D107A6}"/>
          </ac:picMkLst>
        </pc:picChg>
        <pc:picChg chg="del">
          <ac:chgData name="Lisa Ellis" userId="1e3b8b31-18a3-40b3-8e12-8230c5071370" providerId="ADAL" clId="{FDDBE64C-E8D3-4E3C-B294-7138F3235F29}" dt="2024-09-30T17:45:14.664" v="2522" actId="478"/>
          <ac:picMkLst>
            <pc:docMk/>
            <pc:sldMk cId="393889268" sldId="341"/>
            <ac:picMk id="8" creationId="{9BA4D9CB-8E73-7536-BF3E-2ED42581DC5D}"/>
          </ac:picMkLst>
        </pc:picChg>
      </pc:sldChg>
      <pc:sldChg chg="del">
        <pc:chgData name="Lisa Ellis" userId="1e3b8b31-18a3-40b3-8e12-8230c5071370" providerId="ADAL" clId="{FDDBE64C-E8D3-4E3C-B294-7138F3235F29}" dt="2024-09-30T17:50:38.393" v="2675" actId="2696"/>
        <pc:sldMkLst>
          <pc:docMk/>
          <pc:sldMk cId="3699443459" sldId="343"/>
        </pc:sldMkLst>
      </pc:sldChg>
      <pc:sldChg chg="addSp delSp modSp mod">
        <pc:chgData name="Lisa Ellis" userId="1e3b8b31-18a3-40b3-8e12-8230c5071370" providerId="ADAL" clId="{FDDBE64C-E8D3-4E3C-B294-7138F3235F29}" dt="2024-09-30T17:51:01.149" v="2691" actId="6549"/>
        <pc:sldMkLst>
          <pc:docMk/>
          <pc:sldMk cId="1729552374" sldId="363"/>
        </pc:sldMkLst>
        <pc:spChg chg="mod">
          <ac:chgData name="Lisa Ellis" userId="1e3b8b31-18a3-40b3-8e12-8230c5071370" providerId="ADAL" clId="{FDDBE64C-E8D3-4E3C-B294-7138F3235F29}" dt="2024-09-30T17:34:56.967" v="2454" actId="14100"/>
          <ac:spMkLst>
            <pc:docMk/>
            <pc:sldMk cId="1729552374" sldId="363"/>
            <ac:spMk id="3" creationId="{FB06B31B-340F-4273-A225-11BBB7ACBB38}"/>
          </ac:spMkLst>
        </pc:spChg>
        <pc:spChg chg="del">
          <ac:chgData name="Lisa Ellis" userId="1e3b8b31-18a3-40b3-8e12-8230c5071370" providerId="ADAL" clId="{FDDBE64C-E8D3-4E3C-B294-7138F3235F29}" dt="2024-09-30T17:18:53.199" v="2403" actId="478"/>
          <ac:spMkLst>
            <pc:docMk/>
            <pc:sldMk cId="1729552374" sldId="363"/>
            <ac:spMk id="5" creationId="{1C8A8002-E42F-442D-B230-EBD1C8D14605}"/>
          </ac:spMkLst>
        </pc:spChg>
        <pc:spChg chg="mod">
          <ac:chgData name="Lisa Ellis" userId="1e3b8b31-18a3-40b3-8e12-8230c5071370" providerId="ADAL" clId="{FDDBE64C-E8D3-4E3C-B294-7138F3235F29}" dt="2024-09-30T17:51:01.149" v="2691" actId="6549"/>
          <ac:spMkLst>
            <pc:docMk/>
            <pc:sldMk cId="1729552374" sldId="363"/>
            <ac:spMk id="6" creationId="{5C7261A7-EF31-415F-A7DA-0208E55B2EE3}"/>
          </ac:spMkLst>
        </pc:spChg>
        <pc:picChg chg="del">
          <ac:chgData name="Lisa Ellis" userId="1e3b8b31-18a3-40b3-8e12-8230c5071370" providerId="ADAL" clId="{FDDBE64C-E8D3-4E3C-B294-7138F3235F29}" dt="2024-09-30T17:18:49.352" v="2402" actId="478"/>
          <ac:picMkLst>
            <pc:docMk/>
            <pc:sldMk cId="1729552374" sldId="363"/>
            <ac:picMk id="4" creationId="{01036AF7-AD33-7892-AB60-267FC96E7084}"/>
          </ac:picMkLst>
        </pc:picChg>
        <pc:picChg chg="add mod">
          <ac:chgData name="Lisa Ellis" userId="1e3b8b31-18a3-40b3-8e12-8230c5071370" providerId="ADAL" clId="{FDDBE64C-E8D3-4E3C-B294-7138F3235F29}" dt="2024-09-30T17:34:53.645" v="2453" actId="1076"/>
          <ac:picMkLst>
            <pc:docMk/>
            <pc:sldMk cId="1729552374" sldId="363"/>
            <ac:picMk id="7" creationId="{646A9748-C4AC-E703-8CFE-5914B691FB03}"/>
          </ac:picMkLst>
        </pc:picChg>
        <pc:picChg chg="add mod">
          <ac:chgData name="Lisa Ellis" userId="1e3b8b31-18a3-40b3-8e12-8230c5071370" providerId="ADAL" clId="{FDDBE64C-E8D3-4E3C-B294-7138F3235F29}" dt="2024-09-30T17:34:51.107" v="2452" actId="1076"/>
          <ac:picMkLst>
            <pc:docMk/>
            <pc:sldMk cId="1729552374" sldId="363"/>
            <ac:picMk id="9" creationId="{50AA8104-EA03-D33E-7542-B96C147838D4}"/>
          </ac:picMkLst>
        </pc:picChg>
        <pc:picChg chg="del">
          <ac:chgData name="Lisa Ellis" userId="1e3b8b31-18a3-40b3-8e12-8230c5071370" providerId="ADAL" clId="{FDDBE64C-E8D3-4E3C-B294-7138F3235F29}" dt="2024-09-30T17:28:19.342" v="2432" actId="478"/>
          <ac:picMkLst>
            <pc:docMk/>
            <pc:sldMk cId="1729552374" sldId="363"/>
            <ac:picMk id="10" creationId="{C107214A-A39D-68EE-A243-826D4F0BFA96}"/>
          </ac:picMkLst>
        </pc:picChg>
      </pc:sldChg>
      <pc:sldChg chg="addSp delSp modSp mod ord">
        <pc:chgData name="Lisa Ellis" userId="1e3b8b31-18a3-40b3-8e12-8230c5071370" providerId="ADAL" clId="{FDDBE64C-E8D3-4E3C-B294-7138F3235F29}" dt="2024-09-30T17:52:12.901" v="2693" actId="1076"/>
        <pc:sldMkLst>
          <pc:docMk/>
          <pc:sldMk cId="3578835226" sldId="376"/>
        </pc:sldMkLst>
        <pc:spChg chg="mod">
          <ac:chgData name="Lisa Ellis" userId="1e3b8b31-18a3-40b3-8e12-8230c5071370" providerId="ADAL" clId="{FDDBE64C-E8D3-4E3C-B294-7138F3235F29}" dt="2024-09-17T15:53:26.219" v="381" actId="20577"/>
          <ac:spMkLst>
            <pc:docMk/>
            <pc:sldMk cId="3578835226" sldId="376"/>
            <ac:spMk id="2" creationId="{F9A90B6C-5D87-DB4B-2EEE-2AB27A18E449}"/>
          </ac:spMkLst>
        </pc:spChg>
        <pc:spChg chg="add del mod">
          <ac:chgData name="Lisa Ellis" userId="1e3b8b31-18a3-40b3-8e12-8230c5071370" providerId="ADAL" clId="{FDDBE64C-E8D3-4E3C-B294-7138F3235F29}" dt="2024-09-30T17:08:45.488" v="2379" actId="478"/>
          <ac:spMkLst>
            <pc:docMk/>
            <pc:sldMk cId="3578835226" sldId="376"/>
            <ac:spMk id="4" creationId="{184BFFB0-3277-2A17-30C4-0716263CC279}"/>
          </ac:spMkLst>
        </pc:spChg>
        <pc:spChg chg="add del mod">
          <ac:chgData name="Lisa Ellis" userId="1e3b8b31-18a3-40b3-8e12-8230c5071370" providerId="ADAL" clId="{FDDBE64C-E8D3-4E3C-B294-7138F3235F29}" dt="2024-09-30T17:08:47.818" v="2380" actId="478"/>
          <ac:spMkLst>
            <pc:docMk/>
            <pc:sldMk cId="3578835226" sldId="376"/>
            <ac:spMk id="5" creationId="{C8A924F7-87A6-81F6-8602-96AEBBA8BC07}"/>
          </ac:spMkLst>
        </pc:spChg>
        <pc:graphicFrameChg chg="mod">
          <ac:chgData name="Lisa Ellis" userId="1e3b8b31-18a3-40b3-8e12-8230c5071370" providerId="ADAL" clId="{FDDBE64C-E8D3-4E3C-B294-7138F3235F29}" dt="2024-09-30T17:06:37.930" v="2354" actId="14100"/>
          <ac:graphicFrameMkLst>
            <pc:docMk/>
            <pc:sldMk cId="3578835226" sldId="376"/>
            <ac:graphicFrameMk id="9" creationId="{5D796419-80EC-1AA8-D779-E98FB0466CFA}"/>
          </ac:graphicFrameMkLst>
        </pc:graphicFrameChg>
        <pc:picChg chg="add mod modCrop">
          <ac:chgData name="Lisa Ellis" userId="1e3b8b31-18a3-40b3-8e12-8230c5071370" providerId="ADAL" clId="{FDDBE64C-E8D3-4E3C-B294-7138F3235F29}" dt="2024-09-30T17:08:08.819" v="2377" actId="1076"/>
          <ac:picMkLst>
            <pc:docMk/>
            <pc:sldMk cId="3578835226" sldId="376"/>
            <ac:picMk id="3" creationId="{3141A5B2-97C6-8332-B55C-2096FB68174C}"/>
          </ac:picMkLst>
        </pc:picChg>
        <pc:cxnChg chg="add mod">
          <ac:chgData name="Lisa Ellis" userId="1e3b8b31-18a3-40b3-8e12-8230c5071370" providerId="ADAL" clId="{FDDBE64C-E8D3-4E3C-B294-7138F3235F29}" dt="2024-09-30T17:09:18.438" v="2386" actId="14100"/>
          <ac:cxnSpMkLst>
            <pc:docMk/>
            <pc:sldMk cId="3578835226" sldId="376"/>
            <ac:cxnSpMk id="7" creationId="{0180813C-8F14-5E2C-F3FC-1854FD995A63}"/>
          </ac:cxnSpMkLst>
        </pc:cxnChg>
        <pc:cxnChg chg="add mod">
          <ac:chgData name="Lisa Ellis" userId="1e3b8b31-18a3-40b3-8e12-8230c5071370" providerId="ADAL" clId="{FDDBE64C-E8D3-4E3C-B294-7138F3235F29}" dt="2024-09-30T17:52:12.901" v="2693" actId="1076"/>
          <ac:cxnSpMkLst>
            <pc:docMk/>
            <pc:sldMk cId="3578835226" sldId="376"/>
            <ac:cxnSpMk id="11" creationId="{A6B028DB-B193-00EF-C80F-385EE54078B5}"/>
          </ac:cxnSpMkLst>
        </pc:cxnChg>
        <pc:cxnChg chg="add mod">
          <ac:chgData name="Lisa Ellis" userId="1e3b8b31-18a3-40b3-8e12-8230c5071370" providerId="ADAL" clId="{FDDBE64C-E8D3-4E3C-B294-7138F3235F29}" dt="2024-09-30T17:09:41.082" v="2391" actId="14100"/>
          <ac:cxnSpMkLst>
            <pc:docMk/>
            <pc:sldMk cId="3578835226" sldId="376"/>
            <ac:cxnSpMk id="12" creationId="{21BEF2EC-BD49-4DC4-80C3-5AB7116929BA}"/>
          </ac:cxnSpMkLst>
        </pc:cxnChg>
        <pc:cxnChg chg="add mod">
          <ac:chgData name="Lisa Ellis" userId="1e3b8b31-18a3-40b3-8e12-8230c5071370" providerId="ADAL" clId="{FDDBE64C-E8D3-4E3C-B294-7138F3235F29}" dt="2024-09-30T17:10:03.779" v="2396" actId="14100"/>
          <ac:cxnSpMkLst>
            <pc:docMk/>
            <pc:sldMk cId="3578835226" sldId="376"/>
            <ac:cxnSpMk id="15" creationId="{3EF3E217-C59D-547F-06FB-4A11A731B59E}"/>
          </ac:cxnSpMkLst>
        </pc:cxnChg>
        <pc:cxnChg chg="add mod">
          <ac:chgData name="Lisa Ellis" userId="1e3b8b31-18a3-40b3-8e12-8230c5071370" providerId="ADAL" clId="{FDDBE64C-E8D3-4E3C-B294-7138F3235F29}" dt="2024-09-30T17:10:16.603" v="2399" actId="14100"/>
          <ac:cxnSpMkLst>
            <pc:docMk/>
            <pc:sldMk cId="3578835226" sldId="376"/>
            <ac:cxnSpMk id="18" creationId="{62EE6B24-FA62-CB3B-A49B-988F1AB152AE}"/>
          </ac:cxnSpMkLst>
        </pc:cxnChg>
      </pc:sldChg>
      <pc:sldChg chg="del">
        <pc:chgData name="Lisa Ellis" userId="1e3b8b31-18a3-40b3-8e12-8230c5071370" providerId="ADAL" clId="{FDDBE64C-E8D3-4E3C-B294-7138F3235F29}" dt="2024-09-30T17:49:59.817" v="2650" actId="2696"/>
        <pc:sldMkLst>
          <pc:docMk/>
          <pc:sldMk cId="2383162772" sldId="421"/>
        </pc:sldMkLst>
      </pc:sldChg>
      <pc:sldChg chg="del">
        <pc:chgData name="Lisa Ellis" userId="1e3b8b31-18a3-40b3-8e12-8230c5071370" providerId="ADAL" clId="{FDDBE64C-E8D3-4E3C-B294-7138F3235F29}" dt="2024-09-30T17:27:44.568" v="2430" actId="2696"/>
        <pc:sldMkLst>
          <pc:docMk/>
          <pc:sldMk cId="2292075788" sldId="424"/>
        </pc:sldMkLst>
      </pc:sldChg>
      <pc:sldChg chg="addSp delSp modSp mod">
        <pc:chgData name="Lisa Ellis" userId="1e3b8b31-18a3-40b3-8e12-8230c5071370" providerId="ADAL" clId="{FDDBE64C-E8D3-4E3C-B294-7138F3235F29}" dt="2024-09-30T18:09:09.493" v="3149" actId="20577"/>
        <pc:sldMkLst>
          <pc:docMk/>
          <pc:sldMk cId="3061407973" sldId="435"/>
        </pc:sldMkLst>
        <pc:spChg chg="mod">
          <ac:chgData name="Lisa Ellis" userId="1e3b8b31-18a3-40b3-8e12-8230c5071370" providerId="ADAL" clId="{FDDBE64C-E8D3-4E3C-B294-7138F3235F29}" dt="2024-09-20T14:22:02.228" v="799" actId="20577"/>
          <ac:spMkLst>
            <pc:docMk/>
            <pc:sldMk cId="3061407973" sldId="435"/>
            <ac:spMk id="2" creationId="{FE594184-848C-DC4A-D0D6-FF3DC2D60FE6}"/>
          </ac:spMkLst>
        </pc:spChg>
        <pc:spChg chg="mod">
          <ac:chgData name="Lisa Ellis" userId="1e3b8b31-18a3-40b3-8e12-8230c5071370" providerId="ADAL" clId="{FDDBE64C-E8D3-4E3C-B294-7138F3235F29}" dt="2024-09-30T18:09:09.493" v="3149" actId="20577"/>
          <ac:spMkLst>
            <pc:docMk/>
            <pc:sldMk cId="3061407973" sldId="435"/>
            <ac:spMk id="3" creationId="{50AE9559-C2B0-CFAC-B2AD-4EFABFFD5973}"/>
          </ac:spMkLst>
        </pc:spChg>
        <pc:picChg chg="del">
          <ac:chgData name="Lisa Ellis" userId="1e3b8b31-18a3-40b3-8e12-8230c5071370" providerId="ADAL" clId="{FDDBE64C-E8D3-4E3C-B294-7138F3235F29}" dt="2024-09-30T18:05:35.010" v="3100" actId="478"/>
          <ac:picMkLst>
            <pc:docMk/>
            <pc:sldMk cId="3061407973" sldId="435"/>
            <ac:picMk id="4" creationId="{37F785E6-FACD-091F-251A-40D7CDF1DB21}"/>
          </ac:picMkLst>
        </pc:picChg>
        <pc:picChg chg="add mod">
          <ac:chgData name="Lisa Ellis" userId="1e3b8b31-18a3-40b3-8e12-8230c5071370" providerId="ADAL" clId="{FDDBE64C-E8D3-4E3C-B294-7138F3235F29}" dt="2024-09-30T18:08:02.859" v="3139" actId="1076"/>
          <ac:picMkLst>
            <pc:docMk/>
            <pc:sldMk cId="3061407973" sldId="435"/>
            <ac:picMk id="6" creationId="{DB059AE4-8CEC-81DF-4E49-96A58D5D28FF}"/>
          </ac:picMkLst>
        </pc:picChg>
      </pc:sldChg>
      <pc:sldChg chg="modSp mod">
        <pc:chgData name="Lisa Ellis" userId="1e3b8b31-18a3-40b3-8e12-8230c5071370" providerId="ADAL" clId="{FDDBE64C-E8D3-4E3C-B294-7138F3235F29}" dt="2024-09-17T15:50:29.339" v="364" actId="20577"/>
        <pc:sldMkLst>
          <pc:docMk/>
          <pc:sldMk cId="3174474590" sldId="441"/>
        </pc:sldMkLst>
        <pc:spChg chg="mod">
          <ac:chgData name="Lisa Ellis" userId="1e3b8b31-18a3-40b3-8e12-8230c5071370" providerId="ADAL" clId="{FDDBE64C-E8D3-4E3C-B294-7138F3235F29}" dt="2024-09-17T15:49:16.849" v="320" actId="20577"/>
          <ac:spMkLst>
            <pc:docMk/>
            <pc:sldMk cId="3174474590" sldId="441"/>
            <ac:spMk id="2" creationId="{0822C602-4DDD-DAE9-A7B9-8C09D356FE48}"/>
          </ac:spMkLst>
        </pc:spChg>
        <pc:spChg chg="mod">
          <ac:chgData name="Lisa Ellis" userId="1e3b8b31-18a3-40b3-8e12-8230c5071370" providerId="ADAL" clId="{FDDBE64C-E8D3-4E3C-B294-7138F3235F29}" dt="2024-09-17T15:50:29.339" v="364" actId="20577"/>
          <ac:spMkLst>
            <pc:docMk/>
            <pc:sldMk cId="3174474590" sldId="441"/>
            <ac:spMk id="8" creationId="{5BAD87F3-3ECF-0401-6BCB-292E4E4DB248}"/>
          </ac:spMkLst>
        </pc:spChg>
        <pc:spChg chg="mod">
          <ac:chgData name="Lisa Ellis" userId="1e3b8b31-18a3-40b3-8e12-8230c5071370" providerId="ADAL" clId="{FDDBE64C-E8D3-4E3C-B294-7138F3235F29}" dt="2024-09-17T15:49:50.187" v="322" actId="20577"/>
          <ac:spMkLst>
            <pc:docMk/>
            <pc:sldMk cId="3174474590" sldId="441"/>
            <ac:spMk id="9" creationId="{FC697E34-59CF-B1C4-515E-6A5D3B2C23D3}"/>
          </ac:spMkLst>
        </pc:spChg>
        <pc:spChg chg="mod">
          <ac:chgData name="Lisa Ellis" userId="1e3b8b31-18a3-40b3-8e12-8230c5071370" providerId="ADAL" clId="{FDDBE64C-E8D3-4E3C-B294-7138F3235F29}" dt="2024-09-17T15:50:10.439" v="355" actId="20577"/>
          <ac:spMkLst>
            <pc:docMk/>
            <pc:sldMk cId="3174474590" sldId="441"/>
            <ac:spMk id="10" creationId="{BF37A31C-083F-3313-60B5-0C399CBD85BC}"/>
          </ac:spMkLst>
        </pc:spChg>
      </pc:sldChg>
      <pc:sldChg chg="addSp delSp modSp new del mod modClrScheme chgLayout">
        <pc:chgData name="Lisa Ellis" userId="1e3b8b31-18a3-40b3-8e12-8230c5071370" providerId="ADAL" clId="{FDDBE64C-E8D3-4E3C-B294-7138F3235F29}" dt="2024-09-20T14:19:00.595" v="721" actId="2696"/>
        <pc:sldMkLst>
          <pc:docMk/>
          <pc:sldMk cId="3060577747" sldId="442"/>
        </pc:sldMkLst>
        <pc:spChg chg="mod">
          <ac:chgData name="Lisa Ellis" userId="1e3b8b31-18a3-40b3-8e12-8230c5071370" providerId="ADAL" clId="{FDDBE64C-E8D3-4E3C-B294-7138F3235F29}" dt="2024-09-20T13:41:49.994" v="638" actId="26606"/>
          <ac:spMkLst>
            <pc:docMk/>
            <pc:sldMk cId="3060577747" sldId="442"/>
            <ac:spMk id="2" creationId="{1C575A87-3BF7-5A9D-A966-0E235A0A8C0A}"/>
          </ac:spMkLst>
        </pc:spChg>
        <pc:spChg chg="del">
          <ac:chgData name="Lisa Ellis" userId="1e3b8b31-18a3-40b3-8e12-8230c5071370" providerId="ADAL" clId="{FDDBE64C-E8D3-4E3C-B294-7138F3235F29}" dt="2024-09-20T13:40:58.454" v="626" actId="931"/>
          <ac:spMkLst>
            <pc:docMk/>
            <pc:sldMk cId="3060577747" sldId="442"/>
            <ac:spMk id="3" creationId="{A54127F6-0FF0-2666-DFF5-FBB8FDCD9335}"/>
          </ac:spMkLst>
        </pc:spChg>
        <pc:spChg chg="add mod">
          <ac:chgData name="Lisa Ellis" userId="1e3b8b31-18a3-40b3-8e12-8230c5071370" providerId="ADAL" clId="{FDDBE64C-E8D3-4E3C-B294-7138F3235F29}" dt="2024-09-20T13:42:30.277" v="645" actId="14100"/>
          <ac:spMkLst>
            <pc:docMk/>
            <pc:sldMk cId="3060577747" sldId="442"/>
            <ac:spMk id="6" creationId="{283C8871-1472-3054-7DFA-64826D842314}"/>
          </ac:spMkLst>
        </pc:spChg>
        <pc:spChg chg="add mod">
          <ac:chgData name="Lisa Ellis" userId="1e3b8b31-18a3-40b3-8e12-8230c5071370" providerId="ADAL" clId="{FDDBE64C-E8D3-4E3C-B294-7138F3235F29}" dt="2024-09-20T13:41:49.994" v="638" actId="26606"/>
          <ac:spMkLst>
            <pc:docMk/>
            <pc:sldMk cId="3060577747" sldId="442"/>
            <ac:spMk id="7" creationId="{710E51F5-E663-E350-9602-A5E63AC18EFB}"/>
          </ac:spMkLst>
        </pc:spChg>
        <pc:spChg chg="add mod">
          <ac:chgData name="Lisa Ellis" userId="1e3b8b31-18a3-40b3-8e12-8230c5071370" providerId="ADAL" clId="{FDDBE64C-E8D3-4E3C-B294-7138F3235F29}" dt="2024-09-20T14:18:56.510" v="720" actId="478"/>
          <ac:spMkLst>
            <pc:docMk/>
            <pc:sldMk cId="3060577747" sldId="442"/>
            <ac:spMk id="9" creationId="{86DF893D-7308-7739-348A-65E23763A1D7}"/>
          </ac:spMkLst>
        </pc:spChg>
        <pc:spChg chg="add del mod">
          <ac:chgData name="Lisa Ellis" userId="1e3b8b31-18a3-40b3-8e12-8230c5071370" providerId="ADAL" clId="{FDDBE64C-E8D3-4E3C-B294-7138F3235F29}" dt="2024-09-20T13:41:30.305" v="633" actId="26606"/>
          <ac:spMkLst>
            <pc:docMk/>
            <pc:sldMk cId="3060577747" sldId="442"/>
            <ac:spMk id="10" creationId="{C18B65BE-8E7E-FCCE-8E88-51E7D75E8905}"/>
          </ac:spMkLst>
        </pc:spChg>
        <pc:picChg chg="add del mod modCrop">
          <ac:chgData name="Lisa Ellis" userId="1e3b8b31-18a3-40b3-8e12-8230c5071370" providerId="ADAL" clId="{FDDBE64C-E8D3-4E3C-B294-7138F3235F29}" dt="2024-09-20T14:18:56.510" v="720" actId="478"/>
          <ac:picMkLst>
            <pc:docMk/>
            <pc:sldMk cId="3060577747" sldId="442"/>
            <ac:picMk id="5" creationId="{CF2C1C6F-E20B-4CF1-9136-90399468C03C}"/>
          </ac:picMkLst>
        </pc:picChg>
      </pc:sldChg>
      <pc:sldChg chg="addSp delSp modSp add mod ord modClrScheme chgLayout">
        <pc:chgData name="Lisa Ellis" userId="1e3b8b31-18a3-40b3-8e12-8230c5071370" providerId="ADAL" clId="{FDDBE64C-E8D3-4E3C-B294-7138F3235F29}" dt="2024-09-30T16:19:16.312" v="1906" actId="20577"/>
        <pc:sldMkLst>
          <pc:docMk/>
          <pc:sldMk cId="3766868976" sldId="443"/>
        </pc:sldMkLst>
        <pc:spChg chg="mod ord">
          <ac:chgData name="Lisa Ellis" userId="1e3b8b31-18a3-40b3-8e12-8230c5071370" providerId="ADAL" clId="{FDDBE64C-E8D3-4E3C-B294-7138F3235F29}" dt="2024-09-30T16:19:16.312" v="1906" actId="20577"/>
          <ac:spMkLst>
            <pc:docMk/>
            <pc:sldMk cId="3766868976" sldId="443"/>
            <ac:spMk id="2" creationId="{00000000-0000-0000-0000-000000000000}"/>
          </ac:spMkLst>
        </pc:spChg>
        <pc:spChg chg="del">
          <ac:chgData name="Lisa Ellis" userId="1e3b8b31-18a3-40b3-8e12-8230c5071370" providerId="ADAL" clId="{FDDBE64C-E8D3-4E3C-B294-7138F3235F29}" dt="2024-09-20T13:46:04.693" v="654" actId="478"/>
          <ac:spMkLst>
            <pc:docMk/>
            <pc:sldMk cId="3766868976" sldId="443"/>
            <ac:spMk id="5" creationId="{D7D5A93E-E030-8F30-66E7-CB7CD519AB8A}"/>
          </ac:spMkLst>
        </pc:spChg>
        <pc:spChg chg="add mod">
          <ac:chgData name="Lisa Ellis" userId="1e3b8b31-18a3-40b3-8e12-8230c5071370" providerId="ADAL" clId="{FDDBE64C-E8D3-4E3C-B294-7138F3235F29}" dt="2024-09-20T13:49:01.460" v="674" actId="1076"/>
          <ac:spMkLst>
            <pc:docMk/>
            <pc:sldMk cId="3766868976" sldId="443"/>
            <ac:spMk id="7" creationId="{8439A619-D705-2E83-DA38-A1D78A8A76D1}"/>
          </ac:spMkLst>
        </pc:spChg>
        <pc:spChg chg="mod ord">
          <ac:chgData name="Lisa Ellis" userId="1e3b8b31-18a3-40b3-8e12-8230c5071370" providerId="ADAL" clId="{FDDBE64C-E8D3-4E3C-B294-7138F3235F29}" dt="2024-09-30T16:15:31.287" v="1837" actId="1076"/>
          <ac:spMkLst>
            <pc:docMk/>
            <pc:sldMk cId="3766868976" sldId="443"/>
            <ac:spMk id="8" creationId="{DE442600-79FE-4D35-3435-B4440D87EA16}"/>
          </ac:spMkLst>
        </pc:spChg>
        <pc:picChg chg="del">
          <ac:chgData name="Lisa Ellis" userId="1e3b8b31-18a3-40b3-8e12-8230c5071370" providerId="ADAL" clId="{FDDBE64C-E8D3-4E3C-B294-7138F3235F29}" dt="2024-09-20T13:46:01.340" v="653" actId="478"/>
          <ac:picMkLst>
            <pc:docMk/>
            <pc:sldMk cId="3766868976" sldId="443"/>
            <ac:picMk id="4" creationId="{A51B7A3B-1205-AD6D-ABD0-99677E200109}"/>
          </ac:picMkLst>
        </pc:picChg>
        <pc:picChg chg="add mod">
          <ac:chgData name="Lisa Ellis" userId="1e3b8b31-18a3-40b3-8e12-8230c5071370" providerId="ADAL" clId="{FDDBE64C-E8D3-4E3C-B294-7138F3235F29}" dt="2024-09-20T13:48:21.288" v="664" actId="1076"/>
          <ac:picMkLst>
            <pc:docMk/>
            <pc:sldMk cId="3766868976" sldId="443"/>
            <ac:picMk id="6" creationId="{29FD34CB-576F-6DAE-4B3F-C08C380D9FE1}"/>
          </ac:picMkLst>
        </pc:picChg>
      </pc:sldChg>
      <pc:sldChg chg="modSp add mod ord modClrScheme chgLayout">
        <pc:chgData name="Lisa Ellis" userId="1e3b8b31-18a3-40b3-8e12-8230c5071370" providerId="ADAL" clId="{FDDBE64C-E8D3-4E3C-B294-7138F3235F29}" dt="2024-09-30T16:17:48.245" v="1860" actId="5793"/>
        <pc:sldMkLst>
          <pc:docMk/>
          <pc:sldMk cId="7772754" sldId="444"/>
        </pc:sldMkLst>
        <pc:spChg chg="mod ord">
          <ac:chgData name="Lisa Ellis" userId="1e3b8b31-18a3-40b3-8e12-8230c5071370" providerId="ADAL" clId="{FDDBE64C-E8D3-4E3C-B294-7138F3235F29}" dt="2024-09-20T14:18:07.434" v="716" actId="113"/>
          <ac:spMkLst>
            <pc:docMk/>
            <pc:sldMk cId="7772754" sldId="444"/>
            <ac:spMk id="2" creationId="{0123D691-A79C-4B7D-8E88-8139EA5F4BC9}"/>
          </ac:spMkLst>
        </pc:spChg>
        <pc:spChg chg="mod ord">
          <ac:chgData name="Lisa Ellis" userId="1e3b8b31-18a3-40b3-8e12-8230c5071370" providerId="ADAL" clId="{FDDBE64C-E8D3-4E3C-B294-7138F3235F29}" dt="2024-09-30T16:17:48.245" v="1860" actId="5793"/>
          <ac:spMkLst>
            <pc:docMk/>
            <pc:sldMk cId="7772754" sldId="444"/>
            <ac:spMk id="3" creationId="{90839837-BECF-48BB-9213-2512B6E112EC}"/>
          </ac:spMkLst>
        </pc:spChg>
        <pc:spChg chg="mod">
          <ac:chgData name="Lisa Ellis" userId="1e3b8b31-18a3-40b3-8e12-8230c5071370" providerId="ADAL" clId="{FDDBE64C-E8D3-4E3C-B294-7138F3235F29}" dt="2024-09-20T14:17:41.356" v="710" actId="113"/>
          <ac:spMkLst>
            <pc:docMk/>
            <pc:sldMk cId="7772754" sldId="444"/>
            <ac:spMk id="5" creationId="{4AE86627-843E-B187-12F2-F970094A5ADA}"/>
          </ac:spMkLst>
        </pc:spChg>
        <pc:spChg chg="mod">
          <ac:chgData name="Lisa Ellis" userId="1e3b8b31-18a3-40b3-8e12-8230c5071370" providerId="ADAL" clId="{FDDBE64C-E8D3-4E3C-B294-7138F3235F29}" dt="2024-09-20T14:18:22.068" v="717" actId="113"/>
          <ac:spMkLst>
            <pc:docMk/>
            <pc:sldMk cId="7772754" sldId="444"/>
            <ac:spMk id="7" creationId="{B53EB27A-BA91-4378-14D7-82E0387F5368}"/>
          </ac:spMkLst>
        </pc:spChg>
        <pc:picChg chg="mod">
          <ac:chgData name="Lisa Ellis" userId="1e3b8b31-18a3-40b3-8e12-8230c5071370" providerId="ADAL" clId="{FDDBE64C-E8D3-4E3C-B294-7138F3235F29}" dt="2024-09-20T14:17:11.406" v="706" actId="1076"/>
          <ac:picMkLst>
            <pc:docMk/>
            <pc:sldMk cId="7772754" sldId="444"/>
            <ac:picMk id="6" creationId="{4CBABC3E-675F-D614-08B7-9D671DBDE68A}"/>
          </ac:picMkLst>
        </pc:picChg>
      </pc:sldChg>
      <pc:sldChg chg="add del">
        <pc:chgData name="Lisa Ellis" userId="1e3b8b31-18a3-40b3-8e12-8230c5071370" providerId="ADAL" clId="{FDDBE64C-E8D3-4E3C-B294-7138F3235F29}" dt="2024-09-20T13:49:19.380" v="677" actId="2696"/>
        <pc:sldMkLst>
          <pc:docMk/>
          <pc:sldMk cId="794485092" sldId="444"/>
        </pc:sldMkLst>
      </pc:sldChg>
      <pc:sldChg chg="add del">
        <pc:chgData name="Lisa Ellis" userId="1e3b8b31-18a3-40b3-8e12-8230c5071370" providerId="ADAL" clId="{FDDBE64C-E8D3-4E3C-B294-7138F3235F29}" dt="2024-09-20T13:47:57.113" v="658" actId="2696"/>
        <pc:sldMkLst>
          <pc:docMk/>
          <pc:sldMk cId="3905751059" sldId="444"/>
        </pc:sldMkLst>
      </pc:sldChg>
      <pc:sldChg chg="ord">
        <pc:chgData name="Lisa Ellis" userId="1e3b8b31-18a3-40b3-8e12-8230c5071370" providerId="ADAL" clId="{FDDBE64C-E8D3-4E3C-B294-7138F3235F29}" dt="2024-09-30T16:17:29.914" v="1839"/>
        <pc:sldMkLst>
          <pc:docMk/>
          <pc:sldMk cId="2377301184" sldId="445"/>
        </pc:sldMkLst>
      </pc:sldChg>
      <pc:sldChg chg="addSp delSp modSp new mod ord delAnim modAnim">
        <pc:chgData name="Lisa Ellis" userId="1e3b8b31-18a3-40b3-8e12-8230c5071370" providerId="ADAL" clId="{FDDBE64C-E8D3-4E3C-B294-7138F3235F29}" dt="2024-09-30T17:26:41.785" v="2429"/>
        <pc:sldMkLst>
          <pc:docMk/>
          <pc:sldMk cId="3651393680" sldId="446"/>
        </pc:sldMkLst>
        <pc:spChg chg="mod">
          <ac:chgData name="Lisa Ellis" userId="1e3b8b31-18a3-40b3-8e12-8230c5071370" providerId="ADAL" clId="{FDDBE64C-E8D3-4E3C-B294-7138F3235F29}" dt="2024-09-30T15:26:11.913" v="1064" actId="20577"/>
          <ac:spMkLst>
            <pc:docMk/>
            <pc:sldMk cId="3651393680" sldId="446"/>
            <ac:spMk id="2" creationId="{12B65FD9-7B6A-8B7E-0618-7AD3DAE323DE}"/>
          </ac:spMkLst>
        </pc:spChg>
        <pc:spChg chg="mod">
          <ac:chgData name="Lisa Ellis" userId="1e3b8b31-18a3-40b3-8e12-8230c5071370" providerId="ADAL" clId="{FDDBE64C-E8D3-4E3C-B294-7138F3235F29}" dt="2024-09-30T16:31:38.462" v="2005" actId="113"/>
          <ac:spMkLst>
            <pc:docMk/>
            <pc:sldMk cId="3651393680" sldId="446"/>
            <ac:spMk id="3" creationId="{C3EB13B0-6C8B-BE66-3283-9EF3E023B3D3}"/>
          </ac:spMkLst>
        </pc:spChg>
        <pc:spChg chg="add del mod">
          <ac:chgData name="Lisa Ellis" userId="1e3b8b31-18a3-40b3-8e12-8230c5071370" providerId="ADAL" clId="{FDDBE64C-E8D3-4E3C-B294-7138F3235F29}" dt="2024-09-30T15:43:36.543" v="1225" actId="478"/>
          <ac:spMkLst>
            <pc:docMk/>
            <pc:sldMk cId="3651393680" sldId="446"/>
            <ac:spMk id="4" creationId="{7AC9BCD9-3BC8-BFD5-35A5-4C5DD761C022}"/>
          </ac:spMkLst>
        </pc:spChg>
        <pc:spChg chg="add mod">
          <ac:chgData name="Lisa Ellis" userId="1e3b8b31-18a3-40b3-8e12-8230c5071370" providerId="ADAL" clId="{FDDBE64C-E8D3-4E3C-B294-7138F3235F29}" dt="2024-09-30T15:44:44.670" v="1245" actId="207"/>
          <ac:spMkLst>
            <pc:docMk/>
            <pc:sldMk cId="3651393680" sldId="446"/>
            <ac:spMk id="5" creationId="{EF565730-5568-37E4-29A5-BE4D062D1A5B}"/>
          </ac:spMkLst>
        </pc:spChg>
        <pc:spChg chg="add del mod">
          <ac:chgData name="Lisa Ellis" userId="1e3b8b31-18a3-40b3-8e12-8230c5071370" providerId="ADAL" clId="{FDDBE64C-E8D3-4E3C-B294-7138F3235F29}" dt="2024-09-30T15:45:27.129" v="1261"/>
          <ac:spMkLst>
            <pc:docMk/>
            <pc:sldMk cId="3651393680" sldId="446"/>
            <ac:spMk id="6" creationId="{215A7994-E6C8-5047-D72D-B59779820C24}"/>
          </ac:spMkLst>
        </pc:spChg>
        <pc:spChg chg="add mod">
          <ac:chgData name="Lisa Ellis" userId="1e3b8b31-18a3-40b3-8e12-8230c5071370" providerId="ADAL" clId="{FDDBE64C-E8D3-4E3C-B294-7138F3235F29}" dt="2024-09-30T15:52:42.469" v="1393" actId="1076"/>
          <ac:spMkLst>
            <pc:docMk/>
            <pc:sldMk cId="3651393680" sldId="446"/>
            <ac:spMk id="7" creationId="{F44FDBC5-170E-5696-3F68-9BCCCF95A879}"/>
          </ac:spMkLst>
        </pc:spChg>
        <pc:spChg chg="add mod">
          <ac:chgData name="Lisa Ellis" userId="1e3b8b31-18a3-40b3-8e12-8230c5071370" providerId="ADAL" clId="{FDDBE64C-E8D3-4E3C-B294-7138F3235F29}" dt="2024-09-30T16:22:38.399" v="1992" actId="20577"/>
          <ac:spMkLst>
            <pc:docMk/>
            <pc:sldMk cId="3651393680" sldId="446"/>
            <ac:spMk id="8" creationId="{FD654139-2E49-B9C1-239E-1977386FCC1D}"/>
          </ac:spMkLst>
        </pc:spChg>
        <pc:spChg chg="add mod">
          <ac:chgData name="Lisa Ellis" userId="1e3b8b31-18a3-40b3-8e12-8230c5071370" providerId="ADAL" clId="{FDDBE64C-E8D3-4E3C-B294-7138F3235F29}" dt="2024-09-30T17:26:07.988" v="2419" actId="1076"/>
          <ac:spMkLst>
            <pc:docMk/>
            <pc:sldMk cId="3651393680" sldId="446"/>
            <ac:spMk id="9" creationId="{7D8129C2-19BF-0C18-08E4-DDB8A8CD1E03}"/>
          </ac:spMkLst>
        </pc:spChg>
        <pc:spChg chg="add mod">
          <ac:chgData name="Lisa Ellis" userId="1e3b8b31-18a3-40b3-8e12-8230c5071370" providerId="ADAL" clId="{FDDBE64C-E8D3-4E3C-B294-7138F3235F29}" dt="2024-09-30T17:26:14.545" v="2420" actId="1076"/>
          <ac:spMkLst>
            <pc:docMk/>
            <pc:sldMk cId="3651393680" sldId="446"/>
            <ac:spMk id="10" creationId="{E101AD1E-28CB-2E3E-20BA-D07E5F2148D6}"/>
          </ac:spMkLst>
        </pc:spChg>
        <pc:spChg chg="add mod">
          <ac:chgData name="Lisa Ellis" userId="1e3b8b31-18a3-40b3-8e12-8230c5071370" providerId="ADAL" clId="{FDDBE64C-E8D3-4E3C-B294-7138F3235F29}" dt="2024-09-30T15:46:54.390" v="1312" actId="20577"/>
          <ac:spMkLst>
            <pc:docMk/>
            <pc:sldMk cId="3651393680" sldId="446"/>
            <ac:spMk id="11" creationId="{714F0F62-9EC8-3453-9B49-935FBCEDF923}"/>
          </ac:spMkLst>
        </pc:spChg>
        <pc:spChg chg="add del mod">
          <ac:chgData name="Lisa Ellis" userId="1e3b8b31-18a3-40b3-8e12-8230c5071370" providerId="ADAL" clId="{FDDBE64C-E8D3-4E3C-B294-7138F3235F29}" dt="2024-09-30T16:59:19.031" v="2349" actId="478"/>
          <ac:spMkLst>
            <pc:docMk/>
            <pc:sldMk cId="3651393680" sldId="446"/>
            <ac:spMk id="14" creationId="{90059968-AD2E-819F-9A30-6ED2EB774F7F}"/>
          </ac:spMkLst>
        </pc:spChg>
        <pc:spChg chg="add del mod">
          <ac:chgData name="Lisa Ellis" userId="1e3b8b31-18a3-40b3-8e12-8230c5071370" providerId="ADAL" clId="{FDDBE64C-E8D3-4E3C-B294-7138F3235F29}" dt="2024-09-30T15:50:14.869" v="1347" actId="478"/>
          <ac:spMkLst>
            <pc:docMk/>
            <pc:sldMk cId="3651393680" sldId="446"/>
            <ac:spMk id="15" creationId="{ECF34B6C-AD19-C8B6-6107-8105F2D28DCF}"/>
          </ac:spMkLst>
        </pc:spChg>
        <pc:spChg chg="add mod">
          <ac:chgData name="Lisa Ellis" userId="1e3b8b31-18a3-40b3-8e12-8230c5071370" providerId="ADAL" clId="{FDDBE64C-E8D3-4E3C-B294-7138F3235F29}" dt="2024-09-30T16:24:50.653" v="1995" actId="20577"/>
          <ac:spMkLst>
            <pc:docMk/>
            <pc:sldMk cId="3651393680" sldId="446"/>
            <ac:spMk id="16" creationId="{7A732E86-8468-4A8B-DC01-92FB6171A4B0}"/>
          </ac:spMkLst>
        </pc:spChg>
        <pc:spChg chg="add mod">
          <ac:chgData name="Lisa Ellis" userId="1e3b8b31-18a3-40b3-8e12-8230c5071370" providerId="ADAL" clId="{FDDBE64C-E8D3-4E3C-B294-7138F3235F29}" dt="2024-09-30T15:52:56.609" v="1404" actId="1076"/>
          <ac:spMkLst>
            <pc:docMk/>
            <pc:sldMk cId="3651393680" sldId="446"/>
            <ac:spMk id="17" creationId="{52520716-CC2A-F0DD-697B-3B0CE7E12288}"/>
          </ac:spMkLst>
        </pc:spChg>
        <pc:spChg chg="add mod">
          <ac:chgData name="Lisa Ellis" userId="1e3b8b31-18a3-40b3-8e12-8230c5071370" providerId="ADAL" clId="{FDDBE64C-E8D3-4E3C-B294-7138F3235F29}" dt="2024-09-30T15:54:02.833" v="1425" actId="1076"/>
          <ac:spMkLst>
            <pc:docMk/>
            <pc:sldMk cId="3651393680" sldId="446"/>
            <ac:spMk id="18" creationId="{83075980-2496-DAD4-477C-BBD6FAA536F7}"/>
          </ac:spMkLst>
        </pc:spChg>
        <pc:spChg chg="add mod">
          <ac:chgData name="Lisa Ellis" userId="1e3b8b31-18a3-40b3-8e12-8230c5071370" providerId="ADAL" clId="{FDDBE64C-E8D3-4E3C-B294-7138F3235F29}" dt="2024-09-30T15:54:40.631" v="1453" actId="20577"/>
          <ac:spMkLst>
            <pc:docMk/>
            <pc:sldMk cId="3651393680" sldId="446"/>
            <ac:spMk id="19" creationId="{7E266362-15A6-9A9D-0677-4585B820E1D8}"/>
          </ac:spMkLst>
        </pc:spChg>
        <pc:spChg chg="add mod">
          <ac:chgData name="Lisa Ellis" userId="1e3b8b31-18a3-40b3-8e12-8230c5071370" providerId="ADAL" clId="{FDDBE64C-E8D3-4E3C-B294-7138F3235F29}" dt="2024-09-30T15:55:37.738" v="1511" actId="14100"/>
          <ac:spMkLst>
            <pc:docMk/>
            <pc:sldMk cId="3651393680" sldId="446"/>
            <ac:spMk id="20" creationId="{441C7468-FAF2-7E05-E4A6-088DF97431B1}"/>
          </ac:spMkLst>
        </pc:spChg>
        <pc:spChg chg="add mod">
          <ac:chgData name="Lisa Ellis" userId="1e3b8b31-18a3-40b3-8e12-8230c5071370" providerId="ADAL" clId="{FDDBE64C-E8D3-4E3C-B294-7138F3235F29}" dt="2024-09-30T15:59:03.246" v="1533" actId="1076"/>
          <ac:spMkLst>
            <pc:docMk/>
            <pc:sldMk cId="3651393680" sldId="446"/>
            <ac:spMk id="21" creationId="{370B6580-93DC-98A3-DB7E-3B5333E767A2}"/>
          </ac:spMkLst>
        </pc:spChg>
        <pc:picChg chg="add del mod">
          <ac:chgData name="Lisa Ellis" userId="1e3b8b31-18a3-40b3-8e12-8230c5071370" providerId="ADAL" clId="{FDDBE64C-E8D3-4E3C-B294-7138F3235F29}" dt="2024-09-30T17:22:22.705" v="2404" actId="478"/>
          <ac:picMkLst>
            <pc:docMk/>
            <pc:sldMk cId="3651393680" sldId="446"/>
            <ac:picMk id="13" creationId="{BD1F252A-7184-56B8-777C-2294B876DAB8}"/>
          </ac:picMkLst>
        </pc:picChg>
        <pc:picChg chg="add del mod">
          <ac:chgData name="Lisa Ellis" userId="1e3b8b31-18a3-40b3-8e12-8230c5071370" providerId="ADAL" clId="{FDDBE64C-E8D3-4E3C-B294-7138F3235F29}" dt="2024-09-30T17:22:58.705" v="2410" actId="478"/>
          <ac:picMkLst>
            <pc:docMk/>
            <pc:sldMk cId="3651393680" sldId="446"/>
            <ac:picMk id="22" creationId="{06FE4A87-CCF7-508C-BA45-29D856B4B49A}"/>
          </ac:picMkLst>
        </pc:picChg>
        <pc:picChg chg="add mod">
          <ac:chgData name="Lisa Ellis" userId="1e3b8b31-18a3-40b3-8e12-8230c5071370" providerId="ADAL" clId="{FDDBE64C-E8D3-4E3C-B294-7138F3235F29}" dt="2024-09-30T17:24:21.022" v="2414" actId="1076"/>
          <ac:picMkLst>
            <pc:docMk/>
            <pc:sldMk cId="3651393680" sldId="446"/>
            <ac:picMk id="23" creationId="{21F19CB1-213E-EE53-CA09-9742D5177475}"/>
          </ac:picMkLst>
        </pc:picChg>
      </pc:sldChg>
      <pc:sldChg chg="modSp new del mod">
        <pc:chgData name="Lisa Ellis" userId="1e3b8b31-18a3-40b3-8e12-8230c5071370" providerId="ADAL" clId="{FDDBE64C-E8D3-4E3C-B294-7138F3235F29}" dt="2024-09-30T17:05:42.175" v="2350" actId="2696"/>
        <pc:sldMkLst>
          <pc:docMk/>
          <pc:sldMk cId="1293948718" sldId="447"/>
        </pc:sldMkLst>
        <pc:spChg chg="mod">
          <ac:chgData name="Lisa Ellis" userId="1e3b8b31-18a3-40b3-8e12-8230c5071370" providerId="ADAL" clId="{FDDBE64C-E8D3-4E3C-B294-7138F3235F29}" dt="2024-09-30T15:59:25.234" v="1555" actId="5793"/>
          <ac:spMkLst>
            <pc:docMk/>
            <pc:sldMk cId="1293948718" sldId="447"/>
            <ac:spMk id="2" creationId="{1CB0E66A-0ADB-0596-1012-33E6E2A59257}"/>
          </ac:spMkLst>
        </pc:spChg>
        <pc:spChg chg="mod">
          <ac:chgData name="Lisa Ellis" userId="1e3b8b31-18a3-40b3-8e12-8230c5071370" providerId="ADAL" clId="{FDDBE64C-E8D3-4E3C-B294-7138F3235F29}" dt="2024-09-30T15:59:27.538" v="1556" actId="5793"/>
          <ac:spMkLst>
            <pc:docMk/>
            <pc:sldMk cId="1293948718" sldId="447"/>
            <ac:spMk id="3" creationId="{81911AA8-444E-3E5E-7FE2-49F01AD2C6EB}"/>
          </ac:spMkLst>
        </pc:spChg>
      </pc:sldChg>
      <pc:sldChg chg="addSp delSp modSp add mod ord">
        <pc:chgData name="Lisa Ellis" userId="1e3b8b31-18a3-40b3-8e12-8230c5071370" providerId="ADAL" clId="{FDDBE64C-E8D3-4E3C-B294-7138F3235F29}" dt="2024-09-30T17:59:09.427" v="2885" actId="20577"/>
        <pc:sldMkLst>
          <pc:docMk/>
          <pc:sldMk cId="1779384950" sldId="448"/>
        </pc:sldMkLst>
        <pc:spChg chg="mod">
          <ac:chgData name="Lisa Ellis" userId="1e3b8b31-18a3-40b3-8e12-8230c5071370" providerId="ADAL" clId="{FDDBE64C-E8D3-4E3C-B294-7138F3235F29}" dt="2024-09-30T17:59:09.427" v="2885" actId="20577"/>
          <ac:spMkLst>
            <pc:docMk/>
            <pc:sldMk cId="1779384950" sldId="448"/>
            <ac:spMk id="2" creationId="{FE594184-848C-DC4A-D0D6-FF3DC2D60FE6}"/>
          </ac:spMkLst>
        </pc:spChg>
        <pc:spChg chg="mod">
          <ac:chgData name="Lisa Ellis" userId="1e3b8b31-18a3-40b3-8e12-8230c5071370" providerId="ADAL" clId="{FDDBE64C-E8D3-4E3C-B294-7138F3235F29}" dt="2024-09-30T17:58:25.948" v="2883" actId="1076"/>
          <ac:spMkLst>
            <pc:docMk/>
            <pc:sldMk cId="1779384950" sldId="448"/>
            <ac:spMk id="3" creationId="{50AE9559-C2B0-CFAC-B2AD-4EFABFFD5973}"/>
          </ac:spMkLst>
        </pc:spChg>
        <pc:spChg chg="add del mod">
          <ac:chgData name="Lisa Ellis" userId="1e3b8b31-18a3-40b3-8e12-8230c5071370" providerId="ADAL" clId="{FDDBE64C-E8D3-4E3C-B294-7138F3235F29}" dt="2024-09-30T17:57:13.355" v="2861" actId="478"/>
          <ac:spMkLst>
            <pc:docMk/>
            <pc:sldMk cId="1779384950" sldId="448"/>
            <ac:spMk id="9" creationId="{C63C6DE5-B555-7AE5-BA66-2366C0D1C7F2}"/>
          </ac:spMkLst>
        </pc:spChg>
        <pc:spChg chg="add mod">
          <ac:chgData name="Lisa Ellis" userId="1e3b8b31-18a3-40b3-8e12-8230c5071370" providerId="ADAL" clId="{FDDBE64C-E8D3-4E3C-B294-7138F3235F29}" dt="2024-09-30T17:58:07.750" v="2878" actId="1076"/>
          <ac:spMkLst>
            <pc:docMk/>
            <pc:sldMk cId="1779384950" sldId="448"/>
            <ac:spMk id="10" creationId="{43D6A4F6-1DC3-93E2-B674-A24428E6B1E1}"/>
          </ac:spMkLst>
        </pc:spChg>
        <pc:picChg chg="del mod">
          <ac:chgData name="Lisa Ellis" userId="1e3b8b31-18a3-40b3-8e12-8230c5071370" providerId="ADAL" clId="{FDDBE64C-E8D3-4E3C-B294-7138F3235F29}" dt="2024-09-30T16:00:31.547" v="1663" actId="478"/>
          <ac:picMkLst>
            <pc:docMk/>
            <pc:sldMk cId="1779384950" sldId="448"/>
            <ac:picMk id="4" creationId="{37F785E6-FACD-091F-251A-40D7CDF1DB21}"/>
          </ac:picMkLst>
        </pc:picChg>
        <pc:picChg chg="add mod">
          <ac:chgData name="Lisa Ellis" userId="1e3b8b31-18a3-40b3-8e12-8230c5071370" providerId="ADAL" clId="{FDDBE64C-E8D3-4E3C-B294-7138F3235F29}" dt="2024-09-30T17:39:41.842" v="2473" actId="931"/>
          <ac:picMkLst>
            <pc:docMk/>
            <pc:sldMk cId="1779384950" sldId="448"/>
            <ac:picMk id="6" creationId="{416A9823-DEF1-2306-F1D0-A1A858328DE5}"/>
          </ac:picMkLst>
        </pc:picChg>
        <pc:picChg chg="add mod">
          <ac:chgData name="Lisa Ellis" userId="1e3b8b31-18a3-40b3-8e12-8230c5071370" providerId="ADAL" clId="{FDDBE64C-E8D3-4E3C-B294-7138F3235F29}" dt="2024-09-30T17:58:27.403" v="2884" actId="1076"/>
          <ac:picMkLst>
            <pc:docMk/>
            <pc:sldMk cId="1779384950" sldId="448"/>
            <ac:picMk id="8" creationId="{7C68CAB2-963E-44CC-C56B-51BAAFF00712}"/>
          </ac:picMkLst>
        </pc:picChg>
      </pc:sldChg>
      <pc:sldChg chg="addSp delSp modSp add mod">
        <pc:chgData name="Lisa Ellis" userId="1e3b8b31-18a3-40b3-8e12-8230c5071370" providerId="ADAL" clId="{FDDBE64C-E8D3-4E3C-B294-7138F3235F29}" dt="2024-09-30T16:15:18.912" v="1835" actId="1076"/>
        <pc:sldMkLst>
          <pc:docMk/>
          <pc:sldMk cId="2210182548" sldId="449"/>
        </pc:sldMkLst>
        <pc:spChg chg="mod">
          <ac:chgData name="Lisa Ellis" userId="1e3b8b31-18a3-40b3-8e12-8230c5071370" providerId="ADAL" clId="{FDDBE64C-E8D3-4E3C-B294-7138F3235F29}" dt="2024-09-30T16:08:43.337" v="1725" actId="20577"/>
          <ac:spMkLst>
            <pc:docMk/>
            <pc:sldMk cId="2210182548" sldId="449"/>
            <ac:spMk id="2" creationId="{00000000-0000-0000-0000-000000000000}"/>
          </ac:spMkLst>
        </pc:spChg>
        <pc:spChg chg="mod ord">
          <ac:chgData name="Lisa Ellis" userId="1e3b8b31-18a3-40b3-8e12-8230c5071370" providerId="ADAL" clId="{FDDBE64C-E8D3-4E3C-B294-7138F3235F29}" dt="2024-09-30T16:10:47.315" v="1775" actId="14100"/>
          <ac:spMkLst>
            <pc:docMk/>
            <pc:sldMk cId="2210182548" sldId="449"/>
            <ac:spMk id="7" creationId="{8439A619-D705-2E83-DA38-A1D78A8A76D1}"/>
          </ac:spMkLst>
        </pc:spChg>
        <pc:spChg chg="mod">
          <ac:chgData name="Lisa Ellis" userId="1e3b8b31-18a3-40b3-8e12-8230c5071370" providerId="ADAL" clId="{FDDBE64C-E8D3-4E3C-B294-7138F3235F29}" dt="2024-09-30T16:14:42.260" v="1782" actId="14100"/>
          <ac:spMkLst>
            <pc:docMk/>
            <pc:sldMk cId="2210182548" sldId="449"/>
            <ac:spMk id="8" creationId="{DE442600-79FE-4D35-3435-B4440D87EA16}"/>
          </ac:spMkLst>
        </pc:spChg>
        <pc:spChg chg="mod">
          <ac:chgData name="Lisa Ellis" userId="1e3b8b31-18a3-40b3-8e12-8230c5071370" providerId="ADAL" clId="{FDDBE64C-E8D3-4E3C-B294-7138F3235F29}" dt="2024-09-30T16:15:18.912" v="1835" actId="1076"/>
          <ac:spMkLst>
            <pc:docMk/>
            <pc:sldMk cId="2210182548" sldId="449"/>
            <ac:spMk id="9" creationId="{2E46BCAE-3EB5-D342-D5EC-C9527748EF8E}"/>
          </ac:spMkLst>
        </pc:spChg>
        <pc:spChg chg="add mod">
          <ac:chgData name="Lisa Ellis" userId="1e3b8b31-18a3-40b3-8e12-8230c5071370" providerId="ADAL" clId="{FDDBE64C-E8D3-4E3C-B294-7138F3235F29}" dt="2024-09-30T16:15:10.281" v="1834" actId="5793"/>
          <ac:spMkLst>
            <pc:docMk/>
            <pc:sldMk cId="2210182548" sldId="449"/>
            <ac:spMk id="11" creationId="{2E32810C-8BCD-37CA-3BC3-9E98EB4DA99A}"/>
          </ac:spMkLst>
        </pc:spChg>
        <pc:picChg chg="add mod">
          <ac:chgData name="Lisa Ellis" userId="1e3b8b31-18a3-40b3-8e12-8230c5071370" providerId="ADAL" clId="{FDDBE64C-E8D3-4E3C-B294-7138F3235F29}" dt="2024-09-30T16:10:30.546" v="1770" actId="1076"/>
          <ac:picMkLst>
            <pc:docMk/>
            <pc:sldMk cId="2210182548" sldId="449"/>
            <ac:picMk id="4" creationId="{F79962D5-47B9-1032-CAB0-75FF36F8CB5C}"/>
          </ac:picMkLst>
        </pc:picChg>
        <pc:picChg chg="del">
          <ac:chgData name="Lisa Ellis" userId="1e3b8b31-18a3-40b3-8e12-8230c5071370" providerId="ADAL" clId="{FDDBE64C-E8D3-4E3C-B294-7138F3235F29}" dt="2024-09-30T16:09:17.281" v="1767" actId="478"/>
          <ac:picMkLst>
            <pc:docMk/>
            <pc:sldMk cId="2210182548" sldId="449"/>
            <ac:picMk id="6" creationId="{29FD34CB-576F-6DAE-4B3F-C08C380D9FE1}"/>
          </ac:picMkLst>
        </pc:picChg>
        <pc:picChg chg="add mod">
          <ac:chgData name="Lisa Ellis" userId="1e3b8b31-18a3-40b3-8e12-8230c5071370" providerId="ADAL" clId="{FDDBE64C-E8D3-4E3C-B294-7138F3235F29}" dt="2024-09-30T16:14:24.431" v="1779" actId="1076"/>
          <ac:picMkLst>
            <pc:docMk/>
            <pc:sldMk cId="2210182548" sldId="449"/>
            <ac:picMk id="10" creationId="{5058C248-C8FE-CAC6-926B-CED14B1D9E87}"/>
          </ac:picMkLst>
        </pc:picChg>
      </pc:sldChg>
      <pc:sldChg chg="modSp new del mod ord">
        <pc:chgData name="Lisa Ellis" userId="1e3b8b31-18a3-40b3-8e12-8230c5071370" providerId="ADAL" clId="{FDDBE64C-E8D3-4E3C-B294-7138F3235F29}" dt="2024-09-30T17:51:27.263" v="2692" actId="2696"/>
        <pc:sldMkLst>
          <pc:docMk/>
          <pc:sldMk cId="3660351056" sldId="450"/>
        </pc:sldMkLst>
        <pc:spChg chg="mod">
          <ac:chgData name="Lisa Ellis" userId="1e3b8b31-18a3-40b3-8e12-8230c5071370" providerId="ADAL" clId="{FDDBE64C-E8D3-4E3C-B294-7138F3235F29}" dt="2024-09-30T16:34:25.750" v="2015" actId="20577"/>
          <ac:spMkLst>
            <pc:docMk/>
            <pc:sldMk cId="3660351056" sldId="450"/>
            <ac:spMk id="2" creationId="{2D6368CD-6596-FD9D-16E3-0A04728436C5}"/>
          </ac:spMkLst>
        </pc:spChg>
        <pc:spChg chg="mod">
          <ac:chgData name="Lisa Ellis" userId="1e3b8b31-18a3-40b3-8e12-8230c5071370" providerId="ADAL" clId="{FDDBE64C-E8D3-4E3C-B294-7138F3235F29}" dt="2024-09-30T16:37:00.393" v="2221" actId="20577"/>
          <ac:spMkLst>
            <pc:docMk/>
            <pc:sldMk cId="3660351056" sldId="450"/>
            <ac:spMk id="3" creationId="{5766C267-CA13-3E42-F304-8EC02E50D905}"/>
          </ac:spMkLst>
        </pc:spChg>
      </pc:sldChg>
      <pc:sldMasterChg chg="add del addSldLayout delSldLayout">
        <pc:chgData name="Lisa Ellis" userId="1e3b8b31-18a3-40b3-8e12-8230c5071370" providerId="ADAL" clId="{FDDBE64C-E8D3-4E3C-B294-7138F3235F29}" dt="2024-09-20T13:49:36.174" v="680" actId="700"/>
        <pc:sldMasterMkLst>
          <pc:docMk/>
          <pc:sldMasterMk cId="80297582" sldId="2147483670"/>
        </pc:sldMasterMkLst>
        <pc:sldLayoutChg chg="add del">
          <pc:chgData name="Lisa Ellis" userId="1e3b8b31-18a3-40b3-8e12-8230c5071370" providerId="ADAL" clId="{FDDBE64C-E8D3-4E3C-B294-7138F3235F29}" dt="2024-09-20T13:49:19.380" v="677" actId="2696"/>
          <pc:sldLayoutMkLst>
            <pc:docMk/>
            <pc:sldMasterMk cId="80297582" sldId="2147483670"/>
            <pc:sldLayoutMk cId="1260057443" sldId="2147483671"/>
          </pc:sldLayoutMkLst>
        </pc:sldLayoutChg>
        <pc:sldLayoutChg chg="add del">
          <pc:chgData name="Lisa Ellis" userId="1e3b8b31-18a3-40b3-8e12-8230c5071370" providerId="ADAL" clId="{FDDBE64C-E8D3-4E3C-B294-7138F3235F29}" dt="2024-09-20T13:49:36.174" v="680" actId="700"/>
          <pc:sldLayoutMkLst>
            <pc:docMk/>
            <pc:sldMasterMk cId="80297582" sldId="2147483670"/>
            <pc:sldLayoutMk cId="3894415064" sldId="2147483671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9ECE8D-4792-4EEF-B294-B6F788482E2C}" type="doc">
      <dgm:prSet loTypeId="urn:microsoft.com/office/officeart/2009/3/layout/SubStepProcess" loCatId="process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8A258F8A-D880-4653-9CEF-1C1B3432D47C}">
      <dgm:prSet phldrT="[Text]"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gm:t>
    </dgm:pt>
    <dgm:pt modelId="{CDA9629F-2E9C-49A8-A484-97E5C63A3276}" type="parTrans" cxnId="{92BD2A97-1754-4822-9439-847162E6EF3F}">
      <dgm:prSet/>
      <dgm:spPr/>
      <dgm:t>
        <a:bodyPr/>
        <a:lstStyle/>
        <a:p>
          <a:endParaRPr lang="en-GB"/>
        </a:p>
      </dgm:t>
    </dgm:pt>
    <dgm:pt modelId="{23D807B9-FB37-4BBB-BFCF-CEF8F68EDBF5}" type="sibTrans" cxnId="{92BD2A97-1754-4822-9439-847162E6EF3F}">
      <dgm:prSet/>
      <dgm:spPr/>
      <dgm:t>
        <a:bodyPr/>
        <a:lstStyle/>
        <a:p>
          <a:endParaRPr lang="en-GB"/>
        </a:p>
      </dgm:t>
    </dgm:pt>
    <dgm:pt modelId="{7A0E852D-4AB9-4380-9DD9-05FFFCE3852D}">
      <dgm:prSet phldrT="[Text]" custT="1"/>
      <dgm:spPr/>
      <dgm:t>
        <a:bodyPr/>
        <a:lstStyle/>
        <a:p>
          <a:pPr marL="0"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gm:t>
    </dgm:pt>
    <dgm:pt modelId="{8C3B89FA-3C78-41A3-A784-F3A6685CE4AF}" type="parTrans" cxnId="{EDAB9CEB-17CC-4506-8077-D19B2114B987}">
      <dgm:prSet/>
      <dgm:spPr/>
      <dgm:t>
        <a:bodyPr/>
        <a:lstStyle/>
        <a:p>
          <a:endParaRPr lang="en-GB"/>
        </a:p>
      </dgm:t>
    </dgm:pt>
    <dgm:pt modelId="{21121EA1-4DA2-4A1D-A997-5BF55583D9E7}" type="sibTrans" cxnId="{EDAB9CEB-17CC-4506-8077-D19B2114B987}">
      <dgm:prSet/>
      <dgm:spPr/>
      <dgm:t>
        <a:bodyPr/>
        <a:lstStyle/>
        <a:p>
          <a:endParaRPr lang="en-GB"/>
        </a:p>
      </dgm:t>
    </dgm:pt>
    <dgm:pt modelId="{0B900B15-EF89-4FF1-A032-FD679E195D85}">
      <dgm:prSet phldrT="[Text]"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Legal information</a:t>
          </a:r>
        </a:p>
      </dgm:t>
    </dgm:pt>
    <dgm:pt modelId="{580E5D49-D26F-4492-BDB7-4A4BC053BB52}" type="parTrans" cxnId="{40347ADD-D780-4737-BFA4-4DE04FB49181}">
      <dgm:prSet/>
      <dgm:spPr/>
      <dgm:t>
        <a:bodyPr/>
        <a:lstStyle/>
        <a:p>
          <a:endParaRPr lang="en-GB"/>
        </a:p>
      </dgm:t>
    </dgm:pt>
    <dgm:pt modelId="{D08DCC46-9E8C-4144-A2FD-4328BC7E943E}" type="sibTrans" cxnId="{40347ADD-D780-4737-BFA4-4DE04FB49181}">
      <dgm:prSet/>
      <dgm:spPr/>
      <dgm:t>
        <a:bodyPr/>
        <a:lstStyle/>
        <a:p>
          <a:endParaRPr lang="en-GB"/>
        </a:p>
      </dgm:t>
    </dgm:pt>
    <dgm:pt modelId="{246D93B6-CFE7-435A-B47F-3B32A5C69F88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Film, TV, &amp; Video</a:t>
          </a:r>
        </a:p>
      </dgm:t>
    </dgm:pt>
    <dgm:pt modelId="{686F09D7-64B4-420F-A352-B22E66927D8C}" type="parTrans" cxnId="{C6EEE4AF-6B71-4272-B37B-AA61F7F16564}">
      <dgm:prSet/>
      <dgm:spPr/>
      <dgm:t>
        <a:bodyPr/>
        <a:lstStyle/>
        <a:p>
          <a:endParaRPr lang="en-GB"/>
        </a:p>
      </dgm:t>
    </dgm:pt>
    <dgm:pt modelId="{EAFE3990-C2FF-4040-9696-4D5CB08734E9}" type="sibTrans" cxnId="{C6EEE4AF-6B71-4272-B37B-AA61F7F16564}">
      <dgm:prSet/>
      <dgm:spPr/>
      <dgm:t>
        <a:bodyPr/>
        <a:lstStyle/>
        <a:p>
          <a:endParaRPr lang="en-GB"/>
        </a:p>
      </dgm:t>
    </dgm:pt>
    <dgm:pt modelId="{C263A446-4616-4FF7-B382-B4C7CC248AA2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Statistical data</a:t>
          </a:r>
        </a:p>
      </dgm:t>
    </dgm:pt>
    <dgm:pt modelId="{08A4A35D-72E8-4141-AF48-08A755A52EDD}" type="parTrans" cxnId="{BA334EA0-C687-440A-9314-352A406B1484}">
      <dgm:prSet/>
      <dgm:spPr/>
      <dgm:t>
        <a:bodyPr/>
        <a:lstStyle/>
        <a:p>
          <a:endParaRPr lang="en-GB"/>
        </a:p>
      </dgm:t>
    </dgm:pt>
    <dgm:pt modelId="{6B1A77FC-5F7D-453E-B242-4FB3C3241BC0}" type="sibTrans" cxnId="{BA334EA0-C687-440A-9314-352A406B1484}">
      <dgm:prSet/>
      <dgm:spPr/>
      <dgm:t>
        <a:bodyPr/>
        <a:lstStyle/>
        <a:p>
          <a:endParaRPr lang="en-GB"/>
        </a:p>
      </dgm:t>
    </dgm:pt>
    <dgm:pt modelId="{527C241E-02FC-4AD0-9120-A08B240F6FE5}" type="pres">
      <dgm:prSet presAssocID="{4D9ECE8D-4792-4EEF-B294-B6F788482E2C}" presName="Name0" presStyleCnt="0">
        <dgm:presLayoutVars>
          <dgm:chMax val="7"/>
          <dgm:dir/>
          <dgm:animOne val="branch"/>
        </dgm:presLayoutVars>
      </dgm:prSet>
      <dgm:spPr/>
    </dgm:pt>
    <dgm:pt modelId="{B567F842-FBB9-4CDE-84CF-410FB160243E}" type="pres">
      <dgm:prSet presAssocID="{8A258F8A-D880-4653-9CEF-1C1B3432D47C}" presName="parTx1" presStyleLbl="node1" presStyleIdx="0" presStyleCnt="5"/>
      <dgm:spPr/>
    </dgm:pt>
    <dgm:pt modelId="{A96B0F53-E589-409F-BDF5-29B4407ABD0F}" type="pres">
      <dgm:prSet presAssocID="{7A0E852D-4AB9-4380-9DD9-05FFFCE3852D}" presName="parTx2" presStyleLbl="node1" presStyleIdx="1" presStyleCnt="5"/>
      <dgm:spPr/>
    </dgm:pt>
    <dgm:pt modelId="{7A1329A3-40D4-4C2B-9DC7-A56688BC2B68}" type="pres">
      <dgm:prSet presAssocID="{0B900B15-EF89-4FF1-A032-FD679E195D85}" presName="parTx3" presStyleLbl="node1" presStyleIdx="2" presStyleCnt="5"/>
      <dgm:spPr/>
    </dgm:pt>
    <dgm:pt modelId="{0F99F438-F4D8-4F2F-B39A-77170A582CA8}" type="pres">
      <dgm:prSet presAssocID="{246D93B6-CFE7-435A-B47F-3B32A5C69F88}" presName="parTx4" presStyleLbl="node1" presStyleIdx="3" presStyleCnt="5"/>
      <dgm:spPr/>
    </dgm:pt>
    <dgm:pt modelId="{42AF0823-CDCD-4B4A-94E1-B580A8DFC05C}" type="pres">
      <dgm:prSet presAssocID="{C263A446-4616-4FF7-B382-B4C7CC248AA2}" presName="parTx5" presStyleLbl="node1" presStyleIdx="4" presStyleCnt="5"/>
      <dgm:spPr/>
    </dgm:pt>
  </dgm:ptLst>
  <dgm:cxnLst>
    <dgm:cxn modelId="{B7A74408-C992-4BF5-9641-535B113390CC}" type="presOf" srcId="{8A258F8A-D880-4653-9CEF-1C1B3432D47C}" destId="{B567F842-FBB9-4CDE-84CF-410FB160243E}" srcOrd="0" destOrd="0" presId="urn:microsoft.com/office/officeart/2009/3/layout/SubStepProcess"/>
    <dgm:cxn modelId="{DA7A0954-E1E0-4B8B-B949-29D892FBCB33}" type="presOf" srcId="{246D93B6-CFE7-435A-B47F-3B32A5C69F88}" destId="{0F99F438-F4D8-4F2F-B39A-77170A582CA8}" srcOrd="0" destOrd="0" presId="urn:microsoft.com/office/officeart/2009/3/layout/SubStepProcess"/>
    <dgm:cxn modelId="{8E6C8A7E-59D2-4C8A-B187-93EBFA733845}" type="presOf" srcId="{4D9ECE8D-4792-4EEF-B294-B6F788482E2C}" destId="{527C241E-02FC-4AD0-9120-A08B240F6FE5}" srcOrd="0" destOrd="0" presId="urn:microsoft.com/office/officeart/2009/3/layout/SubStepProcess"/>
    <dgm:cxn modelId="{92BD2A97-1754-4822-9439-847162E6EF3F}" srcId="{4D9ECE8D-4792-4EEF-B294-B6F788482E2C}" destId="{8A258F8A-D880-4653-9CEF-1C1B3432D47C}" srcOrd="0" destOrd="0" parTransId="{CDA9629F-2E9C-49A8-A484-97E5C63A3276}" sibTransId="{23D807B9-FB37-4BBB-BFCF-CEF8F68EDBF5}"/>
    <dgm:cxn modelId="{BA334EA0-C687-440A-9314-352A406B1484}" srcId="{4D9ECE8D-4792-4EEF-B294-B6F788482E2C}" destId="{C263A446-4616-4FF7-B382-B4C7CC248AA2}" srcOrd="4" destOrd="0" parTransId="{08A4A35D-72E8-4141-AF48-08A755A52EDD}" sibTransId="{6B1A77FC-5F7D-453E-B242-4FB3C3241BC0}"/>
    <dgm:cxn modelId="{850948A5-698C-49C1-9C42-E714F4260D2F}" type="presOf" srcId="{0B900B15-EF89-4FF1-A032-FD679E195D85}" destId="{7A1329A3-40D4-4C2B-9DC7-A56688BC2B68}" srcOrd="0" destOrd="0" presId="urn:microsoft.com/office/officeart/2009/3/layout/SubStepProcess"/>
    <dgm:cxn modelId="{C6EEE4AF-6B71-4272-B37B-AA61F7F16564}" srcId="{4D9ECE8D-4792-4EEF-B294-B6F788482E2C}" destId="{246D93B6-CFE7-435A-B47F-3B32A5C69F88}" srcOrd="3" destOrd="0" parTransId="{686F09D7-64B4-420F-A352-B22E66927D8C}" sibTransId="{EAFE3990-C2FF-4040-9696-4D5CB08734E9}"/>
    <dgm:cxn modelId="{D5EF19B5-CA27-46B3-AF0B-B7F090C16EB4}" type="presOf" srcId="{C263A446-4616-4FF7-B382-B4C7CC248AA2}" destId="{42AF0823-CDCD-4B4A-94E1-B580A8DFC05C}" srcOrd="0" destOrd="0" presId="urn:microsoft.com/office/officeart/2009/3/layout/SubStepProcess"/>
    <dgm:cxn modelId="{C9C7AFCB-6DB0-47A8-8501-0AA15A9EB22F}" type="presOf" srcId="{7A0E852D-4AB9-4380-9DD9-05FFFCE3852D}" destId="{A96B0F53-E589-409F-BDF5-29B4407ABD0F}" srcOrd="0" destOrd="0" presId="urn:microsoft.com/office/officeart/2009/3/layout/SubStepProcess"/>
    <dgm:cxn modelId="{40347ADD-D780-4737-BFA4-4DE04FB49181}" srcId="{4D9ECE8D-4792-4EEF-B294-B6F788482E2C}" destId="{0B900B15-EF89-4FF1-A032-FD679E195D85}" srcOrd="2" destOrd="0" parTransId="{580E5D49-D26F-4492-BDB7-4A4BC053BB52}" sibTransId="{D08DCC46-9E8C-4144-A2FD-4328BC7E943E}"/>
    <dgm:cxn modelId="{EDAB9CEB-17CC-4506-8077-D19B2114B987}" srcId="{4D9ECE8D-4792-4EEF-B294-B6F788482E2C}" destId="{7A0E852D-4AB9-4380-9DD9-05FFFCE3852D}" srcOrd="1" destOrd="0" parTransId="{8C3B89FA-3C78-41A3-A784-F3A6685CE4AF}" sibTransId="{21121EA1-4DA2-4A1D-A997-5BF55583D9E7}"/>
    <dgm:cxn modelId="{B2495B39-3AAC-4F4B-A7AF-FC25E873EBA3}" type="presParOf" srcId="{527C241E-02FC-4AD0-9120-A08B240F6FE5}" destId="{B567F842-FBB9-4CDE-84CF-410FB160243E}" srcOrd="0" destOrd="0" presId="urn:microsoft.com/office/officeart/2009/3/layout/SubStepProcess"/>
    <dgm:cxn modelId="{92D956C2-644C-4568-B259-F3734763B3D8}" type="presParOf" srcId="{527C241E-02FC-4AD0-9120-A08B240F6FE5}" destId="{A96B0F53-E589-409F-BDF5-29B4407ABD0F}" srcOrd="1" destOrd="0" presId="urn:microsoft.com/office/officeart/2009/3/layout/SubStepProcess"/>
    <dgm:cxn modelId="{AC9C9C3F-E7F8-4B94-A867-25080E0C1004}" type="presParOf" srcId="{527C241E-02FC-4AD0-9120-A08B240F6FE5}" destId="{7A1329A3-40D4-4C2B-9DC7-A56688BC2B68}" srcOrd="2" destOrd="0" presId="urn:microsoft.com/office/officeart/2009/3/layout/SubStepProcess"/>
    <dgm:cxn modelId="{053C7958-C89B-44C6-8C95-E1EC9803A040}" type="presParOf" srcId="{527C241E-02FC-4AD0-9120-A08B240F6FE5}" destId="{0F99F438-F4D8-4F2F-B39A-77170A582CA8}" srcOrd="3" destOrd="0" presId="urn:microsoft.com/office/officeart/2009/3/layout/SubStepProcess"/>
    <dgm:cxn modelId="{DF245810-D925-4FF4-8776-17FA31B79EBD}" type="presParOf" srcId="{527C241E-02FC-4AD0-9120-A08B240F6FE5}" destId="{42AF0823-CDCD-4B4A-94E1-B580A8DFC05C}" srcOrd="4" destOrd="0" presId="urn:microsoft.com/office/officeart/2009/3/layout/SubStepProcess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7F842-FBB9-4CDE-84CF-410FB160243E}">
      <dsp:nvSpPr>
        <dsp:cNvPr id="0" name=""/>
        <dsp:cNvSpPr/>
      </dsp:nvSpPr>
      <dsp:spPr>
        <a:xfrm>
          <a:off x="1402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sp:txBody>
      <dsp:txXfrm>
        <a:off x="337822" y="915560"/>
        <a:ext cx="1624381" cy="1624381"/>
      </dsp:txXfrm>
    </dsp:sp>
    <dsp:sp modelId="{A96B0F53-E589-409F-BDF5-29B4407ABD0F}">
      <dsp:nvSpPr>
        <dsp:cNvPr id="0" name=""/>
        <dsp:cNvSpPr/>
      </dsp:nvSpPr>
      <dsp:spPr>
        <a:xfrm>
          <a:off x="2298624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sp:txBody>
      <dsp:txXfrm>
        <a:off x="2635044" y="915560"/>
        <a:ext cx="1624381" cy="1624381"/>
      </dsp:txXfrm>
    </dsp:sp>
    <dsp:sp modelId="{7A1329A3-40D4-4C2B-9DC7-A56688BC2B68}">
      <dsp:nvSpPr>
        <dsp:cNvPr id="0" name=""/>
        <dsp:cNvSpPr/>
      </dsp:nvSpPr>
      <dsp:spPr>
        <a:xfrm>
          <a:off x="4595845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Legal information</a:t>
          </a:r>
        </a:p>
      </dsp:txBody>
      <dsp:txXfrm>
        <a:off x="4932265" y="915560"/>
        <a:ext cx="1624381" cy="1624381"/>
      </dsp:txXfrm>
    </dsp:sp>
    <dsp:sp modelId="{0F99F438-F4D8-4F2F-B39A-77170A582CA8}">
      <dsp:nvSpPr>
        <dsp:cNvPr id="0" name=""/>
        <dsp:cNvSpPr/>
      </dsp:nvSpPr>
      <dsp:spPr>
        <a:xfrm>
          <a:off x="6893067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Film, TV, &amp; Video</a:t>
          </a:r>
        </a:p>
      </dsp:txBody>
      <dsp:txXfrm>
        <a:off x="7229487" y="915560"/>
        <a:ext cx="1624381" cy="1624381"/>
      </dsp:txXfrm>
    </dsp:sp>
    <dsp:sp modelId="{42AF0823-CDCD-4B4A-94E1-B580A8DFC05C}">
      <dsp:nvSpPr>
        <dsp:cNvPr id="0" name=""/>
        <dsp:cNvSpPr/>
      </dsp:nvSpPr>
      <dsp:spPr>
        <a:xfrm>
          <a:off x="9190288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Statistical data</a:t>
          </a:r>
        </a:p>
      </dsp:txBody>
      <dsp:txXfrm>
        <a:off x="9526708" y="915560"/>
        <a:ext cx="1624381" cy="16243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ubStepProcess">
  <dgm:title val=""/>
  <dgm:desc val=""/>
  <dgm:catLst>
    <dgm:cat type="process" pri="122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61" srcId="1" destId="11" srcOrd="0" destOrd="0"/>
        <dgm:cxn modelId="62" srcId="1" destId="12" srcOrd="1" destOrd="0"/>
        <dgm:cxn modelId="7" srcId="0" destId="2" srcOrd="0" destOrd="0"/>
        <dgm:cxn modelId="8" srcId="0" destId="3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8" srcId="0" destId="1" srcOrd="0" destOrd="0"/>
        <dgm:cxn modelId="81" srcId="1" destId="11" srcOrd="0" destOrd="0"/>
        <dgm:cxn modelId="82" srcId="1" destId="12" srcOrd="1" destOrd="0"/>
        <dgm:cxn modelId="9" srcId="0" destId="2" srcOrd="0" destOrd="0"/>
        <dgm:cxn modelId="10" srcId="0" destId="3" srcOrd="0" destOrd="0"/>
        <dgm:cxn modelId="11" srcId="0" destId="4" srcOrd="0" destOrd="0"/>
      </dgm:cxnLst>
      <dgm:bg/>
      <dgm:whole/>
    </dgm:dataModel>
  </dgm:clrData>
  <dgm:layoutNode name="Name0">
    <dgm:varLst>
      <dgm:chMax val="7"/>
      <dgm:dir/>
      <dgm:animOne val="branch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Tx1" refType="w"/>
      <dgm:constr type="w" for="ch" forName="chLin1" refType="w" refFor="ch" refForName="parTx1" fact="1.38"/>
      <dgm:constr type="h" for="ch" forName="chLin1" refType="h"/>
      <dgm:constr type="w" for="ch" forName="spPre1" refType="w" fact="0.27"/>
      <dgm:constr type="w" for="ch" forName="spPost1" refType="w" fact="0.27"/>
      <dgm:constr type="h" for="ch" forName="spPre1" refType="h"/>
      <dgm:constr type="h" for="ch" forName="spPost1" refType="h"/>
      <dgm:constr type="primFontSz" for="ch" forName="parTx1" val="65"/>
      <dgm:constr type="primFontSz" for="des" forName="desTx1" refType="primFontSz" refFor="ch" refForName="parTx1" fact="0.78"/>
      <dgm:constr type="primFontSz" for="des" forName="desTx1" op="equ"/>
      <dgm:constr type="w" for="ch" forName="parTx2" refType="w"/>
      <dgm:constr type="w" for="ch" forName="chLin2" refType="w" refFor="ch" refForName="parTx2" fact="1.38"/>
      <dgm:constr type="h" for="ch" forName="chLin2" refType="h"/>
      <dgm:constr type="w" for="ch" forName="spPre2" refType="w" fact="0.54"/>
      <dgm:constr type="w" for="ch" forName="spPost2" refType="w" fact="0.54"/>
      <dgm:constr type="h" for="ch" forName="spPre2" refType="h"/>
      <dgm:constr type="h" for="ch" forName="spPost2" refType="h"/>
      <dgm:constr type="primFontSz" for="ch" forName="parTx2" refType="primFontSz" refFor="ch" refForName="parTx1" op="equ"/>
      <dgm:constr type="primFontSz" for="des" forName="desTx2" refType="primFontSz" refFor="des" refForName="desTx1" op="equ"/>
      <dgm:constr type="w" for="ch" forName="parTx3" refType="w"/>
      <dgm:constr type="w" for="ch" forName="chLin3" refType="w" refFor="ch" refForName="parTx3" fact="1.38"/>
      <dgm:constr type="h" for="ch" forName="chLin3" refType="h"/>
      <dgm:constr type="w" for="ch" forName="spPre3" refType="w" fact="0.54"/>
      <dgm:constr type="w" for="ch" forName="spPost3" refType="w" fact="0.54"/>
      <dgm:constr type="h" for="ch" forName="spPre3" refType="h"/>
      <dgm:constr type="h" for="ch" forName="spPost3" refType="h"/>
      <dgm:constr type="primFontSz" for="ch" forName="parTx3" refType="primFontSz" refFor="ch" refForName="parTx1" op="equ"/>
      <dgm:constr type="primFontSz" for="des" forName="desTx3" refType="primFontSz" refFor="des" refForName="desTx1" op="equ"/>
      <dgm:constr type="w" for="ch" forName="parTx4" refType="w"/>
      <dgm:constr type="w" for="ch" forName="chLin4" refType="w" refFor="ch" refForName="parTx4" fact="1.38"/>
      <dgm:constr type="h" for="ch" forName="chLin4" refType="h"/>
      <dgm:constr type="w" for="ch" forName="spPre4" refType="w" fact="0.54"/>
      <dgm:constr type="w" for="ch" forName="spPost4" refType="w" fact="0.54"/>
      <dgm:constr type="h" for="ch" forName="spPre4" refType="h"/>
      <dgm:constr type="h" for="ch" forName="spPost4" refType="h"/>
      <dgm:constr type="primFontSz" for="ch" forName="parTx4" refType="primFontSz" refFor="ch" refForName="parTx1" op="equ"/>
      <dgm:constr type="primFontSz" for="des" forName="desTx4" refType="primFontSz" refFor="des" refForName="desTx1" op="equ"/>
      <dgm:constr type="w" for="ch" forName="parTx5" refType="w"/>
      <dgm:constr type="w" for="ch" forName="chLin5" refType="w" refFor="ch" refForName="parTx5" fact="1.38"/>
      <dgm:constr type="h" for="ch" forName="chLin5" refType="h"/>
      <dgm:constr type="w" for="ch" forName="spPre5" refType="w" fact="0.54"/>
      <dgm:constr type="w" for="ch" forName="spPost5" refType="w" fact="0.54"/>
      <dgm:constr type="h" for="ch" forName="spPre5" refType="h"/>
      <dgm:constr type="h" for="ch" forName="spPost5" refType="h"/>
      <dgm:constr type="primFontSz" for="ch" forName="parTx5" refType="primFontSz" refFor="ch" refForName="parTx1" op="equ"/>
      <dgm:constr type="primFontSz" for="des" forName="desTx5" refType="primFontSz" refFor="des" refForName="desTx1" op="equ"/>
      <dgm:constr type="w" for="ch" forName="parTx6" refType="w"/>
      <dgm:constr type="w" for="ch" forName="chLin6" refType="w" refFor="ch" refForName="parTx6" fact="1.38"/>
      <dgm:constr type="h" for="ch" forName="chLin6" refType="h"/>
      <dgm:constr type="w" for="ch" forName="spPre6" refType="w" fact="0.54"/>
      <dgm:constr type="w" for="ch" forName="spPost6" refType="w" fact="0.54"/>
      <dgm:constr type="h" for="ch" forName="spPre6" refType="h"/>
      <dgm:constr type="h" for="ch" forName="spPost6" refType="h"/>
      <dgm:constr type="primFontSz" for="ch" forName="parTx6" refType="primFontSz" refFor="ch" refForName="parTx1" op="equ"/>
      <dgm:constr type="primFontSz" for="des" forName="desTx6" refType="primFontSz" refFor="des" refForName="desTx1" op="equ"/>
      <dgm:constr type="w" for="ch" forName="parTx7" refType="w"/>
      <dgm:constr type="w" for="ch" forName="chLin7" refType="w" refFor="ch" refForName="parTx7" fact="1.38"/>
      <dgm:constr type="h" for="ch" forName="chLin7" refType="h"/>
      <dgm:constr type="w" for="ch" forName="spPre7" refType="w" fact="0.54"/>
      <dgm:constr type="w" for="ch" forName="spPost7" refType="w" fact="0.54"/>
      <dgm:constr type="h" for="ch" forName="spPre7" refType="h"/>
      <dgm:constr type="h" for="ch" forName="spPost7" refType="h"/>
      <dgm:constr type="primFontSz" for="ch" forName="parTx7" refType="primFontSz" refFor="ch" refForName="parTx1" op="equ"/>
      <dgm:constr type="primFontSz" for="des" forName="desTx7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parTx1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">
            <dgm:if name="Name8" axis="ch" ptType="node" func="cnt" op="gte" val="1">
              <dgm:layoutNode name="spPre1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1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1" refType="w" fact="0.77"/>
                  <dgm:constr type="w" for="ch" forName="top1" refType="w" refFor="ch" refForName="txAndLines1" fact="0.78"/>
                </dgm:constrLst>
                <dgm:forEach name="Name9" axis="ch">
                  <dgm:forEach name="Name10" axis="self" ptType="parTrans">
                    <dgm:layoutNode name="Name11" styleLbl="parChTrans1D1">
                      <dgm:choose name="Name12">
                        <dgm:if name="Name1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1"/>
                          </dgm:alg>
                        </dgm:if>
                        <dgm:else name="Name1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1"/>
                            <dgm:param type="dstNode" val="anchor1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" axis="self" ptType="node">
                    <dgm:choose name="Name16">
                      <dgm:if name="Name17" axis="par ch" ptType="node node" func="cnt" op="equ" val="1">
                        <dgm:layoutNode name="top1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"/>
                    </dgm:choose>
                    <dgm:layoutNode name="txAndLines1">
                      <dgm:choose name="Name19">
                        <dgm:if name="Name20" func="var" arg="dir" op="equ" val="norm">
                          <dgm:alg type="lin"/>
                        </dgm:if>
                        <dgm:else name="Name2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22">
                        <dgm:if name="Name23" axis="root ch" ptType="all node" func="cnt" op="gte" val="2">
                          <dgm:constrLst>
                            <dgm:constr type="w" for="ch" forName="anchor1" refType="w"/>
                            <dgm:constr type="w" for="ch" forName="backup1" refType="w" fact="-1"/>
                            <dgm:constr type="w" for="ch" forName="preLine1" refType="w" fact="0.11"/>
                            <dgm:constr type="w" for="ch" forName="desTx1" refType="w" fact="0.78"/>
                            <dgm:constr type="w" for="ch" forName="postLine1" refType="w" fact="0.11"/>
                          </dgm:constrLst>
                        </dgm:if>
                        <dgm:else name="Name24">
                          <dgm:constrLst>
                            <dgm:constr type="w" for="ch" forName="anchor1" refType="w" fact="0.89"/>
                            <dgm:constr type="w" for="ch" forName="backup1" refType="w" fact="-0.89"/>
                            <dgm:constr type="w" for="ch" forName="preLine1" refType="w" fact="0.11"/>
                            <dgm:constr type="w" for="ch" forName="desTx1" refType="w" fact="0.78"/>
                          </dgm:constrLst>
                        </dgm:else>
                      </dgm:choose>
                      <dgm:layoutNode name="anchor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1" styleLbl="parChTrans1D1" moveWith="desTx1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1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25">
                        <dgm:if name="Name26" axis="root ch" ptType="all node" func="cnt" op="gte" val="2">
                          <dgm:layoutNode name="postLine1" styleLbl="parChTrans1D1" moveWith="desTx1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27"/>
                      </dgm:choose>
                    </dgm:layoutNode>
                  </dgm:forEach>
                  <dgm:choose name="Name28">
                    <dgm:if name="Name29" axis="root ch" ptType="all node" func="cnt" op="gte" val="2">
                      <dgm:forEach name="Name30" axis="self" ptType="parTrans">
                        <dgm:layoutNode name="Name31" styleLbl="parChTrans1D1">
                          <dgm:choose name="Name32">
                            <dgm:if name="Name3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2"/>
                                <dgm:param type="endSty" val="noArr"/>
                                <dgm:param type="dstNode" val="anchor1"/>
                              </dgm:alg>
                            </dgm:if>
                            <dgm:else name="Name3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2"/>
                                <dgm:param type="dstNode" val="anchor1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35"/>
                  </dgm:choose>
                </dgm:forEach>
              </dgm:layoutNode>
              <dgm:choose name="Name36">
                <dgm:if name="Name37" axis="root ch" ptType="all node" func="cnt" op="gte" val="2">
                  <dgm:layoutNode name="spPost1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38"/>
              </dgm:choose>
            </dgm:if>
            <dgm:else name="Name39"/>
          </dgm:choose>
        </dgm:if>
        <dgm:if name="Name40" axis="self" ptType="node" func="pos" op="equ" val="2">
          <dgm:layoutNode name="parTx2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41">
            <dgm:if name="Name42" axis="ch" ptType="node" func="cnt" op="gte" val="1">
              <dgm:layoutNode name="spPre2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2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2" refType="w" fact="0.77"/>
                  <dgm:constr type="w" for="ch" forName="top2" refType="w" refFor="ch" refForName="txAndLines2" fact="0.78"/>
                </dgm:constrLst>
                <dgm:forEach name="Name43" axis="ch">
                  <dgm:forEach name="Name44" axis="self" ptType="parTrans">
                    <dgm:layoutNode name="Name45" styleLbl="parChTrans1D1">
                      <dgm:choose name="Name46">
                        <dgm:if name="Name4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2"/>
                          </dgm:alg>
                        </dgm:if>
                        <dgm:else name="Name4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2"/>
                            <dgm:param type="dstNode" val="anchor2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49" axis="self" ptType="node">
                    <dgm:choose name="Name50">
                      <dgm:if name="Name51" axis="par ch" ptType="node node" func="cnt" op="equ" val="1">
                        <dgm:layoutNode name="top2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52"/>
                    </dgm:choose>
                    <dgm:layoutNode name="txAndLines2">
                      <dgm:choose name="Name53">
                        <dgm:if name="Name54" func="var" arg="dir" op="equ" val="norm">
                          <dgm:alg type="lin"/>
                        </dgm:if>
                        <dgm:else name="Name5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56">
                        <dgm:if name="Name57" axis="root ch" ptType="all node" func="cnt" op="gte" val="3">
                          <dgm:constrLst>
                            <dgm:constr type="w" for="ch" forName="anchor2" refType="w"/>
                            <dgm:constr type="w" for="ch" forName="backup2" refType="w" fact="-1"/>
                            <dgm:constr type="w" for="ch" forName="preLine2" refType="w" fact="0.11"/>
                            <dgm:constr type="w" for="ch" forName="desTx2" refType="w" fact="0.78"/>
                            <dgm:constr type="w" for="ch" forName="postLine2" refType="w" fact="0.11"/>
                          </dgm:constrLst>
                        </dgm:if>
                        <dgm:else name="Name58">
                          <dgm:constrLst>
                            <dgm:constr type="w" for="ch" forName="anchor2" refType="w" fact="0.89"/>
                            <dgm:constr type="w" for="ch" forName="backup2" refType="w" fact="-0.89"/>
                            <dgm:constr type="w" for="ch" forName="preLine2" refType="w" fact="0.11"/>
                            <dgm:constr type="w" for="ch" forName="desTx2" refType="w" fact="0.78"/>
                          </dgm:constrLst>
                        </dgm:else>
                      </dgm:choose>
                      <dgm:layoutNode name="anchor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2" styleLbl="parChTrans1D1" moveWith="desTx2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2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59">
                        <dgm:if name="Name60" axis="root ch" ptType="all node" func="cnt" op="gte" val="3">
                          <dgm:layoutNode name="postLine2" styleLbl="parChTrans1D1" moveWith="desTx2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61"/>
                      </dgm:choose>
                    </dgm:layoutNode>
                  </dgm:forEach>
                  <dgm:choose name="Name62">
                    <dgm:if name="Name63" axis="root ch" ptType="all node" func="cnt" op="gte" val="3">
                      <dgm:forEach name="Name64" axis="self" ptType="parTrans">
                        <dgm:layoutNode name="Name65" styleLbl="parChTrans1D1">
                          <dgm:choose name="Name66">
                            <dgm:if name="Name67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3"/>
                                <dgm:param type="endSty" val="noArr"/>
                                <dgm:param type="dstNode" val="anchor2"/>
                              </dgm:alg>
                            </dgm:if>
                            <dgm:else name="Name68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3"/>
                                <dgm:param type="dstNode" val="anchor2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69"/>
                  </dgm:choose>
                </dgm:forEach>
              </dgm:layoutNode>
              <dgm:choose name="Name70">
                <dgm:if name="Name71" axis="root ch" ptType="all node" func="cnt" op="gte" val="3">
                  <dgm:layoutNode name="spPost2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72"/>
              </dgm:choose>
            </dgm:if>
            <dgm:else name="Name73"/>
          </dgm:choose>
        </dgm:if>
        <dgm:if name="Name74" axis="self" ptType="node" func="pos" op="equ" val="3">
          <dgm:layoutNode name="parTx3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5">
            <dgm:if name="Name76" axis="ch" ptType="node" func="cnt" op="gte" val="1">
              <dgm:layoutNode name="spPre3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3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3" refType="w" fact="0.77"/>
                  <dgm:constr type="w" for="ch" forName="top3" refType="w" refFor="ch" refForName="txAndLines3" fact="0.78"/>
                </dgm:constrLst>
                <dgm:forEach name="Name77" axis="ch">
                  <dgm:forEach name="Name78" axis="self" ptType="parTrans">
                    <dgm:layoutNode name="Name79" styleLbl="parChTrans1D1">
                      <dgm:choose name="Name80">
                        <dgm:if name="Name81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3"/>
                          </dgm:alg>
                        </dgm:if>
                        <dgm:else name="Name82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3"/>
                            <dgm:param type="dstNode" val="anchor3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83" axis="self" ptType="node">
                    <dgm:choose name="Name84">
                      <dgm:if name="Name85" axis="par ch" ptType="node node" func="cnt" op="equ" val="1">
                        <dgm:layoutNode name="top3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86"/>
                    </dgm:choose>
                    <dgm:layoutNode name="txAndLines3">
                      <dgm:choose name="Name87">
                        <dgm:if name="Name88" func="var" arg="dir" op="equ" val="norm">
                          <dgm:alg type="lin"/>
                        </dgm:if>
                        <dgm:else name="Name89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90">
                        <dgm:if name="Name91" axis="root ch" ptType="all node" func="cnt" op="gte" val="4">
                          <dgm:constrLst>
                            <dgm:constr type="w" for="ch" forName="anchor3" refType="w"/>
                            <dgm:constr type="w" for="ch" forName="backup3" refType="w" fact="-1"/>
                            <dgm:constr type="w" for="ch" forName="preLine3" refType="w" fact="0.11"/>
                            <dgm:constr type="w" for="ch" forName="desTx3" refType="w" fact="0.78"/>
                            <dgm:constr type="w" for="ch" forName="postLine3" refType="w" fact="0.11"/>
                          </dgm:constrLst>
                        </dgm:if>
                        <dgm:else name="Name92">
                          <dgm:constrLst>
                            <dgm:constr type="w" for="ch" forName="anchor3" refType="w" fact="0.89"/>
                            <dgm:constr type="w" for="ch" forName="backup3" refType="w" fact="-0.89"/>
                            <dgm:constr type="w" for="ch" forName="preLine3" refType="w" fact="0.11"/>
                            <dgm:constr type="w" for="ch" forName="desTx3" refType="w" fact="0.78"/>
                          </dgm:constrLst>
                        </dgm:else>
                      </dgm:choose>
                      <dgm:layoutNode name="anchor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3" styleLbl="parChTrans1D1" moveWith="desTx3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3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93">
                        <dgm:if name="Name94" axis="root ch" ptType="all node" func="cnt" op="gte" val="4">
                          <dgm:layoutNode name="postLine3" styleLbl="parChTrans1D1" moveWith="desTx3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95"/>
                      </dgm:choose>
                    </dgm:layoutNode>
                  </dgm:forEach>
                  <dgm:choose name="Name96">
                    <dgm:if name="Name97" axis="root ch" ptType="all node" func="cnt" op="gte" val="4">
                      <dgm:forEach name="Name98" axis="self" ptType="parTrans">
                        <dgm:layoutNode name="Name99" styleLbl="parChTrans1D1">
                          <dgm:choose name="Name100">
                            <dgm:if name="Name101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4"/>
                                <dgm:param type="endSty" val="noArr"/>
                                <dgm:param type="dstNode" val="anchor3"/>
                              </dgm:alg>
                            </dgm:if>
                            <dgm:else name="Name102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4"/>
                                <dgm:param type="dstNode" val="anchor3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03"/>
                  </dgm:choose>
                </dgm:forEach>
              </dgm:layoutNode>
              <dgm:choose name="Name104">
                <dgm:if name="Name105" axis="root ch" ptType="all node" func="cnt" op="gte" val="4">
                  <dgm:layoutNode name="spPost3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06"/>
              </dgm:choose>
            </dgm:if>
            <dgm:else name="Name107"/>
          </dgm:choose>
        </dgm:if>
        <dgm:if name="Name108" axis="self" ptType="node" func="pos" op="equ" val="4">
          <dgm:layoutNode name="parTx4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09">
            <dgm:if name="Name110" axis="ch" ptType="node" func="cnt" op="gte" val="1">
              <dgm:layoutNode name="spPre4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4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4" refType="w" fact="0.77"/>
                  <dgm:constr type="w" for="ch" forName="top4" refType="w" refFor="ch" refForName="txAndLines4" fact="0.78"/>
                </dgm:constrLst>
                <dgm:forEach name="Name111" axis="ch">
                  <dgm:forEach name="Name112" axis="self" ptType="parTrans">
                    <dgm:layoutNode name="Name113" styleLbl="parChTrans1D1">
                      <dgm:choose name="Name114">
                        <dgm:if name="Name115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4"/>
                          </dgm:alg>
                        </dgm:if>
                        <dgm:else name="Name116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4"/>
                            <dgm:param type="dstNode" val="anchor4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17" axis="self" ptType="node">
                    <dgm:choose name="Name118">
                      <dgm:if name="Name119" axis="par ch" ptType="node node" func="cnt" op="equ" val="1">
                        <dgm:layoutNode name="top4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20"/>
                    </dgm:choose>
                    <dgm:layoutNode name="txAndLines4">
                      <dgm:choose name="Name121">
                        <dgm:if name="Name122" func="var" arg="dir" op="equ" val="norm">
                          <dgm:alg type="lin"/>
                        </dgm:if>
                        <dgm:else name="Name123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24">
                        <dgm:if name="Name125" axis="root ch" ptType="all node" func="cnt" op="gte" val="5">
                          <dgm:constrLst>
                            <dgm:constr type="w" for="ch" forName="anchor4" refType="w"/>
                            <dgm:constr type="w" for="ch" forName="backup4" refType="w" fact="-1"/>
                            <dgm:constr type="w" for="ch" forName="preLine4" refType="w" fact="0.11"/>
                            <dgm:constr type="w" for="ch" forName="desTx4" refType="w" fact="0.78"/>
                            <dgm:constr type="w" for="ch" forName="postLine4" refType="w" fact="0.11"/>
                          </dgm:constrLst>
                        </dgm:if>
                        <dgm:else name="Name126">
                          <dgm:constrLst>
                            <dgm:constr type="w" for="ch" forName="anchor4" refType="w" fact="0.89"/>
                            <dgm:constr type="w" for="ch" forName="backup4" refType="w" fact="-0.89"/>
                            <dgm:constr type="w" for="ch" forName="preLine4" refType="w" fact="0.11"/>
                            <dgm:constr type="w" for="ch" forName="desTx4" refType="w" fact="0.78"/>
                          </dgm:constrLst>
                        </dgm:else>
                      </dgm:choose>
                      <dgm:layoutNode name="anchor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4" styleLbl="parChTrans1D1" moveWith="desTx4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4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27">
                        <dgm:if name="Name128" axis="root ch" ptType="all node" func="cnt" op="gte" val="5">
                          <dgm:layoutNode name="postLine4" styleLbl="parChTrans1D1" moveWith="desTx4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29"/>
                      </dgm:choose>
                    </dgm:layoutNode>
                  </dgm:forEach>
                  <dgm:choose name="Name130">
                    <dgm:if name="Name131" axis="root ch" ptType="all node" func="cnt" op="gte" val="5">
                      <dgm:forEach name="Name132" axis="self" ptType="parTrans">
                        <dgm:layoutNode name="Name133" styleLbl="parChTrans1D1">
                          <dgm:choose name="Name134">
                            <dgm:if name="Name135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5"/>
                                <dgm:param type="endSty" val="noArr"/>
                                <dgm:param type="dstNode" val="anchor4"/>
                              </dgm:alg>
                            </dgm:if>
                            <dgm:else name="Name136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5"/>
                                <dgm:param type="dstNode" val="anchor4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37"/>
                  </dgm:choose>
                </dgm:forEach>
              </dgm:layoutNode>
              <dgm:choose name="Name138">
                <dgm:if name="Name139" axis="root ch" ptType="all node" func="cnt" op="gte" val="5">
                  <dgm:layoutNode name="spPost4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40"/>
              </dgm:choose>
            </dgm:if>
            <dgm:else name="Name141"/>
          </dgm:choose>
        </dgm:if>
        <dgm:if name="Name142" axis="self" ptType="node" func="pos" op="equ" val="5">
          <dgm:layoutNode name="parTx5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43">
            <dgm:if name="Name144" axis="ch" ptType="node" func="cnt" op="gte" val="1">
              <dgm:layoutNode name="spPre5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5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5" refType="w" fact="0.77"/>
                  <dgm:constr type="w" for="ch" forName="top5" refType="w" refFor="ch" refForName="txAndLines5" fact="0.78"/>
                </dgm:constrLst>
                <dgm:forEach name="Name145" axis="ch">
                  <dgm:forEach name="Name146" axis="self" ptType="parTrans">
                    <dgm:layoutNode name="Name147" styleLbl="parChTrans1D1">
                      <dgm:choose name="Name148">
                        <dgm:if name="Name149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5"/>
                          </dgm:alg>
                        </dgm:if>
                        <dgm:else name="Name150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5"/>
                            <dgm:param type="dstNode" val="anchor5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1" axis="self" ptType="node">
                    <dgm:choose name="Name152">
                      <dgm:if name="Name153" axis="par ch" ptType="node node" func="cnt" op="equ" val="1">
                        <dgm:layoutNode name="top5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54"/>
                    </dgm:choose>
                    <dgm:layoutNode name="txAndLines5">
                      <dgm:choose name="Name155">
                        <dgm:if name="Name156" func="var" arg="dir" op="equ" val="norm">
                          <dgm:alg type="lin"/>
                        </dgm:if>
                        <dgm:else name="Name157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58">
                        <dgm:if name="Name159" axis="root ch" ptType="all node" func="cnt" op="gte" val="6">
                          <dgm:constrLst>
                            <dgm:constr type="w" for="ch" forName="anchor5" refType="w"/>
                            <dgm:constr type="w" for="ch" forName="backup5" refType="w" fact="-1"/>
                            <dgm:constr type="w" for="ch" forName="preLine5" refType="w" fact="0.11"/>
                            <dgm:constr type="w" for="ch" forName="desTx5" refType="w" fact="0.78"/>
                            <dgm:constr type="w" for="ch" forName="postLine5" refType="w" fact="0.11"/>
                          </dgm:constrLst>
                        </dgm:if>
                        <dgm:else name="Name160">
                          <dgm:constrLst>
                            <dgm:constr type="w" for="ch" forName="anchor5" refType="w" fact="0.89"/>
                            <dgm:constr type="w" for="ch" forName="backup5" refType="w" fact="-0.89"/>
                            <dgm:constr type="w" for="ch" forName="preLine5" refType="w" fact="0.11"/>
                            <dgm:constr type="w" for="ch" forName="desTx5" refType="w" fact="0.78"/>
                          </dgm:constrLst>
                        </dgm:else>
                      </dgm:choose>
                      <dgm:layoutNode name="anchor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5" styleLbl="parChTrans1D1" moveWith="desTx5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5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61">
                        <dgm:if name="Name162" axis="root ch" ptType="all node" func="cnt" op="gte" val="6">
                          <dgm:layoutNode name="postLine5" styleLbl="parChTrans1D1" moveWith="desTx5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63"/>
                      </dgm:choose>
                    </dgm:layoutNode>
                  </dgm:forEach>
                  <dgm:choose name="Name164">
                    <dgm:if name="Name165" axis="root ch" ptType="all node" func="cnt" op="gte" val="6">
                      <dgm:forEach name="Name166" axis="self" ptType="parTrans">
                        <dgm:layoutNode name="Name167" styleLbl="parChTrans1D1">
                          <dgm:choose name="Name168">
                            <dgm:if name="Name169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6"/>
                                <dgm:param type="endSty" val="noArr"/>
                                <dgm:param type="dstNode" val="anchor5"/>
                              </dgm:alg>
                            </dgm:if>
                            <dgm:else name="Name170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6"/>
                                <dgm:param type="dstNode" val="anchor5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71"/>
                  </dgm:choose>
                </dgm:forEach>
              </dgm:layoutNode>
              <dgm:choose name="Name172">
                <dgm:if name="Name173" axis="root ch" ptType="all node" func="cnt" op="gte" val="6">
                  <dgm:layoutNode name="spPost5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74"/>
              </dgm:choose>
            </dgm:if>
            <dgm:else name="Name175"/>
          </dgm:choose>
        </dgm:if>
        <dgm:if name="Name176" axis="self" ptType="node" func="pos" op="equ" val="6">
          <dgm:layoutNode name="parTx6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77">
            <dgm:if name="Name178" axis="ch" ptType="node" func="cnt" op="gte" val="1">
              <dgm:layoutNode name="spPre6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6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6" refType="w" fact="0.77"/>
                  <dgm:constr type="w" for="ch" forName="top6" refType="w" refFor="ch" refForName="txAndLines6" fact="0.78"/>
                </dgm:constrLst>
                <dgm:forEach name="Name179" axis="ch">
                  <dgm:forEach name="Name180" axis="self" ptType="parTrans">
                    <dgm:layoutNode name="Name181" styleLbl="parChTrans1D1">
                      <dgm:choose name="Name182">
                        <dgm:if name="Name18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6"/>
                          </dgm:alg>
                        </dgm:if>
                        <dgm:else name="Name18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6"/>
                            <dgm:param type="dstNode" val="anchor6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85" axis="self" ptType="node">
                    <dgm:choose name="Name186">
                      <dgm:if name="Name187" axis="par ch" ptType="node node" func="cnt" op="equ" val="1">
                        <dgm:layoutNode name="top6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8"/>
                    </dgm:choose>
                    <dgm:layoutNode name="txAndLines6">
                      <dgm:choose name="Name189">
                        <dgm:if name="Name190" func="var" arg="dir" op="equ" val="norm">
                          <dgm:alg type="lin"/>
                        </dgm:if>
                        <dgm:else name="Name19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92">
                        <dgm:if name="Name193" axis="root ch" ptType="all node" func="cnt" op="gte" val="7">
                          <dgm:constrLst>
                            <dgm:constr type="w" for="ch" forName="anchor6" refType="w"/>
                            <dgm:constr type="w" for="ch" forName="backup6" refType="w" fact="-1"/>
                            <dgm:constr type="w" for="ch" forName="preLine6" refType="w" fact="0.11"/>
                            <dgm:constr type="w" for="ch" forName="desTx6" refType="w" fact="0.78"/>
                            <dgm:constr type="w" for="ch" forName="postLine6" refType="w" fact="0.11"/>
                          </dgm:constrLst>
                        </dgm:if>
                        <dgm:else name="Name194">
                          <dgm:constrLst>
                            <dgm:constr type="w" for="ch" forName="anchor6" refType="w" fact="0.89"/>
                            <dgm:constr type="w" for="ch" forName="backup6" refType="w" fact="-0.89"/>
                            <dgm:constr type="w" for="ch" forName="preLine6" refType="w" fact="0.11"/>
                            <dgm:constr type="w" for="ch" forName="desTx6" refType="w" fact="0.78"/>
                          </dgm:constrLst>
                        </dgm:else>
                      </dgm:choose>
                      <dgm:layoutNode name="anchor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6" styleLbl="parChTrans1D1" moveWith="desTx6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6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95">
                        <dgm:if name="Name196" axis="root ch" ptType="all node" func="cnt" op="gte" val="7">
                          <dgm:layoutNode name="postLine6" styleLbl="parChTrans1D1" moveWith="desTx6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97"/>
                      </dgm:choose>
                    </dgm:layoutNode>
                  </dgm:forEach>
                  <dgm:choose name="Name198">
                    <dgm:if name="Name199" axis="root ch" ptType="all node" func="cnt" op="gte" val="7">
                      <dgm:forEach name="Name200" axis="self" ptType="parTrans">
                        <dgm:layoutNode name="Name201" styleLbl="parChTrans1D1">
                          <dgm:choose name="Name202">
                            <dgm:if name="Name20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7"/>
                                <dgm:param type="endSty" val="noArr"/>
                                <dgm:param type="dstNode" val="anchor6"/>
                              </dgm:alg>
                            </dgm:if>
                            <dgm:else name="Name20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7"/>
                                <dgm:param type="dstNode" val="anchor6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205"/>
                  </dgm:choose>
                </dgm:forEach>
              </dgm:layoutNode>
              <dgm:choose name="Name206">
                <dgm:if name="Name207" axis="root ch" ptType="all node" func="cnt" op="gte" val="7">
                  <dgm:layoutNode name="spPost6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208"/>
              </dgm:choose>
            </dgm:if>
            <dgm:else name="Name209"/>
          </dgm:choose>
        </dgm:if>
        <dgm:if name="Name210" axis="self" ptType="node" func="pos" op="equ" val="7">
          <dgm:layoutNode name="parTx7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211">
            <dgm:if name="Name212" axis="ch" ptType="node" func="cnt" op="gte" val="1">
              <dgm:layoutNode name="spPre7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7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7" refType="w" fact="0.77"/>
                  <dgm:constr type="w" for="ch" forName="top7" refType="w" refFor="ch" refForName="txAndLines7" fact="0.78"/>
                </dgm:constrLst>
                <dgm:forEach name="Name213" axis="ch">
                  <dgm:forEach name="Name214" axis="self" ptType="parTrans">
                    <dgm:layoutNode name="Name215" styleLbl="parChTrans1D1">
                      <dgm:choose name="Name216">
                        <dgm:if name="Name21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7"/>
                          </dgm:alg>
                        </dgm:if>
                        <dgm:else name="Name21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7"/>
                            <dgm:param type="dstNode" val="anchor7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219" axis="self" ptType="node">
                    <dgm:choose name="Name220">
                      <dgm:if name="Name221" axis="par ch" ptType="node node" func="cnt" op="equ" val="1">
                        <dgm:layoutNode name="top7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222"/>
                    </dgm:choose>
                    <dgm:layoutNode name="txAndLines7">
                      <dgm:choose name="Name223">
                        <dgm:if name="Name224" func="var" arg="dir" op="equ" val="norm">
                          <dgm:alg type="lin"/>
                        </dgm:if>
                        <dgm:else name="Name22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>
                        <dgm:constr type="w" for="ch" forName="anchor7" refType="w" fact="0.89"/>
                        <dgm:constr type="w" for="ch" forName="backup7" refType="w" fact="-0.89"/>
                        <dgm:constr type="w" for="ch" forName="preLine7" refType="w" fact="0.11"/>
                        <dgm:constr type="w" for="ch" forName="desTx7" refType="w" fact="0.78"/>
                      </dgm:constrLst>
                      <dgm:layoutNode name="anchor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7" styleLbl="parChTrans1D1" moveWith="desTx7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7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</dgm:layoutNode>
                  </dgm:forEach>
                </dgm:forEach>
              </dgm:layoutNode>
            </dgm:if>
            <dgm:else name="Name226"/>
          </dgm:choose>
        </dgm:if>
        <dgm:else name="Name22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395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484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4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E56C175-BBBE-0BAE-C02E-78ED3D5ADC1E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10" y="1027238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203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45FC1B08-1DA5-0BBC-025B-C52B2715E9F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47" y="997647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75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5809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582170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D10D20E-4B4F-AF9F-E78C-014AB9C4FE0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985" y="3042458"/>
            <a:ext cx="5353667" cy="91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536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6E452A8-F88C-79F2-3345-4C7087F16F0F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7418" y="6440136"/>
            <a:ext cx="1655344" cy="282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moodle.uwtsd.ac.uk/mod/page/view.php?id=475599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moodle.uwtsd.ac.uk/course/view.php?id=10943" TargetMode="Externa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hapgood.us/2019/06/19/sift-the-four-moves/" TargetMode="Externa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2WJN-U4j2_A?feature=oembed" TargetMode="External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2" TargetMode="External"/><Relationship Id="rId2" Type="http://schemas.openxmlformats.org/officeDocument/2006/relationships/hyperlink" Target="https://moodle.uwtsd.ac.uk/mod/page/view.php?id=475600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helf-uwtsd.alma.exlibrisgroup.com/leganto/public/44WHELF_UWTSD/lists/7517844970002421?auth=SAML" TargetMode="External"/><Relationship Id="rId5" Type="http://schemas.openxmlformats.org/officeDocument/2006/relationships/hyperlink" Target="https://www.youtube.com/playlist?list=PL8VCrbt1ecOQowwz2oxP4SmV0q3gWXw04" TargetMode="External"/><Relationship Id="rId4" Type="http://schemas.openxmlformats.org/officeDocument/2006/relationships/hyperlink" Target="https://moodle.uwtsd.ac.uk/course/view.php?id=11455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mailto:library@uwtsd.ac.uk" TargetMode="External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Health </a:t>
            </a:r>
          </a:p>
          <a:p>
            <a:r>
              <a:rPr lang="en-GB" dirty="0">
                <a:latin typeface="Calibri"/>
                <a:ea typeface="Calibri"/>
                <a:cs typeface="Calibri"/>
              </a:rPr>
              <a:t>Lisa Ellis (IMH Librarian)</a:t>
            </a:r>
          </a:p>
          <a:p>
            <a:r>
              <a:rPr lang="en-GB" dirty="0">
                <a:latin typeface="Calibri"/>
                <a:ea typeface="Calibri"/>
                <a:cs typeface="Calibri"/>
              </a:rPr>
              <a:t>2024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822623"/>
            <a:ext cx="5446198" cy="2225400"/>
          </a:xfrm>
        </p:spPr>
        <p:txBody>
          <a:bodyPr/>
          <a:lstStyle/>
          <a:p>
            <a:r>
              <a:rPr lang="en-GB" dirty="0"/>
              <a:t>Finding &amp; Using Information</a:t>
            </a:r>
          </a:p>
        </p:txBody>
      </p:sp>
      <p:pic>
        <p:nvPicPr>
          <p:cNvPr id="10" name="Picture Placeholder 9" descr="A library with tables and chairs">
            <a:extLst>
              <a:ext uri="{FF2B5EF4-FFF2-40B4-BE49-F238E27FC236}">
                <a16:creationId xmlns:a16="http://schemas.microsoft.com/office/drawing/2014/main" id="{1DC3134F-7F12-F649-7986-59D16D98D4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2C602-4DDD-DAE9-A7B9-8C09D356F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3" y="0"/>
            <a:ext cx="10795518" cy="1003916"/>
          </a:xfrm>
        </p:spPr>
        <p:txBody>
          <a:bodyPr/>
          <a:lstStyle/>
          <a:p>
            <a:r>
              <a:rPr lang="en-GB" dirty="0"/>
              <a:t>Aims</a:t>
            </a:r>
          </a:p>
        </p:txBody>
      </p:sp>
      <p:pic>
        <p:nvPicPr>
          <p:cNvPr id="6" name="Picture 5" descr="Woman arranging books">
            <a:extLst>
              <a:ext uri="{FF2B5EF4-FFF2-40B4-BE49-F238E27FC236}">
                <a16:creationId xmlns:a16="http://schemas.microsoft.com/office/drawing/2014/main" id="{DBFCBB89-39FE-7125-6456-757DFD6A671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013" y="1256200"/>
            <a:ext cx="7271987" cy="5027868"/>
          </a:xfrm>
          <a:prstGeom prst="rect">
            <a:avLst/>
          </a:prstGeom>
        </p:spPr>
      </p:pic>
      <p:sp>
        <p:nvSpPr>
          <p:cNvPr id="8" name="Flowchart: Off-page Connector 7">
            <a:extLst>
              <a:ext uri="{FF2B5EF4-FFF2-40B4-BE49-F238E27FC236}">
                <a16:creationId xmlns:a16="http://schemas.microsoft.com/office/drawing/2014/main" id="{5BAD87F3-3ECF-0401-6BCB-292E4E4DB248}"/>
              </a:ext>
            </a:extLst>
          </p:cNvPr>
          <p:cNvSpPr/>
          <p:nvPr/>
        </p:nvSpPr>
        <p:spPr>
          <a:xfrm>
            <a:off x="292963" y="1592263"/>
            <a:ext cx="4385569" cy="1275224"/>
          </a:xfrm>
          <a:prstGeom prst="flowChartOffpageConnector">
            <a:avLst/>
          </a:prstGeom>
          <a:solidFill>
            <a:srgbClr val="F0F0F0"/>
          </a:solidFill>
          <a:ln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introduction to the library resources, support and services.</a:t>
            </a:r>
          </a:p>
        </p:txBody>
      </p:sp>
      <p:sp>
        <p:nvSpPr>
          <p:cNvPr id="9" name="Flowchart: Off-page Connector 8">
            <a:extLst>
              <a:ext uri="{FF2B5EF4-FFF2-40B4-BE49-F238E27FC236}">
                <a16:creationId xmlns:a16="http://schemas.microsoft.com/office/drawing/2014/main" id="{FC697E34-59CF-B1C4-515E-6A5D3B2C23D3}"/>
              </a:ext>
            </a:extLst>
          </p:cNvPr>
          <p:cNvSpPr/>
          <p:nvPr/>
        </p:nvSpPr>
        <p:spPr>
          <a:xfrm>
            <a:off x="292963" y="3127192"/>
            <a:ext cx="4385569" cy="1275224"/>
          </a:xfrm>
          <a:prstGeom prst="flowChartOffpageConnector">
            <a:avLst/>
          </a:prstGeom>
          <a:solidFill>
            <a:srgbClr val="F0F0F0"/>
          </a:solidFill>
          <a:ln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your reading list.</a:t>
            </a:r>
          </a:p>
        </p:txBody>
      </p:sp>
      <p:sp>
        <p:nvSpPr>
          <p:cNvPr id="10" name="Flowchart: Off-page Connector 9">
            <a:extLst>
              <a:ext uri="{FF2B5EF4-FFF2-40B4-BE49-F238E27FC236}">
                <a16:creationId xmlns:a16="http://schemas.microsoft.com/office/drawing/2014/main" id="{BF37A31C-083F-3313-60B5-0C399CBD85BC}"/>
              </a:ext>
            </a:extLst>
          </p:cNvPr>
          <p:cNvSpPr/>
          <p:nvPr/>
        </p:nvSpPr>
        <p:spPr>
          <a:xfrm>
            <a:off x="292963" y="4713741"/>
            <a:ext cx="4385569" cy="1189909"/>
          </a:xfrm>
          <a:prstGeom prst="flowChartOffpageConnector">
            <a:avLst/>
          </a:prstGeom>
          <a:solidFill>
            <a:srgbClr val="F0F0F0"/>
          </a:solidFill>
          <a:ln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the library catalogue. </a:t>
            </a:r>
          </a:p>
        </p:txBody>
      </p:sp>
    </p:spTree>
    <p:extLst>
      <p:ext uri="{BB962C8B-B14F-4D97-AF65-F5344CB8AC3E}">
        <p14:creationId xmlns:p14="http://schemas.microsoft.com/office/powerpoint/2010/main" val="3174474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9559-C2B0-CFAC-B2AD-4EFABFFD5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5635" y="1441413"/>
            <a:ext cx="7483766" cy="4565650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Following on from the induction last week, you should have completed the following unit: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Finding and Using Information</a:t>
            </a:r>
            <a:r>
              <a:rPr lang="en-GB" sz="22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Unit 1: Identifying information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These should have given you a good basic understanding of what types of information are available and introduced you to online reading lists.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If you have fully completed all the sections, you should have earned a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silver badge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for completing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a full unit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!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94184-848C-DC4A-D0D6-FF3DC2D6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Infoskills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059AE4-8CEC-81DF-4E49-96A58D5D28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2484" y="1332433"/>
            <a:ext cx="4005465" cy="49591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61407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Person at library">
            <a:extLst>
              <a:ext uri="{FF2B5EF4-FFF2-40B4-BE49-F238E27FC236}">
                <a16:creationId xmlns:a16="http://schemas.microsoft.com/office/drawing/2014/main" id="{B5EAAA94-C19B-5B98-080F-9024E98FC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0B82F5-094E-4D53-FBD4-74C549A8C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978" y="1939394"/>
            <a:ext cx="3670481" cy="4225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0">
                <a:ea typeface="Calibri Light"/>
                <a:cs typeface="Calibri Light"/>
              </a:rPr>
              <a:t>Information is everywhere. </a:t>
            </a:r>
          </a:p>
          <a:p>
            <a:endParaRPr lang="en-US">
              <a:ea typeface="Calibri Light"/>
              <a:cs typeface="Calibri Light"/>
            </a:endParaRPr>
          </a:p>
          <a:p>
            <a:r>
              <a:rPr lang="en-US" i="0">
                <a:ea typeface="Calibri Light"/>
                <a:cs typeface="Calibri Light"/>
              </a:rPr>
              <a:t>Choosing the </a:t>
            </a:r>
            <a:r>
              <a:rPr lang="en-US">
                <a:ea typeface="Calibri Light"/>
                <a:cs typeface="Calibri Light"/>
              </a:rPr>
              <a:t>right information</a:t>
            </a:r>
            <a:r>
              <a:rPr lang="en-US" i="0">
                <a:ea typeface="Calibri Light"/>
                <a:cs typeface="Calibri Light"/>
              </a:rPr>
              <a:t> is an essential academic skill!</a:t>
            </a:r>
          </a:p>
        </p:txBody>
      </p:sp>
    </p:spTree>
    <p:extLst>
      <p:ext uri="{BB962C8B-B14F-4D97-AF65-F5344CB8AC3E}">
        <p14:creationId xmlns:p14="http://schemas.microsoft.com/office/powerpoint/2010/main" val="2377301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cs typeface="Calibri"/>
              </a:rPr>
              <a:t>Start with your Online Resource List…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42124" y="2044948"/>
            <a:ext cx="4982896" cy="34414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Create your own list of Favourites: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Organise your information and keep details for reference lists</a:t>
            </a:r>
            <a:r>
              <a:rPr lang="en-GB" sz="2600" b="1" dirty="0">
                <a:ea typeface="+mn-lt"/>
                <a:cs typeface="Calibri Light" panose="020F0302020204030204" pitchFamily="34" charset="0"/>
              </a:rPr>
              <a:t>.</a:t>
            </a:r>
            <a:endParaRPr lang="en-GB" sz="2500" b="1" dirty="0">
              <a:cs typeface="Calibri Light" panose="020F03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5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BABC3E-675F-D614-08B7-9D671DBDE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6134" y="2215689"/>
            <a:ext cx="6803928" cy="289304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E86627-843E-B187-12F2-F970094A5ADA}"/>
              </a:ext>
            </a:extLst>
          </p:cNvPr>
          <p:cNvSpPr txBox="1"/>
          <p:nvPr/>
        </p:nvSpPr>
        <p:spPr>
          <a:xfrm>
            <a:off x="142124" y="1446248"/>
            <a:ext cx="118779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Resources recommended by lecturers:   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3EB27A-BA91-4378-14D7-82E0387F5368}"/>
              </a:ext>
            </a:extLst>
          </p:cNvPr>
          <p:cNvSpPr txBox="1"/>
          <p:nvPr/>
        </p:nvSpPr>
        <p:spPr>
          <a:xfrm>
            <a:off x="3224368" y="5708872"/>
            <a:ext cx="8967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 are a starting point – do not limit yourself!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2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to find your online resource list…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7486" y="1752588"/>
            <a:ext cx="3267354" cy="38018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 are lists of print and electronic items recommended by lecturers and made accessible by the library.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them in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Moodle..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698242" y="5549477"/>
            <a:ext cx="1119682" cy="379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hlinkClick r:id="rId2"/>
              </a:rPr>
              <a:t>Moodle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FD34CB-576F-6DAE-4B3F-C08C380D9F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9397" y="1612367"/>
            <a:ext cx="8059412" cy="413207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10263549" y="4064000"/>
            <a:ext cx="1555260" cy="1181633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73191" y="1461945"/>
            <a:ext cx="3267354" cy="18399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Or via the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Library catalogue…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394343" y="5893776"/>
            <a:ext cx="2942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Online resource lists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62D5-47B9-1032-CAB0-75FF36F8C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2848" y="1719290"/>
            <a:ext cx="8284657" cy="13938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6096000" y="1719290"/>
            <a:ext cx="594999" cy="53659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058C248-C8FE-CAC6-926B-CED14B1D9E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8380" y="3390557"/>
            <a:ext cx="8373591" cy="2627253"/>
          </a:xfrm>
          <a:prstGeom prst="rect">
            <a:avLst/>
          </a:prstGeom>
        </p:spPr>
      </p:pic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2E32810C-8BCD-37CA-3BC3-9E98EB4DA99A}"/>
              </a:ext>
            </a:extLst>
          </p:cNvPr>
          <p:cNvSpPr txBox="1">
            <a:spLocks/>
          </p:cNvSpPr>
          <p:nvPr/>
        </p:nvSpPr>
        <p:spPr>
          <a:xfrm>
            <a:off x="394343" y="3099952"/>
            <a:ext cx="3267354" cy="18399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Just click and search for your module code…</a:t>
            </a:r>
            <a:endParaRPr lang="en-GB" sz="24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182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E303D-0A7B-CD40-2E85-9DE9B9D82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resources</a:t>
            </a:r>
          </a:p>
        </p:txBody>
      </p:sp>
      <p:pic>
        <p:nvPicPr>
          <p:cNvPr id="5" name="Content Placeholder 4" descr="Underwater view of a floating iceberg">
            <a:extLst>
              <a:ext uri="{FF2B5EF4-FFF2-40B4-BE49-F238E27FC236}">
                <a16:creationId xmlns:a16="http://schemas.microsoft.com/office/drawing/2014/main" id="{82A9F7F5-6EAD-2A2C-C75B-229C413E882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222" y="1303157"/>
            <a:ext cx="7124778" cy="5010036"/>
          </a:xfr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343EA24-456A-1941-A099-5DBE1DF63B8A}"/>
              </a:ext>
            </a:extLst>
          </p:cNvPr>
          <p:cNvCxnSpPr/>
          <p:nvPr/>
        </p:nvCxnSpPr>
        <p:spPr>
          <a:xfrm>
            <a:off x="278931" y="2787791"/>
            <a:ext cx="431465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4D57D88-9A50-0B5C-34B9-D343B7E70863}"/>
              </a:ext>
            </a:extLst>
          </p:cNvPr>
          <p:cNvSpPr txBox="1"/>
          <p:nvPr/>
        </p:nvSpPr>
        <p:spPr>
          <a:xfrm>
            <a:off x="432560" y="1883554"/>
            <a:ext cx="4795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Physical items (books, journals, etc).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C97FB3-47A2-BF27-AD0D-76ACF9802127}"/>
              </a:ext>
            </a:extLst>
          </p:cNvPr>
          <p:cNvSpPr txBox="1"/>
          <p:nvPr/>
        </p:nvSpPr>
        <p:spPr>
          <a:xfrm>
            <a:off x="432560" y="3727951"/>
            <a:ext cx="43913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Electronic items (books, journals, videos, articles, databases, etc).</a:t>
            </a:r>
          </a:p>
        </p:txBody>
      </p:sp>
    </p:spTree>
    <p:extLst>
      <p:ext uri="{BB962C8B-B14F-4D97-AF65-F5344CB8AC3E}">
        <p14:creationId xmlns:p14="http://schemas.microsoft.com/office/powerpoint/2010/main" val="7407692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90B6C-5D87-DB4B-2EEE-2AB27A18E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 at UWTSD include..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D796419-80EC-1AA8-D779-E98FB0466CFA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111929214"/>
              </p:ext>
            </p:extLst>
          </p:nvPr>
        </p:nvGraphicFramePr>
        <p:xfrm>
          <a:off x="578040" y="2644642"/>
          <a:ext cx="11488913" cy="3455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141A5B2-97C6-8332-B55C-2096FB68174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22848"/>
          <a:stretch/>
        </p:blipFill>
        <p:spPr>
          <a:xfrm>
            <a:off x="408529" y="1396238"/>
            <a:ext cx="11577229" cy="157693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80813C-8F14-5E2C-F3FC-1854FD995A63}"/>
              </a:ext>
            </a:extLst>
          </p:cNvPr>
          <p:cNvCxnSpPr>
            <a:cxnSpLocks/>
          </p:cNvCxnSpPr>
          <p:nvPr/>
        </p:nvCxnSpPr>
        <p:spPr>
          <a:xfrm flipH="1">
            <a:off x="1943784" y="2020441"/>
            <a:ext cx="1390765" cy="16864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6B028DB-B193-00EF-C80F-385EE54078B5}"/>
              </a:ext>
            </a:extLst>
          </p:cNvPr>
          <p:cNvCxnSpPr>
            <a:cxnSpLocks/>
          </p:cNvCxnSpPr>
          <p:nvPr/>
        </p:nvCxnSpPr>
        <p:spPr>
          <a:xfrm>
            <a:off x="5770181" y="2020441"/>
            <a:ext cx="597736" cy="2030647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1BEF2EC-BD49-4DC4-80C3-5AB7116929BA}"/>
              </a:ext>
            </a:extLst>
          </p:cNvPr>
          <p:cNvCxnSpPr>
            <a:cxnSpLocks/>
          </p:cNvCxnSpPr>
          <p:nvPr/>
        </p:nvCxnSpPr>
        <p:spPr>
          <a:xfrm flipH="1">
            <a:off x="4035406" y="2020441"/>
            <a:ext cx="817287" cy="18388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EF3E217-C59D-547F-06FB-4A11A731B59E}"/>
              </a:ext>
            </a:extLst>
          </p:cNvPr>
          <p:cNvCxnSpPr>
            <a:cxnSpLocks/>
          </p:cNvCxnSpPr>
          <p:nvPr/>
        </p:nvCxnSpPr>
        <p:spPr>
          <a:xfrm>
            <a:off x="5792113" y="2020441"/>
            <a:ext cx="2646656" cy="1895333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EE6B24-FA62-CB3B-A49B-988F1AB152AE}"/>
              </a:ext>
            </a:extLst>
          </p:cNvPr>
          <p:cNvCxnSpPr>
            <a:cxnSpLocks/>
          </p:cNvCxnSpPr>
          <p:nvPr/>
        </p:nvCxnSpPr>
        <p:spPr>
          <a:xfrm>
            <a:off x="5764457" y="2020441"/>
            <a:ext cx="4912016" cy="1808055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8835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 dirty="0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317933" y="1785144"/>
            <a:ext cx="39927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Sign in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Browse latest additions to the library.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Online Resource List; Databases search and more…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library essential services and ways of contact us.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AF9B65-E8D2-66AB-4C0C-01303A43D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9667" y="1335794"/>
            <a:ext cx="7583670" cy="479551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CFA0832-210A-B8B9-8398-72CC58775F2A}"/>
              </a:ext>
            </a:extLst>
          </p:cNvPr>
          <p:cNvSpPr/>
          <p:nvPr/>
        </p:nvSpPr>
        <p:spPr>
          <a:xfrm>
            <a:off x="6372302" y="1333298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754D3-1BC3-B40D-D05C-D6C54E1A4977}"/>
              </a:ext>
            </a:extLst>
          </p:cNvPr>
          <p:cNvSpPr/>
          <p:nvPr/>
        </p:nvSpPr>
        <p:spPr>
          <a:xfrm>
            <a:off x="11393132" y="1307411"/>
            <a:ext cx="705421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F23AA1-022B-DE24-F79A-7ED30553761B}"/>
              </a:ext>
            </a:extLst>
          </p:cNvPr>
          <p:cNvSpPr/>
          <p:nvPr/>
        </p:nvSpPr>
        <p:spPr>
          <a:xfrm>
            <a:off x="8306718" y="2631558"/>
            <a:ext cx="1675026" cy="218136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06084-E7A0-B8AA-585A-CF56F0CBBBBB}"/>
              </a:ext>
            </a:extLst>
          </p:cNvPr>
          <p:cNvSpPr/>
          <p:nvPr/>
        </p:nvSpPr>
        <p:spPr>
          <a:xfrm>
            <a:off x="4603939" y="2636269"/>
            <a:ext cx="35261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88006D-7D0F-0AD1-F2BC-A1472D2044CC}"/>
              </a:ext>
            </a:extLst>
          </p:cNvPr>
          <p:cNvSpPr/>
          <p:nvPr/>
        </p:nvSpPr>
        <p:spPr>
          <a:xfrm>
            <a:off x="7390944" y="1356962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E3B32D-1FEC-3FD3-A113-D49C1C707522}"/>
              </a:ext>
            </a:extLst>
          </p:cNvPr>
          <p:cNvSpPr/>
          <p:nvPr/>
        </p:nvSpPr>
        <p:spPr>
          <a:xfrm>
            <a:off x="8251502" y="4862471"/>
            <a:ext cx="1659553" cy="133955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85F881-D351-8E81-FAD2-7587DB9C0DD7}"/>
              </a:ext>
            </a:extLst>
          </p:cNvPr>
          <p:cNvSpPr/>
          <p:nvPr/>
        </p:nvSpPr>
        <p:spPr>
          <a:xfrm>
            <a:off x="11038505" y="5436341"/>
            <a:ext cx="808360" cy="69496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920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and save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154457" y="2591490"/>
            <a:ext cx="257779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Explore drop down menus.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Use filters on left to narrow down results.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Save queries and items to (pinned) favourites.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Set alerts.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FC3FE2-C87B-566B-F739-0DC5A506F2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3255" y="1256200"/>
            <a:ext cx="9446496" cy="503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B31B-340F-4273-A225-11BBB7ACB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911" y="1465803"/>
            <a:ext cx="3864816" cy="3425038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Where the book is held if it’s in print.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Link to ebook or journal article if it’s electronic.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How to request it if it’s on loan.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Related reading.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Option to search just within one journal.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Virtual browse of other similar books.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Books on the same Online Resource list.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Option to save in your personal reading list.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7261A7-EF31-415F-A7DA-0208E55B2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802" y="86188"/>
            <a:ext cx="10795518" cy="1003916"/>
          </a:xfrm>
        </p:spPr>
        <p:txBody>
          <a:bodyPr>
            <a:normAutofit/>
          </a:bodyPr>
          <a:lstStyle/>
          <a:p>
            <a:r>
              <a:rPr lang="en-GB" dirty="0"/>
              <a:t>Item Record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6A9748-C4AC-E703-8CFE-5914B691FB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6956" y="1307015"/>
            <a:ext cx="4767643" cy="49443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0AA8104-EA03-D33E-7542-B96C147838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7828" y="2681977"/>
            <a:ext cx="3175261" cy="2437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552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592263"/>
            <a:ext cx="10795518" cy="1326151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Consider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 using the </a:t>
            </a: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CRAAP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test or </a:t>
            </a: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SIFT.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565730-5568-37E4-29A5-BE4D062D1A5B}"/>
              </a:ext>
            </a:extLst>
          </p:cNvPr>
          <p:cNvSpPr txBox="1"/>
          <p:nvPr/>
        </p:nvSpPr>
        <p:spPr>
          <a:xfrm>
            <a:off x="698241" y="2989595"/>
            <a:ext cx="5939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4FDBC5-170E-5696-3F68-9BCCCF95A879}"/>
              </a:ext>
            </a:extLst>
          </p:cNvPr>
          <p:cNvSpPr txBox="1"/>
          <p:nvPr/>
        </p:nvSpPr>
        <p:spPr>
          <a:xfrm>
            <a:off x="962862" y="3095355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urrency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654139-2E49-B9C1-239E-1977386FCC1D}"/>
              </a:ext>
            </a:extLst>
          </p:cNvPr>
          <p:cNvSpPr txBox="1"/>
          <p:nvPr/>
        </p:nvSpPr>
        <p:spPr>
          <a:xfrm>
            <a:off x="995223" y="36665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elevance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8129C2-19BF-0C18-08E4-DDB8A8CD1E03}"/>
              </a:ext>
            </a:extLst>
          </p:cNvPr>
          <p:cNvSpPr txBox="1"/>
          <p:nvPr/>
        </p:nvSpPr>
        <p:spPr>
          <a:xfrm>
            <a:off x="995222" y="42157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uthority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01AD1E-28CB-2E3E-20BA-D07E5F2148D6}"/>
              </a:ext>
            </a:extLst>
          </p:cNvPr>
          <p:cNvSpPr txBox="1"/>
          <p:nvPr/>
        </p:nvSpPr>
        <p:spPr>
          <a:xfrm>
            <a:off x="995222" y="474823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ccuracy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4F0F62-9EC8-3453-9B49-935FBCEDF923}"/>
              </a:ext>
            </a:extLst>
          </p:cNvPr>
          <p:cNvSpPr txBox="1"/>
          <p:nvPr/>
        </p:nvSpPr>
        <p:spPr>
          <a:xfrm>
            <a:off x="941777" y="5280742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urpose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732E86-8468-4A8B-DC01-92FB6171A4B0}"/>
              </a:ext>
            </a:extLst>
          </p:cNvPr>
          <p:cNvSpPr txBox="1"/>
          <p:nvPr/>
        </p:nvSpPr>
        <p:spPr>
          <a:xfrm>
            <a:off x="7856620" y="3203250"/>
            <a:ext cx="5939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2520716-CC2A-F0DD-697B-3B0CE7E12288}"/>
              </a:ext>
            </a:extLst>
          </p:cNvPr>
          <p:cNvSpPr txBox="1"/>
          <p:nvPr/>
        </p:nvSpPr>
        <p:spPr>
          <a:xfrm>
            <a:off x="8093932" y="332755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3075980-2496-DAD4-477C-BBD6FAA536F7}"/>
              </a:ext>
            </a:extLst>
          </p:cNvPr>
          <p:cNvSpPr txBox="1"/>
          <p:nvPr/>
        </p:nvSpPr>
        <p:spPr>
          <a:xfrm>
            <a:off x="8023810" y="3843224"/>
            <a:ext cx="215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nvestigate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E266362-15A6-9A9D-0677-4585B820E1D8}"/>
              </a:ext>
            </a:extLst>
          </p:cNvPr>
          <p:cNvSpPr txBox="1"/>
          <p:nvPr/>
        </p:nvSpPr>
        <p:spPr>
          <a:xfrm>
            <a:off x="8093931" y="4429195"/>
            <a:ext cx="31028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ind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better coverage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41C7468-FAF2-7E05-E4A6-088DF97431B1}"/>
              </a:ext>
            </a:extLst>
          </p:cNvPr>
          <p:cNvSpPr txBox="1"/>
          <p:nvPr/>
        </p:nvSpPr>
        <p:spPr>
          <a:xfrm>
            <a:off x="8093931" y="4970384"/>
            <a:ext cx="4023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race back to original context.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0B6580-93DC-98A3-DB7E-3B5333E767A2}"/>
              </a:ext>
            </a:extLst>
          </p:cNvPr>
          <p:cNvSpPr txBox="1"/>
          <p:nvPr/>
        </p:nvSpPr>
        <p:spPr>
          <a:xfrm>
            <a:off x="10584043" y="5851917"/>
            <a:ext cx="1533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Mike Caulfield</a:t>
            </a:r>
            <a:endParaRPr lang="en-GB" dirty="0"/>
          </a:p>
        </p:txBody>
      </p:sp>
      <p:pic>
        <p:nvPicPr>
          <p:cNvPr id="23" name="Online Media 22" title="Evaluating Sources using CRAAP">
            <a:hlinkClick r:id="" action="ppaction://media"/>
            <a:extLst>
              <a:ext uri="{FF2B5EF4-FFF2-40B4-BE49-F238E27FC236}">
                <a16:creationId xmlns:a16="http://schemas.microsoft.com/office/drawing/2014/main" id="{21F19CB1-213E-EE53-CA09-9742D51774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60095" y="3095355"/>
            <a:ext cx="4496152" cy="254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39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9559-C2B0-CFAC-B2AD-4EFABFFD5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4422" y="3190049"/>
            <a:ext cx="5375719" cy="28055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Finding and Using Information</a:t>
            </a:r>
            <a:r>
              <a:rPr lang="en-GB" sz="26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0" indent="0">
              <a:buNone/>
            </a:pP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Unit 2 Searching for information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Unit 4: Evaluating Information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94184-848C-DC4A-D0D6-FF3DC2D6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Re-visit and explore further…</a:t>
            </a:r>
          </a:p>
        </p:txBody>
      </p:sp>
      <p:pic>
        <p:nvPicPr>
          <p:cNvPr id="8" name="Picture 7" descr="Two people collaborating over books">
            <a:extLst>
              <a:ext uri="{FF2B5EF4-FFF2-40B4-BE49-F238E27FC236}">
                <a16:creationId xmlns:a16="http://schemas.microsoft.com/office/drawing/2014/main" id="{7C68CAB2-963E-44CC-C56B-51BAAFF007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4" r="13932" b="1"/>
          <a:stretch/>
        </p:blipFill>
        <p:spPr>
          <a:xfrm>
            <a:off x="6383132" y="1266782"/>
            <a:ext cx="5847196" cy="5095666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D6A4F6-1DC3-93E2-B674-A24428E6B1E1}"/>
              </a:ext>
            </a:extLst>
          </p:cNvPr>
          <p:cNvSpPr txBox="1"/>
          <p:nvPr/>
        </p:nvSpPr>
        <p:spPr>
          <a:xfrm>
            <a:off x="104033" y="1549553"/>
            <a:ext cx="61325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We have created comprehensive infoskills units on finding information and evaluating information to help you with your studies: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9384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Useful Resources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1330" y="1714888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242" y="2232891"/>
            <a:ext cx="6903027" cy="30947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Library online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  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TurnitIn: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Library study skills resource 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2743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0" y="1266789"/>
            <a:ext cx="5325676" cy="506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769ED56E-B97E-C2D2-42E1-D3E3705970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If you have 2 minutes, please complete the feedback form.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CB14A04-67E6-E43E-6676-F16B12ADB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329994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pink" id="{F7462D3D-D48D-4AB6-9278-D669C7334178}" vid="{654700EC-0B91-455D-9D68-7BA7C9101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D2C4ED1-CBF5-4522-A03C-0F97102694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316f2420-4a0a-4c49-8a81-53a9bcc36554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schemas.openxmlformats.org/package/2006/metadata/core-properties"/>
    <ds:schemaRef ds:uri="61b8a593-e33f-405c-9ec9-a885dee76581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template-pink</Template>
  <TotalTime>0</TotalTime>
  <Words>590</Words>
  <Application>Microsoft Office PowerPoint</Application>
  <PresentationFormat>Widescreen</PresentationFormat>
  <Paragraphs>139</Paragraphs>
  <Slides>18</Slides>
  <Notes>5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Finding &amp; Using Information</vt:lpstr>
      <vt:lpstr>Aims</vt:lpstr>
      <vt:lpstr>Infoskills</vt:lpstr>
      <vt:lpstr>PowerPoint Presentation</vt:lpstr>
      <vt:lpstr>Start with your Online Resource List…</vt:lpstr>
      <vt:lpstr>Where to find your online resource list…</vt:lpstr>
      <vt:lpstr>PowerPoint Presentation</vt:lpstr>
      <vt:lpstr>Library resources</vt:lpstr>
      <vt:lpstr>Resources at UWTSD include..</vt:lpstr>
      <vt:lpstr>Library Catalogue – Your Library Account.</vt:lpstr>
      <vt:lpstr>Search and save resources</vt:lpstr>
      <vt:lpstr>Item Record </vt:lpstr>
      <vt:lpstr>Evaluating Information</vt:lpstr>
      <vt:lpstr>Re-visit and explore further…</vt:lpstr>
      <vt:lpstr>Useful Resources</vt:lpstr>
      <vt:lpstr>PowerPoint Presentation</vt:lpstr>
      <vt:lpstr>Contact</vt:lpstr>
      <vt:lpstr>Feedback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Lisa Ellis</cp:lastModifiedBy>
  <cp:revision>16</cp:revision>
  <dcterms:created xsi:type="dcterms:W3CDTF">2024-01-22T14:28:58Z</dcterms:created>
  <dcterms:modified xsi:type="dcterms:W3CDTF">2024-10-01T09:23:58Z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