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0"/>
    <p:restoredTop sz="95833"/>
  </p:normalViewPr>
  <p:slideViewPr>
    <p:cSldViewPr snapToGrid="0" snapToObjects="1">
      <p:cViewPr varScale="1">
        <p:scale>
          <a:sx n="112" d="100"/>
          <a:sy n="112" d="100"/>
        </p:scale>
        <p:origin x="576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BE3C1-DBE1-495D-B57B-2849774B866A}" type="datetimeFigureOut">
              <a:rPr lang="en-US" dirty="0"/>
              <a:t>11/19/19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E42F4-6EEF-4EF7-8ED4-2208F0F89A08}" type="datetimeFigureOut">
              <a:rPr lang="en-US" dirty="0"/>
              <a:t>11/19/19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78ACC-22D6-47C1-A373-4FD133E34F3C}" type="datetimeFigureOut">
              <a:rPr lang="en-US" dirty="0"/>
              <a:t>11/19/19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A6C69-6797-4E8A-BF37-F2C3751466E9}" type="datetimeFigureOut">
              <a:rPr lang="en-US" dirty="0"/>
              <a:t>11/19/19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014A1-A632-4878-A0D3-F52BA7563730}" type="datetimeFigureOut">
              <a:rPr lang="en-US" dirty="0"/>
              <a:t>11/19/19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99F462-093F-4566-844B-4C71F2739DA5}" type="datetimeFigureOut">
              <a:rPr lang="en-US" dirty="0"/>
              <a:t>11/19/19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4A7AC-904D-4781-85BA-7D10C17ED021}" type="datetimeFigureOut">
              <a:rPr lang="en-US" dirty="0"/>
              <a:t>11/19/19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1444B-B92B-4E27-8C94-BB93EAF5CB18}" type="datetimeFigureOut">
              <a:rPr lang="en-US" dirty="0"/>
              <a:t>11/19/19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EFA5E-FA76-400D-B3DC-F0BA90E6D107}" type="datetimeFigureOut">
              <a:rPr lang="en-US" dirty="0"/>
              <a:t>11/19/19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6C117F-5CCF-4837-BE5F-2B92066CAFAF}" type="datetimeFigureOut">
              <a:rPr lang="en-US" dirty="0"/>
              <a:t>11/19/19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B90BD-B6CE-46B7-997F-7313B992CCDC}" type="datetimeFigureOut">
              <a:rPr lang="en-US" dirty="0"/>
              <a:t>11/19/19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B9D11F-B188-461D-B23F-39381795C052}" type="datetimeFigureOut">
              <a:rPr lang="en-US" dirty="0"/>
              <a:t>11/19/19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E6D8D9-55A2-4063-B0F3-121F44549695}" type="datetimeFigureOut">
              <a:rPr lang="en-US" dirty="0"/>
              <a:t>11/19/19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24536-994D-4021-A283-9F449C0DB509}" type="datetimeFigureOut">
              <a:rPr lang="en-US" dirty="0"/>
              <a:t>11/19/19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BBB78-C96F-47B7-AB17-D852CA960AC9}" type="datetimeFigureOut">
              <a:rPr lang="en-US" dirty="0"/>
              <a:t>11/19/19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3F48C-C7C6-4055-9F49-3777875E72AE}" type="datetimeFigureOut">
              <a:rPr lang="en-US" dirty="0"/>
              <a:t>11/19/19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6178E61D-D431-422C-9764-11DAFE33AB63}" type="datetimeFigureOut">
              <a:rPr lang="en-US" dirty="0"/>
              <a:t>11/19/19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6E9DEC-419B-4CC5-A080-3B06BD5A8291}" type="datetimeFigureOut">
              <a:rPr lang="en-US" dirty="0"/>
              <a:t>11/19/19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1BD40E-5E40-DC4A-985D-546277702F2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Professional Development Placement Presentation </a:t>
            </a:r>
          </a:p>
        </p:txBody>
      </p:sp>
    </p:spTree>
    <p:extLst>
      <p:ext uri="{BB962C8B-B14F-4D97-AF65-F5344CB8AC3E}">
        <p14:creationId xmlns:p14="http://schemas.microsoft.com/office/powerpoint/2010/main" val="24799172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42AD1F-277B-BF4D-B6ED-F4D470FEB4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7179" y="902970"/>
            <a:ext cx="3977639" cy="746126"/>
          </a:xfrm>
        </p:spPr>
        <p:txBody>
          <a:bodyPr anchor="b">
            <a:normAutofit/>
          </a:bodyPr>
          <a:lstStyle/>
          <a:p>
            <a:pPr algn="l"/>
            <a:r>
              <a:rPr lang="en-US" sz="3200" dirty="0"/>
              <a:t>Freedom Leisure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4170C741-1F36-4736-ADB4-F14D7928DB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014856"/>
            <a:ext cx="6858000" cy="4843144"/>
          </a:xfrm>
        </p:spPr>
        <p:txBody>
          <a:bodyPr>
            <a:normAutofit lnSpcReduction="10000"/>
          </a:bodyPr>
          <a:lstStyle/>
          <a:p>
            <a:r>
              <a:rPr lang="en-US" sz="1600" dirty="0">
                <a:latin typeface="Calibri" panose="020F0502020204030204" pitchFamily="34" charset="0"/>
                <a:cs typeface="Calibri" panose="020F0502020204030204" pitchFamily="34" charset="0"/>
              </a:rPr>
              <a:t>Freedom leisure covers all leisure centres in your local area, Swansea have many leisure centres to chose from. </a:t>
            </a:r>
          </a:p>
          <a:p>
            <a:r>
              <a:rPr lang="en-US" sz="1600" dirty="0">
                <a:latin typeface="Calibri" panose="020F0502020204030204" pitchFamily="34" charset="0"/>
                <a:cs typeface="Calibri" panose="020F0502020204030204" pitchFamily="34" charset="0"/>
              </a:rPr>
              <a:t>Some information about Freedom leisure they have invested £11 million into facilities, Increased staff members by 12% and a large amount of people have completed courses with them. </a:t>
            </a:r>
          </a:p>
          <a:p>
            <a:r>
              <a:rPr lang="en-US" sz="1600" dirty="0">
                <a:latin typeface="Calibri" panose="020F0502020204030204" pitchFamily="34" charset="0"/>
                <a:cs typeface="Calibri" panose="020F0502020204030204" pitchFamily="34" charset="0"/>
              </a:rPr>
              <a:t>This would be my first placement option because it relates to the course, I’m studying which is sports management. </a:t>
            </a:r>
          </a:p>
          <a:p>
            <a:pPr marL="0" indent="0">
              <a:spcAft>
                <a:spcPts val="0"/>
              </a:spcAft>
              <a:buNone/>
            </a:pPr>
            <a:r>
              <a:rPr lang="en-GB" sz="1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Learning benefits: </a:t>
            </a:r>
          </a:p>
          <a:p>
            <a:pPr marL="342900" lvl="0" indent="-342900">
              <a:spcAft>
                <a:spcPts val="0"/>
              </a:spcAft>
              <a:buFont typeface="Wingdings" pitchFamily="2" charset="2"/>
              <a:buChar char=""/>
            </a:pPr>
            <a:r>
              <a:rPr lang="en-GB" sz="1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Increase my skills working with others (Groups)</a:t>
            </a:r>
          </a:p>
          <a:p>
            <a:pPr marL="342900" lvl="0" indent="-342900">
              <a:spcAft>
                <a:spcPts val="0"/>
              </a:spcAft>
              <a:buFont typeface="Wingdings" pitchFamily="2" charset="2"/>
              <a:buChar char=""/>
            </a:pPr>
            <a:r>
              <a:rPr lang="en-GB" sz="1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Improve communication skills</a:t>
            </a:r>
          </a:p>
          <a:p>
            <a:pPr marL="342900" lvl="0" indent="-342900">
              <a:spcAft>
                <a:spcPts val="0"/>
              </a:spcAft>
              <a:buFont typeface="Wingdings" pitchFamily="2" charset="2"/>
              <a:buChar char=""/>
            </a:pPr>
            <a:r>
              <a:rPr lang="en-GB" sz="1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Improve my confidence in a different environment. </a:t>
            </a:r>
          </a:p>
          <a:p>
            <a:pPr marL="0" indent="0">
              <a:spcAft>
                <a:spcPts val="0"/>
              </a:spcAft>
              <a:buNone/>
            </a:pPr>
            <a:r>
              <a:rPr lang="en-GB" sz="1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Task:</a:t>
            </a:r>
          </a:p>
          <a:p>
            <a:pPr marL="342900" lvl="0" indent="-342900">
              <a:spcAft>
                <a:spcPts val="0"/>
              </a:spcAft>
              <a:buFont typeface="Wingdings" pitchFamily="2" charset="2"/>
              <a:buChar char=""/>
            </a:pPr>
            <a:r>
              <a:rPr lang="en-GB" sz="1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Setting up &amp; taking down equipment</a:t>
            </a:r>
          </a:p>
          <a:p>
            <a:pPr marL="342900" lvl="0" indent="-342900">
              <a:spcAft>
                <a:spcPts val="0"/>
              </a:spcAft>
              <a:buFont typeface="Wingdings" pitchFamily="2" charset="2"/>
              <a:buChar char=""/>
            </a:pPr>
            <a:r>
              <a:rPr lang="en-GB" sz="1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Making sure the leisure is safe for people to use</a:t>
            </a:r>
          </a:p>
          <a:p>
            <a:pPr marL="342900" lvl="0" indent="-342900">
              <a:spcAft>
                <a:spcPts val="0"/>
              </a:spcAft>
              <a:buFont typeface="Wingdings" pitchFamily="2" charset="2"/>
              <a:buChar char=""/>
            </a:pPr>
            <a:r>
              <a:rPr lang="en-GB" sz="1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Dealing with costumers coming into leisure</a:t>
            </a:r>
          </a:p>
          <a:p>
            <a:pPr marL="342900" lvl="0" indent="-342900">
              <a:spcAft>
                <a:spcPts val="0"/>
              </a:spcAft>
              <a:buFont typeface="Wingdings" pitchFamily="2" charset="2"/>
              <a:buChar char=""/>
            </a:pPr>
            <a:r>
              <a:rPr lang="en-GB" sz="1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Working in the reception area</a:t>
            </a:r>
          </a:p>
          <a:p>
            <a:pPr marL="342900" lvl="0" indent="-342900">
              <a:spcAft>
                <a:spcPts val="0"/>
              </a:spcAft>
              <a:buFont typeface="Wingdings" pitchFamily="2" charset="2"/>
              <a:buChar char=""/>
            </a:pPr>
            <a:r>
              <a:rPr lang="en-GB" sz="1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Working on new session for the leisure to use</a:t>
            </a:r>
            <a:r>
              <a:rPr lang="en-GB" sz="15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  <a:endParaRPr lang="en-GB" sz="15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sz="1600" dirty="0"/>
          </a:p>
        </p:txBody>
      </p:sp>
      <p:pic>
        <p:nvPicPr>
          <p:cNvPr id="7" name="Content Placeholder 3">
            <a:extLst>
              <a:ext uri="{FF2B5EF4-FFF2-40B4-BE49-F238E27FC236}">
                <a16:creationId xmlns:a16="http://schemas.microsoft.com/office/drawing/2014/main" id="{F9BA25A4-86B2-4346-96A8-BCD90B34108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" b="435"/>
          <a:stretch/>
        </p:blipFill>
        <p:spPr>
          <a:xfrm>
            <a:off x="6858000" y="2992426"/>
            <a:ext cx="3319912" cy="33055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47007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EF1982-01C5-8C48-A4CB-57ABD58A29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9452" y="695834"/>
            <a:ext cx="4946905" cy="1009522"/>
          </a:xfrm>
        </p:spPr>
        <p:txBody>
          <a:bodyPr anchor="b">
            <a:normAutofit/>
          </a:bodyPr>
          <a:lstStyle/>
          <a:p>
            <a:pPr algn="l"/>
            <a:r>
              <a:rPr lang="en-US" sz="3200" dirty="0"/>
              <a:t>Bishop Vaughan Secondary School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5E109F-D588-CD49-B2EA-2C9FD9B0BE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059686"/>
            <a:ext cx="5166357" cy="4661154"/>
          </a:xfrm>
        </p:spPr>
        <p:txBody>
          <a:bodyPr>
            <a:normAutofit/>
          </a:bodyPr>
          <a:lstStyle/>
          <a:p>
            <a:r>
              <a:rPr lang="en-US" sz="1500" dirty="0">
                <a:latin typeface="Calibri" panose="020F0502020204030204" pitchFamily="34" charset="0"/>
                <a:cs typeface="Calibri" panose="020F0502020204030204" pitchFamily="34" charset="0"/>
              </a:rPr>
              <a:t>The second placement option would be coaching and helping at a secondary school which I went to. </a:t>
            </a:r>
          </a:p>
          <a:p>
            <a:r>
              <a:rPr lang="en-US" sz="1500" dirty="0">
                <a:latin typeface="Calibri" panose="020F0502020204030204" pitchFamily="34" charset="0"/>
                <a:cs typeface="Calibri" panose="020F0502020204030204" pitchFamily="34" charset="0"/>
              </a:rPr>
              <a:t>This would also be suitable for my placement because my course helps with learning how to coach and mentor other. Previous students have done placement at the school.</a:t>
            </a:r>
          </a:p>
          <a:p>
            <a:pPr marL="0" indent="0">
              <a:spcAft>
                <a:spcPts val="0"/>
              </a:spcAft>
              <a:buNone/>
            </a:pPr>
            <a:r>
              <a:rPr lang="en-GB" sz="1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Learning benefits:</a:t>
            </a:r>
          </a:p>
          <a:p>
            <a:pPr marL="342900" lvl="0" indent="-342900">
              <a:spcAft>
                <a:spcPts val="0"/>
              </a:spcAft>
              <a:buFont typeface="Wingdings" pitchFamily="2" charset="2"/>
              <a:buChar char=""/>
            </a:pPr>
            <a:r>
              <a:rPr lang="en-GB" sz="1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Wider range of understanding of coaching older pupils</a:t>
            </a:r>
          </a:p>
          <a:p>
            <a:pPr marL="342900" lvl="0" indent="-342900">
              <a:spcAft>
                <a:spcPts val="0"/>
              </a:spcAft>
              <a:buFont typeface="Wingdings" pitchFamily="2" charset="2"/>
              <a:buChar char=""/>
            </a:pPr>
            <a:r>
              <a:rPr lang="en-GB" sz="1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Understand what it’s like to work in a secondary school </a:t>
            </a:r>
          </a:p>
          <a:p>
            <a:pPr marL="342900" lvl="0" indent="-342900">
              <a:spcAft>
                <a:spcPts val="0"/>
              </a:spcAft>
              <a:buFont typeface="Wingdings" pitchFamily="2" charset="2"/>
              <a:buChar char=""/>
            </a:pPr>
            <a:r>
              <a:rPr lang="en-GB" sz="1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Learn from the teachers and gain some of their knowledge</a:t>
            </a:r>
          </a:p>
          <a:p>
            <a:pPr marL="342900" lvl="0" indent="-342900">
              <a:spcAft>
                <a:spcPts val="0"/>
              </a:spcAft>
              <a:buFont typeface="Wingdings" pitchFamily="2" charset="2"/>
              <a:buChar char=""/>
            </a:pPr>
            <a:r>
              <a:rPr lang="en-GB" sz="1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Time management because there will be multiple classes  </a:t>
            </a:r>
          </a:p>
          <a:p>
            <a:pPr marL="0" indent="0">
              <a:spcAft>
                <a:spcPts val="0"/>
              </a:spcAft>
              <a:buNone/>
            </a:pPr>
            <a:r>
              <a:rPr lang="en-GB" sz="1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Tasks:</a:t>
            </a:r>
          </a:p>
          <a:p>
            <a:pPr marL="342900" lvl="0" indent="-342900">
              <a:spcAft>
                <a:spcPts val="0"/>
              </a:spcAft>
              <a:buFont typeface="Wingdings" pitchFamily="2" charset="2"/>
              <a:buChar char=""/>
            </a:pPr>
            <a:r>
              <a:rPr lang="en-GB" sz="1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Be prepared to help as much as possible when coaching </a:t>
            </a:r>
          </a:p>
          <a:p>
            <a:pPr marL="342900" lvl="0" indent="-342900">
              <a:spcAft>
                <a:spcPts val="0"/>
              </a:spcAft>
              <a:buFont typeface="Wingdings" pitchFamily="2" charset="2"/>
              <a:buChar char=""/>
            </a:pPr>
            <a:r>
              <a:rPr lang="en-GB" sz="1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Prepare equipment ready for the class</a:t>
            </a:r>
          </a:p>
          <a:p>
            <a:pPr marL="342900" lvl="0" indent="-342900">
              <a:spcAft>
                <a:spcPts val="0"/>
              </a:spcAft>
              <a:buFont typeface="Wingdings" pitchFamily="2" charset="2"/>
              <a:buChar char=""/>
            </a:pPr>
            <a:r>
              <a:rPr lang="en-GB" sz="1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Plan the session before hand</a:t>
            </a:r>
          </a:p>
          <a:p>
            <a:endParaRPr lang="en-US" sz="16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1D502F6-2811-C14A-BB1B-71B871F56F1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6209727" y="2494137"/>
            <a:ext cx="3792251" cy="37922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0645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523574-6A38-D543-8365-85D73634BB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3214" y="729234"/>
            <a:ext cx="5422736" cy="1099059"/>
          </a:xfrm>
        </p:spPr>
        <p:txBody>
          <a:bodyPr>
            <a:normAutofit/>
          </a:bodyPr>
          <a:lstStyle/>
          <a:p>
            <a:r>
              <a:rPr lang="en-US" sz="3200" dirty="0"/>
              <a:t>Primary School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F21932-8A07-5E49-85F4-9DEF3DB622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010" y="2169415"/>
            <a:ext cx="6770802" cy="4096511"/>
          </a:xfrm>
        </p:spPr>
        <p:txBody>
          <a:bodyPr>
            <a:normAutofit/>
          </a:bodyPr>
          <a:lstStyle/>
          <a:p>
            <a:r>
              <a:rPr lang="en-US" sz="1500" dirty="0">
                <a:latin typeface="Calibri" panose="020F0502020204030204" pitchFamily="34" charset="0"/>
                <a:cs typeface="Calibri" panose="020F0502020204030204" pitchFamily="34" charset="0"/>
              </a:rPr>
              <a:t>My third placement option would be primary school which would be suitable because, I could help the pupils learn different grassroots skills and coach them sporting activates which they might not take part in much in or outside school.</a:t>
            </a:r>
          </a:p>
          <a:p>
            <a:pPr marL="0" indent="0">
              <a:spcAft>
                <a:spcPts val="0"/>
              </a:spcAft>
              <a:buNone/>
            </a:pPr>
            <a:r>
              <a:rPr lang="en-GB" sz="1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Learning benefits: </a:t>
            </a:r>
          </a:p>
          <a:p>
            <a:pPr marL="342900" lvl="0" indent="-342900">
              <a:spcAft>
                <a:spcPts val="0"/>
              </a:spcAft>
              <a:buFont typeface="Wingdings" pitchFamily="2" charset="2"/>
              <a:buChar char=""/>
            </a:pPr>
            <a:r>
              <a:rPr lang="en-GB" sz="1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learning benefits would be the same as the previous placement.</a:t>
            </a:r>
          </a:p>
          <a:p>
            <a:pPr marL="342900" lvl="0" indent="-342900">
              <a:spcAft>
                <a:spcPts val="0"/>
              </a:spcAft>
              <a:buFont typeface="Wingdings" pitchFamily="2" charset="2"/>
              <a:buChar char=""/>
            </a:pPr>
            <a:r>
              <a:rPr lang="en-GB" sz="1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Objective would be for the children to learn as many sports as possible.</a:t>
            </a:r>
          </a:p>
          <a:p>
            <a:pPr marL="0" indent="0">
              <a:spcAft>
                <a:spcPts val="0"/>
              </a:spcAft>
              <a:buNone/>
            </a:pPr>
            <a:r>
              <a:rPr lang="en-GB" sz="1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Tasks:</a:t>
            </a:r>
          </a:p>
          <a:p>
            <a:pPr marL="342900" lvl="0" indent="-342900">
              <a:spcAft>
                <a:spcPts val="0"/>
              </a:spcAft>
              <a:buFont typeface="Wingdings" pitchFamily="2" charset="2"/>
              <a:buChar char=""/>
            </a:pPr>
            <a:r>
              <a:rPr lang="en-GB" sz="1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Ensure that the children learn as much as possible with my help. </a:t>
            </a:r>
          </a:p>
          <a:p>
            <a:pPr marL="342900" lvl="0" indent="-342900">
              <a:spcAft>
                <a:spcPts val="0"/>
              </a:spcAft>
              <a:buFont typeface="Wingdings" pitchFamily="2" charset="2"/>
              <a:buChar char=""/>
            </a:pPr>
            <a:r>
              <a:rPr lang="en-GB" sz="1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Make the coaching run and enjoyable for the children</a:t>
            </a:r>
          </a:p>
          <a:p>
            <a:pPr marL="342900" lvl="0" indent="-342900">
              <a:spcAft>
                <a:spcPts val="0"/>
              </a:spcAft>
              <a:buFont typeface="Wingdings" pitchFamily="2" charset="2"/>
              <a:buChar char=""/>
            </a:pPr>
            <a:r>
              <a:rPr lang="en-GB" sz="1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Checking that the area we use within the school is safe before using</a:t>
            </a:r>
          </a:p>
          <a:p>
            <a:pPr marL="342900" lvl="0" indent="-342900">
              <a:spcAft>
                <a:spcPts val="0"/>
              </a:spcAft>
              <a:buFont typeface="Wingdings" pitchFamily="2" charset="2"/>
              <a:buChar char=""/>
            </a:pPr>
            <a:r>
              <a:rPr lang="en-GB" sz="1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Health &amp; Safety</a:t>
            </a:r>
          </a:p>
          <a:p>
            <a:pPr marL="0" indent="0">
              <a:buNone/>
            </a:pPr>
            <a:endParaRPr lang="en-US" sz="1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36765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9C8436-1B07-E442-8A3D-E29F525EA9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2156AC-0E87-EE4B-B46E-A24D2A89DC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1500" dirty="0">
                <a:latin typeface="Calibri" panose="020F0502020204030204" pitchFamily="34" charset="0"/>
                <a:cs typeface="Calibri" panose="020F0502020204030204" pitchFamily="34" charset="0"/>
              </a:rPr>
              <a:t>For my conclusion I would pick the first placement option which is Freedom leisure. I spent a lot of time in the leisure centres playing the sports I enjoy so this would suit me the best. </a:t>
            </a:r>
          </a:p>
          <a:p>
            <a:pPr marL="0" indent="0">
              <a:buNone/>
            </a:pPr>
            <a:r>
              <a:rPr lang="en-US" sz="1500" dirty="0">
                <a:latin typeface="Calibri" panose="020F0502020204030204" pitchFamily="34" charset="0"/>
                <a:cs typeface="Calibri" panose="020F0502020204030204" pitchFamily="34" charset="0"/>
              </a:rPr>
              <a:t>Benefits of picking this placement:</a:t>
            </a:r>
          </a:p>
          <a:p>
            <a:pPr>
              <a:buFont typeface="Wingdings" pitchFamily="2" charset="2"/>
              <a:buChar char="Ø"/>
            </a:pPr>
            <a:r>
              <a:rPr lang="en-US" sz="1500" dirty="0">
                <a:latin typeface="Calibri" panose="020F0502020204030204" pitchFamily="34" charset="0"/>
                <a:cs typeface="Calibri" panose="020F0502020204030204" pitchFamily="34" charset="0"/>
              </a:rPr>
              <a:t> Understand what it may be like to work in a leisure centre.</a:t>
            </a:r>
          </a:p>
          <a:p>
            <a:pPr>
              <a:buFont typeface="Wingdings" pitchFamily="2" charset="2"/>
              <a:buChar char="Ø"/>
            </a:pPr>
            <a:r>
              <a:rPr lang="en-US" sz="1500" dirty="0">
                <a:latin typeface="Calibri" panose="020F0502020204030204" pitchFamily="34" charset="0"/>
                <a:cs typeface="Calibri" panose="020F0502020204030204" pitchFamily="34" charset="0"/>
              </a:rPr>
              <a:t>It will be a different environment to what I working in now so it could edge me to look for new jobs in leisure centres.</a:t>
            </a:r>
          </a:p>
          <a:p>
            <a:pPr>
              <a:buFont typeface="Wingdings" pitchFamily="2" charset="2"/>
              <a:buChar char="Ø"/>
            </a:pPr>
            <a:r>
              <a:rPr lang="en-US" sz="1500" dirty="0">
                <a:latin typeface="Calibri" panose="020F0502020204030204" pitchFamily="34" charset="0"/>
                <a:cs typeface="Calibri" panose="020F0502020204030204" pitchFamily="34" charset="0"/>
              </a:rPr>
              <a:t>I can complete courses that I may not have done before, (Fitness, Mental health awareness </a:t>
            </a:r>
            <a:r>
              <a:rPr lang="en-US" sz="1500" dirty="0" err="1">
                <a:latin typeface="Calibri" panose="020F0502020204030204" pitchFamily="34" charset="0"/>
                <a:cs typeface="Calibri" panose="020F0502020204030204" pitchFamily="34" charset="0"/>
              </a:rPr>
              <a:t>cources</a:t>
            </a:r>
            <a:r>
              <a:rPr lang="en-US" sz="1500" dirty="0">
                <a:latin typeface="Calibri" panose="020F0502020204030204" pitchFamily="34" charset="0"/>
                <a:cs typeface="Calibri" panose="020F0502020204030204" pitchFamily="34" charset="0"/>
              </a:rPr>
              <a:t>)</a:t>
            </a:r>
          </a:p>
          <a:p>
            <a:pPr marL="0" indent="0">
              <a:buNone/>
            </a:pPr>
            <a:endParaRPr lang="en-US" sz="15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3998590"/>
      </p:ext>
    </p:extLst>
  </p:cSld>
  <p:clrMapOvr>
    <a:masterClrMapping/>
  </p:clrMapOvr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Berlin</Template>
  <TotalTime>12</TotalTime>
  <Words>472</Words>
  <Application>Microsoft Macintosh PowerPoint</Application>
  <PresentationFormat>Widescreen</PresentationFormat>
  <Paragraphs>43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1" baseType="lpstr">
      <vt:lpstr>Arial</vt:lpstr>
      <vt:lpstr>Calibri</vt:lpstr>
      <vt:lpstr>Calibri Light</vt:lpstr>
      <vt:lpstr>Trebuchet MS</vt:lpstr>
      <vt:lpstr>Wingdings</vt:lpstr>
      <vt:lpstr>Berlin</vt:lpstr>
      <vt:lpstr>Professional Development Placement Presentation </vt:lpstr>
      <vt:lpstr>Freedom Leisure </vt:lpstr>
      <vt:lpstr>Bishop Vaughan Secondary School</vt:lpstr>
      <vt:lpstr>Primary School </vt:lpstr>
      <vt:lpstr>Conclusion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Professional Development Placement Presentation </dc:title>
  <dc:creator>Kane Simmonds (1801139)</dc:creator>
  <cp:lastModifiedBy>Kane Simmonds (1801139)</cp:lastModifiedBy>
  <cp:revision>6</cp:revision>
  <dcterms:created xsi:type="dcterms:W3CDTF">2019-11-18T17:52:54Z</dcterms:created>
  <dcterms:modified xsi:type="dcterms:W3CDTF">2019-11-19T08:31:47Z</dcterms:modified>
</cp:coreProperties>
</file>