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EAAAA6-F9F7-44C7-8C0B-188B043B5BCC}" v="27" dt="2026-10-17T19:30:00.2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sha Zeeshan" userId="061c50fb336b6e76" providerId="LiveId" clId="{943E8974-5788-4F40-9178-F6C4AB6F7451}"/>
    <pc:docChg chg="undo custSel addSld modSld addMainMaster delMainMaster">
      <pc:chgData name="Aysha Zeeshan" userId="061c50fb336b6e76" providerId="LiveId" clId="{943E8974-5788-4F40-9178-F6C4AB6F7451}" dt="2026-10-17T19:30:46.616" v="3563" actId="20577"/>
      <pc:docMkLst>
        <pc:docMk/>
      </pc:docMkLst>
      <pc:sldChg chg="addSp delSp modSp mod modMedia setBg modClrScheme setClrOvrMap chgLayout">
        <pc:chgData name="Aysha Zeeshan" userId="061c50fb336b6e76" providerId="LiveId" clId="{943E8974-5788-4F40-9178-F6C4AB6F7451}" dt="2026-10-16T20:02:33.107" v="157" actId="1076"/>
        <pc:sldMkLst>
          <pc:docMk/>
          <pc:sldMk cId="423258683" sldId="256"/>
        </pc:sldMkLst>
        <pc:spChg chg="mod">
          <ac:chgData name="Aysha Zeeshan" userId="061c50fb336b6e76" providerId="LiveId" clId="{943E8974-5788-4F40-9178-F6C4AB6F7451}" dt="2026-10-16T20:00:02.417" v="152" actId="1076"/>
          <ac:spMkLst>
            <pc:docMk/>
            <pc:sldMk cId="423258683" sldId="256"/>
            <ac:spMk id="2" creationId="{30312BB4-C6D0-E534-7717-110AB30AD25F}"/>
          </ac:spMkLst>
        </pc:spChg>
        <pc:spChg chg="mod">
          <ac:chgData name="Aysha Zeeshan" userId="061c50fb336b6e76" providerId="LiveId" clId="{943E8974-5788-4F40-9178-F6C4AB6F7451}" dt="2026-10-16T19:59:45.953" v="133" actId="207"/>
          <ac:spMkLst>
            <pc:docMk/>
            <pc:sldMk cId="423258683" sldId="256"/>
            <ac:spMk id="3" creationId="{DF7EE6B8-EFA7-2C18-7E32-11D192F74A97}"/>
          </ac:spMkLst>
        </pc:spChg>
        <pc:spChg chg="add">
          <ac:chgData name="Aysha Zeeshan" userId="061c50fb336b6e76" providerId="LiveId" clId="{943E8974-5788-4F40-9178-F6C4AB6F7451}" dt="2026-10-16T18:10:44.538" v="21" actId="26606"/>
          <ac:spMkLst>
            <pc:docMk/>
            <pc:sldMk cId="423258683" sldId="256"/>
            <ac:spMk id="9" creationId="{E01013C5-0169-8F8C-FA57-62D87022AD98}"/>
          </ac:spMkLst>
        </pc:spChg>
        <pc:spChg chg="add">
          <ac:chgData name="Aysha Zeeshan" userId="061c50fb336b6e76" providerId="LiveId" clId="{943E8974-5788-4F40-9178-F6C4AB6F7451}" dt="2026-10-16T18:10:44.538" v="21" actId="26606"/>
          <ac:spMkLst>
            <pc:docMk/>
            <pc:sldMk cId="423258683" sldId="256"/>
            <ac:spMk id="11" creationId="{A9CCD9CD-49AE-3D3E-923B-81ECD3FBF75F}"/>
          </ac:spMkLst>
        </pc:spChg>
        <pc:graphicFrameChg chg="add del mod modGraphic">
          <ac:chgData name="Aysha Zeeshan" userId="061c50fb336b6e76" providerId="LiveId" clId="{943E8974-5788-4F40-9178-F6C4AB6F7451}" dt="2026-10-16T19:58:46.680" v="123" actId="21"/>
          <ac:graphicFrameMkLst>
            <pc:docMk/>
            <pc:sldMk cId="423258683" sldId="256"/>
            <ac:graphicFrameMk id="5" creationId="{2F1E3D3F-6042-7E31-765B-9034357A00B0}"/>
          </ac:graphicFrameMkLst>
        </pc:graphicFrameChg>
        <pc:graphicFrameChg chg="add del">
          <ac:chgData name="Aysha Zeeshan" userId="061c50fb336b6e76" providerId="LiveId" clId="{943E8974-5788-4F40-9178-F6C4AB6F7451}" dt="2026-10-16T19:58:54.034" v="125" actId="478"/>
          <ac:graphicFrameMkLst>
            <pc:docMk/>
            <pc:sldMk cId="423258683" sldId="256"/>
            <ac:graphicFrameMk id="7" creationId="{644E2EB1-826C-D7C4-C368-1CADF82CD3D8}"/>
          </ac:graphicFrameMkLst>
        </pc:graphicFrameChg>
        <pc:graphicFrameChg chg="add del">
          <ac:chgData name="Aysha Zeeshan" userId="061c50fb336b6e76" providerId="LiveId" clId="{943E8974-5788-4F40-9178-F6C4AB6F7451}" dt="2026-10-16T19:58:59.407" v="128" actId="478"/>
          <ac:graphicFrameMkLst>
            <pc:docMk/>
            <pc:sldMk cId="423258683" sldId="256"/>
            <ac:graphicFrameMk id="10" creationId="{DEDCAD32-B1D1-5B52-928A-F87B33D04BF1}"/>
          </ac:graphicFrameMkLst>
        </pc:graphicFrameChg>
        <pc:picChg chg="add mod">
          <ac:chgData name="Aysha Zeeshan" userId="061c50fb336b6e76" providerId="LiveId" clId="{943E8974-5788-4F40-9178-F6C4AB6F7451}" dt="2026-10-16T18:10:47.930" v="23"/>
          <ac:picMkLst>
            <pc:docMk/>
            <pc:sldMk cId="423258683" sldId="256"/>
            <ac:picMk id="4" creationId="{1F19F6E2-BB06-1D99-30A8-2042E2C56EA3}"/>
          </ac:picMkLst>
        </pc:picChg>
        <pc:picChg chg="add mod">
          <ac:chgData name="Aysha Zeeshan" userId="061c50fb336b6e76" providerId="LiveId" clId="{943E8974-5788-4F40-9178-F6C4AB6F7451}" dt="2026-10-16T20:02:33.107" v="157" actId="1076"/>
          <ac:picMkLst>
            <pc:docMk/>
            <pc:sldMk cId="423258683" sldId="256"/>
            <ac:picMk id="12" creationId="{35488349-9F0D-EC9A-D11B-7EBC25886FD1}"/>
          </ac:picMkLst>
        </pc:picChg>
      </pc:sldChg>
      <pc:sldChg chg="addSp delSp modSp new mod">
        <pc:chgData name="Aysha Zeeshan" userId="061c50fb336b6e76" providerId="LiveId" clId="{943E8974-5788-4F40-9178-F6C4AB6F7451}" dt="2026-10-16T20:44:26.538" v="791" actId="13926"/>
        <pc:sldMkLst>
          <pc:docMk/>
          <pc:sldMk cId="2737457636" sldId="257"/>
        </pc:sldMkLst>
        <pc:spChg chg="mod">
          <ac:chgData name="Aysha Zeeshan" userId="061c50fb336b6e76" providerId="LiveId" clId="{943E8974-5788-4F40-9178-F6C4AB6F7451}" dt="2026-10-16T20:03:06.642" v="219" actId="1076"/>
          <ac:spMkLst>
            <pc:docMk/>
            <pc:sldMk cId="2737457636" sldId="257"/>
            <ac:spMk id="2" creationId="{724E29EE-F87E-7793-D748-EBFF594F7562}"/>
          </ac:spMkLst>
        </pc:spChg>
        <pc:spChg chg="del">
          <ac:chgData name="Aysha Zeeshan" userId="061c50fb336b6e76" providerId="LiveId" clId="{943E8974-5788-4F40-9178-F6C4AB6F7451}" dt="2026-10-16T20:02:19.827" v="154" actId="931"/>
          <ac:spMkLst>
            <pc:docMk/>
            <pc:sldMk cId="2737457636" sldId="257"/>
            <ac:spMk id="3" creationId="{58E24142-F35C-3C23-628B-95044DB2B66B}"/>
          </ac:spMkLst>
        </pc:spChg>
        <pc:spChg chg="add mod">
          <ac:chgData name="Aysha Zeeshan" userId="061c50fb336b6e76" providerId="LiveId" clId="{943E8974-5788-4F40-9178-F6C4AB6F7451}" dt="2026-10-16T20:44:26.538" v="791" actId="13926"/>
          <ac:spMkLst>
            <pc:docMk/>
            <pc:sldMk cId="2737457636" sldId="257"/>
            <ac:spMk id="6" creationId="{FDE5432E-BA0C-AABE-BBCB-9F8318F7C651}"/>
          </ac:spMkLst>
        </pc:spChg>
        <pc:picChg chg="add mod">
          <ac:chgData name="Aysha Zeeshan" userId="061c50fb336b6e76" providerId="LiveId" clId="{943E8974-5788-4F40-9178-F6C4AB6F7451}" dt="2026-10-16T20:03:27.732" v="222" actId="1076"/>
          <ac:picMkLst>
            <pc:docMk/>
            <pc:sldMk cId="2737457636" sldId="257"/>
            <ac:picMk id="5" creationId="{29F1D213-DEC1-21E5-2A4B-D2FC23C611D7}"/>
          </ac:picMkLst>
        </pc:picChg>
      </pc:sldChg>
      <pc:sldChg chg="addSp delSp modSp new mod">
        <pc:chgData name="Aysha Zeeshan" userId="061c50fb336b6e76" providerId="LiveId" clId="{943E8974-5788-4F40-9178-F6C4AB6F7451}" dt="2026-10-17T19:20:17.861" v="2243" actId="20577"/>
        <pc:sldMkLst>
          <pc:docMk/>
          <pc:sldMk cId="1216321072" sldId="258"/>
        </pc:sldMkLst>
        <pc:spChg chg="mod">
          <ac:chgData name="Aysha Zeeshan" userId="061c50fb336b6e76" providerId="LiveId" clId="{943E8974-5788-4F40-9178-F6C4AB6F7451}" dt="2026-10-16T20:37:04.929" v="667" actId="1076"/>
          <ac:spMkLst>
            <pc:docMk/>
            <pc:sldMk cId="1216321072" sldId="258"/>
            <ac:spMk id="2" creationId="{226D5508-5841-4498-834F-AB693AB2F6EE}"/>
          </ac:spMkLst>
        </pc:spChg>
        <pc:spChg chg="del">
          <ac:chgData name="Aysha Zeeshan" userId="061c50fb336b6e76" providerId="LiveId" clId="{943E8974-5788-4F40-9178-F6C4AB6F7451}" dt="2026-10-16T20:36:48.355" v="663" actId="931"/>
          <ac:spMkLst>
            <pc:docMk/>
            <pc:sldMk cId="1216321072" sldId="258"/>
            <ac:spMk id="3" creationId="{B4B63ACC-FC22-206A-A58D-16C9106F6045}"/>
          </ac:spMkLst>
        </pc:spChg>
        <pc:graphicFrameChg chg="add mod modGraphic">
          <ac:chgData name="Aysha Zeeshan" userId="061c50fb336b6e76" providerId="LiveId" clId="{943E8974-5788-4F40-9178-F6C4AB6F7451}" dt="2026-10-17T19:20:17.861" v="2243" actId="20577"/>
          <ac:graphicFrameMkLst>
            <pc:docMk/>
            <pc:sldMk cId="1216321072" sldId="258"/>
            <ac:graphicFrameMk id="6" creationId="{FBB70648-035E-D02D-C6EC-767BDAE55B48}"/>
          </ac:graphicFrameMkLst>
        </pc:graphicFrameChg>
        <pc:picChg chg="add mod">
          <ac:chgData name="Aysha Zeeshan" userId="061c50fb336b6e76" providerId="LiveId" clId="{943E8974-5788-4F40-9178-F6C4AB6F7451}" dt="2026-10-16T20:45:09.254" v="792" actId="1076"/>
          <ac:picMkLst>
            <pc:docMk/>
            <pc:sldMk cId="1216321072" sldId="258"/>
            <ac:picMk id="5" creationId="{B9566697-BDF2-A839-2A84-EB82578E0217}"/>
          </ac:picMkLst>
        </pc:picChg>
      </pc:sldChg>
      <pc:sldChg chg="addSp delSp modSp new mod">
        <pc:chgData name="Aysha Zeeshan" userId="061c50fb336b6e76" providerId="LiveId" clId="{943E8974-5788-4F40-9178-F6C4AB6F7451}" dt="2026-10-17T19:28:18.414" v="3534" actId="1076"/>
        <pc:sldMkLst>
          <pc:docMk/>
          <pc:sldMk cId="507116576" sldId="259"/>
        </pc:sldMkLst>
        <pc:spChg chg="mod">
          <ac:chgData name="Aysha Zeeshan" userId="061c50fb336b6e76" providerId="LiveId" clId="{943E8974-5788-4F40-9178-F6C4AB6F7451}" dt="2026-10-16T20:45:55.711" v="804" actId="20577"/>
          <ac:spMkLst>
            <pc:docMk/>
            <pc:sldMk cId="507116576" sldId="259"/>
            <ac:spMk id="2" creationId="{A3681ABB-1184-48DC-8AD2-F336D22A46E5}"/>
          </ac:spMkLst>
        </pc:spChg>
        <pc:spChg chg="del">
          <ac:chgData name="Aysha Zeeshan" userId="061c50fb336b6e76" providerId="LiveId" clId="{943E8974-5788-4F40-9178-F6C4AB6F7451}" dt="2026-10-16T20:47:14.081" v="826" actId="931"/>
          <ac:spMkLst>
            <pc:docMk/>
            <pc:sldMk cId="507116576" sldId="259"/>
            <ac:spMk id="3" creationId="{BD5AF163-2BDC-5779-59B1-36AD7F4FB60E}"/>
          </ac:spMkLst>
        </pc:spChg>
        <pc:spChg chg="mod">
          <ac:chgData name="Aysha Zeeshan" userId="061c50fb336b6e76" providerId="LiveId" clId="{943E8974-5788-4F40-9178-F6C4AB6F7451}" dt="2026-10-16T20:47:33.891" v="830" actId="164"/>
          <ac:spMkLst>
            <pc:docMk/>
            <pc:sldMk cId="507116576" sldId="259"/>
            <ac:spMk id="9" creationId="{8592D46A-D740-EB17-262C-F61B3BCA06F1}"/>
          </ac:spMkLst>
        </pc:spChg>
        <pc:spChg chg="mod">
          <ac:chgData name="Aysha Zeeshan" userId="061c50fb336b6e76" providerId="LiveId" clId="{943E8974-5788-4F40-9178-F6C4AB6F7451}" dt="2026-10-16T20:47:33.891" v="830" actId="164"/>
          <ac:spMkLst>
            <pc:docMk/>
            <pc:sldMk cId="507116576" sldId="259"/>
            <ac:spMk id="10" creationId="{C0D7B9DE-749B-49A1-F04A-3F95A102929E}"/>
          </ac:spMkLst>
        </pc:spChg>
        <pc:spChg chg="mod">
          <ac:chgData name="Aysha Zeeshan" userId="061c50fb336b6e76" providerId="LiveId" clId="{943E8974-5788-4F40-9178-F6C4AB6F7451}" dt="2026-10-16T20:47:33.891" v="830" actId="164"/>
          <ac:spMkLst>
            <pc:docMk/>
            <pc:sldMk cId="507116576" sldId="259"/>
            <ac:spMk id="11" creationId="{706FE740-B920-4C8C-E565-09330376B866}"/>
          </ac:spMkLst>
        </pc:spChg>
        <pc:spChg chg="mod">
          <ac:chgData name="Aysha Zeeshan" userId="061c50fb336b6e76" providerId="LiveId" clId="{943E8974-5788-4F40-9178-F6C4AB6F7451}" dt="2026-10-16T20:47:33.891" v="830" actId="164"/>
          <ac:spMkLst>
            <pc:docMk/>
            <pc:sldMk cId="507116576" sldId="259"/>
            <ac:spMk id="12" creationId="{20A00CB7-48AE-130B-3A1B-04DA52306585}"/>
          </ac:spMkLst>
        </pc:spChg>
        <pc:spChg chg="mod">
          <ac:chgData name="Aysha Zeeshan" userId="061c50fb336b6e76" providerId="LiveId" clId="{943E8974-5788-4F40-9178-F6C4AB6F7451}" dt="2026-10-16T20:47:33.891" v="830" actId="164"/>
          <ac:spMkLst>
            <pc:docMk/>
            <pc:sldMk cId="507116576" sldId="259"/>
            <ac:spMk id="13" creationId="{8DDFABA1-0A4B-63FB-D5F0-F38A83DFED95}"/>
          </ac:spMkLst>
        </pc:spChg>
        <pc:spChg chg="mod">
          <ac:chgData name="Aysha Zeeshan" userId="061c50fb336b6e76" providerId="LiveId" clId="{943E8974-5788-4F40-9178-F6C4AB6F7451}" dt="2026-10-16T20:47:33.891" v="830" actId="164"/>
          <ac:spMkLst>
            <pc:docMk/>
            <pc:sldMk cId="507116576" sldId="259"/>
            <ac:spMk id="14" creationId="{2E1CA7D7-FF3F-929F-362E-4410EA4A388C}"/>
          </ac:spMkLst>
        </pc:spChg>
        <pc:spChg chg="add del mod">
          <ac:chgData name="Aysha Zeeshan" userId="061c50fb336b6e76" providerId="LiveId" clId="{943E8974-5788-4F40-9178-F6C4AB6F7451}" dt="2026-10-17T19:17:45.813" v="1812"/>
          <ac:spMkLst>
            <pc:docMk/>
            <pc:sldMk cId="507116576" sldId="259"/>
            <ac:spMk id="20" creationId="{873F007A-2708-A410-F51B-D89210AA9CBC}"/>
          </ac:spMkLst>
        </pc:spChg>
        <pc:spChg chg="add mod">
          <ac:chgData name="Aysha Zeeshan" userId="061c50fb336b6e76" providerId="LiveId" clId="{943E8974-5788-4F40-9178-F6C4AB6F7451}" dt="2026-10-17T19:28:18.414" v="3534" actId="1076"/>
          <ac:spMkLst>
            <pc:docMk/>
            <pc:sldMk cId="507116576" sldId="259"/>
            <ac:spMk id="21" creationId="{38DD969F-3600-4A97-CAFD-B25CDD299693}"/>
          </ac:spMkLst>
        </pc:spChg>
        <pc:grpChg chg="del mod">
          <ac:chgData name="Aysha Zeeshan" userId="061c50fb336b6e76" providerId="LiveId" clId="{943E8974-5788-4F40-9178-F6C4AB6F7451}" dt="2026-10-16T20:47:24.562" v="827" actId="27803"/>
          <ac:grpSpMkLst>
            <pc:docMk/>
            <pc:sldMk cId="507116576" sldId="259"/>
            <ac:grpSpMk id="8" creationId="{0BF9454C-350B-E7BC-6EA3-36C1FBC93795}"/>
          </ac:grpSpMkLst>
        </pc:grpChg>
        <pc:grpChg chg="add del mod">
          <ac:chgData name="Aysha Zeeshan" userId="061c50fb336b6e76" providerId="LiveId" clId="{943E8974-5788-4F40-9178-F6C4AB6F7451}" dt="2026-10-16T20:47:35.781" v="832" actId="478"/>
          <ac:grpSpMkLst>
            <pc:docMk/>
            <pc:sldMk cId="507116576" sldId="259"/>
            <ac:grpSpMk id="15" creationId="{56C150C0-4ECB-4189-EF57-33F00C9F5F02}"/>
          </ac:grpSpMkLst>
        </pc:grpChg>
        <pc:picChg chg="add del mod">
          <ac:chgData name="Aysha Zeeshan" userId="061c50fb336b6e76" providerId="LiveId" clId="{943E8974-5788-4F40-9178-F6C4AB6F7451}" dt="2026-10-16T20:47:24.562" v="827" actId="27803"/>
          <ac:picMkLst>
            <pc:docMk/>
            <pc:sldMk cId="507116576" sldId="259"/>
            <ac:picMk id="5" creationId="{D407EF22-B29B-F394-0E49-5F6F7644942A}"/>
          </ac:picMkLst>
        </pc:picChg>
        <pc:picChg chg="add del mod">
          <ac:chgData name="Aysha Zeeshan" userId="061c50fb336b6e76" providerId="LiveId" clId="{943E8974-5788-4F40-9178-F6C4AB6F7451}" dt="2026-10-16T20:47:24.562" v="827" actId="27803"/>
          <ac:picMkLst>
            <pc:docMk/>
            <pc:sldMk cId="507116576" sldId="259"/>
            <ac:picMk id="7" creationId="{2E1CA7D7-FF3F-929F-362E-4410EA4A388C}"/>
          </ac:picMkLst>
        </pc:picChg>
        <pc:picChg chg="add mod">
          <ac:chgData name="Aysha Zeeshan" userId="061c50fb336b6e76" providerId="LiveId" clId="{943E8974-5788-4F40-9178-F6C4AB6F7451}" dt="2026-10-16T20:49:05.071" v="842" actId="1076"/>
          <ac:picMkLst>
            <pc:docMk/>
            <pc:sldMk cId="507116576" sldId="259"/>
            <ac:picMk id="17" creationId="{E4170A46-6E85-05E7-5F02-6720E7C8ED25}"/>
          </ac:picMkLst>
        </pc:picChg>
        <pc:picChg chg="add del mod">
          <ac:chgData name="Aysha Zeeshan" userId="061c50fb336b6e76" providerId="LiveId" clId="{943E8974-5788-4F40-9178-F6C4AB6F7451}" dt="2026-10-16T20:48:44.250" v="836" actId="478"/>
          <ac:picMkLst>
            <pc:docMk/>
            <pc:sldMk cId="507116576" sldId="259"/>
            <ac:picMk id="19" creationId="{35BD732F-5604-02C7-7FE2-0911A298E524}"/>
          </ac:picMkLst>
        </pc:picChg>
      </pc:sldChg>
      <pc:sldChg chg="addSp modSp new mod">
        <pc:chgData name="Aysha Zeeshan" userId="061c50fb336b6e76" providerId="LiveId" clId="{943E8974-5788-4F40-9178-F6C4AB6F7451}" dt="2026-10-17T19:30:46.616" v="3563" actId="20577"/>
        <pc:sldMkLst>
          <pc:docMk/>
          <pc:sldMk cId="113839017" sldId="260"/>
        </pc:sldMkLst>
        <pc:spChg chg="mod">
          <ac:chgData name="Aysha Zeeshan" userId="061c50fb336b6e76" providerId="LiveId" clId="{943E8974-5788-4F40-9178-F6C4AB6F7451}" dt="2026-10-16T20:46:06.964" v="825" actId="20577"/>
          <ac:spMkLst>
            <pc:docMk/>
            <pc:sldMk cId="113839017" sldId="260"/>
            <ac:spMk id="2" creationId="{4119E2B7-FF17-B882-C4EE-1AA44E8A7389}"/>
          </ac:spMkLst>
        </pc:spChg>
        <pc:spChg chg="mod">
          <ac:chgData name="Aysha Zeeshan" userId="061c50fb336b6e76" providerId="LiveId" clId="{943E8974-5788-4F40-9178-F6C4AB6F7451}" dt="2026-10-17T19:30:46.616" v="3563" actId="20577"/>
          <ac:spMkLst>
            <pc:docMk/>
            <pc:sldMk cId="113839017" sldId="260"/>
            <ac:spMk id="3" creationId="{A0371E5C-8BB5-D504-D863-E792FFBC8C86}"/>
          </ac:spMkLst>
        </pc:spChg>
        <pc:picChg chg="add mod">
          <ac:chgData name="Aysha Zeeshan" userId="061c50fb336b6e76" providerId="LiveId" clId="{943E8974-5788-4F40-9178-F6C4AB6F7451}" dt="2026-10-16T20:48:54.337" v="839" actId="1076"/>
          <ac:picMkLst>
            <pc:docMk/>
            <pc:sldMk cId="113839017" sldId="260"/>
            <ac:picMk id="5" creationId="{645930CA-500D-7690-F4B4-93FB9A02E7D5}"/>
          </ac:picMkLst>
        </pc:picChg>
      </pc:sldChg>
      <pc:sldMasterChg chg="del delSldLayout">
        <pc:chgData name="Aysha Zeeshan" userId="061c50fb336b6e76" providerId="LiveId" clId="{943E8974-5788-4F40-9178-F6C4AB6F7451}" dt="2026-10-16T18:10:44.538" v="21" actId="26606"/>
        <pc:sldMasterMkLst>
          <pc:docMk/>
          <pc:sldMasterMk cId="2631079468" sldId="2147483648"/>
        </pc:sldMasterMkLst>
        <pc:sldLayoutChg chg="del">
          <pc:chgData name="Aysha Zeeshan" userId="061c50fb336b6e76" providerId="LiveId" clId="{943E8974-5788-4F40-9178-F6C4AB6F7451}" dt="2026-10-16T18:10:44.538" v="21" actId="26606"/>
          <pc:sldLayoutMkLst>
            <pc:docMk/>
            <pc:sldMasterMk cId="2631079468" sldId="2147483648"/>
            <pc:sldLayoutMk cId="4292014216" sldId="2147483649"/>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2868652800" sldId="2147483650"/>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2558919428" sldId="2147483651"/>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208536938" sldId="2147483652"/>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2463059540" sldId="2147483653"/>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3629990030" sldId="2147483654"/>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903070223" sldId="2147483655"/>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3400562423" sldId="2147483656"/>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3235870848" sldId="2147483657"/>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612181358" sldId="2147483658"/>
          </pc:sldLayoutMkLst>
        </pc:sldLayoutChg>
        <pc:sldLayoutChg chg="del">
          <pc:chgData name="Aysha Zeeshan" userId="061c50fb336b6e76" providerId="LiveId" clId="{943E8974-5788-4F40-9178-F6C4AB6F7451}" dt="2026-10-16T18:10:44.538" v="21" actId="26606"/>
          <pc:sldLayoutMkLst>
            <pc:docMk/>
            <pc:sldMasterMk cId="2631079468" sldId="2147483648"/>
            <pc:sldLayoutMk cId="2519821673" sldId="2147483659"/>
          </pc:sldLayoutMkLst>
        </pc:sldLayoutChg>
      </pc:sldMasterChg>
      <pc:sldMasterChg chg="add replId addSldLayout">
        <pc:chgData name="Aysha Zeeshan" userId="061c50fb336b6e76" providerId="LiveId" clId="{943E8974-5788-4F40-9178-F6C4AB6F7451}" dt="2026-10-16T18:10:44.538" v="21" actId="26606"/>
        <pc:sldMasterMkLst>
          <pc:docMk/>
          <pc:sldMasterMk cId="2368083410" sldId="2147483660"/>
        </pc:sldMasterMkLst>
        <pc:sldLayoutChg chg="add">
          <pc:chgData name="Aysha Zeeshan" userId="061c50fb336b6e76" providerId="LiveId" clId="{943E8974-5788-4F40-9178-F6C4AB6F7451}" dt="2026-10-16T18:10:44.538" v="21" actId="26606"/>
          <pc:sldLayoutMkLst>
            <pc:docMk/>
            <pc:sldMasterMk cId="2368083410" sldId="2147483660"/>
            <pc:sldLayoutMk cId="3726086542" sldId="2147483661"/>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925093616" sldId="2147483662"/>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4116398702" sldId="2147483663"/>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2576084865" sldId="2147483664"/>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3057812281" sldId="2147483665"/>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1303770616" sldId="2147483666"/>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2068673873" sldId="2147483667"/>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1622616997" sldId="2147483668"/>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1995175236" sldId="2147483669"/>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3816340842" sldId="2147483670"/>
          </pc:sldLayoutMkLst>
        </pc:sldLayoutChg>
        <pc:sldLayoutChg chg="add replId">
          <pc:chgData name="Aysha Zeeshan" userId="061c50fb336b6e76" providerId="LiveId" clId="{943E8974-5788-4F40-9178-F6C4AB6F7451}" dt="2026-10-16T18:10:44.538" v="21" actId="26606"/>
          <pc:sldLayoutMkLst>
            <pc:docMk/>
            <pc:sldMasterMk cId="2368083410" sldId="2147483660"/>
            <pc:sldLayoutMk cId="1157858126" sldId="2147483671"/>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57858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16340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10/16/2026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95175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10/16/2026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22616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10/16/2026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68673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10/16/2026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03770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10/16/2026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57812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10/16/2026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76084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10/16/2026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16398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10/16/2026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25093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10/16/2026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26086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10/16/2026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36808341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sv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1013C5-0169-8F8C-FA57-62D87022AD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Bird's Eye View Of People Walking">
            <a:extLst>
              <a:ext uri="{FF2B5EF4-FFF2-40B4-BE49-F238E27FC236}">
                <a16:creationId xmlns:a16="http://schemas.microsoft.com/office/drawing/2014/main" id="{1F19F6E2-BB06-1D99-30A8-2042E2C56EA3}"/>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A9CCD9CD-49AE-3D3E-923B-81ECD3FBF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72932"/>
            <a:ext cx="12192000" cy="4285068"/>
          </a:xfrm>
          <a:prstGeom prst="rect">
            <a:avLst/>
          </a:prstGeom>
          <a:gradFill>
            <a:gsLst>
              <a:gs pos="0">
                <a:srgbClr val="000000">
                  <a:alpha val="0"/>
                </a:srgbClr>
              </a:gs>
              <a:gs pos="55000">
                <a:srgbClr val="000000">
                  <a:alpha val="52000"/>
                </a:srgbClr>
              </a:gs>
              <a:gs pos="100000">
                <a:srgbClr val="000000">
                  <a:alpha val="6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312BB4-C6D0-E534-7717-110AB30AD25F}"/>
              </a:ext>
            </a:extLst>
          </p:cNvPr>
          <p:cNvSpPr>
            <a:spLocks noGrp="1"/>
          </p:cNvSpPr>
          <p:nvPr>
            <p:ph type="ctrTitle"/>
          </p:nvPr>
        </p:nvSpPr>
        <p:spPr>
          <a:xfrm>
            <a:off x="409382" y="1103505"/>
            <a:ext cx="11010785" cy="1307188"/>
          </a:xfrm>
        </p:spPr>
        <p:txBody>
          <a:bodyPr>
            <a:normAutofit/>
          </a:bodyPr>
          <a:lstStyle/>
          <a:p>
            <a:r>
              <a:rPr lang="en-GB" dirty="0">
                <a:solidFill>
                  <a:schemeClr val="bg1"/>
                </a:solidFill>
              </a:rPr>
              <a:t>Career development: Support Worker</a:t>
            </a:r>
          </a:p>
        </p:txBody>
      </p:sp>
      <p:sp>
        <p:nvSpPr>
          <p:cNvPr id="3" name="Subtitle 2">
            <a:extLst>
              <a:ext uri="{FF2B5EF4-FFF2-40B4-BE49-F238E27FC236}">
                <a16:creationId xmlns:a16="http://schemas.microsoft.com/office/drawing/2014/main" id="{DF7EE6B8-EFA7-2C18-7E32-11D192F74A97}"/>
              </a:ext>
            </a:extLst>
          </p:cNvPr>
          <p:cNvSpPr>
            <a:spLocks noGrp="1"/>
          </p:cNvSpPr>
          <p:nvPr>
            <p:ph type="subTitle" idx="1"/>
          </p:nvPr>
        </p:nvSpPr>
        <p:spPr>
          <a:xfrm>
            <a:off x="1033731" y="3555641"/>
            <a:ext cx="9762088" cy="3120461"/>
          </a:xfrm>
        </p:spPr>
        <p:txBody>
          <a:bodyPr>
            <a:normAutofit/>
          </a:bodyPr>
          <a:lstStyle/>
          <a:p>
            <a:pPr algn="l"/>
            <a:r>
              <a:rPr lang="en-GB" dirty="0">
                <a:solidFill>
                  <a:schemeClr val="bg1"/>
                </a:solidFill>
              </a:rPr>
              <a:t>Student name: Nadia Zeeshan</a:t>
            </a:r>
          </a:p>
          <a:p>
            <a:pPr algn="l"/>
            <a:r>
              <a:rPr lang="en-GB" dirty="0">
                <a:solidFill>
                  <a:schemeClr val="bg1"/>
                </a:solidFill>
              </a:rPr>
              <a:t>ID: 2522818</a:t>
            </a:r>
          </a:p>
          <a:p>
            <a:pPr algn="l"/>
            <a:r>
              <a:rPr lang="en-GB" dirty="0">
                <a:solidFill>
                  <a:schemeClr val="bg1"/>
                </a:solidFill>
              </a:rPr>
              <a:t>Module &amp; Code:  </a:t>
            </a:r>
            <a:r>
              <a:rPr lang="en-GB" b="1" dirty="0">
                <a:solidFill>
                  <a:schemeClr val="bg1"/>
                </a:solidFill>
              </a:rPr>
              <a:t>Professional Development within Health and Social Care, </a:t>
            </a:r>
            <a:r>
              <a:rPr lang="en-GB" dirty="0">
                <a:solidFill>
                  <a:schemeClr val="bg1"/>
                </a:solidFill>
              </a:rPr>
              <a:t>LCHS4009</a:t>
            </a:r>
          </a:p>
          <a:p>
            <a:pPr algn="l"/>
            <a:r>
              <a:rPr lang="en-GB" dirty="0">
                <a:solidFill>
                  <a:schemeClr val="bg1"/>
                </a:solidFill>
              </a:rPr>
              <a:t>Lecturer: </a:t>
            </a:r>
            <a:r>
              <a:rPr lang="en-GB" b="1" dirty="0">
                <a:solidFill>
                  <a:schemeClr val="bg1"/>
                </a:solidFill>
              </a:rPr>
              <a:t>Olubukola Adegbite</a:t>
            </a:r>
            <a:endParaRPr lang="en-GB" dirty="0">
              <a:solidFill>
                <a:schemeClr val="bg1"/>
              </a:solidFill>
            </a:endParaRPr>
          </a:p>
        </p:txBody>
      </p:sp>
      <p:pic>
        <p:nvPicPr>
          <p:cNvPr id="12" name="Content Placeholder 4" descr="Office worker female with solid fill">
            <a:extLst>
              <a:ext uri="{FF2B5EF4-FFF2-40B4-BE49-F238E27FC236}">
                <a16:creationId xmlns:a16="http://schemas.microsoft.com/office/drawing/2014/main" id="{35488349-9F0D-EC9A-D11B-7EBC25886F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204736" y="2410693"/>
            <a:ext cx="1782527" cy="1782527"/>
          </a:xfrm>
          <a:prstGeom prst="rect">
            <a:avLst/>
          </a:prstGeom>
        </p:spPr>
      </p:pic>
    </p:spTree>
    <p:extLst>
      <p:ext uri="{BB962C8B-B14F-4D97-AF65-F5344CB8AC3E}">
        <p14:creationId xmlns:p14="http://schemas.microsoft.com/office/powerpoint/2010/main" val="42325868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E29EE-F87E-7793-D748-EBFF594F7562}"/>
              </a:ext>
            </a:extLst>
          </p:cNvPr>
          <p:cNvSpPr>
            <a:spLocks noGrp="1"/>
          </p:cNvSpPr>
          <p:nvPr>
            <p:ph type="title"/>
          </p:nvPr>
        </p:nvSpPr>
        <p:spPr>
          <a:xfrm>
            <a:off x="693035" y="367770"/>
            <a:ext cx="10653578" cy="1132258"/>
          </a:xfrm>
        </p:spPr>
        <p:txBody>
          <a:bodyPr/>
          <a:lstStyle/>
          <a:p>
            <a:r>
              <a:rPr lang="en-GB" dirty="0"/>
              <a:t>The role: Support Worker</a:t>
            </a:r>
          </a:p>
        </p:txBody>
      </p:sp>
      <p:pic>
        <p:nvPicPr>
          <p:cNvPr id="5" name="Content Placeholder 4" descr="Office worker female with solid fill">
            <a:extLst>
              <a:ext uri="{FF2B5EF4-FFF2-40B4-BE49-F238E27FC236}">
                <a16:creationId xmlns:a16="http://schemas.microsoft.com/office/drawing/2014/main" id="{29F1D213-DEC1-21E5-2A4B-D2FC23C611D7}"/>
              </a:ext>
            </a:extLst>
          </p:cNvPr>
          <p:cNvPicPr>
            <a:picLocks noGrp="1" noChangeAspect="1"/>
          </p:cNvPicPr>
          <p:nvPr>
            <p:ph idx="1"/>
          </p:nvPr>
        </p:nvPicPr>
        <p:blipFill>
          <a:blip>
            <a:extLst>
              <a:ext uri="{96DAC541-7B7A-43D3-8B79-37D633B846F1}">
                <asvg:svgBlip xmlns:asvg="http://schemas.microsoft.com/office/drawing/2016/SVG/main" r:embed="rId2"/>
              </a:ext>
            </a:extLst>
          </a:blip>
          <a:stretch>
            <a:fillRect/>
          </a:stretch>
        </p:blipFill>
        <p:spPr>
          <a:xfrm>
            <a:off x="6465258" y="0"/>
            <a:ext cx="1432745" cy="1432745"/>
          </a:xfrm>
        </p:spPr>
      </p:pic>
      <p:sp>
        <p:nvSpPr>
          <p:cNvPr id="6" name="TextBox 5">
            <a:extLst>
              <a:ext uri="{FF2B5EF4-FFF2-40B4-BE49-F238E27FC236}">
                <a16:creationId xmlns:a16="http://schemas.microsoft.com/office/drawing/2014/main" id="{FDE5432E-BA0C-AABE-BBCB-9F8318F7C651}"/>
              </a:ext>
            </a:extLst>
          </p:cNvPr>
          <p:cNvSpPr txBox="1"/>
          <p:nvPr/>
        </p:nvSpPr>
        <p:spPr>
          <a:xfrm>
            <a:off x="522213" y="1432745"/>
            <a:ext cx="11669787" cy="5632311"/>
          </a:xfrm>
          <a:prstGeom prst="rect">
            <a:avLst/>
          </a:prstGeom>
          <a:noFill/>
        </p:spPr>
        <p:txBody>
          <a:bodyPr wrap="square" rtlCol="0">
            <a:spAutoFit/>
          </a:bodyPr>
          <a:lstStyle/>
          <a:p>
            <a:pPr marL="285750" indent="-285750">
              <a:buFont typeface="Arial" panose="020B0604020202020204" pitchFamily="34" charset="0"/>
              <a:buChar char="•"/>
            </a:pPr>
            <a:r>
              <a:rPr lang="en-GB" dirty="0"/>
              <a:t>What do they do?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Support workers help people with disabilities, mental health conditions, or other vulnerabilities carry out their daily lives, helping with things such as getting dressed, preparing meals, managing medication, etc. They also help the person build independence — teaching skills such budgeting, cooking, or using public transport, so the person can learn autonomous skills (DHSC, 2025).</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Job adverts for this role tend to look for the following qualities (Cygnet Health Care, 2026) : </a:t>
            </a:r>
          </a:p>
          <a:p>
            <a:pPr marL="285750" indent="-285750">
              <a:buFont typeface="Arial" panose="020B0604020202020204" pitchFamily="34" charset="0"/>
              <a:buChar char="•"/>
            </a:pPr>
            <a:endParaRPr lang="en-GB" dirty="0"/>
          </a:p>
          <a:p>
            <a:pPr lvl="0" fontAlgn="base"/>
            <a:r>
              <a:rPr lang="en-GB" dirty="0">
                <a:highlight>
                  <a:srgbClr val="C0C0C0"/>
                </a:highlight>
              </a:rPr>
              <a:t>1.  </a:t>
            </a:r>
            <a:r>
              <a:rPr lang="en-GB" dirty="0"/>
              <a:t>Experience supporting adults with Autism and/or Learning Disabilities or working within a care setting.</a:t>
            </a:r>
          </a:p>
          <a:p>
            <a:pPr lvl="0" fontAlgn="base"/>
            <a:r>
              <a:rPr lang="en-GB" dirty="0">
                <a:highlight>
                  <a:srgbClr val="C0C0C0"/>
                </a:highlight>
              </a:rPr>
              <a:t>2. </a:t>
            </a:r>
            <a:r>
              <a:rPr lang="en-GB" dirty="0"/>
              <a:t>An understanding of behaviours that may challenge, and a positive, proactive approach to support</a:t>
            </a:r>
          </a:p>
          <a:p>
            <a:pPr lvl="0" fontAlgn="base"/>
            <a:r>
              <a:rPr lang="en-GB" dirty="0">
                <a:highlight>
                  <a:srgbClr val="C0C0C0"/>
                </a:highlight>
              </a:rPr>
              <a:t>3. </a:t>
            </a:r>
            <a:r>
              <a:rPr lang="en-GB" dirty="0"/>
              <a:t>A caring, compassionate, and enthusiastic attitude with a genuine desire to help others succeed</a:t>
            </a:r>
          </a:p>
          <a:p>
            <a:pPr lvl="0" fontAlgn="base"/>
            <a:r>
              <a:rPr lang="en-GB" dirty="0">
                <a:highlight>
                  <a:srgbClr val="C0C0C0"/>
                </a:highlight>
              </a:rPr>
              <a:t>4. </a:t>
            </a:r>
            <a:r>
              <a:rPr lang="en-GB" dirty="0"/>
              <a:t>Strong communication skills and the ability to build positive relationships with residents, families, and colleagues</a:t>
            </a:r>
          </a:p>
          <a:p>
            <a:pPr lvl="0" fontAlgn="base"/>
            <a:r>
              <a:rPr lang="en-GB" dirty="0">
                <a:highlight>
                  <a:srgbClr val="C0C0C0"/>
                </a:highlight>
              </a:rPr>
              <a:t>5. </a:t>
            </a:r>
            <a:r>
              <a:rPr lang="en-GB" dirty="0"/>
              <a:t>A team-focused approach, with the ability to work collaboratively in a supportive environment</a:t>
            </a:r>
          </a:p>
          <a:p>
            <a:pPr lvl="0" fontAlgn="base"/>
            <a:r>
              <a:rPr lang="en-GB" dirty="0">
                <a:highlight>
                  <a:srgbClr val="C0C0C0"/>
                </a:highlight>
              </a:rPr>
              <a:t>6. </a:t>
            </a:r>
            <a:r>
              <a:rPr lang="en-GB" dirty="0"/>
              <a:t>Flexibility and enthusiasm for supporting a variety of community activities, social events, and meaningful experiences</a:t>
            </a:r>
          </a:p>
          <a:p>
            <a:pPr lvl="0" fontAlgn="base"/>
            <a:r>
              <a:rPr lang="en-GB" dirty="0">
                <a:highlight>
                  <a:srgbClr val="C0C0C0"/>
                </a:highlight>
              </a:rPr>
              <a:t>7. </a:t>
            </a:r>
            <a:r>
              <a:rPr lang="en-GB" dirty="0"/>
              <a:t>A commitment to promoting independence, choice, dignity, and wellbeing for the people we support</a:t>
            </a:r>
          </a:p>
          <a:p>
            <a:br>
              <a:rPr lang="en-GB" dirty="0"/>
            </a:br>
            <a:endParaRPr lang="en-GB" dirty="0"/>
          </a:p>
        </p:txBody>
      </p:sp>
    </p:spTree>
    <p:extLst>
      <p:ext uri="{BB962C8B-B14F-4D97-AF65-F5344CB8AC3E}">
        <p14:creationId xmlns:p14="http://schemas.microsoft.com/office/powerpoint/2010/main" val="2737457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D5508-5841-4498-834F-AB693AB2F6EE}"/>
              </a:ext>
            </a:extLst>
          </p:cNvPr>
          <p:cNvSpPr>
            <a:spLocks noGrp="1"/>
          </p:cNvSpPr>
          <p:nvPr>
            <p:ph type="title"/>
          </p:nvPr>
        </p:nvSpPr>
        <p:spPr>
          <a:xfrm>
            <a:off x="632312" y="440485"/>
            <a:ext cx="10653578" cy="1132258"/>
          </a:xfrm>
        </p:spPr>
        <p:txBody>
          <a:bodyPr/>
          <a:lstStyle/>
          <a:p>
            <a:r>
              <a:rPr lang="en-GB" dirty="0"/>
              <a:t>SWOT Analysis</a:t>
            </a:r>
          </a:p>
        </p:txBody>
      </p:sp>
      <p:pic>
        <p:nvPicPr>
          <p:cNvPr id="5" name="Content Placeholder 4" descr="Radar Chart outline">
            <a:extLst>
              <a:ext uri="{FF2B5EF4-FFF2-40B4-BE49-F238E27FC236}">
                <a16:creationId xmlns:a16="http://schemas.microsoft.com/office/drawing/2014/main" id="{B9566697-BDF2-A839-2A84-EB82578E0217}"/>
              </a:ext>
            </a:extLst>
          </p:cNvPr>
          <p:cNvPicPr>
            <a:picLocks noGrp="1" noChangeAspect="1"/>
          </p:cNvPicPr>
          <p:nvPr>
            <p:ph idx="1"/>
          </p:nvPr>
        </p:nvPicPr>
        <p:blipFill>
          <a:blip>
            <a:extLst>
              <a:ext uri="{96DAC541-7B7A-43D3-8B79-37D633B846F1}">
                <asvg:svgBlip xmlns:asvg="http://schemas.microsoft.com/office/drawing/2016/SVG/main" r:embed="rId2"/>
              </a:ext>
            </a:extLst>
          </a:blip>
          <a:stretch>
            <a:fillRect/>
          </a:stretch>
        </p:blipFill>
        <p:spPr>
          <a:xfrm>
            <a:off x="4430379" y="78657"/>
            <a:ext cx="1370653" cy="1370653"/>
          </a:xfrm>
        </p:spPr>
      </p:pic>
      <p:graphicFrame>
        <p:nvGraphicFramePr>
          <p:cNvPr id="6" name="Table 5">
            <a:extLst>
              <a:ext uri="{FF2B5EF4-FFF2-40B4-BE49-F238E27FC236}">
                <a16:creationId xmlns:a16="http://schemas.microsoft.com/office/drawing/2014/main" id="{FBB70648-035E-D02D-C6EC-767BDAE55B48}"/>
              </a:ext>
            </a:extLst>
          </p:cNvPr>
          <p:cNvGraphicFramePr>
            <a:graphicFrameLocks noGrp="1"/>
          </p:cNvGraphicFramePr>
          <p:nvPr>
            <p:extLst>
              <p:ext uri="{D42A27DB-BD31-4B8C-83A1-F6EECF244321}">
                <p14:modId xmlns:p14="http://schemas.microsoft.com/office/powerpoint/2010/main" val="3839295347"/>
              </p:ext>
            </p:extLst>
          </p:nvPr>
        </p:nvGraphicFramePr>
        <p:xfrm>
          <a:off x="906110" y="1567459"/>
          <a:ext cx="10653578" cy="4245624"/>
        </p:xfrm>
        <a:graphic>
          <a:graphicData uri="http://schemas.openxmlformats.org/drawingml/2006/table">
            <a:tbl>
              <a:tblPr firstRow="1" bandRow="1">
                <a:tableStyleId>{073A0DAA-6AF3-43AB-8588-CEC1D06C72B9}</a:tableStyleId>
              </a:tblPr>
              <a:tblGrid>
                <a:gridCol w="2050479">
                  <a:extLst>
                    <a:ext uri="{9D8B030D-6E8A-4147-A177-3AD203B41FA5}">
                      <a16:colId xmlns:a16="http://schemas.microsoft.com/office/drawing/2014/main" val="2864775029"/>
                    </a:ext>
                  </a:extLst>
                </a:gridCol>
                <a:gridCol w="8603099">
                  <a:extLst>
                    <a:ext uri="{9D8B030D-6E8A-4147-A177-3AD203B41FA5}">
                      <a16:colId xmlns:a16="http://schemas.microsoft.com/office/drawing/2014/main" val="3852477894"/>
                    </a:ext>
                  </a:extLst>
                </a:gridCol>
              </a:tblGrid>
              <a:tr h="1061406">
                <a:tc>
                  <a:txBody>
                    <a:bodyPr/>
                    <a:lstStyle/>
                    <a:p>
                      <a:pPr algn="ctr"/>
                      <a:r>
                        <a:rPr lang="en-GB" b="1" dirty="0">
                          <a:solidFill>
                            <a:schemeClr val="tx1"/>
                          </a:solidFill>
                        </a:rPr>
                        <a:t>Strengths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lumMod val="95000"/>
                      </a:schemeClr>
                    </a:solidFill>
                  </a:tcPr>
                </a:tc>
                <a:tc>
                  <a:txBody>
                    <a:bodyPr/>
                    <a:lstStyle/>
                    <a:p>
                      <a:r>
                        <a:rPr lang="en-GB" b="0" dirty="0">
                          <a:solidFill>
                            <a:schemeClr val="tx1"/>
                          </a:solidFill>
                        </a:rPr>
                        <a:t>Having patience, empathy and compassion, personal experience caring for a vulnerable individual, knowing how to adjust for individual needs, reliable and committed.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577948057"/>
                  </a:ext>
                </a:extLst>
              </a:tr>
              <a:tr h="1061406">
                <a:tc>
                  <a:txBody>
                    <a:bodyPr/>
                    <a:lstStyle/>
                    <a:p>
                      <a:pPr algn="ctr"/>
                      <a:r>
                        <a:rPr lang="en-GB" b="1" dirty="0">
                          <a:solidFill>
                            <a:schemeClr val="tx1"/>
                          </a:solidFill>
                        </a:rPr>
                        <a:t>Weaknesses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b="0" dirty="0">
                          <a:solidFill>
                            <a:schemeClr val="tx1"/>
                          </a:solidFill>
                        </a:rPr>
                        <a:t>Limited in professional experience and formal training and/or qualifications, limited knowledge about documentation, require more experience in dealing with different types of challenging behaviour/conflicts.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tcPr>
                </a:tc>
                <a:extLst>
                  <a:ext uri="{0D108BD9-81ED-4DB2-BD59-A6C34878D82A}">
                    <a16:rowId xmlns:a16="http://schemas.microsoft.com/office/drawing/2014/main" val="3438685072"/>
                  </a:ext>
                </a:extLst>
              </a:tr>
              <a:tr h="1061406">
                <a:tc>
                  <a:txBody>
                    <a:bodyPr/>
                    <a:lstStyle/>
                    <a:p>
                      <a:pPr algn="ctr"/>
                      <a:r>
                        <a:rPr lang="en-GB" b="1" dirty="0">
                          <a:solidFill>
                            <a:schemeClr val="tx1"/>
                          </a:solidFill>
                        </a:rPr>
                        <a:t>Opportunities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en-GB" b="0" dirty="0">
                          <a:solidFill>
                            <a:schemeClr val="tx1"/>
                          </a:solidFill>
                        </a:rPr>
                        <a:t>Volunteering, work experience, entry-level support vacancies, employer-funded training.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87920110"/>
                  </a:ext>
                </a:extLst>
              </a:tr>
              <a:tr h="1061406">
                <a:tc>
                  <a:txBody>
                    <a:bodyPr/>
                    <a:lstStyle/>
                    <a:p>
                      <a:pPr algn="ctr"/>
                      <a:r>
                        <a:rPr lang="en-GB" b="1" dirty="0">
                          <a:solidFill>
                            <a:schemeClr val="tx1"/>
                          </a:solidFill>
                        </a:rPr>
                        <a:t>Threats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en-GB" b="0" dirty="0">
                          <a:solidFill>
                            <a:schemeClr val="tx1"/>
                          </a:solidFill>
                        </a:rPr>
                        <a:t>Competition of jobs, emotional demands of the role, shift patterns and workload may be difficult to manage.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37207536"/>
                  </a:ext>
                </a:extLst>
              </a:tr>
            </a:tbl>
          </a:graphicData>
        </a:graphic>
      </p:graphicFrame>
    </p:spTree>
    <p:extLst>
      <p:ext uri="{BB962C8B-B14F-4D97-AF65-F5344CB8AC3E}">
        <p14:creationId xmlns:p14="http://schemas.microsoft.com/office/powerpoint/2010/main" val="1216321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81ABB-1184-48DC-8AD2-F336D22A46E5}"/>
              </a:ext>
            </a:extLst>
          </p:cNvPr>
          <p:cNvSpPr>
            <a:spLocks noGrp="1"/>
          </p:cNvSpPr>
          <p:nvPr>
            <p:ph type="title"/>
          </p:nvPr>
        </p:nvSpPr>
        <p:spPr/>
        <p:txBody>
          <a:bodyPr/>
          <a:lstStyle/>
          <a:p>
            <a:r>
              <a:rPr lang="en-GB" dirty="0"/>
              <a:t>Action Plan</a:t>
            </a:r>
          </a:p>
        </p:txBody>
      </p:sp>
      <p:pic>
        <p:nvPicPr>
          <p:cNvPr id="17" name="Graphic 16" descr="Presentation with checklist with solid fill">
            <a:extLst>
              <a:ext uri="{FF2B5EF4-FFF2-40B4-BE49-F238E27FC236}">
                <a16:creationId xmlns:a16="http://schemas.microsoft.com/office/drawing/2014/main" id="{E4170A46-6E85-05E7-5F02-6720E7C8ED2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548744" y="168693"/>
            <a:ext cx="1163934" cy="1163934"/>
          </a:xfrm>
          <a:prstGeom prst="rect">
            <a:avLst/>
          </a:prstGeom>
        </p:spPr>
      </p:pic>
      <p:sp>
        <p:nvSpPr>
          <p:cNvPr id="21" name="TextBox 20">
            <a:extLst>
              <a:ext uri="{FF2B5EF4-FFF2-40B4-BE49-F238E27FC236}">
                <a16:creationId xmlns:a16="http://schemas.microsoft.com/office/drawing/2014/main" id="{38DD969F-3600-4A97-CAFD-B25CDD299693}"/>
              </a:ext>
            </a:extLst>
          </p:cNvPr>
          <p:cNvSpPr txBox="1"/>
          <p:nvPr/>
        </p:nvSpPr>
        <p:spPr>
          <a:xfrm>
            <a:off x="419395" y="1470278"/>
            <a:ext cx="11353210" cy="5078313"/>
          </a:xfrm>
          <a:prstGeom prst="rect">
            <a:avLst/>
          </a:prstGeom>
          <a:noFill/>
        </p:spPr>
        <p:txBody>
          <a:bodyPr wrap="square" rtlCol="0">
            <a:spAutoFit/>
          </a:bodyPr>
          <a:lstStyle/>
          <a:p>
            <a:pPr marL="285750" indent="-285750">
              <a:buFont typeface="Arial" panose="020B0604020202020204" pitchFamily="34" charset="0"/>
              <a:buChar char="•"/>
            </a:pPr>
            <a:r>
              <a:rPr lang="en-GB" dirty="0"/>
              <a:t>My strength: Personal experience in organising and managing my son’s daily care needs.</a:t>
            </a:r>
          </a:p>
          <a:p>
            <a:pPr marL="285750" indent="-285750">
              <a:buFont typeface="Arial" panose="020B0604020202020204" pitchFamily="34" charset="0"/>
              <a:buChar char="•"/>
            </a:pPr>
            <a:r>
              <a:rPr lang="en-GB" dirty="0"/>
              <a:t>To improve my ability to manage tasks within a set time required for the role, I would use a planner to organise shift patterns and workload, prioritising tasks for the individual as required. I would plan ahead before shifts to reduce chances of lateness, missed commitments and to reduce stress.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Another strength is my commitment but as I have less experience in paid care work, I would use examples from my personal experience caring for my son to demonstrate patience, commitment and awareness of individual needs required in this role for my CV and interviews. I would apply for entry level vacancies that offer training or volunteer work that can further my insights into a professional healthcare setting.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I can empathise with the fact that every individual may have different needs and want to build confidence in communication that would be required for this role. In a support worker role, I would practise communicating with colleagues and apply this practise with the individuals ensuring that I can communicate clearly and effectively in their preferred method. This will help prevent communicative misunderstandings and support positive rapport building with the individuals I will be working for.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507116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9E2B7-FF17-B882-C4EE-1AA44E8A738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0371E5C-8BB5-D504-D863-E792FFBC8C86}"/>
              </a:ext>
            </a:extLst>
          </p:cNvPr>
          <p:cNvSpPr>
            <a:spLocks noGrp="1"/>
          </p:cNvSpPr>
          <p:nvPr>
            <p:ph idx="1"/>
          </p:nvPr>
        </p:nvSpPr>
        <p:spPr>
          <a:xfrm>
            <a:off x="612647" y="1463040"/>
            <a:ext cx="10653579" cy="4593828"/>
          </a:xfrm>
        </p:spPr>
        <p:txBody>
          <a:bodyPr/>
          <a:lstStyle/>
          <a:p>
            <a:pPr marL="0" indent="0">
              <a:buNone/>
            </a:pPr>
            <a:r>
              <a:rPr lang="en-GB" dirty="0"/>
              <a:t>Cygnet Health Care (2026) Day Support Worker – Oakhurst Lodge. Available at: </a:t>
            </a:r>
          </a:p>
          <a:p>
            <a:pPr marL="0" indent="0">
              <a:buNone/>
            </a:pPr>
            <a:r>
              <a:rPr lang="en-GB" dirty="0"/>
              <a:t>cygnethealth.wd3.myworkdayjobs.com (Accessed: 16 October 2026).</a:t>
            </a:r>
          </a:p>
          <a:p>
            <a:pPr marL="0" indent="0">
              <a:buNone/>
            </a:pPr>
            <a:endParaRPr lang="en-GB" dirty="0"/>
          </a:p>
          <a:p>
            <a:pPr marL="0" indent="0">
              <a:buNone/>
            </a:pPr>
            <a:r>
              <a:rPr lang="en-GB" dirty="0"/>
              <a:t>DHSC (Department of Health and Social Care) (2025). </a:t>
            </a:r>
            <a:r>
              <a:rPr lang="en-GB" i="1" dirty="0"/>
              <a:t>‘Care or support worker’ role category</a:t>
            </a:r>
            <a:r>
              <a:rPr lang="en-GB" dirty="0"/>
              <a:t>. GOV.UK. Available at: https://www.gov.uk/government/publications/care-workforce-pathway-for-adult-social-care/care-or-support-worker-role-category [Accessed 16 Oct. 2026].</a:t>
            </a:r>
          </a:p>
          <a:p>
            <a:pPr marL="0" indent="0">
              <a:buNone/>
            </a:pPr>
            <a:endParaRPr lang="en-GB" dirty="0"/>
          </a:p>
          <a:p>
            <a:pPr marL="0" indent="0">
              <a:buNone/>
            </a:pPr>
            <a:endParaRPr lang="en-GB" dirty="0"/>
          </a:p>
        </p:txBody>
      </p:sp>
      <p:pic>
        <p:nvPicPr>
          <p:cNvPr id="5" name="Graphic 4" descr="Books on shelf with solid fill">
            <a:extLst>
              <a:ext uri="{FF2B5EF4-FFF2-40B4-BE49-F238E27FC236}">
                <a16:creationId xmlns:a16="http://schemas.microsoft.com/office/drawing/2014/main" id="{645930CA-500D-7690-F4B4-93FB9A02E7D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377921" y="200369"/>
            <a:ext cx="914400" cy="914400"/>
          </a:xfrm>
          <a:prstGeom prst="rect">
            <a:avLst/>
          </a:prstGeom>
        </p:spPr>
      </p:pic>
    </p:spTree>
    <p:extLst>
      <p:ext uri="{BB962C8B-B14F-4D97-AF65-F5344CB8AC3E}">
        <p14:creationId xmlns:p14="http://schemas.microsoft.com/office/powerpoint/2010/main" val="113839017"/>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1520</TotalTime>
  <Words>658</Words>
  <Application>Microsoft Office PowerPoint</Application>
  <PresentationFormat>Widescreen</PresentationFormat>
  <Paragraphs>41</Paragraphs>
  <Slides>5</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Neue Haas Grotesk Text Pro</vt:lpstr>
      <vt:lpstr>VanillaVTI</vt:lpstr>
      <vt:lpstr>Career development: Support Worker</vt:lpstr>
      <vt:lpstr>The role: Support Worker</vt:lpstr>
      <vt:lpstr>SWOT Analysis</vt:lpstr>
      <vt:lpstr>Action Plan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Aysha Zeeshan</dc:creator>
  <cp:lastModifiedBy>Aysha Zeeshan</cp:lastModifiedBy>
  <cp:revision>1</cp:revision>
  <dcterms:created xsi:type="dcterms:W3CDTF">2026-10-16T18:09:59Z</dcterms:created>
  <dcterms:modified xsi:type="dcterms:W3CDTF">2026-10-17T19:30:48Z</dcterms:modified>
</cp:coreProperties>
</file>