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handoutMasterIdLst>
    <p:handoutMasterId r:id="rId55"/>
  </p:handoutMasterIdLst>
  <p:sldIdLst>
    <p:sldId id="256" r:id="rId2"/>
    <p:sldId id="306" r:id="rId3"/>
    <p:sldId id="268" r:id="rId4"/>
    <p:sldId id="319" r:id="rId5"/>
    <p:sldId id="314" r:id="rId6"/>
    <p:sldId id="281" r:id="rId7"/>
    <p:sldId id="265" r:id="rId8"/>
    <p:sldId id="266" r:id="rId9"/>
    <p:sldId id="286" r:id="rId10"/>
    <p:sldId id="289" r:id="rId11"/>
    <p:sldId id="288" r:id="rId12"/>
    <p:sldId id="307" r:id="rId13"/>
    <p:sldId id="308" r:id="rId14"/>
    <p:sldId id="310" r:id="rId15"/>
    <p:sldId id="313" r:id="rId16"/>
    <p:sldId id="311" r:id="rId17"/>
    <p:sldId id="312" r:id="rId18"/>
    <p:sldId id="309" r:id="rId19"/>
    <p:sldId id="270" r:id="rId20"/>
    <p:sldId id="271" r:id="rId21"/>
    <p:sldId id="292" r:id="rId22"/>
    <p:sldId id="293" r:id="rId23"/>
    <p:sldId id="303" r:id="rId24"/>
    <p:sldId id="272" r:id="rId25"/>
    <p:sldId id="294" r:id="rId26"/>
    <p:sldId id="273" r:id="rId27"/>
    <p:sldId id="320" r:id="rId28"/>
    <p:sldId id="321" r:id="rId29"/>
    <p:sldId id="322" r:id="rId30"/>
    <p:sldId id="323" r:id="rId31"/>
    <p:sldId id="324" r:id="rId32"/>
    <p:sldId id="304" r:id="rId33"/>
    <p:sldId id="305" r:id="rId34"/>
    <p:sldId id="301" r:id="rId35"/>
    <p:sldId id="298" r:id="rId36"/>
    <p:sldId id="299" r:id="rId37"/>
    <p:sldId id="300" r:id="rId38"/>
    <p:sldId id="296" r:id="rId39"/>
    <p:sldId id="291" r:id="rId40"/>
    <p:sldId id="259" r:id="rId41"/>
    <p:sldId id="260" r:id="rId42"/>
    <p:sldId id="261" r:id="rId43"/>
    <p:sldId id="262" r:id="rId44"/>
    <p:sldId id="274" r:id="rId45"/>
    <p:sldId id="275" r:id="rId46"/>
    <p:sldId id="276" r:id="rId47"/>
    <p:sldId id="277" r:id="rId48"/>
    <p:sldId id="278" r:id="rId49"/>
    <p:sldId id="263" r:id="rId50"/>
    <p:sldId id="264" r:id="rId51"/>
    <p:sldId id="257" r:id="rId52"/>
    <p:sldId id="258" r:id="rId53"/>
    <p:sldId id="279" r:id="rId5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74"/>
  </p:normalViewPr>
  <p:slideViewPr>
    <p:cSldViewPr>
      <p:cViewPr varScale="1">
        <p:scale>
          <a:sx n="110" d="100"/>
          <a:sy n="110" d="100"/>
        </p:scale>
        <p:origin x="1140"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FEF30E44-1BD4-4AD1-A38C-3D6AA76E3B72}" type="datetimeFigureOut">
              <a:rPr lang="en-GB" smtClean="0"/>
              <a:t>08/02/2016</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9620453-98C5-4940-8A99-714D0E05125D}" type="slidenum">
              <a:rPr lang="en-GB" smtClean="0"/>
              <a:t>‹#›</a:t>
            </a:fld>
            <a:endParaRPr lang="en-GB"/>
          </a:p>
        </p:txBody>
      </p:sp>
    </p:spTree>
    <p:extLst>
      <p:ext uri="{BB962C8B-B14F-4D97-AF65-F5344CB8AC3E}">
        <p14:creationId xmlns:p14="http://schemas.microsoft.com/office/powerpoint/2010/main" val="499514680"/>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22" name="Group 21"/>
          <p:cNvGrpSpPr/>
          <p:nvPr/>
        </p:nvGrpSpPr>
        <p:grpSpPr>
          <a:xfrm>
            <a:off x="675431" y="-3175"/>
            <a:ext cx="7813336" cy="6861176"/>
            <a:chOff x="675431" y="-3175"/>
            <a:chExt cx="7813336" cy="6861176"/>
          </a:xfrm>
        </p:grpSpPr>
        <p:sp>
          <p:nvSpPr>
            <p:cNvPr id="11" name="Freeform 5"/>
            <p:cNvSpPr>
              <a:spLocks noEditPoints="1"/>
            </p:cNvSpPr>
            <p:nvPr/>
          </p:nvSpPr>
          <p:spPr bwMode="auto">
            <a:xfrm>
              <a:off x="675431" y="1"/>
              <a:ext cx="7813336" cy="6858000"/>
            </a:xfrm>
            <a:custGeom>
              <a:avLst/>
              <a:gdLst/>
              <a:ahLst/>
              <a:cxnLst/>
              <a:rect l="0" t="0" r="r" b="b"/>
              <a:pathLst>
                <a:path w="2459" h="2158">
                  <a:moveTo>
                    <a:pt x="1201" y="1400"/>
                  </a:moveTo>
                  <a:cubicBezTo>
                    <a:pt x="1197" y="1385"/>
                    <a:pt x="1191" y="1362"/>
                    <a:pt x="1177" y="1357"/>
                  </a:cubicBezTo>
                  <a:cubicBezTo>
                    <a:pt x="1173" y="1355"/>
                    <a:pt x="1168" y="1357"/>
                    <a:pt x="1165" y="1361"/>
                  </a:cubicBezTo>
                  <a:cubicBezTo>
                    <a:pt x="1161" y="1366"/>
                    <a:pt x="1161" y="1375"/>
                    <a:pt x="1163" y="1382"/>
                  </a:cubicBezTo>
                  <a:cubicBezTo>
                    <a:pt x="1169" y="1403"/>
                    <a:pt x="1177" y="1423"/>
                    <a:pt x="1187" y="1442"/>
                  </a:cubicBezTo>
                  <a:cubicBezTo>
                    <a:pt x="1192" y="1451"/>
                    <a:pt x="1198" y="1460"/>
                    <a:pt x="1203" y="1468"/>
                  </a:cubicBezTo>
                  <a:cubicBezTo>
                    <a:pt x="1206" y="1473"/>
                    <a:pt x="1220" y="1497"/>
                    <a:pt x="1220" y="1487"/>
                  </a:cubicBezTo>
                  <a:cubicBezTo>
                    <a:pt x="1220" y="1475"/>
                    <a:pt x="1217" y="1462"/>
                    <a:pt x="1214" y="1451"/>
                  </a:cubicBezTo>
                  <a:cubicBezTo>
                    <a:pt x="1211" y="1434"/>
                    <a:pt x="1206" y="1416"/>
                    <a:pt x="1201" y="1400"/>
                  </a:cubicBezTo>
                  <a:close/>
                  <a:moveTo>
                    <a:pt x="1226" y="16"/>
                  </a:moveTo>
                  <a:cubicBezTo>
                    <a:pt x="1228" y="11"/>
                    <a:pt x="1229" y="5"/>
                    <a:pt x="1230" y="0"/>
                  </a:cubicBezTo>
                  <a:cubicBezTo>
                    <a:pt x="1218" y="0"/>
                    <a:pt x="1218" y="0"/>
                    <a:pt x="1218" y="0"/>
                  </a:cubicBezTo>
                  <a:cubicBezTo>
                    <a:pt x="1218" y="1"/>
                    <a:pt x="1218" y="2"/>
                    <a:pt x="1218" y="2"/>
                  </a:cubicBezTo>
                  <a:cubicBezTo>
                    <a:pt x="1219" y="5"/>
                    <a:pt x="1222" y="24"/>
                    <a:pt x="1226" y="16"/>
                  </a:cubicBezTo>
                  <a:close/>
                  <a:moveTo>
                    <a:pt x="1203" y="57"/>
                  </a:moveTo>
                  <a:cubicBezTo>
                    <a:pt x="1206" y="61"/>
                    <a:pt x="1220" y="86"/>
                    <a:pt x="1220" y="75"/>
                  </a:cubicBezTo>
                  <a:cubicBezTo>
                    <a:pt x="1220" y="64"/>
                    <a:pt x="1217" y="51"/>
                    <a:pt x="1214" y="40"/>
                  </a:cubicBezTo>
                  <a:cubicBezTo>
                    <a:pt x="1211" y="26"/>
                    <a:pt x="1208" y="13"/>
                    <a:pt x="1205" y="0"/>
                  </a:cubicBezTo>
                  <a:cubicBezTo>
                    <a:pt x="1173" y="0"/>
                    <a:pt x="1173" y="0"/>
                    <a:pt x="1173" y="0"/>
                  </a:cubicBezTo>
                  <a:cubicBezTo>
                    <a:pt x="1177" y="11"/>
                    <a:pt x="1182" y="21"/>
                    <a:pt x="1187" y="31"/>
                  </a:cubicBezTo>
                  <a:cubicBezTo>
                    <a:pt x="1192" y="40"/>
                    <a:pt x="1198" y="49"/>
                    <a:pt x="1203" y="57"/>
                  </a:cubicBezTo>
                  <a:close/>
                  <a:moveTo>
                    <a:pt x="1244" y="762"/>
                  </a:moveTo>
                  <a:cubicBezTo>
                    <a:pt x="1250" y="754"/>
                    <a:pt x="1256" y="746"/>
                    <a:pt x="1261" y="737"/>
                  </a:cubicBezTo>
                  <a:cubicBezTo>
                    <a:pt x="1268" y="726"/>
                    <a:pt x="1274" y="714"/>
                    <a:pt x="1280" y="701"/>
                  </a:cubicBezTo>
                  <a:cubicBezTo>
                    <a:pt x="1285" y="689"/>
                    <a:pt x="1291" y="677"/>
                    <a:pt x="1289" y="662"/>
                  </a:cubicBezTo>
                  <a:cubicBezTo>
                    <a:pt x="1289" y="659"/>
                    <a:pt x="1288" y="655"/>
                    <a:pt x="1287" y="653"/>
                  </a:cubicBezTo>
                  <a:cubicBezTo>
                    <a:pt x="1284" y="650"/>
                    <a:pt x="1281" y="650"/>
                    <a:pt x="1278" y="651"/>
                  </a:cubicBezTo>
                  <a:cubicBezTo>
                    <a:pt x="1271" y="653"/>
                    <a:pt x="1267" y="659"/>
                    <a:pt x="1263" y="666"/>
                  </a:cubicBezTo>
                  <a:cubicBezTo>
                    <a:pt x="1258" y="673"/>
                    <a:pt x="1253" y="681"/>
                    <a:pt x="1250" y="690"/>
                  </a:cubicBezTo>
                  <a:cubicBezTo>
                    <a:pt x="1244" y="705"/>
                    <a:pt x="1240" y="720"/>
                    <a:pt x="1235" y="735"/>
                  </a:cubicBezTo>
                  <a:cubicBezTo>
                    <a:pt x="1231" y="750"/>
                    <a:pt x="1222" y="776"/>
                    <a:pt x="1226" y="780"/>
                  </a:cubicBezTo>
                  <a:cubicBezTo>
                    <a:pt x="1229" y="784"/>
                    <a:pt x="1239" y="769"/>
                    <a:pt x="1244" y="762"/>
                  </a:cubicBezTo>
                  <a:close/>
                  <a:moveTo>
                    <a:pt x="1201" y="694"/>
                  </a:moveTo>
                  <a:cubicBezTo>
                    <a:pt x="1197" y="680"/>
                    <a:pt x="1191" y="656"/>
                    <a:pt x="1177" y="651"/>
                  </a:cubicBezTo>
                  <a:cubicBezTo>
                    <a:pt x="1173" y="650"/>
                    <a:pt x="1168" y="651"/>
                    <a:pt x="1165" y="655"/>
                  </a:cubicBezTo>
                  <a:cubicBezTo>
                    <a:pt x="1161" y="661"/>
                    <a:pt x="1161" y="669"/>
                    <a:pt x="1163" y="676"/>
                  </a:cubicBezTo>
                  <a:cubicBezTo>
                    <a:pt x="1169" y="697"/>
                    <a:pt x="1177" y="718"/>
                    <a:pt x="1187" y="736"/>
                  </a:cubicBezTo>
                  <a:cubicBezTo>
                    <a:pt x="1192" y="745"/>
                    <a:pt x="1198" y="754"/>
                    <a:pt x="1203" y="763"/>
                  </a:cubicBezTo>
                  <a:cubicBezTo>
                    <a:pt x="1206" y="767"/>
                    <a:pt x="1220" y="791"/>
                    <a:pt x="1220" y="781"/>
                  </a:cubicBezTo>
                  <a:cubicBezTo>
                    <a:pt x="1220" y="769"/>
                    <a:pt x="1217" y="757"/>
                    <a:pt x="1214" y="745"/>
                  </a:cubicBezTo>
                  <a:cubicBezTo>
                    <a:pt x="1211" y="728"/>
                    <a:pt x="1206" y="711"/>
                    <a:pt x="1201" y="694"/>
                  </a:cubicBezTo>
                  <a:close/>
                  <a:moveTo>
                    <a:pt x="1229" y="580"/>
                  </a:moveTo>
                  <a:cubicBezTo>
                    <a:pt x="1224" y="577"/>
                    <a:pt x="1217" y="579"/>
                    <a:pt x="1213" y="584"/>
                  </a:cubicBezTo>
                  <a:cubicBezTo>
                    <a:pt x="1209" y="589"/>
                    <a:pt x="1207" y="596"/>
                    <a:pt x="1206" y="603"/>
                  </a:cubicBezTo>
                  <a:cubicBezTo>
                    <a:pt x="1207" y="629"/>
                    <a:pt x="1210" y="653"/>
                    <a:pt x="1213" y="678"/>
                  </a:cubicBezTo>
                  <a:cubicBezTo>
                    <a:pt x="1215" y="688"/>
                    <a:pt x="1216" y="698"/>
                    <a:pt x="1218" y="708"/>
                  </a:cubicBezTo>
                  <a:cubicBezTo>
                    <a:pt x="1219" y="711"/>
                    <a:pt x="1222" y="729"/>
                    <a:pt x="1226" y="721"/>
                  </a:cubicBezTo>
                  <a:cubicBezTo>
                    <a:pt x="1228" y="717"/>
                    <a:pt x="1229" y="710"/>
                    <a:pt x="1230" y="705"/>
                  </a:cubicBezTo>
                  <a:cubicBezTo>
                    <a:pt x="1232" y="695"/>
                    <a:pt x="1233" y="685"/>
                    <a:pt x="1234" y="675"/>
                  </a:cubicBezTo>
                  <a:cubicBezTo>
                    <a:pt x="1237" y="658"/>
                    <a:pt x="1238" y="641"/>
                    <a:pt x="1239" y="624"/>
                  </a:cubicBezTo>
                  <a:cubicBezTo>
                    <a:pt x="1240" y="610"/>
                    <a:pt x="1241" y="587"/>
                    <a:pt x="1229" y="580"/>
                  </a:cubicBezTo>
                  <a:close/>
                  <a:moveTo>
                    <a:pt x="1155" y="58"/>
                  </a:moveTo>
                  <a:cubicBezTo>
                    <a:pt x="1166" y="87"/>
                    <a:pt x="1186" y="107"/>
                    <a:pt x="1206" y="124"/>
                  </a:cubicBezTo>
                  <a:cubicBezTo>
                    <a:pt x="1208" y="125"/>
                    <a:pt x="1210" y="127"/>
                    <a:pt x="1212" y="127"/>
                  </a:cubicBezTo>
                  <a:cubicBezTo>
                    <a:pt x="1213" y="128"/>
                    <a:pt x="1214" y="128"/>
                    <a:pt x="1215" y="128"/>
                  </a:cubicBezTo>
                  <a:cubicBezTo>
                    <a:pt x="1216" y="127"/>
                    <a:pt x="1217" y="127"/>
                    <a:pt x="1218" y="125"/>
                  </a:cubicBezTo>
                  <a:cubicBezTo>
                    <a:pt x="1222" y="121"/>
                    <a:pt x="1216" y="107"/>
                    <a:pt x="1215" y="102"/>
                  </a:cubicBezTo>
                  <a:cubicBezTo>
                    <a:pt x="1211" y="94"/>
                    <a:pt x="1207" y="86"/>
                    <a:pt x="1203" y="78"/>
                  </a:cubicBezTo>
                  <a:cubicBezTo>
                    <a:pt x="1197" y="65"/>
                    <a:pt x="1190" y="52"/>
                    <a:pt x="1181" y="40"/>
                  </a:cubicBezTo>
                  <a:cubicBezTo>
                    <a:pt x="1178" y="35"/>
                    <a:pt x="1174" y="31"/>
                    <a:pt x="1169" y="29"/>
                  </a:cubicBezTo>
                  <a:cubicBezTo>
                    <a:pt x="1164" y="27"/>
                    <a:pt x="1158" y="29"/>
                    <a:pt x="1155" y="34"/>
                  </a:cubicBezTo>
                  <a:cubicBezTo>
                    <a:pt x="1153" y="37"/>
                    <a:pt x="1152" y="42"/>
                    <a:pt x="1153" y="46"/>
                  </a:cubicBezTo>
                  <a:cubicBezTo>
                    <a:pt x="1153" y="50"/>
                    <a:pt x="1154" y="54"/>
                    <a:pt x="1155" y="58"/>
                  </a:cubicBezTo>
                  <a:close/>
                  <a:moveTo>
                    <a:pt x="77" y="932"/>
                  </a:moveTo>
                  <a:cubicBezTo>
                    <a:pt x="72" y="929"/>
                    <a:pt x="65" y="931"/>
                    <a:pt x="61" y="937"/>
                  </a:cubicBezTo>
                  <a:cubicBezTo>
                    <a:pt x="57" y="942"/>
                    <a:pt x="55" y="949"/>
                    <a:pt x="54" y="956"/>
                  </a:cubicBezTo>
                  <a:cubicBezTo>
                    <a:pt x="55" y="981"/>
                    <a:pt x="58" y="1006"/>
                    <a:pt x="61" y="1031"/>
                  </a:cubicBezTo>
                  <a:cubicBezTo>
                    <a:pt x="63" y="1041"/>
                    <a:pt x="64" y="1051"/>
                    <a:pt x="66" y="1061"/>
                  </a:cubicBezTo>
                  <a:cubicBezTo>
                    <a:pt x="67" y="1064"/>
                    <a:pt x="70" y="1082"/>
                    <a:pt x="74" y="1074"/>
                  </a:cubicBezTo>
                  <a:cubicBezTo>
                    <a:pt x="76" y="1069"/>
                    <a:pt x="77" y="1063"/>
                    <a:pt x="78" y="1058"/>
                  </a:cubicBezTo>
                  <a:cubicBezTo>
                    <a:pt x="80" y="1048"/>
                    <a:pt x="81" y="1038"/>
                    <a:pt x="82" y="1028"/>
                  </a:cubicBezTo>
                  <a:cubicBezTo>
                    <a:pt x="85" y="1011"/>
                    <a:pt x="87" y="994"/>
                    <a:pt x="87" y="977"/>
                  </a:cubicBezTo>
                  <a:cubicBezTo>
                    <a:pt x="88" y="963"/>
                    <a:pt x="89" y="940"/>
                    <a:pt x="77" y="932"/>
                  </a:cubicBezTo>
                  <a:close/>
                  <a:moveTo>
                    <a:pt x="49" y="1047"/>
                  </a:moveTo>
                  <a:cubicBezTo>
                    <a:pt x="45" y="1032"/>
                    <a:pt x="39" y="1009"/>
                    <a:pt x="26" y="1004"/>
                  </a:cubicBezTo>
                  <a:cubicBezTo>
                    <a:pt x="21" y="1003"/>
                    <a:pt x="16" y="1004"/>
                    <a:pt x="13" y="1008"/>
                  </a:cubicBezTo>
                  <a:cubicBezTo>
                    <a:pt x="9" y="1014"/>
                    <a:pt x="9" y="1022"/>
                    <a:pt x="11" y="1029"/>
                  </a:cubicBezTo>
                  <a:cubicBezTo>
                    <a:pt x="17" y="1050"/>
                    <a:pt x="25" y="1070"/>
                    <a:pt x="35" y="1089"/>
                  </a:cubicBezTo>
                  <a:cubicBezTo>
                    <a:pt x="40" y="1098"/>
                    <a:pt x="46" y="1107"/>
                    <a:pt x="51" y="1116"/>
                  </a:cubicBezTo>
                  <a:cubicBezTo>
                    <a:pt x="54" y="1120"/>
                    <a:pt x="68" y="1144"/>
                    <a:pt x="68" y="1134"/>
                  </a:cubicBezTo>
                  <a:cubicBezTo>
                    <a:pt x="68" y="1122"/>
                    <a:pt x="65" y="1109"/>
                    <a:pt x="62" y="1098"/>
                  </a:cubicBezTo>
                  <a:cubicBezTo>
                    <a:pt x="59" y="1081"/>
                    <a:pt x="54" y="1064"/>
                    <a:pt x="49" y="1047"/>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29"/>
                    <a:pt x="137" y="1015"/>
                  </a:cubicBezTo>
                  <a:cubicBezTo>
                    <a:pt x="137" y="1011"/>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66" y="352"/>
                  </a:moveTo>
                  <a:cubicBezTo>
                    <a:pt x="67" y="355"/>
                    <a:pt x="70" y="374"/>
                    <a:pt x="74" y="366"/>
                  </a:cubicBezTo>
                  <a:cubicBezTo>
                    <a:pt x="76" y="361"/>
                    <a:pt x="77" y="355"/>
                    <a:pt x="78" y="350"/>
                  </a:cubicBezTo>
                  <a:cubicBezTo>
                    <a:pt x="80" y="340"/>
                    <a:pt x="81" y="329"/>
                    <a:pt x="82" y="319"/>
                  </a:cubicBezTo>
                  <a:cubicBezTo>
                    <a:pt x="85" y="302"/>
                    <a:pt x="87" y="285"/>
                    <a:pt x="87" y="268"/>
                  </a:cubicBezTo>
                  <a:cubicBezTo>
                    <a:pt x="88" y="254"/>
                    <a:pt x="89" y="231"/>
                    <a:pt x="77" y="224"/>
                  </a:cubicBezTo>
                  <a:cubicBezTo>
                    <a:pt x="72" y="221"/>
                    <a:pt x="65" y="223"/>
                    <a:pt x="61" y="228"/>
                  </a:cubicBezTo>
                  <a:cubicBezTo>
                    <a:pt x="57" y="233"/>
                    <a:pt x="55" y="240"/>
                    <a:pt x="54" y="248"/>
                  </a:cubicBezTo>
                  <a:cubicBezTo>
                    <a:pt x="55" y="273"/>
                    <a:pt x="58" y="298"/>
                    <a:pt x="61" y="323"/>
                  </a:cubicBezTo>
                  <a:cubicBezTo>
                    <a:pt x="63" y="333"/>
                    <a:pt x="64" y="342"/>
                    <a:pt x="66" y="352"/>
                  </a:cubicBezTo>
                  <a:close/>
                  <a:moveTo>
                    <a:pt x="1155" y="763"/>
                  </a:moveTo>
                  <a:cubicBezTo>
                    <a:pt x="1166" y="793"/>
                    <a:pt x="1186" y="812"/>
                    <a:pt x="1206" y="829"/>
                  </a:cubicBezTo>
                  <a:cubicBezTo>
                    <a:pt x="1208" y="831"/>
                    <a:pt x="1210" y="832"/>
                    <a:pt x="1212" y="833"/>
                  </a:cubicBezTo>
                  <a:cubicBezTo>
                    <a:pt x="1213" y="833"/>
                    <a:pt x="1214" y="833"/>
                    <a:pt x="1215" y="833"/>
                  </a:cubicBezTo>
                  <a:cubicBezTo>
                    <a:pt x="1216" y="833"/>
                    <a:pt x="1217" y="832"/>
                    <a:pt x="1218" y="831"/>
                  </a:cubicBezTo>
                  <a:cubicBezTo>
                    <a:pt x="1222" y="826"/>
                    <a:pt x="1216" y="813"/>
                    <a:pt x="1215" y="808"/>
                  </a:cubicBezTo>
                  <a:cubicBezTo>
                    <a:pt x="1211" y="800"/>
                    <a:pt x="1207" y="792"/>
                    <a:pt x="1203" y="784"/>
                  </a:cubicBezTo>
                  <a:cubicBezTo>
                    <a:pt x="1197" y="771"/>
                    <a:pt x="1190" y="757"/>
                    <a:pt x="1181" y="746"/>
                  </a:cubicBezTo>
                  <a:cubicBezTo>
                    <a:pt x="1178" y="741"/>
                    <a:pt x="1174" y="736"/>
                    <a:pt x="1169" y="734"/>
                  </a:cubicBezTo>
                  <a:cubicBezTo>
                    <a:pt x="1164" y="733"/>
                    <a:pt x="1158" y="734"/>
                    <a:pt x="1155" y="740"/>
                  </a:cubicBezTo>
                  <a:cubicBezTo>
                    <a:pt x="1153" y="743"/>
                    <a:pt x="1152" y="747"/>
                    <a:pt x="1153" y="751"/>
                  </a:cubicBezTo>
                  <a:cubicBezTo>
                    <a:pt x="1153" y="756"/>
                    <a:pt x="1154" y="759"/>
                    <a:pt x="1155" y="763"/>
                  </a:cubicBezTo>
                  <a:close/>
                  <a:moveTo>
                    <a:pt x="74" y="425"/>
                  </a:moveTo>
                  <a:cubicBezTo>
                    <a:pt x="77" y="429"/>
                    <a:pt x="87" y="413"/>
                    <a:pt x="92" y="406"/>
                  </a:cubicBezTo>
                  <a:cubicBezTo>
                    <a:pt x="98" y="398"/>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5"/>
                  </a:cubicBezTo>
                  <a:cubicBezTo>
                    <a:pt x="119" y="297"/>
                    <a:pt x="115" y="303"/>
                    <a:pt x="111" y="310"/>
                  </a:cubicBezTo>
                  <a:cubicBezTo>
                    <a:pt x="106" y="318"/>
                    <a:pt x="101" y="325"/>
                    <a:pt x="98" y="334"/>
                  </a:cubicBezTo>
                  <a:cubicBezTo>
                    <a:pt x="92" y="349"/>
                    <a:pt x="88" y="364"/>
                    <a:pt x="83" y="379"/>
                  </a:cubicBezTo>
                  <a:cubicBezTo>
                    <a:pt x="79" y="394"/>
                    <a:pt x="70" y="420"/>
                    <a:pt x="74" y="425"/>
                  </a:cubicBezTo>
                  <a:close/>
                  <a:moveTo>
                    <a:pt x="2396" y="1115"/>
                  </a:moveTo>
                  <a:cubicBezTo>
                    <a:pt x="2402" y="1107"/>
                    <a:pt x="2408" y="1099"/>
                    <a:pt x="2413" y="1090"/>
                  </a:cubicBezTo>
                  <a:cubicBezTo>
                    <a:pt x="2420" y="1079"/>
                    <a:pt x="2426" y="1067"/>
                    <a:pt x="2432" y="1054"/>
                  </a:cubicBezTo>
                  <a:cubicBezTo>
                    <a:pt x="2437" y="1042"/>
                    <a:pt x="2443" y="1029"/>
                    <a:pt x="2441" y="1015"/>
                  </a:cubicBezTo>
                  <a:cubicBezTo>
                    <a:pt x="2441" y="1011"/>
                    <a:pt x="2440" y="1008"/>
                    <a:pt x="2439" y="1006"/>
                  </a:cubicBezTo>
                  <a:cubicBezTo>
                    <a:pt x="2436" y="1003"/>
                    <a:pt x="2433" y="1003"/>
                    <a:pt x="2430" y="1004"/>
                  </a:cubicBezTo>
                  <a:cubicBezTo>
                    <a:pt x="2423" y="1006"/>
                    <a:pt x="2419" y="1012"/>
                    <a:pt x="2415" y="1019"/>
                  </a:cubicBezTo>
                  <a:cubicBezTo>
                    <a:pt x="2410" y="1026"/>
                    <a:pt x="2405" y="1034"/>
                    <a:pt x="2402" y="1043"/>
                  </a:cubicBezTo>
                  <a:cubicBezTo>
                    <a:pt x="2396" y="1058"/>
                    <a:pt x="2392" y="1073"/>
                    <a:pt x="2387" y="1088"/>
                  </a:cubicBezTo>
                  <a:cubicBezTo>
                    <a:pt x="2383" y="1103"/>
                    <a:pt x="2374" y="1129"/>
                    <a:pt x="2378" y="1133"/>
                  </a:cubicBezTo>
                  <a:cubicBezTo>
                    <a:pt x="2381" y="1137"/>
                    <a:pt x="2391" y="1122"/>
                    <a:pt x="2396" y="1115"/>
                  </a:cubicBezTo>
                  <a:close/>
                  <a:moveTo>
                    <a:pt x="2353" y="1047"/>
                  </a:moveTo>
                  <a:cubicBezTo>
                    <a:pt x="2348" y="1032"/>
                    <a:pt x="2343" y="1009"/>
                    <a:pt x="2329" y="1004"/>
                  </a:cubicBezTo>
                  <a:cubicBezTo>
                    <a:pt x="2325" y="1003"/>
                    <a:pt x="2320" y="1004"/>
                    <a:pt x="2317" y="1008"/>
                  </a:cubicBezTo>
                  <a:cubicBezTo>
                    <a:pt x="2313" y="1014"/>
                    <a:pt x="2313" y="1022"/>
                    <a:pt x="2315" y="1029"/>
                  </a:cubicBezTo>
                  <a:cubicBezTo>
                    <a:pt x="2321" y="1050"/>
                    <a:pt x="2329" y="1070"/>
                    <a:pt x="2339" y="1089"/>
                  </a:cubicBezTo>
                  <a:cubicBezTo>
                    <a:pt x="2344" y="1098"/>
                    <a:pt x="2349" y="1107"/>
                    <a:pt x="2355" y="1116"/>
                  </a:cubicBezTo>
                  <a:cubicBezTo>
                    <a:pt x="2358" y="1120"/>
                    <a:pt x="2372" y="1144"/>
                    <a:pt x="2372" y="1134"/>
                  </a:cubicBezTo>
                  <a:cubicBezTo>
                    <a:pt x="2372" y="1122"/>
                    <a:pt x="2369" y="1109"/>
                    <a:pt x="2366" y="1098"/>
                  </a:cubicBezTo>
                  <a:cubicBezTo>
                    <a:pt x="2363" y="1081"/>
                    <a:pt x="2358" y="1064"/>
                    <a:pt x="2353" y="1047"/>
                  </a:cubicBezTo>
                  <a:close/>
                  <a:moveTo>
                    <a:pt x="2378" y="1074"/>
                  </a:moveTo>
                  <a:cubicBezTo>
                    <a:pt x="2380" y="1069"/>
                    <a:pt x="2381" y="1063"/>
                    <a:pt x="2382" y="1058"/>
                  </a:cubicBezTo>
                  <a:cubicBezTo>
                    <a:pt x="2384" y="1048"/>
                    <a:pt x="2385" y="1038"/>
                    <a:pt x="2386" y="1028"/>
                  </a:cubicBezTo>
                  <a:cubicBezTo>
                    <a:pt x="2389" y="1011"/>
                    <a:pt x="2390" y="994"/>
                    <a:pt x="2391" y="977"/>
                  </a:cubicBezTo>
                  <a:cubicBezTo>
                    <a:pt x="2392" y="963"/>
                    <a:pt x="2393" y="940"/>
                    <a:pt x="2381" y="932"/>
                  </a:cubicBezTo>
                  <a:cubicBezTo>
                    <a:pt x="2376" y="929"/>
                    <a:pt x="2369" y="931"/>
                    <a:pt x="2365" y="937"/>
                  </a:cubicBezTo>
                  <a:cubicBezTo>
                    <a:pt x="2361" y="942"/>
                    <a:pt x="2359" y="949"/>
                    <a:pt x="2358" y="956"/>
                  </a:cubicBezTo>
                  <a:cubicBezTo>
                    <a:pt x="2359" y="981"/>
                    <a:pt x="2362" y="1006"/>
                    <a:pt x="2365" y="1031"/>
                  </a:cubicBezTo>
                  <a:cubicBezTo>
                    <a:pt x="2367" y="1041"/>
                    <a:pt x="2368" y="1051"/>
                    <a:pt x="2370" y="1061"/>
                  </a:cubicBezTo>
                  <a:cubicBezTo>
                    <a:pt x="2371" y="1064"/>
                    <a:pt x="2374" y="1082"/>
                    <a:pt x="2378" y="1074"/>
                  </a:cubicBezTo>
                  <a:close/>
                  <a:moveTo>
                    <a:pt x="2437" y="381"/>
                  </a:moveTo>
                  <a:cubicBezTo>
                    <a:pt x="2424" y="387"/>
                    <a:pt x="2413" y="401"/>
                    <a:pt x="2404" y="415"/>
                  </a:cubicBezTo>
                  <a:cubicBezTo>
                    <a:pt x="2392" y="432"/>
                    <a:pt x="2377" y="468"/>
                    <a:pt x="2380" y="474"/>
                  </a:cubicBezTo>
                  <a:cubicBezTo>
                    <a:pt x="2383" y="480"/>
                    <a:pt x="2421" y="455"/>
                    <a:pt x="2436" y="435"/>
                  </a:cubicBezTo>
                  <a:cubicBezTo>
                    <a:pt x="2444" y="424"/>
                    <a:pt x="2459" y="402"/>
                    <a:pt x="2450" y="386"/>
                  </a:cubicBezTo>
                  <a:cubicBezTo>
                    <a:pt x="2449" y="385"/>
                    <a:pt x="2448" y="383"/>
                    <a:pt x="2446" y="382"/>
                  </a:cubicBezTo>
                  <a:cubicBezTo>
                    <a:pt x="2446" y="382"/>
                    <a:pt x="2445" y="382"/>
                    <a:pt x="2445" y="381"/>
                  </a:cubicBezTo>
                  <a:cubicBezTo>
                    <a:pt x="2443" y="380"/>
                    <a:pt x="2440" y="380"/>
                    <a:pt x="2437" y="381"/>
                  </a:cubicBezTo>
                  <a:close/>
                  <a:moveTo>
                    <a:pt x="2378" y="425"/>
                  </a:moveTo>
                  <a:cubicBezTo>
                    <a:pt x="2381" y="429"/>
                    <a:pt x="2391" y="413"/>
                    <a:pt x="2396" y="406"/>
                  </a:cubicBezTo>
                  <a:cubicBezTo>
                    <a:pt x="2402" y="398"/>
                    <a:pt x="2408" y="390"/>
                    <a:pt x="2413" y="382"/>
                  </a:cubicBezTo>
                  <a:cubicBezTo>
                    <a:pt x="2420" y="370"/>
                    <a:pt x="2426" y="358"/>
                    <a:pt x="2432" y="346"/>
                  </a:cubicBezTo>
                  <a:cubicBezTo>
                    <a:pt x="2437" y="333"/>
                    <a:pt x="2443" y="321"/>
                    <a:pt x="2441" y="306"/>
                  </a:cubicBezTo>
                  <a:cubicBezTo>
                    <a:pt x="2441" y="303"/>
                    <a:pt x="2440" y="300"/>
                    <a:pt x="2439" y="298"/>
                  </a:cubicBezTo>
                  <a:cubicBezTo>
                    <a:pt x="2436" y="295"/>
                    <a:pt x="2433" y="295"/>
                    <a:pt x="2430" y="295"/>
                  </a:cubicBezTo>
                  <a:cubicBezTo>
                    <a:pt x="2423" y="297"/>
                    <a:pt x="2419" y="303"/>
                    <a:pt x="2415" y="310"/>
                  </a:cubicBezTo>
                  <a:cubicBezTo>
                    <a:pt x="2410" y="318"/>
                    <a:pt x="2405" y="325"/>
                    <a:pt x="2402" y="334"/>
                  </a:cubicBezTo>
                  <a:cubicBezTo>
                    <a:pt x="2396" y="349"/>
                    <a:pt x="2392" y="364"/>
                    <a:pt x="2387" y="379"/>
                  </a:cubicBezTo>
                  <a:cubicBezTo>
                    <a:pt x="2383" y="394"/>
                    <a:pt x="2374" y="420"/>
                    <a:pt x="2378" y="425"/>
                  </a:cubicBezTo>
                  <a:close/>
                  <a:moveTo>
                    <a:pt x="2307" y="1116"/>
                  </a:moveTo>
                  <a:cubicBezTo>
                    <a:pt x="2318" y="1145"/>
                    <a:pt x="2338" y="1165"/>
                    <a:pt x="2358" y="1182"/>
                  </a:cubicBezTo>
                  <a:cubicBezTo>
                    <a:pt x="2360" y="1184"/>
                    <a:pt x="2362" y="1185"/>
                    <a:pt x="2364" y="1186"/>
                  </a:cubicBezTo>
                  <a:cubicBezTo>
                    <a:pt x="2365" y="1186"/>
                    <a:pt x="2366" y="1186"/>
                    <a:pt x="2366" y="1186"/>
                  </a:cubicBezTo>
                  <a:cubicBezTo>
                    <a:pt x="2368" y="1186"/>
                    <a:pt x="2369" y="1185"/>
                    <a:pt x="2370" y="1184"/>
                  </a:cubicBezTo>
                  <a:cubicBezTo>
                    <a:pt x="2374" y="1179"/>
                    <a:pt x="2368" y="1166"/>
                    <a:pt x="2367" y="1161"/>
                  </a:cubicBezTo>
                  <a:cubicBezTo>
                    <a:pt x="2363" y="1152"/>
                    <a:pt x="2359" y="1145"/>
                    <a:pt x="2355" y="1137"/>
                  </a:cubicBezTo>
                  <a:cubicBezTo>
                    <a:pt x="2349" y="1123"/>
                    <a:pt x="2342" y="1110"/>
                    <a:pt x="2333" y="1098"/>
                  </a:cubicBezTo>
                  <a:cubicBezTo>
                    <a:pt x="2330" y="1093"/>
                    <a:pt x="2326" y="1089"/>
                    <a:pt x="2321" y="1087"/>
                  </a:cubicBezTo>
                  <a:cubicBezTo>
                    <a:pt x="2316" y="1085"/>
                    <a:pt x="2310" y="1087"/>
                    <a:pt x="2307" y="1092"/>
                  </a:cubicBezTo>
                  <a:cubicBezTo>
                    <a:pt x="2305" y="1096"/>
                    <a:pt x="2304" y="1100"/>
                    <a:pt x="2305" y="1104"/>
                  </a:cubicBezTo>
                  <a:cubicBezTo>
                    <a:pt x="2305" y="1108"/>
                    <a:pt x="2306" y="1112"/>
                    <a:pt x="2307" y="1116"/>
                  </a:cubicBezTo>
                  <a:close/>
                  <a:moveTo>
                    <a:pt x="2370" y="352"/>
                  </a:moveTo>
                  <a:cubicBezTo>
                    <a:pt x="2371" y="355"/>
                    <a:pt x="2374" y="374"/>
                    <a:pt x="2378" y="366"/>
                  </a:cubicBezTo>
                  <a:cubicBezTo>
                    <a:pt x="2380" y="361"/>
                    <a:pt x="2381" y="355"/>
                    <a:pt x="2382" y="350"/>
                  </a:cubicBezTo>
                  <a:cubicBezTo>
                    <a:pt x="2384" y="340"/>
                    <a:pt x="2385" y="329"/>
                    <a:pt x="2386" y="319"/>
                  </a:cubicBezTo>
                  <a:cubicBezTo>
                    <a:pt x="2389" y="302"/>
                    <a:pt x="2390" y="285"/>
                    <a:pt x="2391" y="268"/>
                  </a:cubicBezTo>
                  <a:cubicBezTo>
                    <a:pt x="2392" y="254"/>
                    <a:pt x="2393" y="231"/>
                    <a:pt x="2381" y="224"/>
                  </a:cubicBezTo>
                  <a:cubicBezTo>
                    <a:pt x="2376" y="221"/>
                    <a:pt x="2369" y="223"/>
                    <a:pt x="2365" y="228"/>
                  </a:cubicBezTo>
                  <a:cubicBezTo>
                    <a:pt x="2361" y="233"/>
                    <a:pt x="2359" y="240"/>
                    <a:pt x="2358" y="248"/>
                  </a:cubicBezTo>
                  <a:cubicBezTo>
                    <a:pt x="2359" y="273"/>
                    <a:pt x="2362" y="298"/>
                    <a:pt x="2365" y="323"/>
                  </a:cubicBezTo>
                  <a:cubicBezTo>
                    <a:pt x="2367" y="333"/>
                    <a:pt x="2368" y="342"/>
                    <a:pt x="2370" y="352"/>
                  </a:cubicBezTo>
                  <a:close/>
                  <a:moveTo>
                    <a:pt x="1226" y="1486"/>
                  </a:moveTo>
                  <a:cubicBezTo>
                    <a:pt x="1229" y="1490"/>
                    <a:pt x="1239" y="1475"/>
                    <a:pt x="1244" y="1467"/>
                  </a:cubicBezTo>
                  <a:cubicBezTo>
                    <a:pt x="1250" y="1460"/>
                    <a:pt x="1256" y="1451"/>
                    <a:pt x="1261" y="1443"/>
                  </a:cubicBezTo>
                  <a:cubicBezTo>
                    <a:pt x="1268" y="1432"/>
                    <a:pt x="1274" y="1420"/>
                    <a:pt x="1280" y="1407"/>
                  </a:cubicBezTo>
                  <a:cubicBezTo>
                    <a:pt x="1285" y="1395"/>
                    <a:pt x="1291" y="1382"/>
                    <a:pt x="1289" y="1367"/>
                  </a:cubicBezTo>
                  <a:cubicBezTo>
                    <a:pt x="1289" y="1364"/>
                    <a:pt x="1288" y="1361"/>
                    <a:pt x="1287" y="1359"/>
                  </a:cubicBezTo>
                  <a:cubicBezTo>
                    <a:pt x="1284" y="1356"/>
                    <a:pt x="1281" y="1356"/>
                    <a:pt x="1278" y="1357"/>
                  </a:cubicBezTo>
                  <a:cubicBezTo>
                    <a:pt x="1271" y="1359"/>
                    <a:pt x="1267" y="1365"/>
                    <a:pt x="1263" y="1371"/>
                  </a:cubicBezTo>
                  <a:cubicBezTo>
                    <a:pt x="1258" y="1379"/>
                    <a:pt x="1253" y="1387"/>
                    <a:pt x="1250" y="1396"/>
                  </a:cubicBezTo>
                  <a:cubicBezTo>
                    <a:pt x="1244" y="1410"/>
                    <a:pt x="1240" y="1425"/>
                    <a:pt x="1235" y="1441"/>
                  </a:cubicBezTo>
                  <a:cubicBezTo>
                    <a:pt x="1231" y="1455"/>
                    <a:pt x="1222" y="1482"/>
                    <a:pt x="1226" y="1486"/>
                  </a:cubicBezTo>
                  <a:close/>
                  <a:moveTo>
                    <a:pt x="1229" y="1285"/>
                  </a:moveTo>
                  <a:cubicBezTo>
                    <a:pt x="1224" y="1282"/>
                    <a:pt x="1217" y="1284"/>
                    <a:pt x="1213" y="1289"/>
                  </a:cubicBezTo>
                  <a:cubicBezTo>
                    <a:pt x="1209" y="1294"/>
                    <a:pt x="1207" y="1302"/>
                    <a:pt x="1206" y="1309"/>
                  </a:cubicBezTo>
                  <a:cubicBezTo>
                    <a:pt x="1207" y="1334"/>
                    <a:pt x="1210" y="1359"/>
                    <a:pt x="1213" y="1384"/>
                  </a:cubicBezTo>
                  <a:cubicBezTo>
                    <a:pt x="1215" y="1394"/>
                    <a:pt x="1216" y="1404"/>
                    <a:pt x="1218" y="1413"/>
                  </a:cubicBezTo>
                  <a:cubicBezTo>
                    <a:pt x="1219" y="1416"/>
                    <a:pt x="1222" y="1435"/>
                    <a:pt x="1226" y="1427"/>
                  </a:cubicBezTo>
                  <a:cubicBezTo>
                    <a:pt x="1228" y="1422"/>
                    <a:pt x="1229" y="1416"/>
                    <a:pt x="1230" y="1411"/>
                  </a:cubicBezTo>
                  <a:cubicBezTo>
                    <a:pt x="1232" y="1401"/>
                    <a:pt x="1233" y="1391"/>
                    <a:pt x="1234" y="1381"/>
                  </a:cubicBezTo>
                  <a:cubicBezTo>
                    <a:pt x="1237" y="1364"/>
                    <a:pt x="1238" y="1347"/>
                    <a:pt x="1239" y="1330"/>
                  </a:cubicBezTo>
                  <a:cubicBezTo>
                    <a:pt x="1240" y="1315"/>
                    <a:pt x="1241" y="1293"/>
                    <a:pt x="1229" y="1285"/>
                  </a:cubicBezTo>
                  <a:close/>
                  <a:moveTo>
                    <a:pt x="2307" y="408"/>
                  </a:moveTo>
                  <a:cubicBezTo>
                    <a:pt x="2318" y="437"/>
                    <a:pt x="2338" y="457"/>
                    <a:pt x="2358" y="474"/>
                  </a:cubicBezTo>
                  <a:cubicBezTo>
                    <a:pt x="2360" y="475"/>
                    <a:pt x="2362" y="477"/>
                    <a:pt x="2364" y="477"/>
                  </a:cubicBezTo>
                  <a:cubicBezTo>
                    <a:pt x="2365" y="478"/>
                    <a:pt x="2366" y="478"/>
                    <a:pt x="2366" y="477"/>
                  </a:cubicBezTo>
                  <a:cubicBezTo>
                    <a:pt x="2368" y="477"/>
                    <a:pt x="2369" y="477"/>
                    <a:pt x="2370" y="475"/>
                  </a:cubicBezTo>
                  <a:cubicBezTo>
                    <a:pt x="2374" y="470"/>
                    <a:pt x="2368" y="457"/>
                    <a:pt x="2367" y="452"/>
                  </a:cubicBezTo>
                  <a:cubicBezTo>
                    <a:pt x="2363" y="444"/>
                    <a:pt x="2359" y="436"/>
                    <a:pt x="2355" y="428"/>
                  </a:cubicBezTo>
                  <a:cubicBezTo>
                    <a:pt x="2349" y="415"/>
                    <a:pt x="2342" y="402"/>
                    <a:pt x="2333" y="390"/>
                  </a:cubicBezTo>
                  <a:cubicBezTo>
                    <a:pt x="2330" y="385"/>
                    <a:pt x="2326" y="380"/>
                    <a:pt x="2321" y="379"/>
                  </a:cubicBezTo>
                  <a:cubicBezTo>
                    <a:pt x="2316" y="377"/>
                    <a:pt x="2310" y="379"/>
                    <a:pt x="2307" y="384"/>
                  </a:cubicBezTo>
                  <a:cubicBezTo>
                    <a:pt x="2305" y="387"/>
                    <a:pt x="2304" y="392"/>
                    <a:pt x="2305" y="396"/>
                  </a:cubicBezTo>
                  <a:cubicBezTo>
                    <a:pt x="2305" y="400"/>
                    <a:pt x="2306" y="404"/>
                    <a:pt x="2307" y="408"/>
                  </a:cubicBezTo>
                  <a:close/>
                  <a:moveTo>
                    <a:pt x="2339" y="380"/>
                  </a:moveTo>
                  <a:cubicBezTo>
                    <a:pt x="2344" y="390"/>
                    <a:pt x="2349" y="399"/>
                    <a:pt x="2355" y="407"/>
                  </a:cubicBezTo>
                  <a:cubicBezTo>
                    <a:pt x="2358" y="411"/>
                    <a:pt x="2372" y="435"/>
                    <a:pt x="2372" y="425"/>
                  </a:cubicBezTo>
                  <a:cubicBezTo>
                    <a:pt x="2372" y="414"/>
                    <a:pt x="2369" y="401"/>
                    <a:pt x="2366" y="390"/>
                  </a:cubicBezTo>
                  <a:cubicBezTo>
                    <a:pt x="2363" y="372"/>
                    <a:pt x="2358" y="355"/>
                    <a:pt x="2353" y="338"/>
                  </a:cubicBezTo>
                  <a:cubicBezTo>
                    <a:pt x="2348" y="324"/>
                    <a:pt x="2343" y="300"/>
                    <a:pt x="2329" y="296"/>
                  </a:cubicBezTo>
                  <a:cubicBezTo>
                    <a:pt x="2325" y="294"/>
                    <a:pt x="2320" y="295"/>
                    <a:pt x="2317" y="300"/>
                  </a:cubicBezTo>
                  <a:cubicBezTo>
                    <a:pt x="2313" y="305"/>
                    <a:pt x="2313" y="314"/>
                    <a:pt x="2315" y="320"/>
                  </a:cubicBezTo>
                  <a:cubicBezTo>
                    <a:pt x="2321" y="342"/>
                    <a:pt x="2329" y="362"/>
                    <a:pt x="2339" y="380"/>
                  </a:cubicBezTo>
                  <a:close/>
                  <a:moveTo>
                    <a:pt x="1226" y="75"/>
                  </a:moveTo>
                  <a:cubicBezTo>
                    <a:pt x="1229" y="79"/>
                    <a:pt x="1239" y="63"/>
                    <a:pt x="1244" y="56"/>
                  </a:cubicBezTo>
                  <a:cubicBezTo>
                    <a:pt x="1250" y="48"/>
                    <a:pt x="1256" y="40"/>
                    <a:pt x="1261" y="32"/>
                  </a:cubicBezTo>
                  <a:cubicBezTo>
                    <a:pt x="1267" y="22"/>
                    <a:pt x="1273" y="11"/>
                    <a:pt x="1278" y="0"/>
                  </a:cubicBezTo>
                  <a:cubicBezTo>
                    <a:pt x="1244" y="0"/>
                    <a:pt x="1244" y="0"/>
                    <a:pt x="1244" y="0"/>
                  </a:cubicBezTo>
                  <a:cubicBezTo>
                    <a:pt x="1241" y="10"/>
                    <a:pt x="1238" y="20"/>
                    <a:pt x="1235" y="29"/>
                  </a:cubicBezTo>
                  <a:cubicBezTo>
                    <a:pt x="1231" y="44"/>
                    <a:pt x="1222" y="71"/>
                    <a:pt x="1226" y="75"/>
                  </a:cubicBezTo>
                  <a:close/>
                  <a:moveTo>
                    <a:pt x="1294" y="738"/>
                  </a:moveTo>
                  <a:cubicBezTo>
                    <a:pt x="1294" y="738"/>
                    <a:pt x="1293" y="737"/>
                    <a:pt x="1293" y="737"/>
                  </a:cubicBezTo>
                  <a:cubicBezTo>
                    <a:pt x="1291" y="736"/>
                    <a:pt x="1288" y="736"/>
                    <a:pt x="1285" y="737"/>
                  </a:cubicBezTo>
                  <a:cubicBezTo>
                    <a:pt x="1272" y="742"/>
                    <a:pt x="1261" y="757"/>
                    <a:pt x="1252" y="770"/>
                  </a:cubicBezTo>
                  <a:cubicBezTo>
                    <a:pt x="1241" y="787"/>
                    <a:pt x="1225" y="823"/>
                    <a:pt x="1228" y="830"/>
                  </a:cubicBezTo>
                  <a:cubicBezTo>
                    <a:pt x="1231" y="836"/>
                    <a:pt x="1269" y="811"/>
                    <a:pt x="1284" y="791"/>
                  </a:cubicBezTo>
                  <a:cubicBezTo>
                    <a:pt x="1292" y="780"/>
                    <a:pt x="1307" y="758"/>
                    <a:pt x="1298" y="742"/>
                  </a:cubicBezTo>
                  <a:cubicBezTo>
                    <a:pt x="1297" y="740"/>
                    <a:pt x="1296" y="739"/>
                    <a:pt x="1294" y="738"/>
                  </a:cubicBezTo>
                  <a:close/>
                  <a:moveTo>
                    <a:pt x="1294" y="1443"/>
                  </a:moveTo>
                  <a:cubicBezTo>
                    <a:pt x="1294" y="1443"/>
                    <a:pt x="1293" y="1443"/>
                    <a:pt x="1293" y="1443"/>
                  </a:cubicBezTo>
                  <a:cubicBezTo>
                    <a:pt x="1291" y="1441"/>
                    <a:pt x="1288" y="1442"/>
                    <a:pt x="1285" y="1443"/>
                  </a:cubicBezTo>
                  <a:cubicBezTo>
                    <a:pt x="1272" y="1448"/>
                    <a:pt x="1261" y="1463"/>
                    <a:pt x="1252" y="1476"/>
                  </a:cubicBezTo>
                  <a:cubicBezTo>
                    <a:pt x="1241" y="1493"/>
                    <a:pt x="1225" y="1529"/>
                    <a:pt x="1228" y="1535"/>
                  </a:cubicBezTo>
                  <a:cubicBezTo>
                    <a:pt x="1231" y="1542"/>
                    <a:pt x="1269" y="1517"/>
                    <a:pt x="1284" y="1496"/>
                  </a:cubicBezTo>
                  <a:cubicBezTo>
                    <a:pt x="1292" y="1485"/>
                    <a:pt x="1307" y="1463"/>
                    <a:pt x="1298" y="1448"/>
                  </a:cubicBezTo>
                  <a:cubicBezTo>
                    <a:pt x="1297" y="1446"/>
                    <a:pt x="1296" y="1444"/>
                    <a:pt x="1294" y="1443"/>
                  </a:cubicBezTo>
                  <a:close/>
                  <a:moveTo>
                    <a:pt x="1294" y="32"/>
                  </a:moveTo>
                  <a:cubicBezTo>
                    <a:pt x="1294" y="32"/>
                    <a:pt x="1293" y="32"/>
                    <a:pt x="1293" y="32"/>
                  </a:cubicBezTo>
                  <a:cubicBezTo>
                    <a:pt x="1291" y="30"/>
                    <a:pt x="1288" y="31"/>
                    <a:pt x="1285" y="32"/>
                  </a:cubicBezTo>
                  <a:cubicBezTo>
                    <a:pt x="1272" y="37"/>
                    <a:pt x="1261" y="51"/>
                    <a:pt x="1252" y="65"/>
                  </a:cubicBezTo>
                  <a:cubicBezTo>
                    <a:pt x="1241" y="82"/>
                    <a:pt x="1225" y="118"/>
                    <a:pt x="1228" y="124"/>
                  </a:cubicBezTo>
                  <a:cubicBezTo>
                    <a:pt x="1231" y="130"/>
                    <a:pt x="1269" y="105"/>
                    <a:pt x="1284" y="85"/>
                  </a:cubicBezTo>
                  <a:cubicBezTo>
                    <a:pt x="1292" y="74"/>
                    <a:pt x="1307" y="52"/>
                    <a:pt x="1298" y="36"/>
                  </a:cubicBezTo>
                  <a:cubicBezTo>
                    <a:pt x="1297" y="35"/>
                    <a:pt x="1296" y="33"/>
                    <a:pt x="1294" y="32"/>
                  </a:cubicBezTo>
                  <a:close/>
                  <a:moveTo>
                    <a:pt x="2355" y="1840"/>
                  </a:moveTo>
                  <a:cubicBezTo>
                    <a:pt x="2349" y="1827"/>
                    <a:pt x="2342" y="1814"/>
                    <a:pt x="2333" y="1802"/>
                  </a:cubicBezTo>
                  <a:cubicBezTo>
                    <a:pt x="2330" y="1797"/>
                    <a:pt x="2326" y="1793"/>
                    <a:pt x="2321" y="1791"/>
                  </a:cubicBezTo>
                  <a:cubicBezTo>
                    <a:pt x="2316" y="1789"/>
                    <a:pt x="2310" y="1791"/>
                    <a:pt x="2307" y="1796"/>
                  </a:cubicBezTo>
                  <a:cubicBezTo>
                    <a:pt x="2305" y="1799"/>
                    <a:pt x="2304" y="1804"/>
                    <a:pt x="2305" y="1808"/>
                  </a:cubicBezTo>
                  <a:cubicBezTo>
                    <a:pt x="2305" y="1812"/>
                    <a:pt x="2306" y="1816"/>
                    <a:pt x="2307" y="1820"/>
                  </a:cubicBezTo>
                  <a:cubicBezTo>
                    <a:pt x="2318" y="1849"/>
                    <a:pt x="2338" y="1869"/>
                    <a:pt x="2358" y="1886"/>
                  </a:cubicBezTo>
                  <a:cubicBezTo>
                    <a:pt x="2360" y="1887"/>
                    <a:pt x="2362" y="1889"/>
                    <a:pt x="2364" y="1889"/>
                  </a:cubicBezTo>
                  <a:cubicBezTo>
                    <a:pt x="2365" y="1890"/>
                    <a:pt x="2366" y="1890"/>
                    <a:pt x="2366" y="1890"/>
                  </a:cubicBezTo>
                  <a:cubicBezTo>
                    <a:pt x="2368" y="1889"/>
                    <a:pt x="2369" y="1889"/>
                    <a:pt x="2370" y="1888"/>
                  </a:cubicBezTo>
                  <a:cubicBezTo>
                    <a:pt x="2374" y="1883"/>
                    <a:pt x="2368" y="1869"/>
                    <a:pt x="2367" y="1865"/>
                  </a:cubicBezTo>
                  <a:cubicBezTo>
                    <a:pt x="2363" y="1856"/>
                    <a:pt x="2359" y="1848"/>
                    <a:pt x="2355" y="1840"/>
                  </a:cubicBezTo>
                  <a:close/>
                  <a:moveTo>
                    <a:pt x="1289" y="2073"/>
                  </a:moveTo>
                  <a:cubicBezTo>
                    <a:pt x="1289" y="2070"/>
                    <a:pt x="1288" y="2067"/>
                    <a:pt x="1287" y="2064"/>
                  </a:cubicBezTo>
                  <a:cubicBezTo>
                    <a:pt x="1284" y="2062"/>
                    <a:pt x="1281" y="2061"/>
                    <a:pt x="1278" y="2062"/>
                  </a:cubicBezTo>
                  <a:cubicBezTo>
                    <a:pt x="1271" y="2064"/>
                    <a:pt x="1267" y="2070"/>
                    <a:pt x="1263" y="2077"/>
                  </a:cubicBezTo>
                  <a:cubicBezTo>
                    <a:pt x="1258" y="2085"/>
                    <a:pt x="1253" y="2092"/>
                    <a:pt x="1250" y="2101"/>
                  </a:cubicBezTo>
                  <a:cubicBezTo>
                    <a:pt x="1244" y="2116"/>
                    <a:pt x="1240" y="2131"/>
                    <a:pt x="1235" y="2146"/>
                  </a:cubicBezTo>
                  <a:cubicBezTo>
                    <a:pt x="1234" y="2150"/>
                    <a:pt x="1233" y="2154"/>
                    <a:pt x="1231" y="2158"/>
                  </a:cubicBezTo>
                  <a:cubicBezTo>
                    <a:pt x="1254" y="2158"/>
                    <a:pt x="1254" y="2158"/>
                    <a:pt x="1254" y="2158"/>
                  </a:cubicBezTo>
                  <a:cubicBezTo>
                    <a:pt x="1257" y="2155"/>
                    <a:pt x="1259" y="2152"/>
                    <a:pt x="1261" y="2149"/>
                  </a:cubicBezTo>
                  <a:cubicBezTo>
                    <a:pt x="1268" y="2137"/>
                    <a:pt x="1274" y="2125"/>
                    <a:pt x="1280" y="2112"/>
                  </a:cubicBezTo>
                  <a:cubicBezTo>
                    <a:pt x="1285" y="2100"/>
                    <a:pt x="1291" y="2088"/>
                    <a:pt x="1289" y="2073"/>
                  </a:cubicBezTo>
                  <a:close/>
                  <a:moveTo>
                    <a:pt x="1239" y="2035"/>
                  </a:moveTo>
                  <a:cubicBezTo>
                    <a:pt x="1240" y="2021"/>
                    <a:pt x="1241" y="1998"/>
                    <a:pt x="1229" y="1991"/>
                  </a:cubicBezTo>
                  <a:cubicBezTo>
                    <a:pt x="1224" y="1988"/>
                    <a:pt x="1217" y="1990"/>
                    <a:pt x="1213" y="1995"/>
                  </a:cubicBezTo>
                  <a:cubicBezTo>
                    <a:pt x="1209" y="2000"/>
                    <a:pt x="1207" y="2007"/>
                    <a:pt x="1206" y="2015"/>
                  </a:cubicBezTo>
                  <a:cubicBezTo>
                    <a:pt x="1207" y="2040"/>
                    <a:pt x="1210" y="2065"/>
                    <a:pt x="1213" y="2089"/>
                  </a:cubicBezTo>
                  <a:cubicBezTo>
                    <a:pt x="1215" y="2099"/>
                    <a:pt x="1216" y="2109"/>
                    <a:pt x="1218" y="2119"/>
                  </a:cubicBezTo>
                  <a:cubicBezTo>
                    <a:pt x="1219" y="2122"/>
                    <a:pt x="1222" y="2140"/>
                    <a:pt x="1226" y="2132"/>
                  </a:cubicBezTo>
                  <a:cubicBezTo>
                    <a:pt x="1228" y="2128"/>
                    <a:pt x="1229" y="2122"/>
                    <a:pt x="1230" y="2117"/>
                  </a:cubicBezTo>
                  <a:cubicBezTo>
                    <a:pt x="1232" y="2106"/>
                    <a:pt x="1233" y="2096"/>
                    <a:pt x="1234" y="2086"/>
                  </a:cubicBezTo>
                  <a:cubicBezTo>
                    <a:pt x="1237" y="2069"/>
                    <a:pt x="1238" y="2052"/>
                    <a:pt x="1239" y="2035"/>
                  </a:cubicBezTo>
                  <a:close/>
                  <a:moveTo>
                    <a:pt x="1294" y="2149"/>
                  </a:moveTo>
                  <a:cubicBezTo>
                    <a:pt x="1294" y="2149"/>
                    <a:pt x="1293" y="2148"/>
                    <a:pt x="1293" y="2148"/>
                  </a:cubicBezTo>
                  <a:cubicBezTo>
                    <a:pt x="1291" y="2147"/>
                    <a:pt x="1288" y="2147"/>
                    <a:pt x="1285" y="2148"/>
                  </a:cubicBezTo>
                  <a:cubicBezTo>
                    <a:pt x="1280" y="2150"/>
                    <a:pt x="1275" y="2154"/>
                    <a:pt x="1270" y="2158"/>
                  </a:cubicBezTo>
                  <a:cubicBezTo>
                    <a:pt x="1300" y="2158"/>
                    <a:pt x="1300" y="2158"/>
                    <a:pt x="1300" y="2158"/>
                  </a:cubicBezTo>
                  <a:cubicBezTo>
                    <a:pt x="1299" y="2157"/>
                    <a:pt x="1299" y="2155"/>
                    <a:pt x="1298" y="2153"/>
                  </a:cubicBezTo>
                  <a:cubicBezTo>
                    <a:pt x="1297" y="2151"/>
                    <a:pt x="1296" y="2150"/>
                    <a:pt x="1294" y="2149"/>
                  </a:cubicBezTo>
                  <a:close/>
                  <a:moveTo>
                    <a:pt x="2446" y="1794"/>
                  </a:moveTo>
                  <a:cubicBezTo>
                    <a:pt x="2446" y="1794"/>
                    <a:pt x="2445" y="1794"/>
                    <a:pt x="2445" y="1794"/>
                  </a:cubicBezTo>
                  <a:cubicBezTo>
                    <a:pt x="2443" y="1792"/>
                    <a:pt x="2440" y="1793"/>
                    <a:pt x="2437" y="1794"/>
                  </a:cubicBezTo>
                  <a:cubicBezTo>
                    <a:pt x="2424" y="1799"/>
                    <a:pt x="2413" y="1813"/>
                    <a:pt x="2404" y="1827"/>
                  </a:cubicBezTo>
                  <a:cubicBezTo>
                    <a:pt x="2392" y="1844"/>
                    <a:pt x="2377" y="1880"/>
                    <a:pt x="2380" y="1886"/>
                  </a:cubicBezTo>
                  <a:cubicBezTo>
                    <a:pt x="2383" y="1892"/>
                    <a:pt x="2421" y="1868"/>
                    <a:pt x="2436" y="1847"/>
                  </a:cubicBezTo>
                  <a:cubicBezTo>
                    <a:pt x="2444" y="1836"/>
                    <a:pt x="2459" y="1814"/>
                    <a:pt x="2450" y="1799"/>
                  </a:cubicBezTo>
                  <a:cubicBezTo>
                    <a:pt x="2449" y="1797"/>
                    <a:pt x="2448" y="1795"/>
                    <a:pt x="2446" y="1794"/>
                  </a:cubicBezTo>
                  <a:close/>
                  <a:moveTo>
                    <a:pt x="2446" y="1091"/>
                  </a:moveTo>
                  <a:cubicBezTo>
                    <a:pt x="2446" y="1090"/>
                    <a:pt x="2445" y="1090"/>
                    <a:pt x="2445" y="1090"/>
                  </a:cubicBezTo>
                  <a:cubicBezTo>
                    <a:pt x="2443" y="1089"/>
                    <a:pt x="2440" y="1089"/>
                    <a:pt x="2437" y="1090"/>
                  </a:cubicBezTo>
                  <a:cubicBezTo>
                    <a:pt x="2424" y="1095"/>
                    <a:pt x="2413" y="1110"/>
                    <a:pt x="2404" y="1123"/>
                  </a:cubicBezTo>
                  <a:cubicBezTo>
                    <a:pt x="2392" y="1140"/>
                    <a:pt x="2377" y="1176"/>
                    <a:pt x="2380" y="1182"/>
                  </a:cubicBezTo>
                  <a:cubicBezTo>
                    <a:pt x="2383" y="1189"/>
                    <a:pt x="2421" y="1164"/>
                    <a:pt x="2436" y="1143"/>
                  </a:cubicBezTo>
                  <a:cubicBezTo>
                    <a:pt x="2444" y="1132"/>
                    <a:pt x="2459" y="1111"/>
                    <a:pt x="2450" y="1095"/>
                  </a:cubicBezTo>
                  <a:cubicBezTo>
                    <a:pt x="2449" y="1093"/>
                    <a:pt x="2448" y="1092"/>
                    <a:pt x="2446" y="1091"/>
                  </a:cubicBezTo>
                  <a:close/>
                  <a:moveTo>
                    <a:pt x="2378" y="1778"/>
                  </a:moveTo>
                  <a:cubicBezTo>
                    <a:pt x="2380" y="1773"/>
                    <a:pt x="2381" y="1767"/>
                    <a:pt x="2382" y="1762"/>
                  </a:cubicBezTo>
                  <a:cubicBezTo>
                    <a:pt x="2384" y="1752"/>
                    <a:pt x="2385" y="1742"/>
                    <a:pt x="2386" y="1731"/>
                  </a:cubicBezTo>
                  <a:cubicBezTo>
                    <a:pt x="2389" y="1715"/>
                    <a:pt x="2390" y="1698"/>
                    <a:pt x="2391" y="1680"/>
                  </a:cubicBezTo>
                  <a:cubicBezTo>
                    <a:pt x="2392" y="1666"/>
                    <a:pt x="2393" y="1643"/>
                    <a:pt x="2381" y="1636"/>
                  </a:cubicBezTo>
                  <a:cubicBezTo>
                    <a:pt x="2376" y="1633"/>
                    <a:pt x="2369" y="1635"/>
                    <a:pt x="2365" y="1640"/>
                  </a:cubicBezTo>
                  <a:cubicBezTo>
                    <a:pt x="2361" y="1645"/>
                    <a:pt x="2359" y="1653"/>
                    <a:pt x="2358" y="1660"/>
                  </a:cubicBezTo>
                  <a:cubicBezTo>
                    <a:pt x="2359" y="1685"/>
                    <a:pt x="2362" y="1710"/>
                    <a:pt x="2365" y="1735"/>
                  </a:cubicBezTo>
                  <a:cubicBezTo>
                    <a:pt x="2367" y="1745"/>
                    <a:pt x="2368" y="1755"/>
                    <a:pt x="2370" y="1764"/>
                  </a:cubicBezTo>
                  <a:cubicBezTo>
                    <a:pt x="2371" y="1767"/>
                    <a:pt x="2374" y="1786"/>
                    <a:pt x="2378" y="1778"/>
                  </a:cubicBezTo>
                  <a:close/>
                  <a:moveTo>
                    <a:pt x="2353" y="1751"/>
                  </a:moveTo>
                  <a:cubicBezTo>
                    <a:pt x="2348" y="1736"/>
                    <a:pt x="2343" y="1713"/>
                    <a:pt x="2329" y="1708"/>
                  </a:cubicBezTo>
                  <a:cubicBezTo>
                    <a:pt x="2325" y="1706"/>
                    <a:pt x="2320" y="1707"/>
                    <a:pt x="2317" y="1712"/>
                  </a:cubicBezTo>
                  <a:cubicBezTo>
                    <a:pt x="2313" y="1717"/>
                    <a:pt x="2313" y="1726"/>
                    <a:pt x="2315" y="1733"/>
                  </a:cubicBezTo>
                  <a:cubicBezTo>
                    <a:pt x="2321" y="1754"/>
                    <a:pt x="2329" y="1774"/>
                    <a:pt x="2339" y="1793"/>
                  </a:cubicBezTo>
                  <a:cubicBezTo>
                    <a:pt x="2344" y="1802"/>
                    <a:pt x="2349" y="1811"/>
                    <a:pt x="2355" y="1819"/>
                  </a:cubicBezTo>
                  <a:cubicBezTo>
                    <a:pt x="2358" y="1823"/>
                    <a:pt x="2372" y="1848"/>
                    <a:pt x="2372" y="1838"/>
                  </a:cubicBezTo>
                  <a:cubicBezTo>
                    <a:pt x="2372" y="1826"/>
                    <a:pt x="2369" y="1813"/>
                    <a:pt x="2366" y="1802"/>
                  </a:cubicBezTo>
                  <a:cubicBezTo>
                    <a:pt x="2363" y="1784"/>
                    <a:pt x="2358" y="1767"/>
                    <a:pt x="2353" y="1751"/>
                  </a:cubicBezTo>
                  <a:close/>
                  <a:moveTo>
                    <a:pt x="2396" y="1818"/>
                  </a:moveTo>
                  <a:cubicBezTo>
                    <a:pt x="2402" y="1810"/>
                    <a:pt x="2408" y="1802"/>
                    <a:pt x="2413" y="1794"/>
                  </a:cubicBezTo>
                  <a:cubicBezTo>
                    <a:pt x="2420" y="1782"/>
                    <a:pt x="2426" y="1770"/>
                    <a:pt x="2432" y="1758"/>
                  </a:cubicBezTo>
                  <a:cubicBezTo>
                    <a:pt x="2437" y="1745"/>
                    <a:pt x="2443" y="1733"/>
                    <a:pt x="2441" y="1718"/>
                  </a:cubicBezTo>
                  <a:cubicBezTo>
                    <a:pt x="2441" y="1715"/>
                    <a:pt x="2440" y="1712"/>
                    <a:pt x="2439" y="1710"/>
                  </a:cubicBezTo>
                  <a:cubicBezTo>
                    <a:pt x="2436" y="1707"/>
                    <a:pt x="2433" y="1707"/>
                    <a:pt x="2430" y="1708"/>
                  </a:cubicBezTo>
                  <a:cubicBezTo>
                    <a:pt x="2423" y="1710"/>
                    <a:pt x="2419" y="1716"/>
                    <a:pt x="2415" y="1722"/>
                  </a:cubicBezTo>
                  <a:cubicBezTo>
                    <a:pt x="2410" y="1730"/>
                    <a:pt x="2405" y="1738"/>
                    <a:pt x="2402" y="1746"/>
                  </a:cubicBezTo>
                  <a:cubicBezTo>
                    <a:pt x="2396" y="1761"/>
                    <a:pt x="2392" y="1776"/>
                    <a:pt x="2387" y="1792"/>
                  </a:cubicBezTo>
                  <a:cubicBezTo>
                    <a:pt x="2383" y="1806"/>
                    <a:pt x="2374" y="1833"/>
                    <a:pt x="2378" y="1837"/>
                  </a:cubicBezTo>
                  <a:cubicBezTo>
                    <a:pt x="2381" y="1841"/>
                    <a:pt x="2391" y="1826"/>
                    <a:pt x="2396" y="1818"/>
                  </a:cubicBezTo>
                  <a:close/>
                  <a:moveTo>
                    <a:pt x="142" y="1794"/>
                  </a:moveTo>
                  <a:cubicBezTo>
                    <a:pt x="142" y="1794"/>
                    <a:pt x="141" y="1794"/>
                    <a:pt x="141" y="1794"/>
                  </a:cubicBezTo>
                  <a:cubicBezTo>
                    <a:pt x="139" y="1792"/>
                    <a:pt x="136" y="1793"/>
                    <a:pt x="133" y="1794"/>
                  </a:cubicBezTo>
                  <a:cubicBezTo>
                    <a:pt x="120" y="1799"/>
                    <a:pt x="109" y="1813"/>
                    <a:pt x="100" y="1827"/>
                  </a:cubicBezTo>
                  <a:cubicBezTo>
                    <a:pt x="89" y="1844"/>
                    <a:pt x="73" y="1880"/>
                    <a:pt x="76" y="1886"/>
                  </a:cubicBezTo>
                  <a:cubicBezTo>
                    <a:pt x="79" y="1892"/>
                    <a:pt x="117" y="1868"/>
                    <a:pt x="132" y="1847"/>
                  </a:cubicBezTo>
                  <a:cubicBezTo>
                    <a:pt x="140" y="1836"/>
                    <a:pt x="155" y="1814"/>
                    <a:pt x="146" y="1799"/>
                  </a:cubicBezTo>
                  <a:cubicBezTo>
                    <a:pt x="145" y="1797"/>
                    <a:pt x="144" y="1795"/>
                    <a:pt x="142" y="1794"/>
                  </a:cubicBezTo>
                  <a:close/>
                  <a:moveTo>
                    <a:pt x="49" y="1751"/>
                  </a:moveTo>
                  <a:cubicBezTo>
                    <a:pt x="45" y="1736"/>
                    <a:pt x="39" y="1713"/>
                    <a:pt x="26" y="1708"/>
                  </a:cubicBezTo>
                  <a:cubicBezTo>
                    <a:pt x="21" y="1706"/>
                    <a:pt x="16" y="1707"/>
                    <a:pt x="13" y="1712"/>
                  </a:cubicBezTo>
                  <a:cubicBezTo>
                    <a:pt x="9" y="1717"/>
                    <a:pt x="9" y="1726"/>
                    <a:pt x="11" y="1733"/>
                  </a:cubicBezTo>
                  <a:cubicBezTo>
                    <a:pt x="17" y="1754"/>
                    <a:pt x="25" y="1774"/>
                    <a:pt x="35" y="1793"/>
                  </a:cubicBezTo>
                  <a:cubicBezTo>
                    <a:pt x="40" y="1802"/>
                    <a:pt x="46" y="1811"/>
                    <a:pt x="51" y="1819"/>
                  </a:cubicBezTo>
                  <a:cubicBezTo>
                    <a:pt x="54" y="1823"/>
                    <a:pt x="68" y="1848"/>
                    <a:pt x="68" y="1838"/>
                  </a:cubicBezTo>
                  <a:cubicBezTo>
                    <a:pt x="68" y="1826"/>
                    <a:pt x="65" y="1813"/>
                    <a:pt x="62" y="1802"/>
                  </a:cubicBezTo>
                  <a:cubicBezTo>
                    <a:pt x="59" y="1784"/>
                    <a:pt x="54" y="1767"/>
                    <a:pt x="49" y="1751"/>
                  </a:cubicBezTo>
                  <a:close/>
                  <a:moveTo>
                    <a:pt x="92" y="1818"/>
                  </a:moveTo>
                  <a:cubicBezTo>
                    <a:pt x="98" y="1810"/>
                    <a:pt x="104" y="1802"/>
                    <a:pt x="109" y="1794"/>
                  </a:cubicBezTo>
                  <a:cubicBezTo>
                    <a:pt x="116" y="1782"/>
                    <a:pt x="122" y="1770"/>
                    <a:pt x="128" y="1758"/>
                  </a:cubicBezTo>
                  <a:cubicBezTo>
                    <a:pt x="133" y="1745"/>
                    <a:pt x="139" y="1733"/>
                    <a:pt x="137" y="1718"/>
                  </a:cubicBezTo>
                  <a:cubicBezTo>
                    <a:pt x="137" y="1715"/>
                    <a:pt x="136" y="1712"/>
                    <a:pt x="135" y="1710"/>
                  </a:cubicBezTo>
                  <a:cubicBezTo>
                    <a:pt x="132" y="1707"/>
                    <a:pt x="129" y="1707"/>
                    <a:pt x="126" y="1708"/>
                  </a:cubicBezTo>
                  <a:cubicBezTo>
                    <a:pt x="119" y="1710"/>
                    <a:pt x="115" y="1716"/>
                    <a:pt x="111" y="1722"/>
                  </a:cubicBezTo>
                  <a:cubicBezTo>
                    <a:pt x="106" y="1730"/>
                    <a:pt x="101" y="1738"/>
                    <a:pt x="98" y="1746"/>
                  </a:cubicBezTo>
                  <a:cubicBezTo>
                    <a:pt x="92" y="1761"/>
                    <a:pt x="88" y="1776"/>
                    <a:pt x="83" y="1792"/>
                  </a:cubicBezTo>
                  <a:cubicBezTo>
                    <a:pt x="79" y="1806"/>
                    <a:pt x="70" y="1833"/>
                    <a:pt x="74" y="1837"/>
                  </a:cubicBezTo>
                  <a:cubicBezTo>
                    <a:pt x="77" y="1841"/>
                    <a:pt x="87" y="1826"/>
                    <a:pt x="92" y="1818"/>
                  </a:cubicBezTo>
                  <a:close/>
                  <a:moveTo>
                    <a:pt x="74" y="1778"/>
                  </a:moveTo>
                  <a:cubicBezTo>
                    <a:pt x="76" y="1773"/>
                    <a:pt x="77" y="1767"/>
                    <a:pt x="78" y="1762"/>
                  </a:cubicBezTo>
                  <a:cubicBezTo>
                    <a:pt x="80" y="1752"/>
                    <a:pt x="81" y="1742"/>
                    <a:pt x="82" y="1731"/>
                  </a:cubicBezTo>
                  <a:cubicBezTo>
                    <a:pt x="85" y="1715"/>
                    <a:pt x="87" y="1698"/>
                    <a:pt x="87" y="1680"/>
                  </a:cubicBezTo>
                  <a:cubicBezTo>
                    <a:pt x="88" y="1666"/>
                    <a:pt x="89" y="1643"/>
                    <a:pt x="77" y="1636"/>
                  </a:cubicBezTo>
                  <a:cubicBezTo>
                    <a:pt x="72" y="1633"/>
                    <a:pt x="65" y="1635"/>
                    <a:pt x="61" y="1640"/>
                  </a:cubicBezTo>
                  <a:cubicBezTo>
                    <a:pt x="57" y="1645"/>
                    <a:pt x="55" y="1653"/>
                    <a:pt x="54" y="1660"/>
                  </a:cubicBezTo>
                  <a:cubicBezTo>
                    <a:pt x="55" y="1685"/>
                    <a:pt x="58" y="1710"/>
                    <a:pt x="61" y="1735"/>
                  </a:cubicBezTo>
                  <a:cubicBezTo>
                    <a:pt x="63" y="1745"/>
                    <a:pt x="64" y="1755"/>
                    <a:pt x="66" y="1764"/>
                  </a:cubicBezTo>
                  <a:cubicBezTo>
                    <a:pt x="67" y="1767"/>
                    <a:pt x="70" y="1786"/>
                    <a:pt x="74" y="1778"/>
                  </a:cubicBezTo>
                  <a:close/>
                  <a:moveTo>
                    <a:pt x="51" y="1840"/>
                  </a:moveTo>
                  <a:cubicBezTo>
                    <a:pt x="45" y="1827"/>
                    <a:pt x="38" y="1814"/>
                    <a:pt x="29" y="1802"/>
                  </a:cubicBezTo>
                  <a:cubicBezTo>
                    <a:pt x="26" y="1797"/>
                    <a:pt x="22" y="1793"/>
                    <a:pt x="17" y="1791"/>
                  </a:cubicBezTo>
                  <a:cubicBezTo>
                    <a:pt x="12" y="1789"/>
                    <a:pt x="6" y="1791"/>
                    <a:pt x="3" y="1796"/>
                  </a:cubicBezTo>
                  <a:cubicBezTo>
                    <a:pt x="1" y="1799"/>
                    <a:pt x="0" y="1804"/>
                    <a:pt x="1" y="1808"/>
                  </a:cubicBezTo>
                  <a:cubicBezTo>
                    <a:pt x="1" y="1812"/>
                    <a:pt x="2" y="1816"/>
                    <a:pt x="3" y="1820"/>
                  </a:cubicBezTo>
                  <a:cubicBezTo>
                    <a:pt x="14" y="1849"/>
                    <a:pt x="34" y="1869"/>
                    <a:pt x="54" y="1886"/>
                  </a:cubicBezTo>
                  <a:cubicBezTo>
                    <a:pt x="56" y="1887"/>
                    <a:pt x="58" y="1889"/>
                    <a:pt x="60" y="1889"/>
                  </a:cubicBezTo>
                  <a:cubicBezTo>
                    <a:pt x="61" y="1890"/>
                    <a:pt x="62" y="1890"/>
                    <a:pt x="63" y="1890"/>
                  </a:cubicBezTo>
                  <a:cubicBezTo>
                    <a:pt x="64" y="1889"/>
                    <a:pt x="65" y="1889"/>
                    <a:pt x="66" y="1888"/>
                  </a:cubicBezTo>
                  <a:cubicBezTo>
                    <a:pt x="70" y="1883"/>
                    <a:pt x="64" y="1869"/>
                    <a:pt x="63" y="1865"/>
                  </a:cubicBezTo>
                  <a:cubicBezTo>
                    <a:pt x="59" y="1856"/>
                    <a:pt x="55" y="1848"/>
                    <a:pt x="51" y="1840"/>
                  </a:cubicBezTo>
                  <a:close/>
                  <a:moveTo>
                    <a:pt x="3" y="408"/>
                  </a:moveTo>
                  <a:cubicBezTo>
                    <a:pt x="14" y="437"/>
                    <a:pt x="34" y="457"/>
                    <a:pt x="54" y="474"/>
                  </a:cubicBezTo>
                  <a:cubicBezTo>
                    <a:pt x="56" y="475"/>
                    <a:pt x="58" y="477"/>
                    <a:pt x="60" y="477"/>
                  </a:cubicBezTo>
                  <a:cubicBezTo>
                    <a:pt x="61" y="478"/>
                    <a:pt x="62" y="478"/>
                    <a:pt x="63" y="477"/>
                  </a:cubicBezTo>
                  <a:cubicBezTo>
                    <a:pt x="64" y="477"/>
                    <a:pt x="65" y="477"/>
                    <a:pt x="66" y="475"/>
                  </a:cubicBezTo>
                  <a:cubicBezTo>
                    <a:pt x="70" y="470"/>
                    <a:pt x="64" y="457"/>
                    <a:pt x="63" y="452"/>
                  </a:cubicBezTo>
                  <a:cubicBezTo>
                    <a:pt x="59" y="444"/>
                    <a:pt x="55" y="436"/>
                    <a:pt x="51" y="428"/>
                  </a:cubicBezTo>
                  <a:cubicBezTo>
                    <a:pt x="45" y="415"/>
                    <a:pt x="38" y="402"/>
                    <a:pt x="29" y="390"/>
                  </a:cubicBezTo>
                  <a:cubicBezTo>
                    <a:pt x="26" y="385"/>
                    <a:pt x="22" y="380"/>
                    <a:pt x="17" y="379"/>
                  </a:cubicBezTo>
                  <a:cubicBezTo>
                    <a:pt x="12" y="377"/>
                    <a:pt x="6" y="379"/>
                    <a:pt x="3" y="384"/>
                  </a:cubicBezTo>
                  <a:cubicBezTo>
                    <a:pt x="1" y="387"/>
                    <a:pt x="0" y="392"/>
                    <a:pt x="1" y="396"/>
                  </a:cubicBezTo>
                  <a:cubicBezTo>
                    <a:pt x="1" y="400"/>
                    <a:pt x="2" y="404"/>
                    <a:pt x="3" y="408"/>
                  </a:cubicBezTo>
                  <a:close/>
                  <a:moveTo>
                    <a:pt x="3" y="1116"/>
                  </a:moveTo>
                  <a:cubicBezTo>
                    <a:pt x="14" y="1145"/>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2"/>
                    <a:pt x="55" y="1145"/>
                    <a:pt x="51" y="1137"/>
                  </a:cubicBezTo>
                  <a:cubicBezTo>
                    <a:pt x="45" y="1123"/>
                    <a:pt x="38" y="1110"/>
                    <a:pt x="29" y="1098"/>
                  </a:cubicBezTo>
                  <a:cubicBezTo>
                    <a:pt x="26" y="1093"/>
                    <a:pt x="22" y="1089"/>
                    <a:pt x="17" y="1087"/>
                  </a:cubicBezTo>
                  <a:cubicBezTo>
                    <a:pt x="12" y="1085"/>
                    <a:pt x="6" y="1087"/>
                    <a:pt x="3" y="1092"/>
                  </a:cubicBezTo>
                  <a:cubicBezTo>
                    <a:pt x="1" y="1096"/>
                    <a:pt x="0" y="1100"/>
                    <a:pt x="1" y="1104"/>
                  </a:cubicBezTo>
                  <a:cubicBezTo>
                    <a:pt x="1" y="1108"/>
                    <a:pt x="2" y="1112"/>
                    <a:pt x="3" y="1116"/>
                  </a:cubicBezTo>
                  <a:close/>
                  <a:moveTo>
                    <a:pt x="1169" y="2146"/>
                  </a:moveTo>
                  <a:cubicBezTo>
                    <a:pt x="1164" y="2144"/>
                    <a:pt x="1158" y="2145"/>
                    <a:pt x="1155" y="2151"/>
                  </a:cubicBezTo>
                  <a:cubicBezTo>
                    <a:pt x="1154" y="2153"/>
                    <a:pt x="1153" y="2156"/>
                    <a:pt x="1153" y="2158"/>
                  </a:cubicBezTo>
                  <a:cubicBezTo>
                    <a:pt x="1183" y="2158"/>
                    <a:pt x="1183" y="2158"/>
                    <a:pt x="1183" y="2158"/>
                  </a:cubicBezTo>
                  <a:cubicBezTo>
                    <a:pt x="1182" y="2158"/>
                    <a:pt x="1182" y="2157"/>
                    <a:pt x="1181" y="2157"/>
                  </a:cubicBezTo>
                  <a:cubicBezTo>
                    <a:pt x="1178" y="2152"/>
                    <a:pt x="1174" y="2147"/>
                    <a:pt x="1169" y="2146"/>
                  </a:cubicBezTo>
                  <a:close/>
                  <a:moveTo>
                    <a:pt x="1206" y="1535"/>
                  </a:moveTo>
                  <a:cubicBezTo>
                    <a:pt x="1208" y="1536"/>
                    <a:pt x="1210" y="1538"/>
                    <a:pt x="1212" y="1539"/>
                  </a:cubicBezTo>
                  <a:cubicBezTo>
                    <a:pt x="1213" y="1539"/>
                    <a:pt x="1214" y="1539"/>
                    <a:pt x="1215" y="1539"/>
                  </a:cubicBezTo>
                  <a:cubicBezTo>
                    <a:pt x="1216" y="1539"/>
                    <a:pt x="1217" y="1538"/>
                    <a:pt x="1218" y="1537"/>
                  </a:cubicBezTo>
                  <a:cubicBezTo>
                    <a:pt x="1222" y="1532"/>
                    <a:pt x="1216" y="1518"/>
                    <a:pt x="1215" y="1514"/>
                  </a:cubicBezTo>
                  <a:cubicBezTo>
                    <a:pt x="1211" y="1505"/>
                    <a:pt x="1207" y="1497"/>
                    <a:pt x="1203" y="1490"/>
                  </a:cubicBezTo>
                  <a:cubicBezTo>
                    <a:pt x="1197" y="1476"/>
                    <a:pt x="1190" y="1463"/>
                    <a:pt x="1181" y="1451"/>
                  </a:cubicBezTo>
                  <a:cubicBezTo>
                    <a:pt x="1178" y="1446"/>
                    <a:pt x="1174" y="1442"/>
                    <a:pt x="1169" y="1440"/>
                  </a:cubicBezTo>
                  <a:cubicBezTo>
                    <a:pt x="1164" y="1438"/>
                    <a:pt x="1158" y="1440"/>
                    <a:pt x="1155" y="1445"/>
                  </a:cubicBezTo>
                  <a:cubicBezTo>
                    <a:pt x="1153" y="1448"/>
                    <a:pt x="1152" y="1453"/>
                    <a:pt x="1153" y="1457"/>
                  </a:cubicBezTo>
                  <a:cubicBezTo>
                    <a:pt x="1153" y="1461"/>
                    <a:pt x="1154" y="1465"/>
                    <a:pt x="1155" y="1469"/>
                  </a:cubicBezTo>
                  <a:cubicBezTo>
                    <a:pt x="1166" y="1498"/>
                    <a:pt x="1186" y="1518"/>
                    <a:pt x="1206" y="1535"/>
                  </a:cubicBezTo>
                  <a:close/>
                  <a:moveTo>
                    <a:pt x="1201" y="2105"/>
                  </a:moveTo>
                  <a:cubicBezTo>
                    <a:pt x="1197" y="2091"/>
                    <a:pt x="1191" y="2067"/>
                    <a:pt x="1177" y="2063"/>
                  </a:cubicBezTo>
                  <a:cubicBezTo>
                    <a:pt x="1173" y="2061"/>
                    <a:pt x="1168" y="2062"/>
                    <a:pt x="1165" y="2067"/>
                  </a:cubicBezTo>
                  <a:cubicBezTo>
                    <a:pt x="1161" y="2072"/>
                    <a:pt x="1161" y="2080"/>
                    <a:pt x="1163" y="2087"/>
                  </a:cubicBezTo>
                  <a:cubicBezTo>
                    <a:pt x="1169" y="2108"/>
                    <a:pt x="1177" y="2129"/>
                    <a:pt x="1187" y="2147"/>
                  </a:cubicBezTo>
                  <a:cubicBezTo>
                    <a:pt x="1189" y="2151"/>
                    <a:pt x="1191" y="2155"/>
                    <a:pt x="1194" y="2158"/>
                  </a:cubicBezTo>
                  <a:cubicBezTo>
                    <a:pt x="1215" y="2158"/>
                    <a:pt x="1215" y="2158"/>
                    <a:pt x="1215" y="2158"/>
                  </a:cubicBezTo>
                  <a:cubicBezTo>
                    <a:pt x="1215" y="2158"/>
                    <a:pt x="1214" y="2157"/>
                    <a:pt x="1214" y="2156"/>
                  </a:cubicBezTo>
                  <a:cubicBezTo>
                    <a:pt x="1211" y="2139"/>
                    <a:pt x="1206" y="2122"/>
                    <a:pt x="1201" y="2105"/>
                  </a:cubicBezTo>
                  <a:close/>
                  <a:moveTo>
                    <a:pt x="142" y="1091"/>
                  </a:moveTo>
                  <a:cubicBezTo>
                    <a:pt x="142" y="1090"/>
                    <a:pt x="141" y="1090"/>
                    <a:pt x="141" y="1090"/>
                  </a:cubicBezTo>
                  <a:cubicBezTo>
                    <a:pt x="139" y="1089"/>
                    <a:pt x="136" y="1089"/>
                    <a:pt x="133" y="1090"/>
                  </a:cubicBezTo>
                  <a:cubicBezTo>
                    <a:pt x="120" y="1095"/>
                    <a:pt x="109" y="1110"/>
                    <a:pt x="100" y="1123"/>
                  </a:cubicBezTo>
                  <a:cubicBezTo>
                    <a:pt x="89" y="1140"/>
                    <a:pt x="73" y="1176"/>
                    <a:pt x="76" y="1182"/>
                  </a:cubicBezTo>
                  <a:cubicBezTo>
                    <a:pt x="79" y="1189"/>
                    <a:pt x="117" y="1164"/>
                    <a:pt x="132" y="1143"/>
                  </a:cubicBezTo>
                  <a:cubicBezTo>
                    <a:pt x="140" y="1132"/>
                    <a:pt x="155" y="1111"/>
                    <a:pt x="146" y="1095"/>
                  </a:cubicBezTo>
                  <a:cubicBezTo>
                    <a:pt x="145" y="1093"/>
                    <a:pt x="144" y="1092"/>
                    <a:pt x="142" y="1091"/>
                  </a:cubicBezTo>
                  <a:close/>
                  <a:moveTo>
                    <a:pt x="35" y="380"/>
                  </a:moveTo>
                  <a:cubicBezTo>
                    <a:pt x="40" y="390"/>
                    <a:pt x="46" y="399"/>
                    <a:pt x="51" y="407"/>
                  </a:cubicBezTo>
                  <a:cubicBezTo>
                    <a:pt x="54" y="411"/>
                    <a:pt x="68" y="435"/>
                    <a:pt x="68" y="425"/>
                  </a:cubicBezTo>
                  <a:cubicBezTo>
                    <a:pt x="68" y="414"/>
                    <a:pt x="65" y="401"/>
                    <a:pt x="62" y="390"/>
                  </a:cubicBezTo>
                  <a:cubicBezTo>
                    <a:pt x="59" y="372"/>
                    <a:pt x="54" y="355"/>
                    <a:pt x="49" y="338"/>
                  </a:cubicBezTo>
                  <a:cubicBezTo>
                    <a:pt x="45" y="324"/>
                    <a:pt x="39" y="300"/>
                    <a:pt x="26" y="296"/>
                  </a:cubicBezTo>
                  <a:cubicBezTo>
                    <a:pt x="21" y="294"/>
                    <a:pt x="16" y="295"/>
                    <a:pt x="13" y="300"/>
                  </a:cubicBezTo>
                  <a:cubicBezTo>
                    <a:pt x="9" y="305"/>
                    <a:pt x="9" y="314"/>
                    <a:pt x="11" y="320"/>
                  </a:cubicBezTo>
                  <a:cubicBezTo>
                    <a:pt x="17" y="342"/>
                    <a:pt x="25" y="362"/>
                    <a:pt x="35" y="380"/>
                  </a:cubicBezTo>
                  <a:close/>
                  <a:moveTo>
                    <a:pt x="142" y="382"/>
                  </a:moveTo>
                  <a:cubicBezTo>
                    <a:pt x="142" y="382"/>
                    <a:pt x="141" y="382"/>
                    <a:pt x="141" y="381"/>
                  </a:cubicBezTo>
                  <a:cubicBezTo>
                    <a:pt x="139" y="380"/>
                    <a:pt x="136" y="380"/>
                    <a:pt x="133" y="381"/>
                  </a:cubicBezTo>
                  <a:cubicBezTo>
                    <a:pt x="120" y="387"/>
                    <a:pt x="109" y="401"/>
                    <a:pt x="100" y="415"/>
                  </a:cubicBezTo>
                  <a:cubicBezTo>
                    <a:pt x="89" y="432"/>
                    <a:pt x="73" y="468"/>
                    <a:pt x="76" y="474"/>
                  </a:cubicBezTo>
                  <a:cubicBezTo>
                    <a:pt x="79" y="480"/>
                    <a:pt x="117" y="455"/>
                    <a:pt x="132" y="435"/>
                  </a:cubicBezTo>
                  <a:cubicBezTo>
                    <a:pt x="140" y="424"/>
                    <a:pt x="155" y="402"/>
                    <a:pt x="146" y="386"/>
                  </a:cubicBezTo>
                  <a:cubicBezTo>
                    <a:pt x="145" y="385"/>
                    <a:pt x="144" y="383"/>
                    <a:pt x="142" y="382"/>
                  </a:cubicBezTo>
                  <a:close/>
                </a:path>
              </a:pathLst>
            </a:custGeom>
            <a:solidFill>
              <a:schemeClr val="accent1"/>
            </a:solidFill>
            <a:ln>
              <a:noFill/>
            </a:ln>
          </p:spPr>
        </p:sp>
        <p:sp>
          <p:nvSpPr>
            <p:cNvPr id="15" name="Freeform 9"/>
            <p:cNvSpPr>
              <a:spLocks noEditPoints="1"/>
            </p:cNvSpPr>
            <p:nvPr/>
          </p:nvSpPr>
          <p:spPr bwMode="auto">
            <a:xfrm>
              <a:off x="2127251" y="0"/>
              <a:ext cx="4158604" cy="6858001"/>
            </a:xfrm>
            <a:custGeom>
              <a:avLst/>
              <a:gdLst/>
              <a:ahLst/>
              <a:cxnLst/>
              <a:rect l="0" t="0" r="r" b="b"/>
              <a:pathLst>
                <a:path w="1307" h="2158">
                  <a:moveTo>
                    <a:pt x="74" y="1486"/>
                  </a:moveTo>
                  <a:cubicBezTo>
                    <a:pt x="77" y="1490"/>
                    <a:pt x="87" y="1475"/>
                    <a:pt x="92" y="1467"/>
                  </a:cubicBezTo>
                  <a:cubicBezTo>
                    <a:pt x="98" y="1460"/>
                    <a:pt x="104" y="1451"/>
                    <a:pt x="109" y="1443"/>
                  </a:cubicBezTo>
                  <a:cubicBezTo>
                    <a:pt x="116" y="1432"/>
                    <a:pt x="122" y="1420"/>
                    <a:pt x="128" y="1407"/>
                  </a:cubicBezTo>
                  <a:cubicBezTo>
                    <a:pt x="133" y="1395"/>
                    <a:pt x="139" y="1382"/>
                    <a:pt x="137" y="1367"/>
                  </a:cubicBezTo>
                  <a:cubicBezTo>
                    <a:pt x="137" y="1364"/>
                    <a:pt x="136" y="1361"/>
                    <a:pt x="135" y="1359"/>
                  </a:cubicBezTo>
                  <a:cubicBezTo>
                    <a:pt x="132" y="1356"/>
                    <a:pt x="129" y="1356"/>
                    <a:pt x="126" y="1357"/>
                  </a:cubicBezTo>
                  <a:cubicBezTo>
                    <a:pt x="119" y="1359"/>
                    <a:pt x="115" y="1365"/>
                    <a:pt x="111" y="1371"/>
                  </a:cubicBezTo>
                  <a:cubicBezTo>
                    <a:pt x="106" y="1379"/>
                    <a:pt x="101" y="1387"/>
                    <a:pt x="98" y="1396"/>
                  </a:cubicBezTo>
                  <a:cubicBezTo>
                    <a:pt x="92" y="1410"/>
                    <a:pt x="88" y="1425"/>
                    <a:pt x="83" y="1441"/>
                  </a:cubicBezTo>
                  <a:cubicBezTo>
                    <a:pt x="79" y="1455"/>
                    <a:pt x="70" y="1482"/>
                    <a:pt x="74" y="1486"/>
                  </a:cubicBezTo>
                  <a:close/>
                  <a:moveTo>
                    <a:pt x="74" y="75"/>
                  </a:moveTo>
                  <a:cubicBezTo>
                    <a:pt x="77" y="79"/>
                    <a:pt x="87" y="63"/>
                    <a:pt x="92" y="56"/>
                  </a:cubicBezTo>
                  <a:cubicBezTo>
                    <a:pt x="98" y="48"/>
                    <a:pt x="104" y="40"/>
                    <a:pt x="109" y="32"/>
                  </a:cubicBezTo>
                  <a:cubicBezTo>
                    <a:pt x="115" y="22"/>
                    <a:pt x="121" y="11"/>
                    <a:pt x="126" y="0"/>
                  </a:cubicBezTo>
                  <a:cubicBezTo>
                    <a:pt x="92" y="0"/>
                    <a:pt x="92" y="0"/>
                    <a:pt x="92" y="0"/>
                  </a:cubicBezTo>
                  <a:cubicBezTo>
                    <a:pt x="89" y="10"/>
                    <a:pt x="86" y="20"/>
                    <a:pt x="83" y="29"/>
                  </a:cubicBezTo>
                  <a:cubicBezTo>
                    <a:pt x="79" y="44"/>
                    <a:pt x="70" y="71"/>
                    <a:pt x="74" y="75"/>
                  </a:cubicBezTo>
                  <a:close/>
                  <a:moveTo>
                    <a:pt x="77" y="1285"/>
                  </a:moveTo>
                  <a:cubicBezTo>
                    <a:pt x="72" y="1282"/>
                    <a:pt x="65" y="1284"/>
                    <a:pt x="61" y="1289"/>
                  </a:cubicBezTo>
                  <a:cubicBezTo>
                    <a:pt x="57" y="1294"/>
                    <a:pt x="55" y="1302"/>
                    <a:pt x="54" y="1309"/>
                  </a:cubicBezTo>
                  <a:cubicBezTo>
                    <a:pt x="55" y="1334"/>
                    <a:pt x="58" y="1359"/>
                    <a:pt x="61" y="1384"/>
                  </a:cubicBezTo>
                  <a:cubicBezTo>
                    <a:pt x="63" y="1394"/>
                    <a:pt x="64" y="1404"/>
                    <a:pt x="66" y="1413"/>
                  </a:cubicBezTo>
                  <a:cubicBezTo>
                    <a:pt x="67" y="1416"/>
                    <a:pt x="70" y="1435"/>
                    <a:pt x="74" y="1427"/>
                  </a:cubicBezTo>
                  <a:cubicBezTo>
                    <a:pt x="76" y="1422"/>
                    <a:pt x="77" y="1416"/>
                    <a:pt x="78" y="1411"/>
                  </a:cubicBezTo>
                  <a:cubicBezTo>
                    <a:pt x="80" y="1401"/>
                    <a:pt x="81" y="1391"/>
                    <a:pt x="82" y="1381"/>
                  </a:cubicBezTo>
                  <a:cubicBezTo>
                    <a:pt x="85" y="1364"/>
                    <a:pt x="87" y="1347"/>
                    <a:pt x="87" y="1330"/>
                  </a:cubicBezTo>
                  <a:cubicBezTo>
                    <a:pt x="88" y="1315"/>
                    <a:pt x="89" y="1293"/>
                    <a:pt x="77" y="1285"/>
                  </a:cubicBezTo>
                  <a:close/>
                  <a:moveTo>
                    <a:pt x="74" y="16"/>
                  </a:moveTo>
                  <a:cubicBezTo>
                    <a:pt x="76" y="11"/>
                    <a:pt x="77" y="5"/>
                    <a:pt x="78" y="0"/>
                  </a:cubicBezTo>
                  <a:cubicBezTo>
                    <a:pt x="66" y="0"/>
                    <a:pt x="66" y="0"/>
                    <a:pt x="66" y="0"/>
                  </a:cubicBezTo>
                  <a:cubicBezTo>
                    <a:pt x="66" y="1"/>
                    <a:pt x="66" y="2"/>
                    <a:pt x="66" y="2"/>
                  </a:cubicBezTo>
                  <a:cubicBezTo>
                    <a:pt x="67" y="5"/>
                    <a:pt x="70" y="24"/>
                    <a:pt x="74" y="16"/>
                  </a:cubicBezTo>
                  <a:close/>
                  <a:moveTo>
                    <a:pt x="49" y="1400"/>
                  </a:moveTo>
                  <a:cubicBezTo>
                    <a:pt x="45" y="1385"/>
                    <a:pt x="39" y="1362"/>
                    <a:pt x="25" y="1357"/>
                  </a:cubicBezTo>
                  <a:cubicBezTo>
                    <a:pt x="21" y="1355"/>
                    <a:pt x="16" y="1357"/>
                    <a:pt x="13" y="1361"/>
                  </a:cubicBezTo>
                  <a:cubicBezTo>
                    <a:pt x="9" y="1366"/>
                    <a:pt x="9" y="1375"/>
                    <a:pt x="11" y="1382"/>
                  </a:cubicBezTo>
                  <a:cubicBezTo>
                    <a:pt x="17" y="1403"/>
                    <a:pt x="25" y="1423"/>
                    <a:pt x="35" y="1442"/>
                  </a:cubicBezTo>
                  <a:cubicBezTo>
                    <a:pt x="40" y="1451"/>
                    <a:pt x="46" y="1460"/>
                    <a:pt x="51" y="1468"/>
                  </a:cubicBezTo>
                  <a:cubicBezTo>
                    <a:pt x="54" y="1473"/>
                    <a:pt x="68" y="1497"/>
                    <a:pt x="68" y="1487"/>
                  </a:cubicBezTo>
                  <a:cubicBezTo>
                    <a:pt x="68" y="1475"/>
                    <a:pt x="65" y="1462"/>
                    <a:pt x="62" y="1451"/>
                  </a:cubicBezTo>
                  <a:cubicBezTo>
                    <a:pt x="59" y="1434"/>
                    <a:pt x="54" y="1416"/>
                    <a:pt x="49" y="1400"/>
                  </a:cubicBezTo>
                  <a:close/>
                  <a:moveTo>
                    <a:pt x="1155" y="1116"/>
                  </a:moveTo>
                  <a:cubicBezTo>
                    <a:pt x="1166" y="1145"/>
                    <a:pt x="1186" y="1165"/>
                    <a:pt x="1206" y="1182"/>
                  </a:cubicBezTo>
                  <a:cubicBezTo>
                    <a:pt x="1208" y="1184"/>
                    <a:pt x="1210" y="1185"/>
                    <a:pt x="1212" y="1186"/>
                  </a:cubicBezTo>
                  <a:cubicBezTo>
                    <a:pt x="1213" y="1186"/>
                    <a:pt x="1214" y="1186"/>
                    <a:pt x="1215" y="1186"/>
                  </a:cubicBezTo>
                  <a:cubicBezTo>
                    <a:pt x="1216" y="1186"/>
                    <a:pt x="1217" y="1185"/>
                    <a:pt x="1218" y="1184"/>
                  </a:cubicBezTo>
                  <a:cubicBezTo>
                    <a:pt x="1222" y="1179"/>
                    <a:pt x="1216" y="1166"/>
                    <a:pt x="1215" y="1161"/>
                  </a:cubicBezTo>
                  <a:cubicBezTo>
                    <a:pt x="1211" y="1152"/>
                    <a:pt x="1207" y="1145"/>
                    <a:pt x="1203" y="1137"/>
                  </a:cubicBezTo>
                  <a:cubicBezTo>
                    <a:pt x="1197" y="1123"/>
                    <a:pt x="1190" y="1110"/>
                    <a:pt x="1181" y="1098"/>
                  </a:cubicBezTo>
                  <a:cubicBezTo>
                    <a:pt x="1178" y="1093"/>
                    <a:pt x="1174" y="1089"/>
                    <a:pt x="1169" y="1087"/>
                  </a:cubicBezTo>
                  <a:cubicBezTo>
                    <a:pt x="1164" y="1085"/>
                    <a:pt x="1158" y="1087"/>
                    <a:pt x="1155" y="1092"/>
                  </a:cubicBezTo>
                  <a:cubicBezTo>
                    <a:pt x="1153" y="1096"/>
                    <a:pt x="1152" y="1100"/>
                    <a:pt x="1153" y="1104"/>
                  </a:cubicBezTo>
                  <a:cubicBezTo>
                    <a:pt x="1153" y="1108"/>
                    <a:pt x="1154" y="1112"/>
                    <a:pt x="1155" y="1116"/>
                  </a:cubicBezTo>
                  <a:close/>
                  <a:moveTo>
                    <a:pt x="77" y="580"/>
                  </a:moveTo>
                  <a:cubicBezTo>
                    <a:pt x="72" y="577"/>
                    <a:pt x="65" y="579"/>
                    <a:pt x="61" y="584"/>
                  </a:cubicBezTo>
                  <a:cubicBezTo>
                    <a:pt x="57" y="589"/>
                    <a:pt x="55" y="596"/>
                    <a:pt x="54" y="603"/>
                  </a:cubicBezTo>
                  <a:cubicBezTo>
                    <a:pt x="55" y="629"/>
                    <a:pt x="58" y="653"/>
                    <a:pt x="61" y="678"/>
                  </a:cubicBezTo>
                  <a:cubicBezTo>
                    <a:pt x="63" y="688"/>
                    <a:pt x="64" y="698"/>
                    <a:pt x="66" y="708"/>
                  </a:cubicBezTo>
                  <a:cubicBezTo>
                    <a:pt x="67" y="711"/>
                    <a:pt x="70" y="729"/>
                    <a:pt x="74" y="721"/>
                  </a:cubicBezTo>
                  <a:cubicBezTo>
                    <a:pt x="76" y="717"/>
                    <a:pt x="77" y="710"/>
                    <a:pt x="78" y="705"/>
                  </a:cubicBezTo>
                  <a:cubicBezTo>
                    <a:pt x="80" y="695"/>
                    <a:pt x="81" y="685"/>
                    <a:pt x="82" y="675"/>
                  </a:cubicBezTo>
                  <a:cubicBezTo>
                    <a:pt x="85" y="658"/>
                    <a:pt x="87" y="641"/>
                    <a:pt x="87" y="624"/>
                  </a:cubicBezTo>
                  <a:cubicBezTo>
                    <a:pt x="88" y="610"/>
                    <a:pt x="89" y="587"/>
                    <a:pt x="77" y="580"/>
                  </a:cubicBezTo>
                  <a:close/>
                  <a:moveTo>
                    <a:pt x="49" y="694"/>
                  </a:moveTo>
                  <a:cubicBezTo>
                    <a:pt x="45" y="680"/>
                    <a:pt x="39" y="656"/>
                    <a:pt x="25" y="651"/>
                  </a:cubicBezTo>
                  <a:cubicBezTo>
                    <a:pt x="21" y="650"/>
                    <a:pt x="16" y="651"/>
                    <a:pt x="13" y="655"/>
                  </a:cubicBezTo>
                  <a:cubicBezTo>
                    <a:pt x="9" y="661"/>
                    <a:pt x="9" y="669"/>
                    <a:pt x="11" y="676"/>
                  </a:cubicBezTo>
                  <a:cubicBezTo>
                    <a:pt x="17" y="697"/>
                    <a:pt x="25" y="718"/>
                    <a:pt x="35" y="736"/>
                  </a:cubicBezTo>
                  <a:cubicBezTo>
                    <a:pt x="40" y="745"/>
                    <a:pt x="46" y="754"/>
                    <a:pt x="51" y="763"/>
                  </a:cubicBezTo>
                  <a:cubicBezTo>
                    <a:pt x="54" y="767"/>
                    <a:pt x="68" y="791"/>
                    <a:pt x="68" y="781"/>
                  </a:cubicBezTo>
                  <a:cubicBezTo>
                    <a:pt x="68" y="769"/>
                    <a:pt x="65" y="757"/>
                    <a:pt x="62" y="745"/>
                  </a:cubicBezTo>
                  <a:cubicBezTo>
                    <a:pt x="59" y="728"/>
                    <a:pt x="54" y="711"/>
                    <a:pt x="49" y="694"/>
                  </a:cubicBezTo>
                  <a:close/>
                  <a:moveTo>
                    <a:pt x="92" y="762"/>
                  </a:moveTo>
                  <a:cubicBezTo>
                    <a:pt x="98" y="754"/>
                    <a:pt x="104" y="746"/>
                    <a:pt x="109" y="737"/>
                  </a:cubicBezTo>
                  <a:cubicBezTo>
                    <a:pt x="116" y="726"/>
                    <a:pt x="122" y="714"/>
                    <a:pt x="128" y="701"/>
                  </a:cubicBezTo>
                  <a:cubicBezTo>
                    <a:pt x="133" y="689"/>
                    <a:pt x="139" y="677"/>
                    <a:pt x="137" y="662"/>
                  </a:cubicBezTo>
                  <a:cubicBezTo>
                    <a:pt x="137" y="659"/>
                    <a:pt x="136" y="655"/>
                    <a:pt x="135" y="653"/>
                  </a:cubicBezTo>
                  <a:cubicBezTo>
                    <a:pt x="132" y="650"/>
                    <a:pt x="129" y="650"/>
                    <a:pt x="126" y="651"/>
                  </a:cubicBezTo>
                  <a:cubicBezTo>
                    <a:pt x="119" y="653"/>
                    <a:pt x="115" y="659"/>
                    <a:pt x="111" y="666"/>
                  </a:cubicBezTo>
                  <a:cubicBezTo>
                    <a:pt x="106" y="673"/>
                    <a:pt x="101" y="681"/>
                    <a:pt x="98" y="690"/>
                  </a:cubicBezTo>
                  <a:cubicBezTo>
                    <a:pt x="92" y="705"/>
                    <a:pt x="88" y="720"/>
                    <a:pt x="83" y="735"/>
                  </a:cubicBezTo>
                  <a:cubicBezTo>
                    <a:pt x="79" y="750"/>
                    <a:pt x="70" y="776"/>
                    <a:pt x="74" y="780"/>
                  </a:cubicBezTo>
                  <a:cubicBezTo>
                    <a:pt x="77" y="784"/>
                    <a:pt x="87" y="769"/>
                    <a:pt x="92" y="762"/>
                  </a:cubicBezTo>
                  <a:close/>
                  <a:moveTo>
                    <a:pt x="1244" y="1115"/>
                  </a:moveTo>
                  <a:cubicBezTo>
                    <a:pt x="1250" y="1107"/>
                    <a:pt x="1256" y="1099"/>
                    <a:pt x="1261" y="1090"/>
                  </a:cubicBezTo>
                  <a:cubicBezTo>
                    <a:pt x="1268" y="1079"/>
                    <a:pt x="1274" y="1067"/>
                    <a:pt x="1280" y="1054"/>
                  </a:cubicBezTo>
                  <a:cubicBezTo>
                    <a:pt x="1285" y="1042"/>
                    <a:pt x="1291" y="1029"/>
                    <a:pt x="1289" y="1015"/>
                  </a:cubicBezTo>
                  <a:cubicBezTo>
                    <a:pt x="1289" y="1011"/>
                    <a:pt x="1288" y="1008"/>
                    <a:pt x="1287" y="1006"/>
                  </a:cubicBezTo>
                  <a:cubicBezTo>
                    <a:pt x="1284" y="1003"/>
                    <a:pt x="1281" y="1003"/>
                    <a:pt x="1278" y="1004"/>
                  </a:cubicBezTo>
                  <a:cubicBezTo>
                    <a:pt x="1271" y="1006"/>
                    <a:pt x="1267" y="1012"/>
                    <a:pt x="1263" y="1019"/>
                  </a:cubicBezTo>
                  <a:cubicBezTo>
                    <a:pt x="1258" y="1026"/>
                    <a:pt x="1253" y="1034"/>
                    <a:pt x="1250" y="1043"/>
                  </a:cubicBezTo>
                  <a:cubicBezTo>
                    <a:pt x="1244" y="1058"/>
                    <a:pt x="1240" y="1073"/>
                    <a:pt x="1235" y="1088"/>
                  </a:cubicBezTo>
                  <a:cubicBezTo>
                    <a:pt x="1231" y="1103"/>
                    <a:pt x="1222" y="1129"/>
                    <a:pt x="1226" y="1133"/>
                  </a:cubicBezTo>
                  <a:cubicBezTo>
                    <a:pt x="1229" y="1137"/>
                    <a:pt x="1239" y="1122"/>
                    <a:pt x="1244" y="1115"/>
                  </a:cubicBezTo>
                  <a:close/>
                  <a:moveTo>
                    <a:pt x="1201" y="1047"/>
                  </a:moveTo>
                  <a:cubicBezTo>
                    <a:pt x="1197" y="1032"/>
                    <a:pt x="1191" y="1009"/>
                    <a:pt x="1177" y="1004"/>
                  </a:cubicBezTo>
                  <a:cubicBezTo>
                    <a:pt x="1173" y="1003"/>
                    <a:pt x="1168" y="1004"/>
                    <a:pt x="1165" y="1008"/>
                  </a:cubicBezTo>
                  <a:cubicBezTo>
                    <a:pt x="1161" y="1014"/>
                    <a:pt x="1161" y="1022"/>
                    <a:pt x="1163" y="1029"/>
                  </a:cubicBezTo>
                  <a:cubicBezTo>
                    <a:pt x="1169" y="1050"/>
                    <a:pt x="1177" y="1070"/>
                    <a:pt x="1187" y="1089"/>
                  </a:cubicBezTo>
                  <a:cubicBezTo>
                    <a:pt x="1192" y="1098"/>
                    <a:pt x="1197" y="1107"/>
                    <a:pt x="1203" y="1116"/>
                  </a:cubicBezTo>
                  <a:cubicBezTo>
                    <a:pt x="1206" y="1120"/>
                    <a:pt x="1220" y="1144"/>
                    <a:pt x="1220" y="1134"/>
                  </a:cubicBezTo>
                  <a:cubicBezTo>
                    <a:pt x="1220" y="1122"/>
                    <a:pt x="1217" y="1109"/>
                    <a:pt x="1214" y="1098"/>
                  </a:cubicBezTo>
                  <a:cubicBezTo>
                    <a:pt x="1211" y="1081"/>
                    <a:pt x="1206" y="1064"/>
                    <a:pt x="1201" y="1047"/>
                  </a:cubicBezTo>
                  <a:close/>
                  <a:moveTo>
                    <a:pt x="1226" y="1074"/>
                  </a:moveTo>
                  <a:cubicBezTo>
                    <a:pt x="1228" y="1069"/>
                    <a:pt x="1229" y="1063"/>
                    <a:pt x="1230" y="1058"/>
                  </a:cubicBezTo>
                  <a:cubicBezTo>
                    <a:pt x="1232" y="1048"/>
                    <a:pt x="1233" y="1038"/>
                    <a:pt x="1234" y="1028"/>
                  </a:cubicBezTo>
                  <a:cubicBezTo>
                    <a:pt x="1237" y="1011"/>
                    <a:pt x="1238" y="994"/>
                    <a:pt x="1239" y="977"/>
                  </a:cubicBezTo>
                  <a:cubicBezTo>
                    <a:pt x="1240" y="963"/>
                    <a:pt x="1241" y="940"/>
                    <a:pt x="1229" y="932"/>
                  </a:cubicBezTo>
                  <a:cubicBezTo>
                    <a:pt x="1224" y="929"/>
                    <a:pt x="1217" y="931"/>
                    <a:pt x="1213" y="937"/>
                  </a:cubicBezTo>
                  <a:cubicBezTo>
                    <a:pt x="1209" y="942"/>
                    <a:pt x="1207" y="949"/>
                    <a:pt x="1206" y="956"/>
                  </a:cubicBezTo>
                  <a:cubicBezTo>
                    <a:pt x="1207" y="981"/>
                    <a:pt x="1210" y="1006"/>
                    <a:pt x="1213" y="1031"/>
                  </a:cubicBezTo>
                  <a:cubicBezTo>
                    <a:pt x="1215" y="1041"/>
                    <a:pt x="1216" y="1051"/>
                    <a:pt x="1218" y="1061"/>
                  </a:cubicBezTo>
                  <a:cubicBezTo>
                    <a:pt x="1219" y="1064"/>
                    <a:pt x="1222" y="1082"/>
                    <a:pt x="1226" y="1074"/>
                  </a:cubicBezTo>
                  <a:close/>
                  <a:moveTo>
                    <a:pt x="1285" y="381"/>
                  </a:moveTo>
                  <a:cubicBezTo>
                    <a:pt x="1272" y="387"/>
                    <a:pt x="1261" y="401"/>
                    <a:pt x="1252" y="415"/>
                  </a:cubicBezTo>
                  <a:cubicBezTo>
                    <a:pt x="1240" y="432"/>
                    <a:pt x="1225" y="468"/>
                    <a:pt x="1228" y="474"/>
                  </a:cubicBezTo>
                  <a:cubicBezTo>
                    <a:pt x="1231" y="480"/>
                    <a:pt x="1269" y="455"/>
                    <a:pt x="1284" y="435"/>
                  </a:cubicBezTo>
                  <a:cubicBezTo>
                    <a:pt x="1292" y="424"/>
                    <a:pt x="1307" y="402"/>
                    <a:pt x="1298" y="386"/>
                  </a:cubicBezTo>
                  <a:cubicBezTo>
                    <a:pt x="1297" y="385"/>
                    <a:pt x="1296" y="383"/>
                    <a:pt x="1294" y="382"/>
                  </a:cubicBezTo>
                  <a:cubicBezTo>
                    <a:pt x="1294" y="382"/>
                    <a:pt x="1293" y="382"/>
                    <a:pt x="1293" y="381"/>
                  </a:cubicBezTo>
                  <a:cubicBezTo>
                    <a:pt x="1291" y="380"/>
                    <a:pt x="1288" y="380"/>
                    <a:pt x="1285" y="381"/>
                  </a:cubicBezTo>
                  <a:close/>
                  <a:moveTo>
                    <a:pt x="1218" y="352"/>
                  </a:moveTo>
                  <a:cubicBezTo>
                    <a:pt x="1219" y="355"/>
                    <a:pt x="1222" y="374"/>
                    <a:pt x="1226" y="366"/>
                  </a:cubicBezTo>
                  <a:cubicBezTo>
                    <a:pt x="1228" y="361"/>
                    <a:pt x="1229" y="355"/>
                    <a:pt x="1230" y="350"/>
                  </a:cubicBezTo>
                  <a:cubicBezTo>
                    <a:pt x="1232" y="340"/>
                    <a:pt x="1233" y="329"/>
                    <a:pt x="1234" y="319"/>
                  </a:cubicBezTo>
                  <a:cubicBezTo>
                    <a:pt x="1237" y="302"/>
                    <a:pt x="1238" y="285"/>
                    <a:pt x="1239" y="268"/>
                  </a:cubicBezTo>
                  <a:cubicBezTo>
                    <a:pt x="1240" y="254"/>
                    <a:pt x="1241" y="231"/>
                    <a:pt x="1229" y="224"/>
                  </a:cubicBezTo>
                  <a:cubicBezTo>
                    <a:pt x="1224" y="221"/>
                    <a:pt x="1217" y="223"/>
                    <a:pt x="1213" y="228"/>
                  </a:cubicBezTo>
                  <a:cubicBezTo>
                    <a:pt x="1209" y="233"/>
                    <a:pt x="1207" y="240"/>
                    <a:pt x="1206" y="248"/>
                  </a:cubicBezTo>
                  <a:cubicBezTo>
                    <a:pt x="1207" y="273"/>
                    <a:pt x="1210" y="298"/>
                    <a:pt x="1213" y="323"/>
                  </a:cubicBezTo>
                  <a:cubicBezTo>
                    <a:pt x="1215" y="333"/>
                    <a:pt x="1216" y="342"/>
                    <a:pt x="1218" y="352"/>
                  </a:cubicBezTo>
                  <a:close/>
                  <a:moveTo>
                    <a:pt x="1226" y="425"/>
                  </a:moveTo>
                  <a:cubicBezTo>
                    <a:pt x="1229" y="429"/>
                    <a:pt x="1239" y="413"/>
                    <a:pt x="1244" y="406"/>
                  </a:cubicBezTo>
                  <a:cubicBezTo>
                    <a:pt x="1250" y="398"/>
                    <a:pt x="1256" y="390"/>
                    <a:pt x="1261" y="382"/>
                  </a:cubicBezTo>
                  <a:cubicBezTo>
                    <a:pt x="1268" y="370"/>
                    <a:pt x="1274" y="358"/>
                    <a:pt x="1280" y="346"/>
                  </a:cubicBezTo>
                  <a:cubicBezTo>
                    <a:pt x="1285" y="333"/>
                    <a:pt x="1291" y="321"/>
                    <a:pt x="1289" y="306"/>
                  </a:cubicBezTo>
                  <a:cubicBezTo>
                    <a:pt x="1289" y="303"/>
                    <a:pt x="1288" y="300"/>
                    <a:pt x="1287" y="298"/>
                  </a:cubicBezTo>
                  <a:cubicBezTo>
                    <a:pt x="1284" y="295"/>
                    <a:pt x="1281" y="295"/>
                    <a:pt x="1278" y="295"/>
                  </a:cubicBezTo>
                  <a:cubicBezTo>
                    <a:pt x="1271" y="297"/>
                    <a:pt x="1267" y="303"/>
                    <a:pt x="1263" y="310"/>
                  </a:cubicBezTo>
                  <a:cubicBezTo>
                    <a:pt x="1258" y="318"/>
                    <a:pt x="1253" y="325"/>
                    <a:pt x="1250" y="334"/>
                  </a:cubicBezTo>
                  <a:cubicBezTo>
                    <a:pt x="1244" y="349"/>
                    <a:pt x="1240" y="364"/>
                    <a:pt x="1235" y="379"/>
                  </a:cubicBezTo>
                  <a:cubicBezTo>
                    <a:pt x="1231" y="394"/>
                    <a:pt x="1222" y="420"/>
                    <a:pt x="1226" y="425"/>
                  </a:cubicBezTo>
                  <a:close/>
                  <a:moveTo>
                    <a:pt x="1187" y="380"/>
                  </a:moveTo>
                  <a:cubicBezTo>
                    <a:pt x="1192" y="390"/>
                    <a:pt x="1197" y="399"/>
                    <a:pt x="1203" y="407"/>
                  </a:cubicBezTo>
                  <a:cubicBezTo>
                    <a:pt x="1206" y="411"/>
                    <a:pt x="1220" y="435"/>
                    <a:pt x="1220" y="425"/>
                  </a:cubicBezTo>
                  <a:cubicBezTo>
                    <a:pt x="1220" y="414"/>
                    <a:pt x="1217" y="401"/>
                    <a:pt x="1214" y="390"/>
                  </a:cubicBezTo>
                  <a:cubicBezTo>
                    <a:pt x="1211" y="372"/>
                    <a:pt x="1206" y="355"/>
                    <a:pt x="1201" y="338"/>
                  </a:cubicBezTo>
                  <a:cubicBezTo>
                    <a:pt x="1197" y="324"/>
                    <a:pt x="1191" y="300"/>
                    <a:pt x="1177" y="296"/>
                  </a:cubicBezTo>
                  <a:cubicBezTo>
                    <a:pt x="1173" y="294"/>
                    <a:pt x="1168" y="295"/>
                    <a:pt x="1165" y="300"/>
                  </a:cubicBezTo>
                  <a:cubicBezTo>
                    <a:pt x="1161" y="305"/>
                    <a:pt x="1161" y="314"/>
                    <a:pt x="1163" y="320"/>
                  </a:cubicBezTo>
                  <a:cubicBezTo>
                    <a:pt x="1169" y="342"/>
                    <a:pt x="1177" y="362"/>
                    <a:pt x="1187" y="380"/>
                  </a:cubicBezTo>
                  <a:close/>
                  <a:moveTo>
                    <a:pt x="1155" y="408"/>
                  </a:moveTo>
                  <a:cubicBezTo>
                    <a:pt x="1166" y="437"/>
                    <a:pt x="1186" y="457"/>
                    <a:pt x="1206" y="474"/>
                  </a:cubicBezTo>
                  <a:cubicBezTo>
                    <a:pt x="1208" y="475"/>
                    <a:pt x="1210" y="477"/>
                    <a:pt x="1212" y="477"/>
                  </a:cubicBezTo>
                  <a:cubicBezTo>
                    <a:pt x="1213" y="478"/>
                    <a:pt x="1214" y="478"/>
                    <a:pt x="1215" y="477"/>
                  </a:cubicBezTo>
                  <a:cubicBezTo>
                    <a:pt x="1216" y="477"/>
                    <a:pt x="1217" y="477"/>
                    <a:pt x="1218" y="475"/>
                  </a:cubicBezTo>
                  <a:cubicBezTo>
                    <a:pt x="1222" y="470"/>
                    <a:pt x="1216" y="457"/>
                    <a:pt x="1215" y="452"/>
                  </a:cubicBezTo>
                  <a:cubicBezTo>
                    <a:pt x="1211" y="444"/>
                    <a:pt x="1207" y="436"/>
                    <a:pt x="1203" y="428"/>
                  </a:cubicBezTo>
                  <a:cubicBezTo>
                    <a:pt x="1197" y="415"/>
                    <a:pt x="1190" y="402"/>
                    <a:pt x="1181" y="390"/>
                  </a:cubicBezTo>
                  <a:cubicBezTo>
                    <a:pt x="1178" y="385"/>
                    <a:pt x="1174" y="380"/>
                    <a:pt x="1169" y="379"/>
                  </a:cubicBezTo>
                  <a:cubicBezTo>
                    <a:pt x="1164" y="377"/>
                    <a:pt x="1158" y="379"/>
                    <a:pt x="1155" y="384"/>
                  </a:cubicBezTo>
                  <a:cubicBezTo>
                    <a:pt x="1153" y="387"/>
                    <a:pt x="1152" y="392"/>
                    <a:pt x="1153" y="396"/>
                  </a:cubicBezTo>
                  <a:cubicBezTo>
                    <a:pt x="1153" y="400"/>
                    <a:pt x="1154" y="404"/>
                    <a:pt x="1155" y="408"/>
                  </a:cubicBezTo>
                  <a:close/>
                  <a:moveTo>
                    <a:pt x="1201" y="1751"/>
                  </a:moveTo>
                  <a:cubicBezTo>
                    <a:pt x="1197" y="1736"/>
                    <a:pt x="1191" y="1713"/>
                    <a:pt x="1177" y="1708"/>
                  </a:cubicBezTo>
                  <a:cubicBezTo>
                    <a:pt x="1173" y="1706"/>
                    <a:pt x="1168" y="1707"/>
                    <a:pt x="1165" y="1712"/>
                  </a:cubicBezTo>
                  <a:cubicBezTo>
                    <a:pt x="1161" y="1717"/>
                    <a:pt x="1161" y="1726"/>
                    <a:pt x="1163" y="1733"/>
                  </a:cubicBezTo>
                  <a:cubicBezTo>
                    <a:pt x="1169" y="1754"/>
                    <a:pt x="1177" y="1774"/>
                    <a:pt x="1187" y="1793"/>
                  </a:cubicBezTo>
                  <a:cubicBezTo>
                    <a:pt x="1192" y="1802"/>
                    <a:pt x="1197" y="1811"/>
                    <a:pt x="1203" y="1819"/>
                  </a:cubicBezTo>
                  <a:cubicBezTo>
                    <a:pt x="1206" y="1823"/>
                    <a:pt x="1220" y="1848"/>
                    <a:pt x="1220" y="1838"/>
                  </a:cubicBezTo>
                  <a:cubicBezTo>
                    <a:pt x="1220" y="1826"/>
                    <a:pt x="1217" y="1813"/>
                    <a:pt x="1214" y="1802"/>
                  </a:cubicBezTo>
                  <a:cubicBezTo>
                    <a:pt x="1211" y="1784"/>
                    <a:pt x="1206" y="1767"/>
                    <a:pt x="1201" y="1751"/>
                  </a:cubicBezTo>
                  <a:close/>
                  <a:moveTo>
                    <a:pt x="1203" y="1840"/>
                  </a:moveTo>
                  <a:cubicBezTo>
                    <a:pt x="1197" y="1827"/>
                    <a:pt x="1190" y="1814"/>
                    <a:pt x="1181" y="1802"/>
                  </a:cubicBezTo>
                  <a:cubicBezTo>
                    <a:pt x="1178" y="1797"/>
                    <a:pt x="1174" y="1793"/>
                    <a:pt x="1169" y="1791"/>
                  </a:cubicBezTo>
                  <a:cubicBezTo>
                    <a:pt x="1164" y="1789"/>
                    <a:pt x="1158" y="1791"/>
                    <a:pt x="1155" y="1796"/>
                  </a:cubicBezTo>
                  <a:cubicBezTo>
                    <a:pt x="1153" y="1799"/>
                    <a:pt x="1152" y="1804"/>
                    <a:pt x="1153" y="1808"/>
                  </a:cubicBezTo>
                  <a:cubicBezTo>
                    <a:pt x="1153" y="1812"/>
                    <a:pt x="1154" y="1816"/>
                    <a:pt x="1155" y="1820"/>
                  </a:cubicBezTo>
                  <a:cubicBezTo>
                    <a:pt x="1166" y="1849"/>
                    <a:pt x="1186" y="1869"/>
                    <a:pt x="1206" y="1886"/>
                  </a:cubicBezTo>
                  <a:cubicBezTo>
                    <a:pt x="1208" y="1887"/>
                    <a:pt x="1210" y="1889"/>
                    <a:pt x="1212" y="1889"/>
                  </a:cubicBezTo>
                  <a:cubicBezTo>
                    <a:pt x="1213" y="1890"/>
                    <a:pt x="1214" y="1890"/>
                    <a:pt x="1215" y="1890"/>
                  </a:cubicBezTo>
                  <a:cubicBezTo>
                    <a:pt x="1216" y="1889"/>
                    <a:pt x="1217" y="1889"/>
                    <a:pt x="1218" y="1888"/>
                  </a:cubicBezTo>
                  <a:cubicBezTo>
                    <a:pt x="1222" y="1883"/>
                    <a:pt x="1216" y="1869"/>
                    <a:pt x="1215" y="1865"/>
                  </a:cubicBezTo>
                  <a:cubicBezTo>
                    <a:pt x="1211" y="1856"/>
                    <a:pt x="1207" y="1848"/>
                    <a:pt x="1203" y="1840"/>
                  </a:cubicBezTo>
                  <a:close/>
                  <a:moveTo>
                    <a:pt x="142" y="32"/>
                  </a:moveTo>
                  <a:cubicBezTo>
                    <a:pt x="142" y="32"/>
                    <a:pt x="141" y="32"/>
                    <a:pt x="141" y="32"/>
                  </a:cubicBezTo>
                  <a:cubicBezTo>
                    <a:pt x="139" y="30"/>
                    <a:pt x="136" y="31"/>
                    <a:pt x="133" y="32"/>
                  </a:cubicBezTo>
                  <a:cubicBezTo>
                    <a:pt x="120" y="37"/>
                    <a:pt x="109" y="51"/>
                    <a:pt x="100" y="65"/>
                  </a:cubicBezTo>
                  <a:cubicBezTo>
                    <a:pt x="89" y="82"/>
                    <a:pt x="73" y="118"/>
                    <a:pt x="76" y="124"/>
                  </a:cubicBezTo>
                  <a:cubicBezTo>
                    <a:pt x="79" y="130"/>
                    <a:pt x="117" y="105"/>
                    <a:pt x="132" y="85"/>
                  </a:cubicBezTo>
                  <a:cubicBezTo>
                    <a:pt x="140" y="74"/>
                    <a:pt x="155" y="52"/>
                    <a:pt x="146" y="36"/>
                  </a:cubicBezTo>
                  <a:cubicBezTo>
                    <a:pt x="145" y="35"/>
                    <a:pt x="144" y="33"/>
                    <a:pt x="142" y="32"/>
                  </a:cubicBezTo>
                  <a:close/>
                  <a:moveTo>
                    <a:pt x="51" y="57"/>
                  </a:moveTo>
                  <a:cubicBezTo>
                    <a:pt x="54" y="61"/>
                    <a:pt x="68" y="86"/>
                    <a:pt x="68" y="75"/>
                  </a:cubicBezTo>
                  <a:cubicBezTo>
                    <a:pt x="68" y="64"/>
                    <a:pt x="65" y="51"/>
                    <a:pt x="62" y="40"/>
                  </a:cubicBezTo>
                  <a:cubicBezTo>
                    <a:pt x="59" y="26"/>
                    <a:pt x="56" y="13"/>
                    <a:pt x="53" y="0"/>
                  </a:cubicBezTo>
                  <a:cubicBezTo>
                    <a:pt x="21" y="0"/>
                    <a:pt x="21" y="0"/>
                    <a:pt x="21" y="0"/>
                  </a:cubicBezTo>
                  <a:cubicBezTo>
                    <a:pt x="25" y="11"/>
                    <a:pt x="30" y="21"/>
                    <a:pt x="35" y="31"/>
                  </a:cubicBezTo>
                  <a:cubicBezTo>
                    <a:pt x="40" y="40"/>
                    <a:pt x="46" y="49"/>
                    <a:pt x="51" y="57"/>
                  </a:cubicBezTo>
                  <a:close/>
                  <a:moveTo>
                    <a:pt x="142" y="738"/>
                  </a:moveTo>
                  <a:cubicBezTo>
                    <a:pt x="142" y="738"/>
                    <a:pt x="141" y="737"/>
                    <a:pt x="141" y="737"/>
                  </a:cubicBezTo>
                  <a:cubicBezTo>
                    <a:pt x="139" y="736"/>
                    <a:pt x="136" y="736"/>
                    <a:pt x="133" y="737"/>
                  </a:cubicBezTo>
                  <a:cubicBezTo>
                    <a:pt x="120" y="742"/>
                    <a:pt x="109" y="757"/>
                    <a:pt x="100" y="770"/>
                  </a:cubicBezTo>
                  <a:cubicBezTo>
                    <a:pt x="89" y="787"/>
                    <a:pt x="73" y="823"/>
                    <a:pt x="76" y="830"/>
                  </a:cubicBezTo>
                  <a:cubicBezTo>
                    <a:pt x="79" y="836"/>
                    <a:pt x="117" y="811"/>
                    <a:pt x="132" y="791"/>
                  </a:cubicBezTo>
                  <a:cubicBezTo>
                    <a:pt x="140" y="780"/>
                    <a:pt x="155" y="758"/>
                    <a:pt x="146" y="742"/>
                  </a:cubicBezTo>
                  <a:cubicBezTo>
                    <a:pt x="145" y="740"/>
                    <a:pt x="144" y="739"/>
                    <a:pt x="142" y="738"/>
                  </a:cubicBezTo>
                  <a:close/>
                  <a:moveTo>
                    <a:pt x="1294" y="1794"/>
                  </a:moveTo>
                  <a:cubicBezTo>
                    <a:pt x="1294" y="1794"/>
                    <a:pt x="1293" y="1794"/>
                    <a:pt x="1293" y="1794"/>
                  </a:cubicBezTo>
                  <a:cubicBezTo>
                    <a:pt x="1291" y="1792"/>
                    <a:pt x="1288" y="1793"/>
                    <a:pt x="1285" y="1794"/>
                  </a:cubicBezTo>
                  <a:cubicBezTo>
                    <a:pt x="1272" y="1799"/>
                    <a:pt x="1261" y="1813"/>
                    <a:pt x="1252" y="1827"/>
                  </a:cubicBezTo>
                  <a:cubicBezTo>
                    <a:pt x="1240" y="1844"/>
                    <a:pt x="1225" y="1880"/>
                    <a:pt x="1228" y="1886"/>
                  </a:cubicBezTo>
                  <a:cubicBezTo>
                    <a:pt x="1231" y="1892"/>
                    <a:pt x="1269" y="1868"/>
                    <a:pt x="1284" y="1847"/>
                  </a:cubicBezTo>
                  <a:cubicBezTo>
                    <a:pt x="1292" y="1836"/>
                    <a:pt x="1307" y="1814"/>
                    <a:pt x="1298" y="1799"/>
                  </a:cubicBezTo>
                  <a:cubicBezTo>
                    <a:pt x="1297" y="1797"/>
                    <a:pt x="1296" y="1795"/>
                    <a:pt x="1294" y="1794"/>
                  </a:cubicBezTo>
                  <a:close/>
                  <a:moveTo>
                    <a:pt x="1294" y="1091"/>
                  </a:moveTo>
                  <a:cubicBezTo>
                    <a:pt x="1294" y="1090"/>
                    <a:pt x="1293" y="1090"/>
                    <a:pt x="1293" y="1090"/>
                  </a:cubicBezTo>
                  <a:cubicBezTo>
                    <a:pt x="1291" y="1089"/>
                    <a:pt x="1288" y="1089"/>
                    <a:pt x="1285" y="1090"/>
                  </a:cubicBezTo>
                  <a:cubicBezTo>
                    <a:pt x="1272" y="1095"/>
                    <a:pt x="1261" y="1110"/>
                    <a:pt x="1252" y="1123"/>
                  </a:cubicBezTo>
                  <a:cubicBezTo>
                    <a:pt x="1240" y="1140"/>
                    <a:pt x="1225" y="1176"/>
                    <a:pt x="1228" y="1182"/>
                  </a:cubicBezTo>
                  <a:cubicBezTo>
                    <a:pt x="1231" y="1189"/>
                    <a:pt x="1269" y="1164"/>
                    <a:pt x="1284" y="1143"/>
                  </a:cubicBezTo>
                  <a:cubicBezTo>
                    <a:pt x="1292" y="1132"/>
                    <a:pt x="1307" y="1111"/>
                    <a:pt x="1298" y="1095"/>
                  </a:cubicBezTo>
                  <a:cubicBezTo>
                    <a:pt x="1297" y="1093"/>
                    <a:pt x="1296" y="1092"/>
                    <a:pt x="1294" y="1091"/>
                  </a:cubicBezTo>
                  <a:close/>
                  <a:moveTo>
                    <a:pt x="142" y="1443"/>
                  </a:moveTo>
                  <a:cubicBezTo>
                    <a:pt x="142" y="1443"/>
                    <a:pt x="141" y="1443"/>
                    <a:pt x="141" y="1443"/>
                  </a:cubicBezTo>
                  <a:cubicBezTo>
                    <a:pt x="139" y="1441"/>
                    <a:pt x="136" y="1442"/>
                    <a:pt x="133" y="1443"/>
                  </a:cubicBezTo>
                  <a:cubicBezTo>
                    <a:pt x="120" y="1448"/>
                    <a:pt x="109" y="1463"/>
                    <a:pt x="100" y="1476"/>
                  </a:cubicBezTo>
                  <a:cubicBezTo>
                    <a:pt x="89" y="1493"/>
                    <a:pt x="73" y="1529"/>
                    <a:pt x="76" y="1535"/>
                  </a:cubicBezTo>
                  <a:cubicBezTo>
                    <a:pt x="79" y="1542"/>
                    <a:pt x="117" y="1517"/>
                    <a:pt x="132" y="1496"/>
                  </a:cubicBezTo>
                  <a:cubicBezTo>
                    <a:pt x="140" y="1485"/>
                    <a:pt x="155" y="1463"/>
                    <a:pt x="146" y="1448"/>
                  </a:cubicBezTo>
                  <a:cubicBezTo>
                    <a:pt x="145" y="1446"/>
                    <a:pt x="144" y="1444"/>
                    <a:pt x="142" y="1443"/>
                  </a:cubicBezTo>
                  <a:close/>
                  <a:moveTo>
                    <a:pt x="1244" y="1818"/>
                  </a:moveTo>
                  <a:cubicBezTo>
                    <a:pt x="1250" y="1810"/>
                    <a:pt x="1256" y="1802"/>
                    <a:pt x="1261" y="1794"/>
                  </a:cubicBezTo>
                  <a:cubicBezTo>
                    <a:pt x="1268" y="1782"/>
                    <a:pt x="1274" y="1770"/>
                    <a:pt x="1280" y="1758"/>
                  </a:cubicBezTo>
                  <a:cubicBezTo>
                    <a:pt x="1285" y="1745"/>
                    <a:pt x="1291" y="1733"/>
                    <a:pt x="1289" y="1718"/>
                  </a:cubicBezTo>
                  <a:cubicBezTo>
                    <a:pt x="1289" y="1715"/>
                    <a:pt x="1288" y="1712"/>
                    <a:pt x="1287" y="1710"/>
                  </a:cubicBezTo>
                  <a:cubicBezTo>
                    <a:pt x="1284" y="1707"/>
                    <a:pt x="1281" y="1707"/>
                    <a:pt x="1278" y="1708"/>
                  </a:cubicBezTo>
                  <a:cubicBezTo>
                    <a:pt x="1271" y="1710"/>
                    <a:pt x="1267" y="1716"/>
                    <a:pt x="1263" y="1722"/>
                  </a:cubicBezTo>
                  <a:cubicBezTo>
                    <a:pt x="1258" y="1730"/>
                    <a:pt x="1253" y="1738"/>
                    <a:pt x="1250" y="1746"/>
                  </a:cubicBezTo>
                  <a:cubicBezTo>
                    <a:pt x="1244" y="1761"/>
                    <a:pt x="1240" y="1776"/>
                    <a:pt x="1235" y="1792"/>
                  </a:cubicBezTo>
                  <a:cubicBezTo>
                    <a:pt x="1231" y="1806"/>
                    <a:pt x="1222" y="1833"/>
                    <a:pt x="1226" y="1837"/>
                  </a:cubicBezTo>
                  <a:cubicBezTo>
                    <a:pt x="1229" y="1841"/>
                    <a:pt x="1239" y="1826"/>
                    <a:pt x="1244" y="1818"/>
                  </a:cubicBezTo>
                  <a:close/>
                  <a:moveTo>
                    <a:pt x="1226" y="1778"/>
                  </a:moveTo>
                  <a:cubicBezTo>
                    <a:pt x="1228" y="1773"/>
                    <a:pt x="1229" y="1767"/>
                    <a:pt x="1230" y="1762"/>
                  </a:cubicBezTo>
                  <a:cubicBezTo>
                    <a:pt x="1232" y="1752"/>
                    <a:pt x="1233" y="1742"/>
                    <a:pt x="1234" y="1731"/>
                  </a:cubicBezTo>
                  <a:cubicBezTo>
                    <a:pt x="1237" y="1715"/>
                    <a:pt x="1238" y="1698"/>
                    <a:pt x="1239" y="1680"/>
                  </a:cubicBezTo>
                  <a:cubicBezTo>
                    <a:pt x="1240" y="1666"/>
                    <a:pt x="1241" y="1643"/>
                    <a:pt x="1229" y="1636"/>
                  </a:cubicBezTo>
                  <a:cubicBezTo>
                    <a:pt x="1224" y="1633"/>
                    <a:pt x="1217" y="1635"/>
                    <a:pt x="1213" y="1640"/>
                  </a:cubicBezTo>
                  <a:cubicBezTo>
                    <a:pt x="1209" y="1645"/>
                    <a:pt x="1207" y="1653"/>
                    <a:pt x="1206" y="1660"/>
                  </a:cubicBezTo>
                  <a:cubicBezTo>
                    <a:pt x="1207" y="1685"/>
                    <a:pt x="1210" y="1710"/>
                    <a:pt x="1213" y="1735"/>
                  </a:cubicBezTo>
                  <a:cubicBezTo>
                    <a:pt x="1215" y="1745"/>
                    <a:pt x="1216" y="1755"/>
                    <a:pt x="1218" y="1764"/>
                  </a:cubicBezTo>
                  <a:cubicBezTo>
                    <a:pt x="1219" y="1767"/>
                    <a:pt x="1222" y="1786"/>
                    <a:pt x="1226" y="1778"/>
                  </a:cubicBezTo>
                  <a:close/>
                  <a:moveTo>
                    <a:pt x="54" y="1535"/>
                  </a:moveTo>
                  <a:cubicBezTo>
                    <a:pt x="56" y="1536"/>
                    <a:pt x="58" y="1538"/>
                    <a:pt x="60" y="1539"/>
                  </a:cubicBezTo>
                  <a:cubicBezTo>
                    <a:pt x="61" y="1539"/>
                    <a:pt x="62" y="1539"/>
                    <a:pt x="63" y="1539"/>
                  </a:cubicBezTo>
                  <a:cubicBezTo>
                    <a:pt x="64" y="1539"/>
                    <a:pt x="65" y="1538"/>
                    <a:pt x="66" y="1537"/>
                  </a:cubicBezTo>
                  <a:cubicBezTo>
                    <a:pt x="70" y="1532"/>
                    <a:pt x="64" y="1518"/>
                    <a:pt x="63" y="1514"/>
                  </a:cubicBezTo>
                  <a:cubicBezTo>
                    <a:pt x="59" y="1505"/>
                    <a:pt x="55" y="1497"/>
                    <a:pt x="51" y="1490"/>
                  </a:cubicBezTo>
                  <a:cubicBezTo>
                    <a:pt x="45" y="1476"/>
                    <a:pt x="38" y="1463"/>
                    <a:pt x="29" y="1451"/>
                  </a:cubicBezTo>
                  <a:cubicBezTo>
                    <a:pt x="26" y="1446"/>
                    <a:pt x="22" y="1442"/>
                    <a:pt x="17" y="1440"/>
                  </a:cubicBezTo>
                  <a:cubicBezTo>
                    <a:pt x="12" y="1438"/>
                    <a:pt x="6" y="1440"/>
                    <a:pt x="3" y="1445"/>
                  </a:cubicBezTo>
                  <a:cubicBezTo>
                    <a:pt x="1" y="1448"/>
                    <a:pt x="0" y="1453"/>
                    <a:pt x="1" y="1457"/>
                  </a:cubicBezTo>
                  <a:cubicBezTo>
                    <a:pt x="1" y="1461"/>
                    <a:pt x="2" y="1465"/>
                    <a:pt x="3" y="1469"/>
                  </a:cubicBezTo>
                  <a:cubicBezTo>
                    <a:pt x="14" y="1498"/>
                    <a:pt x="34" y="1518"/>
                    <a:pt x="54" y="1535"/>
                  </a:cubicBezTo>
                  <a:close/>
                  <a:moveTo>
                    <a:pt x="17" y="2146"/>
                  </a:moveTo>
                  <a:cubicBezTo>
                    <a:pt x="12" y="2144"/>
                    <a:pt x="6" y="2145"/>
                    <a:pt x="3" y="2151"/>
                  </a:cubicBezTo>
                  <a:cubicBezTo>
                    <a:pt x="2" y="2153"/>
                    <a:pt x="1" y="2156"/>
                    <a:pt x="1" y="2158"/>
                  </a:cubicBezTo>
                  <a:cubicBezTo>
                    <a:pt x="31" y="2158"/>
                    <a:pt x="31" y="2158"/>
                    <a:pt x="31" y="2158"/>
                  </a:cubicBezTo>
                  <a:cubicBezTo>
                    <a:pt x="30" y="2158"/>
                    <a:pt x="30" y="2157"/>
                    <a:pt x="29" y="2157"/>
                  </a:cubicBezTo>
                  <a:cubicBezTo>
                    <a:pt x="26" y="2152"/>
                    <a:pt x="22" y="2147"/>
                    <a:pt x="17" y="2146"/>
                  </a:cubicBezTo>
                  <a:close/>
                  <a:moveTo>
                    <a:pt x="3" y="763"/>
                  </a:moveTo>
                  <a:cubicBezTo>
                    <a:pt x="14" y="793"/>
                    <a:pt x="34" y="812"/>
                    <a:pt x="54" y="829"/>
                  </a:cubicBezTo>
                  <a:cubicBezTo>
                    <a:pt x="56" y="831"/>
                    <a:pt x="58" y="832"/>
                    <a:pt x="60" y="833"/>
                  </a:cubicBezTo>
                  <a:cubicBezTo>
                    <a:pt x="61" y="833"/>
                    <a:pt x="62" y="833"/>
                    <a:pt x="63" y="833"/>
                  </a:cubicBezTo>
                  <a:cubicBezTo>
                    <a:pt x="64" y="833"/>
                    <a:pt x="65" y="832"/>
                    <a:pt x="66" y="831"/>
                  </a:cubicBezTo>
                  <a:cubicBezTo>
                    <a:pt x="70" y="826"/>
                    <a:pt x="64" y="813"/>
                    <a:pt x="63" y="808"/>
                  </a:cubicBezTo>
                  <a:cubicBezTo>
                    <a:pt x="59" y="800"/>
                    <a:pt x="55" y="792"/>
                    <a:pt x="51" y="784"/>
                  </a:cubicBezTo>
                  <a:cubicBezTo>
                    <a:pt x="45" y="771"/>
                    <a:pt x="38" y="757"/>
                    <a:pt x="29" y="746"/>
                  </a:cubicBezTo>
                  <a:cubicBezTo>
                    <a:pt x="26" y="741"/>
                    <a:pt x="22" y="736"/>
                    <a:pt x="17" y="734"/>
                  </a:cubicBezTo>
                  <a:cubicBezTo>
                    <a:pt x="12" y="733"/>
                    <a:pt x="6" y="734"/>
                    <a:pt x="3" y="740"/>
                  </a:cubicBezTo>
                  <a:cubicBezTo>
                    <a:pt x="1" y="743"/>
                    <a:pt x="0" y="747"/>
                    <a:pt x="1" y="751"/>
                  </a:cubicBezTo>
                  <a:cubicBezTo>
                    <a:pt x="1" y="756"/>
                    <a:pt x="2" y="759"/>
                    <a:pt x="3" y="763"/>
                  </a:cubicBezTo>
                  <a:close/>
                  <a:moveTo>
                    <a:pt x="3" y="58"/>
                  </a:moveTo>
                  <a:cubicBezTo>
                    <a:pt x="14" y="87"/>
                    <a:pt x="34" y="107"/>
                    <a:pt x="54" y="124"/>
                  </a:cubicBezTo>
                  <a:cubicBezTo>
                    <a:pt x="56" y="125"/>
                    <a:pt x="58" y="127"/>
                    <a:pt x="60" y="127"/>
                  </a:cubicBezTo>
                  <a:cubicBezTo>
                    <a:pt x="61" y="128"/>
                    <a:pt x="62" y="128"/>
                    <a:pt x="63" y="128"/>
                  </a:cubicBezTo>
                  <a:cubicBezTo>
                    <a:pt x="64" y="127"/>
                    <a:pt x="65" y="127"/>
                    <a:pt x="66" y="125"/>
                  </a:cubicBezTo>
                  <a:cubicBezTo>
                    <a:pt x="70" y="121"/>
                    <a:pt x="64" y="107"/>
                    <a:pt x="63" y="102"/>
                  </a:cubicBezTo>
                  <a:cubicBezTo>
                    <a:pt x="59" y="94"/>
                    <a:pt x="55" y="86"/>
                    <a:pt x="51" y="78"/>
                  </a:cubicBezTo>
                  <a:cubicBezTo>
                    <a:pt x="45" y="65"/>
                    <a:pt x="38" y="52"/>
                    <a:pt x="29" y="40"/>
                  </a:cubicBezTo>
                  <a:cubicBezTo>
                    <a:pt x="26" y="35"/>
                    <a:pt x="22" y="31"/>
                    <a:pt x="17" y="29"/>
                  </a:cubicBezTo>
                  <a:cubicBezTo>
                    <a:pt x="12" y="27"/>
                    <a:pt x="6" y="29"/>
                    <a:pt x="3" y="34"/>
                  </a:cubicBezTo>
                  <a:cubicBezTo>
                    <a:pt x="1" y="37"/>
                    <a:pt x="0" y="42"/>
                    <a:pt x="1" y="46"/>
                  </a:cubicBezTo>
                  <a:cubicBezTo>
                    <a:pt x="1" y="50"/>
                    <a:pt x="2" y="54"/>
                    <a:pt x="3" y="58"/>
                  </a:cubicBezTo>
                  <a:close/>
                  <a:moveTo>
                    <a:pt x="137" y="2073"/>
                  </a:moveTo>
                  <a:cubicBezTo>
                    <a:pt x="137" y="2070"/>
                    <a:pt x="136" y="2067"/>
                    <a:pt x="135" y="2064"/>
                  </a:cubicBezTo>
                  <a:cubicBezTo>
                    <a:pt x="132" y="2062"/>
                    <a:pt x="129" y="2061"/>
                    <a:pt x="126" y="2062"/>
                  </a:cubicBezTo>
                  <a:cubicBezTo>
                    <a:pt x="119" y="2064"/>
                    <a:pt x="115" y="2070"/>
                    <a:pt x="111" y="2077"/>
                  </a:cubicBezTo>
                  <a:cubicBezTo>
                    <a:pt x="106" y="2085"/>
                    <a:pt x="101" y="2092"/>
                    <a:pt x="98" y="2101"/>
                  </a:cubicBezTo>
                  <a:cubicBezTo>
                    <a:pt x="92" y="2116"/>
                    <a:pt x="88" y="2131"/>
                    <a:pt x="83" y="2146"/>
                  </a:cubicBezTo>
                  <a:cubicBezTo>
                    <a:pt x="82" y="2150"/>
                    <a:pt x="81" y="2154"/>
                    <a:pt x="79" y="2158"/>
                  </a:cubicBezTo>
                  <a:cubicBezTo>
                    <a:pt x="102" y="2158"/>
                    <a:pt x="102" y="2158"/>
                    <a:pt x="102" y="2158"/>
                  </a:cubicBezTo>
                  <a:cubicBezTo>
                    <a:pt x="105" y="2155"/>
                    <a:pt x="107" y="2152"/>
                    <a:pt x="109" y="2149"/>
                  </a:cubicBezTo>
                  <a:cubicBezTo>
                    <a:pt x="116" y="2137"/>
                    <a:pt x="122" y="2125"/>
                    <a:pt x="128" y="2112"/>
                  </a:cubicBezTo>
                  <a:cubicBezTo>
                    <a:pt x="133" y="2100"/>
                    <a:pt x="139" y="2088"/>
                    <a:pt x="137" y="2073"/>
                  </a:cubicBezTo>
                  <a:close/>
                  <a:moveTo>
                    <a:pt x="142" y="2149"/>
                  </a:moveTo>
                  <a:cubicBezTo>
                    <a:pt x="142" y="2149"/>
                    <a:pt x="141" y="2148"/>
                    <a:pt x="141" y="2148"/>
                  </a:cubicBezTo>
                  <a:cubicBezTo>
                    <a:pt x="139" y="2147"/>
                    <a:pt x="136" y="2147"/>
                    <a:pt x="133" y="2148"/>
                  </a:cubicBezTo>
                  <a:cubicBezTo>
                    <a:pt x="128" y="2150"/>
                    <a:pt x="123" y="2154"/>
                    <a:pt x="118" y="2158"/>
                  </a:cubicBezTo>
                  <a:cubicBezTo>
                    <a:pt x="148" y="2158"/>
                    <a:pt x="148" y="2158"/>
                    <a:pt x="148" y="2158"/>
                  </a:cubicBezTo>
                  <a:cubicBezTo>
                    <a:pt x="147" y="2157"/>
                    <a:pt x="147" y="2155"/>
                    <a:pt x="146" y="2153"/>
                  </a:cubicBezTo>
                  <a:cubicBezTo>
                    <a:pt x="145" y="2151"/>
                    <a:pt x="144" y="2150"/>
                    <a:pt x="142" y="2149"/>
                  </a:cubicBezTo>
                  <a:close/>
                  <a:moveTo>
                    <a:pt x="87" y="2035"/>
                  </a:moveTo>
                  <a:cubicBezTo>
                    <a:pt x="88" y="2021"/>
                    <a:pt x="89" y="1998"/>
                    <a:pt x="77" y="1991"/>
                  </a:cubicBezTo>
                  <a:cubicBezTo>
                    <a:pt x="72" y="1988"/>
                    <a:pt x="65" y="1990"/>
                    <a:pt x="61" y="1995"/>
                  </a:cubicBezTo>
                  <a:cubicBezTo>
                    <a:pt x="57" y="2000"/>
                    <a:pt x="55" y="2007"/>
                    <a:pt x="54" y="2015"/>
                  </a:cubicBezTo>
                  <a:cubicBezTo>
                    <a:pt x="55" y="2040"/>
                    <a:pt x="58" y="2065"/>
                    <a:pt x="61" y="2089"/>
                  </a:cubicBezTo>
                  <a:cubicBezTo>
                    <a:pt x="63" y="2099"/>
                    <a:pt x="64" y="2109"/>
                    <a:pt x="66" y="2119"/>
                  </a:cubicBezTo>
                  <a:cubicBezTo>
                    <a:pt x="67" y="2122"/>
                    <a:pt x="70" y="2140"/>
                    <a:pt x="74" y="2132"/>
                  </a:cubicBezTo>
                  <a:cubicBezTo>
                    <a:pt x="76" y="2128"/>
                    <a:pt x="77" y="2122"/>
                    <a:pt x="78" y="2117"/>
                  </a:cubicBezTo>
                  <a:cubicBezTo>
                    <a:pt x="80" y="2106"/>
                    <a:pt x="81" y="2096"/>
                    <a:pt x="82" y="2086"/>
                  </a:cubicBezTo>
                  <a:cubicBezTo>
                    <a:pt x="85" y="2069"/>
                    <a:pt x="87" y="2052"/>
                    <a:pt x="87" y="2035"/>
                  </a:cubicBezTo>
                  <a:close/>
                  <a:moveTo>
                    <a:pt x="49" y="2105"/>
                  </a:moveTo>
                  <a:cubicBezTo>
                    <a:pt x="45" y="2091"/>
                    <a:pt x="39" y="2067"/>
                    <a:pt x="25" y="2063"/>
                  </a:cubicBezTo>
                  <a:cubicBezTo>
                    <a:pt x="21" y="2061"/>
                    <a:pt x="16" y="2062"/>
                    <a:pt x="13" y="2067"/>
                  </a:cubicBezTo>
                  <a:cubicBezTo>
                    <a:pt x="9" y="2072"/>
                    <a:pt x="9" y="2080"/>
                    <a:pt x="11" y="2087"/>
                  </a:cubicBezTo>
                  <a:cubicBezTo>
                    <a:pt x="17" y="2108"/>
                    <a:pt x="25" y="2129"/>
                    <a:pt x="35" y="2147"/>
                  </a:cubicBezTo>
                  <a:cubicBezTo>
                    <a:pt x="37" y="2151"/>
                    <a:pt x="39" y="2155"/>
                    <a:pt x="42" y="2158"/>
                  </a:cubicBezTo>
                  <a:cubicBezTo>
                    <a:pt x="63" y="2158"/>
                    <a:pt x="63" y="2158"/>
                    <a:pt x="63" y="2158"/>
                  </a:cubicBezTo>
                  <a:cubicBezTo>
                    <a:pt x="63" y="2158"/>
                    <a:pt x="62" y="2157"/>
                    <a:pt x="62" y="2156"/>
                  </a:cubicBezTo>
                  <a:cubicBezTo>
                    <a:pt x="59" y="2139"/>
                    <a:pt x="54" y="2122"/>
                    <a:pt x="49" y="2105"/>
                  </a:cubicBezTo>
                  <a:close/>
                </a:path>
              </a:pathLst>
            </a:custGeom>
            <a:solidFill>
              <a:schemeClr val="accent3"/>
            </a:solidFill>
            <a:ln>
              <a:noFill/>
            </a:ln>
          </p:spPr>
        </p:sp>
        <p:sp>
          <p:nvSpPr>
            <p:cNvPr id="20" name="Freeform 13"/>
            <p:cNvSpPr>
              <a:spLocks noEditPoints="1"/>
            </p:cNvSpPr>
            <p:nvPr/>
          </p:nvSpPr>
          <p:spPr bwMode="auto">
            <a:xfrm>
              <a:off x="3253293" y="-3175"/>
              <a:ext cx="4158424" cy="6861176"/>
            </a:xfrm>
            <a:custGeom>
              <a:avLst/>
              <a:gdLst/>
              <a:ahLst/>
              <a:cxnLst/>
              <a:rect l="0" t="0" r="r" b="b"/>
              <a:pathLst>
                <a:path w="1307" h="2158">
                  <a:moveTo>
                    <a:pt x="1155" y="763"/>
                  </a:moveTo>
                  <a:cubicBezTo>
                    <a:pt x="1166" y="793"/>
                    <a:pt x="1186" y="812"/>
                    <a:pt x="1206" y="829"/>
                  </a:cubicBezTo>
                  <a:cubicBezTo>
                    <a:pt x="1208" y="831"/>
                    <a:pt x="1210" y="832"/>
                    <a:pt x="1212" y="833"/>
                  </a:cubicBezTo>
                  <a:cubicBezTo>
                    <a:pt x="1213" y="833"/>
                    <a:pt x="1214" y="833"/>
                    <a:pt x="1214" y="833"/>
                  </a:cubicBezTo>
                  <a:cubicBezTo>
                    <a:pt x="1216" y="833"/>
                    <a:pt x="1217" y="832"/>
                    <a:pt x="1218" y="831"/>
                  </a:cubicBezTo>
                  <a:cubicBezTo>
                    <a:pt x="1222" y="826"/>
                    <a:pt x="1216" y="813"/>
                    <a:pt x="1215" y="808"/>
                  </a:cubicBezTo>
                  <a:cubicBezTo>
                    <a:pt x="1211" y="800"/>
                    <a:pt x="1207" y="792"/>
                    <a:pt x="1203" y="784"/>
                  </a:cubicBezTo>
                  <a:cubicBezTo>
                    <a:pt x="1197" y="771"/>
                    <a:pt x="1190" y="757"/>
                    <a:pt x="1181" y="746"/>
                  </a:cubicBezTo>
                  <a:cubicBezTo>
                    <a:pt x="1178" y="741"/>
                    <a:pt x="1174" y="736"/>
                    <a:pt x="1169" y="734"/>
                  </a:cubicBezTo>
                  <a:cubicBezTo>
                    <a:pt x="1164" y="733"/>
                    <a:pt x="1158" y="734"/>
                    <a:pt x="1155" y="740"/>
                  </a:cubicBezTo>
                  <a:cubicBezTo>
                    <a:pt x="1153" y="743"/>
                    <a:pt x="1152" y="747"/>
                    <a:pt x="1153" y="751"/>
                  </a:cubicBezTo>
                  <a:cubicBezTo>
                    <a:pt x="1153" y="756"/>
                    <a:pt x="1154" y="759"/>
                    <a:pt x="1155" y="763"/>
                  </a:cubicBezTo>
                  <a:close/>
                  <a:moveTo>
                    <a:pt x="74" y="425"/>
                  </a:moveTo>
                  <a:cubicBezTo>
                    <a:pt x="77" y="429"/>
                    <a:pt x="87" y="413"/>
                    <a:pt x="92" y="406"/>
                  </a:cubicBezTo>
                  <a:cubicBezTo>
                    <a:pt x="98" y="398"/>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5"/>
                  </a:cubicBezTo>
                  <a:cubicBezTo>
                    <a:pt x="119" y="297"/>
                    <a:pt x="115" y="303"/>
                    <a:pt x="111" y="310"/>
                  </a:cubicBezTo>
                  <a:cubicBezTo>
                    <a:pt x="106" y="318"/>
                    <a:pt x="101" y="325"/>
                    <a:pt x="98" y="334"/>
                  </a:cubicBezTo>
                  <a:cubicBezTo>
                    <a:pt x="92" y="349"/>
                    <a:pt x="88" y="364"/>
                    <a:pt x="83" y="379"/>
                  </a:cubicBezTo>
                  <a:cubicBezTo>
                    <a:pt x="79" y="394"/>
                    <a:pt x="70" y="420"/>
                    <a:pt x="74" y="425"/>
                  </a:cubicBezTo>
                  <a:close/>
                  <a:moveTo>
                    <a:pt x="1155" y="58"/>
                  </a:moveTo>
                  <a:cubicBezTo>
                    <a:pt x="1166" y="87"/>
                    <a:pt x="1186" y="107"/>
                    <a:pt x="1206" y="124"/>
                  </a:cubicBezTo>
                  <a:cubicBezTo>
                    <a:pt x="1208" y="125"/>
                    <a:pt x="1210" y="127"/>
                    <a:pt x="1212" y="127"/>
                  </a:cubicBezTo>
                  <a:cubicBezTo>
                    <a:pt x="1213" y="128"/>
                    <a:pt x="1214" y="128"/>
                    <a:pt x="1214" y="128"/>
                  </a:cubicBezTo>
                  <a:cubicBezTo>
                    <a:pt x="1216" y="127"/>
                    <a:pt x="1217" y="127"/>
                    <a:pt x="1218" y="125"/>
                  </a:cubicBezTo>
                  <a:cubicBezTo>
                    <a:pt x="1222" y="121"/>
                    <a:pt x="1216" y="107"/>
                    <a:pt x="1215" y="102"/>
                  </a:cubicBezTo>
                  <a:cubicBezTo>
                    <a:pt x="1211" y="94"/>
                    <a:pt x="1207" y="86"/>
                    <a:pt x="1203" y="78"/>
                  </a:cubicBezTo>
                  <a:cubicBezTo>
                    <a:pt x="1197" y="65"/>
                    <a:pt x="1190" y="52"/>
                    <a:pt x="1181" y="40"/>
                  </a:cubicBezTo>
                  <a:cubicBezTo>
                    <a:pt x="1178" y="35"/>
                    <a:pt x="1174" y="31"/>
                    <a:pt x="1169" y="29"/>
                  </a:cubicBezTo>
                  <a:cubicBezTo>
                    <a:pt x="1164" y="27"/>
                    <a:pt x="1158" y="29"/>
                    <a:pt x="1155" y="34"/>
                  </a:cubicBezTo>
                  <a:cubicBezTo>
                    <a:pt x="1153" y="37"/>
                    <a:pt x="1152" y="42"/>
                    <a:pt x="1153" y="46"/>
                  </a:cubicBezTo>
                  <a:cubicBezTo>
                    <a:pt x="1153" y="50"/>
                    <a:pt x="1154" y="54"/>
                    <a:pt x="1155" y="58"/>
                  </a:cubicBezTo>
                  <a:close/>
                  <a:moveTo>
                    <a:pt x="77" y="932"/>
                  </a:moveTo>
                  <a:cubicBezTo>
                    <a:pt x="72" y="929"/>
                    <a:pt x="65" y="931"/>
                    <a:pt x="61" y="937"/>
                  </a:cubicBezTo>
                  <a:cubicBezTo>
                    <a:pt x="57" y="942"/>
                    <a:pt x="55" y="949"/>
                    <a:pt x="54" y="956"/>
                  </a:cubicBezTo>
                  <a:cubicBezTo>
                    <a:pt x="55" y="981"/>
                    <a:pt x="58" y="1006"/>
                    <a:pt x="61" y="1031"/>
                  </a:cubicBezTo>
                  <a:cubicBezTo>
                    <a:pt x="63" y="1041"/>
                    <a:pt x="64" y="1051"/>
                    <a:pt x="66" y="1061"/>
                  </a:cubicBezTo>
                  <a:cubicBezTo>
                    <a:pt x="67" y="1064"/>
                    <a:pt x="70" y="1082"/>
                    <a:pt x="74" y="1074"/>
                  </a:cubicBezTo>
                  <a:cubicBezTo>
                    <a:pt x="76" y="1069"/>
                    <a:pt x="77" y="1063"/>
                    <a:pt x="78" y="1058"/>
                  </a:cubicBezTo>
                  <a:cubicBezTo>
                    <a:pt x="80" y="1048"/>
                    <a:pt x="81" y="1038"/>
                    <a:pt x="82" y="1028"/>
                  </a:cubicBezTo>
                  <a:cubicBezTo>
                    <a:pt x="85" y="1011"/>
                    <a:pt x="86" y="994"/>
                    <a:pt x="87" y="977"/>
                  </a:cubicBezTo>
                  <a:cubicBezTo>
                    <a:pt x="88" y="963"/>
                    <a:pt x="89" y="940"/>
                    <a:pt x="77" y="932"/>
                  </a:cubicBezTo>
                  <a:close/>
                  <a:moveTo>
                    <a:pt x="66" y="352"/>
                  </a:moveTo>
                  <a:cubicBezTo>
                    <a:pt x="67" y="355"/>
                    <a:pt x="70" y="374"/>
                    <a:pt x="74" y="366"/>
                  </a:cubicBezTo>
                  <a:cubicBezTo>
                    <a:pt x="76" y="361"/>
                    <a:pt x="77" y="355"/>
                    <a:pt x="78" y="350"/>
                  </a:cubicBezTo>
                  <a:cubicBezTo>
                    <a:pt x="80" y="340"/>
                    <a:pt x="81" y="329"/>
                    <a:pt x="82" y="319"/>
                  </a:cubicBezTo>
                  <a:cubicBezTo>
                    <a:pt x="85" y="302"/>
                    <a:pt x="86" y="285"/>
                    <a:pt x="87" y="268"/>
                  </a:cubicBezTo>
                  <a:cubicBezTo>
                    <a:pt x="88" y="254"/>
                    <a:pt x="89" y="231"/>
                    <a:pt x="77" y="224"/>
                  </a:cubicBezTo>
                  <a:cubicBezTo>
                    <a:pt x="72" y="221"/>
                    <a:pt x="65" y="223"/>
                    <a:pt x="61" y="228"/>
                  </a:cubicBezTo>
                  <a:cubicBezTo>
                    <a:pt x="57" y="233"/>
                    <a:pt x="55" y="240"/>
                    <a:pt x="54" y="248"/>
                  </a:cubicBezTo>
                  <a:cubicBezTo>
                    <a:pt x="55" y="273"/>
                    <a:pt x="58" y="298"/>
                    <a:pt x="61" y="323"/>
                  </a:cubicBezTo>
                  <a:cubicBezTo>
                    <a:pt x="63" y="333"/>
                    <a:pt x="64" y="342"/>
                    <a:pt x="66" y="352"/>
                  </a:cubicBezTo>
                  <a:close/>
                  <a:moveTo>
                    <a:pt x="1203" y="57"/>
                  </a:moveTo>
                  <a:cubicBezTo>
                    <a:pt x="1206" y="61"/>
                    <a:pt x="1220" y="86"/>
                    <a:pt x="1220" y="75"/>
                  </a:cubicBezTo>
                  <a:cubicBezTo>
                    <a:pt x="1220" y="64"/>
                    <a:pt x="1217" y="51"/>
                    <a:pt x="1214" y="40"/>
                  </a:cubicBezTo>
                  <a:cubicBezTo>
                    <a:pt x="1211" y="26"/>
                    <a:pt x="1208" y="13"/>
                    <a:pt x="1204" y="0"/>
                  </a:cubicBezTo>
                  <a:cubicBezTo>
                    <a:pt x="1173" y="0"/>
                    <a:pt x="1173" y="0"/>
                    <a:pt x="1173" y="0"/>
                  </a:cubicBezTo>
                  <a:cubicBezTo>
                    <a:pt x="1177" y="11"/>
                    <a:pt x="1182" y="21"/>
                    <a:pt x="1187" y="31"/>
                  </a:cubicBezTo>
                  <a:cubicBezTo>
                    <a:pt x="1192" y="40"/>
                    <a:pt x="1197" y="49"/>
                    <a:pt x="1203" y="57"/>
                  </a:cubicBezTo>
                  <a:close/>
                  <a:moveTo>
                    <a:pt x="49" y="1047"/>
                  </a:moveTo>
                  <a:cubicBezTo>
                    <a:pt x="45" y="1032"/>
                    <a:pt x="39" y="1009"/>
                    <a:pt x="25" y="1004"/>
                  </a:cubicBezTo>
                  <a:cubicBezTo>
                    <a:pt x="21" y="1003"/>
                    <a:pt x="16" y="1004"/>
                    <a:pt x="13" y="1008"/>
                  </a:cubicBezTo>
                  <a:cubicBezTo>
                    <a:pt x="9" y="1014"/>
                    <a:pt x="9" y="1022"/>
                    <a:pt x="11" y="1029"/>
                  </a:cubicBezTo>
                  <a:cubicBezTo>
                    <a:pt x="17" y="1050"/>
                    <a:pt x="25" y="1070"/>
                    <a:pt x="35" y="1089"/>
                  </a:cubicBezTo>
                  <a:cubicBezTo>
                    <a:pt x="40" y="1098"/>
                    <a:pt x="46" y="1107"/>
                    <a:pt x="51" y="1116"/>
                  </a:cubicBezTo>
                  <a:cubicBezTo>
                    <a:pt x="54" y="1120"/>
                    <a:pt x="68" y="1144"/>
                    <a:pt x="68" y="1134"/>
                  </a:cubicBezTo>
                  <a:cubicBezTo>
                    <a:pt x="68" y="1122"/>
                    <a:pt x="65" y="1109"/>
                    <a:pt x="62" y="1098"/>
                  </a:cubicBezTo>
                  <a:cubicBezTo>
                    <a:pt x="59" y="1081"/>
                    <a:pt x="54" y="1064"/>
                    <a:pt x="49" y="1047"/>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29"/>
                    <a:pt x="137" y="1015"/>
                  </a:cubicBezTo>
                  <a:cubicBezTo>
                    <a:pt x="137" y="1011"/>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1226" y="75"/>
                  </a:moveTo>
                  <a:cubicBezTo>
                    <a:pt x="1229" y="79"/>
                    <a:pt x="1239" y="63"/>
                    <a:pt x="1244" y="56"/>
                  </a:cubicBezTo>
                  <a:cubicBezTo>
                    <a:pt x="1250" y="48"/>
                    <a:pt x="1256" y="40"/>
                    <a:pt x="1261" y="32"/>
                  </a:cubicBezTo>
                  <a:cubicBezTo>
                    <a:pt x="1267" y="22"/>
                    <a:pt x="1273" y="11"/>
                    <a:pt x="1278" y="0"/>
                  </a:cubicBezTo>
                  <a:cubicBezTo>
                    <a:pt x="1244" y="0"/>
                    <a:pt x="1244" y="0"/>
                    <a:pt x="1244" y="0"/>
                  </a:cubicBezTo>
                  <a:cubicBezTo>
                    <a:pt x="1241" y="10"/>
                    <a:pt x="1238" y="20"/>
                    <a:pt x="1235" y="29"/>
                  </a:cubicBezTo>
                  <a:cubicBezTo>
                    <a:pt x="1231" y="44"/>
                    <a:pt x="1222" y="71"/>
                    <a:pt x="1226" y="75"/>
                  </a:cubicBezTo>
                  <a:close/>
                  <a:moveTo>
                    <a:pt x="1226" y="1486"/>
                  </a:moveTo>
                  <a:cubicBezTo>
                    <a:pt x="1229" y="1490"/>
                    <a:pt x="1239" y="1475"/>
                    <a:pt x="1244" y="1467"/>
                  </a:cubicBezTo>
                  <a:cubicBezTo>
                    <a:pt x="1250" y="1460"/>
                    <a:pt x="1256" y="1451"/>
                    <a:pt x="1261" y="1443"/>
                  </a:cubicBezTo>
                  <a:cubicBezTo>
                    <a:pt x="1268" y="1432"/>
                    <a:pt x="1274" y="1420"/>
                    <a:pt x="1280" y="1407"/>
                  </a:cubicBezTo>
                  <a:cubicBezTo>
                    <a:pt x="1285" y="1395"/>
                    <a:pt x="1291" y="1382"/>
                    <a:pt x="1289" y="1367"/>
                  </a:cubicBezTo>
                  <a:cubicBezTo>
                    <a:pt x="1289" y="1364"/>
                    <a:pt x="1288" y="1361"/>
                    <a:pt x="1287" y="1359"/>
                  </a:cubicBezTo>
                  <a:cubicBezTo>
                    <a:pt x="1284" y="1356"/>
                    <a:pt x="1281" y="1356"/>
                    <a:pt x="1278" y="1357"/>
                  </a:cubicBezTo>
                  <a:cubicBezTo>
                    <a:pt x="1271" y="1359"/>
                    <a:pt x="1267" y="1365"/>
                    <a:pt x="1263" y="1371"/>
                  </a:cubicBezTo>
                  <a:cubicBezTo>
                    <a:pt x="1258" y="1379"/>
                    <a:pt x="1253" y="1387"/>
                    <a:pt x="1250" y="1396"/>
                  </a:cubicBezTo>
                  <a:cubicBezTo>
                    <a:pt x="1244" y="1410"/>
                    <a:pt x="1240" y="1425"/>
                    <a:pt x="1235" y="1441"/>
                  </a:cubicBezTo>
                  <a:cubicBezTo>
                    <a:pt x="1231" y="1455"/>
                    <a:pt x="1222" y="1482"/>
                    <a:pt x="1226" y="1486"/>
                  </a:cubicBezTo>
                  <a:close/>
                  <a:moveTo>
                    <a:pt x="1177" y="651"/>
                  </a:moveTo>
                  <a:cubicBezTo>
                    <a:pt x="1173" y="650"/>
                    <a:pt x="1168" y="651"/>
                    <a:pt x="1165" y="655"/>
                  </a:cubicBezTo>
                  <a:cubicBezTo>
                    <a:pt x="1161" y="661"/>
                    <a:pt x="1161" y="669"/>
                    <a:pt x="1163" y="676"/>
                  </a:cubicBezTo>
                  <a:cubicBezTo>
                    <a:pt x="1169" y="697"/>
                    <a:pt x="1177" y="718"/>
                    <a:pt x="1187" y="736"/>
                  </a:cubicBezTo>
                  <a:cubicBezTo>
                    <a:pt x="1192" y="745"/>
                    <a:pt x="1197" y="754"/>
                    <a:pt x="1203" y="763"/>
                  </a:cubicBezTo>
                  <a:cubicBezTo>
                    <a:pt x="1206" y="767"/>
                    <a:pt x="1220" y="791"/>
                    <a:pt x="1220" y="781"/>
                  </a:cubicBezTo>
                  <a:cubicBezTo>
                    <a:pt x="1220" y="769"/>
                    <a:pt x="1217" y="757"/>
                    <a:pt x="1214" y="745"/>
                  </a:cubicBezTo>
                  <a:cubicBezTo>
                    <a:pt x="1211" y="728"/>
                    <a:pt x="1206" y="711"/>
                    <a:pt x="1201" y="694"/>
                  </a:cubicBezTo>
                  <a:cubicBezTo>
                    <a:pt x="1196" y="680"/>
                    <a:pt x="1191" y="656"/>
                    <a:pt x="1177" y="651"/>
                  </a:cubicBezTo>
                  <a:close/>
                  <a:moveTo>
                    <a:pt x="1201" y="1400"/>
                  </a:moveTo>
                  <a:cubicBezTo>
                    <a:pt x="1196" y="1385"/>
                    <a:pt x="1191" y="1362"/>
                    <a:pt x="1177" y="1357"/>
                  </a:cubicBezTo>
                  <a:cubicBezTo>
                    <a:pt x="1173" y="1355"/>
                    <a:pt x="1168" y="1357"/>
                    <a:pt x="1165" y="1361"/>
                  </a:cubicBezTo>
                  <a:cubicBezTo>
                    <a:pt x="1161" y="1366"/>
                    <a:pt x="1161" y="1375"/>
                    <a:pt x="1163" y="1382"/>
                  </a:cubicBezTo>
                  <a:cubicBezTo>
                    <a:pt x="1169" y="1403"/>
                    <a:pt x="1177" y="1423"/>
                    <a:pt x="1187" y="1442"/>
                  </a:cubicBezTo>
                  <a:cubicBezTo>
                    <a:pt x="1192" y="1451"/>
                    <a:pt x="1197" y="1460"/>
                    <a:pt x="1203" y="1468"/>
                  </a:cubicBezTo>
                  <a:cubicBezTo>
                    <a:pt x="1206" y="1473"/>
                    <a:pt x="1220" y="1497"/>
                    <a:pt x="1220" y="1487"/>
                  </a:cubicBezTo>
                  <a:cubicBezTo>
                    <a:pt x="1220" y="1475"/>
                    <a:pt x="1217" y="1462"/>
                    <a:pt x="1214" y="1451"/>
                  </a:cubicBezTo>
                  <a:cubicBezTo>
                    <a:pt x="1211" y="1434"/>
                    <a:pt x="1206" y="1416"/>
                    <a:pt x="1201" y="1400"/>
                  </a:cubicBezTo>
                  <a:close/>
                  <a:moveTo>
                    <a:pt x="1226" y="16"/>
                  </a:moveTo>
                  <a:cubicBezTo>
                    <a:pt x="1228" y="11"/>
                    <a:pt x="1229" y="5"/>
                    <a:pt x="1230" y="0"/>
                  </a:cubicBezTo>
                  <a:cubicBezTo>
                    <a:pt x="1218" y="0"/>
                    <a:pt x="1218" y="0"/>
                    <a:pt x="1218" y="0"/>
                  </a:cubicBezTo>
                  <a:cubicBezTo>
                    <a:pt x="1218" y="1"/>
                    <a:pt x="1218" y="2"/>
                    <a:pt x="1218" y="2"/>
                  </a:cubicBezTo>
                  <a:cubicBezTo>
                    <a:pt x="1219" y="5"/>
                    <a:pt x="1222" y="24"/>
                    <a:pt x="1226" y="16"/>
                  </a:cubicBezTo>
                  <a:close/>
                  <a:moveTo>
                    <a:pt x="1229" y="1285"/>
                  </a:moveTo>
                  <a:cubicBezTo>
                    <a:pt x="1224" y="1282"/>
                    <a:pt x="1217" y="1284"/>
                    <a:pt x="1213" y="1289"/>
                  </a:cubicBezTo>
                  <a:cubicBezTo>
                    <a:pt x="1209" y="1294"/>
                    <a:pt x="1207" y="1302"/>
                    <a:pt x="1206" y="1309"/>
                  </a:cubicBezTo>
                  <a:cubicBezTo>
                    <a:pt x="1207" y="1334"/>
                    <a:pt x="1210" y="1359"/>
                    <a:pt x="1213" y="1384"/>
                  </a:cubicBezTo>
                  <a:cubicBezTo>
                    <a:pt x="1215" y="1394"/>
                    <a:pt x="1216" y="1404"/>
                    <a:pt x="1218" y="1413"/>
                  </a:cubicBezTo>
                  <a:cubicBezTo>
                    <a:pt x="1219" y="1416"/>
                    <a:pt x="1222" y="1435"/>
                    <a:pt x="1226" y="1427"/>
                  </a:cubicBezTo>
                  <a:cubicBezTo>
                    <a:pt x="1228" y="1422"/>
                    <a:pt x="1229" y="1416"/>
                    <a:pt x="1230" y="1411"/>
                  </a:cubicBezTo>
                  <a:cubicBezTo>
                    <a:pt x="1232" y="1401"/>
                    <a:pt x="1233" y="1391"/>
                    <a:pt x="1234" y="1381"/>
                  </a:cubicBezTo>
                  <a:cubicBezTo>
                    <a:pt x="1237" y="1364"/>
                    <a:pt x="1238" y="1347"/>
                    <a:pt x="1239" y="1330"/>
                  </a:cubicBezTo>
                  <a:cubicBezTo>
                    <a:pt x="1240" y="1315"/>
                    <a:pt x="1241" y="1293"/>
                    <a:pt x="1229" y="1285"/>
                  </a:cubicBezTo>
                  <a:close/>
                  <a:moveTo>
                    <a:pt x="1226" y="721"/>
                  </a:moveTo>
                  <a:cubicBezTo>
                    <a:pt x="1228" y="717"/>
                    <a:pt x="1229" y="710"/>
                    <a:pt x="1230" y="705"/>
                  </a:cubicBezTo>
                  <a:cubicBezTo>
                    <a:pt x="1232" y="695"/>
                    <a:pt x="1233" y="685"/>
                    <a:pt x="1234" y="675"/>
                  </a:cubicBezTo>
                  <a:cubicBezTo>
                    <a:pt x="1237" y="658"/>
                    <a:pt x="1238" y="641"/>
                    <a:pt x="1239" y="624"/>
                  </a:cubicBezTo>
                  <a:cubicBezTo>
                    <a:pt x="1240" y="610"/>
                    <a:pt x="1241" y="587"/>
                    <a:pt x="1229" y="580"/>
                  </a:cubicBezTo>
                  <a:cubicBezTo>
                    <a:pt x="1224" y="577"/>
                    <a:pt x="1217" y="579"/>
                    <a:pt x="1213" y="584"/>
                  </a:cubicBezTo>
                  <a:cubicBezTo>
                    <a:pt x="1209" y="589"/>
                    <a:pt x="1207" y="596"/>
                    <a:pt x="1206" y="603"/>
                  </a:cubicBezTo>
                  <a:cubicBezTo>
                    <a:pt x="1207" y="629"/>
                    <a:pt x="1210" y="653"/>
                    <a:pt x="1213" y="678"/>
                  </a:cubicBezTo>
                  <a:cubicBezTo>
                    <a:pt x="1215" y="688"/>
                    <a:pt x="1216" y="698"/>
                    <a:pt x="1218" y="708"/>
                  </a:cubicBezTo>
                  <a:cubicBezTo>
                    <a:pt x="1219" y="711"/>
                    <a:pt x="1222" y="729"/>
                    <a:pt x="1226" y="721"/>
                  </a:cubicBezTo>
                  <a:close/>
                  <a:moveTo>
                    <a:pt x="35" y="380"/>
                  </a:moveTo>
                  <a:cubicBezTo>
                    <a:pt x="40" y="390"/>
                    <a:pt x="46" y="399"/>
                    <a:pt x="51" y="407"/>
                  </a:cubicBezTo>
                  <a:cubicBezTo>
                    <a:pt x="54" y="411"/>
                    <a:pt x="68" y="435"/>
                    <a:pt x="68" y="425"/>
                  </a:cubicBezTo>
                  <a:cubicBezTo>
                    <a:pt x="68" y="414"/>
                    <a:pt x="65" y="401"/>
                    <a:pt x="62" y="390"/>
                  </a:cubicBezTo>
                  <a:cubicBezTo>
                    <a:pt x="59" y="372"/>
                    <a:pt x="54" y="355"/>
                    <a:pt x="49" y="338"/>
                  </a:cubicBezTo>
                  <a:cubicBezTo>
                    <a:pt x="45" y="324"/>
                    <a:pt x="39" y="300"/>
                    <a:pt x="25" y="296"/>
                  </a:cubicBezTo>
                  <a:cubicBezTo>
                    <a:pt x="21" y="294"/>
                    <a:pt x="16" y="295"/>
                    <a:pt x="13" y="300"/>
                  </a:cubicBezTo>
                  <a:cubicBezTo>
                    <a:pt x="9" y="305"/>
                    <a:pt x="9" y="314"/>
                    <a:pt x="11" y="320"/>
                  </a:cubicBezTo>
                  <a:cubicBezTo>
                    <a:pt x="17" y="342"/>
                    <a:pt x="25" y="362"/>
                    <a:pt x="35" y="380"/>
                  </a:cubicBezTo>
                  <a:close/>
                  <a:moveTo>
                    <a:pt x="1244" y="762"/>
                  </a:moveTo>
                  <a:cubicBezTo>
                    <a:pt x="1250" y="754"/>
                    <a:pt x="1256" y="746"/>
                    <a:pt x="1261" y="737"/>
                  </a:cubicBezTo>
                  <a:cubicBezTo>
                    <a:pt x="1268" y="726"/>
                    <a:pt x="1274" y="714"/>
                    <a:pt x="1280" y="701"/>
                  </a:cubicBezTo>
                  <a:cubicBezTo>
                    <a:pt x="1285" y="689"/>
                    <a:pt x="1291" y="677"/>
                    <a:pt x="1289" y="662"/>
                  </a:cubicBezTo>
                  <a:cubicBezTo>
                    <a:pt x="1289" y="659"/>
                    <a:pt x="1288" y="655"/>
                    <a:pt x="1287" y="653"/>
                  </a:cubicBezTo>
                  <a:cubicBezTo>
                    <a:pt x="1284" y="650"/>
                    <a:pt x="1281" y="650"/>
                    <a:pt x="1278" y="651"/>
                  </a:cubicBezTo>
                  <a:cubicBezTo>
                    <a:pt x="1271" y="653"/>
                    <a:pt x="1267" y="659"/>
                    <a:pt x="1263" y="666"/>
                  </a:cubicBezTo>
                  <a:cubicBezTo>
                    <a:pt x="1258" y="673"/>
                    <a:pt x="1253" y="681"/>
                    <a:pt x="1250" y="690"/>
                  </a:cubicBezTo>
                  <a:cubicBezTo>
                    <a:pt x="1244" y="705"/>
                    <a:pt x="1240" y="720"/>
                    <a:pt x="1235" y="735"/>
                  </a:cubicBezTo>
                  <a:cubicBezTo>
                    <a:pt x="1231" y="750"/>
                    <a:pt x="1222" y="776"/>
                    <a:pt x="1226" y="780"/>
                  </a:cubicBezTo>
                  <a:cubicBezTo>
                    <a:pt x="1229" y="784"/>
                    <a:pt x="1239" y="769"/>
                    <a:pt x="1244" y="762"/>
                  </a:cubicBezTo>
                  <a:close/>
                  <a:moveTo>
                    <a:pt x="1252" y="65"/>
                  </a:moveTo>
                  <a:cubicBezTo>
                    <a:pt x="1240" y="82"/>
                    <a:pt x="1225" y="118"/>
                    <a:pt x="1228" y="124"/>
                  </a:cubicBezTo>
                  <a:cubicBezTo>
                    <a:pt x="1231" y="130"/>
                    <a:pt x="1269" y="105"/>
                    <a:pt x="1284" y="85"/>
                  </a:cubicBezTo>
                  <a:cubicBezTo>
                    <a:pt x="1292" y="74"/>
                    <a:pt x="1307" y="52"/>
                    <a:pt x="1298" y="36"/>
                  </a:cubicBezTo>
                  <a:cubicBezTo>
                    <a:pt x="1297" y="35"/>
                    <a:pt x="1296" y="33"/>
                    <a:pt x="1294" y="32"/>
                  </a:cubicBezTo>
                  <a:cubicBezTo>
                    <a:pt x="1294" y="32"/>
                    <a:pt x="1293" y="32"/>
                    <a:pt x="1293" y="32"/>
                  </a:cubicBezTo>
                  <a:cubicBezTo>
                    <a:pt x="1291" y="30"/>
                    <a:pt x="1288" y="31"/>
                    <a:pt x="1285" y="32"/>
                  </a:cubicBezTo>
                  <a:cubicBezTo>
                    <a:pt x="1272" y="37"/>
                    <a:pt x="1261" y="51"/>
                    <a:pt x="1252" y="65"/>
                  </a:cubicBezTo>
                  <a:close/>
                  <a:moveTo>
                    <a:pt x="1239" y="2035"/>
                  </a:moveTo>
                  <a:cubicBezTo>
                    <a:pt x="1240" y="2021"/>
                    <a:pt x="1241" y="1998"/>
                    <a:pt x="1229" y="1991"/>
                  </a:cubicBezTo>
                  <a:cubicBezTo>
                    <a:pt x="1224" y="1988"/>
                    <a:pt x="1217" y="1990"/>
                    <a:pt x="1213" y="1995"/>
                  </a:cubicBezTo>
                  <a:cubicBezTo>
                    <a:pt x="1209" y="2000"/>
                    <a:pt x="1207" y="2007"/>
                    <a:pt x="1206" y="2015"/>
                  </a:cubicBezTo>
                  <a:cubicBezTo>
                    <a:pt x="1207" y="2040"/>
                    <a:pt x="1210" y="2065"/>
                    <a:pt x="1213" y="2089"/>
                  </a:cubicBezTo>
                  <a:cubicBezTo>
                    <a:pt x="1215" y="2099"/>
                    <a:pt x="1216" y="2109"/>
                    <a:pt x="1218" y="2119"/>
                  </a:cubicBezTo>
                  <a:cubicBezTo>
                    <a:pt x="1219" y="2122"/>
                    <a:pt x="1222" y="2140"/>
                    <a:pt x="1226" y="2132"/>
                  </a:cubicBezTo>
                  <a:cubicBezTo>
                    <a:pt x="1228" y="2128"/>
                    <a:pt x="1229" y="2122"/>
                    <a:pt x="1230" y="2117"/>
                  </a:cubicBezTo>
                  <a:cubicBezTo>
                    <a:pt x="1232" y="2106"/>
                    <a:pt x="1233" y="2096"/>
                    <a:pt x="1234" y="2086"/>
                  </a:cubicBezTo>
                  <a:cubicBezTo>
                    <a:pt x="1237" y="2069"/>
                    <a:pt x="1238" y="2052"/>
                    <a:pt x="1239" y="2035"/>
                  </a:cubicBezTo>
                  <a:close/>
                  <a:moveTo>
                    <a:pt x="1206" y="1535"/>
                  </a:moveTo>
                  <a:cubicBezTo>
                    <a:pt x="1208" y="1536"/>
                    <a:pt x="1210" y="1538"/>
                    <a:pt x="1212" y="1539"/>
                  </a:cubicBezTo>
                  <a:cubicBezTo>
                    <a:pt x="1213" y="1539"/>
                    <a:pt x="1214" y="1539"/>
                    <a:pt x="1214" y="1539"/>
                  </a:cubicBezTo>
                  <a:cubicBezTo>
                    <a:pt x="1216" y="1539"/>
                    <a:pt x="1217" y="1538"/>
                    <a:pt x="1218" y="1537"/>
                  </a:cubicBezTo>
                  <a:cubicBezTo>
                    <a:pt x="1222" y="1532"/>
                    <a:pt x="1216" y="1518"/>
                    <a:pt x="1215" y="1514"/>
                  </a:cubicBezTo>
                  <a:cubicBezTo>
                    <a:pt x="1211" y="1505"/>
                    <a:pt x="1207" y="1497"/>
                    <a:pt x="1203" y="1490"/>
                  </a:cubicBezTo>
                  <a:cubicBezTo>
                    <a:pt x="1197" y="1476"/>
                    <a:pt x="1190" y="1463"/>
                    <a:pt x="1181" y="1451"/>
                  </a:cubicBezTo>
                  <a:cubicBezTo>
                    <a:pt x="1178" y="1446"/>
                    <a:pt x="1174" y="1442"/>
                    <a:pt x="1169" y="1440"/>
                  </a:cubicBezTo>
                  <a:cubicBezTo>
                    <a:pt x="1164" y="1438"/>
                    <a:pt x="1158" y="1440"/>
                    <a:pt x="1155" y="1445"/>
                  </a:cubicBezTo>
                  <a:cubicBezTo>
                    <a:pt x="1153" y="1448"/>
                    <a:pt x="1152" y="1453"/>
                    <a:pt x="1153" y="1457"/>
                  </a:cubicBezTo>
                  <a:cubicBezTo>
                    <a:pt x="1153" y="1461"/>
                    <a:pt x="1154" y="1465"/>
                    <a:pt x="1155" y="1469"/>
                  </a:cubicBezTo>
                  <a:cubicBezTo>
                    <a:pt x="1166" y="1498"/>
                    <a:pt x="1186" y="1518"/>
                    <a:pt x="1206" y="1535"/>
                  </a:cubicBezTo>
                  <a:close/>
                  <a:moveTo>
                    <a:pt x="1169" y="2146"/>
                  </a:moveTo>
                  <a:cubicBezTo>
                    <a:pt x="1164" y="2144"/>
                    <a:pt x="1158" y="2145"/>
                    <a:pt x="1155" y="2151"/>
                  </a:cubicBezTo>
                  <a:cubicBezTo>
                    <a:pt x="1154" y="2153"/>
                    <a:pt x="1153" y="2156"/>
                    <a:pt x="1153" y="2158"/>
                  </a:cubicBezTo>
                  <a:cubicBezTo>
                    <a:pt x="1183" y="2158"/>
                    <a:pt x="1183" y="2158"/>
                    <a:pt x="1183" y="2158"/>
                  </a:cubicBezTo>
                  <a:cubicBezTo>
                    <a:pt x="1182" y="2158"/>
                    <a:pt x="1182" y="2157"/>
                    <a:pt x="1181" y="2157"/>
                  </a:cubicBezTo>
                  <a:cubicBezTo>
                    <a:pt x="1178" y="2152"/>
                    <a:pt x="1174" y="2147"/>
                    <a:pt x="1169" y="2146"/>
                  </a:cubicBezTo>
                  <a:close/>
                  <a:moveTo>
                    <a:pt x="1289" y="2073"/>
                  </a:moveTo>
                  <a:cubicBezTo>
                    <a:pt x="1289" y="2070"/>
                    <a:pt x="1288" y="2067"/>
                    <a:pt x="1287" y="2064"/>
                  </a:cubicBezTo>
                  <a:cubicBezTo>
                    <a:pt x="1284" y="2062"/>
                    <a:pt x="1281" y="2061"/>
                    <a:pt x="1278" y="2062"/>
                  </a:cubicBezTo>
                  <a:cubicBezTo>
                    <a:pt x="1271" y="2064"/>
                    <a:pt x="1267" y="2070"/>
                    <a:pt x="1263" y="2077"/>
                  </a:cubicBezTo>
                  <a:cubicBezTo>
                    <a:pt x="1258" y="2085"/>
                    <a:pt x="1253" y="2092"/>
                    <a:pt x="1250" y="2101"/>
                  </a:cubicBezTo>
                  <a:cubicBezTo>
                    <a:pt x="1244" y="2116"/>
                    <a:pt x="1240" y="2131"/>
                    <a:pt x="1235" y="2146"/>
                  </a:cubicBezTo>
                  <a:cubicBezTo>
                    <a:pt x="1234" y="2150"/>
                    <a:pt x="1233" y="2154"/>
                    <a:pt x="1231" y="2158"/>
                  </a:cubicBezTo>
                  <a:cubicBezTo>
                    <a:pt x="1254" y="2158"/>
                    <a:pt x="1254" y="2158"/>
                    <a:pt x="1254" y="2158"/>
                  </a:cubicBezTo>
                  <a:cubicBezTo>
                    <a:pt x="1257" y="2155"/>
                    <a:pt x="1259" y="2152"/>
                    <a:pt x="1261" y="2149"/>
                  </a:cubicBezTo>
                  <a:cubicBezTo>
                    <a:pt x="1268" y="2137"/>
                    <a:pt x="1274" y="2125"/>
                    <a:pt x="1280" y="2112"/>
                  </a:cubicBezTo>
                  <a:cubicBezTo>
                    <a:pt x="1285" y="2100"/>
                    <a:pt x="1291" y="2088"/>
                    <a:pt x="1289" y="2073"/>
                  </a:cubicBezTo>
                  <a:close/>
                  <a:moveTo>
                    <a:pt x="1201" y="2105"/>
                  </a:moveTo>
                  <a:cubicBezTo>
                    <a:pt x="1196" y="2091"/>
                    <a:pt x="1191" y="2067"/>
                    <a:pt x="1177" y="2063"/>
                  </a:cubicBezTo>
                  <a:cubicBezTo>
                    <a:pt x="1173" y="2061"/>
                    <a:pt x="1168" y="2062"/>
                    <a:pt x="1165" y="2067"/>
                  </a:cubicBezTo>
                  <a:cubicBezTo>
                    <a:pt x="1161" y="2072"/>
                    <a:pt x="1161" y="2080"/>
                    <a:pt x="1163" y="2087"/>
                  </a:cubicBezTo>
                  <a:cubicBezTo>
                    <a:pt x="1169" y="2108"/>
                    <a:pt x="1177" y="2129"/>
                    <a:pt x="1187" y="2147"/>
                  </a:cubicBezTo>
                  <a:cubicBezTo>
                    <a:pt x="1189" y="2151"/>
                    <a:pt x="1191" y="2155"/>
                    <a:pt x="1193" y="2158"/>
                  </a:cubicBezTo>
                  <a:cubicBezTo>
                    <a:pt x="1215" y="2158"/>
                    <a:pt x="1215" y="2158"/>
                    <a:pt x="1215" y="2158"/>
                  </a:cubicBezTo>
                  <a:cubicBezTo>
                    <a:pt x="1214" y="2158"/>
                    <a:pt x="1214" y="2157"/>
                    <a:pt x="1214" y="2156"/>
                  </a:cubicBezTo>
                  <a:cubicBezTo>
                    <a:pt x="1211" y="2139"/>
                    <a:pt x="1206" y="2122"/>
                    <a:pt x="1201" y="2105"/>
                  </a:cubicBezTo>
                  <a:close/>
                  <a:moveTo>
                    <a:pt x="1294" y="738"/>
                  </a:moveTo>
                  <a:cubicBezTo>
                    <a:pt x="1294" y="738"/>
                    <a:pt x="1293" y="737"/>
                    <a:pt x="1293" y="737"/>
                  </a:cubicBezTo>
                  <a:cubicBezTo>
                    <a:pt x="1291" y="736"/>
                    <a:pt x="1288" y="736"/>
                    <a:pt x="1285" y="737"/>
                  </a:cubicBezTo>
                  <a:cubicBezTo>
                    <a:pt x="1272" y="742"/>
                    <a:pt x="1261" y="757"/>
                    <a:pt x="1252" y="770"/>
                  </a:cubicBezTo>
                  <a:cubicBezTo>
                    <a:pt x="1240" y="787"/>
                    <a:pt x="1225" y="823"/>
                    <a:pt x="1228" y="830"/>
                  </a:cubicBezTo>
                  <a:cubicBezTo>
                    <a:pt x="1231" y="836"/>
                    <a:pt x="1269" y="811"/>
                    <a:pt x="1284" y="791"/>
                  </a:cubicBezTo>
                  <a:cubicBezTo>
                    <a:pt x="1292" y="780"/>
                    <a:pt x="1307" y="758"/>
                    <a:pt x="1298" y="742"/>
                  </a:cubicBezTo>
                  <a:cubicBezTo>
                    <a:pt x="1297" y="740"/>
                    <a:pt x="1296" y="739"/>
                    <a:pt x="1294" y="738"/>
                  </a:cubicBezTo>
                  <a:close/>
                  <a:moveTo>
                    <a:pt x="1294" y="2149"/>
                  </a:moveTo>
                  <a:cubicBezTo>
                    <a:pt x="1294" y="2149"/>
                    <a:pt x="1293" y="2148"/>
                    <a:pt x="1293" y="2148"/>
                  </a:cubicBezTo>
                  <a:cubicBezTo>
                    <a:pt x="1291" y="2147"/>
                    <a:pt x="1288" y="2147"/>
                    <a:pt x="1285" y="2148"/>
                  </a:cubicBezTo>
                  <a:cubicBezTo>
                    <a:pt x="1280" y="2150"/>
                    <a:pt x="1275" y="2154"/>
                    <a:pt x="1270" y="2158"/>
                  </a:cubicBezTo>
                  <a:cubicBezTo>
                    <a:pt x="1300" y="2158"/>
                    <a:pt x="1300" y="2158"/>
                    <a:pt x="1300" y="2158"/>
                  </a:cubicBezTo>
                  <a:cubicBezTo>
                    <a:pt x="1299" y="2157"/>
                    <a:pt x="1299" y="2155"/>
                    <a:pt x="1298" y="2153"/>
                  </a:cubicBezTo>
                  <a:cubicBezTo>
                    <a:pt x="1297" y="2151"/>
                    <a:pt x="1296" y="2150"/>
                    <a:pt x="1294" y="2149"/>
                  </a:cubicBezTo>
                  <a:close/>
                  <a:moveTo>
                    <a:pt x="1294" y="1443"/>
                  </a:moveTo>
                  <a:cubicBezTo>
                    <a:pt x="1294" y="1443"/>
                    <a:pt x="1293" y="1443"/>
                    <a:pt x="1293" y="1443"/>
                  </a:cubicBezTo>
                  <a:cubicBezTo>
                    <a:pt x="1291" y="1441"/>
                    <a:pt x="1288" y="1442"/>
                    <a:pt x="1285" y="1443"/>
                  </a:cubicBezTo>
                  <a:cubicBezTo>
                    <a:pt x="1272" y="1448"/>
                    <a:pt x="1261" y="1463"/>
                    <a:pt x="1252" y="1476"/>
                  </a:cubicBezTo>
                  <a:cubicBezTo>
                    <a:pt x="1240" y="1493"/>
                    <a:pt x="1225" y="1529"/>
                    <a:pt x="1228" y="1535"/>
                  </a:cubicBezTo>
                  <a:cubicBezTo>
                    <a:pt x="1231" y="1542"/>
                    <a:pt x="1269" y="1517"/>
                    <a:pt x="1284" y="1496"/>
                  </a:cubicBezTo>
                  <a:cubicBezTo>
                    <a:pt x="1292" y="1485"/>
                    <a:pt x="1307" y="1463"/>
                    <a:pt x="1298" y="1448"/>
                  </a:cubicBezTo>
                  <a:cubicBezTo>
                    <a:pt x="1297" y="1446"/>
                    <a:pt x="1296" y="1444"/>
                    <a:pt x="1294" y="1443"/>
                  </a:cubicBezTo>
                  <a:close/>
                  <a:moveTo>
                    <a:pt x="3" y="1116"/>
                  </a:moveTo>
                  <a:cubicBezTo>
                    <a:pt x="14" y="1145"/>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2"/>
                    <a:pt x="55" y="1145"/>
                    <a:pt x="51" y="1137"/>
                  </a:cubicBezTo>
                  <a:cubicBezTo>
                    <a:pt x="45" y="1123"/>
                    <a:pt x="38" y="1110"/>
                    <a:pt x="29" y="1098"/>
                  </a:cubicBezTo>
                  <a:cubicBezTo>
                    <a:pt x="26" y="1093"/>
                    <a:pt x="22" y="1089"/>
                    <a:pt x="17" y="1087"/>
                  </a:cubicBezTo>
                  <a:cubicBezTo>
                    <a:pt x="12" y="1085"/>
                    <a:pt x="6" y="1087"/>
                    <a:pt x="3" y="1092"/>
                  </a:cubicBezTo>
                  <a:cubicBezTo>
                    <a:pt x="1" y="1096"/>
                    <a:pt x="0" y="1100"/>
                    <a:pt x="1" y="1104"/>
                  </a:cubicBezTo>
                  <a:cubicBezTo>
                    <a:pt x="1" y="1108"/>
                    <a:pt x="2" y="1112"/>
                    <a:pt x="3" y="1116"/>
                  </a:cubicBezTo>
                  <a:close/>
                  <a:moveTo>
                    <a:pt x="49" y="1751"/>
                  </a:moveTo>
                  <a:cubicBezTo>
                    <a:pt x="45" y="1736"/>
                    <a:pt x="39" y="1713"/>
                    <a:pt x="25" y="1708"/>
                  </a:cubicBezTo>
                  <a:cubicBezTo>
                    <a:pt x="21" y="1706"/>
                    <a:pt x="16" y="1707"/>
                    <a:pt x="13" y="1712"/>
                  </a:cubicBezTo>
                  <a:cubicBezTo>
                    <a:pt x="9" y="1717"/>
                    <a:pt x="9" y="1726"/>
                    <a:pt x="11" y="1733"/>
                  </a:cubicBezTo>
                  <a:cubicBezTo>
                    <a:pt x="17" y="1754"/>
                    <a:pt x="25" y="1774"/>
                    <a:pt x="35" y="1793"/>
                  </a:cubicBezTo>
                  <a:cubicBezTo>
                    <a:pt x="40" y="1802"/>
                    <a:pt x="46" y="1811"/>
                    <a:pt x="51" y="1819"/>
                  </a:cubicBezTo>
                  <a:cubicBezTo>
                    <a:pt x="54" y="1823"/>
                    <a:pt x="68" y="1848"/>
                    <a:pt x="68" y="1838"/>
                  </a:cubicBezTo>
                  <a:cubicBezTo>
                    <a:pt x="68" y="1826"/>
                    <a:pt x="65" y="1813"/>
                    <a:pt x="62" y="1802"/>
                  </a:cubicBezTo>
                  <a:cubicBezTo>
                    <a:pt x="59" y="1784"/>
                    <a:pt x="54" y="1767"/>
                    <a:pt x="49" y="1751"/>
                  </a:cubicBezTo>
                  <a:close/>
                  <a:moveTo>
                    <a:pt x="142" y="382"/>
                  </a:moveTo>
                  <a:cubicBezTo>
                    <a:pt x="142" y="382"/>
                    <a:pt x="141" y="382"/>
                    <a:pt x="141" y="381"/>
                  </a:cubicBezTo>
                  <a:cubicBezTo>
                    <a:pt x="139" y="380"/>
                    <a:pt x="136" y="380"/>
                    <a:pt x="133" y="381"/>
                  </a:cubicBezTo>
                  <a:cubicBezTo>
                    <a:pt x="120" y="387"/>
                    <a:pt x="109" y="401"/>
                    <a:pt x="100" y="415"/>
                  </a:cubicBezTo>
                  <a:cubicBezTo>
                    <a:pt x="89" y="432"/>
                    <a:pt x="73" y="468"/>
                    <a:pt x="76" y="474"/>
                  </a:cubicBezTo>
                  <a:cubicBezTo>
                    <a:pt x="79" y="480"/>
                    <a:pt x="117" y="455"/>
                    <a:pt x="132" y="435"/>
                  </a:cubicBezTo>
                  <a:cubicBezTo>
                    <a:pt x="140" y="424"/>
                    <a:pt x="155" y="402"/>
                    <a:pt x="146" y="386"/>
                  </a:cubicBezTo>
                  <a:cubicBezTo>
                    <a:pt x="145" y="385"/>
                    <a:pt x="144" y="383"/>
                    <a:pt x="142" y="382"/>
                  </a:cubicBezTo>
                  <a:close/>
                  <a:moveTo>
                    <a:pt x="74" y="1778"/>
                  </a:moveTo>
                  <a:cubicBezTo>
                    <a:pt x="76" y="1773"/>
                    <a:pt x="77" y="1767"/>
                    <a:pt x="78" y="1762"/>
                  </a:cubicBezTo>
                  <a:cubicBezTo>
                    <a:pt x="80" y="1752"/>
                    <a:pt x="81" y="1742"/>
                    <a:pt x="82" y="1731"/>
                  </a:cubicBezTo>
                  <a:cubicBezTo>
                    <a:pt x="85" y="1715"/>
                    <a:pt x="86" y="1698"/>
                    <a:pt x="87" y="1680"/>
                  </a:cubicBezTo>
                  <a:cubicBezTo>
                    <a:pt x="88" y="1666"/>
                    <a:pt x="89" y="1643"/>
                    <a:pt x="77" y="1636"/>
                  </a:cubicBezTo>
                  <a:cubicBezTo>
                    <a:pt x="72" y="1633"/>
                    <a:pt x="65" y="1635"/>
                    <a:pt x="61" y="1640"/>
                  </a:cubicBezTo>
                  <a:cubicBezTo>
                    <a:pt x="57" y="1645"/>
                    <a:pt x="55" y="1653"/>
                    <a:pt x="54" y="1660"/>
                  </a:cubicBezTo>
                  <a:cubicBezTo>
                    <a:pt x="55" y="1685"/>
                    <a:pt x="58" y="1710"/>
                    <a:pt x="61" y="1735"/>
                  </a:cubicBezTo>
                  <a:cubicBezTo>
                    <a:pt x="63" y="1745"/>
                    <a:pt x="64" y="1755"/>
                    <a:pt x="66" y="1764"/>
                  </a:cubicBezTo>
                  <a:cubicBezTo>
                    <a:pt x="67" y="1767"/>
                    <a:pt x="70" y="1786"/>
                    <a:pt x="74" y="1778"/>
                  </a:cubicBezTo>
                  <a:close/>
                  <a:moveTo>
                    <a:pt x="3" y="408"/>
                  </a:moveTo>
                  <a:cubicBezTo>
                    <a:pt x="14" y="437"/>
                    <a:pt x="34" y="457"/>
                    <a:pt x="54" y="474"/>
                  </a:cubicBezTo>
                  <a:cubicBezTo>
                    <a:pt x="56" y="475"/>
                    <a:pt x="58" y="477"/>
                    <a:pt x="60" y="477"/>
                  </a:cubicBezTo>
                  <a:cubicBezTo>
                    <a:pt x="61" y="478"/>
                    <a:pt x="62" y="478"/>
                    <a:pt x="63" y="477"/>
                  </a:cubicBezTo>
                  <a:cubicBezTo>
                    <a:pt x="64" y="477"/>
                    <a:pt x="65" y="477"/>
                    <a:pt x="66" y="475"/>
                  </a:cubicBezTo>
                  <a:cubicBezTo>
                    <a:pt x="70" y="470"/>
                    <a:pt x="64" y="457"/>
                    <a:pt x="63" y="452"/>
                  </a:cubicBezTo>
                  <a:cubicBezTo>
                    <a:pt x="59" y="444"/>
                    <a:pt x="55" y="436"/>
                    <a:pt x="51" y="428"/>
                  </a:cubicBezTo>
                  <a:cubicBezTo>
                    <a:pt x="45" y="415"/>
                    <a:pt x="38" y="402"/>
                    <a:pt x="29" y="390"/>
                  </a:cubicBezTo>
                  <a:cubicBezTo>
                    <a:pt x="26" y="385"/>
                    <a:pt x="22" y="380"/>
                    <a:pt x="17" y="379"/>
                  </a:cubicBezTo>
                  <a:cubicBezTo>
                    <a:pt x="12" y="377"/>
                    <a:pt x="6" y="379"/>
                    <a:pt x="3" y="384"/>
                  </a:cubicBezTo>
                  <a:cubicBezTo>
                    <a:pt x="1" y="387"/>
                    <a:pt x="0" y="392"/>
                    <a:pt x="1" y="396"/>
                  </a:cubicBezTo>
                  <a:cubicBezTo>
                    <a:pt x="1" y="400"/>
                    <a:pt x="2" y="404"/>
                    <a:pt x="3" y="408"/>
                  </a:cubicBezTo>
                  <a:close/>
                  <a:moveTo>
                    <a:pt x="51" y="1840"/>
                  </a:moveTo>
                  <a:cubicBezTo>
                    <a:pt x="45" y="1827"/>
                    <a:pt x="38" y="1814"/>
                    <a:pt x="29" y="1802"/>
                  </a:cubicBezTo>
                  <a:cubicBezTo>
                    <a:pt x="26" y="1797"/>
                    <a:pt x="22" y="1793"/>
                    <a:pt x="17" y="1791"/>
                  </a:cubicBezTo>
                  <a:cubicBezTo>
                    <a:pt x="12" y="1789"/>
                    <a:pt x="6" y="1791"/>
                    <a:pt x="3" y="1796"/>
                  </a:cubicBezTo>
                  <a:cubicBezTo>
                    <a:pt x="1" y="1799"/>
                    <a:pt x="0" y="1804"/>
                    <a:pt x="1" y="1808"/>
                  </a:cubicBezTo>
                  <a:cubicBezTo>
                    <a:pt x="1" y="1812"/>
                    <a:pt x="2" y="1816"/>
                    <a:pt x="3" y="1820"/>
                  </a:cubicBezTo>
                  <a:cubicBezTo>
                    <a:pt x="14" y="1849"/>
                    <a:pt x="34" y="1869"/>
                    <a:pt x="54" y="1886"/>
                  </a:cubicBezTo>
                  <a:cubicBezTo>
                    <a:pt x="56" y="1887"/>
                    <a:pt x="58" y="1889"/>
                    <a:pt x="60" y="1889"/>
                  </a:cubicBezTo>
                  <a:cubicBezTo>
                    <a:pt x="61" y="1890"/>
                    <a:pt x="62" y="1890"/>
                    <a:pt x="63" y="1890"/>
                  </a:cubicBezTo>
                  <a:cubicBezTo>
                    <a:pt x="64" y="1889"/>
                    <a:pt x="65" y="1889"/>
                    <a:pt x="66" y="1888"/>
                  </a:cubicBezTo>
                  <a:cubicBezTo>
                    <a:pt x="70" y="1883"/>
                    <a:pt x="64" y="1869"/>
                    <a:pt x="63" y="1865"/>
                  </a:cubicBezTo>
                  <a:cubicBezTo>
                    <a:pt x="59" y="1856"/>
                    <a:pt x="55" y="1848"/>
                    <a:pt x="51" y="1840"/>
                  </a:cubicBezTo>
                  <a:close/>
                  <a:moveTo>
                    <a:pt x="142" y="1091"/>
                  </a:moveTo>
                  <a:cubicBezTo>
                    <a:pt x="142" y="1090"/>
                    <a:pt x="141" y="1090"/>
                    <a:pt x="141" y="1090"/>
                  </a:cubicBezTo>
                  <a:cubicBezTo>
                    <a:pt x="139" y="1089"/>
                    <a:pt x="136" y="1089"/>
                    <a:pt x="133" y="1090"/>
                  </a:cubicBezTo>
                  <a:cubicBezTo>
                    <a:pt x="120" y="1095"/>
                    <a:pt x="109" y="1110"/>
                    <a:pt x="100" y="1123"/>
                  </a:cubicBezTo>
                  <a:cubicBezTo>
                    <a:pt x="89" y="1140"/>
                    <a:pt x="73" y="1176"/>
                    <a:pt x="76" y="1182"/>
                  </a:cubicBezTo>
                  <a:cubicBezTo>
                    <a:pt x="79" y="1189"/>
                    <a:pt x="117" y="1164"/>
                    <a:pt x="132" y="1143"/>
                  </a:cubicBezTo>
                  <a:cubicBezTo>
                    <a:pt x="140" y="1132"/>
                    <a:pt x="155" y="1111"/>
                    <a:pt x="146" y="1095"/>
                  </a:cubicBezTo>
                  <a:cubicBezTo>
                    <a:pt x="145" y="1093"/>
                    <a:pt x="144" y="1092"/>
                    <a:pt x="142" y="1091"/>
                  </a:cubicBezTo>
                  <a:close/>
                  <a:moveTo>
                    <a:pt x="92" y="1818"/>
                  </a:moveTo>
                  <a:cubicBezTo>
                    <a:pt x="98" y="1810"/>
                    <a:pt x="104" y="1802"/>
                    <a:pt x="109" y="1794"/>
                  </a:cubicBezTo>
                  <a:cubicBezTo>
                    <a:pt x="116" y="1782"/>
                    <a:pt x="122" y="1770"/>
                    <a:pt x="128" y="1758"/>
                  </a:cubicBezTo>
                  <a:cubicBezTo>
                    <a:pt x="133" y="1745"/>
                    <a:pt x="139" y="1733"/>
                    <a:pt x="137" y="1718"/>
                  </a:cubicBezTo>
                  <a:cubicBezTo>
                    <a:pt x="137" y="1715"/>
                    <a:pt x="136" y="1712"/>
                    <a:pt x="135" y="1710"/>
                  </a:cubicBezTo>
                  <a:cubicBezTo>
                    <a:pt x="132" y="1707"/>
                    <a:pt x="129" y="1707"/>
                    <a:pt x="126" y="1708"/>
                  </a:cubicBezTo>
                  <a:cubicBezTo>
                    <a:pt x="119" y="1710"/>
                    <a:pt x="115" y="1716"/>
                    <a:pt x="111" y="1722"/>
                  </a:cubicBezTo>
                  <a:cubicBezTo>
                    <a:pt x="106" y="1730"/>
                    <a:pt x="101" y="1738"/>
                    <a:pt x="98" y="1746"/>
                  </a:cubicBezTo>
                  <a:cubicBezTo>
                    <a:pt x="92" y="1761"/>
                    <a:pt x="88" y="1776"/>
                    <a:pt x="83" y="1792"/>
                  </a:cubicBezTo>
                  <a:cubicBezTo>
                    <a:pt x="79" y="1806"/>
                    <a:pt x="70" y="1833"/>
                    <a:pt x="74" y="1837"/>
                  </a:cubicBezTo>
                  <a:cubicBezTo>
                    <a:pt x="77" y="1841"/>
                    <a:pt x="87" y="1826"/>
                    <a:pt x="92" y="1818"/>
                  </a:cubicBezTo>
                  <a:close/>
                  <a:moveTo>
                    <a:pt x="142" y="1794"/>
                  </a:moveTo>
                  <a:cubicBezTo>
                    <a:pt x="142" y="1794"/>
                    <a:pt x="141" y="1794"/>
                    <a:pt x="141" y="1794"/>
                  </a:cubicBezTo>
                  <a:cubicBezTo>
                    <a:pt x="139" y="1792"/>
                    <a:pt x="136" y="1793"/>
                    <a:pt x="133" y="1794"/>
                  </a:cubicBezTo>
                  <a:cubicBezTo>
                    <a:pt x="120" y="1799"/>
                    <a:pt x="109" y="1813"/>
                    <a:pt x="100" y="1827"/>
                  </a:cubicBezTo>
                  <a:cubicBezTo>
                    <a:pt x="89" y="1844"/>
                    <a:pt x="73" y="1880"/>
                    <a:pt x="76" y="1886"/>
                  </a:cubicBezTo>
                  <a:cubicBezTo>
                    <a:pt x="79" y="1892"/>
                    <a:pt x="117" y="1868"/>
                    <a:pt x="132" y="1847"/>
                  </a:cubicBezTo>
                  <a:cubicBezTo>
                    <a:pt x="140" y="1836"/>
                    <a:pt x="155" y="1814"/>
                    <a:pt x="146" y="1799"/>
                  </a:cubicBezTo>
                  <a:cubicBezTo>
                    <a:pt x="145" y="1797"/>
                    <a:pt x="144" y="1795"/>
                    <a:pt x="142" y="1794"/>
                  </a:cubicBezTo>
                  <a:close/>
                </a:path>
              </a:pathLst>
            </a:custGeom>
            <a:solidFill>
              <a:schemeClr val="accent4"/>
            </a:solidFill>
            <a:ln>
              <a:noFill/>
            </a:ln>
          </p:spPr>
        </p:sp>
      </p:grpSp>
      <p:grpSp>
        <p:nvGrpSpPr>
          <p:cNvPr id="84" name="Group 83" title="Text Container Shape"/>
          <p:cNvGrpSpPr/>
          <p:nvPr/>
        </p:nvGrpSpPr>
        <p:grpSpPr>
          <a:xfrm>
            <a:off x="5486400" y="466725"/>
            <a:ext cx="3662363" cy="5922963"/>
            <a:chOff x="5486400" y="466725"/>
            <a:chExt cx="3662363" cy="5922963"/>
          </a:xfrm>
        </p:grpSpPr>
        <p:sp>
          <p:nvSpPr>
            <p:cNvPr id="80" name="Freeform 53"/>
            <p:cNvSpPr/>
            <p:nvPr/>
          </p:nvSpPr>
          <p:spPr bwMode="auto">
            <a:xfrm>
              <a:off x="5486400" y="466725"/>
              <a:ext cx="3662363" cy="5922963"/>
            </a:xfrm>
            <a:custGeom>
              <a:avLst/>
              <a:gdLst/>
              <a:ahLst/>
              <a:cxnLst/>
              <a:rect l="0" t="0" r="r" b="b"/>
              <a:pathLst>
                <a:path w="1152" h="1865">
                  <a:moveTo>
                    <a:pt x="100" y="0"/>
                  </a:moveTo>
                  <a:cubicBezTo>
                    <a:pt x="45" y="0"/>
                    <a:pt x="0" y="45"/>
                    <a:pt x="0" y="100"/>
                  </a:cubicBezTo>
                  <a:cubicBezTo>
                    <a:pt x="0" y="1765"/>
                    <a:pt x="0" y="1765"/>
                    <a:pt x="0" y="1765"/>
                  </a:cubicBezTo>
                  <a:cubicBezTo>
                    <a:pt x="0" y="1820"/>
                    <a:pt x="45" y="1865"/>
                    <a:pt x="100" y="1865"/>
                  </a:cubicBezTo>
                  <a:cubicBezTo>
                    <a:pt x="1152" y="1865"/>
                    <a:pt x="1152" y="1865"/>
                    <a:pt x="1152" y="1865"/>
                  </a:cubicBezTo>
                  <a:cubicBezTo>
                    <a:pt x="1152" y="0"/>
                    <a:pt x="1152" y="0"/>
                    <a:pt x="1152" y="0"/>
                  </a:cubicBezTo>
                  <a:lnTo>
                    <a:pt x="100" y="0"/>
                  </a:lnTo>
                  <a:close/>
                </a:path>
              </a:pathLst>
            </a:custGeom>
            <a:solidFill>
              <a:schemeClr val="accent1">
                <a:lumMod val="75000"/>
              </a:schemeClr>
            </a:solidFill>
            <a:ln>
              <a:noFill/>
            </a:ln>
          </p:spPr>
        </p:sp>
        <p:cxnSp>
          <p:nvCxnSpPr>
            <p:cNvPr id="10" name="Straight Connector 9"/>
            <p:cNvCxnSpPr/>
            <p:nvPr/>
          </p:nvCxnSpPr>
          <p:spPr>
            <a:xfrm>
              <a:off x="6010049" y="4714230"/>
              <a:ext cx="521208"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sp>
          <p:nvSpPr>
            <p:cNvPr id="83" name="Freeform 57"/>
            <p:cNvSpPr/>
            <p:nvPr/>
          </p:nvSpPr>
          <p:spPr bwMode="auto">
            <a:xfrm>
              <a:off x="5673747" y="658813"/>
              <a:ext cx="3473450" cy="5538787"/>
            </a:xfrm>
            <a:custGeom>
              <a:avLst/>
              <a:gdLst/>
              <a:ahLst/>
              <a:cxnLst/>
              <a:rect l="0" t="0" r="r" b="b"/>
              <a:pathLst>
                <a:path w="1093" h="1745">
                  <a:moveTo>
                    <a:pt x="40" y="0"/>
                  </a:moveTo>
                  <a:cubicBezTo>
                    <a:pt x="18" y="0"/>
                    <a:pt x="0" y="18"/>
                    <a:pt x="0" y="40"/>
                  </a:cubicBezTo>
                  <a:cubicBezTo>
                    <a:pt x="0" y="1705"/>
                    <a:pt x="0" y="1705"/>
                    <a:pt x="0" y="1705"/>
                  </a:cubicBezTo>
                  <a:cubicBezTo>
                    <a:pt x="0" y="1726"/>
                    <a:pt x="18" y="1745"/>
                    <a:pt x="40" y="1745"/>
                  </a:cubicBezTo>
                  <a:cubicBezTo>
                    <a:pt x="1092" y="1745"/>
                    <a:pt x="1092" y="1745"/>
                    <a:pt x="1092" y="1745"/>
                  </a:cubicBezTo>
                  <a:cubicBezTo>
                    <a:pt x="1092" y="1733"/>
                    <a:pt x="1092" y="1733"/>
                    <a:pt x="1092" y="1733"/>
                  </a:cubicBezTo>
                  <a:cubicBezTo>
                    <a:pt x="792" y="1733"/>
                    <a:pt x="792" y="1733"/>
                    <a:pt x="792" y="1733"/>
                  </a:cubicBezTo>
                  <a:cubicBezTo>
                    <a:pt x="40" y="1733"/>
                    <a:pt x="40" y="1733"/>
                    <a:pt x="40" y="1733"/>
                  </a:cubicBezTo>
                  <a:cubicBezTo>
                    <a:pt x="25" y="1733"/>
                    <a:pt x="12" y="1720"/>
                    <a:pt x="12" y="1705"/>
                  </a:cubicBezTo>
                  <a:cubicBezTo>
                    <a:pt x="12" y="40"/>
                    <a:pt x="12" y="40"/>
                    <a:pt x="12" y="40"/>
                  </a:cubicBezTo>
                  <a:cubicBezTo>
                    <a:pt x="12" y="24"/>
                    <a:pt x="25" y="12"/>
                    <a:pt x="40" y="12"/>
                  </a:cubicBezTo>
                  <a:cubicBezTo>
                    <a:pt x="792" y="12"/>
                    <a:pt x="792" y="12"/>
                    <a:pt x="792" y="12"/>
                  </a:cubicBezTo>
                  <a:cubicBezTo>
                    <a:pt x="1093" y="12"/>
                    <a:pt x="1093" y="12"/>
                    <a:pt x="1093" y="12"/>
                  </a:cubicBezTo>
                  <a:cubicBezTo>
                    <a:pt x="1093" y="0"/>
                    <a:pt x="1093" y="0"/>
                    <a:pt x="1093" y="0"/>
                  </a:cubicBezTo>
                  <a:lnTo>
                    <a:pt x="40" y="0"/>
                  </a:lnTo>
                  <a:close/>
                </a:path>
              </a:pathLst>
            </a:custGeom>
            <a:solidFill>
              <a:schemeClr val="bg2"/>
            </a:solidFill>
            <a:ln>
              <a:noFill/>
            </a:ln>
          </p:spPr>
        </p:sp>
      </p:grpSp>
      <p:sp>
        <p:nvSpPr>
          <p:cNvPr id="4" name="Date Placeholder 3"/>
          <p:cNvSpPr>
            <a:spLocks noGrp="1"/>
          </p:cNvSpPr>
          <p:nvPr>
            <p:ph type="dt" sz="half" idx="10"/>
          </p:nvPr>
        </p:nvSpPr>
        <p:spPr>
          <a:xfrm>
            <a:off x="6729989" y="6442525"/>
            <a:ext cx="2057400" cy="365125"/>
          </a:xfrm>
        </p:spPr>
        <p:txBody>
          <a:bodyPr/>
          <a:lstStyle>
            <a:lvl1pPr>
              <a:defRPr>
                <a:solidFill>
                  <a:schemeClr val="accent1">
                    <a:lumMod val="40000"/>
                    <a:lumOff val="60000"/>
                  </a:schemeClr>
                </a:solidFill>
              </a:defRPr>
            </a:lvl1pPr>
          </a:lstStyle>
          <a:p>
            <a:fld id="{BFA43032-2D04-4AE5-ACEF-DF15978BD029}" type="datetimeFigureOut">
              <a:rPr lang="en-GB" smtClean="0"/>
              <a:t>08/02/2016</a:t>
            </a:fld>
            <a:endParaRPr lang="en-GB"/>
          </a:p>
        </p:txBody>
      </p:sp>
      <p:sp>
        <p:nvSpPr>
          <p:cNvPr id="5" name="Footer Placeholder 4"/>
          <p:cNvSpPr>
            <a:spLocks noGrp="1"/>
          </p:cNvSpPr>
          <p:nvPr>
            <p:ph type="ftr" sz="quarter" idx="11"/>
          </p:nvPr>
        </p:nvSpPr>
        <p:spPr>
          <a:xfrm>
            <a:off x="3024158" y="6442525"/>
            <a:ext cx="3086100" cy="365125"/>
          </a:xfrm>
        </p:spPr>
        <p:txBody>
          <a:bodyPr/>
          <a:lstStyle>
            <a:lvl1pPr algn="ctr">
              <a:defRPr>
                <a:solidFill>
                  <a:schemeClr val="accent1">
                    <a:lumMod val="40000"/>
                    <a:lumOff val="60000"/>
                  </a:schemeClr>
                </a:solidFill>
              </a:defRPr>
            </a:lvl1pPr>
          </a:lstStyle>
          <a:p>
            <a:endParaRPr lang="en-GB"/>
          </a:p>
        </p:txBody>
      </p:sp>
      <p:sp>
        <p:nvSpPr>
          <p:cNvPr id="6" name="Slide Number Placeholder 5"/>
          <p:cNvSpPr>
            <a:spLocks noGrp="1"/>
          </p:cNvSpPr>
          <p:nvPr>
            <p:ph type="sldNum" sz="quarter" idx="12"/>
          </p:nvPr>
        </p:nvSpPr>
        <p:spPr>
          <a:xfrm>
            <a:off x="349824" y="6442525"/>
            <a:ext cx="2066534" cy="365125"/>
          </a:xfrm>
        </p:spPr>
        <p:txBody>
          <a:bodyPr anchor="ctr"/>
          <a:lstStyle>
            <a:lvl1pPr algn="l">
              <a:defRPr sz="900">
                <a:solidFill>
                  <a:schemeClr val="accent1">
                    <a:lumMod val="40000"/>
                    <a:lumOff val="60000"/>
                  </a:schemeClr>
                </a:solidFill>
              </a:defRPr>
            </a:lvl1pPr>
          </a:lstStyle>
          <a:p>
            <a:fld id="{A019B03B-739E-488D-8FF8-755FB8C1A7C0}" type="slidenum">
              <a:rPr lang="en-GB" smtClean="0"/>
              <a:t>‹#›</a:t>
            </a:fld>
            <a:endParaRPr lang="en-GB"/>
          </a:p>
        </p:txBody>
      </p:sp>
      <p:sp>
        <p:nvSpPr>
          <p:cNvPr id="68" name="Freeform 57"/>
          <p:cNvSpPr/>
          <p:nvPr/>
        </p:nvSpPr>
        <p:spPr bwMode="auto">
          <a:xfrm>
            <a:off x="3342085"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16" name="Freeform 192"/>
          <p:cNvSpPr/>
          <p:nvPr/>
        </p:nvSpPr>
        <p:spPr bwMode="auto">
          <a:xfrm>
            <a:off x="3299222" y="-5000626"/>
            <a:ext cx="1191" cy="3175"/>
          </a:xfrm>
          <a:custGeom>
            <a:avLst/>
            <a:gdLst/>
            <a:ahLst/>
            <a:cxnLst/>
            <a:rect l="0" t="0" r="r" b="b"/>
            <a:pathLst>
              <a:path w="2" h="3">
                <a:moveTo>
                  <a:pt x="0" y="0"/>
                </a:moveTo>
                <a:lnTo>
                  <a:pt x="2" y="2"/>
                </a:lnTo>
                <a:lnTo>
                  <a:pt x="0" y="3"/>
                </a:lnTo>
                <a:lnTo>
                  <a:pt x="0" y="0"/>
                </a:lnTo>
                <a:close/>
              </a:path>
            </a:pathLst>
          </a:custGeom>
          <a:solidFill>
            <a:srgbClr val="ADBC87"/>
          </a:solidFill>
          <a:ln w="0">
            <a:solidFill>
              <a:srgbClr val="ADBC87"/>
            </a:solidFill>
            <a:prstDash val="solid"/>
            <a:round/>
            <a:headEnd/>
            <a:tailEnd/>
          </a:ln>
        </p:spPr>
      </p:sp>
      <p:sp>
        <p:nvSpPr>
          <p:cNvPr id="2" name="Title 1"/>
          <p:cNvSpPr>
            <a:spLocks noGrp="1"/>
          </p:cNvSpPr>
          <p:nvPr>
            <p:ph type="ctrTitle"/>
          </p:nvPr>
        </p:nvSpPr>
        <p:spPr>
          <a:xfrm>
            <a:off x="5940564" y="1023868"/>
            <a:ext cx="2845259" cy="3349641"/>
          </a:xfrm>
        </p:spPr>
        <p:txBody>
          <a:bodyPr anchor="t">
            <a:normAutofit/>
          </a:bodyPr>
          <a:lstStyle>
            <a:lvl1pPr algn="l">
              <a:lnSpc>
                <a:spcPct val="105000"/>
              </a:lnSpc>
              <a:defRPr sz="3300" baseline="0">
                <a:solidFill>
                  <a:schemeClr val="accent1">
                    <a:lumMod val="40000"/>
                    <a:lumOff val="60000"/>
                  </a:schemeClr>
                </a:solidFill>
              </a:defRPr>
            </a:lvl1pPr>
          </a:lstStyle>
          <a:p>
            <a:r>
              <a:rPr lang="en-GB" smtClean="0"/>
              <a:t>Click to edit Master title style</a:t>
            </a:r>
            <a:endParaRPr lang="en-US" dirty="0"/>
          </a:p>
        </p:txBody>
      </p:sp>
      <p:sp>
        <p:nvSpPr>
          <p:cNvPr id="3" name="Subtitle 2"/>
          <p:cNvSpPr>
            <a:spLocks noGrp="1"/>
          </p:cNvSpPr>
          <p:nvPr>
            <p:ph type="subTitle" idx="1"/>
          </p:nvPr>
        </p:nvSpPr>
        <p:spPr>
          <a:xfrm>
            <a:off x="5940564" y="4945377"/>
            <a:ext cx="2845259" cy="1037760"/>
          </a:xfrm>
        </p:spPr>
        <p:txBody>
          <a:bodyPr anchor="t">
            <a:normAutofit/>
          </a:bodyPr>
          <a:lstStyle>
            <a:lvl1pPr marL="0" indent="0" algn="l">
              <a:lnSpc>
                <a:spcPct val="130000"/>
              </a:lnSpc>
              <a:buNone/>
              <a:defRPr sz="1700" baseline="0">
                <a:solidFill>
                  <a:schemeClr val="accent1">
                    <a:lumMod val="40000"/>
                    <a:lumOff val="60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smtClean="0"/>
              <a:t>Click to edit Master subtitle style</a:t>
            </a:r>
            <a:endParaRPr lang="en-US" dirty="0"/>
          </a:p>
        </p:txBody>
      </p:sp>
      <p:sp>
        <p:nvSpPr>
          <p:cNvPr id="19" name="Freeform 57"/>
          <p:cNvSpPr/>
          <p:nvPr/>
        </p:nvSpPr>
        <p:spPr bwMode="auto">
          <a:xfrm>
            <a:off x="3342085"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1" name="Freeform 192"/>
          <p:cNvSpPr/>
          <p:nvPr/>
        </p:nvSpPr>
        <p:spPr bwMode="auto">
          <a:xfrm>
            <a:off x="3299222" y="-5000626"/>
            <a:ext cx="1191" cy="3175"/>
          </a:xfrm>
          <a:custGeom>
            <a:avLst/>
            <a:gdLst/>
            <a:ahLst/>
            <a:cxnLst/>
            <a:rect l="0" t="0" r="r" b="b"/>
            <a:pathLst>
              <a:path w="2" h="3">
                <a:moveTo>
                  <a:pt x="0" y="0"/>
                </a:moveTo>
                <a:lnTo>
                  <a:pt x="2" y="2"/>
                </a:lnTo>
                <a:lnTo>
                  <a:pt x="0" y="3"/>
                </a:lnTo>
                <a:lnTo>
                  <a:pt x="0" y="0"/>
                </a:lnTo>
                <a:close/>
              </a:path>
            </a:pathLst>
          </a:custGeom>
          <a:solidFill>
            <a:srgbClr val="ADBC87"/>
          </a:solidFill>
          <a:ln w="0">
            <a:solidFill>
              <a:srgbClr val="ADBC87"/>
            </a:solidFill>
            <a:prstDash val="solid"/>
            <a:round/>
            <a:headEnd/>
            <a:tailEnd/>
          </a:ln>
        </p:spPr>
      </p:sp>
    </p:spTree>
    <p:extLst>
      <p:ext uri="{BB962C8B-B14F-4D97-AF65-F5344CB8AC3E}">
        <p14:creationId xmlns:p14="http://schemas.microsoft.com/office/powerpoint/2010/main" val="1189780570"/>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BFA43032-2D04-4AE5-ACEF-DF15978BD029}" type="datetimeFigureOut">
              <a:rPr lang="en-GB" smtClean="0"/>
              <a:t>08/02/2016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19B03B-739E-488D-8FF8-755FB8C1A7C0}" type="slidenum">
              <a:rPr lang="en-GB" smtClean="0"/>
              <a:t>‹#›</a:t>
            </a:fld>
            <a:endParaRPr lang="en-GB"/>
          </a:p>
        </p:txBody>
      </p:sp>
    </p:spTree>
    <p:extLst>
      <p:ext uri="{BB962C8B-B14F-4D97-AF65-F5344CB8AC3E}">
        <p14:creationId xmlns:p14="http://schemas.microsoft.com/office/powerpoint/2010/main" val="14218027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1" name="Freeform 10"/>
          <p:cNvSpPr>
            <a:spLocks noEditPoints="1"/>
          </p:cNvSpPr>
          <p:nvPr/>
        </p:nvSpPr>
        <p:spPr bwMode="auto">
          <a:xfrm>
            <a:off x="674857" y="1"/>
            <a:ext cx="7813336" cy="6858000"/>
          </a:xfrm>
          <a:custGeom>
            <a:avLst/>
            <a:gdLst/>
            <a:ahLst/>
            <a:cxnLst/>
            <a:rect l="0" t="0" r="r" b="b"/>
            <a:pathLst>
              <a:path w="2459" h="2158">
                <a:moveTo>
                  <a:pt x="842" y="425"/>
                </a:moveTo>
                <a:cubicBezTo>
                  <a:pt x="845" y="429"/>
                  <a:pt x="855" y="413"/>
                  <a:pt x="860" y="406"/>
                </a:cubicBezTo>
                <a:cubicBezTo>
                  <a:pt x="866" y="398"/>
                  <a:pt x="872" y="390"/>
                  <a:pt x="877" y="382"/>
                </a:cubicBezTo>
                <a:cubicBezTo>
                  <a:pt x="884" y="370"/>
                  <a:pt x="890" y="358"/>
                  <a:pt x="896" y="346"/>
                </a:cubicBezTo>
                <a:cubicBezTo>
                  <a:pt x="901" y="333"/>
                  <a:pt x="907" y="321"/>
                  <a:pt x="905" y="306"/>
                </a:cubicBezTo>
                <a:cubicBezTo>
                  <a:pt x="905" y="303"/>
                  <a:pt x="904" y="300"/>
                  <a:pt x="903" y="298"/>
                </a:cubicBezTo>
                <a:cubicBezTo>
                  <a:pt x="900" y="295"/>
                  <a:pt x="897" y="295"/>
                  <a:pt x="894" y="295"/>
                </a:cubicBezTo>
                <a:cubicBezTo>
                  <a:pt x="887" y="297"/>
                  <a:pt x="883" y="303"/>
                  <a:pt x="879" y="310"/>
                </a:cubicBezTo>
                <a:cubicBezTo>
                  <a:pt x="874" y="318"/>
                  <a:pt x="869" y="325"/>
                  <a:pt x="866" y="334"/>
                </a:cubicBezTo>
                <a:cubicBezTo>
                  <a:pt x="860" y="349"/>
                  <a:pt x="856" y="364"/>
                  <a:pt x="851" y="379"/>
                </a:cubicBezTo>
                <a:cubicBezTo>
                  <a:pt x="847" y="394"/>
                  <a:pt x="838" y="420"/>
                  <a:pt x="842" y="425"/>
                </a:cubicBezTo>
                <a:close/>
                <a:moveTo>
                  <a:pt x="845" y="932"/>
                </a:moveTo>
                <a:cubicBezTo>
                  <a:pt x="840" y="929"/>
                  <a:pt x="833" y="931"/>
                  <a:pt x="829" y="937"/>
                </a:cubicBezTo>
                <a:cubicBezTo>
                  <a:pt x="825" y="942"/>
                  <a:pt x="823" y="949"/>
                  <a:pt x="822" y="956"/>
                </a:cubicBezTo>
                <a:cubicBezTo>
                  <a:pt x="823" y="981"/>
                  <a:pt x="826" y="1006"/>
                  <a:pt x="829" y="1031"/>
                </a:cubicBezTo>
                <a:cubicBezTo>
                  <a:pt x="831" y="1041"/>
                  <a:pt x="832" y="1051"/>
                  <a:pt x="834" y="1061"/>
                </a:cubicBezTo>
                <a:cubicBezTo>
                  <a:pt x="835" y="1064"/>
                  <a:pt x="838" y="1082"/>
                  <a:pt x="842" y="1074"/>
                </a:cubicBezTo>
                <a:cubicBezTo>
                  <a:pt x="844" y="1069"/>
                  <a:pt x="845" y="1063"/>
                  <a:pt x="846" y="1058"/>
                </a:cubicBezTo>
                <a:cubicBezTo>
                  <a:pt x="848" y="1048"/>
                  <a:pt x="849" y="1038"/>
                  <a:pt x="850" y="1028"/>
                </a:cubicBezTo>
                <a:cubicBezTo>
                  <a:pt x="853" y="1011"/>
                  <a:pt x="854" y="994"/>
                  <a:pt x="855" y="977"/>
                </a:cubicBezTo>
                <a:cubicBezTo>
                  <a:pt x="856" y="963"/>
                  <a:pt x="857" y="940"/>
                  <a:pt x="845" y="932"/>
                </a:cubicBezTo>
                <a:close/>
                <a:moveTo>
                  <a:pt x="1155" y="763"/>
                </a:moveTo>
                <a:cubicBezTo>
                  <a:pt x="1166" y="793"/>
                  <a:pt x="1186" y="812"/>
                  <a:pt x="1206" y="829"/>
                </a:cubicBezTo>
                <a:cubicBezTo>
                  <a:pt x="1208" y="831"/>
                  <a:pt x="1210" y="832"/>
                  <a:pt x="1212" y="833"/>
                </a:cubicBezTo>
                <a:cubicBezTo>
                  <a:pt x="1213" y="833"/>
                  <a:pt x="1214" y="833"/>
                  <a:pt x="1215" y="833"/>
                </a:cubicBezTo>
                <a:cubicBezTo>
                  <a:pt x="1216" y="833"/>
                  <a:pt x="1217" y="832"/>
                  <a:pt x="1218" y="831"/>
                </a:cubicBezTo>
                <a:cubicBezTo>
                  <a:pt x="1222" y="826"/>
                  <a:pt x="1216" y="813"/>
                  <a:pt x="1215" y="808"/>
                </a:cubicBezTo>
                <a:cubicBezTo>
                  <a:pt x="1211" y="800"/>
                  <a:pt x="1207" y="792"/>
                  <a:pt x="1203" y="784"/>
                </a:cubicBezTo>
                <a:cubicBezTo>
                  <a:pt x="1197" y="771"/>
                  <a:pt x="1190" y="757"/>
                  <a:pt x="1181" y="746"/>
                </a:cubicBezTo>
                <a:cubicBezTo>
                  <a:pt x="1178" y="741"/>
                  <a:pt x="1174" y="736"/>
                  <a:pt x="1169" y="734"/>
                </a:cubicBezTo>
                <a:cubicBezTo>
                  <a:pt x="1164" y="733"/>
                  <a:pt x="1158" y="734"/>
                  <a:pt x="1155" y="740"/>
                </a:cubicBezTo>
                <a:cubicBezTo>
                  <a:pt x="1153" y="743"/>
                  <a:pt x="1152" y="747"/>
                  <a:pt x="1153" y="751"/>
                </a:cubicBezTo>
                <a:cubicBezTo>
                  <a:pt x="1153" y="756"/>
                  <a:pt x="1154" y="759"/>
                  <a:pt x="1155" y="763"/>
                </a:cubicBezTo>
                <a:close/>
                <a:moveTo>
                  <a:pt x="817" y="1047"/>
                </a:moveTo>
                <a:cubicBezTo>
                  <a:pt x="813" y="1032"/>
                  <a:pt x="807" y="1009"/>
                  <a:pt x="793" y="1004"/>
                </a:cubicBezTo>
                <a:cubicBezTo>
                  <a:pt x="789" y="1003"/>
                  <a:pt x="784" y="1004"/>
                  <a:pt x="781" y="1008"/>
                </a:cubicBezTo>
                <a:cubicBezTo>
                  <a:pt x="777" y="1014"/>
                  <a:pt x="777" y="1022"/>
                  <a:pt x="779" y="1029"/>
                </a:cubicBezTo>
                <a:cubicBezTo>
                  <a:pt x="785" y="1050"/>
                  <a:pt x="793" y="1070"/>
                  <a:pt x="803" y="1089"/>
                </a:cubicBezTo>
                <a:cubicBezTo>
                  <a:pt x="808" y="1098"/>
                  <a:pt x="814" y="1107"/>
                  <a:pt x="819" y="1116"/>
                </a:cubicBezTo>
                <a:cubicBezTo>
                  <a:pt x="822" y="1120"/>
                  <a:pt x="836" y="1144"/>
                  <a:pt x="836" y="1134"/>
                </a:cubicBezTo>
                <a:cubicBezTo>
                  <a:pt x="836" y="1122"/>
                  <a:pt x="833" y="1109"/>
                  <a:pt x="830" y="1098"/>
                </a:cubicBezTo>
                <a:cubicBezTo>
                  <a:pt x="827" y="1081"/>
                  <a:pt x="822" y="1064"/>
                  <a:pt x="817" y="1047"/>
                </a:cubicBezTo>
                <a:close/>
                <a:moveTo>
                  <a:pt x="842" y="1133"/>
                </a:moveTo>
                <a:cubicBezTo>
                  <a:pt x="845" y="1137"/>
                  <a:pt x="855" y="1122"/>
                  <a:pt x="860" y="1115"/>
                </a:cubicBezTo>
                <a:cubicBezTo>
                  <a:pt x="866" y="1107"/>
                  <a:pt x="872" y="1099"/>
                  <a:pt x="877" y="1090"/>
                </a:cubicBezTo>
                <a:cubicBezTo>
                  <a:pt x="884" y="1079"/>
                  <a:pt x="890" y="1067"/>
                  <a:pt x="896" y="1054"/>
                </a:cubicBezTo>
                <a:cubicBezTo>
                  <a:pt x="901" y="1042"/>
                  <a:pt x="907" y="1029"/>
                  <a:pt x="905" y="1015"/>
                </a:cubicBezTo>
                <a:cubicBezTo>
                  <a:pt x="905" y="1011"/>
                  <a:pt x="904" y="1008"/>
                  <a:pt x="903" y="1006"/>
                </a:cubicBezTo>
                <a:cubicBezTo>
                  <a:pt x="900" y="1003"/>
                  <a:pt x="897" y="1003"/>
                  <a:pt x="894" y="1004"/>
                </a:cubicBezTo>
                <a:cubicBezTo>
                  <a:pt x="887" y="1006"/>
                  <a:pt x="883" y="1012"/>
                  <a:pt x="879" y="1019"/>
                </a:cubicBezTo>
                <a:cubicBezTo>
                  <a:pt x="874" y="1026"/>
                  <a:pt x="869" y="1034"/>
                  <a:pt x="866" y="1043"/>
                </a:cubicBezTo>
                <a:cubicBezTo>
                  <a:pt x="860" y="1058"/>
                  <a:pt x="856" y="1073"/>
                  <a:pt x="851" y="1088"/>
                </a:cubicBezTo>
                <a:cubicBezTo>
                  <a:pt x="847" y="1103"/>
                  <a:pt x="838" y="1129"/>
                  <a:pt x="842" y="1133"/>
                </a:cubicBezTo>
                <a:close/>
                <a:moveTo>
                  <a:pt x="1226" y="1486"/>
                </a:moveTo>
                <a:cubicBezTo>
                  <a:pt x="1229" y="1490"/>
                  <a:pt x="1239" y="1475"/>
                  <a:pt x="1244" y="1467"/>
                </a:cubicBezTo>
                <a:cubicBezTo>
                  <a:pt x="1250" y="1460"/>
                  <a:pt x="1256" y="1451"/>
                  <a:pt x="1261" y="1443"/>
                </a:cubicBezTo>
                <a:cubicBezTo>
                  <a:pt x="1268" y="1432"/>
                  <a:pt x="1274" y="1420"/>
                  <a:pt x="1280" y="1407"/>
                </a:cubicBezTo>
                <a:cubicBezTo>
                  <a:pt x="1285" y="1395"/>
                  <a:pt x="1291" y="1382"/>
                  <a:pt x="1289" y="1367"/>
                </a:cubicBezTo>
                <a:cubicBezTo>
                  <a:pt x="1289" y="1364"/>
                  <a:pt x="1288" y="1361"/>
                  <a:pt x="1287" y="1359"/>
                </a:cubicBezTo>
                <a:cubicBezTo>
                  <a:pt x="1284" y="1356"/>
                  <a:pt x="1281" y="1356"/>
                  <a:pt x="1278" y="1357"/>
                </a:cubicBezTo>
                <a:cubicBezTo>
                  <a:pt x="1271" y="1359"/>
                  <a:pt x="1267" y="1365"/>
                  <a:pt x="1263" y="1371"/>
                </a:cubicBezTo>
                <a:cubicBezTo>
                  <a:pt x="1258" y="1379"/>
                  <a:pt x="1253" y="1387"/>
                  <a:pt x="1250" y="1396"/>
                </a:cubicBezTo>
                <a:cubicBezTo>
                  <a:pt x="1244" y="1410"/>
                  <a:pt x="1240" y="1425"/>
                  <a:pt x="1235" y="1441"/>
                </a:cubicBezTo>
                <a:cubicBezTo>
                  <a:pt x="1231" y="1455"/>
                  <a:pt x="1222" y="1482"/>
                  <a:pt x="1226" y="1486"/>
                </a:cubicBezTo>
                <a:close/>
                <a:moveTo>
                  <a:pt x="1226" y="16"/>
                </a:moveTo>
                <a:cubicBezTo>
                  <a:pt x="1228" y="11"/>
                  <a:pt x="1229" y="5"/>
                  <a:pt x="1230" y="0"/>
                </a:cubicBezTo>
                <a:cubicBezTo>
                  <a:pt x="1218" y="0"/>
                  <a:pt x="1218" y="0"/>
                  <a:pt x="1218" y="0"/>
                </a:cubicBezTo>
                <a:cubicBezTo>
                  <a:pt x="1218" y="1"/>
                  <a:pt x="1218" y="2"/>
                  <a:pt x="1218" y="2"/>
                </a:cubicBezTo>
                <a:cubicBezTo>
                  <a:pt x="1219" y="5"/>
                  <a:pt x="1222" y="24"/>
                  <a:pt x="1226" y="16"/>
                </a:cubicBezTo>
                <a:close/>
                <a:moveTo>
                  <a:pt x="1201" y="694"/>
                </a:moveTo>
                <a:cubicBezTo>
                  <a:pt x="1197" y="680"/>
                  <a:pt x="1191" y="656"/>
                  <a:pt x="1177" y="651"/>
                </a:cubicBezTo>
                <a:cubicBezTo>
                  <a:pt x="1173" y="650"/>
                  <a:pt x="1168" y="651"/>
                  <a:pt x="1165" y="655"/>
                </a:cubicBezTo>
                <a:cubicBezTo>
                  <a:pt x="1161" y="661"/>
                  <a:pt x="1161" y="669"/>
                  <a:pt x="1163" y="676"/>
                </a:cubicBezTo>
                <a:cubicBezTo>
                  <a:pt x="1169" y="697"/>
                  <a:pt x="1177" y="718"/>
                  <a:pt x="1187" y="736"/>
                </a:cubicBezTo>
                <a:cubicBezTo>
                  <a:pt x="1192" y="745"/>
                  <a:pt x="1198" y="754"/>
                  <a:pt x="1203" y="763"/>
                </a:cubicBezTo>
                <a:cubicBezTo>
                  <a:pt x="1206" y="767"/>
                  <a:pt x="1220" y="791"/>
                  <a:pt x="1220" y="781"/>
                </a:cubicBezTo>
                <a:cubicBezTo>
                  <a:pt x="1220" y="769"/>
                  <a:pt x="1217" y="757"/>
                  <a:pt x="1214" y="745"/>
                </a:cubicBezTo>
                <a:cubicBezTo>
                  <a:pt x="1211" y="728"/>
                  <a:pt x="1206" y="711"/>
                  <a:pt x="1201" y="694"/>
                </a:cubicBezTo>
                <a:close/>
                <a:moveTo>
                  <a:pt x="1201" y="1400"/>
                </a:moveTo>
                <a:cubicBezTo>
                  <a:pt x="1197" y="1385"/>
                  <a:pt x="1191" y="1362"/>
                  <a:pt x="1177" y="1357"/>
                </a:cubicBezTo>
                <a:cubicBezTo>
                  <a:pt x="1173" y="1355"/>
                  <a:pt x="1168" y="1357"/>
                  <a:pt x="1165" y="1361"/>
                </a:cubicBezTo>
                <a:cubicBezTo>
                  <a:pt x="1161" y="1366"/>
                  <a:pt x="1161" y="1375"/>
                  <a:pt x="1163" y="1382"/>
                </a:cubicBezTo>
                <a:cubicBezTo>
                  <a:pt x="1169" y="1403"/>
                  <a:pt x="1177" y="1423"/>
                  <a:pt x="1187" y="1442"/>
                </a:cubicBezTo>
                <a:cubicBezTo>
                  <a:pt x="1192" y="1451"/>
                  <a:pt x="1198" y="1460"/>
                  <a:pt x="1203" y="1468"/>
                </a:cubicBezTo>
                <a:cubicBezTo>
                  <a:pt x="1206" y="1473"/>
                  <a:pt x="1220" y="1497"/>
                  <a:pt x="1220" y="1487"/>
                </a:cubicBezTo>
                <a:cubicBezTo>
                  <a:pt x="1220" y="1475"/>
                  <a:pt x="1217" y="1462"/>
                  <a:pt x="1214" y="1451"/>
                </a:cubicBezTo>
                <a:cubicBezTo>
                  <a:pt x="1211" y="1434"/>
                  <a:pt x="1206" y="1416"/>
                  <a:pt x="1201" y="1400"/>
                </a:cubicBezTo>
                <a:close/>
                <a:moveTo>
                  <a:pt x="1244" y="762"/>
                </a:moveTo>
                <a:cubicBezTo>
                  <a:pt x="1250" y="754"/>
                  <a:pt x="1256" y="746"/>
                  <a:pt x="1261" y="737"/>
                </a:cubicBezTo>
                <a:cubicBezTo>
                  <a:pt x="1268" y="726"/>
                  <a:pt x="1274" y="714"/>
                  <a:pt x="1280" y="701"/>
                </a:cubicBezTo>
                <a:cubicBezTo>
                  <a:pt x="1285" y="689"/>
                  <a:pt x="1291" y="677"/>
                  <a:pt x="1289" y="662"/>
                </a:cubicBezTo>
                <a:cubicBezTo>
                  <a:pt x="1289" y="659"/>
                  <a:pt x="1288" y="655"/>
                  <a:pt x="1287" y="653"/>
                </a:cubicBezTo>
                <a:cubicBezTo>
                  <a:pt x="1284" y="650"/>
                  <a:pt x="1281" y="650"/>
                  <a:pt x="1278" y="651"/>
                </a:cubicBezTo>
                <a:cubicBezTo>
                  <a:pt x="1271" y="653"/>
                  <a:pt x="1267" y="659"/>
                  <a:pt x="1263" y="666"/>
                </a:cubicBezTo>
                <a:cubicBezTo>
                  <a:pt x="1258" y="673"/>
                  <a:pt x="1253" y="681"/>
                  <a:pt x="1250" y="690"/>
                </a:cubicBezTo>
                <a:cubicBezTo>
                  <a:pt x="1244" y="705"/>
                  <a:pt x="1240" y="720"/>
                  <a:pt x="1235" y="735"/>
                </a:cubicBezTo>
                <a:cubicBezTo>
                  <a:pt x="1231" y="750"/>
                  <a:pt x="1222" y="776"/>
                  <a:pt x="1226" y="780"/>
                </a:cubicBezTo>
                <a:cubicBezTo>
                  <a:pt x="1229" y="784"/>
                  <a:pt x="1239" y="769"/>
                  <a:pt x="1244" y="762"/>
                </a:cubicBezTo>
                <a:close/>
                <a:moveTo>
                  <a:pt x="1229" y="580"/>
                </a:moveTo>
                <a:cubicBezTo>
                  <a:pt x="1224" y="577"/>
                  <a:pt x="1217" y="579"/>
                  <a:pt x="1213" y="584"/>
                </a:cubicBezTo>
                <a:cubicBezTo>
                  <a:pt x="1209" y="589"/>
                  <a:pt x="1207" y="596"/>
                  <a:pt x="1206" y="603"/>
                </a:cubicBezTo>
                <a:cubicBezTo>
                  <a:pt x="1207" y="629"/>
                  <a:pt x="1210" y="653"/>
                  <a:pt x="1213" y="678"/>
                </a:cubicBezTo>
                <a:cubicBezTo>
                  <a:pt x="1215" y="688"/>
                  <a:pt x="1216" y="698"/>
                  <a:pt x="1218" y="708"/>
                </a:cubicBezTo>
                <a:cubicBezTo>
                  <a:pt x="1219" y="711"/>
                  <a:pt x="1222" y="729"/>
                  <a:pt x="1226" y="721"/>
                </a:cubicBezTo>
                <a:cubicBezTo>
                  <a:pt x="1228" y="717"/>
                  <a:pt x="1229" y="710"/>
                  <a:pt x="1230" y="705"/>
                </a:cubicBezTo>
                <a:cubicBezTo>
                  <a:pt x="1232" y="695"/>
                  <a:pt x="1233" y="685"/>
                  <a:pt x="1234" y="675"/>
                </a:cubicBezTo>
                <a:cubicBezTo>
                  <a:pt x="1237" y="658"/>
                  <a:pt x="1238" y="641"/>
                  <a:pt x="1239" y="624"/>
                </a:cubicBezTo>
                <a:cubicBezTo>
                  <a:pt x="1240" y="610"/>
                  <a:pt x="1241" y="587"/>
                  <a:pt x="1229" y="580"/>
                </a:cubicBezTo>
                <a:close/>
                <a:moveTo>
                  <a:pt x="1203" y="57"/>
                </a:moveTo>
                <a:cubicBezTo>
                  <a:pt x="1206" y="61"/>
                  <a:pt x="1220" y="86"/>
                  <a:pt x="1220" y="75"/>
                </a:cubicBezTo>
                <a:cubicBezTo>
                  <a:pt x="1220" y="64"/>
                  <a:pt x="1217" y="51"/>
                  <a:pt x="1214" y="40"/>
                </a:cubicBezTo>
                <a:cubicBezTo>
                  <a:pt x="1211" y="26"/>
                  <a:pt x="1208" y="13"/>
                  <a:pt x="1205" y="0"/>
                </a:cubicBezTo>
                <a:cubicBezTo>
                  <a:pt x="1173" y="0"/>
                  <a:pt x="1173" y="0"/>
                  <a:pt x="1173" y="0"/>
                </a:cubicBezTo>
                <a:cubicBezTo>
                  <a:pt x="1177" y="11"/>
                  <a:pt x="1182" y="21"/>
                  <a:pt x="1187" y="31"/>
                </a:cubicBezTo>
                <a:cubicBezTo>
                  <a:pt x="1192" y="40"/>
                  <a:pt x="1198" y="49"/>
                  <a:pt x="1203" y="57"/>
                </a:cubicBezTo>
                <a:close/>
                <a:moveTo>
                  <a:pt x="1155" y="58"/>
                </a:moveTo>
                <a:cubicBezTo>
                  <a:pt x="1166" y="87"/>
                  <a:pt x="1186" y="107"/>
                  <a:pt x="1206" y="124"/>
                </a:cubicBezTo>
                <a:cubicBezTo>
                  <a:pt x="1208" y="125"/>
                  <a:pt x="1210" y="127"/>
                  <a:pt x="1212" y="127"/>
                </a:cubicBezTo>
                <a:cubicBezTo>
                  <a:pt x="1213" y="128"/>
                  <a:pt x="1214" y="128"/>
                  <a:pt x="1215" y="128"/>
                </a:cubicBezTo>
                <a:cubicBezTo>
                  <a:pt x="1216" y="127"/>
                  <a:pt x="1217" y="127"/>
                  <a:pt x="1218" y="125"/>
                </a:cubicBezTo>
                <a:cubicBezTo>
                  <a:pt x="1222" y="121"/>
                  <a:pt x="1216" y="107"/>
                  <a:pt x="1215" y="102"/>
                </a:cubicBezTo>
                <a:cubicBezTo>
                  <a:pt x="1211" y="94"/>
                  <a:pt x="1207" y="86"/>
                  <a:pt x="1203" y="78"/>
                </a:cubicBezTo>
                <a:cubicBezTo>
                  <a:pt x="1197" y="65"/>
                  <a:pt x="1190" y="52"/>
                  <a:pt x="1181" y="40"/>
                </a:cubicBezTo>
                <a:cubicBezTo>
                  <a:pt x="1178" y="35"/>
                  <a:pt x="1174" y="31"/>
                  <a:pt x="1169" y="29"/>
                </a:cubicBezTo>
                <a:cubicBezTo>
                  <a:pt x="1164" y="27"/>
                  <a:pt x="1158" y="29"/>
                  <a:pt x="1155" y="34"/>
                </a:cubicBezTo>
                <a:cubicBezTo>
                  <a:pt x="1153" y="37"/>
                  <a:pt x="1152" y="42"/>
                  <a:pt x="1153" y="46"/>
                </a:cubicBezTo>
                <a:cubicBezTo>
                  <a:pt x="1153" y="50"/>
                  <a:pt x="1154" y="54"/>
                  <a:pt x="1155" y="58"/>
                </a:cubicBezTo>
                <a:close/>
                <a:moveTo>
                  <a:pt x="803" y="380"/>
                </a:moveTo>
                <a:cubicBezTo>
                  <a:pt x="808" y="390"/>
                  <a:pt x="814" y="399"/>
                  <a:pt x="819" y="407"/>
                </a:cubicBezTo>
                <a:cubicBezTo>
                  <a:pt x="822" y="411"/>
                  <a:pt x="836" y="435"/>
                  <a:pt x="836" y="425"/>
                </a:cubicBezTo>
                <a:cubicBezTo>
                  <a:pt x="836" y="414"/>
                  <a:pt x="833" y="401"/>
                  <a:pt x="830" y="390"/>
                </a:cubicBezTo>
                <a:cubicBezTo>
                  <a:pt x="827" y="372"/>
                  <a:pt x="822" y="355"/>
                  <a:pt x="817" y="338"/>
                </a:cubicBezTo>
                <a:cubicBezTo>
                  <a:pt x="813" y="324"/>
                  <a:pt x="807" y="300"/>
                  <a:pt x="793" y="296"/>
                </a:cubicBezTo>
                <a:cubicBezTo>
                  <a:pt x="789" y="294"/>
                  <a:pt x="784" y="295"/>
                  <a:pt x="781" y="300"/>
                </a:cubicBezTo>
                <a:cubicBezTo>
                  <a:pt x="777" y="305"/>
                  <a:pt x="777" y="314"/>
                  <a:pt x="779" y="320"/>
                </a:cubicBezTo>
                <a:cubicBezTo>
                  <a:pt x="785" y="342"/>
                  <a:pt x="793" y="362"/>
                  <a:pt x="803" y="380"/>
                </a:cubicBezTo>
                <a:close/>
                <a:moveTo>
                  <a:pt x="834" y="352"/>
                </a:moveTo>
                <a:cubicBezTo>
                  <a:pt x="835" y="355"/>
                  <a:pt x="838" y="374"/>
                  <a:pt x="842" y="366"/>
                </a:cubicBezTo>
                <a:cubicBezTo>
                  <a:pt x="844" y="361"/>
                  <a:pt x="845" y="355"/>
                  <a:pt x="846" y="350"/>
                </a:cubicBezTo>
                <a:cubicBezTo>
                  <a:pt x="848" y="340"/>
                  <a:pt x="849" y="329"/>
                  <a:pt x="850" y="319"/>
                </a:cubicBezTo>
                <a:cubicBezTo>
                  <a:pt x="853" y="302"/>
                  <a:pt x="854" y="285"/>
                  <a:pt x="855" y="268"/>
                </a:cubicBezTo>
                <a:cubicBezTo>
                  <a:pt x="856" y="254"/>
                  <a:pt x="857" y="231"/>
                  <a:pt x="845" y="224"/>
                </a:cubicBezTo>
                <a:cubicBezTo>
                  <a:pt x="840" y="221"/>
                  <a:pt x="833" y="223"/>
                  <a:pt x="829" y="228"/>
                </a:cubicBezTo>
                <a:cubicBezTo>
                  <a:pt x="825" y="233"/>
                  <a:pt x="823" y="240"/>
                  <a:pt x="822" y="248"/>
                </a:cubicBezTo>
                <a:cubicBezTo>
                  <a:pt x="823" y="273"/>
                  <a:pt x="826" y="298"/>
                  <a:pt x="829" y="323"/>
                </a:cubicBezTo>
                <a:cubicBezTo>
                  <a:pt x="831" y="333"/>
                  <a:pt x="832" y="342"/>
                  <a:pt x="834" y="352"/>
                </a:cubicBezTo>
                <a:close/>
                <a:moveTo>
                  <a:pt x="771" y="408"/>
                </a:moveTo>
                <a:cubicBezTo>
                  <a:pt x="782" y="437"/>
                  <a:pt x="802" y="457"/>
                  <a:pt x="822" y="474"/>
                </a:cubicBezTo>
                <a:cubicBezTo>
                  <a:pt x="824" y="475"/>
                  <a:pt x="826" y="477"/>
                  <a:pt x="828" y="477"/>
                </a:cubicBezTo>
                <a:cubicBezTo>
                  <a:pt x="829" y="478"/>
                  <a:pt x="830" y="478"/>
                  <a:pt x="831" y="477"/>
                </a:cubicBezTo>
                <a:cubicBezTo>
                  <a:pt x="832" y="477"/>
                  <a:pt x="833" y="477"/>
                  <a:pt x="834" y="475"/>
                </a:cubicBezTo>
                <a:cubicBezTo>
                  <a:pt x="838" y="470"/>
                  <a:pt x="832" y="457"/>
                  <a:pt x="831" y="452"/>
                </a:cubicBezTo>
                <a:cubicBezTo>
                  <a:pt x="827" y="444"/>
                  <a:pt x="823" y="436"/>
                  <a:pt x="819" y="428"/>
                </a:cubicBezTo>
                <a:cubicBezTo>
                  <a:pt x="813" y="415"/>
                  <a:pt x="806" y="402"/>
                  <a:pt x="797" y="390"/>
                </a:cubicBezTo>
                <a:cubicBezTo>
                  <a:pt x="794" y="385"/>
                  <a:pt x="790" y="380"/>
                  <a:pt x="785" y="379"/>
                </a:cubicBezTo>
                <a:cubicBezTo>
                  <a:pt x="780" y="377"/>
                  <a:pt x="774" y="379"/>
                  <a:pt x="771" y="384"/>
                </a:cubicBezTo>
                <a:cubicBezTo>
                  <a:pt x="769" y="387"/>
                  <a:pt x="768" y="392"/>
                  <a:pt x="769" y="396"/>
                </a:cubicBezTo>
                <a:cubicBezTo>
                  <a:pt x="769" y="400"/>
                  <a:pt x="770" y="404"/>
                  <a:pt x="771" y="408"/>
                </a:cubicBezTo>
                <a:close/>
                <a:moveTo>
                  <a:pt x="476" y="762"/>
                </a:moveTo>
                <a:cubicBezTo>
                  <a:pt x="482" y="754"/>
                  <a:pt x="488" y="746"/>
                  <a:pt x="493" y="737"/>
                </a:cubicBezTo>
                <a:cubicBezTo>
                  <a:pt x="500" y="726"/>
                  <a:pt x="506" y="714"/>
                  <a:pt x="512" y="701"/>
                </a:cubicBezTo>
                <a:cubicBezTo>
                  <a:pt x="517" y="689"/>
                  <a:pt x="523" y="677"/>
                  <a:pt x="521" y="662"/>
                </a:cubicBezTo>
                <a:cubicBezTo>
                  <a:pt x="521" y="659"/>
                  <a:pt x="520" y="655"/>
                  <a:pt x="519" y="653"/>
                </a:cubicBezTo>
                <a:cubicBezTo>
                  <a:pt x="516" y="650"/>
                  <a:pt x="513" y="650"/>
                  <a:pt x="510" y="651"/>
                </a:cubicBezTo>
                <a:cubicBezTo>
                  <a:pt x="503" y="653"/>
                  <a:pt x="499" y="659"/>
                  <a:pt x="495" y="666"/>
                </a:cubicBezTo>
                <a:cubicBezTo>
                  <a:pt x="490" y="673"/>
                  <a:pt x="485" y="681"/>
                  <a:pt x="482" y="690"/>
                </a:cubicBezTo>
                <a:cubicBezTo>
                  <a:pt x="476" y="705"/>
                  <a:pt x="472" y="720"/>
                  <a:pt x="467" y="735"/>
                </a:cubicBezTo>
                <a:cubicBezTo>
                  <a:pt x="463" y="750"/>
                  <a:pt x="454" y="776"/>
                  <a:pt x="458" y="780"/>
                </a:cubicBezTo>
                <a:cubicBezTo>
                  <a:pt x="461" y="784"/>
                  <a:pt x="471" y="769"/>
                  <a:pt x="476" y="762"/>
                </a:cubicBezTo>
                <a:close/>
                <a:moveTo>
                  <a:pt x="435" y="57"/>
                </a:moveTo>
                <a:cubicBezTo>
                  <a:pt x="438" y="61"/>
                  <a:pt x="452" y="86"/>
                  <a:pt x="452" y="75"/>
                </a:cubicBezTo>
                <a:cubicBezTo>
                  <a:pt x="452" y="64"/>
                  <a:pt x="449" y="51"/>
                  <a:pt x="446" y="40"/>
                </a:cubicBezTo>
                <a:cubicBezTo>
                  <a:pt x="443" y="26"/>
                  <a:pt x="440" y="13"/>
                  <a:pt x="437" y="0"/>
                </a:cubicBezTo>
                <a:cubicBezTo>
                  <a:pt x="405" y="0"/>
                  <a:pt x="405" y="0"/>
                  <a:pt x="405" y="0"/>
                </a:cubicBezTo>
                <a:cubicBezTo>
                  <a:pt x="409" y="11"/>
                  <a:pt x="414" y="21"/>
                  <a:pt x="419" y="31"/>
                </a:cubicBezTo>
                <a:cubicBezTo>
                  <a:pt x="424" y="40"/>
                  <a:pt x="430" y="49"/>
                  <a:pt x="435" y="57"/>
                </a:cubicBezTo>
                <a:close/>
                <a:moveTo>
                  <a:pt x="461" y="580"/>
                </a:moveTo>
                <a:cubicBezTo>
                  <a:pt x="456" y="577"/>
                  <a:pt x="449" y="579"/>
                  <a:pt x="445" y="584"/>
                </a:cubicBezTo>
                <a:cubicBezTo>
                  <a:pt x="441" y="589"/>
                  <a:pt x="439" y="596"/>
                  <a:pt x="438" y="603"/>
                </a:cubicBezTo>
                <a:cubicBezTo>
                  <a:pt x="439" y="629"/>
                  <a:pt x="442" y="653"/>
                  <a:pt x="445" y="678"/>
                </a:cubicBezTo>
                <a:cubicBezTo>
                  <a:pt x="447" y="688"/>
                  <a:pt x="448" y="698"/>
                  <a:pt x="450" y="708"/>
                </a:cubicBezTo>
                <a:cubicBezTo>
                  <a:pt x="451" y="711"/>
                  <a:pt x="454" y="729"/>
                  <a:pt x="458" y="721"/>
                </a:cubicBezTo>
                <a:cubicBezTo>
                  <a:pt x="460" y="717"/>
                  <a:pt x="461" y="710"/>
                  <a:pt x="462" y="705"/>
                </a:cubicBezTo>
                <a:cubicBezTo>
                  <a:pt x="464" y="695"/>
                  <a:pt x="465" y="685"/>
                  <a:pt x="466" y="675"/>
                </a:cubicBezTo>
                <a:cubicBezTo>
                  <a:pt x="469" y="658"/>
                  <a:pt x="471" y="641"/>
                  <a:pt x="471" y="624"/>
                </a:cubicBezTo>
                <a:cubicBezTo>
                  <a:pt x="472" y="610"/>
                  <a:pt x="473" y="587"/>
                  <a:pt x="461" y="580"/>
                </a:cubicBezTo>
                <a:close/>
                <a:moveTo>
                  <a:pt x="387" y="58"/>
                </a:moveTo>
                <a:cubicBezTo>
                  <a:pt x="398" y="87"/>
                  <a:pt x="418" y="107"/>
                  <a:pt x="438" y="124"/>
                </a:cubicBezTo>
                <a:cubicBezTo>
                  <a:pt x="440" y="125"/>
                  <a:pt x="442" y="127"/>
                  <a:pt x="444" y="127"/>
                </a:cubicBezTo>
                <a:cubicBezTo>
                  <a:pt x="445" y="128"/>
                  <a:pt x="446" y="128"/>
                  <a:pt x="447" y="128"/>
                </a:cubicBezTo>
                <a:cubicBezTo>
                  <a:pt x="448" y="127"/>
                  <a:pt x="449" y="127"/>
                  <a:pt x="450" y="125"/>
                </a:cubicBezTo>
                <a:cubicBezTo>
                  <a:pt x="454" y="121"/>
                  <a:pt x="448" y="107"/>
                  <a:pt x="447" y="102"/>
                </a:cubicBezTo>
                <a:cubicBezTo>
                  <a:pt x="443" y="94"/>
                  <a:pt x="439" y="86"/>
                  <a:pt x="435" y="78"/>
                </a:cubicBezTo>
                <a:cubicBezTo>
                  <a:pt x="429" y="65"/>
                  <a:pt x="422" y="52"/>
                  <a:pt x="413" y="40"/>
                </a:cubicBezTo>
                <a:cubicBezTo>
                  <a:pt x="410" y="35"/>
                  <a:pt x="406" y="31"/>
                  <a:pt x="401" y="29"/>
                </a:cubicBezTo>
                <a:cubicBezTo>
                  <a:pt x="396" y="27"/>
                  <a:pt x="390" y="29"/>
                  <a:pt x="387" y="34"/>
                </a:cubicBezTo>
                <a:cubicBezTo>
                  <a:pt x="385" y="37"/>
                  <a:pt x="384" y="42"/>
                  <a:pt x="385" y="46"/>
                </a:cubicBezTo>
                <a:cubicBezTo>
                  <a:pt x="385" y="50"/>
                  <a:pt x="386" y="54"/>
                  <a:pt x="387" y="58"/>
                </a:cubicBezTo>
                <a:close/>
                <a:moveTo>
                  <a:pt x="74" y="425"/>
                </a:moveTo>
                <a:cubicBezTo>
                  <a:pt x="77" y="429"/>
                  <a:pt x="87" y="413"/>
                  <a:pt x="92" y="406"/>
                </a:cubicBezTo>
                <a:cubicBezTo>
                  <a:pt x="98" y="398"/>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5"/>
                </a:cubicBezTo>
                <a:cubicBezTo>
                  <a:pt x="119" y="297"/>
                  <a:pt x="115" y="303"/>
                  <a:pt x="111" y="310"/>
                </a:cubicBezTo>
                <a:cubicBezTo>
                  <a:pt x="106" y="318"/>
                  <a:pt x="101" y="325"/>
                  <a:pt x="98" y="334"/>
                </a:cubicBezTo>
                <a:cubicBezTo>
                  <a:pt x="92" y="349"/>
                  <a:pt x="88" y="364"/>
                  <a:pt x="83" y="379"/>
                </a:cubicBezTo>
                <a:cubicBezTo>
                  <a:pt x="79" y="394"/>
                  <a:pt x="70" y="420"/>
                  <a:pt x="74" y="425"/>
                </a:cubicBezTo>
                <a:close/>
                <a:moveTo>
                  <a:pt x="387" y="763"/>
                </a:moveTo>
                <a:cubicBezTo>
                  <a:pt x="398" y="793"/>
                  <a:pt x="418" y="812"/>
                  <a:pt x="438" y="829"/>
                </a:cubicBezTo>
                <a:cubicBezTo>
                  <a:pt x="440" y="831"/>
                  <a:pt x="442" y="832"/>
                  <a:pt x="444" y="833"/>
                </a:cubicBezTo>
                <a:cubicBezTo>
                  <a:pt x="445" y="833"/>
                  <a:pt x="446" y="833"/>
                  <a:pt x="447" y="833"/>
                </a:cubicBezTo>
                <a:cubicBezTo>
                  <a:pt x="448" y="833"/>
                  <a:pt x="449" y="832"/>
                  <a:pt x="450" y="831"/>
                </a:cubicBezTo>
                <a:cubicBezTo>
                  <a:pt x="454" y="826"/>
                  <a:pt x="448" y="813"/>
                  <a:pt x="447" y="808"/>
                </a:cubicBezTo>
                <a:cubicBezTo>
                  <a:pt x="443" y="800"/>
                  <a:pt x="439" y="792"/>
                  <a:pt x="435" y="784"/>
                </a:cubicBezTo>
                <a:cubicBezTo>
                  <a:pt x="429" y="771"/>
                  <a:pt x="422" y="757"/>
                  <a:pt x="413" y="746"/>
                </a:cubicBezTo>
                <a:cubicBezTo>
                  <a:pt x="410" y="741"/>
                  <a:pt x="406" y="736"/>
                  <a:pt x="401" y="734"/>
                </a:cubicBezTo>
                <a:cubicBezTo>
                  <a:pt x="396" y="733"/>
                  <a:pt x="390" y="734"/>
                  <a:pt x="387" y="740"/>
                </a:cubicBezTo>
                <a:cubicBezTo>
                  <a:pt x="385" y="743"/>
                  <a:pt x="384" y="747"/>
                  <a:pt x="385" y="751"/>
                </a:cubicBezTo>
                <a:cubicBezTo>
                  <a:pt x="385" y="756"/>
                  <a:pt x="386" y="759"/>
                  <a:pt x="387" y="763"/>
                </a:cubicBezTo>
                <a:close/>
                <a:moveTo>
                  <a:pt x="458" y="16"/>
                </a:moveTo>
                <a:cubicBezTo>
                  <a:pt x="460" y="11"/>
                  <a:pt x="461" y="5"/>
                  <a:pt x="462" y="0"/>
                </a:cubicBezTo>
                <a:cubicBezTo>
                  <a:pt x="450" y="0"/>
                  <a:pt x="450" y="0"/>
                  <a:pt x="450" y="0"/>
                </a:cubicBezTo>
                <a:cubicBezTo>
                  <a:pt x="450" y="1"/>
                  <a:pt x="450" y="2"/>
                  <a:pt x="450" y="2"/>
                </a:cubicBezTo>
                <a:cubicBezTo>
                  <a:pt x="451" y="5"/>
                  <a:pt x="454" y="24"/>
                  <a:pt x="458" y="16"/>
                </a:cubicBezTo>
                <a:close/>
                <a:moveTo>
                  <a:pt x="433" y="694"/>
                </a:moveTo>
                <a:cubicBezTo>
                  <a:pt x="429" y="680"/>
                  <a:pt x="423" y="656"/>
                  <a:pt x="409" y="651"/>
                </a:cubicBezTo>
                <a:cubicBezTo>
                  <a:pt x="405" y="650"/>
                  <a:pt x="400" y="651"/>
                  <a:pt x="397" y="655"/>
                </a:cubicBezTo>
                <a:cubicBezTo>
                  <a:pt x="393" y="661"/>
                  <a:pt x="393" y="669"/>
                  <a:pt x="395" y="676"/>
                </a:cubicBezTo>
                <a:cubicBezTo>
                  <a:pt x="401" y="697"/>
                  <a:pt x="409" y="718"/>
                  <a:pt x="419" y="736"/>
                </a:cubicBezTo>
                <a:cubicBezTo>
                  <a:pt x="424" y="745"/>
                  <a:pt x="430" y="754"/>
                  <a:pt x="435" y="763"/>
                </a:cubicBezTo>
                <a:cubicBezTo>
                  <a:pt x="438" y="767"/>
                  <a:pt x="452" y="791"/>
                  <a:pt x="452" y="781"/>
                </a:cubicBezTo>
                <a:cubicBezTo>
                  <a:pt x="452" y="769"/>
                  <a:pt x="449" y="757"/>
                  <a:pt x="446" y="745"/>
                </a:cubicBezTo>
                <a:cubicBezTo>
                  <a:pt x="443" y="728"/>
                  <a:pt x="438" y="711"/>
                  <a:pt x="433" y="694"/>
                </a:cubicBezTo>
                <a:close/>
                <a:moveTo>
                  <a:pt x="461" y="1285"/>
                </a:moveTo>
                <a:cubicBezTo>
                  <a:pt x="456" y="1282"/>
                  <a:pt x="449" y="1284"/>
                  <a:pt x="445" y="1289"/>
                </a:cubicBezTo>
                <a:cubicBezTo>
                  <a:pt x="441" y="1294"/>
                  <a:pt x="439" y="1302"/>
                  <a:pt x="438" y="1309"/>
                </a:cubicBezTo>
                <a:cubicBezTo>
                  <a:pt x="439" y="1334"/>
                  <a:pt x="442" y="1359"/>
                  <a:pt x="445" y="1384"/>
                </a:cubicBezTo>
                <a:cubicBezTo>
                  <a:pt x="447" y="1394"/>
                  <a:pt x="448" y="1404"/>
                  <a:pt x="450" y="1413"/>
                </a:cubicBezTo>
                <a:cubicBezTo>
                  <a:pt x="451" y="1416"/>
                  <a:pt x="454" y="1435"/>
                  <a:pt x="458" y="1427"/>
                </a:cubicBezTo>
                <a:cubicBezTo>
                  <a:pt x="460" y="1422"/>
                  <a:pt x="461" y="1416"/>
                  <a:pt x="462" y="1411"/>
                </a:cubicBezTo>
                <a:cubicBezTo>
                  <a:pt x="464" y="1401"/>
                  <a:pt x="465" y="1391"/>
                  <a:pt x="466" y="1381"/>
                </a:cubicBezTo>
                <a:cubicBezTo>
                  <a:pt x="469" y="1364"/>
                  <a:pt x="471" y="1347"/>
                  <a:pt x="471" y="1330"/>
                </a:cubicBezTo>
                <a:cubicBezTo>
                  <a:pt x="472" y="1315"/>
                  <a:pt x="473" y="1293"/>
                  <a:pt x="461" y="1285"/>
                </a:cubicBezTo>
                <a:close/>
                <a:moveTo>
                  <a:pt x="771" y="1116"/>
                </a:moveTo>
                <a:cubicBezTo>
                  <a:pt x="782" y="1145"/>
                  <a:pt x="802" y="1165"/>
                  <a:pt x="822" y="1182"/>
                </a:cubicBezTo>
                <a:cubicBezTo>
                  <a:pt x="824" y="1184"/>
                  <a:pt x="826" y="1185"/>
                  <a:pt x="828" y="1186"/>
                </a:cubicBezTo>
                <a:cubicBezTo>
                  <a:pt x="829" y="1186"/>
                  <a:pt x="830" y="1186"/>
                  <a:pt x="831" y="1186"/>
                </a:cubicBezTo>
                <a:cubicBezTo>
                  <a:pt x="832" y="1186"/>
                  <a:pt x="833" y="1185"/>
                  <a:pt x="834" y="1184"/>
                </a:cubicBezTo>
                <a:cubicBezTo>
                  <a:pt x="838" y="1179"/>
                  <a:pt x="832" y="1166"/>
                  <a:pt x="831" y="1161"/>
                </a:cubicBezTo>
                <a:cubicBezTo>
                  <a:pt x="827" y="1152"/>
                  <a:pt x="823" y="1145"/>
                  <a:pt x="819" y="1137"/>
                </a:cubicBezTo>
                <a:cubicBezTo>
                  <a:pt x="813" y="1123"/>
                  <a:pt x="806" y="1110"/>
                  <a:pt x="797" y="1098"/>
                </a:cubicBezTo>
                <a:cubicBezTo>
                  <a:pt x="794" y="1093"/>
                  <a:pt x="790" y="1089"/>
                  <a:pt x="785" y="1087"/>
                </a:cubicBezTo>
                <a:cubicBezTo>
                  <a:pt x="780" y="1085"/>
                  <a:pt x="774" y="1087"/>
                  <a:pt x="771" y="1092"/>
                </a:cubicBezTo>
                <a:cubicBezTo>
                  <a:pt x="769" y="1096"/>
                  <a:pt x="768" y="1100"/>
                  <a:pt x="769" y="1104"/>
                </a:cubicBezTo>
                <a:cubicBezTo>
                  <a:pt x="769" y="1108"/>
                  <a:pt x="770" y="1112"/>
                  <a:pt x="771" y="1116"/>
                </a:cubicBezTo>
                <a:close/>
                <a:moveTo>
                  <a:pt x="458" y="75"/>
                </a:moveTo>
                <a:cubicBezTo>
                  <a:pt x="461" y="79"/>
                  <a:pt x="471" y="63"/>
                  <a:pt x="476" y="56"/>
                </a:cubicBezTo>
                <a:cubicBezTo>
                  <a:pt x="482" y="48"/>
                  <a:pt x="488" y="40"/>
                  <a:pt x="493" y="32"/>
                </a:cubicBezTo>
                <a:cubicBezTo>
                  <a:pt x="499" y="22"/>
                  <a:pt x="505" y="11"/>
                  <a:pt x="510" y="0"/>
                </a:cubicBezTo>
                <a:cubicBezTo>
                  <a:pt x="476" y="0"/>
                  <a:pt x="476" y="0"/>
                  <a:pt x="476" y="0"/>
                </a:cubicBezTo>
                <a:cubicBezTo>
                  <a:pt x="473" y="10"/>
                  <a:pt x="470" y="20"/>
                  <a:pt x="467" y="29"/>
                </a:cubicBezTo>
                <a:cubicBezTo>
                  <a:pt x="463" y="44"/>
                  <a:pt x="454" y="71"/>
                  <a:pt x="458" y="75"/>
                </a:cubicBezTo>
                <a:close/>
                <a:moveTo>
                  <a:pt x="458" y="1486"/>
                </a:moveTo>
                <a:cubicBezTo>
                  <a:pt x="461" y="1490"/>
                  <a:pt x="471" y="1475"/>
                  <a:pt x="476" y="1467"/>
                </a:cubicBezTo>
                <a:cubicBezTo>
                  <a:pt x="482" y="1460"/>
                  <a:pt x="488" y="1451"/>
                  <a:pt x="493" y="1443"/>
                </a:cubicBezTo>
                <a:cubicBezTo>
                  <a:pt x="500" y="1432"/>
                  <a:pt x="506" y="1420"/>
                  <a:pt x="512" y="1407"/>
                </a:cubicBezTo>
                <a:cubicBezTo>
                  <a:pt x="517" y="1395"/>
                  <a:pt x="523" y="1382"/>
                  <a:pt x="521" y="1367"/>
                </a:cubicBezTo>
                <a:cubicBezTo>
                  <a:pt x="521" y="1364"/>
                  <a:pt x="520" y="1361"/>
                  <a:pt x="519" y="1359"/>
                </a:cubicBezTo>
                <a:cubicBezTo>
                  <a:pt x="516" y="1356"/>
                  <a:pt x="513" y="1356"/>
                  <a:pt x="510" y="1357"/>
                </a:cubicBezTo>
                <a:cubicBezTo>
                  <a:pt x="503" y="1359"/>
                  <a:pt x="499" y="1365"/>
                  <a:pt x="495" y="1371"/>
                </a:cubicBezTo>
                <a:cubicBezTo>
                  <a:pt x="490" y="1379"/>
                  <a:pt x="485" y="1387"/>
                  <a:pt x="482" y="1396"/>
                </a:cubicBezTo>
                <a:cubicBezTo>
                  <a:pt x="476" y="1410"/>
                  <a:pt x="472" y="1425"/>
                  <a:pt x="467" y="1441"/>
                </a:cubicBezTo>
                <a:cubicBezTo>
                  <a:pt x="463" y="1455"/>
                  <a:pt x="454" y="1482"/>
                  <a:pt x="458" y="1486"/>
                </a:cubicBezTo>
                <a:close/>
                <a:moveTo>
                  <a:pt x="433" y="1400"/>
                </a:moveTo>
                <a:cubicBezTo>
                  <a:pt x="429" y="1385"/>
                  <a:pt x="423" y="1362"/>
                  <a:pt x="409" y="1357"/>
                </a:cubicBezTo>
                <a:cubicBezTo>
                  <a:pt x="405" y="1355"/>
                  <a:pt x="400" y="1357"/>
                  <a:pt x="397" y="1361"/>
                </a:cubicBezTo>
                <a:cubicBezTo>
                  <a:pt x="393" y="1366"/>
                  <a:pt x="393" y="1375"/>
                  <a:pt x="395" y="1382"/>
                </a:cubicBezTo>
                <a:cubicBezTo>
                  <a:pt x="401" y="1403"/>
                  <a:pt x="409" y="1423"/>
                  <a:pt x="419" y="1442"/>
                </a:cubicBezTo>
                <a:cubicBezTo>
                  <a:pt x="424" y="1451"/>
                  <a:pt x="430" y="1460"/>
                  <a:pt x="435" y="1468"/>
                </a:cubicBezTo>
                <a:cubicBezTo>
                  <a:pt x="438" y="1473"/>
                  <a:pt x="452" y="1497"/>
                  <a:pt x="452" y="1487"/>
                </a:cubicBezTo>
                <a:cubicBezTo>
                  <a:pt x="452" y="1475"/>
                  <a:pt x="449" y="1462"/>
                  <a:pt x="446" y="1451"/>
                </a:cubicBezTo>
                <a:cubicBezTo>
                  <a:pt x="443" y="1434"/>
                  <a:pt x="438" y="1416"/>
                  <a:pt x="433" y="1400"/>
                </a:cubicBezTo>
                <a:close/>
                <a:moveTo>
                  <a:pt x="1539" y="1116"/>
                </a:moveTo>
                <a:cubicBezTo>
                  <a:pt x="1550" y="1145"/>
                  <a:pt x="1570" y="1165"/>
                  <a:pt x="1590" y="1182"/>
                </a:cubicBezTo>
                <a:cubicBezTo>
                  <a:pt x="1592" y="1184"/>
                  <a:pt x="1594" y="1185"/>
                  <a:pt x="1596" y="1186"/>
                </a:cubicBezTo>
                <a:cubicBezTo>
                  <a:pt x="1597" y="1186"/>
                  <a:pt x="1598" y="1186"/>
                  <a:pt x="1599" y="1186"/>
                </a:cubicBezTo>
                <a:cubicBezTo>
                  <a:pt x="1600" y="1186"/>
                  <a:pt x="1601" y="1185"/>
                  <a:pt x="1602" y="1184"/>
                </a:cubicBezTo>
                <a:cubicBezTo>
                  <a:pt x="1606" y="1179"/>
                  <a:pt x="1600" y="1166"/>
                  <a:pt x="1599" y="1161"/>
                </a:cubicBezTo>
                <a:cubicBezTo>
                  <a:pt x="1595" y="1152"/>
                  <a:pt x="1591" y="1145"/>
                  <a:pt x="1587" y="1137"/>
                </a:cubicBezTo>
                <a:cubicBezTo>
                  <a:pt x="1581" y="1123"/>
                  <a:pt x="1574" y="1110"/>
                  <a:pt x="1565" y="1098"/>
                </a:cubicBezTo>
                <a:cubicBezTo>
                  <a:pt x="1562" y="1093"/>
                  <a:pt x="1558" y="1089"/>
                  <a:pt x="1553" y="1087"/>
                </a:cubicBezTo>
                <a:cubicBezTo>
                  <a:pt x="1548" y="1085"/>
                  <a:pt x="1542" y="1087"/>
                  <a:pt x="1539" y="1092"/>
                </a:cubicBezTo>
                <a:cubicBezTo>
                  <a:pt x="1537" y="1096"/>
                  <a:pt x="1536" y="1100"/>
                  <a:pt x="1537" y="1104"/>
                </a:cubicBezTo>
                <a:cubicBezTo>
                  <a:pt x="1537" y="1108"/>
                  <a:pt x="1538" y="1112"/>
                  <a:pt x="1539" y="1116"/>
                </a:cubicBezTo>
                <a:close/>
                <a:moveTo>
                  <a:pt x="2307" y="1116"/>
                </a:moveTo>
                <a:cubicBezTo>
                  <a:pt x="2318" y="1145"/>
                  <a:pt x="2338" y="1165"/>
                  <a:pt x="2358" y="1182"/>
                </a:cubicBezTo>
                <a:cubicBezTo>
                  <a:pt x="2360" y="1184"/>
                  <a:pt x="2362" y="1185"/>
                  <a:pt x="2364" y="1186"/>
                </a:cubicBezTo>
                <a:cubicBezTo>
                  <a:pt x="2365" y="1186"/>
                  <a:pt x="2366" y="1186"/>
                  <a:pt x="2366" y="1186"/>
                </a:cubicBezTo>
                <a:cubicBezTo>
                  <a:pt x="2368" y="1186"/>
                  <a:pt x="2369" y="1185"/>
                  <a:pt x="2370" y="1184"/>
                </a:cubicBezTo>
                <a:cubicBezTo>
                  <a:pt x="2374" y="1179"/>
                  <a:pt x="2368" y="1166"/>
                  <a:pt x="2367" y="1161"/>
                </a:cubicBezTo>
                <a:cubicBezTo>
                  <a:pt x="2363" y="1152"/>
                  <a:pt x="2359" y="1145"/>
                  <a:pt x="2355" y="1137"/>
                </a:cubicBezTo>
                <a:cubicBezTo>
                  <a:pt x="2349" y="1123"/>
                  <a:pt x="2342" y="1110"/>
                  <a:pt x="2333" y="1098"/>
                </a:cubicBezTo>
                <a:cubicBezTo>
                  <a:pt x="2330" y="1093"/>
                  <a:pt x="2326" y="1089"/>
                  <a:pt x="2321" y="1087"/>
                </a:cubicBezTo>
                <a:cubicBezTo>
                  <a:pt x="2316" y="1085"/>
                  <a:pt x="2310" y="1087"/>
                  <a:pt x="2307" y="1092"/>
                </a:cubicBezTo>
                <a:cubicBezTo>
                  <a:pt x="2305" y="1096"/>
                  <a:pt x="2304" y="1100"/>
                  <a:pt x="2305" y="1104"/>
                </a:cubicBezTo>
                <a:cubicBezTo>
                  <a:pt x="2305" y="1108"/>
                  <a:pt x="2306" y="1112"/>
                  <a:pt x="2307" y="1116"/>
                </a:cubicBezTo>
                <a:close/>
                <a:moveTo>
                  <a:pt x="1969" y="694"/>
                </a:moveTo>
                <a:cubicBezTo>
                  <a:pt x="1964" y="680"/>
                  <a:pt x="1959" y="656"/>
                  <a:pt x="1945" y="651"/>
                </a:cubicBezTo>
                <a:cubicBezTo>
                  <a:pt x="1941" y="650"/>
                  <a:pt x="1936" y="651"/>
                  <a:pt x="1933" y="655"/>
                </a:cubicBezTo>
                <a:cubicBezTo>
                  <a:pt x="1929" y="661"/>
                  <a:pt x="1929" y="669"/>
                  <a:pt x="1931" y="676"/>
                </a:cubicBezTo>
                <a:cubicBezTo>
                  <a:pt x="1937" y="697"/>
                  <a:pt x="1945" y="718"/>
                  <a:pt x="1955" y="736"/>
                </a:cubicBezTo>
                <a:cubicBezTo>
                  <a:pt x="1960" y="745"/>
                  <a:pt x="1965" y="754"/>
                  <a:pt x="1971" y="763"/>
                </a:cubicBezTo>
                <a:cubicBezTo>
                  <a:pt x="1974" y="767"/>
                  <a:pt x="1988" y="791"/>
                  <a:pt x="1988" y="781"/>
                </a:cubicBezTo>
                <a:cubicBezTo>
                  <a:pt x="1988" y="769"/>
                  <a:pt x="1985" y="757"/>
                  <a:pt x="1982" y="745"/>
                </a:cubicBezTo>
                <a:cubicBezTo>
                  <a:pt x="1979" y="728"/>
                  <a:pt x="1974" y="711"/>
                  <a:pt x="1969" y="694"/>
                </a:cubicBezTo>
                <a:close/>
                <a:moveTo>
                  <a:pt x="2307" y="408"/>
                </a:moveTo>
                <a:cubicBezTo>
                  <a:pt x="2318" y="437"/>
                  <a:pt x="2338" y="457"/>
                  <a:pt x="2358" y="474"/>
                </a:cubicBezTo>
                <a:cubicBezTo>
                  <a:pt x="2360" y="475"/>
                  <a:pt x="2362" y="477"/>
                  <a:pt x="2364" y="477"/>
                </a:cubicBezTo>
                <a:cubicBezTo>
                  <a:pt x="2365" y="478"/>
                  <a:pt x="2366" y="478"/>
                  <a:pt x="2366" y="477"/>
                </a:cubicBezTo>
                <a:cubicBezTo>
                  <a:pt x="2368" y="477"/>
                  <a:pt x="2369" y="477"/>
                  <a:pt x="2370" y="475"/>
                </a:cubicBezTo>
                <a:cubicBezTo>
                  <a:pt x="2374" y="470"/>
                  <a:pt x="2368" y="457"/>
                  <a:pt x="2367" y="452"/>
                </a:cubicBezTo>
                <a:cubicBezTo>
                  <a:pt x="2363" y="444"/>
                  <a:pt x="2359" y="436"/>
                  <a:pt x="2355" y="428"/>
                </a:cubicBezTo>
                <a:cubicBezTo>
                  <a:pt x="2349" y="415"/>
                  <a:pt x="2342" y="402"/>
                  <a:pt x="2333" y="390"/>
                </a:cubicBezTo>
                <a:cubicBezTo>
                  <a:pt x="2330" y="385"/>
                  <a:pt x="2326" y="380"/>
                  <a:pt x="2321" y="379"/>
                </a:cubicBezTo>
                <a:cubicBezTo>
                  <a:pt x="2316" y="377"/>
                  <a:pt x="2310" y="379"/>
                  <a:pt x="2307" y="384"/>
                </a:cubicBezTo>
                <a:cubicBezTo>
                  <a:pt x="2305" y="387"/>
                  <a:pt x="2304" y="392"/>
                  <a:pt x="2305" y="396"/>
                </a:cubicBezTo>
                <a:cubicBezTo>
                  <a:pt x="2305" y="400"/>
                  <a:pt x="2306" y="404"/>
                  <a:pt x="2307" y="408"/>
                </a:cubicBezTo>
                <a:close/>
                <a:moveTo>
                  <a:pt x="1994" y="75"/>
                </a:moveTo>
                <a:cubicBezTo>
                  <a:pt x="1997" y="79"/>
                  <a:pt x="2007" y="63"/>
                  <a:pt x="2012" y="56"/>
                </a:cubicBezTo>
                <a:cubicBezTo>
                  <a:pt x="2018" y="48"/>
                  <a:pt x="2024" y="40"/>
                  <a:pt x="2029" y="32"/>
                </a:cubicBezTo>
                <a:cubicBezTo>
                  <a:pt x="2035" y="22"/>
                  <a:pt x="2041" y="11"/>
                  <a:pt x="2046" y="0"/>
                </a:cubicBezTo>
                <a:cubicBezTo>
                  <a:pt x="2012" y="0"/>
                  <a:pt x="2012" y="0"/>
                  <a:pt x="2012" y="0"/>
                </a:cubicBezTo>
                <a:cubicBezTo>
                  <a:pt x="2009" y="10"/>
                  <a:pt x="2006" y="20"/>
                  <a:pt x="2003" y="29"/>
                </a:cubicBezTo>
                <a:cubicBezTo>
                  <a:pt x="1999" y="44"/>
                  <a:pt x="1990" y="71"/>
                  <a:pt x="1994" y="75"/>
                </a:cubicBezTo>
                <a:close/>
                <a:moveTo>
                  <a:pt x="1229" y="1285"/>
                </a:moveTo>
                <a:cubicBezTo>
                  <a:pt x="1224" y="1282"/>
                  <a:pt x="1217" y="1284"/>
                  <a:pt x="1213" y="1289"/>
                </a:cubicBezTo>
                <a:cubicBezTo>
                  <a:pt x="1209" y="1294"/>
                  <a:pt x="1207" y="1302"/>
                  <a:pt x="1206" y="1309"/>
                </a:cubicBezTo>
                <a:cubicBezTo>
                  <a:pt x="1207" y="1334"/>
                  <a:pt x="1210" y="1359"/>
                  <a:pt x="1213" y="1384"/>
                </a:cubicBezTo>
                <a:cubicBezTo>
                  <a:pt x="1215" y="1394"/>
                  <a:pt x="1216" y="1404"/>
                  <a:pt x="1218" y="1413"/>
                </a:cubicBezTo>
                <a:cubicBezTo>
                  <a:pt x="1219" y="1416"/>
                  <a:pt x="1222" y="1435"/>
                  <a:pt x="1226" y="1427"/>
                </a:cubicBezTo>
                <a:cubicBezTo>
                  <a:pt x="1228" y="1422"/>
                  <a:pt x="1229" y="1416"/>
                  <a:pt x="1230" y="1411"/>
                </a:cubicBezTo>
                <a:cubicBezTo>
                  <a:pt x="1232" y="1401"/>
                  <a:pt x="1233" y="1391"/>
                  <a:pt x="1234" y="1381"/>
                </a:cubicBezTo>
                <a:cubicBezTo>
                  <a:pt x="1237" y="1364"/>
                  <a:pt x="1238" y="1347"/>
                  <a:pt x="1239" y="1330"/>
                </a:cubicBezTo>
                <a:cubicBezTo>
                  <a:pt x="1240" y="1315"/>
                  <a:pt x="1241" y="1293"/>
                  <a:pt x="1229" y="1285"/>
                </a:cubicBezTo>
                <a:close/>
                <a:moveTo>
                  <a:pt x="1997" y="1285"/>
                </a:moveTo>
                <a:cubicBezTo>
                  <a:pt x="1992" y="1282"/>
                  <a:pt x="1985" y="1284"/>
                  <a:pt x="1981" y="1289"/>
                </a:cubicBezTo>
                <a:cubicBezTo>
                  <a:pt x="1977" y="1294"/>
                  <a:pt x="1975" y="1302"/>
                  <a:pt x="1974" y="1309"/>
                </a:cubicBezTo>
                <a:cubicBezTo>
                  <a:pt x="1975" y="1334"/>
                  <a:pt x="1978" y="1359"/>
                  <a:pt x="1981" y="1384"/>
                </a:cubicBezTo>
                <a:cubicBezTo>
                  <a:pt x="1983" y="1394"/>
                  <a:pt x="1984" y="1404"/>
                  <a:pt x="1986" y="1413"/>
                </a:cubicBezTo>
                <a:cubicBezTo>
                  <a:pt x="1987" y="1416"/>
                  <a:pt x="1990" y="1435"/>
                  <a:pt x="1994" y="1427"/>
                </a:cubicBezTo>
                <a:cubicBezTo>
                  <a:pt x="1996" y="1422"/>
                  <a:pt x="1997" y="1416"/>
                  <a:pt x="1998" y="1411"/>
                </a:cubicBezTo>
                <a:cubicBezTo>
                  <a:pt x="2000" y="1401"/>
                  <a:pt x="2001" y="1391"/>
                  <a:pt x="2002" y="1381"/>
                </a:cubicBezTo>
                <a:cubicBezTo>
                  <a:pt x="2005" y="1364"/>
                  <a:pt x="2006" y="1347"/>
                  <a:pt x="2007" y="1330"/>
                </a:cubicBezTo>
                <a:cubicBezTo>
                  <a:pt x="2008" y="1315"/>
                  <a:pt x="2009" y="1293"/>
                  <a:pt x="1997" y="1285"/>
                </a:cubicBezTo>
                <a:close/>
                <a:moveTo>
                  <a:pt x="1994" y="1486"/>
                </a:moveTo>
                <a:cubicBezTo>
                  <a:pt x="1997" y="1490"/>
                  <a:pt x="2007" y="1475"/>
                  <a:pt x="2012" y="1467"/>
                </a:cubicBezTo>
                <a:cubicBezTo>
                  <a:pt x="2018" y="1460"/>
                  <a:pt x="2024" y="1451"/>
                  <a:pt x="2029" y="1443"/>
                </a:cubicBezTo>
                <a:cubicBezTo>
                  <a:pt x="2036" y="1432"/>
                  <a:pt x="2042" y="1420"/>
                  <a:pt x="2048" y="1407"/>
                </a:cubicBezTo>
                <a:cubicBezTo>
                  <a:pt x="2053" y="1395"/>
                  <a:pt x="2059" y="1382"/>
                  <a:pt x="2057" y="1367"/>
                </a:cubicBezTo>
                <a:cubicBezTo>
                  <a:pt x="2057" y="1364"/>
                  <a:pt x="2056" y="1361"/>
                  <a:pt x="2055" y="1359"/>
                </a:cubicBezTo>
                <a:cubicBezTo>
                  <a:pt x="2052" y="1356"/>
                  <a:pt x="2049" y="1356"/>
                  <a:pt x="2046" y="1357"/>
                </a:cubicBezTo>
                <a:cubicBezTo>
                  <a:pt x="2039" y="1359"/>
                  <a:pt x="2035" y="1365"/>
                  <a:pt x="2031" y="1371"/>
                </a:cubicBezTo>
                <a:cubicBezTo>
                  <a:pt x="2026" y="1379"/>
                  <a:pt x="2021" y="1387"/>
                  <a:pt x="2018" y="1396"/>
                </a:cubicBezTo>
                <a:cubicBezTo>
                  <a:pt x="2012" y="1410"/>
                  <a:pt x="2008" y="1425"/>
                  <a:pt x="2003" y="1441"/>
                </a:cubicBezTo>
                <a:cubicBezTo>
                  <a:pt x="1999" y="1455"/>
                  <a:pt x="1990" y="1482"/>
                  <a:pt x="1994" y="1486"/>
                </a:cubicBezTo>
                <a:close/>
                <a:moveTo>
                  <a:pt x="2339" y="380"/>
                </a:moveTo>
                <a:cubicBezTo>
                  <a:pt x="2344" y="390"/>
                  <a:pt x="2349" y="399"/>
                  <a:pt x="2355" y="407"/>
                </a:cubicBezTo>
                <a:cubicBezTo>
                  <a:pt x="2358" y="411"/>
                  <a:pt x="2372" y="435"/>
                  <a:pt x="2372" y="425"/>
                </a:cubicBezTo>
                <a:cubicBezTo>
                  <a:pt x="2372" y="414"/>
                  <a:pt x="2369" y="401"/>
                  <a:pt x="2366" y="390"/>
                </a:cubicBezTo>
                <a:cubicBezTo>
                  <a:pt x="2363" y="372"/>
                  <a:pt x="2358" y="355"/>
                  <a:pt x="2353" y="338"/>
                </a:cubicBezTo>
                <a:cubicBezTo>
                  <a:pt x="2348" y="324"/>
                  <a:pt x="2343" y="300"/>
                  <a:pt x="2329" y="296"/>
                </a:cubicBezTo>
                <a:cubicBezTo>
                  <a:pt x="2325" y="294"/>
                  <a:pt x="2320" y="295"/>
                  <a:pt x="2317" y="300"/>
                </a:cubicBezTo>
                <a:cubicBezTo>
                  <a:pt x="2313" y="305"/>
                  <a:pt x="2313" y="314"/>
                  <a:pt x="2315" y="320"/>
                </a:cubicBezTo>
                <a:cubicBezTo>
                  <a:pt x="2321" y="342"/>
                  <a:pt x="2329" y="362"/>
                  <a:pt x="2339" y="380"/>
                </a:cubicBezTo>
                <a:close/>
                <a:moveTo>
                  <a:pt x="2378" y="1074"/>
                </a:moveTo>
                <a:cubicBezTo>
                  <a:pt x="2380" y="1069"/>
                  <a:pt x="2381" y="1063"/>
                  <a:pt x="2382" y="1058"/>
                </a:cubicBezTo>
                <a:cubicBezTo>
                  <a:pt x="2384" y="1048"/>
                  <a:pt x="2385" y="1038"/>
                  <a:pt x="2386" y="1028"/>
                </a:cubicBezTo>
                <a:cubicBezTo>
                  <a:pt x="2389" y="1011"/>
                  <a:pt x="2390" y="994"/>
                  <a:pt x="2391" y="977"/>
                </a:cubicBezTo>
                <a:cubicBezTo>
                  <a:pt x="2392" y="963"/>
                  <a:pt x="2393" y="940"/>
                  <a:pt x="2381" y="932"/>
                </a:cubicBezTo>
                <a:cubicBezTo>
                  <a:pt x="2376" y="929"/>
                  <a:pt x="2369" y="931"/>
                  <a:pt x="2365" y="937"/>
                </a:cubicBezTo>
                <a:cubicBezTo>
                  <a:pt x="2361" y="942"/>
                  <a:pt x="2359" y="949"/>
                  <a:pt x="2358" y="956"/>
                </a:cubicBezTo>
                <a:cubicBezTo>
                  <a:pt x="2359" y="981"/>
                  <a:pt x="2362" y="1006"/>
                  <a:pt x="2365" y="1031"/>
                </a:cubicBezTo>
                <a:cubicBezTo>
                  <a:pt x="2367" y="1041"/>
                  <a:pt x="2368" y="1051"/>
                  <a:pt x="2370" y="1061"/>
                </a:cubicBezTo>
                <a:cubicBezTo>
                  <a:pt x="2371" y="1064"/>
                  <a:pt x="2374" y="1082"/>
                  <a:pt x="2378" y="1074"/>
                </a:cubicBezTo>
                <a:close/>
                <a:moveTo>
                  <a:pt x="2437" y="381"/>
                </a:moveTo>
                <a:cubicBezTo>
                  <a:pt x="2424" y="387"/>
                  <a:pt x="2413" y="401"/>
                  <a:pt x="2404" y="415"/>
                </a:cubicBezTo>
                <a:cubicBezTo>
                  <a:pt x="2392" y="432"/>
                  <a:pt x="2377" y="468"/>
                  <a:pt x="2380" y="474"/>
                </a:cubicBezTo>
                <a:cubicBezTo>
                  <a:pt x="2383" y="480"/>
                  <a:pt x="2421" y="455"/>
                  <a:pt x="2436" y="435"/>
                </a:cubicBezTo>
                <a:cubicBezTo>
                  <a:pt x="2444" y="424"/>
                  <a:pt x="2459" y="402"/>
                  <a:pt x="2450" y="386"/>
                </a:cubicBezTo>
                <a:cubicBezTo>
                  <a:pt x="2449" y="385"/>
                  <a:pt x="2448" y="383"/>
                  <a:pt x="2446" y="382"/>
                </a:cubicBezTo>
                <a:cubicBezTo>
                  <a:pt x="2446" y="382"/>
                  <a:pt x="2445" y="382"/>
                  <a:pt x="2445" y="381"/>
                </a:cubicBezTo>
                <a:cubicBezTo>
                  <a:pt x="2443" y="380"/>
                  <a:pt x="2440" y="380"/>
                  <a:pt x="2437" y="381"/>
                </a:cubicBezTo>
                <a:close/>
                <a:moveTo>
                  <a:pt x="2353" y="1047"/>
                </a:moveTo>
                <a:cubicBezTo>
                  <a:pt x="2348" y="1032"/>
                  <a:pt x="2343" y="1009"/>
                  <a:pt x="2329" y="1004"/>
                </a:cubicBezTo>
                <a:cubicBezTo>
                  <a:pt x="2325" y="1003"/>
                  <a:pt x="2320" y="1004"/>
                  <a:pt x="2317" y="1008"/>
                </a:cubicBezTo>
                <a:cubicBezTo>
                  <a:pt x="2313" y="1014"/>
                  <a:pt x="2313" y="1022"/>
                  <a:pt x="2315" y="1029"/>
                </a:cubicBezTo>
                <a:cubicBezTo>
                  <a:pt x="2321" y="1050"/>
                  <a:pt x="2329" y="1070"/>
                  <a:pt x="2339" y="1089"/>
                </a:cubicBezTo>
                <a:cubicBezTo>
                  <a:pt x="2344" y="1098"/>
                  <a:pt x="2349" y="1107"/>
                  <a:pt x="2355" y="1116"/>
                </a:cubicBezTo>
                <a:cubicBezTo>
                  <a:pt x="2358" y="1120"/>
                  <a:pt x="2372" y="1144"/>
                  <a:pt x="2372" y="1134"/>
                </a:cubicBezTo>
                <a:cubicBezTo>
                  <a:pt x="2372" y="1122"/>
                  <a:pt x="2369" y="1109"/>
                  <a:pt x="2366" y="1098"/>
                </a:cubicBezTo>
                <a:cubicBezTo>
                  <a:pt x="2363" y="1081"/>
                  <a:pt x="2358" y="1064"/>
                  <a:pt x="2353" y="1047"/>
                </a:cubicBezTo>
                <a:close/>
                <a:moveTo>
                  <a:pt x="2378" y="425"/>
                </a:moveTo>
                <a:cubicBezTo>
                  <a:pt x="2381" y="429"/>
                  <a:pt x="2391" y="413"/>
                  <a:pt x="2396" y="406"/>
                </a:cubicBezTo>
                <a:cubicBezTo>
                  <a:pt x="2402" y="398"/>
                  <a:pt x="2408" y="390"/>
                  <a:pt x="2413" y="382"/>
                </a:cubicBezTo>
                <a:cubicBezTo>
                  <a:pt x="2420" y="370"/>
                  <a:pt x="2426" y="358"/>
                  <a:pt x="2432" y="346"/>
                </a:cubicBezTo>
                <a:cubicBezTo>
                  <a:pt x="2437" y="333"/>
                  <a:pt x="2443" y="321"/>
                  <a:pt x="2441" y="306"/>
                </a:cubicBezTo>
                <a:cubicBezTo>
                  <a:pt x="2441" y="303"/>
                  <a:pt x="2440" y="300"/>
                  <a:pt x="2439" y="298"/>
                </a:cubicBezTo>
                <a:cubicBezTo>
                  <a:pt x="2436" y="295"/>
                  <a:pt x="2433" y="295"/>
                  <a:pt x="2430" y="295"/>
                </a:cubicBezTo>
                <a:cubicBezTo>
                  <a:pt x="2423" y="297"/>
                  <a:pt x="2419" y="303"/>
                  <a:pt x="2415" y="310"/>
                </a:cubicBezTo>
                <a:cubicBezTo>
                  <a:pt x="2410" y="318"/>
                  <a:pt x="2405" y="325"/>
                  <a:pt x="2402" y="334"/>
                </a:cubicBezTo>
                <a:cubicBezTo>
                  <a:pt x="2396" y="349"/>
                  <a:pt x="2392" y="364"/>
                  <a:pt x="2387" y="379"/>
                </a:cubicBezTo>
                <a:cubicBezTo>
                  <a:pt x="2383" y="394"/>
                  <a:pt x="2374" y="420"/>
                  <a:pt x="2378" y="425"/>
                </a:cubicBezTo>
                <a:close/>
                <a:moveTo>
                  <a:pt x="2370" y="352"/>
                </a:moveTo>
                <a:cubicBezTo>
                  <a:pt x="2371" y="355"/>
                  <a:pt x="2374" y="374"/>
                  <a:pt x="2378" y="366"/>
                </a:cubicBezTo>
                <a:cubicBezTo>
                  <a:pt x="2380" y="361"/>
                  <a:pt x="2381" y="355"/>
                  <a:pt x="2382" y="350"/>
                </a:cubicBezTo>
                <a:cubicBezTo>
                  <a:pt x="2384" y="340"/>
                  <a:pt x="2385" y="329"/>
                  <a:pt x="2386" y="319"/>
                </a:cubicBezTo>
                <a:cubicBezTo>
                  <a:pt x="2389" y="302"/>
                  <a:pt x="2390" y="285"/>
                  <a:pt x="2391" y="268"/>
                </a:cubicBezTo>
                <a:cubicBezTo>
                  <a:pt x="2392" y="254"/>
                  <a:pt x="2393" y="231"/>
                  <a:pt x="2381" y="224"/>
                </a:cubicBezTo>
                <a:cubicBezTo>
                  <a:pt x="2376" y="221"/>
                  <a:pt x="2369" y="223"/>
                  <a:pt x="2365" y="228"/>
                </a:cubicBezTo>
                <a:cubicBezTo>
                  <a:pt x="2361" y="233"/>
                  <a:pt x="2359" y="240"/>
                  <a:pt x="2358" y="248"/>
                </a:cubicBezTo>
                <a:cubicBezTo>
                  <a:pt x="2359" y="273"/>
                  <a:pt x="2362" y="298"/>
                  <a:pt x="2365" y="323"/>
                </a:cubicBezTo>
                <a:cubicBezTo>
                  <a:pt x="2367" y="333"/>
                  <a:pt x="2368" y="342"/>
                  <a:pt x="2370" y="352"/>
                </a:cubicBezTo>
                <a:close/>
                <a:moveTo>
                  <a:pt x="2396" y="1115"/>
                </a:moveTo>
                <a:cubicBezTo>
                  <a:pt x="2402" y="1107"/>
                  <a:pt x="2408" y="1099"/>
                  <a:pt x="2413" y="1090"/>
                </a:cubicBezTo>
                <a:cubicBezTo>
                  <a:pt x="2420" y="1079"/>
                  <a:pt x="2426" y="1067"/>
                  <a:pt x="2432" y="1054"/>
                </a:cubicBezTo>
                <a:cubicBezTo>
                  <a:pt x="2437" y="1042"/>
                  <a:pt x="2443" y="1029"/>
                  <a:pt x="2441" y="1015"/>
                </a:cubicBezTo>
                <a:cubicBezTo>
                  <a:pt x="2441" y="1011"/>
                  <a:pt x="2440" y="1008"/>
                  <a:pt x="2439" y="1006"/>
                </a:cubicBezTo>
                <a:cubicBezTo>
                  <a:pt x="2436" y="1003"/>
                  <a:pt x="2433" y="1003"/>
                  <a:pt x="2430" y="1004"/>
                </a:cubicBezTo>
                <a:cubicBezTo>
                  <a:pt x="2423" y="1006"/>
                  <a:pt x="2419" y="1012"/>
                  <a:pt x="2415" y="1019"/>
                </a:cubicBezTo>
                <a:cubicBezTo>
                  <a:pt x="2410" y="1026"/>
                  <a:pt x="2405" y="1034"/>
                  <a:pt x="2402" y="1043"/>
                </a:cubicBezTo>
                <a:cubicBezTo>
                  <a:pt x="2396" y="1058"/>
                  <a:pt x="2392" y="1073"/>
                  <a:pt x="2387" y="1088"/>
                </a:cubicBezTo>
                <a:cubicBezTo>
                  <a:pt x="2383" y="1103"/>
                  <a:pt x="2374" y="1129"/>
                  <a:pt x="2378" y="1133"/>
                </a:cubicBezTo>
                <a:cubicBezTo>
                  <a:pt x="2381" y="1137"/>
                  <a:pt x="2391" y="1122"/>
                  <a:pt x="2396" y="1115"/>
                </a:cubicBezTo>
                <a:close/>
                <a:moveTo>
                  <a:pt x="1969" y="1400"/>
                </a:moveTo>
                <a:cubicBezTo>
                  <a:pt x="1964" y="1385"/>
                  <a:pt x="1959" y="1362"/>
                  <a:pt x="1945" y="1357"/>
                </a:cubicBezTo>
                <a:cubicBezTo>
                  <a:pt x="1941" y="1355"/>
                  <a:pt x="1936" y="1357"/>
                  <a:pt x="1933" y="1361"/>
                </a:cubicBezTo>
                <a:cubicBezTo>
                  <a:pt x="1929" y="1366"/>
                  <a:pt x="1929" y="1375"/>
                  <a:pt x="1931" y="1382"/>
                </a:cubicBezTo>
                <a:cubicBezTo>
                  <a:pt x="1937" y="1403"/>
                  <a:pt x="1945" y="1423"/>
                  <a:pt x="1955" y="1442"/>
                </a:cubicBezTo>
                <a:cubicBezTo>
                  <a:pt x="1960" y="1451"/>
                  <a:pt x="1965" y="1460"/>
                  <a:pt x="1971" y="1468"/>
                </a:cubicBezTo>
                <a:cubicBezTo>
                  <a:pt x="1974" y="1473"/>
                  <a:pt x="1988" y="1497"/>
                  <a:pt x="1988" y="1487"/>
                </a:cubicBezTo>
                <a:cubicBezTo>
                  <a:pt x="1988" y="1475"/>
                  <a:pt x="1985" y="1462"/>
                  <a:pt x="1982" y="1451"/>
                </a:cubicBezTo>
                <a:cubicBezTo>
                  <a:pt x="1979" y="1434"/>
                  <a:pt x="1974" y="1416"/>
                  <a:pt x="1969" y="1400"/>
                </a:cubicBezTo>
                <a:close/>
                <a:moveTo>
                  <a:pt x="1602" y="352"/>
                </a:moveTo>
                <a:cubicBezTo>
                  <a:pt x="1603" y="355"/>
                  <a:pt x="1606" y="374"/>
                  <a:pt x="1610" y="366"/>
                </a:cubicBezTo>
                <a:cubicBezTo>
                  <a:pt x="1612" y="361"/>
                  <a:pt x="1613" y="355"/>
                  <a:pt x="1614" y="350"/>
                </a:cubicBezTo>
                <a:cubicBezTo>
                  <a:pt x="1616" y="340"/>
                  <a:pt x="1617" y="329"/>
                  <a:pt x="1618" y="319"/>
                </a:cubicBezTo>
                <a:cubicBezTo>
                  <a:pt x="1621" y="302"/>
                  <a:pt x="1622" y="285"/>
                  <a:pt x="1623" y="268"/>
                </a:cubicBezTo>
                <a:cubicBezTo>
                  <a:pt x="1624" y="254"/>
                  <a:pt x="1625" y="231"/>
                  <a:pt x="1613" y="224"/>
                </a:cubicBezTo>
                <a:cubicBezTo>
                  <a:pt x="1608" y="221"/>
                  <a:pt x="1601" y="223"/>
                  <a:pt x="1597" y="228"/>
                </a:cubicBezTo>
                <a:cubicBezTo>
                  <a:pt x="1593" y="233"/>
                  <a:pt x="1591" y="240"/>
                  <a:pt x="1590" y="248"/>
                </a:cubicBezTo>
                <a:cubicBezTo>
                  <a:pt x="1591" y="273"/>
                  <a:pt x="1594" y="298"/>
                  <a:pt x="1597" y="323"/>
                </a:cubicBezTo>
                <a:cubicBezTo>
                  <a:pt x="1599" y="333"/>
                  <a:pt x="1600" y="342"/>
                  <a:pt x="1602" y="352"/>
                </a:cubicBezTo>
                <a:close/>
                <a:moveTo>
                  <a:pt x="1585" y="1047"/>
                </a:moveTo>
                <a:cubicBezTo>
                  <a:pt x="1581" y="1032"/>
                  <a:pt x="1575" y="1009"/>
                  <a:pt x="1561" y="1004"/>
                </a:cubicBezTo>
                <a:cubicBezTo>
                  <a:pt x="1557" y="1003"/>
                  <a:pt x="1552" y="1004"/>
                  <a:pt x="1549" y="1008"/>
                </a:cubicBezTo>
                <a:cubicBezTo>
                  <a:pt x="1545" y="1014"/>
                  <a:pt x="1545" y="1022"/>
                  <a:pt x="1547" y="1029"/>
                </a:cubicBezTo>
                <a:cubicBezTo>
                  <a:pt x="1553" y="1050"/>
                  <a:pt x="1561" y="1070"/>
                  <a:pt x="1571" y="1089"/>
                </a:cubicBezTo>
                <a:cubicBezTo>
                  <a:pt x="1576" y="1098"/>
                  <a:pt x="1581" y="1107"/>
                  <a:pt x="1587" y="1116"/>
                </a:cubicBezTo>
                <a:cubicBezTo>
                  <a:pt x="1590" y="1120"/>
                  <a:pt x="1604" y="1144"/>
                  <a:pt x="1604" y="1134"/>
                </a:cubicBezTo>
                <a:cubicBezTo>
                  <a:pt x="1604" y="1122"/>
                  <a:pt x="1601" y="1109"/>
                  <a:pt x="1598" y="1098"/>
                </a:cubicBezTo>
                <a:cubicBezTo>
                  <a:pt x="1595" y="1081"/>
                  <a:pt x="1590" y="1064"/>
                  <a:pt x="1585" y="1047"/>
                </a:cubicBezTo>
                <a:close/>
                <a:moveTo>
                  <a:pt x="1610" y="1133"/>
                </a:moveTo>
                <a:cubicBezTo>
                  <a:pt x="1613" y="1137"/>
                  <a:pt x="1623" y="1122"/>
                  <a:pt x="1628" y="1115"/>
                </a:cubicBezTo>
                <a:cubicBezTo>
                  <a:pt x="1634" y="1107"/>
                  <a:pt x="1640" y="1099"/>
                  <a:pt x="1645" y="1090"/>
                </a:cubicBezTo>
                <a:cubicBezTo>
                  <a:pt x="1652" y="1079"/>
                  <a:pt x="1658" y="1067"/>
                  <a:pt x="1664" y="1054"/>
                </a:cubicBezTo>
                <a:cubicBezTo>
                  <a:pt x="1669" y="1042"/>
                  <a:pt x="1675" y="1029"/>
                  <a:pt x="1673" y="1015"/>
                </a:cubicBezTo>
                <a:cubicBezTo>
                  <a:pt x="1673" y="1011"/>
                  <a:pt x="1672" y="1008"/>
                  <a:pt x="1671" y="1006"/>
                </a:cubicBezTo>
                <a:cubicBezTo>
                  <a:pt x="1668" y="1003"/>
                  <a:pt x="1665" y="1003"/>
                  <a:pt x="1662" y="1004"/>
                </a:cubicBezTo>
                <a:cubicBezTo>
                  <a:pt x="1655" y="1006"/>
                  <a:pt x="1651" y="1012"/>
                  <a:pt x="1647" y="1019"/>
                </a:cubicBezTo>
                <a:cubicBezTo>
                  <a:pt x="1642" y="1026"/>
                  <a:pt x="1637" y="1034"/>
                  <a:pt x="1634" y="1043"/>
                </a:cubicBezTo>
                <a:cubicBezTo>
                  <a:pt x="1628" y="1058"/>
                  <a:pt x="1624" y="1073"/>
                  <a:pt x="1619" y="1088"/>
                </a:cubicBezTo>
                <a:cubicBezTo>
                  <a:pt x="1615" y="1103"/>
                  <a:pt x="1606" y="1129"/>
                  <a:pt x="1610" y="1133"/>
                </a:cubicBezTo>
                <a:close/>
                <a:moveTo>
                  <a:pt x="1571" y="380"/>
                </a:moveTo>
                <a:cubicBezTo>
                  <a:pt x="1576" y="390"/>
                  <a:pt x="1581" y="399"/>
                  <a:pt x="1587" y="407"/>
                </a:cubicBezTo>
                <a:cubicBezTo>
                  <a:pt x="1590" y="411"/>
                  <a:pt x="1604" y="435"/>
                  <a:pt x="1604" y="425"/>
                </a:cubicBezTo>
                <a:cubicBezTo>
                  <a:pt x="1604" y="414"/>
                  <a:pt x="1601" y="401"/>
                  <a:pt x="1598" y="390"/>
                </a:cubicBezTo>
                <a:cubicBezTo>
                  <a:pt x="1595" y="372"/>
                  <a:pt x="1590" y="355"/>
                  <a:pt x="1585" y="338"/>
                </a:cubicBezTo>
                <a:cubicBezTo>
                  <a:pt x="1581" y="324"/>
                  <a:pt x="1575" y="300"/>
                  <a:pt x="1561" y="296"/>
                </a:cubicBezTo>
                <a:cubicBezTo>
                  <a:pt x="1557" y="294"/>
                  <a:pt x="1552" y="295"/>
                  <a:pt x="1549" y="300"/>
                </a:cubicBezTo>
                <a:cubicBezTo>
                  <a:pt x="1545" y="305"/>
                  <a:pt x="1545" y="314"/>
                  <a:pt x="1547" y="320"/>
                </a:cubicBezTo>
                <a:cubicBezTo>
                  <a:pt x="1553" y="342"/>
                  <a:pt x="1561" y="362"/>
                  <a:pt x="1571" y="380"/>
                </a:cubicBezTo>
                <a:close/>
                <a:moveTo>
                  <a:pt x="1539" y="408"/>
                </a:moveTo>
                <a:cubicBezTo>
                  <a:pt x="1550" y="437"/>
                  <a:pt x="1570" y="457"/>
                  <a:pt x="1590" y="474"/>
                </a:cubicBezTo>
                <a:cubicBezTo>
                  <a:pt x="1592" y="475"/>
                  <a:pt x="1594" y="477"/>
                  <a:pt x="1596" y="477"/>
                </a:cubicBezTo>
                <a:cubicBezTo>
                  <a:pt x="1597" y="478"/>
                  <a:pt x="1598" y="478"/>
                  <a:pt x="1599" y="477"/>
                </a:cubicBezTo>
                <a:cubicBezTo>
                  <a:pt x="1600" y="477"/>
                  <a:pt x="1601" y="477"/>
                  <a:pt x="1602" y="475"/>
                </a:cubicBezTo>
                <a:cubicBezTo>
                  <a:pt x="1606" y="470"/>
                  <a:pt x="1600" y="457"/>
                  <a:pt x="1599" y="452"/>
                </a:cubicBezTo>
                <a:cubicBezTo>
                  <a:pt x="1595" y="444"/>
                  <a:pt x="1591" y="436"/>
                  <a:pt x="1587" y="428"/>
                </a:cubicBezTo>
                <a:cubicBezTo>
                  <a:pt x="1581" y="415"/>
                  <a:pt x="1574" y="402"/>
                  <a:pt x="1565" y="390"/>
                </a:cubicBezTo>
                <a:cubicBezTo>
                  <a:pt x="1562" y="385"/>
                  <a:pt x="1558" y="380"/>
                  <a:pt x="1553" y="379"/>
                </a:cubicBezTo>
                <a:cubicBezTo>
                  <a:pt x="1548" y="377"/>
                  <a:pt x="1542" y="379"/>
                  <a:pt x="1539" y="384"/>
                </a:cubicBezTo>
                <a:cubicBezTo>
                  <a:pt x="1537" y="387"/>
                  <a:pt x="1536" y="392"/>
                  <a:pt x="1537" y="396"/>
                </a:cubicBezTo>
                <a:cubicBezTo>
                  <a:pt x="1537" y="400"/>
                  <a:pt x="1538" y="404"/>
                  <a:pt x="1539" y="408"/>
                </a:cubicBezTo>
                <a:close/>
                <a:moveTo>
                  <a:pt x="1226" y="75"/>
                </a:moveTo>
                <a:cubicBezTo>
                  <a:pt x="1229" y="79"/>
                  <a:pt x="1239" y="63"/>
                  <a:pt x="1244" y="56"/>
                </a:cubicBezTo>
                <a:cubicBezTo>
                  <a:pt x="1250" y="48"/>
                  <a:pt x="1256" y="40"/>
                  <a:pt x="1261" y="32"/>
                </a:cubicBezTo>
                <a:cubicBezTo>
                  <a:pt x="1267" y="22"/>
                  <a:pt x="1273" y="11"/>
                  <a:pt x="1278" y="0"/>
                </a:cubicBezTo>
                <a:cubicBezTo>
                  <a:pt x="1244" y="0"/>
                  <a:pt x="1244" y="0"/>
                  <a:pt x="1244" y="0"/>
                </a:cubicBezTo>
                <a:cubicBezTo>
                  <a:pt x="1241" y="10"/>
                  <a:pt x="1238" y="20"/>
                  <a:pt x="1235" y="29"/>
                </a:cubicBezTo>
                <a:cubicBezTo>
                  <a:pt x="1231" y="44"/>
                  <a:pt x="1222" y="71"/>
                  <a:pt x="1226" y="75"/>
                </a:cubicBezTo>
                <a:close/>
                <a:moveTo>
                  <a:pt x="77" y="932"/>
                </a:moveTo>
                <a:cubicBezTo>
                  <a:pt x="72" y="929"/>
                  <a:pt x="65" y="931"/>
                  <a:pt x="61" y="937"/>
                </a:cubicBezTo>
                <a:cubicBezTo>
                  <a:pt x="57" y="942"/>
                  <a:pt x="55" y="949"/>
                  <a:pt x="54" y="956"/>
                </a:cubicBezTo>
                <a:cubicBezTo>
                  <a:pt x="55" y="981"/>
                  <a:pt x="58" y="1006"/>
                  <a:pt x="61" y="1031"/>
                </a:cubicBezTo>
                <a:cubicBezTo>
                  <a:pt x="63" y="1041"/>
                  <a:pt x="64" y="1051"/>
                  <a:pt x="66" y="1061"/>
                </a:cubicBezTo>
                <a:cubicBezTo>
                  <a:pt x="67" y="1064"/>
                  <a:pt x="70" y="1082"/>
                  <a:pt x="74" y="1074"/>
                </a:cubicBezTo>
                <a:cubicBezTo>
                  <a:pt x="76" y="1069"/>
                  <a:pt x="77" y="1063"/>
                  <a:pt x="78" y="1058"/>
                </a:cubicBezTo>
                <a:cubicBezTo>
                  <a:pt x="80" y="1048"/>
                  <a:pt x="81" y="1038"/>
                  <a:pt x="82" y="1028"/>
                </a:cubicBezTo>
                <a:cubicBezTo>
                  <a:pt x="85" y="1011"/>
                  <a:pt x="87" y="994"/>
                  <a:pt x="87" y="977"/>
                </a:cubicBezTo>
                <a:cubicBezTo>
                  <a:pt x="88" y="963"/>
                  <a:pt x="89" y="940"/>
                  <a:pt x="77" y="932"/>
                </a:cubicBezTo>
                <a:close/>
                <a:moveTo>
                  <a:pt x="1971" y="57"/>
                </a:moveTo>
                <a:cubicBezTo>
                  <a:pt x="1974" y="61"/>
                  <a:pt x="1988" y="86"/>
                  <a:pt x="1988" y="75"/>
                </a:cubicBezTo>
                <a:cubicBezTo>
                  <a:pt x="1988" y="64"/>
                  <a:pt x="1985" y="51"/>
                  <a:pt x="1982" y="40"/>
                </a:cubicBezTo>
                <a:cubicBezTo>
                  <a:pt x="1979" y="26"/>
                  <a:pt x="1976" y="13"/>
                  <a:pt x="1972" y="0"/>
                </a:cubicBezTo>
                <a:cubicBezTo>
                  <a:pt x="1941" y="0"/>
                  <a:pt x="1941" y="0"/>
                  <a:pt x="1941" y="0"/>
                </a:cubicBezTo>
                <a:cubicBezTo>
                  <a:pt x="1945" y="11"/>
                  <a:pt x="1950" y="21"/>
                  <a:pt x="1955" y="31"/>
                </a:cubicBezTo>
                <a:cubicBezTo>
                  <a:pt x="1960" y="40"/>
                  <a:pt x="1965" y="49"/>
                  <a:pt x="1971" y="57"/>
                </a:cubicBezTo>
                <a:close/>
                <a:moveTo>
                  <a:pt x="1994" y="16"/>
                </a:moveTo>
                <a:cubicBezTo>
                  <a:pt x="1996" y="11"/>
                  <a:pt x="1997" y="5"/>
                  <a:pt x="1998" y="0"/>
                </a:cubicBezTo>
                <a:cubicBezTo>
                  <a:pt x="1986" y="0"/>
                  <a:pt x="1986" y="0"/>
                  <a:pt x="1986" y="0"/>
                </a:cubicBezTo>
                <a:cubicBezTo>
                  <a:pt x="1986" y="1"/>
                  <a:pt x="1986" y="2"/>
                  <a:pt x="1986" y="2"/>
                </a:cubicBezTo>
                <a:cubicBezTo>
                  <a:pt x="1987" y="5"/>
                  <a:pt x="1990" y="24"/>
                  <a:pt x="1994" y="16"/>
                </a:cubicBezTo>
                <a:close/>
                <a:moveTo>
                  <a:pt x="2012" y="762"/>
                </a:moveTo>
                <a:cubicBezTo>
                  <a:pt x="2018" y="754"/>
                  <a:pt x="2024" y="746"/>
                  <a:pt x="2029" y="737"/>
                </a:cubicBezTo>
                <a:cubicBezTo>
                  <a:pt x="2036" y="726"/>
                  <a:pt x="2042" y="714"/>
                  <a:pt x="2048" y="701"/>
                </a:cubicBezTo>
                <a:cubicBezTo>
                  <a:pt x="2053" y="689"/>
                  <a:pt x="2059" y="677"/>
                  <a:pt x="2057" y="662"/>
                </a:cubicBezTo>
                <a:cubicBezTo>
                  <a:pt x="2057" y="659"/>
                  <a:pt x="2056" y="655"/>
                  <a:pt x="2055" y="653"/>
                </a:cubicBezTo>
                <a:cubicBezTo>
                  <a:pt x="2052" y="650"/>
                  <a:pt x="2049" y="650"/>
                  <a:pt x="2046" y="651"/>
                </a:cubicBezTo>
                <a:cubicBezTo>
                  <a:pt x="2039" y="653"/>
                  <a:pt x="2035" y="659"/>
                  <a:pt x="2031" y="666"/>
                </a:cubicBezTo>
                <a:cubicBezTo>
                  <a:pt x="2026" y="673"/>
                  <a:pt x="2021" y="681"/>
                  <a:pt x="2018" y="690"/>
                </a:cubicBezTo>
                <a:cubicBezTo>
                  <a:pt x="2012" y="705"/>
                  <a:pt x="2008" y="720"/>
                  <a:pt x="2003" y="735"/>
                </a:cubicBezTo>
                <a:cubicBezTo>
                  <a:pt x="1999" y="750"/>
                  <a:pt x="1990" y="776"/>
                  <a:pt x="1994" y="780"/>
                </a:cubicBezTo>
                <a:cubicBezTo>
                  <a:pt x="1997" y="784"/>
                  <a:pt x="2007" y="769"/>
                  <a:pt x="2012" y="762"/>
                </a:cubicBezTo>
                <a:close/>
                <a:moveTo>
                  <a:pt x="1610" y="425"/>
                </a:moveTo>
                <a:cubicBezTo>
                  <a:pt x="1613" y="429"/>
                  <a:pt x="1623" y="413"/>
                  <a:pt x="1628" y="406"/>
                </a:cubicBezTo>
                <a:cubicBezTo>
                  <a:pt x="1634" y="398"/>
                  <a:pt x="1640" y="390"/>
                  <a:pt x="1645" y="382"/>
                </a:cubicBezTo>
                <a:cubicBezTo>
                  <a:pt x="1652" y="370"/>
                  <a:pt x="1658" y="358"/>
                  <a:pt x="1664" y="346"/>
                </a:cubicBezTo>
                <a:cubicBezTo>
                  <a:pt x="1669" y="333"/>
                  <a:pt x="1675" y="321"/>
                  <a:pt x="1673" y="306"/>
                </a:cubicBezTo>
                <a:cubicBezTo>
                  <a:pt x="1673" y="303"/>
                  <a:pt x="1672" y="300"/>
                  <a:pt x="1671" y="298"/>
                </a:cubicBezTo>
                <a:cubicBezTo>
                  <a:pt x="1668" y="295"/>
                  <a:pt x="1665" y="295"/>
                  <a:pt x="1662" y="295"/>
                </a:cubicBezTo>
                <a:cubicBezTo>
                  <a:pt x="1655" y="297"/>
                  <a:pt x="1651" y="303"/>
                  <a:pt x="1647" y="310"/>
                </a:cubicBezTo>
                <a:cubicBezTo>
                  <a:pt x="1642" y="318"/>
                  <a:pt x="1637" y="325"/>
                  <a:pt x="1634" y="334"/>
                </a:cubicBezTo>
                <a:cubicBezTo>
                  <a:pt x="1628" y="349"/>
                  <a:pt x="1624" y="364"/>
                  <a:pt x="1619" y="379"/>
                </a:cubicBezTo>
                <a:cubicBezTo>
                  <a:pt x="1615" y="394"/>
                  <a:pt x="1606" y="420"/>
                  <a:pt x="1610" y="425"/>
                </a:cubicBezTo>
                <a:close/>
                <a:moveTo>
                  <a:pt x="1997" y="580"/>
                </a:moveTo>
                <a:cubicBezTo>
                  <a:pt x="1992" y="577"/>
                  <a:pt x="1985" y="579"/>
                  <a:pt x="1981" y="584"/>
                </a:cubicBezTo>
                <a:cubicBezTo>
                  <a:pt x="1977" y="589"/>
                  <a:pt x="1975" y="596"/>
                  <a:pt x="1974" y="603"/>
                </a:cubicBezTo>
                <a:cubicBezTo>
                  <a:pt x="1975" y="629"/>
                  <a:pt x="1978" y="653"/>
                  <a:pt x="1981" y="678"/>
                </a:cubicBezTo>
                <a:cubicBezTo>
                  <a:pt x="1983" y="688"/>
                  <a:pt x="1984" y="698"/>
                  <a:pt x="1986" y="708"/>
                </a:cubicBezTo>
                <a:cubicBezTo>
                  <a:pt x="1987" y="711"/>
                  <a:pt x="1990" y="729"/>
                  <a:pt x="1994" y="721"/>
                </a:cubicBezTo>
                <a:cubicBezTo>
                  <a:pt x="1996" y="717"/>
                  <a:pt x="1997" y="710"/>
                  <a:pt x="1998" y="705"/>
                </a:cubicBezTo>
                <a:cubicBezTo>
                  <a:pt x="2000" y="695"/>
                  <a:pt x="2001" y="685"/>
                  <a:pt x="2002" y="675"/>
                </a:cubicBezTo>
                <a:cubicBezTo>
                  <a:pt x="2005" y="658"/>
                  <a:pt x="2006" y="641"/>
                  <a:pt x="2007" y="624"/>
                </a:cubicBezTo>
                <a:cubicBezTo>
                  <a:pt x="2008" y="610"/>
                  <a:pt x="2009" y="587"/>
                  <a:pt x="1997" y="580"/>
                </a:cubicBezTo>
                <a:close/>
                <a:moveTo>
                  <a:pt x="1923" y="58"/>
                </a:moveTo>
                <a:cubicBezTo>
                  <a:pt x="1934" y="87"/>
                  <a:pt x="1954" y="107"/>
                  <a:pt x="1974" y="124"/>
                </a:cubicBezTo>
                <a:cubicBezTo>
                  <a:pt x="1976" y="125"/>
                  <a:pt x="1978" y="127"/>
                  <a:pt x="1980" y="127"/>
                </a:cubicBezTo>
                <a:cubicBezTo>
                  <a:pt x="1981" y="128"/>
                  <a:pt x="1982" y="128"/>
                  <a:pt x="1982" y="128"/>
                </a:cubicBezTo>
                <a:cubicBezTo>
                  <a:pt x="1984" y="127"/>
                  <a:pt x="1985" y="127"/>
                  <a:pt x="1986" y="125"/>
                </a:cubicBezTo>
                <a:cubicBezTo>
                  <a:pt x="1990" y="121"/>
                  <a:pt x="1984" y="107"/>
                  <a:pt x="1983" y="102"/>
                </a:cubicBezTo>
                <a:cubicBezTo>
                  <a:pt x="1979" y="94"/>
                  <a:pt x="1975" y="86"/>
                  <a:pt x="1971" y="78"/>
                </a:cubicBezTo>
                <a:cubicBezTo>
                  <a:pt x="1965" y="65"/>
                  <a:pt x="1958" y="52"/>
                  <a:pt x="1949" y="40"/>
                </a:cubicBezTo>
                <a:cubicBezTo>
                  <a:pt x="1946" y="35"/>
                  <a:pt x="1942" y="31"/>
                  <a:pt x="1937" y="29"/>
                </a:cubicBezTo>
                <a:cubicBezTo>
                  <a:pt x="1932" y="27"/>
                  <a:pt x="1926" y="29"/>
                  <a:pt x="1923" y="34"/>
                </a:cubicBezTo>
                <a:cubicBezTo>
                  <a:pt x="1921" y="37"/>
                  <a:pt x="1920" y="42"/>
                  <a:pt x="1921" y="46"/>
                </a:cubicBezTo>
                <a:cubicBezTo>
                  <a:pt x="1921" y="50"/>
                  <a:pt x="1922" y="54"/>
                  <a:pt x="1923" y="58"/>
                </a:cubicBezTo>
                <a:close/>
                <a:moveTo>
                  <a:pt x="1923" y="763"/>
                </a:moveTo>
                <a:cubicBezTo>
                  <a:pt x="1934" y="793"/>
                  <a:pt x="1954" y="812"/>
                  <a:pt x="1974" y="829"/>
                </a:cubicBezTo>
                <a:cubicBezTo>
                  <a:pt x="1976" y="831"/>
                  <a:pt x="1978" y="832"/>
                  <a:pt x="1980" y="833"/>
                </a:cubicBezTo>
                <a:cubicBezTo>
                  <a:pt x="1981" y="833"/>
                  <a:pt x="1982" y="833"/>
                  <a:pt x="1982" y="833"/>
                </a:cubicBezTo>
                <a:cubicBezTo>
                  <a:pt x="1984" y="833"/>
                  <a:pt x="1985" y="832"/>
                  <a:pt x="1986" y="831"/>
                </a:cubicBezTo>
                <a:cubicBezTo>
                  <a:pt x="1990" y="826"/>
                  <a:pt x="1984" y="813"/>
                  <a:pt x="1983" y="808"/>
                </a:cubicBezTo>
                <a:cubicBezTo>
                  <a:pt x="1979" y="800"/>
                  <a:pt x="1975" y="792"/>
                  <a:pt x="1971" y="784"/>
                </a:cubicBezTo>
                <a:cubicBezTo>
                  <a:pt x="1965" y="771"/>
                  <a:pt x="1958" y="757"/>
                  <a:pt x="1949" y="746"/>
                </a:cubicBezTo>
                <a:cubicBezTo>
                  <a:pt x="1946" y="741"/>
                  <a:pt x="1942" y="736"/>
                  <a:pt x="1937" y="734"/>
                </a:cubicBezTo>
                <a:cubicBezTo>
                  <a:pt x="1932" y="733"/>
                  <a:pt x="1926" y="734"/>
                  <a:pt x="1923" y="740"/>
                </a:cubicBezTo>
                <a:cubicBezTo>
                  <a:pt x="1921" y="743"/>
                  <a:pt x="1920" y="747"/>
                  <a:pt x="1921" y="751"/>
                </a:cubicBezTo>
                <a:cubicBezTo>
                  <a:pt x="1921" y="756"/>
                  <a:pt x="1922" y="759"/>
                  <a:pt x="1923" y="763"/>
                </a:cubicBezTo>
                <a:close/>
                <a:moveTo>
                  <a:pt x="1613" y="932"/>
                </a:moveTo>
                <a:cubicBezTo>
                  <a:pt x="1608" y="929"/>
                  <a:pt x="1601" y="931"/>
                  <a:pt x="1597" y="937"/>
                </a:cubicBezTo>
                <a:cubicBezTo>
                  <a:pt x="1593" y="942"/>
                  <a:pt x="1591" y="949"/>
                  <a:pt x="1590" y="956"/>
                </a:cubicBezTo>
                <a:cubicBezTo>
                  <a:pt x="1591" y="981"/>
                  <a:pt x="1594" y="1006"/>
                  <a:pt x="1597" y="1031"/>
                </a:cubicBezTo>
                <a:cubicBezTo>
                  <a:pt x="1599" y="1041"/>
                  <a:pt x="1600" y="1051"/>
                  <a:pt x="1602" y="1061"/>
                </a:cubicBezTo>
                <a:cubicBezTo>
                  <a:pt x="1603" y="1064"/>
                  <a:pt x="1606" y="1082"/>
                  <a:pt x="1610" y="1074"/>
                </a:cubicBezTo>
                <a:cubicBezTo>
                  <a:pt x="1612" y="1069"/>
                  <a:pt x="1613" y="1063"/>
                  <a:pt x="1614" y="1058"/>
                </a:cubicBezTo>
                <a:cubicBezTo>
                  <a:pt x="1616" y="1048"/>
                  <a:pt x="1617" y="1038"/>
                  <a:pt x="1618" y="1028"/>
                </a:cubicBezTo>
                <a:cubicBezTo>
                  <a:pt x="1621" y="1011"/>
                  <a:pt x="1622" y="994"/>
                  <a:pt x="1623" y="977"/>
                </a:cubicBezTo>
                <a:cubicBezTo>
                  <a:pt x="1624" y="963"/>
                  <a:pt x="1625" y="940"/>
                  <a:pt x="1613" y="932"/>
                </a:cubicBezTo>
                <a:close/>
                <a:moveTo>
                  <a:pt x="1610" y="1778"/>
                </a:moveTo>
                <a:cubicBezTo>
                  <a:pt x="1612" y="1773"/>
                  <a:pt x="1613" y="1767"/>
                  <a:pt x="1614" y="1762"/>
                </a:cubicBezTo>
                <a:cubicBezTo>
                  <a:pt x="1616" y="1752"/>
                  <a:pt x="1617" y="1742"/>
                  <a:pt x="1618" y="1731"/>
                </a:cubicBezTo>
                <a:cubicBezTo>
                  <a:pt x="1621" y="1715"/>
                  <a:pt x="1622" y="1698"/>
                  <a:pt x="1623" y="1680"/>
                </a:cubicBezTo>
                <a:cubicBezTo>
                  <a:pt x="1624" y="1666"/>
                  <a:pt x="1625" y="1643"/>
                  <a:pt x="1613" y="1636"/>
                </a:cubicBezTo>
                <a:cubicBezTo>
                  <a:pt x="1608" y="1633"/>
                  <a:pt x="1601" y="1635"/>
                  <a:pt x="1597" y="1640"/>
                </a:cubicBezTo>
                <a:cubicBezTo>
                  <a:pt x="1593" y="1645"/>
                  <a:pt x="1591" y="1653"/>
                  <a:pt x="1590" y="1660"/>
                </a:cubicBezTo>
                <a:cubicBezTo>
                  <a:pt x="1591" y="1685"/>
                  <a:pt x="1594" y="1710"/>
                  <a:pt x="1597" y="1735"/>
                </a:cubicBezTo>
                <a:cubicBezTo>
                  <a:pt x="1599" y="1745"/>
                  <a:pt x="1600" y="1755"/>
                  <a:pt x="1602" y="1764"/>
                </a:cubicBezTo>
                <a:cubicBezTo>
                  <a:pt x="1603" y="1767"/>
                  <a:pt x="1606" y="1786"/>
                  <a:pt x="1610" y="1778"/>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29"/>
                  <a:pt x="137" y="1015"/>
                </a:cubicBezTo>
                <a:cubicBezTo>
                  <a:pt x="137" y="1011"/>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1585" y="1751"/>
                </a:moveTo>
                <a:cubicBezTo>
                  <a:pt x="1581" y="1736"/>
                  <a:pt x="1575" y="1713"/>
                  <a:pt x="1561" y="1708"/>
                </a:cubicBezTo>
                <a:cubicBezTo>
                  <a:pt x="1557" y="1706"/>
                  <a:pt x="1552" y="1707"/>
                  <a:pt x="1549" y="1712"/>
                </a:cubicBezTo>
                <a:cubicBezTo>
                  <a:pt x="1545" y="1717"/>
                  <a:pt x="1545" y="1726"/>
                  <a:pt x="1547" y="1733"/>
                </a:cubicBezTo>
                <a:cubicBezTo>
                  <a:pt x="1553" y="1754"/>
                  <a:pt x="1561" y="1774"/>
                  <a:pt x="1571" y="1793"/>
                </a:cubicBezTo>
                <a:cubicBezTo>
                  <a:pt x="1576" y="1802"/>
                  <a:pt x="1581" y="1811"/>
                  <a:pt x="1587" y="1819"/>
                </a:cubicBezTo>
                <a:cubicBezTo>
                  <a:pt x="1590" y="1823"/>
                  <a:pt x="1604" y="1848"/>
                  <a:pt x="1604" y="1838"/>
                </a:cubicBezTo>
                <a:cubicBezTo>
                  <a:pt x="1604" y="1826"/>
                  <a:pt x="1601" y="1813"/>
                  <a:pt x="1598" y="1802"/>
                </a:cubicBezTo>
                <a:cubicBezTo>
                  <a:pt x="1595" y="1784"/>
                  <a:pt x="1590" y="1767"/>
                  <a:pt x="1585" y="1751"/>
                </a:cubicBezTo>
                <a:close/>
                <a:moveTo>
                  <a:pt x="1587" y="1840"/>
                </a:moveTo>
                <a:cubicBezTo>
                  <a:pt x="1581" y="1827"/>
                  <a:pt x="1574" y="1814"/>
                  <a:pt x="1565" y="1802"/>
                </a:cubicBezTo>
                <a:cubicBezTo>
                  <a:pt x="1562" y="1797"/>
                  <a:pt x="1558" y="1793"/>
                  <a:pt x="1553" y="1791"/>
                </a:cubicBezTo>
                <a:cubicBezTo>
                  <a:pt x="1548" y="1789"/>
                  <a:pt x="1542" y="1791"/>
                  <a:pt x="1539" y="1796"/>
                </a:cubicBezTo>
                <a:cubicBezTo>
                  <a:pt x="1537" y="1799"/>
                  <a:pt x="1536" y="1804"/>
                  <a:pt x="1537" y="1808"/>
                </a:cubicBezTo>
                <a:cubicBezTo>
                  <a:pt x="1537" y="1812"/>
                  <a:pt x="1538" y="1816"/>
                  <a:pt x="1539" y="1820"/>
                </a:cubicBezTo>
                <a:cubicBezTo>
                  <a:pt x="1550" y="1849"/>
                  <a:pt x="1570" y="1869"/>
                  <a:pt x="1590" y="1886"/>
                </a:cubicBezTo>
                <a:cubicBezTo>
                  <a:pt x="1592" y="1887"/>
                  <a:pt x="1594" y="1889"/>
                  <a:pt x="1596" y="1889"/>
                </a:cubicBezTo>
                <a:cubicBezTo>
                  <a:pt x="1597" y="1890"/>
                  <a:pt x="1598" y="1890"/>
                  <a:pt x="1599" y="1890"/>
                </a:cubicBezTo>
                <a:cubicBezTo>
                  <a:pt x="1600" y="1889"/>
                  <a:pt x="1601" y="1889"/>
                  <a:pt x="1602" y="1888"/>
                </a:cubicBezTo>
                <a:cubicBezTo>
                  <a:pt x="1606" y="1883"/>
                  <a:pt x="1600" y="1869"/>
                  <a:pt x="1599" y="1865"/>
                </a:cubicBezTo>
                <a:cubicBezTo>
                  <a:pt x="1595" y="1856"/>
                  <a:pt x="1591" y="1848"/>
                  <a:pt x="1587" y="1840"/>
                </a:cubicBezTo>
                <a:close/>
                <a:moveTo>
                  <a:pt x="1678" y="1794"/>
                </a:moveTo>
                <a:cubicBezTo>
                  <a:pt x="1678" y="1794"/>
                  <a:pt x="1677" y="1794"/>
                  <a:pt x="1677" y="1794"/>
                </a:cubicBezTo>
                <a:cubicBezTo>
                  <a:pt x="1675" y="1792"/>
                  <a:pt x="1672" y="1793"/>
                  <a:pt x="1669" y="1794"/>
                </a:cubicBezTo>
                <a:cubicBezTo>
                  <a:pt x="1656" y="1799"/>
                  <a:pt x="1645" y="1813"/>
                  <a:pt x="1636" y="1827"/>
                </a:cubicBezTo>
                <a:cubicBezTo>
                  <a:pt x="1624" y="1844"/>
                  <a:pt x="1609" y="1880"/>
                  <a:pt x="1612" y="1886"/>
                </a:cubicBezTo>
                <a:cubicBezTo>
                  <a:pt x="1615" y="1892"/>
                  <a:pt x="1653" y="1868"/>
                  <a:pt x="1668" y="1847"/>
                </a:cubicBezTo>
                <a:cubicBezTo>
                  <a:pt x="1676" y="1836"/>
                  <a:pt x="1691" y="1814"/>
                  <a:pt x="1682" y="1799"/>
                </a:cubicBezTo>
                <a:cubicBezTo>
                  <a:pt x="1681" y="1797"/>
                  <a:pt x="1680" y="1795"/>
                  <a:pt x="1678" y="1794"/>
                </a:cubicBezTo>
                <a:close/>
                <a:moveTo>
                  <a:pt x="1678" y="382"/>
                </a:moveTo>
                <a:cubicBezTo>
                  <a:pt x="1678" y="382"/>
                  <a:pt x="1677" y="382"/>
                  <a:pt x="1677" y="381"/>
                </a:cubicBezTo>
                <a:cubicBezTo>
                  <a:pt x="1675" y="380"/>
                  <a:pt x="1672" y="380"/>
                  <a:pt x="1669" y="381"/>
                </a:cubicBezTo>
                <a:cubicBezTo>
                  <a:pt x="1656" y="387"/>
                  <a:pt x="1645" y="401"/>
                  <a:pt x="1636" y="415"/>
                </a:cubicBezTo>
                <a:cubicBezTo>
                  <a:pt x="1624" y="432"/>
                  <a:pt x="1609" y="468"/>
                  <a:pt x="1612" y="474"/>
                </a:cubicBezTo>
                <a:cubicBezTo>
                  <a:pt x="1615" y="480"/>
                  <a:pt x="1653" y="455"/>
                  <a:pt x="1668" y="435"/>
                </a:cubicBezTo>
                <a:cubicBezTo>
                  <a:pt x="1676" y="424"/>
                  <a:pt x="1691" y="402"/>
                  <a:pt x="1682" y="386"/>
                </a:cubicBezTo>
                <a:cubicBezTo>
                  <a:pt x="1681" y="385"/>
                  <a:pt x="1680" y="383"/>
                  <a:pt x="1678" y="382"/>
                </a:cubicBezTo>
                <a:close/>
                <a:moveTo>
                  <a:pt x="1974" y="1535"/>
                </a:moveTo>
                <a:cubicBezTo>
                  <a:pt x="1976" y="1536"/>
                  <a:pt x="1978" y="1538"/>
                  <a:pt x="1980" y="1539"/>
                </a:cubicBezTo>
                <a:cubicBezTo>
                  <a:pt x="1981" y="1539"/>
                  <a:pt x="1982" y="1539"/>
                  <a:pt x="1982" y="1539"/>
                </a:cubicBezTo>
                <a:cubicBezTo>
                  <a:pt x="1984" y="1539"/>
                  <a:pt x="1985" y="1538"/>
                  <a:pt x="1986" y="1537"/>
                </a:cubicBezTo>
                <a:cubicBezTo>
                  <a:pt x="1990" y="1532"/>
                  <a:pt x="1984" y="1518"/>
                  <a:pt x="1983" y="1514"/>
                </a:cubicBezTo>
                <a:cubicBezTo>
                  <a:pt x="1979" y="1505"/>
                  <a:pt x="1975" y="1497"/>
                  <a:pt x="1971" y="1490"/>
                </a:cubicBezTo>
                <a:cubicBezTo>
                  <a:pt x="1965" y="1476"/>
                  <a:pt x="1958" y="1463"/>
                  <a:pt x="1949" y="1451"/>
                </a:cubicBezTo>
                <a:cubicBezTo>
                  <a:pt x="1946" y="1446"/>
                  <a:pt x="1942" y="1442"/>
                  <a:pt x="1937" y="1440"/>
                </a:cubicBezTo>
                <a:cubicBezTo>
                  <a:pt x="1932" y="1438"/>
                  <a:pt x="1926" y="1440"/>
                  <a:pt x="1923" y="1445"/>
                </a:cubicBezTo>
                <a:cubicBezTo>
                  <a:pt x="1921" y="1448"/>
                  <a:pt x="1920" y="1453"/>
                  <a:pt x="1921" y="1457"/>
                </a:cubicBezTo>
                <a:cubicBezTo>
                  <a:pt x="1921" y="1461"/>
                  <a:pt x="1922" y="1465"/>
                  <a:pt x="1923" y="1469"/>
                </a:cubicBezTo>
                <a:cubicBezTo>
                  <a:pt x="1934" y="1498"/>
                  <a:pt x="1954" y="1518"/>
                  <a:pt x="1974" y="1535"/>
                </a:cubicBezTo>
                <a:close/>
                <a:moveTo>
                  <a:pt x="1678" y="1091"/>
                </a:moveTo>
                <a:cubicBezTo>
                  <a:pt x="1678" y="1090"/>
                  <a:pt x="1677" y="1090"/>
                  <a:pt x="1677" y="1090"/>
                </a:cubicBezTo>
                <a:cubicBezTo>
                  <a:pt x="1675" y="1089"/>
                  <a:pt x="1672" y="1089"/>
                  <a:pt x="1669" y="1090"/>
                </a:cubicBezTo>
                <a:cubicBezTo>
                  <a:pt x="1656" y="1095"/>
                  <a:pt x="1645" y="1110"/>
                  <a:pt x="1636" y="1123"/>
                </a:cubicBezTo>
                <a:cubicBezTo>
                  <a:pt x="1624" y="1140"/>
                  <a:pt x="1609" y="1176"/>
                  <a:pt x="1612" y="1182"/>
                </a:cubicBezTo>
                <a:cubicBezTo>
                  <a:pt x="1615" y="1189"/>
                  <a:pt x="1653" y="1164"/>
                  <a:pt x="1668" y="1143"/>
                </a:cubicBezTo>
                <a:cubicBezTo>
                  <a:pt x="1676" y="1132"/>
                  <a:pt x="1691" y="1111"/>
                  <a:pt x="1682" y="1095"/>
                </a:cubicBezTo>
                <a:cubicBezTo>
                  <a:pt x="1681" y="1093"/>
                  <a:pt x="1680" y="1092"/>
                  <a:pt x="1678" y="1091"/>
                </a:cubicBezTo>
                <a:close/>
                <a:moveTo>
                  <a:pt x="1239" y="2035"/>
                </a:moveTo>
                <a:cubicBezTo>
                  <a:pt x="1240" y="2021"/>
                  <a:pt x="1241" y="1998"/>
                  <a:pt x="1229" y="1991"/>
                </a:cubicBezTo>
                <a:cubicBezTo>
                  <a:pt x="1224" y="1988"/>
                  <a:pt x="1217" y="1990"/>
                  <a:pt x="1213" y="1995"/>
                </a:cubicBezTo>
                <a:cubicBezTo>
                  <a:pt x="1209" y="2000"/>
                  <a:pt x="1207" y="2007"/>
                  <a:pt x="1206" y="2015"/>
                </a:cubicBezTo>
                <a:cubicBezTo>
                  <a:pt x="1207" y="2040"/>
                  <a:pt x="1210" y="2065"/>
                  <a:pt x="1213" y="2089"/>
                </a:cubicBezTo>
                <a:cubicBezTo>
                  <a:pt x="1215" y="2099"/>
                  <a:pt x="1216" y="2109"/>
                  <a:pt x="1218" y="2119"/>
                </a:cubicBezTo>
                <a:cubicBezTo>
                  <a:pt x="1219" y="2122"/>
                  <a:pt x="1222" y="2140"/>
                  <a:pt x="1226" y="2132"/>
                </a:cubicBezTo>
                <a:cubicBezTo>
                  <a:pt x="1228" y="2128"/>
                  <a:pt x="1229" y="2122"/>
                  <a:pt x="1230" y="2117"/>
                </a:cubicBezTo>
                <a:cubicBezTo>
                  <a:pt x="1232" y="2106"/>
                  <a:pt x="1233" y="2096"/>
                  <a:pt x="1234" y="2086"/>
                </a:cubicBezTo>
                <a:cubicBezTo>
                  <a:pt x="1237" y="2069"/>
                  <a:pt x="1238" y="2052"/>
                  <a:pt x="1239" y="2035"/>
                </a:cubicBezTo>
                <a:close/>
                <a:moveTo>
                  <a:pt x="1201" y="2105"/>
                </a:moveTo>
                <a:cubicBezTo>
                  <a:pt x="1197" y="2091"/>
                  <a:pt x="1191" y="2067"/>
                  <a:pt x="1177" y="2063"/>
                </a:cubicBezTo>
                <a:cubicBezTo>
                  <a:pt x="1173" y="2061"/>
                  <a:pt x="1168" y="2062"/>
                  <a:pt x="1165" y="2067"/>
                </a:cubicBezTo>
                <a:cubicBezTo>
                  <a:pt x="1161" y="2072"/>
                  <a:pt x="1161" y="2080"/>
                  <a:pt x="1163" y="2087"/>
                </a:cubicBezTo>
                <a:cubicBezTo>
                  <a:pt x="1169" y="2108"/>
                  <a:pt x="1177" y="2129"/>
                  <a:pt x="1187" y="2147"/>
                </a:cubicBezTo>
                <a:cubicBezTo>
                  <a:pt x="1189" y="2151"/>
                  <a:pt x="1191" y="2155"/>
                  <a:pt x="1194" y="2158"/>
                </a:cubicBezTo>
                <a:cubicBezTo>
                  <a:pt x="1215" y="2158"/>
                  <a:pt x="1215" y="2158"/>
                  <a:pt x="1215" y="2158"/>
                </a:cubicBezTo>
                <a:cubicBezTo>
                  <a:pt x="1215" y="2158"/>
                  <a:pt x="1214" y="2157"/>
                  <a:pt x="1214" y="2156"/>
                </a:cubicBezTo>
                <a:cubicBezTo>
                  <a:pt x="1211" y="2139"/>
                  <a:pt x="1206" y="2122"/>
                  <a:pt x="1201" y="2105"/>
                </a:cubicBezTo>
                <a:close/>
                <a:moveTo>
                  <a:pt x="1289" y="2073"/>
                </a:moveTo>
                <a:cubicBezTo>
                  <a:pt x="1289" y="2070"/>
                  <a:pt x="1288" y="2067"/>
                  <a:pt x="1287" y="2064"/>
                </a:cubicBezTo>
                <a:cubicBezTo>
                  <a:pt x="1284" y="2062"/>
                  <a:pt x="1281" y="2061"/>
                  <a:pt x="1278" y="2062"/>
                </a:cubicBezTo>
                <a:cubicBezTo>
                  <a:pt x="1271" y="2064"/>
                  <a:pt x="1267" y="2070"/>
                  <a:pt x="1263" y="2077"/>
                </a:cubicBezTo>
                <a:cubicBezTo>
                  <a:pt x="1258" y="2085"/>
                  <a:pt x="1253" y="2092"/>
                  <a:pt x="1250" y="2101"/>
                </a:cubicBezTo>
                <a:cubicBezTo>
                  <a:pt x="1244" y="2116"/>
                  <a:pt x="1240" y="2131"/>
                  <a:pt x="1235" y="2146"/>
                </a:cubicBezTo>
                <a:cubicBezTo>
                  <a:pt x="1234" y="2150"/>
                  <a:pt x="1233" y="2154"/>
                  <a:pt x="1231" y="2158"/>
                </a:cubicBezTo>
                <a:cubicBezTo>
                  <a:pt x="1254" y="2158"/>
                  <a:pt x="1254" y="2158"/>
                  <a:pt x="1254" y="2158"/>
                </a:cubicBezTo>
                <a:cubicBezTo>
                  <a:pt x="1257" y="2155"/>
                  <a:pt x="1259" y="2152"/>
                  <a:pt x="1261" y="2149"/>
                </a:cubicBezTo>
                <a:cubicBezTo>
                  <a:pt x="1268" y="2137"/>
                  <a:pt x="1274" y="2125"/>
                  <a:pt x="1280" y="2112"/>
                </a:cubicBezTo>
                <a:cubicBezTo>
                  <a:pt x="1285" y="2100"/>
                  <a:pt x="1291" y="2088"/>
                  <a:pt x="1289" y="2073"/>
                </a:cubicBezTo>
                <a:close/>
                <a:moveTo>
                  <a:pt x="1294" y="32"/>
                </a:moveTo>
                <a:cubicBezTo>
                  <a:pt x="1294" y="32"/>
                  <a:pt x="1293" y="32"/>
                  <a:pt x="1293" y="32"/>
                </a:cubicBezTo>
                <a:cubicBezTo>
                  <a:pt x="1291" y="30"/>
                  <a:pt x="1288" y="31"/>
                  <a:pt x="1285" y="32"/>
                </a:cubicBezTo>
                <a:cubicBezTo>
                  <a:pt x="1272" y="37"/>
                  <a:pt x="1261" y="51"/>
                  <a:pt x="1252" y="65"/>
                </a:cubicBezTo>
                <a:cubicBezTo>
                  <a:pt x="1241" y="82"/>
                  <a:pt x="1225" y="118"/>
                  <a:pt x="1228" y="124"/>
                </a:cubicBezTo>
                <a:cubicBezTo>
                  <a:pt x="1231" y="130"/>
                  <a:pt x="1269" y="105"/>
                  <a:pt x="1284" y="85"/>
                </a:cubicBezTo>
                <a:cubicBezTo>
                  <a:pt x="1292" y="74"/>
                  <a:pt x="1307" y="52"/>
                  <a:pt x="1298" y="36"/>
                </a:cubicBezTo>
                <a:cubicBezTo>
                  <a:pt x="1297" y="35"/>
                  <a:pt x="1296" y="33"/>
                  <a:pt x="1294" y="32"/>
                </a:cubicBezTo>
                <a:close/>
                <a:moveTo>
                  <a:pt x="1294" y="2149"/>
                </a:moveTo>
                <a:cubicBezTo>
                  <a:pt x="1294" y="2149"/>
                  <a:pt x="1293" y="2148"/>
                  <a:pt x="1293" y="2148"/>
                </a:cubicBezTo>
                <a:cubicBezTo>
                  <a:pt x="1291" y="2147"/>
                  <a:pt x="1288" y="2147"/>
                  <a:pt x="1285" y="2148"/>
                </a:cubicBezTo>
                <a:cubicBezTo>
                  <a:pt x="1280" y="2150"/>
                  <a:pt x="1275" y="2154"/>
                  <a:pt x="1270" y="2158"/>
                </a:cubicBezTo>
                <a:cubicBezTo>
                  <a:pt x="1300" y="2158"/>
                  <a:pt x="1300" y="2158"/>
                  <a:pt x="1300" y="2158"/>
                </a:cubicBezTo>
                <a:cubicBezTo>
                  <a:pt x="1299" y="2157"/>
                  <a:pt x="1299" y="2155"/>
                  <a:pt x="1298" y="2153"/>
                </a:cubicBezTo>
                <a:cubicBezTo>
                  <a:pt x="1297" y="2151"/>
                  <a:pt x="1296" y="2150"/>
                  <a:pt x="1294" y="2149"/>
                </a:cubicBezTo>
                <a:close/>
                <a:moveTo>
                  <a:pt x="1169" y="2146"/>
                </a:moveTo>
                <a:cubicBezTo>
                  <a:pt x="1164" y="2144"/>
                  <a:pt x="1158" y="2145"/>
                  <a:pt x="1155" y="2151"/>
                </a:cubicBezTo>
                <a:cubicBezTo>
                  <a:pt x="1154" y="2153"/>
                  <a:pt x="1153" y="2156"/>
                  <a:pt x="1153" y="2158"/>
                </a:cubicBezTo>
                <a:cubicBezTo>
                  <a:pt x="1183" y="2158"/>
                  <a:pt x="1183" y="2158"/>
                  <a:pt x="1183" y="2158"/>
                </a:cubicBezTo>
                <a:cubicBezTo>
                  <a:pt x="1182" y="2158"/>
                  <a:pt x="1182" y="2157"/>
                  <a:pt x="1181" y="2157"/>
                </a:cubicBezTo>
                <a:cubicBezTo>
                  <a:pt x="1178" y="2152"/>
                  <a:pt x="1174" y="2147"/>
                  <a:pt x="1169" y="2146"/>
                </a:cubicBezTo>
                <a:close/>
                <a:moveTo>
                  <a:pt x="1294" y="1443"/>
                </a:moveTo>
                <a:cubicBezTo>
                  <a:pt x="1294" y="1443"/>
                  <a:pt x="1293" y="1443"/>
                  <a:pt x="1293" y="1443"/>
                </a:cubicBezTo>
                <a:cubicBezTo>
                  <a:pt x="1291" y="1441"/>
                  <a:pt x="1288" y="1442"/>
                  <a:pt x="1285" y="1443"/>
                </a:cubicBezTo>
                <a:cubicBezTo>
                  <a:pt x="1272" y="1448"/>
                  <a:pt x="1261" y="1463"/>
                  <a:pt x="1252" y="1476"/>
                </a:cubicBezTo>
                <a:cubicBezTo>
                  <a:pt x="1241" y="1493"/>
                  <a:pt x="1225" y="1529"/>
                  <a:pt x="1228" y="1535"/>
                </a:cubicBezTo>
                <a:cubicBezTo>
                  <a:pt x="1231" y="1542"/>
                  <a:pt x="1269" y="1517"/>
                  <a:pt x="1284" y="1496"/>
                </a:cubicBezTo>
                <a:cubicBezTo>
                  <a:pt x="1292" y="1485"/>
                  <a:pt x="1307" y="1463"/>
                  <a:pt x="1298" y="1448"/>
                </a:cubicBezTo>
                <a:cubicBezTo>
                  <a:pt x="1297" y="1446"/>
                  <a:pt x="1296" y="1444"/>
                  <a:pt x="1294" y="1443"/>
                </a:cubicBezTo>
                <a:close/>
                <a:moveTo>
                  <a:pt x="1294" y="738"/>
                </a:moveTo>
                <a:cubicBezTo>
                  <a:pt x="1294" y="738"/>
                  <a:pt x="1293" y="737"/>
                  <a:pt x="1293" y="737"/>
                </a:cubicBezTo>
                <a:cubicBezTo>
                  <a:pt x="1291" y="736"/>
                  <a:pt x="1288" y="736"/>
                  <a:pt x="1285" y="737"/>
                </a:cubicBezTo>
                <a:cubicBezTo>
                  <a:pt x="1272" y="742"/>
                  <a:pt x="1261" y="757"/>
                  <a:pt x="1252" y="770"/>
                </a:cubicBezTo>
                <a:cubicBezTo>
                  <a:pt x="1241" y="787"/>
                  <a:pt x="1225" y="823"/>
                  <a:pt x="1228" y="830"/>
                </a:cubicBezTo>
                <a:cubicBezTo>
                  <a:pt x="1231" y="836"/>
                  <a:pt x="1269" y="811"/>
                  <a:pt x="1284" y="791"/>
                </a:cubicBezTo>
                <a:cubicBezTo>
                  <a:pt x="1292" y="780"/>
                  <a:pt x="1307" y="758"/>
                  <a:pt x="1298" y="742"/>
                </a:cubicBezTo>
                <a:cubicBezTo>
                  <a:pt x="1297" y="740"/>
                  <a:pt x="1296" y="739"/>
                  <a:pt x="1294" y="738"/>
                </a:cubicBezTo>
                <a:close/>
                <a:moveTo>
                  <a:pt x="2378" y="1778"/>
                </a:moveTo>
                <a:cubicBezTo>
                  <a:pt x="2380" y="1773"/>
                  <a:pt x="2381" y="1767"/>
                  <a:pt x="2382" y="1762"/>
                </a:cubicBezTo>
                <a:cubicBezTo>
                  <a:pt x="2384" y="1752"/>
                  <a:pt x="2385" y="1742"/>
                  <a:pt x="2386" y="1731"/>
                </a:cubicBezTo>
                <a:cubicBezTo>
                  <a:pt x="2389" y="1715"/>
                  <a:pt x="2390" y="1698"/>
                  <a:pt x="2391" y="1680"/>
                </a:cubicBezTo>
                <a:cubicBezTo>
                  <a:pt x="2392" y="1666"/>
                  <a:pt x="2393" y="1643"/>
                  <a:pt x="2381" y="1636"/>
                </a:cubicBezTo>
                <a:cubicBezTo>
                  <a:pt x="2376" y="1633"/>
                  <a:pt x="2369" y="1635"/>
                  <a:pt x="2365" y="1640"/>
                </a:cubicBezTo>
                <a:cubicBezTo>
                  <a:pt x="2361" y="1645"/>
                  <a:pt x="2359" y="1653"/>
                  <a:pt x="2358" y="1660"/>
                </a:cubicBezTo>
                <a:cubicBezTo>
                  <a:pt x="2359" y="1685"/>
                  <a:pt x="2362" y="1710"/>
                  <a:pt x="2365" y="1735"/>
                </a:cubicBezTo>
                <a:cubicBezTo>
                  <a:pt x="2367" y="1745"/>
                  <a:pt x="2368" y="1755"/>
                  <a:pt x="2370" y="1764"/>
                </a:cubicBezTo>
                <a:cubicBezTo>
                  <a:pt x="2371" y="1767"/>
                  <a:pt x="2374" y="1786"/>
                  <a:pt x="2378" y="1778"/>
                </a:cubicBezTo>
                <a:close/>
                <a:moveTo>
                  <a:pt x="2353" y="1751"/>
                </a:moveTo>
                <a:cubicBezTo>
                  <a:pt x="2348" y="1736"/>
                  <a:pt x="2343" y="1713"/>
                  <a:pt x="2329" y="1708"/>
                </a:cubicBezTo>
                <a:cubicBezTo>
                  <a:pt x="2325" y="1706"/>
                  <a:pt x="2320" y="1707"/>
                  <a:pt x="2317" y="1712"/>
                </a:cubicBezTo>
                <a:cubicBezTo>
                  <a:pt x="2313" y="1717"/>
                  <a:pt x="2313" y="1726"/>
                  <a:pt x="2315" y="1733"/>
                </a:cubicBezTo>
                <a:cubicBezTo>
                  <a:pt x="2321" y="1754"/>
                  <a:pt x="2329" y="1774"/>
                  <a:pt x="2339" y="1793"/>
                </a:cubicBezTo>
                <a:cubicBezTo>
                  <a:pt x="2344" y="1802"/>
                  <a:pt x="2349" y="1811"/>
                  <a:pt x="2355" y="1819"/>
                </a:cubicBezTo>
                <a:cubicBezTo>
                  <a:pt x="2358" y="1823"/>
                  <a:pt x="2372" y="1848"/>
                  <a:pt x="2372" y="1838"/>
                </a:cubicBezTo>
                <a:cubicBezTo>
                  <a:pt x="2372" y="1826"/>
                  <a:pt x="2369" y="1813"/>
                  <a:pt x="2366" y="1802"/>
                </a:cubicBezTo>
                <a:cubicBezTo>
                  <a:pt x="2363" y="1784"/>
                  <a:pt x="2358" y="1767"/>
                  <a:pt x="2353" y="1751"/>
                </a:cubicBezTo>
                <a:close/>
                <a:moveTo>
                  <a:pt x="2355" y="1840"/>
                </a:moveTo>
                <a:cubicBezTo>
                  <a:pt x="2349" y="1827"/>
                  <a:pt x="2342" y="1814"/>
                  <a:pt x="2333" y="1802"/>
                </a:cubicBezTo>
                <a:cubicBezTo>
                  <a:pt x="2330" y="1797"/>
                  <a:pt x="2326" y="1793"/>
                  <a:pt x="2321" y="1791"/>
                </a:cubicBezTo>
                <a:cubicBezTo>
                  <a:pt x="2316" y="1789"/>
                  <a:pt x="2310" y="1791"/>
                  <a:pt x="2307" y="1796"/>
                </a:cubicBezTo>
                <a:cubicBezTo>
                  <a:pt x="2305" y="1799"/>
                  <a:pt x="2304" y="1804"/>
                  <a:pt x="2305" y="1808"/>
                </a:cubicBezTo>
                <a:cubicBezTo>
                  <a:pt x="2305" y="1812"/>
                  <a:pt x="2306" y="1816"/>
                  <a:pt x="2307" y="1820"/>
                </a:cubicBezTo>
                <a:cubicBezTo>
                  <a:pt x="2318" y="1849"/>
                  <a:pt x="2338" y="1869"/>
                  <a:pt x="2358" y="1886"/>
                </a:cubicBezTo>
                <a:cubicBezTo>
                  <a:pt x="2360" y="1887"/>
                  <a:pt x="2362" y="1889"/>
                  <a:pt x="2364" y="1889"/>
                </a:cubicBezTo>
                <a:cubicBezTo>
                  <a:pt x="2365" y="1890"/>
                  <a:pt x="2366" y="1890"/>
                  <a:pt x="2366" y="1890"/>
                </a:cubicBezTo>
                <a:cubicBezTo>
                  <a:pt x="2368" y="1889"/>
                  <a:pt x="2369" y="1889"/>
                  <a:pt x="2370" y="1888"/>
                </a:cubicBezTo>
                <a:cubicBezTo>
                  <a:pt x="2374" y="1883"/>
                  <a:pt x="2368" y="1869"/>
                  <a:pt x="2367" y="1865"/>
                </a:cubicBezTo>
                <a:cubicBezTo>
                  <a:pt x="2363" y="1856"/>
                  <a:pt x="2359" y="1848"/>
                  <a:pt x="2355" y="1840"/>
                </a:cubicBezTo>
                <a:close/>
                <a:moveTo>
                  <a:pt x="2446" y="1091"/>
                </a:moveTo>
                <a:cubicBezTo>
                  <a:pt x="2446" y="1090"/>
                  <a:pt x="2445" y="1090"/>
                  <a:pt x="2445" y="1090"/>
                </a:cubicBezTo>
                <a:cubicBezTo>
                  <a:pt x="2443" y="1089"/>
                  <a:pt x="2440" y="1089"/>
                  <a:pt x="2437" y="1090"/>
                </a:cubicBezTo>
                <a:cubicBezTo>
                  <a:pt x="2424" y="1095"/>
                  <a:pt x="2413" y="1110"/>
                  <a:pt x="2404" y="1123"/>
                </a:cubicBezTo>
                <a:cubicBezTo>
                  <a:pt x="2392" y="1140"/>
                  <a:pt x="2377" y="1176"/>
                  <a:pt x="2380" y="1182"/>
                </a:cubicBezTo>
                <a:cubicBezTo>
                  <a:pt x="2383" y="1189"/>
                  <a:pt x="2421" y="1164"/>
                  <a:pt x="2436" y="1143"/>
                </a:cubicBezTo>
                <a:cubicBezTo>
                  <a:pt x="2444" y="1132"/>
                  <a:pt x="2459" y="1111"/>
                  <a:pt x="2450" y="1095"/>
                </a:cubicBezTo>
                <a:cubicBezTo>
                  <a:pt x="2449" y="1093"/>
                  <a:pt x="2448" y="1092"/>
                  <a:pt x="2446" y="1091"/>
                </a:cubicBezTo>
                <a:close/>
                <a:moveTo>
                  <a:pt x="2062" y="32"/>
                </a:moveTo>
                <a:cubicBezTo>
                  <a:pt x="2062" y="32"/>
                  <a:pt x="2061" y="32"/>
                  <a:pt x="2061" y="32"/>
                </a:cubicBezTo>
                <a:cubicBezTo>
                  <a:pt x="2059" y="30"/>
                  <a:pt x="2056" y="31"/>
                  <a:pt x="2053" y="32"/>
                </a:cubicBezTo>
                <a:cubicBezTo>
                  <a:pt x="2040" y="37"/>
                  <a:pt x="2029" y="51"/>
                  <a:pt x="2020" y="65"/>
                </a:cubicBezTo>
                <a:cubicBezTo>
                  <a:pt x="2008" y="82"/>
                  <a:pt x="1993" y="118"/>
                  <a:pt x="1996" y="124"/>
                </a:cubicBezTo>
                <a:cubicBezTo>
                  <a:pt x="1999" y="130"/>
                  <a:pt x="2037" y="105"/>
                  <a:pt x="2052" y="85"/>
                </a:cubicBezTo>
                <a:cubicBezTo>
                  <a:pt x="2060" y="74"/>
                  <a:pt x="2075" y="52"/>
                  <a:pt x="2066" y="36"/>
                </a:cubicBezTo>
                <a:cubicBezTo>
                  <a:pt x="2065" y="35"/>
                  <a:pt x="2064" y="33"/>
                  <a:pt x="2062" y="32"/>
                </a:cubicBezTo>
                <a:close/>
                <a:moveTo>
                  <a:pt x="2396" y="1818"/>
                </a:moveTo>
                <a:cubicBezTo>
                  <a:pt x="2402" y="1810"/>
                  <a:pt x="2408" y="1802"/>
                  <a:pt x="2413" y="1794"/>
                </a:cubicBezTo>
                <a:cubicBezTo>
                  <a:pt x="2420" y="1782"/>
                  <a:pt x="2426" y="1770"/>
                  <a:pt x="2432" y="1758"/>
                </a:cubicBezTo>
                <a:cubicBezTo>
                  <a:pt x="2437" y="1745"/>
                  <a:pt x="2443" y="1733"/>
                  <a:pt x="2441" y="1718"/>
                </a:cubicBezTo>
                <a:cubicBezTo>
                  <a:pt x="2441" y="1715"/>
                  <a:pt x="2440" y="1712"/>
                  <a:pt x="2439" y="1710"/>
                </a:cubicBezTo>
                <a:cubicBezTo>
                  <a:pt x="2436" y="1707"/>
                  <a:pt x="2433" y="1707"/>
                  <a:pt x="2430" y="1708"/>
                </a:cubicBezTo>
                <a:cubicBezTo>
                  <a:pt x="2423" y="1710"/>
                  <a:pt x="2419" y="1716"/>
                  <a:pt x="2415" y="1722"/>
                </a:cubicBezTo>
                <a:cubicBezTo>
                  <a:pt x="2410" y="1730"/>
                  <a:pt x="2405" y="1738"/>
                  <a:pt x="2402" y="1746"/>
                </a:cubicBezTo>
                <a:cubicBezTo>
                  <a:pt x="2396" y="1761"/>
                  <a:pt x="2392" y="1776"/>
                  <a:pt x="2387" y="1792"/>
                </a:cubicBezTo>
                <a:cubicBezTo>
                  <a:pt x="2383" y="1806"/>
                  <a:pt x="2374" y="1833"/>
                  <a:pt x="2378" y="1837"/>
                </a:cubicBezTo>
                <a:cubicBezTo>
                  <a:pt x="2381" y="1841"/>
                  <a:pt x="2391" y="1826"/>
                  <a:pt x="2396" y="1818"/>
                </a:cubicBezTo>
                <a:close/>
                <a:moveTo>
                  <a:pt x="2446" y="1794"/>
                </a:moveTo>
                <a:cubicBezTo>
                  <a:pt x="2446" y="1794"/>
                  <a:pt x="2445" y="1794"/>
                  <a:pt x="2445" y="1794"/>
                </a:cubicBezTo>
                <a:cubicBezTo>
                  <a:pt x="2443" y="1792"/>
                  <a:pt x="2440" y="1793"/>
                  <a:pt x="2437" y="1794"/>
                </a:cubicBezTo>
                <a:cubicBezTo>
                  <a:pt x="2424" y="1799"/>
                  <a:pt x="2413" y="1813"/>
                  <a:pt x="2404" y="1827"/>
                </a:cubicBezTo>
                <a:cubicBezTo>
                  <a:pt x="2392" y="1844"/>
                  <a:pt x="2377" y="1880"/>
                  <a:pt x="2380" y="1886"/>
                </a:cubicBezTo>
                <a:cubicBezTo>
                  <a:pt x="2383" y="1892"/>
                  <a:pt x="2421" y="1868"/>
                  <a:pt x="2436" y="1847"/>
                </a:cubicBezTo>
                <a:cubicBezTo>
                  <a:pt x="2444" y="1836"/>
                  <a:pt x="2459" y="1814"/>
                  <a:pt x="2450" y="1799"/>
                </a:cubicBezTo>
                <a:cubicBezTo>
                  <a:pt x="2449" y="1797"/>
                  <a:pt x="2448" y="1795"/>
                  <a:pt x="2446" y="1794"/>
                </a:cubicBezTo>
                <a:close/>
                <a:moveTo>
                  <a:pt x="2057" y="2073"/>
                </a:moveTo>
                <a:cubicBezTo>
                  <a:pt x="2057" y="2070"/>
                  <a:pt x="2056" y="2067"/>
                  <a:pt x="2055" y="2064"/>
                </a:cubicBezTo>
                <a:cubicBezTo>
                  <a:pt x="2052" y="2062"/>
                  <a:pt x="2049" y="2061"/>
                  <a:pt x="2046" y="2062"/>
                </a:cubicBezTo>
                <a:cubicBezTo>
                  <a:pt x="2039" y="2064"/>
                  <a:pt x="2035" y="2070"/>
                  <a:pt x="2031" y="2077"/>
                </a:cubicBezTo>
                <a:cubicBezTo>
                  <a:pt x="2026" y="2085"/>
                  <a:pt x="2021" y="2092"/>
                  <a:pt x="2018" y="2101"/>
                </a:cubicBezTo>
                <a:cubicBezTo>
                  <a:pt x="2012" y="2116"/>
                  <a:pt x="2008" y="2131"/>
                  <a:pt x="2003" y="2146"/>
                </a:cubicBezTo>
                <a:cubicBezTo>
                  <a:pt x="2002" y="2150"/>
                  <a:pt x="2001" y="2154"/>
                  <a:pt x="1999" y="2158"/>
                </a:cubicBezTo>
                <a:cubicBezTo>
                  <a:pt x="2022" y="2158"/>
                  <a:pt x="2022" y="2158"/>
                  <a:pt x="2022" y="2158"/>
                </a:cubicBezTo>
                <a:cubicBezTo>
                  <a:pt x="2025" y="2155"/>
                  <a:pt x="2027" y="2152"/>
                  <a:pt x="2029" y="2149"/>
                </a:cubicBezTo>
                <a:cubicBezTo>
                  <a:pt x="2036" y="2137"/>
                  <a:pt x="2042" y="2125"/>
                  <a:pt x="2048" y="2112"/>
                </a:cubicBezTo>
                <a:cubicBezTo>
                  <a:pt x="2053" y="2100"/>
                  <a:pt x="2059" y="2088"/>
                  <a:pt x="2057" y="2073"/>
                </a:cubicBezTo>
                <a:close/>
                <a:moveTo>
                  <a:pt x="2062" y="738"/>
                </a:moveTo>
                <a:cubicBezTo>
                  <a:pt x="2062" y="738"/>
                  <a:pt x="2061" y="737"/>
                  <a:pt x="2061" y="737"/>
                </a:cubicBezTo>
                <a:cubicBezTo>
                  <a:pt x="2059" y="736"/>
                  <a:pt x="2056" y="736"/>
                  <a:pt x="2053" y="737"/>
                </a:cubicBezTo>
                <a:cubicBezTo>
                  <a:pt x="2040" y="742"/>
                  <a:pt x="2029" y="757"/>
                  <a:pt x="2020" y="770"/>
                </a:cubicBezTo>
                <a:cubicBezTo>
                  <a:pt x="2008" y="787"/>
                  <a:pt x="1993" y="823"/>
                  <a:pt x="1996" y="830"/>
                </a:cubicBezTo>
                <a:cubicBezTo>
                  <a:pt x="1999" y="836"/>
                  <a:pt x="2037" y="811"/>
                  <a:pt x="2052" y="791"/>
                </a:cubicBezTo>
                <a:cubicBezTo>
                  <a:pt x="2060" y="780"/>
                  <a:pt x="2075" y="758"/>
                  <a:pt x="2066" y="742"/>
                </a:cubicBezTo>
                <a:cubicBezTo>
                  <a:pt x="2065" y="740"/>
                  <a:pt x="2064" y="739"/>
                  <a:pt x="2062" y="738"/>
                </a:cubicBezTo>
                <a:close/>
                <a:moveTo>
                  <a:pt x="1937" y="2146"/>
                </a:moveTo>
                <a:cubicBezTo>
                  <a:pt x="1932" y="2144"/>
                  <a:pt x="1926" y="2145"/>
                  <a:pt x="1923" y="2151"/>
                </a:cubicBezTo>
                <a:cubicBezTo>
                  <a:pt x="1922" y="2153"/>
                  <a:pt x="1921" y="2156"/>
                  <a:pt x="1921" y="2158"/>
                </a:cubicBezTo>
                <a:cubicBezTo>
                  <a:pt x="1951" y="2158"/>
                  <a:pt x="1951" y="2158"/>
                  <a:pt x="1951" y="2158"/>
                </a:cubicBezTo>
                <a:cubicBezTo>
                  <a:pt x="1950" y="2158"/>
                  <a:pt x="1950" y="2157"/>
                  <a:pt x="1949" y="2157"/>
                </a:cubicBezTo>
                <a:cubicBezTo>
                  <a:pt x="1946" y="2152"/>
                  <a:pt x="1942" y="2147"/>
                  <a:pt x="1937" y="2146"/>
                </a:cubicBezTo>
                <a:close/>
                <a:moveTo>
                  <a:pt x="1969" y="2105"/>
                </a:moveTo>
                <a:cubicBezTo>
                  <a:pt x="1964" y="2091"/>
                  <a:pt x="1959" y="2067"/>
                  <a:pt x="1945" y="2063"/>
                </a:cubicBezTo>
                <a:cubicBezTo>
                  <a:pt x="1941" y="2061"/>
                  <a:pt x="1936" y="2062"/>
                  <a:pt x="1933" y="2067"/>
                </a:cubicBezTo>
                <a:cubicBezTo>
                  <a:pt x="1929" y="2072"/>
                  <a:pt x="1929" y="2080"/>
                  <a:pt x="1931" y="2087"/>
                </a:cubicBezTo>
                <a:cubicBezTo>
                  <a:pt x="1937" y="2108"/>
                  <a:pt x="1945" y="2129"/>
                  <a:pt x="1955" y="2147"/>
                </a:cubicBezTo>
                <a:cubicBezTo>
                  <a:pt x="1957" y="2151"/>
                  <a:pt x="1959" y="2155"/>
                  <a:pt x="1961" y="2158"/>
                </a:cubicBezTo>
                <a:cubicBezTo>
                  <a:pt x="1983" y="2158"/>
                  <a:pt x="1983" y="2158"/>
                  <a:pt x="1983" y="2158"/>
                </a:cubicBezTo>
                <a:cubicBezTo>
                  <a:pt x="1982" y="2158"/>
                  <a:pt x="1982" y="2157"/>
                  <a:pt x="1982" y="2156"/>
                </a:cubicBezTo>
                <a:cubicBezTo>
                  <a:pt x="1979" y="2139"/>
                  <a:pt x="1974" y="2122"/>
                  <a:pt x="1969" y="2105"/>
                </a:cubicBezTo>
                <a:close/>
                <a:moveTo>
                  <a:pt x="2007" y="2035"/>
                </a:moveTo>
                <a:cubicBezTo>
                  <a:pt x="2008" y="2021"/>
                  <a:pt x="2009" y="1998"/>
                  <a:pt x="1997" y="1991"/>
                </a:cubicBezTo>
                <a:cubicBezTo>
                  <a:pt x="1992" y="1988"/>
                  <a:pt x="1985" y="1990"/>
                  <a:pt x="1981" y="1995"/>
                </a:cubicBezTo>
                <a:cubicBezTo>
                  <a:pt x="1977" y="2000"/>
                  <a:pt x="1975" y="2007"/>
                  <a:pt x="1974" y="2015"/>
                </a:cubicBezTo>
                <a:cubicBezTo>
                  <a:pt x="1975" y="2040"/>
                  <a:pt x="1978" y="2065"/>
                  <a:pt x="1981" y="2089"/>
                </a:cubicBezTo>
                <a:cubicBezTo>
                  <a:pt x="1983" y="2099"/>
                  <a:pt x="1984" y="2109"/>
                  <a:pt x="1986" y="2119"/>
                </a:cubicBezTo>
                <a:cubicBezTo>
                  <a:pt x="1987" y="2122"/>
                  <a:pt x="1990" y="2140"/>
                  <a:pt x="1994" y="2132"/>
                </a:cubicBezTo>
                <a:cubicBezTo>
                  <a:pt x="1996" y="2128"/>
                  <a:pt x="1997" y="2122"/>
                  <a:pt x="1998" y="2117"/>
                </a:cubicBezTo>
                <a:cubicBezTo>
                  <a:pt x="2000" y="2106"/>
                  <a:pt x="2001" y="2096"/>
                  <a:pt x="2002" y="2086"/>
                </a:cubicBezTo>
                <a:cubicBezTo>
                  <a:pt x="2005" y="2069"/>
                  <a:pt x="2006" y="2052"/>
                  <a:pt x="2007" y="2035"/>
                </a:cubicBezTo>
                <a:close/>
                <a:moveTo>
                  <a:pt x="2062" y="2149"/>
                </a:moveTo>
                <a:cubicBezTo>
                  <a:pt x="2062" y="2149"/>
                  <a:pt x="2061" y="2148"/>
                  <a:pt x="2061" y="2148"/>
                </a:cubicBezTo>
                <a:cubicBezTo>
                  <a:pt x="2059" y="2147"/>
                  <a:pt x="2056" y="2147"/>
                  <a:pt x="2053" y="2148"/>
                </a:cubicBezTo>
                <a:cubicBezTo>
                  <a:pt x="2048" y="2150"/>
                  <a:pt x="2043" y="2154"/>
                  <a:pt x="2038" y="2158"/>
                </a:cubicBezTo>
                <a:cubicBezTo>
                  <a:pt x="2068" y="2158"/>
                  <a:pt x="2068" y="2158"/>
                  <a:pt x="2068" y="2158"/>
                </a:cubicBezTo>
                <a:cubicBezTo>
                  <a:pt x="2067" y="2157"/>
                  <a:pt x="2067" y="2155"/>
                  <a:pt x="2066" y="2153"/>
                </a:cubicBezTo>
                <a:cubicBezTo>
                  <a:pt x="2065" y="2151"/>
                  <a:pt x="2064" y="2150"/>
                  <a:pt x="2062" y="2149"/>
                </a:cubicBezTo>
                <a:close/>
                <a:moveTo>
                  <a:pt x="2062" y="1443"/>
                </a:moveTo>
                <a:cubicBezTo>
                  <a:pt x="2062" y="1443"/>
                  <a:pt x="2061" y="1443"/>
                  <a:pt x="2061" y="1443"/>
                </a:cubicBezTo>
                <a:cubicBezTo>
                  <a:pt x="2059" y="1441"/>
                  <a:pt x="2056" y="1442"/>
                  <a:pt x="2053" y="1443"/>
                </a:cubicBezTo>
                <a:cubicBezTo>
                  <a:pt x="2040" y="1448"/>
                  <a:pt x="2029" y="1463"/>
                  <a:pt x="2020" y="1476"/>
                </a:cubicBezTo>
                <a:cubicBezTo>
                  <a:pt x="2008" y="1493"/>
                  <a:pt x="1993" y="1529"/>
                  <a:pt x="1996" y="1535"/>
                </a:cubicBezTo>
                <a:cubicBezTo>
                  <a:pt x="1999" y="1542"/>
                  <a:pt x="2037" y="1517"/>
                  <a:pt x="2052" y="1496"/>
                </a:cubicBezTo>
                <a:cubicBezTo>
                  <a:pt x="2060" y="1485"/>
                  <a:pt x="2075" y="1463"/>
                  <a:pt x="2066" y="1448"/>
                </a:cubicBezTo>
                <a:cubicBezTo>
                  <a:pt x="2065" y="1446"/>
                  <a:pt x="2064" y="1444"/>
                  <a:pt x="2062" y="1443"/>
                </a:cubicBezTo>
                <a:close/>
                <a:moveTo>
                  <a:pt x="1628" y="1818"/>
                </a:moveTo>
                <a:cubicBezTo>
                  <a:pt x="1634" y="1810"/>
                  <a:pt x="1640" y="1802"/>
                  <a:pt x="1645" y="1794"/>
                </a:cubicBezTo>
                <a:cubicBezTo>
                  <a:pt x="1652" y="1782"/>
                  <a:pt x="1658" y="1770"/>
                  <a:pt x="1664" y="1758"/>
                </a:cubicBezTo>
                <a:cubicBezTo>
                  <a:pt x="1669" y="1745"/>
                  <a:pt x="1675" y="1733"/>
                  <a:pt x="1673" y="1718"/>
                </a:cubicBezTo>
                <a:cubicBezTo>
                  <a:pt x="1673" y="1715"/>
                  <a:pt x="1672" y="1712"/>
                  <a:pt x="1671" y="1710"/>
                </a:cubicBezTo>
                <a:cubicBezTo>
                  <a:pt x="1668" y="1707"/>
                  <a:pt x="1665" y="1707"/>
                  <a:pt x="1662" y="1708"/>
                </a:cubicBezTo>
                <a:cubicBezTo>
                  <a:pt x="1655" y="1710"/>
                  <a:pt x="1651" y="1716"/>
                  <a:pt x="1647" y="1722"/>
                </a:cubicBezTo>
                <a:cubicBezTo>
                  <a:pt x="1642" y="1730"/>
                  <a:pt x="1637" y="1738"/>
                  <a:pt x="1634" y="1746"/>
                </a:cubicBezTo>
                <a:cubicBezTo>
                  <a:pt x="1628" y="1761"/>
                  <a:pt x="1624" y="1776"/>
                  <a:pt x="1619" y="1792"/>
                </a:cubicBezTo>
                <a:cubicBezTo>
                  <a:pt x="1615" y="1806"/>
                  <a:pt x="1606" y="1833"/>
                  <a:pt x="1610" y="1837"/>
                </a:cubicBezTo>
                <a:cubicBezTo>
                  <a:pt x="1613" y="1841"/>
                  <a:pt x="1623" y="1826"/>
                  <a:pt x="1628" y="1818"/>
                </a:cubicBezTo>
                <a:close/>
                <a:moveTo>
                  <a:pt x="142" y="1794"/>
                </a:moveTo>
                <a:cubicBezTo>
                  <a:pt x="142" y="1794"/>
                  <a:pt x="141" y="1794"/>
                  <a:pt x="141" y="1794"/>
                </a:cubicBezTo>
                <a:cubicBezTo>
                  <a:pt x="139" y="1792"/>
                  <a:pt x="136" y="1793"/>
                  <a:pt x="133" y="1794"/>
                </a:cubicBezTo>
                <a:cubicBezTo>
                  <a:pt x="120" y="1799"/>
                  <a:pt x="109" y="1813"/>
                  <a:pt x="100" y="1827"/>
                </a:cubicBezTo>
                <a:cubicBezTo>
                  <a:pt x="89" y="1844"/>
                  <a:pt x="73" y="1880"/>
                  <a:pt x="76" y="1886"/>
                </a:cubicBezTo>
                <a:cubicBezTo>
                  <a:pt x="79" y="1892"/>
                  <a:pt x="117" y="1868"/>
                  <a:pt x="132" y="1847"/>
                </a:cubicBezTo>
                <a:cubicBezTo>
                  <a:pt x="140" y="1836"/>
                  <a:pt x="155" y="1814"/>
                  <a:pt x="146" y="1799"/>
                </a:cubicBezTo>
                <a:cubicBezTo>
                  <a:pt x="145" y="1797"/>
                  <a:pt x="144" y="1795"/>
                  <a:pt x="142" y="1794"/>
                </a:cubicBezTo>
                <a:close/>
                <a:moveTo>
                  <a:pt x="49" y="1751"/>
                </a:moveTo>
                <a:cubicBezTo>
                  <a:pt x="45" y="1736"/>
                  <a:pt x="39" y="1713"/>
                  <a:pt x="26" y="1708"/>
                </a:cubicBezTo>
                <a:cubicBezTo>
                  <a:pt x="21" y="1706"/>
                  <a:pt x="16" y="1707"/>
                  <a:pt x="13" y="1712"/>
                </a:cubicBezTo>
                <a:cubicBezTo>
                  <a:pt x="9" y="1717"/>
                  <a:pt x="9" y="1726"/>
                  <a:pt x="11" y="1733"/>
                </a:cubicBezTo>
                <a:cubicBezTo>
                  <a:pt x="17" y="1754"/>
                  <a:pt x="25" y="1774"/>
                  <a:pt x="35" y="1793"/>
                </a:cubicBezTo>
                <a:cubicBezTo>
                  <a:pt x="40" y="1802"/>
                  <a:pt x="46" y="1811"/>
                  <a:pt x="51" y="1819"/>
                </a:cubicBezTo>
                <a:cubicBezTo>
                  <a:pt x="54" y="1823"/>
                  <a:pt x="68" y="1848"/>
                  <a:pt x="68" y="1838"/>
                </a:cubicBezTo>
                <a:cubicBezTo>
                  <a:pt x="68" y="1826"/>
                  <a:pt x="65" y="1813"/>
                  <a:pt x="62" y="1802"/>
                </a:cubicBezTo>
                <a:cubicBezTo>
                  <a:pt x="59" y="1784"/>
                  <a:pt x="54" y="1767"/>
                  <a:pt x="49" y="1751"/>
                </a:cubicBezTo>
                <a:close/>
                <a:moveTo>
                  <a:pt x="74" y="1778"/>
                </a:moveTo>
                <a:cubicBezTo>
                  <a:pt x="76" y="1773"/>
                  <a:pt x="77" y="1767"/>
                  <a:pt x="78" y="1762"/>
                </a:cubicBezTo>
                <a:cubicBezTo>
                  <a:pt x="80" y="1752"/>
                  <a:pt x="81" y="1742"/>
                  <a:pt x="82" y="1731"/>
                </a:cubicBezTo>
                <a:cubicBezTo>
                  <a:pt x="85" y="1715"/>
                  <a:pt x="87" y="1698"/>
                  <a:pt x="87" y="1680"/>
                </a:cubicBezTo>
                <a:cubicBezTo>
                  <a:pt x="88" y="1666"/>
                  <a:pt x="89" y="1643"/>
                  <a:pt x="77" y="1636"/>
                </a:cubicBezTo>
                <a:cubicBezTo>
                  <a:pt x="72" y="1633"/>
                  <a:pt x="65" y="1635"/>
                  <a:pt x="61" y="1640"/>
                </a:cubicBezTo>
                <a:cubicBezTo>
                  <a:pt x="57" y="1645"/>
                  <a:pt x="55" y="1653"/>
                  <a:pt x="54" y="1660"/>
                </a:cubicBezTo>
                <a:cubicBezTo>
                  <a:pt x="55" y="1685"/>
                  <a:pt x="58" y="1710"/>
                  <a:pt x="61" y="1735"/>
                </a:cubicBezTo>
                <a:cubicBezTo>
                  <a:pt x="63" y="1745"/>
                  <a:pt x="64" y="1755"/>
                  <a:pt x="66" y="1764"/>
                </a:cubicBezTo>
                <a:cubicBezTo>
                  <a:pt x="67" y="1767"/>
                  <a:pt x="70" y="1786"/>
                  <a:pt x="74" y="1778"/>
                </a:cubicBezTo>
                <a:close/>
                <a:moveTo>
                  <a:pt x="92" y="1818"/>
                </a:moveTo>
                <a:cubicBezTo>
                  <a:pt x="98" y="1810"/>
                  <a:pt x="104" y="1802"/>
                  <a:pt x="109" y="1794"/>
                </a:cubicBezTo>
                <a:cubicBezTo>
                  <a:pt x="116" y="1782"/>
                  <a:pt x="122" y="1770"/>
                  <a:pt x="128" y="1758"/>
                </a:cubicBezTo>
                <a:cubicBezTo>
                  <a:pt x="133" y="1745"/>
                  <a:pt x="139" y="1733"/>
                  <a:pt x="137" y="1718"/>
                </a:cubicBezTo>
                <a:cubicBezTo>
                  <a:pt x="137" y="1715"/>
                  <a:pt x="136" y="1712"/>
                  <a:pt x="135" y="1710"/>
                </a:cubicBezTo>
                <a:cubicBezTo>
                  <a:pt x="132" y="1707"/>
                  <a:pt x="129" y="1707"/>
                  <a:pt x="126" y="1708"/>
                </a:cubicBezTo>
                <a:cubicBezTo>
                  <a:pt x="119" y="1710"/>
                  <a:pt x="115" y="1716"/>
                  <a:pt x="111" y="1722"/>
                </a:cubicBezTo>
                <a:cubicBezTo>
                  <a:pt x="106" y="1730"/>
                  <a:pt x="101" y="1738"/>
                  <a:pt x="98" y="1746"/>
                </a:cubicBezTo>
                <a:cubicBezTo>
                  <a:pt x="92" y="1761"/>
                  <a:pt x="88" y="1776"/>
                  <a:pt x="83" y="1792"/>
                </a:cubicBezTo>
                <a:cubicBezTo>
                  <a:pt x="79" y="1806"/>
                  <a:pt x="70" y="1833"/>
                  <a:pt x="74" y="1837"/>
                </a:cubicBezTo>
                <a:cubicBezTo>
                  <a:pt x="77" y="1841"/>
                  <a:pt x="87" y="1826"/>
                  <a:pt x="92" y="1818"/>
                </a:cubicBezTo>
                <a:close/>
                <a:moveTo>
                  <a:pt x="438" y="1535"/>
                </a:moveTo>
                <a:cubicBezTo>
                  <a:pt x="440" y="1536"/>
                  <a:pt x="442" y="1538"/>
                  <a:pt x="444" y="1539"/>
                </a:cubicBezTo>
                <a:cubicBezTo>
                  <a:pt x="445" y="1539"/>
                  <a:pt x="446" y="1539"/>
                  <a:pt x="447" y="1539"/>
                </a:cubicBezTo>
                <a:cubicBezTo>
                  <a:pt x="448" y="1539"/>
                  <a:pt x="449" y="1538"/>
                  <a:pt x="450" y="1537"/>
                </a:cubicBezTo>
                <a:cubicBezTo>
                  <a:pt x="454" y="1532"/>
                  <a:pt x="448" y="1518"/>
                  <a:pt x="447" y="1514"/>
                </a:cubicBezTo>
                <a:cubicBezTo>
                  <a:pt x="443" y="1505"/>
                  <a:pt x="439" y="1497"/>
                  <a:pt x="435" y="1490"/>
                </a:cubicBezTo>
                <a:cubicBezTo>
                  <a:pt x="429" y="1476"/>
                  <a:pt x="422" y="1463"/>
                  <a:pt x="413" y="1451"/>
                </a:cubicBezTo>
                <a:cubicBezTo>
                  <a:pt x="410" y="1446"/>
                  <a:pt x="406" y="1442"/>
                  <a:pt x="401" y="1440"/>
                </a:cubicBezTo>
                <a:cubicBezTo>
                  <a:pt x="396" y="1438"/>
                  <a:pt x="390" y="1440"/>
                  <a:pt x="387" y="1445"/>
                </a:cubicBezTo>
                <a:cubicBezTo>
                  <a:pt x="385" y="1448"/>
                  <a:pt x="384" y="1453"/>
                  <a:pt x="385" y="1457"/>
                </a:cubicBezTo>
                <a:cubicBezTo>
                  <a:pt x="385" y="1461"/>
                  <a:pt x="386" y="1465"/>
                  <a:pt x="387" y="1469"/>
                </a:cubicBezTo>
                <a:cubicBezTo>
                  <a:pt x="398" y="1498"/>
                  <a:pt x="418" y="1518"/>
                  <a:pt x="438" y="1535"/>
                </a:cubicBezTo>
                <a:close/>
                <a:moveTo>
                  <a:pt x="142" y="1091"/>
                </a:moveTo>
                <a:cubicBezTo>
                  <a:pt x="142" y="1090"/>
                  <a:pt x="141" y="1090"/>
                  <a:pt x="141" y="1090"/>
                </a:cubicBezTo>
                <a:cubicBezTo>
                  <a:pt x="139" y="1089"/>
                  <a:pt x="136" y="1089"/>
                  <a:pt x="133" y="1090"/>
                </a:cubicBezTo>
                <a:cubicBezTo>
                  <a:pt x="120" y="1095"/>
                  <a:pt x="109" y="1110"/>
                  <a:pt x="100" y="1123"/>
                </a:cubicBezTo>
                <a:cubicBezTo>
                  <a:pt x="89" y="1140"/>
                  <a:pt x="73" y="1176"/>
                  <a:pt x="76" y="1182"/>
                </a:cubicBezTo>
                <a:cubicBezTo>
                  <a:pt x="79" y="1189"/>
                  <a:pt x="117" y="1164"/>
                  <a:pt x="132" y="1143"/>
                </a:cubicBezTo>
                <a:cubicBezTo>
                  <a:pt x="140" y="1132"/>
                  <a:pt x="155" y="1111"/>
                  <a:pt x="146" y="1095"/>
                </a:cubicBezTo>
                <a:cubicBezTo>
                  <a:pt x="145" y="1093"/>
                  <a:pt x="144" y="1092"/>
                  <a:pt x="142" y="1091"/>
                </a:cubicBezTo>
                <a:close/>
                <a:moveTo>
                  <a:pt x="142" y="382"/>
                </a:moveTo>
                <a:cubicBezTo>
                  <a:pt x="142" y="382"/>
                  <a:pt x="141" y="382"/>
                  <a:pt x="141" y="381"/>
                </a:cubicBezTo>
                <a:cubicBezTo>
                  <a:pt x="139" y="380"/>
                  <a:pt x="136" y="380"/>
                  <a:pt x="133" y="381"/>
                </a:cubicBezTo>
                <a:cubicBezTo>
                  <a:pt x="120" y="387"/>
                  <a:pt x="109" y="401"/>
                  <a:pt x="100" y="415"/>
                </a:cubicBezTo>
                <a:cubicBezTo>
                  <a:pt x="89" y="432"/>
                  <a:pt x="73" y="468"/>
                  <a:pt x="76" y="474"/>
                </a:cubicBezTo>
                <a:cubicBezTo>
                  <a:pt x="79" y="480"/>
                  <a:pt x="117" y="455"/>
                  <a:pt x="132" y="435"/>
                </a:cubicBezTo>
                <a:cubicBezTo>
                  <a:pt x="140" y="424"/>
                  <a:pt x="155" y="402"/>
                  <a:pt x="146" y="386"/>
                </a:cubicBezTo>
                <a:cubicBezTo>
                  <a:pt x="145" y="385"/>
                  <a:pt x="144" y="383"/>
                  <a:pt x="142" y="382"/>
                </a:cubicBezTo>
                <a:close/>
                <a:moveTo>
                  <a:pt x="401" y="2146"/>
                </a:moveTo>
                <a:cubicBezTo>
                  <a:pt x="396" y="2144"/>
                  <a:pt x="390" y="2145"/>
                  <a:pt x="387" y="2151"/>
                </a:cubicBezTo>
                <a:cubicBezTo>
                  <a:pt x="386" y="2153"/>
                  <a:pt x="385" y="2156"/>
                  <a:pt x="385" y="2158"/>
                </a:cubicBezTo>
                <a:cubicBezTo>
                  <a:pt x="415" y="2158"/>
                  <a:pt x="415" y="2158"/>
                  <a:pt x="415" y="2158"/>
                </a:cubicBezTo>
                <a:cubicBezTo>
                  <a:pt x="414" y="2158"/>
                  <a:pt x="414" y="2157"/>
                  <a:pt x="413" y="2157"/>
                </a:cubicBezTo>
                <a:cubicBezTo>
                  <a:pt x="410" y="2152"/>
                  <a:pt x="406" y="2147"/>
                  <a:pt x="401" y="2146"/>
                </a:cubicBezTo>
                <a:close/>
                <a:moveTo>
                  <a:pt x="66" y="352"/>
                </a:moveTo>
                <a:cubicBezTo>
                  <a:pt x="67" y="355"/>
                  <a:pt x="70" y="374"/>
                  <a:pt x="74" y="366"/>
                </a:cubicBezTo>
                <a:cubicBezTo>
                  <a:pt x="76" y="361"/>
                  <a:pt x="77" y="355"/>
                  <a:pt x="78" y="350"/>
                </a:cubicBezTo>
                <a:cubicBezTo>
                  <a:pt x="80" y="340"/>
                  <a:pt x="81" y="329"/>
                  <a:pt x="82" y="319"/>
                </a:cubicBezTo>
                <a:cubicBezTo>
                  <a:pt x="85" y="302"/>
                  <a:pt x="87" y="285"/>
                  <a:pt x="87" y="268"/>
                </a:cubicBezTo>
                <a:cubicBezTo>
                  <a:pt x="88" y="254"/>
                  <a:pt x="89" y="231"/>
                  <a:pt x="77" y="224"/>
                </a:cubicBezTo>
                <a:cubicBezTo>
                  <a:pt x="72" y="221"/>
                  <a:pt x="65" y="223"/>
                  <a:pt x="61" y="228"/>
                </a:cubicBezTo>
                <a:cubicBezTo>
                  <a:pt x="57" y="233"/>
                  <a:pt x="55" y="240"/>
                  <a:pt x="54" y="248"/>
                </a:cubicBezTo>
                <a:cubicBezTo>
                  <a:pt x="55" y="273"/>
                  <a:pt x="58" y="298"/>
                  <a:pt x="61" y="323"/>
                </a:cubicBezTo>
                <a:cubicBezTo>
                  <a:pt x="63" y="333"/>
                  <a:pt x="64" y="342"/>
                  <a:pt x="66" y="352"/>
                </a:cubicBezTo>
                <a:close/>
                <a:moveTo>
                  <a:pt x="49" y="1047"/>
                </a:moveTo>
                <a:cubicBezTo>
                  <a:pt x="45" y="1032"/>
                  <a:pt x="39" y="1009"/>
                  <a:pt x="26" y="1004"/>
                </a:cubicBezTo>
                <a:cubicBezTo>
                  <a:pt x="21" y="1003"/>
                  <a:pt x="16" y="1004"/>
                  <a:pt x="13" y="1008"/>
                </a:cubicBezTo>
                <a:cubicBezTo>
                  <a:pt x="9" y="1014"/>
                  <a:pt x="9" y="1022"/>
                  <a:pt x="11" y="1029"/>
                </a:cubicBezTo>
                <a:cubicBezTo>
                  <a:pt x="17" y="1050"/>
                  <a:pt x="25" y="1070"/>
                  <a:pt x="35" y="1089"/>
                </a:cubicBezTo>
                <a:cubicBezTo>
                  <a:pt x="40" y="1098"/>
                  <a:pt x="46" y="1107"/>
                  <a:pt x="51" y="1116"/>
                </a:cubicBezTo>
                <a:cubicBezTo>
                  <a:pt x="54" y="1120"/>
                  <a:pt x="68" y="1144"/>
                  <a:pt x="68" y="1134"/>
                </a:cubicBezTo>
                <a:cubicBezTo>
                  <a:pt x="68" y="1122"/>
                  <a:pt x="65" y="1109"/>
                  <a:pt x="62" y="1098"/>
                </a:cubicBezTo>
                <a:cubicBezTo>
                  <a:pt x="59" y="1081"/>
                  <a:pt x="54" y="1064"/>
                  <a:pt x="49" y="1047"/>
                </a:cubicBezTo>
                <a:close/>
                <a:moveTo>
                  <a:pt x="1206" y="1535"/>
                </a:moveTo>
                <a:cubicBezTo>
                  <a:pt x="1208" y="1536"/>
                  <a:pt x="1210" y="1538"/>
                  <a:pt x="1212" y="1539"/>
                </a:cubicBezTo>
                <a:cubicBezTo>
                  <a:pt x="1213" y="1539"/>
                  <a:pt x="1214" y="1539"/>
                  <a:pt x="1215" y="1539"/>
                </a:cubicBezTo>
                <a:cubicBezTo>
                  <a:pt x="1216" y="1539"/>
                  <a:pt x="1217" y="1538"/>
                  <a:pt x="1218" y="1537"/>
                </a:cubicBezTo>
                <a:cubicBezTo>
                  <a:pt x="1222" y="1532"/>
                  <a:pt x="1216" y="1518"/>
                  <a:pt x="1215" y="1514"/>
                </a:cubicBezTo>
                <a:cubicBezTo>
                  <a:pt x="1211" y="1505"/>
                  <a:pt x="1207" y="1497"/>
                  <a:pt x="1203" y="1490"/>
                </a:cubicBezTo>
                <a:cubicBezTo>
                  <a:pt x="1197" y="1476"/>
                  <a:pt x="1190" y="1463"/>
                  <a:pt x="1181" y="1451"/>
                </a:cubicBezTo>
                <a:cubicBezTo>
                  <a:pt x="1178" y="1446"/>
                  <a:pt x="1174" y="1442"/>
                  <a:pt x="1169" y="1440"/>
                </a:cubicBezTo>
                <a:cubicBezTo>
                  <a:pt x="1164" y="1438"/>
                  <a:pt x="1158" y="1440"/>
                  <a:pt x="1155" y="1445"/>
                </a:cubicBezTo>
                <a:cubicBezTo>
                  <a:pt x="1153" y="1448"/>
                  <a:pt x="1152" y="1453"/>
                  <a:pt x="1153" y="1457"/>
                </a:cubicBezTo>
                <a:cubicBezTo>
                  <a:pt x="1153" y="1461"/>
                  <a:pt x="1154" y="1465"/>
                  <a:pt x="1155" y="1469"/>
                </a:cubicBezTo>
                <a:cubicBezTo>
                  <a:pt x="1166" y="1498"/>
                  <a:pt x="1186" y="1518"/>
                  <a:pt x="1206" y="1535"/>
                </a:cubicBezTo>
                <a:close/>
                <a:moveTo>
                  <a:pt x="3" y="1116"/>
                </a:moveTo>
                <a:cubicBezTo>
                  <a:pt x="14" y="1145"/>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2"/>
                  <a:pt x="55" y="1145"/>
                  <a:pt x="51" y="1137"/>
                </a:cubicBezTo>
                <a:cubicBezTo>
                  <a:pt x="45" y="1123"/>
                  <a:pt x="38" y="1110"/>
                  <a:pt x="29" y="1098"/>
                </a:cubicBezTo>
                <a:cubicBezTo>
                  <a:pt x="26" y="1093"/>
                  <a:pt x="22" y="1089"/>
                  <a:pt x="17" y="1087"/>
                </a:cubicBezTo>
                <a:cubicBezTo>
                  <a:pt x="12" y="1085"/>
                  <a:pt x="6" y="1087"/>
                  <a:pt x="3" y="1092"/>
                </a:cubicBezTo>
                <a:cubicBezTo>
                  <a:pt x="1" y="1096"/>
                  <a:pt x="0" y="1100"/>
                  <a:pt x="1" y="1104"/>
                </a:cubicBezTo>
                <a:cubicBezTo>
                  <a:pt x="1" y="1108"/>
                  <a:pt x="2" y="1112"/>
                  <a:pt x="3" y="1116"/>
                </a:cubicBezTo>
                <a:close/>
                <a:moveTo>
                  <a:pt x="51" y="1840"/>
                </a:moveTo>
                <a:cubicBezTo>
                  <a:pt x="45" y="1827"/>
                  <a:pt x="38" y="1814"/>
                  <a:pt x="29" y="1802"/>
                </a:cubicBezTo>
                <a:cubicBezTo>
                  <a:pt x="26" y="1797"/>
                  <a:pt x="22" y="1793"/>
                  <a:pt x="17" y="1791"/>
                </a:cubicBezTo>
                <a:cubicBezTo>
                  <a:pt x="12" y="1789"/>
                  <a:pt x="6" y="1791"/>
                  <a:pt x="3" y="1796"/>
                </a:cubicBezTo>
                <a:cubicBezTo>
                  <a:pt x="1" y="1799"/>
                  <a:pt x="0" y="1804"/>
                  <a:pt x="1" y="1808"/>
                </a:cubicBezTo>
                <a:cubicBezTo>
                  <a:pt x="1" y="1812"/>
                  <a:pt x="2" y="1816"/>
                  <a:pt x="3" y="1820"/>
                </a:cubicBezTo>
                <a:cubicBezTo>
                  <a:pt x="14" y="1849"/>
                  <a:pt x="34" y="1869"/>
                  <a:pt x="54" y="1886"/>
                </a:cubicBezTo>
                <a:cubicBezTo>
                  <a:pt x="56" y="1887"/>
                  <a:pt x="58" y="1889"/>
                  <a:pt x="60" y="1889"/>
                </a:cubicBezTo>
                <a:cubicBezTo>
                  <a:pt x="61" y="1890"/>
                  <a:pt x="62" y="1890"/>
                  <a:pt x="63" y="1890"/>
                </a:cubicBezTo>
                <a:cubicBezTo>
                  <a:pt x="64" y="1889"/>
                  <a:pt x="65" y="1889"/>
                  <a:pt x="66" y="1888"/>
                </a:cubicBezTo>
                <a:cubicBezTo>
                  <a:pt x="70" y="1883"/>
                  <a:pt x="64" y="1869"/>
                  <a:pt x="63" y="1865"/>
                </a:cubicBezTo>
                <a:cubicBezTo>
                  <a:pt x="59" y="1856"/>
                  <a:pt x="55" y="1848"/>
                  <a:pt x="51" y="1840"/>
                </a:cubicBezTo>
                <a:close/>
                <a:moveTo>
                  <a:pt x="3" y="408"/>
                </a:moveTo>
                <a:cubicBezTo>
                  <a:pt x="14" y="437"/>
                  <a:pt x="34" y="457"/>
                  <a:pt x="54" y="474"/>
                </a:cubicBezTo>
                <a:cubicBezTo>
                  <a:pt x="56" y="475"/>
                  <a:pt x="58" y="477"/>
                  <a:pt x="60" y="477"/>
                </a:cubicBezTo>
                <a:cubicBezTo>
                  <a:pt x="61" y="478"/>
                  <a:pt x="62" y="478"/>
                  <a:pt x="63" y="477"/>
                </a:cubicBezTo>
                <a:cubicBezTo>
                  <a:pt x="64" y="477"/>
                  <a:pt x="65" y="477"/>
                  <a:pt x="66" y="475"/>
                </a:cubicBezTo>
                <a:cubicBezTo>
                  <a:pt x="70" y="470"/>
                  <a:pt x="64" y="457"/>
                  <a:pt x="63" y="452"/>
                </a:cubicBezTo>
                <a:cubicBezTo>
                  <a:pt x="59" y="444"/>
                  <a:pt x="55" y="436"/>
                  <a:pt x="51" y="428"/>
                </a:cubicBezTo>
                <a:cubicBezTo>
                  <a:pt x="45" y="415"/>
                  <a:pt x="38" y="402"/>
                  <a:pt x="29" y="390"/>
                </a:cubicBezTo>
                <a:cubicBezTo>
                  <a:pt x="26" y="385"/>
                  <a:pt x="22" y="380"/>
                  <a:pt x="17" y="379"/>
                </a:cubicBezTo>
                <a:cubicBezTo>
                  <a:pt x="12" y="377"/>
                  <a:pt x="6" y="379"/>
                  <a:pt x="3" y="384"/>
                </a:cubicBezTo>
                <a:cubicBezTo>
                  <a:pt x="1" y="387"/>
                  <a:pt x="0" y="392"/>
                  <a:pt x="1" y="396"/>
                </a:cubicBezTo>
                <a:cubicBezTo>
                  <a:pt x="1" y="400"/>
                  <a:pt x="2" y="404"/>
                  <a:pt x="3" y="408"/>
                </a:cubicBezTo>
                <a:close/>
                <a:moveTo>
                  <a:pt x="35" y="380"/>
                </a:moveTo>
                <a:cubicBezTo>
                  <a:pt x="40" y="390"/>
                  <a:pt x="46" y="399"/>
                  <a:pt x="51" y="407"/>
                </a:cubicBezTo>
                <a:cubicBezTo>
                  <a:pt x="54" y="411"/>
                  <a:pt x="68" y="435"/>
                  <a:pt x="68" y="425"/>
                </a:cubicBezTo>
                <a:cubicBezTo>
                  <a:pt x="68" y="414"/>
                  <a:pt x="65" y="401"/>
                  <a:pt x="62" y="390"/>
                </a:cubicBezTo>
                <a:cubicBezTo>
                  <a:pt x="59" y="372"/>
                  <a:pt x="54" y="355"/>
                  <a:pt x="49" y="338"/>
                </a:cubicBezTo>
                <a:cubicBezTo>
                  <a:pt x="45" y="324"/>
                  <a:pt x="39" y="300"/>
                  <a:pt x="26" y="296"/>
                </a:cubicBezTo>
                <a:cubicBezTo>
                  <a:pt x="21" y="294"/>
                  <a:pt x="16" y="295"/>
                  <a:pt x="13" y="300"/>
                </a:cubicBezTo>
                <a:cubicBezTo>
                  <a:pt x="9" y="305"/>
                  <a:pt x="9" y="314"/>
                  <a:pt x="11" y="320"/>
                </a:cubicBezTo>
                <a:cubicBezTo>
                  <a:pt x="17" y="342"/>
                  <a:pt x="25" y="362"/>
                  <a:pt x="35" y="380"/>
                </a:cubicBezTo>
                <a:close/>
                <a:moveTo>
                  <a:pt x="842" y="1778"/>
                </a:moveTo>
                <a:cubicBezTo>
                  <a:pt x="844" y="1773"/>
                  <a:pt x="845" y="1767"/>
                  <a:pt x="846" y="1762"/>
                </a:cubicBezTo>
                <a:cubicBezTo>
                  <a:pt x="848" y="1752"/>
                  <a:pt x="849" y="1742"/>
                  <a:pt x="850" y="1731"/>
                </a:cubicBezTo>
                <a:cubicBezTo>
                  <a:pt x="853" y="1715"/>
                  <a:pt x="854" y="1698"/>
                  <a:pt x="855" y="1680"/>
                </a:cubicBezTo>
                <a:cubicBezTo>
                  <a:pt x="856" y="1666"/>
                  <a:pt x="857" y="1643"/>
                  <a:pt x="845" y="1636"/>
                </a:cubicBezTo>
                <a:cubicBezTo>
                  <a:pt x="840" y="1633"/>
                  <a:pt x="833" y="1635"/>
                  <a:pt x="829" y="1640"/>
                </a:cubicBezTo>
                <a:cubicBezTo>
                  <a:pt x="825" y="1645"/>
                  <a:pt x="823" y="1653"/>
                  <a:pt x="822" y="1660"/>
                </a:cubicBezTo>
                <a:cubicBezTo>
                  <a:pt x="823" y="1685"/>
                  <a:pt x="826" y="1710"/>
                  <a:pt x="829" y="1735"/>
                </a:cubicBezTo>
                <a:cubicBezTo>
                  <a:pt x="831" y="1745"/>
                  <a:pt x="832" y="1755"/>
                  <a:pt x="834" y="1764"/>
                </a:cubicBezTo>
                <a:cubicBezTo>
                  <a:pt x="835" y="1767"/>
                  <a:pt x="838" y="1786"/>
                  <a:pt x="842" y="1778"/>
                </a:cubicBezTo>
                <a:close/>
                <a:moveTo>
                  <a:pt x="860" y="1818"/>
                </a:moveTo>
                <a:cubicBezTo>
                  <a:pt x="866" y="1810"/>
                  <a:pt x="872" y="1802"/>
                  <a:pt x="877" y="1794"/>
                </a:cubicBezTo>
                <a:cubicBezTo>
                  <a:pt x="884" y="1782"/>
                  <a:pt x="890" y="1770"/>
                  <a:pt x="896" y="1758"/>
                </a:cubicBezTo>
                <a:cubicBezTo>
                  <a:pt x="901" y="1745"/>
                  <a:pt x="907" y="1733"/>
                  <a:pt x="905" y="1718"/>
                </a:cubicBezTo>
                <a:cubicBezTo>
                  <a:pt x="905" y="1715"/>
                  <a:pt x="904" y="1712"/>
                  <a:pt x="903" y="1710"/>
                </a:cubicBezTo>
                <a:cubicBezTo>
                  <a:pt x="900" y="1707"/>
                  <a:pt x="897" y="1707"/>
                  <a:pt x="894" y="1708"/>
                </a:cubicBezTo>
                <a:cubicBezTo>
                  <a:pt x="887" y="1710"/>
                  <a:pt x="883" y="1716"/>
                  <a:pt x="879" y="1722"/>
                </a:cubicBezTo>
                <a:cubicBezTo>
                  <a:pt x="874" y="1730"/>
                  <a:pt x="869" y="1738"/>
                  <a:pt x="866" y="1746"/>
                </a:cubicBezTo>
                <a:cubicBezTo>
                  <a:pt x="860" y="1761"/>
                  <a:pt x="856" y="1776"/>
                  <a:pt x="851" y="1792"/>
                </a:cubicBezTo>
                <a:cubicBezTo>
                  <a:pt x="847" y="1806"/>
                  <a:pt x="838" y="1833"/>
                  <a:pt x="842" y="1837"/>
                </a:cubicBezTo>
                <a:cubicBezTo>
                  <a:pt x="845" y="1841"/>
                  <a:pt x="855" y="1826"/>
                  <a:pt x="860" y="1818"/>
                </a:cubicBezTo>
                <a:close/>
                <a:moveTo>
                  <a:pt x="817" y="1751"/>
                </a:moveTo>
                <a:cubicBezTo>
                  <a:pt x="813" y="1736"/>
                  <a:pt x="807" y="1713"/>
                  <a:pt x="793" y="1708"/>
                </a:cubicBezTo>
                <a:cubicBezTo>
                  <a:pt x="789" y="1706"/>
                  <a:pt x="784" y="1707"/>
                  <a:pt x="781" y="1712"/>
                </a:cubicBezTo>
                <a:cubicBezTo>
                  <a:pt x="777" y="1717"/>
                  <a:pt x="777" y="1726"/>
                  <a:pt x="779" y="1733"/>
                </a:cubicBezTo>
                <a:cubicBezTo>
                  <a:pt x="785" y="1754"/>
                  <a:pt x="793" y="1774"/>
                  <a:pt x="803" y="1793"/>
                </a:cubicBezTo>
                <a:cubicBezTo>
                  <a:pt x="808" y="1802"/>
                  <a:pt x="814" y="1811"/>
                  <a:pt x="819" y="1819"/>
                </a:cubicBezTo>
                <a:cubicBezTo>
                  <a:pt x="822" y="1823"/>
                  <a:pt x="836" y="1848"/>
                  <a:pt x="836" y="1838"/>
                </a:cubicBezTo>
                <a:cubicBezTo>
                  <a:pt x="836" y="1826"/>
                  <a:pt x="833" y="1813"/>
                  <a:pt x="830" y="1802"/>
                </a:cubicBezTo>
                <a:cubicBezTo>
                  <a:pt x="827" y="1784"/>
                  <a:pt x="822" y="1767"/>
                  <a:pt x="817" y="1751"/>
                </a:cubicBezTo>
                <a:close/>
                <a:moveTo>
                  <a:pt x="910" y="1091"/>
                </a:moveTo>
                <a:cubicBezTo>
                  <a:pt x="910" y="1090"/>
                  <a:pt x="909" y="1090"/>
                  <a:pt x="909" y="1090"/>
                </a:cubicBezTo>
                <a:cubicBezTo>
                  <a:pt x="907" y="1089"/>
                  <a:pt x="904" y="1089"/>
                  <a:pt x="901" y="1090"/>
                </a:cubicBezTo>
                <a:cubicBezTo>
                  <a:pt x="888" y="1095"/>
                  <a:pt x="877" y="1110"/>
                  <a:pt x="868" y="1123"/>
                </a:cubicBezTo>
                <a:cubicBezTo>
                  <a:pt x="857" y="1140"/>
                  <a:pt x="841" y="1176"/>
                  <a:pt x="844" y="1182"/>
                </a:cubicBezTo>
                <a:cubicBezTo>
                  <a:pt x="847" y="1189"/>
                  <a:pt x="885" y="1164"/>
                  <a:pt x="900" y="1143"/>
                </a:cubicBezTo>
                <a:cubicBezTo>
                  <a:pt x="908" y="1132"/>
                  <a:pt x="923" y="1111"/>
                  <a:pt x="914" y="1095"/>
                </a:cubicBezTo>
                <a:cubicBezTo>
                  <a:pt x="913" y="1093"/>
                  <a:pt x="912" y="1092"/>
                  <a:pt x="910" y="1091"/>
                </a:cubicBezTo>
                <a:close/>
                <a:moveTo>
                  <a:pt x="910" y="1794"/>
                </a:moveTo>
                <a:cubicBezTo>
                  <a:pt x="910" y="1794"/>
                  <a:pt x="909" y="1794"/>
                  <a:pt x="909" y="1794"/>
                </a:cubicBezTo>
                <a:cubicBezTo>
                  <a:pt x="907" y="1792"/>
                  <a:pt x="904" y="1793"/>
                  <a:pt x="901" y="1794"/>
                </a:cubicBezTo>
                <a:cubicBezTo>
                  <a:pt x="888" y="1799"/>
                  <a:pt x="877" y="1813"/>
                  <a:pt x="868" y="1827"/>
                </a:cubicBezTo>
                <a:cubicBezTo>
                  <a:pt x="857" y="1844"/>
                  <a:pt x="841" y="1880"/>
                  <a:pt x="844" y="1886"/>
                </a:cubicBezTo>
                <a:cubicBezTo>
                  <a:pt x="847" y="1892"/>
                  <a:pt x="885" y="1868"/>
                  <a:pt x="900" y="1847"/>
                </a:cubicBezTo>
                <a:cubicBezTo>
                  <a:pt x="908" y="1836"/>
                  <a:pt x="923" y="1814"/>
                  <a:pt x="914" y="1799"/>
                </a:cubicBezTo>
                <a:cubicBezTo>
                  <a:pt x="913" y="1797"/>
                  <a:pt x="912" y="1795"/>
                  <a:pt x="910" y="1794"/>
                </a:cubicBezTo>
                <a:close/>
                <a:moveTo>
                  <a:pt x="910" y="382"/>
                </a:moveTo>
                <a:cubicBezTo>
                  <a:pt x="910" y="382"/>
                  <a:pt x="909" y="382"/>
                  <a:pt x="909" y="381"/>
                </a:cubicBezTo>
                <a:cubicBezTo>
                  <a:pt x="907" y="380"/>
                  <a:pt x="904" y="380"/>
                  <a:pt x="901" y="381"/>
                </a:cubicBezTo>
                <a:cubicBezTo>
                  <a:pt x="888" y="387"/>
                  <a:pt x="877" y="401"/>
                  <a:pt x="868" y="415"/>
                </a:cubicBezTo>
                <a:cubicBezTo>
                  <a:pt x="857" y="432"/>
                  <a:pt x="841" y="468"/>
                  <a:pt x="844" y="474"/>
                </a:cubicBezTo>
                <a:cubicBezTo>
                  <a:pt x="847" y="480"/>
                  <a:pt x="885" y="455"/>
                  <a:pt x="900" y="435"/>
                </a:cubicBezTo>
                <a:cubicBezTo>
                  <a:pt x="908" y="424"/>
                  <a:pt x="923" y="402"/>
                  <a:pt x="914" y="386"/>
                </a:cubicBezTo>
                <a:cubicBezTo>
                  <a:pt x="913" y="385"/>
                  <a:pt x="912" y="383"/>
                  <a:pt x="910" y="382"/>
                </a:cubicBezTo>
                <a:close/>
                <a:moveTo>
                  <a:pt x="819" y="1840"/>
                </a:moveTo>
                <a:cubicBezTo>
                  <a:pt x="813" y="1827"/>
                  <a:pt x="806" y="1814"/>
                  <a:pt x="797" y="1802"/>
                </a:cubicBezTo>
                <a:cubicBezTo>
                  <a:pt x="794" y="1797"/>
                  <a:pt x="790" y="1793"/>
                  <a:pt x="785" y="1791"/>
                </a:cubicBezTo>
                <a:cubicBezTo>
                  <a:pt x="780" y="1789"/>
                  <a:pt x="774" y="1791"/>
                  <a:pt x="771" y="1796"/>
                </a:cubicBezTo>
                <a:cubicBezTo>
                  <a:pt x="769" y="1799"/>
                  <a:pt x="768" y="1804"/>
                  <a:pt x="769" y="1808"/>
                </a:cubicBezTo>
                <a:cubicBezTo>
                  <a:pt x="769" y="1812"/>
                  <a:pt x="770" y="1816"/>
                  <a:pt x="771" y="1820"/>
                </a:cubicBezTo>
                <a:cubicBezTo>
                  <a:pt x="782" y="1849"/>
                  <a:pt x="802" y="1869"/>
                  <a:pt x="822" y="1886"/>
                </a:cubicBezTo>
                <a:cubicBezTo>
                  <a:pt x="824" y="1887"/>
                  <a:pt x="826" y="1889"/>
                  <a:pt x="828" y="1889"/>
                </a:cubicBezTo>
                <a:cubicBezTo>
                  <a:pt x="829" y="1890"/>
                  <a:pt x="830" y="1890"/>
                  <a:pt x="831" y="1890"/>
                </a:cubicBezTo>
                <a:cubicBezTo>
                  <a:pt x="832" y="1889"/>
                  <a:pt x="833" y="1889"/>
                  <a:pt x="834" y="1888"/>
                </a:cubicBezTo>
                <a:cubicBezTo>
                  <a:pt x="838" y="1883"/>
                  <a:pt x="832" y="1869"/>
                  <a:pt x="831" y="1865"/>
                </a:cubicBezTo>
                <a:cubicBezTo>
                  <a:pt x="827" y="1856"/>
                  <a:pt x="823" y="1848"/>
                  <a:pt x="819" y="1840"/>
                </a:cubicBezTo>
                <a:close/>
                <a:moveTo>
                  <a:pt x="526" y="1443"/>
                </a:moveTo>
                <a:cubicBezTo>
                  <a:pt x="526" y="1443"/>
                  <a:pt x="525" y="1443"/>
                  <a:pt x="525" y="1443"/>
                </a:cubicBezTo>
                <a:cubicBezTo>
                  <a:pt x="523" y="1441"/>
                  <a:pt x="520" y="1442"/>
                  <a:pt x="517" y="1443"/>
                </a:cubicBezTo>
                <a:cubicBezTo>
                  <a:pt x="504" y="1448"/>
                  <a:pt x="493" y="1463"/>
                  <a:pt x="484" y="1476"/>
                </a:cubicBezTo>
                <a:cubicBezTo>
                  <a:pt x="473" y="1493"/>
                  <a:pt x="457" y="1529"/>
                  <a:pt x="460" y="1535"/>
                </a:cubicBezTo>
                <a:cubicBezTo>
                  <a:pt x="463" y="1542"/>
                  <a:pt x="501" y="1517"/>
                  <a:pt x="516" y="1496"/>
                </a:cubicBezTo>
                <a:cubicBezTo>
                  <a:pt x="524" y="1485"/>
                  <a:pt x="539" y="1463"/>
                  <a:pt x="530" y="1448"/>
                </a:cubicBezTo>
                <a:cubicBezTo>
                  <a:pt x="529" y="1446"/>
                  <a:pt x="528" y="1444"/>
                  <a:pt x="526" y="1443"/>
                </a:cubicBezTo>
                <a:close/>
                <a:moveTo>
                  <a:pt x="521" y="2073"/>
                </a:moveTo>
                <a:cubicBezTo>
                  <a:pt x="521" y="2070"/>
                  <a:pt x="520" y="2067"/>
                  <a:pt x="519" y="2064"/>
                </a:cubicBezTo>
                <a:cubicBezTo>
                  <a:pt x="516" y="2062"/>
                  <a:pt x="513" y="2061"/>
                  <a:pt x="510" y="2062"/>
                </a:cubicBezTo>
                <a:cubicBezTo>
                  <a:pt x="503" y="2064"/>
                  <a:pt x="499" y="2070"/>
                  <a:pt x="495" y="2077"/>
                </a:cubicBezTo>
                <a:cubicBezTo>
                  <a:pt x="490" y="2085"/>
                  <a:pt x="485" y="2092"/>
                  <a:pt x="482" y="2101"/>
                </a:cubicBezTo>
                <a:cubicBezTo>
                  <a:pt x="476" y="2116"/>
                  <a:pt x="472" y="2131"/>
                  <a:pt x="467" y="2146"/>
                </a:cubicBezTo>
                <a:cubicBezTo>
                  <a:pt x="466" y="2150"/>
                  <a:pt x="465" y="2154"/>
                  <a:pt x="463" y="2158"/>
                </a:cubicBezTo>
                <a:cubicBezTo>
                  <a:pt x="486" y="2158"/>
                  <a:pt x="486" y="2158"/>
                  <a:pt x="486" y="2158"/>
                </a:cubicBezTo>
                <a:cubicBezTo>
                  <a:pt x="489" y="2155"/>
                  <a:pt x="491" y="2152"/>
                  <a:pt x="493" y="2149"/>
                </a:cubicBezTo>
                <a:cubicBezTo>
                  <a:pt x="500" y="2137"/>
                  <a:pt x="506" y="2125"/>
                  <a:pt x="512" y="2112"/>
                </a:cubicBezTo>
                <a:cubicBezTo>
                  <a:pt x="517" y="2100"/>
                  <a:pt x="523" y="2088"/>
                  <a:pt x="521" y="2073"/>
                </a:cubicBezTo>
                <a:close/>
                <a:moveTo>
                  <a:pt x="526" y="2149"/>
                </a:moveTo>
                <a:cubicBezTo>
                  <a:pt x="526" y="2149"/>
                  <a:pt x="525" y="2148"/>
                  <a:pt x="525" y="2148"/>
                </a:cubicBezTo>
                <a:cubicBezTo>
                  <a:pt x="523" y="2147"/>
                  <a:pt x="520" y="2147"/>
                  <a:pt x="517" y="2148"/>
                </a:cubicBezTo>
                <a:cubicBezTo>
                  <a:pt x="512" y="2150"/>
                  <a:pt x="507" y="2154"/>
                  <a:pt x="502" y="2158"/>
                </a:cubicBezTo>
                <a:cubicBezTo>
                  <a:pt x="532" y="2158"/>
                  <a:pt x="532" y="2158"/>
                  <a:pt x="532" y="2158"/>
                </a:cubicBezTo>
                <a:cubicBezTo>
                  <a:pt x="531" y="2157"/>
                  <a:pt x="531" y="2155"/>
                  <a:pt x="530" y="2153"/>
                </a:cubicBezTo>
                <a:cubicBezTo>
                  <a:pt x="529" y="2151"/>
                  <a:pt x="528" y="2150"/>
                  <a:pt x="526" y="2149"/>
                </a:cubicBezTo>
                <a:close/>
                <a:moveTo>
                  <a:pt x="471" y="2035"/>
                </a:moveTo>
                <a:cubicBezTo>
                  <a:pt x="472" y="2021"/>
                  <a:pt x="473" y="1998"/>
                  <a:pt x="461" y="1991"/>
                </a:cubicBezTo>
                <a:cubicBezTo>
                  <a:pt x="456" y="1988"/>
                  <a:pt x="449" y="1990"/>
                  <a:pt x="445" y="1995"/>
                </a:cubicBezTo>
                <a:cubicBezTo>
                  <a:pt x="441" y="2000"/>
                  <a:pt x="439" y="2007"/>
                  <a:pt x="438" y="2015"/>
                </a:cubicBezTo>
                <a:cubicBezTo>
                  <a:pt x="439" y="2040"/>
                  <a:pt x="442" y="2065"/>
                  <a:pt x="445" y="2089"/>
                </a:cubicBezTo>
                <a:cubicBezTo>
                  <a:pt x="447" y="2099"/>
                  <a:pt x="448" y="2109"/>
                  <a:pt x="450" y="2119"/>
                </a:cubicBezTo>
                <a:cubicBezTo>
                  <a:pt x="451" y="2122"/>
                  <a:pt x="454" y="2140"/>
                  <a:pt x="458" y="2132"/>
                </a:cubicBezTo>
                <a:cubicBezTo>
                  <a:pt x="460" y="2128"/>
                  <a:pt x="461" y="2122"/>
                  <a:pt x="462" y="2117"/>
                </a:cubicBezTo>
                <a:cubicBezTo>
                  <a:pt x="464" y="2106"/>
                  <a:pt x="465" y="2096"/>
                  <a:pt x="466" y="2086"/>
                </a:cubicBezTo>
                <a:cubicBezTo>
                  <a:pt x="469" y="2069"/>
                  <a:pt x="471" y="2052"/>
                  <a:pt x="471" y="2035"/>
                </a:cubicBezTo>
                <a:close/>
                <a:moveTo>
                  <a:pt x="526" y="738"/>
                </a:moveTo>
                <a:cubicBezTo>
                  <a:pt x="526" y="738"/>
                  <a:pt x="525" y="737"/>
                  <a:pt x="525" y="737"/>
                </a:cubicBezTo>
                <a:cubicBezTo>
                  <a:pt x="523" y="736"/>
                  <a:pt x="520" y="736"/>
                  <a:pt x="517" y="737"/>
                </a:cubicBezTo>
                <a:cubicBezTo>
                  <a:pt x="504" y="742"/>
                  <a:pt x="493" y="757"/>
                  <a:pt x="484" y="770"/>
                </a:cubicBezTo>
                <a:cubicBezTo>
                  <a:pt x="473" y="787"/>
                  <a:pt x="457" y="823"/>
                  <a:pt x="460" y="830"/>
                </a:cubicBezTo>
                <a:cubicBezTo>
                  <a:pt x="463" y="836"/>
                  <a:pt x="501" y="811"/>
                  <a:pt x="516" y="791"/>
                </a:cubicBezTo>
                <a:cubicBezTo>
                  <a:pt x="524" y="780"/>
                  <a:pt x="539" y="758"/>
                  <a:pt x="530" y="742"/>
                </a:cubicBezTo>
                <a:cubicBezTo>
                  <a:pt x="529" y="740"/>
                  <a:pt x="528" y="739"/>
                  <a:pt x="526" y="738"/>
                </a:cubicBezTo>
                <a:close/>
                <a:moveTo>
                  <a:pt x="526" y="32"/>
                </a:moveTo>
                <a:cubicBezTo>
                  <a:pt x="526" y="32"/>
                  <a:pt x="525" y="32"/>
                  <a:pt x="525" y="32"/>
                </a:cubicBezTo>
                <a:cubicBezTo>
                  <a:pt x="523" y="30"/>
                  <a:pt x="520" y="31"/>
                  <a:pt x="517" y="32"/>
                </a:cubicBezTo>
                <a:cubicBezTo>
                  <a:pt x="504" y="37"/>
                  <a:pt x="493" y="51"/>
                  <a:pt x="484" y="65"/>
                </a:cubicBezTo>
                <a:cubicBezTo>
                  <a:pt x="473" y="82"/>
                  <a:pt x="457" y="118"/>
                  <a:pt x="460" y="124"/>
                </a:cubicBezTo>
                <a:cubicBezTo>
                  <a:pt x="463" y="130"/>
                  <a:pt x="501" y="105"/>
                  <a:pt x="516" y="85"/>
                </a:cubicBezTo>
                <a:cubicBezTo>
                  <a:pt x="524" y="74"/>
                  <a:pt x="539" y="52"/>
                  <a:pt x="530" y="36"/>
                </a:cubicBezTo>
                <a:cubicBezTo>
                  <a:pt x="529" y="35"/>
                  <a:pt x="528" y="33"/>
                  <a:pt x="526" y="32"/>
                </a:cubicBezTo>
                <a:close/>
                <a:moveTo>
                  <a:pt x="433" y="2105"/>
                </a:moveTo>
                <a:cubicBezTo>
                  <a:pt x="429" y="2091"/>
                  <a:pt x="423" y="2067"/>
                  <a:pt x="409" y="2063"/>
                </a:cubicBezTo>
                <a:cubicBezTo>
                  <a:pt x="405" y="2061"/>
                  <a:pt x="400" y="2062"/>
                  <a:pt x="397" y="2067"/>
                </a:cubicBezTo>
                <a:cubicBezTo>
                  <a:pt x="393" y="2072"/>
                  <a:pt x="393" y="2080"/>
                  <a:pt x="395" y="2087"/>
                </a:cubicBezTo>
                <a:cubicBezTo>
                  <a:pt x="401" y="2108"/>
                  <a:pt x="409" y="2129"/>
                  <a:pt x="419" y="2147"/>
                </a:cubicBezTo>
                <a:cubicBezTo>
                  <a:pt x="421" y="2151"/>
                  <a:pt x="423" y="2155"/>
                  <a:pt x="426" y="2158"/>
                </a:cubicBezTo>
                <a:cubicBezTo>
                  <a:pt x="447" y="2158"/>
                  <a:pt x="447" y="2158"/>
                  <a:pt x="447" y="2158"/>
                </a:cubicBezTo>
                <a:cubicBezTo>
                  <a:pt x="447" y="2158"/>
                  <a:pt x="446" y="2157"/>
                  <a:pt x="446" y="2156"/>
                </a:cubicBezTo>
                <a:cubicBezTo>
                  <a:pt x="443" y="2139"/>
                  <a:pt x="438" y="2122"/>
                  <a:pt x="433" y="2105"/>
                </a:cubicBezTo>
                <a:close/>
              </a:path>
            </a:pathLst>
          </a:custGeom>
          <a:solidFill>
            <a:schemeClr val="accent1">
              <a:lumMod val="75000"/>
            </a:schemeClr>
          </a:solidFill>
          <a:ln>
            <a:noFill/>
          </a:ln>
        </p:spPr>
      </p:sp>
      <p:grpSp>
        <p:nvGrpSpPr>
          <p:cNvPr id="17" name="Group 16"/>
          <p:cNvGrpSpPr/>
          <p:nvPr/>
        </p:nvGrpSpPr>
        <p:grpSpPr>
          <a:xfrm>
            <a:off x="1838325" y="1262063"/>
            <a:ext cx="5486400" cy="4333875"/>
            <a:chOff x="1838325" y="1262063"/>
            <a:chExt cx="5486400" cy="4333875"/>
          </a:xfrm>
        </p:grpSpPr>
        <p:sp>
          <p:nvSpPr>
            <p:cNvPr id="16" name="Freeform 13"/>
            <p:cNvSpPr/>
            <p:nvPr/>
          </p:nvSpPr>
          <p:spPr bwMode="auto">
            <a:xfrm>
              <a:off x="1838325" y="1262063"/>
              <a:ext cx="5486400" cy="4333875"/>
            </a:xfrm>
            <a:custGeom>
              <a:avLst/>
              <a:gdLst/>
              <a:ahLst/>
              <a:cxnLst/>
              <a:rect l="0" t="0" r="r" b="b"/>
              <a:pathLst>
                <a:path w="1728" h="1364">
                  <a:moveTo>
                    <a:pt x="1628" y="0"/>
                  </a:moveTo>
                  <a:cubicBezTo>
                    <a:pt x="100" y="0"/>
                    <a:pt x="100" y="0"/>
                    <a:pt x="100" y="0"/>
                  </a:cubicBezTo>
                  <a:cubicBezTo>
                    <a:pt x="100" y="0"/>
                    <a:pt x="100" y="0"/>
                    <a:pt x="100" y="0"/>
                  </a:cubicBezTo>
                  <a:cubicBezTo>
                    <a:pt x="45" y="0"/>
                    <a:pt x="0" y="45"/>
                    <a:pt x="0" y="100"/>
                  </a:cubicBezTo>
                  <a:cubicBezTo>
                    <a:pt x="0" y="1264"/>
                    <a:pt x="0" y="1264"/>
                    <a:pt x="0" y="1264"/>
                  </a:cubicBezTo>
                  <a:cubicBezTo>
                    <a:pt x="0" y="1319"/>
                    <a:pt x="45" y="1364"/>
                    <a:pt x="100" y="1364"/>
                  </a:cubicBezTo>
                  <a:cubicBezTo>
                    <a:pt x="100" y="1364"/>
                    <a:pt x="100" y="1364"/>
                    <a:pt x="100" y="1364"/>
                  </a:cubicBezTo>
                  <a:cubicBezTo>
                    <a:pt x="1628" y="1364"/>
                    <a:pt x="1628" y="1364"/>
                    <a:pt x="1628" y="1364"/>
                  </a:cubicBezTo>
                  <a:cubicBezTo>
                    <a:pt x="1683" y="1364"/>
                    <a:pt x="1728" y="1319"/>
                    <a:pt x="1728" y="1264"/>
                  </a:cubicBezTo>
                  <a:cubicBezTo>
                    <a:pt x="1728" y="100"/>
                    <a:pt x="1728" y="100"/>
                    <a:pt x="1728" y="100"/>
                  </a:cubicBezTo>
                  <a:cubicBezTo>
                    <a:pt x="1728" y="45"/>
                    <a:pt x="1683" y="0"/>
                    <a:pt x="1628" y="0"/>
                  </a:cubicBezTo>
                  <a:close/>
                </a:path>
              </a:pathLst>
            </a:custGeom>
            <a:solidFill>
              <a:schemeClr val="bg2"/>
            </a:solidFill>
            <a:ln>
              <a:noFill/>
            </a:ln>
          </p:spPr>
        </p:sp>
        <p:cxnSp>
          <p:nvCxnSpPr>
            <p:cNvPr id="185" name="Straight Connector 184"/>
            <p:cNvCxnSpPr/>
            <p:nvPr/>
          </p:nvCxnSpPr>
          <p:spPr>
            <a:xfrm>
              <a:off x="4057650" y="3862794"/>
              <a:ext cx="10287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Freeform 5"/>
            <p:cNvSpPr>
              <a:spLocks noEditPoints="1"/>
            </p:cNvSpPr>
            <p:nvPr/>
          </p:nvSpPr>
          <p:spPr bwMode="auto">
            <a:xfrm>
              <a:off x="2030413" y="1454150"/>
              <a:ext cx="5102225" cy="3949700"/>
            </a:xfrm>
            <a:custGeom>
              <a:avLst/>
              <a:gdLst/>
              <a:ahLst/>
              <a:cxnLst/>
              <a:rect l="0" t="0" r="r" b="b"/>
              <a:pathLst>
                <a:path w="1608" h="1244">
                  <a:moveTo>
                    <a:pt x="1568" y="0"/>
                  </a:moveTo>
                  <a:cubicBezTo>
                    <a:pt x="40" y="0"/>
                    <a:pt x="40" y="0"/>
                    <a:pt x="40" y="0"/>
                  </a:cubicBezTo>
                  <a:cubicBezTo>
                    <a:pt x="19" y="0"/>
                    <a:pt x="0" y="18"/>
                    <a:pt x="0" y="40"/>
                  </a:cubicBezTo>
                  <a:cubicBezTo>
                    <a:pt x="0" y="1204"/>
                    <a:pt x="0" y="1204"/>
                    <a:pt x="0" y="1204"/>
                  </a:cubicBezTo>
                  <a:cubicBezTo>
                    <a:pt x="0" y="1225"/>
                    <a:pt x="19" y="1244"/>
                    <a:pt x="40" y="1244"/>
                  </a:cubicBezTo>
                  <a:cubicBezTo>
                    <a:pt x="1568" y="1244"/>
                    <a:pt x="1568" y="1244"/>
                    <a:pt x="1568" y="1244"/>
                  </a:cubicBezTo>
                  <a:cubicBezTo>
                    <a:pt x="1590" y="1244"/>
                    <a:pt x="1608" y="1225"/>
                    <a:pt x="1608" y="1204"/>
                  </a:cubicBezTo>
                  <a:cubicBezTo>
                    <a:pt x="1608" y="40"/>
                    <a:pt x="1608" y="40"/>
                    <a:pt x="1608" y="40"/>
                  </a:cubicBezTo>
                  <a:cubicBezTo>
                    <a:pt x="1608" y="18"/>
                    <a:pt x="1590" y="0"/>
                    <a:pt x="1568" y="0"/>
                  </a:cubicBezTo>
                  <a:close/>
                  <a:moveTo>
                    <a:pt x="1594" y="1204"/>
                  </a:moveTo>
                  <a:cubicBezTo>
                    <a:pt x="1594" y="1218"/>
                    <a:pt x="1583" y="1230"/>
                    <a:pt x="1568" y="1230"/>
                  </a:cubicBezTo>
                  <a:cubicBezTo>
                    <a:pt x="40" y="1230"/>
                    <a:pt x="40" y="1230"/>
                    <a:pt x="40" y="1230"/>
                  </a:cubicBezTo>
                  <a:cubicBezTo>
                    <a:pt x="26" y="1230"/>
                    <a:pt x="14" y="1218"/>
                    <a:pt x="14" y="1204"/>
                  </a:cubicBezTo>
                  <a:cubicBezTo>
                    <a:pt x="14" y="40"/>
                    <a:pt x="14" y="40"/>
                    <a:pt x="14" y="40"/>
                  </a:cubicBezTo>
                  <a:cubicBezTo>
                    <a:pt x="14" y="26"/>
                    <a:pt x="26" y="14"/>
                    <a:pt x="40" y="14"/>
                  </a:cubicBezTo>
                  <a:cubicBezTo>
                    <a:pt x="1568" y="14"/>
                    <a:pt x="1568" y="14"/>
                    <a:pt x="1568" y="14"/>
                  </a:cubicBezTo>
                  <a:cubicBezTo>
                    <a:pt x="1583" y="14"/>
                    <a:pt x="1594" y="26"/>
                    <a:pt x="1594" y="40"/>
                  </a:cubicBezTo>
                  <a:lnTo>
                    <a:pt x="1594" y="1204"/>
                  </a:lnTo>
                  <a:close/>
                </a:path>
              </a:pathLst>
            </a:custGeom>
            <a:solidFill>
              <a:schemeClr val="accent1"/>
            </a:solidFill>
            <a:ln>
              <a:noFill/>
            </a:ln>
          </p:spPr>
        </p:sp>
      </p:grpSp>
      <p:cxnSp>
        <p:nvCxnSpPr>
          <p:cNvPr id="14" name="Straight Connector 13"/>
          <p:cNvCxnSpPr/>
          <p:nvPr/>
        </p:nvCxnSpPr>
        <p:spPr>
          <a:xfrm>
            <a:off x="4057650" y="3862794"/>
            <a:ext cx="10287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p:cNvSpPr>
            <a:spLocks noGrp="1"/>
          </p:cNvSpPr>
          <p:nvPr>
            <p:ph type="dt" sz="half" idx="10"/>
          </p:nvPr>
        </p:nvSpPr>
        <p:spPr>
          <a:xfrm>
            <a:off x="6738557" y="6296731"/>
            <a:ext cx="2057400" cy="365125"/>
          </a:xfrm>
        </p:spPr>
        <p:txBody>
          <a:bodyPr/>
          <a:lstStyle>
            <a:lvl1pPr>
              <a:defRPr>
                <a:solidFill>
                  <a:schemeClr val="bg2"/>
                </a:solidFill>
              </a:defRPr>
            </a:lvl1pPr>
          </a:lstStyle>
          <a:p>
            <a:fld id="{BFA43032-2D04-4AE5-ACEF-DF15978BD029}" type="datetimeFigureOut">
              <a:rPr lang="en-GB" smtClean="0"/>
              <a:t>08/02/2016</a:t>
            </a:fld>
            <a:endParaRPr lang="en-GB"/>
          </a:p>
        </p:txBody>
      </p:sp>
      <p:sp>
        <p:nvSpPr>
          <p:cNvPr id="5" name="Footer Placeholder 4"/>
          <p:cNvSpPr>
            <a:spLocks noGrp="1"/>
          </p:cNvSpPr>
          <p:nvPr>
            <p:ph type="ftr" sz="quarter" idx="11"/>
          </p:nvPr>
        </p:nvSpPr>
        <p:spPr>
          <a:xfrm>
            <a:off x="3030683" y="6296731"/>
            <a:ext cx="30861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348057" y="6296731"/>
            <a:ext cx="2086157" cy="365125"/>
          </a:xfrm>
        </p:spPr>
        <p:txBody>
          <a:bodyPr anchor="ctr"/>
          <a:lstStyle>
            <a:lvl1pPr algn="l">
              <a:defRPr sz="900">
                <a:solidFill>
                  <a:schemeClr val="bg2"/>
                </a:solidFill>
              </a:defRPr>
            </a:lvl1pPr>
          </a:lstStyle>
          <a:p>
            <a:fld id="{A019B03B-739E-488D-8FF8-755FB8C1A7C0}" type="slidenum">
              <a:rPr lang="en-GB" smtClean="0"/>
              <a:t>‹#›</a:t>
            </a:fld>
            <a:endParaRPr lang="en-GB"/>
          </a:p>
        </p:txBody>
      </p:sp>
      <p:sp>
        <p:nvSpPr>
          <p:cNvPr id="2" name="Title 1"/>
          <p:cNvSpPr>
            <a:spLocks noGrp="1"/>
          </p:cNvSpPr>
          <p:nvPr>
            <p:ph type="title"/>
          </p:nvPr>
        </p:nvSpPr>
        <p:spPr>
          <a:xfrm>
            <a:off x="2371726" y="1830580"/>
            <a:ext cx="4394793" cy="1841715"/>
          </a:xfrm>
        </p:spPr>
        <p:txBody>
          <a:bodyPr anchor="t">
            <a:normAutofit/>
          </a:bodyPr>
          <a:lstStyle>
            <a:lvl1pPr algn="ctr">
              <a:lnSpc>
                <a:spcPct val="105000"/>
              </a:lnSpc>
              <a:defRPr sz="3300" baseline="0">
                <a:solidFill>
                  <a:schemeClr val="bg2">
                    <a:lumMod val="25000"/>
                  </a:schemeClr>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2860938" y="4176132"/>
            <a:ext cx="3424856" cy="1038807"/>
          </a:xfrm>
        </p:spPr>
        <p:txBody>
          <a:bodyPr>
            <a:normAutofit/>
          </a:bodyPr>
          <a:lstStyle>
            <a:lvl1pPr marL="0" indent="0" algn="ctr">
              <a:lnSpc>
                <a:spcPct val="130000"/>
              </a:lnSpc>
              <a:spcBef>
                <a:spcPts val="0"/>
              </a:spcBef>
              <a:buNone/>
              <a:defRPr sz="1800" baseline="0">
                <a:solidFill>
                  <a:schemeClr val="bg2">
                    <a:lumMod val="2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smtClean="0"/>
              <a:t>Click to edit Master text styles</a:t>
            </a:r>
          </a:p>
        </p:txBody>
      </p:sp>
    </p:spTree>
    <p:extLst>
      <p:ext uri="{BB962C8B-B14F-4D97-AF65-F5344CB8AC3E}">
        <p14:creationId xmlns:p14="http://schemas.microsoft.com/office/powerpoint/2010/main" val="1188665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2200276" y="2438400"/>
            <a:ext cx="3127248" cy="365760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5650955" y="2438400"/>
            <a:ext cx="3127248" cy="365760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BFA43032-2D04-4AE5-ACEF-DF15978BD029}" type="datetimeFigureOut">
              <a:rPr lang="en-GB" smtClean="0"/>
              <a:t>08/02/2016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19B03B-739E-488D-8FF8-755FB8C1A7C0}" type="slidenum">
              <a:rPr lang="en-GB" smtClean="0"/>
              <a:t>‹#›</a:t>
            </a:fld>
            <a:endParaRPr lang="en-GB"/>
          </a:p>
        </p:txBody>
      </p:sp>
    </p:spTree>
    <p:extLst>
      <p:ext uri="{BB962C8B-B14F-4D97-AF65-F5344CB8AC3E}">
        <p14:creationId xmlns:p14="http://schemas.microsoft.com/office/powerpoint/2010/main" val="20105607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04338" y="566928"/>
            <a:ext cx="6673866" cy="1563624"/>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2200276" y="2456408"/>
            <a:ext cx="3136392" cy="823912"/>
          </a:xfrm>
        </p:spPr>
        <p:txBody>
          <a:bodyPr anchor="b">
            <a:normAutofit/>
          </a:bodyPr>
          <a:lstStyle>
            <a:lvl1pPr marL="0" indent="0">
              <a:lnSpc>
                <a:spcPct val="99000"/>
              </a:lnSpc>
              <a:buNone/>
              <a:defRPr sz="21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smtClean="0"/>
              <a:t>Click to edit Master text styles</a:t>
            </a:r>
          </a:p>
        </p:txBody>
      </p:sp>
      <p:sp>
        <p:nvSpPr>
          <p:cNvPr id="4" name="Content Placeholder 3"/>
          <p:cNvSpPr>
            <a:spLocks noGrp="1"/>
          </p:cNvSpPr>
          <p:nvPr>
            <p:ph sz="half" idx="2"/>
          </p:nvPr>
        </p:nvSpPr>
        <p:spPr>
          <a:xfrm>
            <a:off x="2200276" y="3316640"/>
            <a:ext cx="3136392" cy="277936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641811" y="2456408"/>
            <a:ext cx="3136392" cy="823912"/>
          </a:xfrm>
        </p:spPr>
        <p:txBody>
          <a:bodyPr anchor="b">
            <a:normAutofit/>
          </a:bodyPr>
          <a:lstStyle>
            <a:lvl1pPr marL="0" indent="0">
              <a:lnSpc>
                <a:spcPct val="99000"/>
              </a:lnSpc>
              <a:buNone/>
              <a:defRPr sz="21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smtClean="0"/>
              <a:t>Click to edit Master text styles</a:t>
            </a:r>
          </a:p>
        </p:txBody>
      </p:sp>
      <p:sp>
        <p:nvSpPr>
          <p:cNvPr id="6" name="Content Placeholder 5"/>
          <p:cNvSpPr>
            <a:spLocks noGrp="1"/>
          </p:cNvSpPr>
          <p:nvPr>
            <p:ph sz="quarter" idx="4"/>
          </p:nvPr>
        </p:nvSpPr>
        <p:spPr>
          <a:xfrm>
            <a:off x="5641811" y="3316640"/>
            <a:ext cx="3136392" cy="277936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BFA43032-2D04-4AE5-ACEF-DF15978BD029}" type="datetimeFigureOut">
              <a:rPr lang="en-GB" smtClean="0"/>
              <a:t>08/02/2016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19B03B-739E-488D-8FF8-755FB8C1A7C0}" type="slidenum">
              <a:rPr lang="en-GB" smtClean="0"/>
              <a:t>‹#›</a:t>
            </a:fld>
            <a:endParaRPr lang="en-GB"/>
          </a:p>
        </p:txBody>
      </p:sp>
    </p:spTree>
    <p:extLst>
      <p:ext uri="{BB962C8B-B14F-4D97-AF65-F5344CB8AC3E}">
        <p14:creationId xmlns:p14="http://schemas.microsoft.com/office/powerpoint/2010/main" val="838499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BFA43032-2D04-4AE5-ACEF-DF15978BD029}" type="datetimeFigureOut">
              <a:rPr lang="en-GB" smtClean="0"/>
              <a:t>08/02/2016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19B03B-739E-488D-8FF8-755FB8C1A7C0}" type="slidenum">
              <a:rPr lang="en-GB" smtClean="0"/>
              <a:t>‹#›</a:t>
            </a:fld>
            <a:endParaRPr lang="en-GB"/>
          </a:p>
        </p:txBody>
      </p:sp>
    </p:spTree>
    <p:extLst>
      <p:ext uri="{BB962C8B-B14F-4D97-AF65-F5344CB8AC3E}">
        <p14:creationId xmlns:p14="http://schemas.microsoft.com/office/powerpoint/2010/main" val="8709678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1" name="Freeform 5"/>
          <p:cNvSpPr>
            <a:spLocks noEditPoints="1"/>
          </p:cNvSpPr>
          <p:nvPr/>
        </p:nvSpPr>
        <p:spPr bwMode="auto">
          <a:xfrm>
            <a:off x="199569" y="1"/>
            <a:ext cx="1719870" cy="6858000"/>
          </a:xfrm>
          <a:custGeom>
            <a:avLst/>
            <a:gdLst/>
            <a:ahLst/>
            <a:cxnLst/>
            <a:rect l="0" t="0" r="r" b="b"/>
            <a:pathLst>
              <a:path w="539" h="2159">
                <a:moveTo>
                  <a:pt x="387" y="764"/>
                </a:moveTo>
                <a:cubicBezTo>
                  <a:pt x="398" y="793"/>
                  <a:pt x="418" y="813"/>
                  <a:pt x="438" y="829"/>
                </a:cubicBezTo>
                <a:cubicBezTo>
                  <a:pt x="440" y="831"/>
                  <a:pt x="442" y="833"/>
                  <a:pt x="444" y="833"/>
                </a:cubicBezTo>
                <a:cubicBezTo>
                  <a:pt x="445" y="833"/>
                  <a:pt x="446" y="834"/>
                  <a:pt x="447" y="833"/>
                </a:cubicBezTo>
                <a:cubicBezTo>
                  <a:pt x="448" y="833"/>
                  <a:pt x="449" y="833"/>
                  <a:pt x="450" y="831"/>
                </a:cubicBezTo>
                <a:cubicBezTo>
                  <a:pt x="454" y="826"/>
                  <a:pt x="448" y="813"/>
                  <a:pt x="447" y="808"/>
                </a:cubicBezTo>
                <a:cubicBezTo>
                  <a:pt x="443" y="800"/>
                  <a:pt x="439" y="792"/>
                  <a:pt x="435" y="784"/>
                </a:cubicBezTo>
                <a:cubicBezTo>
                  <a:pt x="429" y="771"/>
                  <a:pt x="422" y="758"/>
                  <a:pt x="413" y="746"/>
                </a:cubicBezTo>
                <a:cubicBezTo>
                  <a:pt x="410" y="741"/>
                  <a:pt x="406" y="736"/>
                  <a:pt x="401" y="735"/>
                </a:cubicBezTo>
                <a:cubicBezTo>
                  <a:pt x="396" y="733"/>
                  <a:pt x="390" y="734"/>
                  <a:pt x="387" y="740"/>
                </a:cubicBezTo>
                <a:cubicBezTo>
                  <a:pt x="385" y="743"/>
                  <a:pt x="384" y="747"/>
                  <a:pt x="385" y="752"/>
                </a:cubicBezTo>
                <a:cubicBezTo>
                  <a:pt x="385" y="756"/>
                  <a:pt x="386" y="760"/>
                  <a:pt x="387" y="764"/>
                </a:cubicBezTo>
                <a:close/>
                <a:moveTo>
                  <a:pt x="458" y="16"/>
                </a:moveTo>
                <a:cubicBezTo>
                  <a:pt x="460" y="11"/>
                  <a:pt x="461" y="5"/>
                  <a:pt x="462" y="0"/>
                </a:cubicBezTo>
                <a:cubicBezTo>
                  <a:pt x="450" y="0"/>
                  <a:pt x="450" y="0"/>
                  <a:pt x="450" y="0"/>
                </a:cubicBezTo>
                <a:cubicBezTo>
                  <a:pt x="450" y="1"/>
                  <a:pt x="450" y="2"/>
                  <a:pt x="450" y="3"/>
                </a:cubicBezTo>
                <a:cubicBezTo>
                  <a:pt x="451" y="5"/>
                  <a:pt x="454" y="24"/>
                  <a:pt x="458" y="16"/>
                </a:cubicBezTo>
                <a:close/>
                <a:moveTo>
                  <a:pt x="435" y="58"/>
                </a:moveTo>
                <a:cubicBezTo>
                  <a:pt x="438" y="62"/>
                  <a:pt x="452" y="86"/>
                  <a:pt x="452" y="76"/>
                </a:cubicBezTo>
                <a:cubicBezTo>
                  <a:pt x="452" y="64"/>
                  <a:pt x="449" y="51"/>
                  <a:pt x="446" y="40"/>
                </a:cubicBezTo>
                <a:cubicBezTo>
                  <a:pt x="443" y="27"/>
                  <a:pt x="440" y="13"/>
                  <a:pt x="437" y="0"/>
                </a:cubicBezTo>
                <a:cubicBezTo>
                  <a:pt x="405" y="0"/>
                  <a:pt x="405" y="0"/>
                  <a:pt x="405" y="0"/>
                </a:cubicBezTo>
                <a:cubicBezTo>
                  <a:pt x="409" y="11"/>
                  <a:pt x="414" y="21"/>
                  <a:pt x="419" y="31"/>
                </a:cubicBezTo>
                <a:cubicBezTo>
                  <a:pt x="424" y="40"/>
                  <a:pt x="430" y="49"/>
                  <a:pt x="435" y="58"/>
                </a:cubicBezTo>
                <a:close/>
                <a:moveTo>
                  <a:pt x="387" y="58"/>
                </a:moveTo>
                <a:cubicBezTo>
                  <a:pt x="398" y="87"/>
                  <a:pt x="418" y="107"/>
                  <a:pt x="438" y="124"/>
                </a:cubicBezTo>
                <a:cubicBezTo>
                  <a:pt x="440" y="125"/>
                  <a:pt x="442" y="127"/>
                  <a:pt x="444" y="128"/>
                </a:cubicBezTo>
                <a:cubicBezTo>
                  <a:pt x="445" y="128"/>
                  <a:pt x="446" y="128"/>
                  <a:pt x="447" y="128"/>
                </a:cubicBezTo>
                <a:cubicBezTo>
                  <a:pt x="448" y="128"/>
                  <a:pt x="449" y="127"/>
                  <a:pt x="450" y="126"/>
                </a:cubicBezTo>
                <a:cubicBezTo>
                  <a:pt x="454" y="121"/>
                  <a:pt x="448" y="107"/>
                  <a:pt x="447" y="103"/>
                </a:cubicBezTo>
                <a:cubicBezTo>
                  <a:pt x="443" y="94"/>
                  <a:pt x="439" y="87"/>
                  <a:pt x="435" y="79"/>
                </a:cubicBezTo>
                <a:cubicBezTo>
                  <a:pt x="429" y="65"/>
                  <a:pt x="422" y="52"/>
                  <a:pt x="413" y="40"/>
                </a:cubicBezTo>
                <a:cubicBezTo>
                  <a:pt x="410" y="35"/>
                  <a:pt x="406" y="31"/>
                  <a:pt x="401" y="29"/>
                </a:cubicBezTo>
                <a:cubicBezTo>
                  <a:pt x="396" y="27"/>
                  <a:pt x="390" y="29"/>
                  <a:pt x="387" y="34"/>
                </a:cubicBezTo>
                <a:cubicBezTo>
                  <a:pt x="385" y="37"/>
                  <a:pt x="384" y="42"/>
                  <a:pt x="385" y="46"/>
                </a:cubicBezTo>
                <a:cubicBezTo>
                  <a:pt x="385" y="50"/>
                  <a:pt x="386" y="54"/>
                  <a:pt x="387" y="58"/>
                </a:cubicBezTo>
                <a:close/>
                <a:moveTo>
                  <a:pt x="66" y="352"/>
                </a:moveTo>
                <a:cubicBezTo>
                  <a:pt x="67" y="355"/>
                  <a:pt x="70" y="374"/>
                  <a:pt x="74" y="366"/>
                </a:cubicBezTo>
                <a:cubicBezTo>
                  <a:pt x="76" y="361"/>
                  <a:pt x="77" y="355"/>
                  <a:pt x="78" y="350"/>
                </a:cubicBezTo>
                <a:cubicBezTo>
                  <a:pt x="80" y="340"/>
                  <a:pt x="81" y="330"/>
                  <a:pt x="82" y="320"/>
                </a:cubicBezTo>
                <a:cubicBezTo>
                  <a:pt x="85" y="303"/>
                  <a:pt x="87" y="286"/>
                  <a:pt x="87" y="268"/>
                </a:cubicBezTo>
                <a:cubicBezTo>
                  <a:pt x="88" y="254"/>
                  <a:pt x="89" y="232"/>
                  <a:pt x="77" y="224"/>
                </a:cubicBezTo>
                <a:cubicBezTo>
                  <a:pt x="72" y="221"/>
                  <a:pt x="65" y="223"/>
                  <a:pt x="61" y="228"/>
                </a:cubicBezTo>
                <a:cubicBezTo>
                  <a:pt x="57" y="233"/>
                  <a:pt x="55" y="241"/>
                  <a:pt x="54" y="248"/>
                </a:cubicBezTo>
                <a:cubicBezTo>
                  <a:pt x="55" y="273"/>
                  <a:pt x="58" y="298"/>
                  <a:pt x="61" y="323"/>
                </a:cubicBezTo>
                <a:cubicBezTo>
                  <a:pt x="63" y="333"/>
                  <a:pt x="64" y="343"/>
                  <a:pt x="66" y="352"/>
                </a:cubicBezTo>
                <a:close/>
                <a:moveTo>
                  <a:pt x="74" y="425"/>
                </a:moveTo>
                <a:cubicBezTo>
                  <a:pt x="77" y="429"/>
                  <a:pt x="87" y="414"/>
                  <a:pt x="92" y="406"/>
                </a:cubicBezTo>
                <a:cubicBezTo>
                  <a:pt x="98" y="399"/>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6"/>
                </a:cubicBezTo>
                <a:cubicBezTo>
                  <a:pt x="119" y="298"/>
                  <a:pt x="115" y="304"/>
                  <a:pt x="111" y="310"/>
                </a:cubicBezTo>
                <a:cubicBezTo>
                  <a:pt x="106" y="318"/>
                  <a:pt x="101" y="326"/>
                  <a:pt x="98" y="335"/>
                </a:cubicBezTo>
                <a:cubicBezTo>
                  <a:pt x="92" y="349"/>
                  <a:pt x="88" y="364"/>
                  <a:pt x="83" y="380"/>
                </a:cubicBezTo>
                <a:cubicBezTo>
                  <a:pt x="79" y="394"/>
                  <a:pt x="70" y="421"/>
                  <a:pt x="74" y="425"/>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30"/>
                  <a:pt x="137" y="1015"/>
                </a:cubicBezTo>
                <a:cubicBezTo>
                  <a:pt x="137" y="1012"/>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77" y="933"/>
                </a:moveTo>
                <a:cubicBezTo>
                  <a:pt x="72" y="930"/>
                  <a:pt x="65" y="932"/>
                  <a:pt x="61" y="937"/>
                </a:cubicBezTo>
                <a:cubicBezTo>
                  <a:pt x="57" y="942"/>
                  <a:pt x="55" y="949"/>
                  <a:pt x="54" y="956"/>
                </a:cubicBezTo>
                <a:cubicBezTo>
                  <a:pt x="55" y="982"/>
                  <a:pt x="58" y="1006"/>
                  <a:pt x="61" y="1031"/>
                </a:cubicBezTo>
                <a:cubicBezTo>
                  <a:pt x="63" y="1041"/>
                  <a:pt x="64" y="1051"/>
                  <a:pt x="66" y="1061"/>
                </a:cubicBezTo>
                <a:cubicBezTo>
                  <a:pt x="67" y="1064"/>
                  <a:pt x="70" y="1082"/>
                  <a:pt x="74" y="1074"/>
                </a:cubicBezTo>
                <a:cubicBezTo>
                  <a:pt x="76" y="1070"/>
                  <a:pt x="77" y="1063"/>
                  <a:pt x="78" y="1058"/>
                </a:cubicBezTo>
                <a:cubicBezTo>
                  <a:pt x="80" y="1048"/>
                  <a:pt x="81" y="1038"/>
                  <a:pt x="82" y="1028"/>
                </a:cubicBezTo>
                <a:cubicBezTo>
                  <a:pt x="85" y="1011"/>
                  <a:pt x="87" y="994"/>
                  <a:pt x="87" y="977"/>
                </a:cubicBezTo>
                <a:cubicBezTo>
                  <a:pt x="88" y="963"/>
                  <a:pt x="89" y="940"/>
                  <a:pt x="77" y="933"/>
                </a:cubicBezTo>
                <a:close/>
                <a:moveTo>
                  <a:pt x="49" y="1047"/>
                </a:moveTo>
                <a:cubicBezTo>
                  <a:pt x="45" y="1033"/>
                  <a:pt x="39" y="1009"/>
                  <a:pt x="26" y="1004"/>
                </a:cubicBezTo>
                <a:cubicBezTo>
                  <a:pt x="21" y="1003"/>
                  <a:pt x="16" y="1004"/>
                  <a:pt x="13" y="1008"/>
                </a:cubicBezTo>
                <a:cubicBezTo>
                  <a:pt x="9" y="1014"/>
                  <a:pt x="9" y="1022"/>
                  <a:pt x="11" y="1029"/>
                </a:cubicBezTo>
                <a:cubicBezTo>
                  <a:pt x="17" y="1050"/>
                  <a:pt x="25" y="1071"/>
                  <a:pt x="35" y="1089"/>
                </a:cubicBezTo>
                <a:cubicBezTo>
                  <a:pt x="40" y="1098"/>
                  <a:pt x="46" y="1107"/>
                  <a:pt x="51" y="1116"/>
                </a:cubicBezTo>
                <a:cubicBezTo>
                  <a:pt x="54" y="1120"/>
                  <a:pt x="68" y="1144"/>
                  <a:pt x="68" y="1134"/>
                </a:cubicBezTo>
                <a:cubicBezTo>
                  <a:pt x="68" y="1122"/>
                  <a:pt x="65" y="1110"/>
                  <a:pt x="62" y="1098"/>
                </a:cubicBezTo>
                <a:cubicBezTo>
                  <a:pt x="59" y="1081"/>
                  <a:pt x="54" y="1064"/>
                  <a:pt x="49" y="1047"/>
                </a:cubicBezTo>
                <a:close/>
                <a:moveTo>
                  <a:pt x="458" y="1486"/>
                </a:moveTo>
                <a:cubicBezTo>
                  <a:pt x="461" y="1490"/>
                  <a:pt x="471" y="1475"/>
                  <a:pt x="476" y="1468"/>
                </a:cubicBezTo>
                <a:cubicBezTo>
                  <a:pt x="482" y="1460"/>
                  <a:pt x="488" y="1452"/>
                  <a:pt x="493" y="1443"/>
                </a:cubicBezTo>
                <a:cubicBezTo>
                  <a:pt x="500" y="1432"/>
                  <a:pt x="506" y="1420"/>
                  <a:pt x="512" y="1407"/>
                </a:cubicBezTo>
                <a:cubicBezTo>
                  <a:pt x="517" y="1395"/>
                  <a:pt x="523" y="1382"/>
                  <a:pt x="521" y="1368"/>
                </a:cubicBezTo>
                <a:cubicBezTo>
                  <a:pt x="521" y="1364"/>
                  <a:pt x="520" y="1361"/>
                  <a:pt x="519" y="1359"/>
                </a:cubicBezTo>
                <a:cubicBezTo>
                  <a:pt x="516" y="1356"/>
                  <a:pt x="513" y="1356"/>
                  <a:pt x="510" y="1357"/>
                </a:cubicBezTo>
                <a:cubicBezTo>
                  <a:pt x="503" y="1359"/>
                  <a:pt x="499" y="1365"/>
                  <a:pt x="495" y="1372"/>
                </a:cubicBezTo>
                <a:cubicBezTo>
                  <a:pt x="490" y="1379"/>
                  <a:pt x="485" y="1387"/>
                  <a:pt x="482" y="1396"/>
                </a:cubicBezTo>
                <a:cubicBezTo>
                  <a:pt x="476" y="1411"/>
                  <a:pt x="472" y="1426"/>
                  <a:pt x="467" y="1441"/>
                </a:cubicBezTo>
                <a:cubicBezTo>
                  <a:pt x="463" y="1456"/>
                  <a:pt x="454" y="1482"/>
                  <a:pt x="458" y="1486"/>
                </a:cubicBezTo>
                <a:close/>
                <a:moveTo>
                  <a:pt x="461" y="1285"/>
                </a:moveTo>
                <a:cubicBezTo>
                  <a:pt x="456" y="1282"/>
                  <a:pt x="449" y="1285"/>
                  <a:pt x="445" y="1290"/>
                </a:cubicBezTo>
                <a:cubicBezTo>
                  <a:pt x="441" y="1295"/>
                  <a:pt x="439" y="1302"/>
                  <a:pt x="438" y="1309"/>
                </a:cubicBezTo>
                <a:cubicBezTo>
                  <a:pt x="439" y="1334"/>
                  <a:pt x="442" y="1359"/>
                  <a:pt x="445" y="1384"/>
                </a:cubicBezTo>
                <a:cubicBezTo>
                  <a:pt x="447" y="1394"/>
                  <a:pt x="448" y="1404"/>
                  <a:pt x="450" y="1414"/>
                </a:cubicBezTo>
                <a:cubicBezTo>
                  <a:pt x="451" y="1417"/>
                  <a:pt x="454" y="1435"/>
                  <a:pt x="458" y="1427"/>
                </a:cubicBezTo>
                <a:cubicBezTo>
                  <a:pt x="460" y="1423"/>
                  <a:pt x="461" y="1416"/>
                  <a:pt x="462" y="1411"/>
                </a:cubicBezTo>
                <a:cubicBezTo>
                  <a:pt x="464" y="1401"/>
                  <a:pt x="465" y="1391"/>
                  <a:pt x="466" y="1381"/>
                </a:cubicBezTo>
                <a:cubicBezTo>
                  <a:pt x="469" y="1364"/>
                  <a:pt x="471" y="1347"/>
                  <a:pt x="471" y="1330"/>
                </a:cubicBezTo>
                <a:cubicBezTo>
                  <a:pt x="472" y="1316"/>
                  <a:pt x="473" y="1293"/>
                  <a:pt x="461" y="1285"/>
                </a:cubicBezTo>
                <a:close/>
                <a:moveTo>
                  <a:pt x="484" y="65"/>
                </a:moveTo>
                <a:cubicBezTo>
                  <a:pt x="473" y="82"/>
                  <a:pt x="457" y="118"/>
                  <a:pt x="460" y="124"/>
                </a:cubicBezTo>
                <a:cubicBezTo>
                  <a:pt x="463" y="131"/>
                  <a:pt x="501" y="106"/>
                  <a:pt x="516" y="85"/>
                </a:cubicBezTo>
                <a:cubicBezTo>
                  <a:pt x="524" y="74"/>
                  <a:pt x="539" y="52"/>
                  <a:pt x="530" y="37"/>
                </a:cubicBezTo>
                <a:cubicBezTo>
                  <a:pt x="529" y="35"/>
                  <a:pt x="528" y="33"/>
                  <a:pt x="526" y="32"/>
                </a:cubicBezTo>
                <a:cubicBezTo>
                  <a:pt x="526" y="32"/>
                  <a:pt x="525" y="32"/>
                  <a:pt x="525" y="32"/>
                </a:cubicBezTo>
                <a:cubicBezTo>
                  <a:pt x="523" y="31"/>
                  <a:pt x="520" y="31"/>
                  <a:pt x="517" y="32"/>
                </a:cubicBezTo>
                <a:cubicBezTo>
                  <a:pt x="504" y="37"/>
                  <a:pt x="493" y="52"/>
                  <a:pt x="484" y="65"/>
                </a:cubicBezTo>
                <a:close/>
                <a:moveTo>
                  <a:pt x="433" y="1400"/>
                </a:moveTo>
                <a:cubicBezTo>
                  <a:pt x="429" y="1385"/>
                  <a:pt x="423" y="1362"/>
                  <a:pt x="409" y="1357"/>
                </a:cubicBezTo>
                <a:cubicBezTo>
                  <a:pt x="405" y="1356"/>
                  <a:pt x="400" y="1357"/>
                  <a:pt x="397" y="1361"/>
                </a:cubicBezTo>
                <a:cubicBezTo>
                  <a:pt x="393" y="1367"/>
                  <a:pt x="393" y="1375"/>
                  <a:pt x="395" y="1382"/>
                </a:cubicBezTo>
                <a:cubicBezTo>
                  <a:pt x="401" y="1403"/>
                  <a:pt x="409" y="1423"/>
                  <a:pt x="419" y="1442"/>
                </a:cubicBezTo>
                <a:cubicBezTo>
                  <a:pt x="424" y="1451"/>
                  <a:pt x="430" y="1460"/>
                  <a:pt x="435" y="1469"/>
                </a:cubicBezTo>
                <a:cubicBezTo>
                  <a:pt x="438" y="1473"/>
                  <a:pt x="452" y="1497"/>
                  <a:pt x="452" y="1487"/>
                </a:cubicBezTo>
                <a:cubicBezTo>
                  <a:pt x="452" y="1475"/>
                  <a:pt x="449" y="1462"/>
                  <a:pt x="446" y="1451"/>
                </a:cubicBezTo>
                <a:cubicBezTo>
                  <a:pt x="443" y="1434"/>
                  <a:pt x="438" y="1417"/>
                  <a:pt x="433" y="1400"/>
                </a:cubicBezTo>
                <a:close/>
                <a:moveTo>
                  <a:pt x="458" y="721"/>
                </a:moveTo>
                <a:cubicBezTo>
                  <a:pt x="460" y="717"/>
                  <a:pt x="461" y="711"/>
                  <a:pt x="462" y="706"/>
                </a:cubicBezTo>
                <a:cubicBezTo>
                  <a:pt x="464" y="696"/>
                  <a:pt x="465" y="685"/>
                  <a:pt x="466" y="675"/>
                </a:cubicBezTo>
                <a:cubicBezTo>
                  <a:pt x="469" y="658"/>
                  <a:pt x="471" y="641"/>
                  <a:pt x="471" y="624"/>
                </a:cubicBezTo>
                <a:cubicBezTo>
                  <a:pt x="472" y="610"/>
                  <a:pt x="473" y="587"/>
                  <a:pt x="461" y="580"/>
                </a:cubicBezTo>
                <a:cubicBezTo>
                  <a:pt x="456" y="577"/>
                  <a:pt x="449" y="579"/>
                  <a:pt x="445" y="584"/>
                </a:cubicBezTo>
                <a:cubicBezTo>
                  <a:pt x="441" y="589"/>
                  <a:pt x="439" y="596"/>
                  <a:pt x="438" y="604"/>
                </a:cubicBezTo>
                <a:cubicBezTo>
                  <a:pt x="439" y="629"/>
                  <a:pt x="442" y="654"/>
                  <a:pt x="445" y="679"/>
                </a:cubicBezTo>
                <a:cubicBezTo>
                  <a:pt x="447" y="688"/>
                  <a:pt x="448" y="698"/>
                  <a:pt x="450" y="708"/>
                </a:cubicBezTo>
                <a:cubicBezTo>
                  <a:pt x="451" y="711"/>
                  <a:pt x="454" y="730"/>
                  <a:pt x="458" y="721"/>
                </a:cubicBezTo>
                <a:close/>
                <a:moveTo>
                  <a:pt x="476" y="762"/>
                </a:moveTo>
                <a:cubicBezTo>
                  <a:pt x="482" y="754"/>
                  <a:pt x="488" y="746"/>
                  <a:pt x="493" y="738"/>
                </a:cubicBezTo>
                <a:cubicBezTo>
                  <a:pt x="500" y="726"/>
                  <a:pt x="506" y="714"/>
                  <a:pt x="512" y="702"/>
                </a:cubicBezTo>
                <a:cubicBezTo>
                  <a:pt x="517" y="689"/>
                  <a:pt x="523" y="677"/>
                  <a:pt x="521" y="662"/>
                </a:cubicBezTo>
                <a:cubicBezTo>
                  <a:pt x="521" y="659"/>
                  <a:pt x="520" y="656"/>
                  <a:pt x="519" y="653"/>
                </a:cubicBezTo>
                <a:cubicBezTo>
                  <a:pt x="516" y="651"/>
                  <a:pt x="513" y="651"/>
                  <a:pt x="510" y="651"/>
                </a:cubicBezTo>
                <a:cubicBezTo>
                  <a:pt x="503" y="653"/>
                  <a:pt x="499" y="659"/>
                  <a:pt x="495" y="666"/>
                </a:cubicBezTo>
                <a:cubicBezTo>
                  <a:pt x="490" y="674"/>
                  <a:pt x="485" y="681"/>
                  <a:pt x="482" y="690"/>
                </a:cubicBezTo>
                <a:cubicBezTo>
                  <a:pt x="476" y="705"/>
                  <a:pt x="472" y="720"/>
                  <a:pt x="467" y="735"/>
                </a:cubicBezTo>
                <a:cubicBezTo>
                  <a:pt x="463" y="750"/>
                  <a:pt x="454" y="776"/>
                  <a:pt x="458" y="781"/>
                </a:cubicBezTo>
                <a:cubicBezTo>
                  <a:pt x="461" y="785"/>
                  <a:pt x="471" y="769"/>
                  <a:pt x="476" y="762"/>
                </a:cubicBezTo>
                <a:close/>
                <a:moveTo>
                  <a:pt x="409" y="652"/>
                </a:moveTo>
                <a:cubicBezTo>
                  <a:pt x="405" y="650"/>
                  <a:pt x="400" y="651"/>
                  <a:pt x="397" y="656"/>
                </a:cubicBezTo>
                <a:cubicBezTo>
                  <a:pt x="393" y="661"/>
                  <a:pt x="393" y="669"/>
                  <a:pt x="395" y="676"/>
                </a:cubicBezTo>
                <a:cubicBezTo>
                  <a:pt x="401" y="698"/>
                  <a:pt x="409" y="718"/>
                  <a:pt x="419" y="736"/>
                </a:cubicBezTo>
                <a:cubicBezTo>
                  <a:pt x="424" y="746"/>
                  <a:pt x="430" y="755"/>
                  <a:pt x="435" y="763"/>
                </a:cubicBezTo>
                <a:cubicBezTo>
                  <a:pt x="438" y="767"/>
                  <a:pt x="452" y="791"/>
                  <a:pt x="452" y="781"/>
                </a:cubicBezTo>
                <a:cubicBezTo>
                  <a:pt x="452" y="769"/>
                  <a:pt x="449" y="757"/>
                  <a:pt x="446" y="746"/>
                </a:cubicBezTo>
                <a:cubicBezTo>
                  <a:pt x="443" y="728"/>
                  <a:pt x="438" y="711"/>
                  <a:pt x="433" y="694"/>
                </a:cubicBezTo>
                <a:cubicBezTo>
                  <a:pt x="429" y="680"/>
                  <a:pt x="423" y="656"/>
                  <a:pt x="409" y="652"/>
                </a:cubicBezTo>
                <a:close/>
                <a:moveTo>
                  <a:pt x="458" y="75"/>
                </a:moveTo>
                <a:cubicBezTo>
                  <a:pt x="461" y="79"/>
                  <a:pt x="471" y="64"/>
                  <a:pt x="476" y="56"/>
                </a:cubicBezTo>
                <a:cubicBezTo>
                  <a:pt x="482" y="49"/>
                  <a:pt x="488" y="41"/>
                  <a:pt x="493" y="32"/>
                </a:cubicBezTo>
                <a:cubicBezTo>
                  <a:pt x="499" y="22"/>
                  <a:pt x="505" y="11"/>
                  <a:pt x="510" y="0"/>
                </a:cubicBezTo>
                <a:cubicBezTo>
                  <a:pt x="476" y="0"/>
                  <a:pt x="476" y="0"/>
                  <a:pt x="476" y="0"/>
                </a:cubicBezTo>
                <a:cubicBezTo>
                  <a:pt x="473" y="10"/>
                  <a:pt x="470" y="20"/>
                  <a:pt x="467" y="30"/>
                </a:cubicBezTo>
                <a:cubicBezTo>
                  <a:pt x="463" y="44"/>
                  <a:pt x="454" y="71"/>
                  <a:pt x="458" y="75"/>
                </a:cubicBezTo>
                <a:close/>
                <a:moveTo>
                  <a:pt x="142" y="382"/>
                </a:moveTo>
                <a:cubicBezTo>
                  <a:pt x="142" y="382"/>
                  <a:pt x="141" y="382"/>
                  <a:pt x="141" y="382"/>
                </a:cubicBezTo>
                <a:cubicBezTo>
                  <a:pt x="139" y="380"/>
                  <a:pt x="136" y="381"/>
                  <a:pt x="133" y="382"/>
                </a:cubicBezTo>
                <a:cubicBezTo>
                  <a:pt x="120" y="387"/>
                  <a:pt x="109" y="402"/>
                  <a:pt x="100" y="415"/>
                </a:cubicBezTo>
                <a:cubicBezTo>
                  <a:pt x="89" y="432"/>
                  <a:pt x="73" y="468"/>
                  <a:pt x="76" y="474"/>
                </a:cubicBezTo>
                <a:cubicBezTo>
                  <a:pt x="79" y="480"/>
                  <a:pt x="117" y="456"/>
                  <a:pt x="132" y="435"/>
                </a:cubicBezTo>
                <a:cubicBezTo>
                  <a:pt x="140" y="424"/>
                  <a:pt x="155" y="402"/>
                  <a:pt x="146" y="387"/>
                </a:cubicBezTo>
                <a:cubicBezTo>
                  <a:pt x="145" y="385"/>
                  <a:pt x="144" y="383"/>
                  <a:pt x="142" y="382"/>
                </a:cubicBezTo>
                <a:close/>
                <a:moveTo>
                  <a:pt x="471" y="2035"/>
                </a:moveTo>
                <a:cubicBezTo>
                  <a:pt x="472" y="2021"/>
                  <a:pt x="473" y="1998"/>
                  <a:pt x="461" y="1991"/>
                </a:cubicBezTo>
                <a:cubicBezTo>
                  <a:pt x="456" y="1988"/>
                  <a:pt x="449" y="1990"/>
                  <a:pt x="445" y="1995"/>
                </a:cubicBezTo>
                <a:cubicBezTo>
                  <a:pt x="441" y="2000"/>
                  <a:pt x="439" y="2008"/>
                  <a:pt x="438" y="2015"/>
                </a:cubicBezTo>
                <a:cubicBezTo>
                  <a:pt x="439" y="2040"/>
                  <a:pt x="442" y="2065"/>
                  <a:pt x="445" y="2090"/>
                </a:cubicBezTo>
                <a:cubicBezTo>
                  <a:pt x="447" y="2100"/>
                  <a:pt x="448" y="2109"/>
                  <a:pt x="450" y="2119"/>
                </a:cubicBezTo>
                <a:cubicBezTo>
                  <a:pt x="451" y="2122"/>
                  <a:pt x="454" y="2141"/>
                  <a:pt x="458" y="2133"/>
                </a:cubicBezTo>
                <a:cubicBezTo>
                  <a:pt x="460" y="2128"/>
                  <a:pt x="461" y="2122"/>
                  <a:pt x="462" y="2117"/>
                </a:cubicBezTo>
                <a:cubicBezTo>
                  <a:pt x="464" y="2107"/>
                  <a:pt x="465" y="2097"/>
                  <a:pt x="466" y="2086"/>
                </a:cubicBezTo>
                <a:cubicBezTo>
                  <a:pt x="469" y="2069"/>
                  <a:pt x="471" y="2052"/>
                  <a:pt x="471" y="2035"/>
                </a:cubicBezTo>
                <a:close/>
                <a:moveTo>
                  <a:pt x="433" y="2106"/>
                </a:moveTo>
                <a:cubicBezTo>
                  <a:pt x="429" y="2091"/>
                  <a:pt x="423" y="2068"/>
                  <a:pt x="409" y="2063"/>
                </a:cubicBezTo>
                <a:cubicBezTo>
                  <a:pt x="405" y="2061"/>
                  <a:pt x="400" y="2062"/>
                  <a:pt x="397" y="2067"/>
                </a:cubicBezTo>
                <a:cubicBezTo>
                  <a:pt x="393" y="2072"/>
                  <a:pt x="393" y="2081"/>
                  <a:pt x="395" y="2088"/>
                </a:cubicBezTo>
                <a:cubicBezTo>
                  <a:pt x="401" y="2109"/>
                  <a:pt x="409" y="2129"/>
                  <a:pt x="419" y="2148"/>
                </a:cubicBezTo>
                <a:cubicBezTo>
                  <a:pt x="421" y="2151"/>
                  <a:pt x="423" y="2155"/>
                  <a:pt x="426" y="2159"/>
                </a:cubicBezTo>
                <a:cubicBezTo>
                  <a:pt x="447" y="2159"/>
                  <a:pt x="447" y="2159"/>
                  <a:pt x="447" y="2159"/>
                </a:cubicBezTo>
                <a:cubicBezTo>
                  <a:pt x="447" y="2158"/>
                  <a:pt x="446" y="2157"/>
                  <a:pt x="446" y="2157"/>
                </a:cubicBezTo>
                <a:cubicBezTo>
                  <a:pt x="443" y="2139"/>
                  <a:pt x="438" y="2122"/>
                  <a:pt x="433" y="2106"/>
                </a:cubicBezTo>
                <a:close/>
                <a:moveTo>
                  <a:pt x="521" y="2073"/>
                </a:moveTo>
                <a:cubicBezTo>
                  <a:pt x="521" y="2070"/>
                  <a:pt x="520" y="2067"/>
                  <a:pt x="519" y="2065"/>
                </a:cubicBezTo>
                <a:cubicBezTo>
                  <a:pt x="516" y="2062"/>
                  <a:pt x="513" y="2062"/>
                  <a:pt x="510" y="2063"/>
                </a:cubicBezTo>
                <a:cubicBezTo>
                  <a:pt x="503" y="2065"/>
                  <a:pt x="499" y="2071"/>
                  <a:pt x="495" y="2077"/>
                </a:cubicBezTo>
                <a:cubicBezTo>
                  <a:pt x="490" y="2085"/>
                  <a:pt x="485" y="2092"/>
                  <a:pt x="482" y="2101"/>
                </a:cubicBezTo>
                <a:cubicBezTo>
                  <a:pt x="476" y="2116"/>
                  <a:pt x="472" y="2131"/>
                  <a:pt x="467" y="2146"/>
                </a:cubicBezTo>
                <a:cubicBezTo>
                  <a:pt x="466" y="2150"/>
                  <a:pt x="465" y="2154"/>
                  <a:pt x="463" y="2159"/>
                </a:cubicBezTo>
                <a:cubicBezTo>
                  <a:pt x="486" y="2159"/>
                  <a:pt x="486" y="2159"/>
                  <a:pt x="486" y="2159"/>
                </a:cubicBezTo>
                <a:cubicBezTo>
                  <a:pt x="489" y="2155"/>
                  <a:pt x="491" y="2152"/>
                  <a:pt x="493" y="2149"/>
                </a:cubicBezTo>
                <a:cubicBezTo>
                  <a:pt x="500" y="2137"/>
                  <a:pt x="506" y="2125"/>
                  <a:pt x="512" y="2113"/>
                </a:cubicBezTo>
                <a:cubicBezTo>
                  <a:pt x="517" y="2100"/>
                  <a:pt x="523" y="2088"/>
                  <a:pt x="521" y="2073"/>
                </a:cubicBezTo>
                <a:close/>
                <a:moveTo>
                  <a:pt x="438" y="1535"/>
                </a:moveTo>
                <a:cubicBezTo>
                  <a:pt x="440" y="1537"/>
                  <a:pt x="442" y="1538"/>
                  <a:pt x="444" y="1539"/>
                </a:cubicBezTo>
                <a:cubicBezTo>
                  <a:pt x="445" y="1539"/>
                  <a:pt x="446" y="1539"/>
                  <a:pt x="447" y="1539"/>
                </a:cubicBezTo>
                <a:cubicBezTo>
                  <a:pt x="448" y="1539"/>
                  <a:pt x="449" y="1538"/>
                  <a:pt x="450" y="1537"/>
                </a:cubicBezTo>
                <a:cubicBezTo>
                  <a:pt x="454" y="1532"/>
                  <a:pt x="448" y="1519"/>
                  <a:pt x="447" y="1514"/>
                </a:cubicBezTo>
                <a:cubicBezTo>
                  <a:pt x="443" y="1505"/>
                  <a:pt x="439" y="1498"/>
                  <a:pt x="435" y="1490"/>
                </a:cubicBezTo>
                <a:cubicBezTo>
                  <a:pt x="429" y="1476"/>
                  <a:pt x="422" y="1463"/>
                  <a:pt x="413" y="1451"/>
                </a:cubicBezTo>
                <a:cubicBezTo>
                  <a:pt x="410" y="1447"/>
                  <a:pt x="406" y="1442"/>
                  <a:pt x="401" y="1440"/>
                </a:cubicBezTo>
                <a:cubicBezTo>
                  <a:pt x="396" y="1438"/>
                  <a:pt x="390" y="1440"/>
                  <a:pt x="387" y="1445"/>
                </a:cubicBezTo>
                <a:cubicBezTo>
                  <a:pt x="385" y="1449"/>
                  <a:pt x="384" y="1453"/>
                  <a:pt x="385" y="1457"/>
                </a:cubicBezTo>
                <a:cubicBezTo>
                  <a:pt x="385" y="1461"/>
                  <a:pt x="386" y="1465"/>
                  <a:pt x="387" y="1469"/>
                </a:cubicBezTo>
                <a:cubicBezTo>
                  <a:pt x="398" y="1498"/>
                  <a:pt x="418" y="1518"/>
                  <a:pt x="438" y="1535"/>
                </a:cubicBezTo>
                <a:close/>
                <a:moveTo>
                  <a:pt x="401" y="2146"/>
                </a:moveTo>
                <a:cubicBezTo>
                  <a:pt x="396" y="2144"/>
                  <a:pt x="390" y="2146"/>
                  <a:pt x="387" y="2151"/>
                </a:cubicBezTo>
                <a:cubicBezTo>
                  <a:pt x="386" y="2153"/>
                  <a:pt x="385" y="2156"/>
                  <a:pt x="385" y="2159"/>
                </a:cubicBezTo>
                <a:cubicBezTo>
                  <a:pt x="415" y="2159"/>
                  <a:pt x="415" y="2159"/>
                  <a:pt x="415" y="2159"/>
                </a:cubicBezTo>
                <a:cubicBezTo>
                  <a:pt x="414" y="2158"/>
                  <a:pt x="414" y="2158"/>
                  <a:pt x="413" y="2157"/>
                </a:cubicBezTo>
                <a:cubicBezTo>
                  <a:pt x="410" y="2152"/>
                  <a:pt x="406" y="2148"/>
                  <a:pt x="401" y="2146"/>
                </a:cubicBezTo>
                <a:close/>
                <a:moveTo>
                  <a:pt x="526" y="2149"/>
                </a:moveTo>
                <a:cubicBezTo>
                  <a:pt x="526" y="2149"/>
                  <a:pt x="525" y="2149"/>
                  <a:pt x="525" y="2148"/>
                </a:cubicBezTo>
                <a:cubicBezTo>
                  <a:pt x="523" y="2147"/>
                  <a:pt x="520" y="2147"/>
                  <a:pt x="517" y="2148"/>
                </a:cubicBezTo>
                <a:cubicBezTo>
                  <a:pt x="512" y="2151"/>
                  <a:pt x="507" y="2154"/>
                  <a:pt x="502" y="2159"/>
                </a:cubicBezTo>
                <a:cubicBezTo>
                  <a:pt x="532" y="2159"/>
                  <a:pt x="532" y="2159"/>
                  <a:pt x="532" y="2159"/>
                </a:cubicBezTo>
                <a:cubicBezTo>
                  <a:pt x="531" y="2157"/>
                  <a:pt x="531" y="2155"/>
                  <a:pt x="530" y="2153"/>
                </a:cubicBezTo>
                <a:cubicBezTo>
                  <a:pt x="529" y="2152"/>
                  <a:pt x="528" y="2150"/>
                  <a:pt x="526" y="2149"/>
                </a:cubicBezTo>
                <a:close/>
                <a:moveTo>
                  <a:pt x="35" y="381"/>
                </a:moveTo>
                <a:cubicBezTo>
                  <a:pt x="40" y="390"/>
                  <a:pt x="46" y="399"/>
                  <a:pt x="51" y="407"/>
                </a:cubicBezTo>
                <a:cubicBezTo>
                  <a:pt x="54" y="411"/>
                  <a:pt x="68" y="436"/>
                  <a:pt x="68" y="426"/>
                </a:cubicBezTo>
                <a:cubicBezTo>
                  <a:pt x="68" y="414"/>
                  <a:pt x="65" y="401"/>
                  <a:pt x="62" y="390"/>
                </a:cubicBezTo>
                <a:cubicBezTo>
                  <a:pt x="59" y="373"/>
                  <a:pt x="54" y="355"/>
                  <a:pt x="49" y="339"/>
                </a:cubicBezTo>
                <a:cubicBezTo>
                  <a:pt x="45" y="324"/>
                  <a:pt x="39" y="301"/>
                  <a:pt x="26" y="296"/>
                </a:cubicBezTo>
                <a:cubicBezTo>
                  <a:pt x="21" y="294"/>
                  <a:pt x="16" y="296"/>
                  <a:pt x="13" y="300"/>
                </a:cubicBezTo>
                <a:cubicBezTo>
                  <a:pt x="9" y="305"/>
                  <a:pt x="9" y="314"/>
                  <a:pt x="11" y="321"/>
                </a:cubicBezTo>
                <a:cubicBezTo>
                  <a:pt x="17" y="342"/>
                  <a:pt x="25" y="362"/>
                  <a:pt x="35" y="381"/>
                </a:cubicBezTo>
                <a:close/>
                <a:moveTo>
                  <a:pt x="526" y="1444"/>
                </a:moveTo>
                <a:cubicBezTo>
                  <a:pt x="526" y="1443"/>
                  <a:pt x="525" y="1443"/>
                  <a:pt x="525" y="1443"/>
                </a:cubicBezTo>
                <a:cubicBezTo>
                  <a:pt x="523" y="1442"/>
                  <a:pt x="520" y="1442"/>
                  <a:pt x="517" y="1443"/>
                </a:cubicBezTo>
                <a:cubicBezTo>
                  <a:pt x="504" y="1448"/>
                  <a:pt x="493" y="1463"/>
                  <a:pt x="484" y="1476"/>
                </a:cubicBezTo>
                <a:cubicBezTo>
                  <a:pt x="473" y="1493"/>
                  <a:pt x="457" y="1529"/>
                  <a:pt x="460" y="1536"/>
                </a:cubicBezTo>
                <a:cubicBezTo>
                  <a:pt x="463" y="1542"/>
                  <a:pt x="501" y="1517"/>
                  <a:pt x="516" y="1497"/>
                </a:cubicBezTo>
                <a:cubicBezTo>
                  <a:pt x="524" y="1485"/>
                  <a:pt x="539" y="1464"/>
                  <a:pt x="530" y="1448"/>
                </a:cubicBezTo>
                <a:cubicBezTo>
                  <a:pt x="529" y="1446"/>
                  <a:pt x="528" y="1445"/>
                  <a:pt x="526" y="1444"/>
                </a:cubicBezTo>
                <a:close/>
                <a:moveTo>
                  <a:pt x="526" y="738"/>
                </a:moveTo>
                <a:cubicBezTo>
                  <a:pt x="526" y="738"/>
                  <a:pt x="525" y="738"/>
                  <a:pt x="525" y="737"/>
                </a:cubicBezTo>
                <a:cubicBezTo>
                  <a:pt x="523" y="736"/>
                  <a:pt x="520" y="736"/>
                  <a:pt x="517" y="737"/>
                </a:cubicBezTo>
                <a:cubicBezTo>
                  <a:pt x="504" y="743"/>
                  <a:pt x="493" y="757"/>
                  <a:pt x="484" y="770"/>
                </a:cubicBezTo>
                <a:cubicBezTo>
                  <a:pt x="473" y="788"/>
                  <a:pt x="457" y="824"/>
                  <a:pt x="460" y="830"/>
                </a:cubicBezTo>
                <a:cubicBezTo>
                  <a:pt x="463" y="836"/>
                  <a:pt x="501" y="811"/>
                  <a:pt x="516" y="791"/>
                </a:cubicBezTo>
                <a:cubicBezTo>
                  <a:pt x="524" y="780"/>
                  <a:pt x="539" y="758"/>
                  <a:pt x="530" y="742"/>
                </a:cubicBezTo>
                <a:cubicBezTo>
                  <a:pt x="529" y="741"/>
                  <a:pt x="528" y="739"/>
                  <a:pt x="526" y="738"/>
                </a:cubicBezTo>
                <a:close/>
                <a:moveTo>
                  <a:pt x="51" y="1841"/>
                </a:moveTo>
                <a:cubicBezTo>
                  <a:pt x="45" y="1827"/>
                  <a:pt x="38" y="1814"/>
                  <a:pt x="29" y="1802"/>
                </a:cubicBezTo>
                <a:cubicBezTo>
                  <a:pt x="26" y="1797"/>
                  <a:pt x="22" y="1793"/>
                  <a:pt x="17" y="1791"/>
                </a:cubicBezTo>
                <a:cubicBezTo>
                  <a:pt x="12" y="1789"/>
                  <a:pt x="6" y="1791"/>
                  <a:pt x="3" y="1796"/>
                </a:cubicBezTo>
                <a:cubicBezTo>
                  <a:pt x="1" y="1800"/>
                  <a:pt x="0" y="1804"/>
                  <a:pt x="1" y="1808"/>
                </a:cubicBezTo>
                <a:cubicBezTo>
                  <a:pt x="1" y="1812"/>
                  <a:pt x="2" y="1816"/>
                  <a:pt x="3" y="1820"/>
                </a:cubicBezTo>
                <a:cubicBezTo>
                  <a:pt x="14" y="1849"/>
                  <a:pt x="34" y="1869"/>
                  <a:pt x="54" y="1886"/>
                </a:cubicBezTo>
                <a:cubicBezTo>
                  <a:pt x="56" y="1887"/>
                  <a:pt x="58" y="1889"/>
                  <a:pt x="60" y="1890"/>
                </a:cubicBezTo>
                <a:cubicBezTo>
                  <a:pt x="61" y="1890"/>
                  <a:pt x="62" y="1890"/>
                  <a:pt x="63" y="1890"/>
                </a:cubicBezTo>
                <a:cubicBezTo>
                  <a:pt x="64" y="1890"/>
                  <a:pt x="65" y="1889"/>
                  <a:pt x="66" y="1888"/>
                </a:cubicBezTo>
                <a:cubicBezTo>
                  <a:pt x="70" y="1883"/>
                  <a:pt x="64" y="1869"/>
                  <a:pt x="63" y="1865"/>
                </a:cubicBezTo>
                <a:cubicBezTo>
                  <a:pt x="59" y="1856"/>
                  <a:pt x="55" y="1849"/>
                  <a:pt x="51" y="1841"/>
                </a:cubicBezTo>
                <a:close/>
                <a:moveTo>
                  <a:pt x="3" y="1116"/>
                </a:moveTo>
                <a:cubicBezTo>
                  <a:pt x="14" y="1146"/>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3"/>
                  <a:pt x="55" y="1145"/>
                  <a:pt x="51" y="1137"/>
                </a:cubicBezTo>
                <a:cubicBezTo>
                  <a:pt x="45" y="1124"/>
                  <a:pt x="38" y="1110"/>
                  <a:pt x="29" y="1099"/>
                </a:cubicBezTo>
                <a:cubicBezTo>
                  <a:pt x="26" y="1094"/>
                  <a:pt x="22" y="1089"/>
                  <a:pt x="17" y="1087"/>
                </a:cubicBezTo>
                <a:cubicBezTo>
                  <a:pt x="12" y="1086"/>
                  <a:pt x="6" y="1087"/>
                  <a:pt x="3" y="1093"/>
                </a:cubicBezTo>
                <a:cubicBezTo>
                  <a:pt x="1" y="1096"/>
                  <a:pt x="0" y="1100"/>
                  <a:pt x="1" y="1104"/>
                </a:cubicBezTo>
                <a:cubicBezTo>
                  <a:pt x="1" y="1109"/>
                  <a:pt x="2" y="1112"/>
                  <a:pt x="3" y="1116"/>
                </a:cubicBezTo>
                <a:close/>
                <a:moveTo>
                  <a:pt x="49" y="1751"/>
                </a:moveTo>
                <a:cubicBezTo>
                  <a:pt x="45" y="1736"/>
                  <a:pt x="39" y="1713"/>
                  <a:pt x="26" y="1708"/>
                </a:cubicBezTo>
                <a:cubicBezTo>
                  <a:pt x="21" y="1706"/>
                  <a:pt x="16" y="1708"/>
                  <a:pt x="13" y="1712"/>
                </a:cubicBezTo>
                <a:cubicBezTo>
                  <a:pt x="9" y="1718"/>
                  <a:pt x="9" y="1726"/>
                  <a:pt x="11" y="1733"/>
                </a:cubicBezTo>
                <a:cubicBezTo>
                  <a:pt x="17" y="1754"/>
                  <a:pt x="25" y="1774"/>
                  <a:pt x="35" y="1793"/>
                </a:cubicBezTo>
                <a:cubicBezTo>
                  <a:pt x="40" y="1802"/>
                  <a:pt x="46" y="1811"/>
                  <a:pt x="51" y="1820"/>
                </a:cubicBezTo>
                <a:cubicBezTo>
                  <a:pt x="54" y="1824"/>
                  <a:pt x="68" y="1848"/>
                  <a:pt x="68" y="1838"/>
                </a:cubicBezTo>
                <a:cubicBezTo>
                  <a:pt x="68" y="1826"/>
                  <a:pt x="65" y="1813"/>
                  <a:pt x="62" y="1802"/>
                </a:cubicBezTo>
                <a:cubicBezTo>
                  <a:pt x="59" y="1785"/>
                  <a:pt x="54" y="1768"/>
                  <a:pt x="49" y="1751"/>
                </a:cubicBezTo>
                <a:close/>
                <a:moveTo>
                  <a:pt x="3" y="408"/>
                </a:moveTo>
                <a:cubicBezTo>
                  <a:pt x="14" y="437"/>
                  <a:pt x="34" y="457"/>
                  <a:pt x="54" y="474"/>
                </a:cubicBezTo>
                <a:cubicBezTo>
                  <a:pt x="56" y="475"/>
                  <a:pt x="58" y="477"/>
                  <a:pt x="60" y="478"/>
                </a:cubicBezTo>
                <a:cubicBezTo>
                  <a:pt x="61" y="478"/>
                  <a:pt x="62" y="478"/>
                  <a:pt x="63" y="478"/>
                </a:cubicBezTo>
                <a:cubicBezTo>
                  <a:pt x="64" y="478"/>
                  <a:pt x="65" y="477"/>
                  <a:pt x="66" y="476"/>
                </a:cubicBezTo>
                <a:cubicBezTo>
                  <a:pt x="70" y="471"/>
                  <a:pt x="64" y="457"/>
                  <a:pt x="63" y="453"/>
                </a:cubicBezTo>
                <a:cubicBezTo>
                  <a:pt x="59" y="444"/>
                  <a:pt x="55" y="436"/>
                  <a:pt x="51" y="429"/>
                </a:cubicBezTo>
                <a:cubicBezTo>
                  <a:pt x="45" y="415"/>
                  <a:pt x="38" y="402"/>
                  <a:pt x="29" y="390"/>
                </a:cubicBezTo>
                <a:cubicBezTo>
                  <a:pt x="26" y="385"/>
                  <a:pt x="22" y="381"/>
                  <a:pt x="17" y="379"/>
                </a:cubicBezTo>
                <a:cubicBezTo>
                  <a:pt x="12" y="377"/>
                  <a:pt x="6" y="379"/>
                  <a:pt x="3" y="384"/>
                </a:cubicBezTo>
                <a:cubicBezTo>
                  <a:pt x="1" y="387"/>
                  <a:pt x="0" y="392"/>
                  <a:pt x="1" y="396"/>
                </a:cubicBezTo>
                <a:cubicBezTo>
                  <a:pt x="1" y="400"/>
                  <a:pt x="2" y="404"/>
                  <a:pt x="3" y="408"/>
                </a:cubicBezTo>
                <a:close/>
                <a:moveTo>
                  <a:pt x="142" y="1794"/>
                </a:moveTo>
                <a:cubicBezTo>
                  <a:pt x="142" y="1794"/>
                  <a:pt x="141" y="1794"/>
                  <a:pt x="141" y="1794"/>
                </a:cubicBezTo>
                <a:cubicBezTo>
                  <a:pt x="139" y="1793"/>
                  <a:pt x="136" y="1793"/>
                  <a:pt x="133" y="1794"/>
                </a:cubicBezTo>
                <a:cubicBezTo>
                  <a:pt x="120" y="1799"/>
                  <a:pt x="109" y="1814"/>
                  <a:pt x="100" y="1827"/>
                </a:cubicBezTo>
                <a:cubicBezTo>
                  <a:pt x="89" y="1844"/>
                  <a:pt x="73" y="1880"/>
                  <a:pt x="76" y="1886"/>
                </a:cubicBezTo>
                <a:cubicBezTo>
                  <a:pt x="79" y="1893"/>
                  <a:pt x="117" y="1868"/>
                  <a:pt x="132" y="1847"/>
                </a:cubicBezTo>
                <a:cubicBezTo>
                  <a:pt x="140" y="1836"/>
                  <a:pt x="155" y="1815"/>
                  <a:pt x="146" y="1799"/>
                </a:cubicBezTo>
                <a:cubicBezTo>
                  <a:pt x="145" y="1797"/>
                  <a:pt x="144" y="1796"/>
                  <a:pt x="142" y="1794"/>
                </a:cubicBezTo>
                <a:close/>
                <a:moveTo>
                  <a:pt x="142" y="1091"/>
                </a:moveTo>
                <a:cubicBezTo>
                  <a:pt x="142" y="1091"/>
                  <a:pt x="141" y="1090"/>
                  <a:pt x="141" y="1090"/>
                </a:cubicBezTo>
                <a:cubicBezTo>
                  <a:pt x="139" y="1089"/>
                  <a:pt x="136" y="1089"/>
                  <a:pt x="133" y="1090"/>
                </a:cubicBezTo>
                <a:cubicBezTo>
                  <a:pt x="120" y="1095"/>
                  <a:pt x="109" y="1110"/>
                  <a:pt x="100" y="1123"/>
                </a:cubicBezTo>
                <a:cubicBezTo>
                  <a:pt x="89" y="1140"/>
                  <a:pt x="73" y="1176"/>
                  <a:pt x="76" y="1183"/>
                </a:cubicBezTo>
                <a:cubicBezTo>
                  <a:pt x="79" y="1189"/>
                  <a:pt x="117" y="1164"/>
                  <a:pt x="132" y="1144"/>
                </a:cubicBezTo>
                <a:cubicBezTo>
                  <a:pt x="140" y="1133"/>
                  <a:pt x="155" y="1111"/>
                  <a:pt x="146" y="1095"/>
                </a:cubicBezTo>
                <a:cubicBezTo>
                  <a:pt x="145" y="1093"/>
                  <a:pt x="144" y="1092"/>
                  <a:pt x="142" y="1091"/>
                </a:cubicBezTo>
                <a:close/>
                <a:moveTo>
                  <a:pt x="74" y="1778"/>
                </a:moveTo>
                <a:cubicBezTo>
                  <a:pt x="76" y="1773"/>
                  <a:pt x="77" y="1767"/>
                  <a:pt x="78" y="1762"/>
                </a:cubicBezTo>
                <a:cubicBezTo>
                  <a:pt x="80" y="1752"/>
                  <a:pt x="81" y="1742"/>
                  <a:pt x="82" y="1732"/>
                </a:cubicBezTo>
                <a:cubicBezTo>
                  <a:pt x="85" y="1715"/>
                  <a:pt x="87" y="1698"/>
                  <a:pt x="87" y="1681"/>
                </a:cubicBezTo>
                <a:cubicBezTo>
                  <a:pt x="88" y="1666"/>
                  <a:pt x="89" y="1644"/>
                  <a:pt x="77" y="1636"/>
                </a:cubicBezTo>
                <a:cubicBezTo>
                  <a:pt x="72" y="1633"/>
                  <a:pt x="65" y="1635"/>
                  <a:pt x="61" y="1640"/>
                </a:cubicBezTo>
                <a:cubicBezTo>
                  <a:pt x="57" y="1645"/>
                  <a:pt x="55" y="1653"/>
                  <a:pt x="54" y="1660"/>
                </a:cubicBezTo>
                <a:cubicBezTo>
                  <a:pt x="55" y="1685"/>
                  <a:pt x="58" y="1710"/>
                  <a:pt x="61" y="1735"/>
                </a:cubicBezTo>
                <a:cubicBezTo>
                  <a:pt x="63" y="1745"/>
                  <a:pt x="64" y="1755"/>
                  <a:pt x="66" y="1765"/>
                </a:cubicBezTo>
                <a:cubicBezTo>
                  <a:pt x="67" y="1768"/>
                  <a:pt x="70" y="1786"/>
                  <a:pt x="74" y="1778"/>
                </a:cubicBezTo>
                <a:close/>
                <a:moveTo>
                  <a:pt x="92" y="1819"/>
                </a:moveTo>
                <a:cubicBezTo>
                  <a:pt x="98" y="1811"/>
                  <a:pt x="104" y="1803"/>
                  <a:pt x="109" y="1794"/>
                </a:cubicBezTo>
                <a:cubicBezTo>
                  <a:pt x="116" y="1783"/>
                  <a:pt x="122" y="1771"/>
                  <a:pt x="128" y="1758"/>
                </a:cubicBezTo>
                <a:cubicBezTo>
                  <a:pt x="133" y="1746"/>
                  <a:pt x="139" y="1733"/>
                  <a:pt x="137" y="1718"/>
                </a:cubicBezTo>
                <a:cubicBezTo>
                  <a:pt x="137" y="1715"/>
                  <a:pt x="136" y="1712"/>
                  <a:pt x="135" y="1710"/>
                </a:cubicBezTo>
                <a:cubicBezTo>
                  <a:pt x="132" y="1707"/>
                  <a:pt x="129" y="1707"/>
                  <a:pt x="126" y="1708"/>
                </a:cubicBezTo>
                <a:cubicBezTo>
                  <a:pt x="119" y="1710"/>
                  <a:pt x="115" y="1716"/>
                  <a:pt x="111" y="1723"/>
                </a:cubicBezTo>
                <a:cubicBezTo>
                  <a:pt x="106" y="1730"/>
                  <a:pt x="101" y="1738"/>
                  <a:pt x="98" y="1747"/>
                </a:cubicBezTo>
                <a:cubicBezTo>
                  <a:pt x="92" y="1761"/>
                  <a:pt x="88" y="1777"/>
                  <a:pt x="83" y="1792"/>
                </a:cubicBezTo>
                <a:cubicBezTo>
                  <a:pt x="79" y="1807"/>
                  <a:pt x="70" y="1833"/>
                  <a:pt x="74" y="1837"/>
                </a:cubicBezTo>
                <a:cubicBezTo>
                  <a:pt x="77" y="1841"/>
                  <a:pt x="87" y="1826"/>
                  <a:pt x="92" y="1819"/>
                </a:cubicBezTo>
                <a:close/>
              </a:path>
            </a:pathLst>
          </a:custGeom>
          <a:solidFill>
            <a:schemeClr val="accent2">
              <a:lumMod val="40000"/>
              <a:lumOff val="60000"/>
              <a:alpha val="75000"/>
            </a:schemeClr>
          </a:solidFill>
          <a:ln>
            <a:noFill/>
          </a:ln>
        </p:spPr>
      </p:sp>
      <p:sp>
        <p:nvSpPr>
          <p:cNvPr id="2" name="Date Placeholder 1"/>
          <p:cNvSpPr>
            <a:spLocks noGrp="1"/>
          </p:cNvSpPr>
          <p:nvPr>
            <p:ph type="dt" sz="half" idx="10"/>
          </p:nvPr>
        </p:nvSpPr>
        <p:spPr/>
        <p:txBody>
          <a:bodyPr/>
          <a:lstStyle/>
          <a:p>
            <a:fld id="{BFA43032-2D04-4AE5-ACEF-DF15978BD029}" type="datetimeFigureOut">
              <a:rPr lang="en-GB" smtClean="0"/>
              <a:t>08/02/2016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19B03B-739E-488D-8FF8-755FB8C1A7C0}" type="slidenum">
              <a:rPr lang="en-GB" smtClean="0"/>
              <a:t>‹#›</a:t>
            </a:fld>
            <a:endParaRPr lang="en-GB"/>
          </a:p>
        </p:txBody>
      </p:sp>
    </p:spTree>
    <p:extLst>
      <p:ext uri="{BB962C8B-B14F-4D97-AF65-F5344CB8AC3E}">
        <p14:creationId xmlns:p14="http://schemas.microsoft.com/office/powerpoint/2010/main" val="1108469945"/>
      </p:ext>
    </p:extLst>
  </p:cSld>
  <p:clrMapOvr>
    <a:masterClrMapping/>
  </p:clrMapOvr>
  <p:extLst mod="1">
    <p:ext uri="{DCECCB84-F9BA-43D5-87BE-67443E8EF086}">
      <p15:sldGuideLst xmlns:p15="http://schemas.microsoft.com/office/powerpoint/2012/main">
        <p15:guide id="1" pos="5400">
          <p15:clr>
            <a:srgbClr val="FBAE40"/>
          </p15:clr>
        </p15:guide>
        <p15:guide id="0" pos="405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5"/>
          <p:cNvSpPr>
            <a:spLocks noEditPoints="1"/>
          </p:cNvSpPr>
          <p:nvPr/>
        </p:nvSpPr>
        <p:spPr bwMode="auto">
          <a:xfrm>
            <a:off x="7241250" y="1"/>
            <a:ext cx="1719870" cy="6858000"/>
          </a:xfrm>
          <a:custGeom>
            <a:avLst/>
            <a:gdLst/>
            <a:ahLst/>
            <a:cxnLst/>
            <a:rect l="0" t="0" r="r" b="b"/>
            <a:pathLst>
              <a:path w="539" h="2159">
                <a:moveTo>
                  <a:pt x="387" y="764"/>
                </a:moveTo>
                <a:cubicBezTo>
                  <a:pt x="398" y="793"/>
                  <a:pt x="418" y="813"/>
                  <a:pt x="438" y="829"/>
                </a:cubicBezTo>
                <a:cubicBezTo>
                  <a:pt x="440" y="831"/>
                  <a:pt x="442" y="833"/>
                  <a:pt x="444" y="833"/>
                </a:cubicBezTo>
                <a:cubicBezTo>
                  <a:pt x="445" y="833"/>
                  <a:pt x="446" y="834"/>
                  <a:pt x="447" y="833"/>
                </a:cubicBezTo>
                <a:cubicBezTo>
                  <a:pt x="448" y="833"/>
                  <a:pt x="449" y="833"/>
                  <a:pt x="450" y="831"/>
                </a:cubicBezTo>
                <a:cubicBezTo>
                  <a:pt x="454" y="826"/>
                  <a:pt x="448" y="813"/>
                  <a:pt x="447" y="808"/>
                </a:cubicBezTo>
                <a:cubicBezTo>
                  <a:pt x="443" y="800"/>
                  <a:pt x="439" y="792"/>
                  <a:pt x="435" y="784"/>
                </a:cubicBezTo>
                <a:cubicBezTo>
                  <a:pt x="429" y="771"/>
                  <a:pt x="422" y="758"/>
                  <a:pt x="413" y="746"/>
                </a:cubicBezTo>
                <a:cubicBezTo>
                  <a:pt x="410" y="741"/>
                  <a:pt x="406" y="736"/>
                  <a:pt x="401" y="735"/>
                </a:cubicBezTo>
                <a:cubicBezTo>
                  <a:pt x="396" y="733"/>
                  <a:pt x="390" y="734"/>
                  <a:pt x="387" y="740"/>
                </a:cubicBezTo>
                <a:cubicBezTo>
                  <a:pt x="385" y="743"/>
                  <a:pt x="384" y="747"/>
                  <a:pt x="385" y="752"/>
                </a:cubicBezTo>
                <a:cubicBezTo>
                  <a:pt x="385" y="756"/>
                  <a:pt x="386" y="760"/>
                  <a:pt x="387" y="764"/>
                </a:cubicBezTo>
                <a:close/>
                <a:moveTo>
                  <a:pt x="458" y="16"/>
                </a:moveTo>
                <a:cubicBezTo>
                  <a:pt x="460" y="11"/>
                  <a:pt x="461" y="5"/>
                  <a:pt x="462" y="0"/>
                </a:cubicBezTo>
                <a:cubicBezTo>
                  <a:pt x="450" y="0"/>
                  <a:pt x="450" y="0"/>
                  <a:pt x="450" y="0"/>
                </a:cubicBezTo>
                <a:cubicBezTo>
                  <a:pt x="450" y="1"/>
                  <a:pt x="450" y="2"/>
                  <a:pt x="450" y="3"/>
                </a:cubicBezTo>
                <a:cubicBezTo>
                  <a:pt x="451" y="5"/>
                  <a:pt x="454" y="24"/>
                  <a:pt x="458" y="16"/>
                </a:cubicBezTo>
                <a:close/>
                <a:moveTo>
                  <a:pt x="435" y="58"/>
                </a:moveTo>
                <a:cubicBezTo>
                  <a:pt x="438" y="62"/>
                  <a:pt x="452" y="86"/>
                  <a:pt x="452" y="76"/>
                </a:cubicBezTo>
                <a:cubicBezTo>
                  <a:pt x="452" y="64"/>
                  <a:pt x="449" y="51"/>
                  <a:pt x="446" y="40"/>
                </a:cubicBezTo>
                <a:cubicBezTo>
                  <a:pt x="443" y="27"/>
                  <a:pt x="440" y="13"/>
                  <a:pt x="437" y="0"/>
                </a:cubicBezTo>
                <a:cubicBezTo>
                  <a:pt x="405" y="0"/>
                  <a:pt x="405" y="0"/>
                  <a:pt x="405" y="0"/>
                </a:cubicBezTo>
                <a:cubicBezTo>
                  <a:pt x="409" y="11"/>
                  <a:pt x="414" y="21"/>
                  <a:pt x="419" y="31"/>
                </a:cubicBezTo>
                <a:cubicBezTo>
                  <a:pt x="424" y="40"/>
                  <a:pt x="430" y="49"/>
                  <a:pt x="435" y="58"/>
                </a:cubicBezTo>
                <a:close/>
                <a:moveTo>
                  <a:pt x="387" y="58"/>
                </a:moveTo>
                <a:cubicBezTo>
                  <a:pt x="398" y="87"/>
                  <a:pt x="418" y="107"/>
                  <a:pt x="438" y="124"/>
                </a:cubicBezTo>
                <a:cubicBezTo>
                  <a:pt x="440" y="125"/>
                  <a:pt x="442" y="127"/>
                  <a:pt x="444" y="128"/>
                </a:cubicBezTo>
                <a:cubicBezTo>
                  <a:pt x="445" y="128"/>
                  <a:pt x="446" y="128"/>
                  <a:pt x="447" y="128"/>
                </a:cubicBezTo>
                <a:cubicBezTo>
                  <a:pt x="448" y="128"/>
                  <a:pt x="449" y="127"/>
                  <a:pt x="450" y="126"/>
                </a:cubicBezTo>
                <a:cubicBezTo>
                  <a:pt x="454" y="121"/>
                  <a:pt x="448" y="107"/>
                  <a:pt x="447" y="103"/>
                </a:cubicBezTo>
                <a:cubicBezTo>
                  <a:pt x="443" y="94"/>
                  <a:pt x="439" y="87"/>
                  <a:pt x="435" y="79"/>
                </a:cubicBezTo>
                <a:cubicBezTo>
                  <a:pt x="429" y="65"/>
                  <a:pt x="422" y="52"/>
                  <a:pt x="413" y="40"/>
                </a:cubicBezTo>
                <a:cubicBezTo>
                  <a:pt x="410" y="35"/>
                  <a:pt x="406" y="31"/>
                  <a:pt x="401" y="29"/>
                </a:cubicBezTo>
                <a:cubicBezTo>
                  <a:pt x="396" y="27"/>
                  <a:pt x="390" y="29"/>
                  <a:pt x="387" y="34"/>
                </a:cubicBezTo>
                <a:cubicBezTo>
                  <a:pt x="385" y="37"/>
                  <a:pt x="384" y="42"/>
                  <a:pt x="385" y="46"/>
                </a:cubicBezTo>
                <a:cubicBezTo>
                  <a:pt x="385" y="50"/>
                  <a:pt x="386" y="54"/>
                  <a:pt x="387" y="58"/>
                </a:cubicBezTo>
                <a:close/>
                <a:moveTo>
                  <a:pt x="66" y="352"/>
                </a:moveTo>
                <a:cubicBezTo>
                  <a:pt x="67" y="355"/>
                  <a:pt x="70" y="374"/>
                  <a:pt x="74" y="366"/>
                </a:cubicBezTo>
                <a:cubicBezTo>
                  <a:pt x="76" y="361"/>
                  <a:pt x="77" y="355"/>
                  <a:pt x="78" y="350"/>
                </a:cubicBezTo>
                <a:cubicBezTo>
                  <a:pt x="80" y="340"/>
                  <a:pt x="81" y="330"/>
                  <a:pt x="82" y="320"/>
                </a:cubicBezTo>
                <a:cubicBezTo>
                  <a:pt x="85" y="303"/>
                  <a:pt x="87" y="286"/>
                  <a:pt x="87" y="268"/>
                </a:cubicBezTo>
                <a:cubicBezTo>
                  <a:pt x="88" y="254"/>
                  <a:pt x="89" y="232"/>
                  <a:pt x="77" y="224"/>
                </a:cubicBezTo>
                <a:cubicBezTo>
                  <a:pt x="72" y="221"/>
                  <a:pt x="65" y="223"/>
                  <a:pt x="61" y="228"/>
                </a:cubicBezTo>
                <a:cubicBezTo>
                  <a:pt x="57" y="233"/>
                  <a:pt x="55" y="241"/>
                  <a:pt x="54" y="248"/>
                </a:cubicBezTo>
                <a:cubicBezTo>
                  <a:pt x="55" y="273"/>
                  <a:pt x="58" y="298"/>
                  <a:pt x="61" y="323"/>
                </a:cubicBezTo>
                <a:cubicBezTo>
                  <a:pt x="63" y="333"/>
                  <a:pt x="64" y="343"/>
                  <a:pt x="66" y="352"/>
                </a:cubicBezTo>
                <a:close/>
                <a:moveTo>
                  <a:pt x="74" y="425"/>
                </a:moveTo>
                <a:cubicBezTo>
                  <a:pt x="77" y="429"/>
                  <a:pt x="87" y="414"/>
                  <a:pt x="92" y="406"/>
                </a:cubicBezTo>
                <a:cubicBezTo>
                  <a:pt x="98" y="399"/>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6"/>
                </a:cubicBezTo>
                <a:cubicBezTo>
                  <a:pt x="119" y="298"/>
                  <a:pt x="115" y="304"/>
                  <a:pt x="111" y="310"/>
                </a:cubicBezTo>
                <a:cubicBezTo>
                  <a:pt x="106" y="318"/>
                  <a:pt x="101" y="326"/>
                  <a:pt x="98" y="335"/>
                </a:cubicBezTo>
                <a:cubicBezTo>
                  <a:pt x="92" y="349"/>
                  <a:pt x="88" y="364"/>
                  <a:pt x="83" y="380"/>
                </a:cubicBezTo>
                <a:cubicBezTo>
                  <a:pt x="79" y="394"/>
                  <a:pt x="70" y="421"/>
                  <a:pt x="74" y="425"/>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30"/>
                  <a:pt x="137" y="1015"/>
                </a:cubicBezTo>
                <a:cubicBezTo>
                  <a:pt x="137" y="1012"/>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77" y="933"/>
                </a:moveTo>
                <a:cubicBezTo>
                  <a:pt x="72" y="930"/>
                  <a:pt x="65" y="932"/>
                  <a:pt x="61" y="937"/>
                </a:cubicBezTo>
                <a:cubicBezTo>
                  <a:pt x="57" y="942"/>
                  <a:pt x="55" y="949"/>
                  <a:pt x="54" y="956"/>
                </a:cubicBezTo>
                <a:cubicBezTo>
                  <a:pt x="55" y="982"/>
                  <a:pt x="58" y="1006"/>
                  <a:pt x="61" y="1031"/>
                </a:cubicBezTo>
                <a:cubicBezTo>
                  <a:pt x="63" y="1041"/>
                  <a:pt x="64" y="1051"/>
                  <a:pt x="66" y="1061"/>
                </a:cubicBezTo>
                <a:cubicBezTo>
                  <a:pt x="67" y="1064"/>
                  <a:pt x="70" y="1082"/>
                  <a:pt x="74" y="1074"/>
                </a:cubicBezTo>
                <a:cubicBezTo>
                  <a:pt x="76" y="1070"/>
                  <a:pt x="77" y="1063"/>
                  <a:pt x="78" y="1058"/>
                </a:cubicBezTo>
                <a:cubicBezTo>
                  <a:pt x="80" y="1048"/>
                  <a:pt x="81" y="1038"/>
                  <a:pt x="82" y="1028"/>
                </a:cubicBezTo>
                <a:cubicBezTo>
                  <a:pt x="85" y="1011"/>
                  <a:pt x="87" y="994"/>
                  <a:pt x="87" y="977"/>
                </a:cubicBezTo>
                <a:cubicBezTo>
                  <a:pt x="88" y="963"/>
                  <a:pt x="89" y="940"/>
                  <a:pt x="77" y="933"/>
                </a:cubicBezTo>
                <a:close/>
                <a:moveTo>
                  <a:pt x="49" y="1047"/>
                </a:moveTo>
                <a:cubicBezTo>
                  <a:pt x="45" y="1033"/>
                  <a:pt x="39" y="1009"/>
                  <a:pt x="26" y="1004"/>
                </a:cubicBezTo>
                <a:cubicBezTo>
                  <a:pt x="21" y="1003"/>
                  <a:pt x="16" y="1004"/>
                  <a:pt x="13" y="1008"/>
                </a:cubicBezTo>
                <a:cubicBezTo>
                  <a:pt x="9" y="1014"/>
                  <a:pt x="9" y="1022"/>
                  <a:pt x="11" y="1029"/>
                </a:cubicBezTo>
                <a:cubicBezTo>
                  <a:pt x="17" y="1050"/>
                  <a:pt x="25" y="1071"/>
                  <a:pt x="35" y="1089"/>
                </a:cubicBezTo>
                <a:cubicBezTo>
                  <a:pt x="40" y="1098"/>
                  <a:pt x="46" y="1107"/>
                  <a:pt x="51" y="1116"/>
                </a:cubicBezTo>
                <a:cubicBezTo>
                  <a:pt x="54" y="1120"/>
                  <a:pt x="68" y="1144"/>
                  <a:pt x="68" y="1134"/>
                </a:cubicBezTo>
                <a:cubicBezTo>
                  <a:pt x="68" y="1122"/>
                  <a:pt x="65" y="1110"/>
                  <a:pt x="62" y="1098"/>
                </a:cubicBezTo>
                <a:cubicBezTo>
                  <a:pt x="59" y="1081"/>
                  <a:pt x="54" y="1064"/>
                  <a:pt x="49" y="1047"/>
                </a:cubicBezTo>
                <a:close/>
                <a:moveTo>
                  <a:pt x="458" y="1486"/>
                </a:moveTo>
                <a:cubicBezTo>
                  <a:pt x="461" y="1490"/>
                  <a:pt x="471" y="1475"/>
                  <a:pt x="476" y="1468"/>
                </a:cubicBezTo>
                <a:cubicBezTo>
                  <a:pt x="482" y="1460"/>
                  <a:pt x="488" y="1452"/>
                  <a:pt x="493" y="1443"/>
                </a:cubicBezTo>
                <a:cubicBezTo>
                  <a:pt x="500" y="1432"/>
                  <a:pt x="506" y="1420"/>
                  <a:pt x="512" y="1407"/>
                </a:cubicBezTo>
                <a:cubicBezTo>
                  <a:pt x="517" y="1395"/>
                  <a:pt x="523" y="1382"/>
                  <a:pt x="521" y="1368"/>
                </a:cubicBezTo>
                <a:cubicBezTo>
                  <a:pt x="521" y="1364"/>
                  <a:pt x="520" y="1361"/>
                  <a:pt x="519" y="1359"/>
                </a:cubicBezTo>
                <a:cubicBezTo>
                  <a:pt x="516" y="1356"/>
                  <a:pt x="513" y="1356"/>
                  <a:pt x="510" y="1357"/>
                </a:cubicBezTo>
                <a:cubicBezTo>
                  <a:pt x="503" y="1359"/>
                  <a:pt x="499" y="1365"/>
                  <a:pt x="495" y="1372"/>
                </a:cubicBezTo>
                <a:cubicBezTo>
                  <a:pt x="490" y="1379"/>
                  <a:pt x="485" y="1387"/>
                  <a:pt x="482" y="1396"/>
                </a:cubicBezTo>
                <a:cubicBezTo>
                  <a:pt x="476" y="1411"/>
                  <a:pt x="472" y="1426"/>
                  <a:pt x="467" y="1441"/>
                </a:cubicBezTo>
                <a:cubicBezTo>
                  <a:pt x="463" y="1456"/>
                  <a:pt x="454" y="1482"/>
                  <a:pt x="458" y="1486"/>
                </a:cubicBezTo>
                <a:close/>
                <a:moveTo>
                  <a:pt x="461" y="1285"/>
                </a:moveTo>
                <a:cubicBezTo>
                  <a:pt x="456" y="1282"/>
                  <a:pt x="449" y="1285"/>
                  <a:pt x="445" y="1290"/>
                </a:cubicBezTo>
                <a:cubicBezTo>
                  <a:pt x="441" y="1295"/>
                  <a:pt x="439" y="1302"/>
                  <a:pt x="438" y="1309"/>
                </a:cubicBezTo>
                <a:cubicBezTo>
                  <a:pt x="439" y="1334"/>
                  <a:pt x="442" y="1359"/>
                  <a:pt x="445" y="1384"/>
                </a:cubicBezTo>
                <a:cubicBezTo>
                  <a:pt x="447" y="1394"/>
                  <a:pt x="448" y="1404"/>
                  <a:pt x="450" y="1414"/>
                </a:cubicBezTo>
                <a:cubicBezTo>
                  <a:pt x="451" y="1417"/>
                  <a:pt x="454" y="1435"/>
                  <a:pt x="458" y="1427"/>
                </a:cubicBezTo>
                <a:cubicBezTo>
                  <a:pt x="460" y="1423"/>
                  <a:pt x="461" y="1416"/>
                  <a:pt x="462" y="1411"/>
                </a:cubicBezTo>
                <a:cubicBezTo>
                  <a:pt x="464" y="1401"/>
                  <a:pt x="465" y="1391"/>
                  <a:pt x="466" y="1381"/>
                </a:cubicBezTo>
                <a:cubicBezTo>
                  <a:pt x="469" y="1364"/>
                  <a:pt x="471" y="1347"/>
                  <a:pt x="471" y="1330"/>
                </a:cubicBezTo>
                <a:cubicBezTo>
                  <a:pt x="472" y="1316"/>
                  <a:pt x="473" y="1293"/>
                  <a:pt x="461" y="1285"/>
                </a:cubicBezTo>
                <a:close/>
                <a:moveTo>
                  <a:pt x="484" y="65"/>
                </a:moveTo>
                <a:cubicBezTo>
                  <a:pt x="473" y="82"/>
                  <a:pt x="457" y="118"/>
                  <a:pt x="460" y="124"/>
                </a:cubicBezTo>
                <a:cubicBezTo>
                  <a:pt x="463" y="131"/>
                  <a:pt x="501" y="106"/>
                  <a:pt x="516" y="85"/>
                </a:cubicBezTo>
                <a:cubicBezTo>
                  <a:pt x="524" y="74"/>
                  <a:pt x="539" y="52"/>
                  <a:pt x="530" y="37"/>
                </a:cubicBezTo>
                <a:cubicBezTo>
                  <a:pt x="529" y="35"/>
                  <a:pt x="528" y="33"/>
                  <a:pt x="526" y="32"/>
                </a:cubicBezTo>
                <a:cubicBezTo>
                  <a:pt x="526" y="32"/>
                  <a:pt x="525" y="32"/>
                  <a:pt x="525" y="32"/>
                </a:cubicBezTo>
                <a:cubicBezTo>
                  <a:pt x="523" y="31"/>
                  <a:pt x="520" y="31"/>
                  <a:pt x="517" y="32"/>
                </a:cubicBezTo>
                <a:cubicBezTo>
                  <a:pt x="504" y="37"/>
                  <a:pt x="493" y="52"/>
                  <a:pt x="484" y="65"/>
                </a:cubicBezTo>
                <a:close/>
                <a:moveTo>
                  <a:pt x="433" y="1400"/>
                </a:moveTo>
                <a:cubicBezTo>
                  <a:pt x="429" y="1385"/>
                  <a:pt x="423" y="1362"/>
                  <a:pt x="409" y="1357"/>
                </a:cubicBezTo>
                <a:cubicBezTo>
                  <a:pt x="405" y="1356"/>
                  <a:pt x="400" y="1357"/>
                  <a:pt x="397" y="1361"/>
                </a:cubicBezTo>
                <a:cubicBezTo>
                  <a:pt x="393" y="1367"/>
                  <a:pt x="393" y="1375"/>
                  <a:pt x="395" y="1382"/>
                </a:cubicBezTo>
                <a:cubicBezTo>
                  <a:pt x="401" y="1403"/>
                  <a:pt x="409" y="1423"/>
                  <a:pt x="419" y="1442"/>
                </a:cubicBezTo>
                <a:cubicBezTo>
                  <a:pt x="424" y="1451"/>
                  <a:pt x="430" y="1460"/>
                  <a:pt x="435" y="1469"/>
                </a:cubicBezTo>
                <a:cubicBezTo>
                  <a:pt x="438" y="1473"/>
                  <a:pt x="452" y="1497"/>
                  <a:pt x="452" y="1487"/>
                </a:cubicBezTo>
                <a:cubicBezTo>
                  <a:pt x="452" y="1475"/>
                  <a:pt x="449" y="1462"/>
                  <a:pt x="446" y="1451"/>
                </a:cubicBezTo>
                <a:cubicBezTo>
                  <a:pt x="443" y="1434"/>
                  <a:pt x="438" y="1417"/>
                  <a:pt x="433" y="1400"/>
                </a:cubicBezTo>
                <a:close/>
                <a:moveTo>
                  <a:pt x="458" y="721"/>
                </a:moveTo>
                <a:cubicBezTo>
                  <a:pt x="460" y="717"/>
                  <a:pt x="461" y="711"/>
                  <a:pt x="462" y="706"/>
                </a:cubicBezTo>
                <a:cubicBezTo>
                  <a:pt x="464" y="696"/>
                  <a:pt x="465" y="685"/>
                  <a:pt x="466" y="675"/>
                </a:cubicBezTo>
                <a:cubicBezTo>
                  <a:pt x="469" y="658"/>
                  <a:pt x="471" y="641"/>
                  <a:pt x="471" y="624"/>
                </a:cubicBezTo>
                <a:cubicBezTo>
                  <a:pt x="472" y="610"/>
                  <a:pt x="473" y="587"/>
                  <a:pt x="461" y="580"/>
                </a:cubicBezTo>
                <a:cubicBezTo>
                  <a:pt x="456" y="577"/>
                  <a:pt x="449" y="579"/>
                  <a:pt x="445" y="584"/>
                </a:cubicBezTo>
                <a:cubicBezTo>
                  <a:pt x="441" y="589"/>
                  <a:pt x="439" y="596"/>
                  <a:pt x="438" y="604"/>
                </a:cubicBezTo>
                <a:cubicBezTo>
                  <a:pt x="439" y="629"/>
                  <a:pt x="442" y="654"/>
                  <a:pt x="445" y="679"/>
                </a:cubicBezTo>
                <a:cubicBezTo>
                  <a:pt x="447" y="688"/>
                  <a:pt x="448" y="698"/>
                  <a:pt x="450" y="708"/>
                </a:cubicBezTo>
                <a:cubicBezTo>
                  <a:pt x="451" y="711"/>
                  <a:pt x="454" y="730"/>
                  <a:pt x="458" y="721"/>
                </a:cubicBezTo>
                <a:close/>
                <a:moveTo>
                  <a:pt x="476" y="762"/>
                </a:moveTo>
                <a:cubicBezTo>
                  <a:pt x="482" y="754"/>
                  <a:pt x="488" y="746"/>
                  <a:pt x="493" y="738"/>
                </a:cubicBezTo>
                <a:cubicBezTo>
                  <a:pt x="500" y="726"/>
                  <a:pt x="506" y="714"/>
                  <a:pt x="512" y="702"/>
                </a:cubicBezTo>
                <a:cubicBezTo>
                  <a:pt x="517" y="689"/>
                  <a:pt x="523" y="677"/>
                  <a:pt x="521" y="662"/>
                </a:cubicBezTo>
                <a:cubicBezTo>
                  <a:pt x="521" y="659"/>
                  <a:pt x="520" y="656"/>
                  <a:pt x="519" y="653"/>
                </a:cubicBezTo>
                <a:cubicBezTo>
                  <a:pt x="516" y="651"/>
                  <a:pt x="513" y="651"/>
                  <a:pt x="510" y="651"/>
                </a:cubicBezTo>
                <a:cubicBezTo>
                  <a:pt x="503" y="653"/>
                  <a:pt x="499" y="659"/>
                  <a:pt x="495" y="666"/>
                </a:cubicBezTo>
                <a:cubicBezTo>
                  <a:pt x="490" y="674"/>
                  <a:pt x="485" y="681"/>
                  <a:pt x="482" y="690"/>
                </a:cubicBezTo>
                <a:cubicBezTo>
                  <a:pt x="476" y="705"/>
                  <a:pt x="472" y="720"/>
                  <a:pt x="467" y="735"/>
                </a:cubicBezTo>
                <a:cubicBezTo>
                  <a:pt x="463" y="750"/>
                  <a:pt x="454" y="776"/>
                  <a:pt x="458" y="781"/>
                </a:cubicBezTo>
                <a:cubicBezTo>
                  <a:pt x="461" y="785"/>
                  <a:pt x="471" y="769"/>
                  <a:pt x="476" y="762"/>
                </a:cubicBezTo>
                <a:close/>
                <a:moveTo>
                  <a:pt x="409" y="652"/>
                </a:moveTo>
                <a:cubicBezTo>
                  <a:pt x="405" y="650"/>
                  <a:pt x="400" y="651"/>
                  <a:pt x="397" y="656"/>
                </a:cubicBezTo>
                <a:cubicBezTo>
                  <a:pt x="393" y="661"/>
                  <a:pt x="393" y="669"/>
                  <a:pt x="395" y="676"/>
                </a:cubicBezTo>
                <a:cubicBezTo>
                  <a:pt x="401" y="698"/>
                  <a:pt x="409" y="718"/>
                  <a:pt x="419" y="736"/>
                </a:cubicBezTo>
                <a:cubicBezTo>
                  <a:pt x="424" y="746"/>
                  <a:pt x="430" y="755"/>
                  <a:pt x="435" y="763"/>
                </a:cubicBezTo>
                <a:cubicBezTo>
                  <a:pt x="438" y="767"/>
                  <a:pt x="452" y="791"/>
                  <a:pt x="452" y="781"/>
                </a:cubicBezTo>
                <a:cubicBezTo>
                  <a:pt x="452" y="769"/>
                  <a:pt x="449" y="757"/>
                  <a:pt x="446" y="746"/>
                </a:cubicBezTo>
                <a:cubicBezTo>
                  <a:pt x="443" y="728"/>
                  <a:pt x="438" y="711"/>
                  <a:pt x="433" y="694"/>
                </a:cubicBezTo>
                <a:cubicBezTo>
                  <a:pt x="429" y="680"/>
                  <a:pt x="423" y="656"/>
                  <a:pt x="409" y="652"/>
                </a:cubicBezTo>
                <a:close/>
                <a:moveTo>
                  <a:pt x="458" y="75"/>
                </a:moveTo>
                <a:cubicBezTo>
                  <a:pt x="461" y="79"/>
                  <a:pt x="471" y="64"/>
                  <a:pt x="476" y="56"/>
                </a:cubicBezTo>
                <a:cubicBezTo>
                  <a:pt x="482" y="49"/>
                  <a:pt x="488" y="41"/>
                  <a:pt x="493" y="32"/>
                </a:cubicBezTo>
                <a:cubicBezTo>
                  <a:pt x="499" y="22"/>
                  <a:pt x="505" y="11"/>
                  <a:pt x="510" y="0"/>
                </a:cubicBezTo>
                <a:cubicBezTo>
                  <a:pt x="476" y="0"/>
                  <a:pt x="476" y="0"/>
                  <a:pt x="476" y="0"/>
                </a:cubicBezTo>
                <a:cubicBezTo>
                  <a:pt x="473" y="10"/>
                  <a:pt x="470" y="20"/>
                  <a:pt x="467" y="30"/>
                </a:cubicBezTo>
                <a:cubicBezTo>
                  <a:pt x="463" y="44"/>
                  <a:pt x="454" y="71"/>
                  <a:pt x="458" y="75"/>
                </a:cubicBezTo>
                <a:close/>
                <a:moveTo>
                  <a:pt x="142" y="382"/>
                </a:moveTo>
                <a:cubicBezTo>
                  <a:pt x="142" y="382"/>
                  <a:pt x="141" y="382"/>
                  <a:pt x="141" y="382"/>
                </a:cubicBezTo>
                <a:cubicBezTo>
                  <a:pt x="139" y="380"/>
                  <a:pt x="136" y="381"/>
                  <a:pt x="133" y="382"/>
                </a:cubicBezTo>
                <a:cubicBezTo>
                  <a:pt x="120" y="387"/>
                  <a:pt x="109" y="402"/>
                  <a:pt x="100" y="415"/>
                </a:cubicBezTo>
                <a:cubicBezTo>
                  <a:pt x="89" y="432"/>
                  <a:pt x="73" y="468"/>
                  <a:pt x="76" y="474"/>
                </a:cubicBezTo>
                <a:cubicBezTo>
                  <a:pt x="79" y="480"/>
                  <a:pt x="117" y="456"/>
                  <a:pt x="132" y="435"/>
                </a:cubicBezTo>
                <a:cubicBezTo>
                  <a:pt x="140" y="424"/>
                  <a:pt x="155" y="402"/>
                  <a:pt x="146" y="387"/>
                </a:cubicBezTo>
                <a:cubicBezTo>
                  <a:pt x="145" y="385"/>
                  <a:pt x="144" y="383"/>
                  <a:pt x="142" y="382"/>
                </a:cubicBezTo>
                <a:close/>
                <a:moveTo>
                  <a:pt x="471" y="2035"/>
                </a:moveTo>
                <a:cubicBezTo>
                  <a:pt x="472" y="2021"/>
                  <a:pt x="473" y="1998"/>
                  <a:pt x="461" y="1991"/>
                </a:cubicBezTo>
                <a:cubicBezTo>
                  <a:pt x="456" y="1988"/>
                  <a:pt x="449" y="1990"/>
                  <a:pt x="445" y="1995"/>
                </a:cubicBezTo>
                <a:cubicBezTo>
                  <a:pt x="441" y="2000"/>
                  <a:pt x="439" y="2008"/>
                  <a:pt x="438" y="2015"/>
                </a:cubicBezTo>
                <a:cubicBezTo>
                  <a:pt x="439" y="2040"/>
                  <a:pt x="442" y="2065"/>
                  <a:pt x="445" y="2090"/>
                </a:cubicBezTo>
                <a:cubicBezTo>
                  <a:pt x="447" y="2100"/>
                  <a:pt x="448" y="2109"/>
                  <a:pt x="450" y="2119"/>
                </a:cubicBezTo>
                <a:cubicBezTo>
                  <a:pt x="451" y="2122"/>
                  <a:pt x="454" y="2141"/>
                  <a:pt x="458" y="2133"/>
                </a:cubicBezTo>
                <a:cubicBezTo>
                  <a:pt x="460" y="2128"/>
                  <a:pt x="461" y="2122"/>
                  <a:pt x="462" y="2117"/>
                </a:cubicBezTo>
                <a:cubicBezTo>
                  <a:pt x="464" y="2107"/>
                  <a:pt x="465" y="2097"/>
                  <a:pt x="466" y="2086"/>
                </a:cubicBezTo>
                <a:cubicBezTo>
                  <a:pt x="469" y="2069"/>
                  <a:pt x="471" y="2052"/>
                  <a:pt x="471" y="2035"/>
                </a:cubicBezTo>
                <a:close/>
                <a:moveTo>
                  <a:pt x="433" y="2106"/>
                </a:moveTo>
                <a:cubicBezTo>
                  <a:pt x="429" y="2091"/>
                  <a:pt x="423" y="2068"/>
                  <a:pt x="409" y="2063"/>
                </a:cubicBezTo>
                <a:cubicBezTo>
                  <a:pt x="405" y="2061"/>
                  <a:pt x="400" y="2062"/>
                  <a:pt x="397" y="2067"/>
                </a:cubicBezTo>
                <a:cubicBezTo>
                  <a:pt x="393" y="2072"/>
                  <a:pt x="393" y="2081"/>
                  <a:pt x="395" y="2088"/>
                </a:cubicBezTo>
                <a:cubicBezTo>
                  <a:pt x="401" y="2109"/>
                  <a:pt x="409" y="2129"/>
                  <a:pt x="419" y="2148"/>
                </a:cubicBezTo>
                <a:cubicBezTo>
                  <a:pt x="421" y="2151"/>
                  <a:pt x="423" y="2155"/>
                  <a:pt x="426" y="2159"/>
                </a:cubicBezTo>
                <a:cubicBezTo>
                  <a:pt x="447" y="2159"/>
                  <a:pt x="447" y="2159"/>
                  <a:pt x="447" y="2159"/>
                </a:cubicBezTo>
                <a:cubicBezTo>
                  <a:pt x="447" y="2158"/>
                  <a:pt x="446" y="2157"/>
                  <a:pt x="446" y="2157"/>
                </a:cubicBezTo>
                <a:cubicBezTo>
                  <a:pt x="443" y="2139"/>
                  <a:pt x="438" y="2122"/>
                  <a:pt x="433" y="2106"/>
                </a:cubicBezTo>
                <a:close/>
                <a:moveTo>
                  <a:pt x="521" y="2073"/>
                </a:moveTo>
                <a:cubicBezTo>
                  <a:pt x="521" y="2070"/>
                  <a:pt x="520" y="2067"/>
                  <a:pt x="519" y="2065"/>
                </a:cubicBezTo>
                <a:cubicBezTo>
                  <a:pt x="516" y="2062"/>
                  <a:pt x="513" y="2062"/>
                  <a:pt x="510" y="2063"/>
                </a:cubicBezTo>
                <a:cubicBezTo>
                  <a:pt x="503" y="2065"/>
                  <a:pt x="499" y="2071"/>
                  <a:pt x="495" y="2077"/>
                </a:cubicBezTo>
                <a:cubicBezTo>
                  <a:pt x="490" y="2085"/>
                  <a:pt x="485" y="2092"/>
                  <a:pt x="482" y="2101"/>
                </a:cubicBezTo>
                <a:cubicBezTo>
                  <a:pt x="476" y="2116"/>
                  <a:pt x="472" y="2131"/>
                  <a:pt x="467" y="2146"/>
                </a:cubicBezTo>
                <a:cubicBezTo>
                  <a:pt x="466" y="2150"/>
                  <a:pt x="465" y="2154"/>
                  <a:pt x="463" y="2159"/>
                </a:cubicBezTo>
                <a:cubicBezTo>
                  <a:pt x="486" y="2159"/>
                  <a:pt x="486" y="2159"/>
                  <a:pt x="486" y="2159"/>
                </a:cubicBezTo>
                <a:cubicBezTo>
                  <a:pt x="489" y="2155"/>
                  <a:pt x="491" y="2152"/>
                  <a:pt x="493" y="2149"/>
                </a:cubicBezTo>
                <a:cubicBezTo>
                  <a:pt x="500" y="2137"/>
                  <a:pt x="506" y="2125"/>
                  <a:pt x="512" y="2113"/>
                </a:cubicBezTo>
                <a:cubicBezTo>
                  <a:pt x="517" y="2100"/>
                  <a:pt x="523" y="2088"/>
                  <a:pt x="521" y="2073"/>
                </a:cubicBezTo>
                <a:close/>
                <a:moveTo>
                  <a:pt x="438" y="1535"/>
                </a:moveTo>
                <a:cubicBezTo>
                  <a:pt x="440" y="1537"/>
                  <a:pt x="442" y="1538"/>
                  <a:pt x="444" y="1539"/>
                </a:cubicBezTo>
                <a:cubicBezTo>
                  <a:pt x="445" y="1539"/>
                  <a:pt x="446" y="1539"/>
                  <a:pt x="447" y="1539"/>
                </a:cubicBezTo>
                <a:cubicBezTo>
                  <a:pt x="448" y="1539"/>
                  <a:pt x="449" y="1538"/>
                  <a:pt x="450" y="1537"/>
                </a:cubicBezTo>
                <a:cubicBezTo>
                  <a:pt x="454" y="1532"/>
                  <a:pt x="448" y="1519"/>
                  <a:pt x="447" y="1514"/>
                </a:cubicBezTo>
                <a:cubicBezTo>
                  <a:pt x="443" y="1505"/>
                  <a:pt x="439" y="1498"/>
                  <a:pt x="435" y="1490"/>
                </a:cubicBezTo>
                <a:cubicBezTo>
                  <a:pt x="429" y="1476"/>
                  <a:pt x="422" y="1463"/>
                  <a:pt x="413" y="1451"/>
                </a:cubicBezTo>
                <a:cubicBezTo>
                  <a:pt x="410" y="1447"/>
                  <a:pt x="406" y="1442"/>
                  <a:pt x="401" y="1440"/>
                </a:cubicBezTo>
                <a:cubicBezTo>
                  <a:pt x="396" y="1438"/>
                  <a:pt x="390" y="1440"/>
                  <a:pt x="387" y="1445"/>
                </a:cubicBezTo>
                <a:cubicBezTo>
                  <a:pt x="385" y="1449"/>
                  <a:pt x="384" y="1453"/>
                  <a:pt x="385" y="1457"/>
                </a:cubicBezTo>
                <a:cubicBezTo>
                  <a:pt x="385" y="1461"/>
                  <a:pt x="386" y="1465"/>
                  <a:pt x="387" y="1469"/>
                </a:cubicBezTo>
                <a:cubicBezTo>
                  <a:pt x="398" y="1498"/>
                  <a:pt x="418" y="1518"/>
                  <a:pt x="438" y="1535"/>
                </a:cubicBezTo>
                <a:close/>
                <a:moveTo>
                  <a:pt x="401" y="2146"/>
                </a:moveTo>
                <a:cubicBezTo>
                  <a:pt x="396" y="2144"/>
                  <a:pt x="390" y="2146"/>
                  <a:pt x="387" y="2151"/>
                </a:cubicBezTo>
                <a:cubicBezTo>
                  <a:pt x="386" y="2153"/>
                  <a:pt x="385" y="2156"/>
                  <a:pt x="385" y="2159"/>
                </a:cubicBezTo>
                <a:cubicBezTo>
                  <a:pt x="415" y="2159"/>
                  <a:pt x="415" y="2159"/>
                  <a:pt x="415" y="2159"/>
                </a:cubicBezTo>
                <a:cubicBezTo>
                  <a:pt x="414" y="2158"/>
                  <a:pt x="414" y="2158"/>
                  <a:pt x="413" y="2157"/>
                </a:cubicBezTo>
                <a:cubicBezTo>
                  <a:pt x="410" y="2152"/>
                  <a:pt x="406" y="2148"/>
                  <a:pt x="401" y="2146"/>
                </a:cubicBezTo>
                <a:close/>
                <a:moveTo>
                  <a:pt x="526" y="2149"/>
                </a:moveTo>
                <a:cubicBezTo>
                  <a:pt x="526" y="2149"/>
                  <a:pt x="525" y="2149"/>
                  <a:pt x="525" y="2148"/>
                </a:cubicBezTo>
                <a:cubicBezTo>
                  <a:pt x="523" y="2147"/>
                  <a:pt x="520" y="2147"/>
                  <a:pt x="517" y="2148"/>
                </a:cubicBezTo>
                <a:cubicBezTo>
                  <a:pt x="512" y="2151"/>
                  <a:pt x="507" y="2154"/>
                  <a:pt x="502" y="2159"/>
                </a:cubicBezTo>
                <a:cubicBezTo>
                  <a:pt x="532" y="2159"/>
                  <a:pt x="532" y="2159"/>
                  <a:pt x="532" y="2159"/>
                </a:cubicBezTo>
                <a:cubicBezTo>
                  <a:pt x="531" y="2157"/>
                  <a:pt x="531" y="2155"/>
                  <a:pt x="530" y="2153"/>
                </a:cubicBezTo>
                <a:cubicBezTo>
                  <a:pt x="529" y="2152"/>
                  <a:pt x="528" y="2150"/>
                  <a:pt x="526" y="2149"/>
                </a:cubicBezTo>
                <a:close/>
                <a:moveTo>
                  <a:pt x="35" y="381"/>
                </a:moveTo>
                <a:cubicBezTo>
                  <a:pt x="40" y="390"/>
                  <a:pt x="46" y="399"/>
                  <a:pt x="51" y="407"/>
                </a:cubicBezTo>
                <a:cubicBezTo>
                  <a:pt x="54" y="411"/>
                  <a:pt x="68" y="436"/>
                  <a:pt x="68" y="426"/>
                </a:cubicBezTo>
                <a:cubicBezTo>
                  <a:pt x="68" y="414"/>
                  <a:pt x="65" y="401"/>
                  <a:pt x="62" y="390"/>
                </a:cubicBezTo>
                <a:cubicBezTo>
                  <a:pt x="59" y="373"/>
                  <a:pt x="54" y="355"/>
                  <a:pt x="49" y="339"/>
                </a:cubicBezTo>
                <a:cubicBezTo>
                  <a:pt x="45" y="324"/>
                  <a:pt x="39" y="301"/>
                  <a:pt x="26" y="296"/>
                </a:cubicBezTo>
                <a:cubicBezTo>
                  <a:pt x="21" y="294"/>
                  <a:pt x="16" y="296"/>
                  <a:pt x="13" y="300"/>
                </a:cubicBezTo>
                <a:cubicBezTo>
                  <a:pt x="9" y="305"/>
                  <a:pt x="9" y="314"/>
                  <a:pt x="11" y="321"/>
                </a:cubicBezTo>
                <a:cubicBezTo>
                  <a:pt x="17" y="342"/>
                  <a:pt x="25" y="362"/>
                  <a:pt x="35" y="381"/>
                </a:cubicBezTo>
                <a:close/>
                <a:moveTo>
                  <a:pt x="526" y="1444"/>
                </a:moveTo>
                <a:cubicBezTo>
                  <a:pt x="526" y="1443"/>
                  <a:pt x="525" y="1443"/>
                  <a:pt x="525" y="1443"/>
                </a:cubicBezTo>
                <a:cubicBezTo>
                  <a:pt x="523" y="1442"/>
                  <a:pt x="520" y="1442"/>
                  <a:pt x="517" y="1443"/>
                </a:cubicBezTo>
                <a:cubicBezTo>
                  <a:pt x="504" y="1448"/>
                  <a:pt x="493" y="1463"/>
                  <a:pt x="484" y="1476"/>
                </a:cubicBezTo>
                <a:cubicBezTo>
                  <a:pt x="473" y="1493"/>
                  <a:pt x="457" y="1529"/>
                  <a:pt x="460" y="1536"/>
                </a:cubicBezTo>
                <a:cubicBezTo>
                  <a:pt x="463" y="1542"/>
                  <a:pt x="501" y="1517"/>
                  <a:pt x="516" y="1497"/>
                </a:cubicBezTo>
                <a:cubicBezTo>
                  <a:pt x="524" y="1485"/>
                  <a:pt x="539" y="1464"/>
                  <a:pt x="530" y="1448"/>
                </a:cubicBezTo>
                <a:cubicBezTo>
                  <a:pt x="529" y="1446"/>
                  <a:pt x="528" y="1445"/>
                  <a:pt x="526" y="1444"/>
                </a:cubicBezTo>
                <a:close/>
                <a:moveTo>
                  <a:pt x="526" y="738"/>
                </a:moveTo>
                <a:cubicBezTo>
                  <a:pt x="526" y="738"/>
                  <a:pt x="525" y="738"/>
                  <a:pt x="525" y="737"/>
                </a:cubicBezTo>
                <a:cubicBezTo>
                  <a:pt x="523" y="736"/>
                  <a:pt x="520" y="736"/>
                  <a:pt x="517" y="737"/>
                </a:cubicBezTo>
                <a:cubicBezTo>
                  <a:pt x="504" y="743"/>
                  <a:pt x="493" y="757"/>
                  <a:pt x="484" y="770"/>
                </a:cubicBezTo>
                <a:cubicBezTo>
                  <a:pt x="473" y="788"/>
                  <a:pt x="457" y="824"/>
                  <a:pt x="460" y="830"/>
                </a:cubicBezTo>
                <a:cubicBezTo>
                  <a:pt x="463" y="836"/>
                  <a:pt x="501" y="811"/>
                  <a:pt x="516" y="791"/>
                </a:cubicBezTo>
                <a:cubicBezTo>
                  <a:pt x="524" y="780"/>
                  <a:pt x="539" y="758"/>
                  <a:pt x="530" y="742"/>
                </a:cubicBezTo>
                <a:cubicBezTo>
                  <a:pt x="529" y="741"/>
                  <a:pt x="528" y="739"/>
                  <a:pt x="526" y="738"/>
                </a:cubicBezTo>
                <a:close/>
                <a:moveTo>
                  <a:pt x="51" y="1841"/>
                </a:moveTo>
                <a:cubicBezTo>
                  <a:pt x="45" y="1827"/>
                  <a:pt x="38" y="1814"/>
                  <a:pt x="29" y="1802"/>
                </a:cubicBezTo>
                <a:cubicBezTo>
                  <a:pt x="26" y="1797"/>
                  <a:pt x="22" y="1793"/>
                  <a:pt x="17" y="1791"/>
                </a:cubicBezTo>
                <a:cubicBezTo>
                  <a:pt x="12" y="1789"/>
                  <a:pt x="6" y="1791"/>
                  <a:pt x="3" y="1796"/>
                </a:cubicBezTo>
                <a:cubicBezTo>
                  <a:pt x="1" y="1800"/>
                  <a:pt x="0" y="1804"/>
                  <a:pt x="1" y="1808"/>
                </a:cubicBezTo>
                <a:cubicBezTo>
                  <a:pt x="1" y="1812"/>
                  <a:pt x="2" y="1816"/>
                  <a:pt x="3" y="1820"/>
                </a:cubicBezTo>
                <a:cubicBezTo>
                  <a:pt x="14" y="1849"/>
                  <a:pt x="34" y="1869"/>
                  <a:pt x="54" y="1886"/>
                </a:cubicBezTo>
                <a:cubicBezTo>
                  <a:pt x="56" y="1887"/>
                  <a:pt x="58" y="1889"/>
                  <a:pt x="60" y="1890"/>
                </a:cubicBezTo>
                <a:cubicBezTo>
                  <a:pt x="61" y="1890"/>
                  <a:pt x="62" y="1890"/>
                  <a:pt x="63" y="1890"/>
                </a:cubicBezTo>
                <a:cubicBezTo>
                  <a:pt x="64" y="1890"/>
                  <a:pt x="65" y="1889"/>
                  <a:pt x="66" y="1888"/>
                </a:cubicBezTo>
                <a:cubicBezTo>
                  <a:pt x="70" y="1883"/>
                  <a:pt x="64" y="1869"/>
                  <a:pt x="63" y="1865"/>
                </a:cubicBezTo>
                <a:cubicBezTo>
                  <a:pt x="59" y="1856"/>
                  <a:pt x="55" y="1849"/>
                  <a:pt x="51" y="1841"/>
                </a:cubicBezTo>
                <a:close/>
                <a:moveTo>
                  <a:pt x="3" y="1116"/>
                </a:moveTo>
                <a:cubicBezTo>
                  <a:pt x="14" y="1146"/>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3"/>
                  <a:pt x="55" y="1145"/>
                  <a:pt x="51" y="1137"/>
                </a:cubicBezTo>
                <a:cubicBezTo>
                  <a:pt x="45" y="1124"/>
                  <a:pt x="38" y="1110"/>
                  <a:pt x="29" y="1099"/>
                </a:cubicBezTo>
                <a:cubicBezTo>
                  <a:pt x="26" y="1094"/>
                  <a:pt x="22" y="1089"/>
                  <a:pt x="17" y="1087"/>
                </a:cubicBezTo>
                <a:cubicBezTo>
                  <a:pt x="12" y="1086"/>
                  <a:pt x="6" y="1087"/>
                  <a:pt x="3" y="1093"/>
                </a:cubicBezTo>
                <a:cubicBezTo>
                  <a:pt x="1" y="1096"/>
                  <a:pt x="0" y="1100"/>
                  <a:pt x="1" y="1104"/>
                </a:cubicBezTo>
                <a:cubicBezTo>
                  <a:pt x="1" y="1109"/>
                  <a:pt x="2" y="1112"/>
                  <a:pt x="3" y="1116"/>
                </a:cubicBezTo>
                <a:close/>
                <a:moveTo>
                  <a:pt x="49" y="1751"/>
                </a:moveTo>
                <a:cubicBezTo>
                  <a:pt x="45" y="1736"/>
                  <a:pt x="39" y="1713"/>
                  <a:pt x="26" y="1708"/>
                </a:cubicBezTo>
                <a:cubicBezTo>
                  <a:pt x="21" y="1706"/>
                  <a:pt x="16" y="1708"/>
                  <a:pt x="13" y="1712"/>
                </a:cubicBezTo>
                <a:cubicBezTo>
                  <a:pt x="9" y="1718"/>
                  <a:pt x="9" y="1726"/>
                  <a:pt x="11" y="1733"/>
                </a:cubicBezTo>
                <a:cubicBezTo>
                  <a:pt x="17" y="1754"/>
                  <a:pt x="25" y="1774"/>
                  <a:pt x="35" y="1793"/>
                </a:cubicBezTo>
                <a:cubicBezTo>
                  <a:pt x="40" y="1802"/>
                  <a:pt x="46" y="1811"/>
                  <a:pt x="51" y="1820"/>
                </a:cubicBezTo>
                <a:cubicBezTo>
                  <a:pt x="54" y="1824"/>
                  <a:pt x="68" y="1848"/>
                  <a:pt x="68" y="1838"/>
                </a:cubicBezTo>
                <a:cubicBezTo>
                  <a:pt x="68" y="1826"/>
                  <a:pt x="65" y="1813"/>
                  <a:pt x="62" y="1802"/>
                </a:cubicBezTo>
                <a:cubicBezTo>
                  <a:pt x="59" y="1785"/>
                  <a:pt x="54" y="1768"/>
                  <a:pt x="49" y="1751"/>
                </a:cubicBezTo>
                <a:close/>
                <a:moveTo>
                  <a:pt x="3" y="408"/>
                </a:moveTo>
                <a:cubicBezTo>
                  <a:pt x="14" y="437"/>
                  <a:pt x="34" y="457"/>
                  <a:pt x="54" y="474"/>
                </a:cubicBezTo>
                <a:cubicBezTo>
                  <a:pt x="56" y="475"/>
                  <a:pt x="58" y="477"/>
                  <a:pt x="60" y="478"/>
                </a:cubicBezTo>
                <a:cubicBezTo>
                  <a:pt x="61" y="478"/>
                  <a:pt x="62" y="478"/>
                  <a:pt x="63" y="478"/>
                </a:cubicBezTo>
                <a:cubicBezTo>
                  <a:pt x="64" y="478"/>
                  <a:pt x="65" y="477"/>
                  <a:pt x="66" y="476"/>
                </a:cubicBezTo>
                <a:cubicBezTo>
                  <a:pt x="70" y="471"/>
                  <a:pt x="64" y="457"/>
                  <a:pt x="63" y="453"/>
                </a:cubicBezTo>
                <a:cubicBezTo>
                  <a:pt x="59" y="444"/>
                  <a:pt x="55" y="436"/>
                  <a:pt x="51" y="429"/>
                </a:cubicBezTo>
                <a:cubicBezTo>
                  <a:pt x="45" y="415"/>
                  <a:pt x="38" y="402"/>
                  <a:pt x="29" y="390"/>
                </a:cubicBezTo>
                <a:cubicBezTo>
                  <a:pt x="26" y="385"/>
                  <a:pt x="22" y="381"/>
                  <a:pt x="17" y="379"/>
                </a:cubicBezTo>
                <a:cubicBezTo>
                  <a:pt x="12" y="377"/>
                  <a:pt x="6" y="379"/>
                  <a:pt x="3" y="384"/>
                </a:cubicBezTo>
                <a:cubicBezTo>
                  <a:pt x="1" y="387"/>
                  <a:pt x="0" y="392"/>
                  <a:pt x="1" y="396"/>
                </a:cubicBezTo>
                <a:cubicBezTo>
                  <a:pt x="1" y="400"/>
                  <a:pt x="2" y="404"/>
                  <a:pt x="3" y="408"/>
                </a:cubicBezTo>
                <a:close/>
                <a:moveTo>
                  <a:pt x="142" y="1794"/>
                </a:moveTo>
                <a:cubicBezTo>
                  <a:pt x="142" y="1794"/>
                  <a:pt x="141" y="1794"/>
                  <a:pt x="141" y="1794"/>
                </a:cubicBezTo>
                <a:cubicBezTo>
                  <a:pt x="139" y="1793"/>
                  <a:pt x="136" y="1793"/>
                  <a:pt x="133" y="1794"/>
                </a:cubicBezTo>
                <a:cubicBezTo>
                  <a:pt x="120" y="1799"/>
                  <a:pt x="109" y="1814"/>
                  <a:pt x="100" y="1827"/>
                </a:cubicBezTo>
                <a:cubicBezTo>
                  <a:pt x="89" y="1844"/>
                  <a:pt x="73" y="1880"/>
                  <a:pt x="76" y="1886"/>
                </a:cubicBezTo>
                <a:cubicBezTo>
                  <a:pt x="79" y="1893"/>
                  <a:pt x="117" y="1868"/>
                  <a:pt x="132" y="1847"/>
                </a:cubicBezTo>
                <a:cubicBezTo>
                  <a:pt x="140" y="1836"/>
                  <a:pt x="155" y="1815"/>
                  <a:pt x="146" y="1799"/>
                </a:cubicBezTo>
                <a:cubicBezTo>
                  <a:pt x="145" y="1797"/>
                  <a:pt x="144" y="1796"/>
                  <a:pt x="142" y="1794"/>
                </a:cubicBezTo>
                <a:close/>
                <a:moveTo>
                  <a:pt x="142" y="1091"/>
                </a:moveTo>
                <a:cubicBezTo>
                  <a:pt x="142" y="1091"/>
                  <a:pt x="141" y="1090"/>
                  <a:pt x="141" y="1090"/>
                </a:cubicBezTo>
                <a:cubicBezTo>
                  <a:pt x="139" y="1089"/>
                  <a:pt x="136" y="1089"/>
                  <a:pt x="133" y="1090"/>
                </a:cubicBezTo>
                <a:cubicBezTo>
                  <a:pt x="120" y="1095"/>
                  <a:pt x="109" y="1110"/>
                  <a:pt x="100" y="1123"/>
                </a:cubicBezTo>
                <a:cubicBezTo>
                  <a:pt x="89" y="1140"/>
                  <a:pt x="73" y="1176"/>
                  <a:pt x="76" y="1183"/>
                </a:cubicBezTo>
                <a:cubicBezTo>
                  <a:pt x="79" y="1189"/>
                  <a:pt x="117" y="1164"/>
                  <a:pt x="132" y="1144"/>
                </a:cubicBezTo>
                <a:cubicBezTo>
                  <a:pt x="140" y="1133"/>
                  <a:pt x="155" y="1111"/>
                  <a:pt x="146" y="1095"/>
                </a:cubicBezTo>
                <a:cubicBezTo>
                  <a:pt x="145" y="1093"/>
                  <a:pt x="144" y="1092"/>
                  <a:pt x="142" y="1091"/>
                </a:cubicBezTo>
                <a:close/>
                <a:moveTo>
                  <a:pt x="74" y="1778"/>
                </a:moveTo>
                <a:cubicBezTo>
                  <a:pt x="76" y="1773"/>
                  <a:pt x="77" y="1767"/>
                  <a:pt x="78" y="1762"/>
                </a:cubicBezTo>
                <a:cubicBezTo>
                  <a:pt x="80" y="1752"/>
                  <a:pt x="81" y="1742"/>
                  <a:pt x="82" y="1732"/>
                </a:cubicBezTo>
                <a:cubicBezTo>
                  <a:pt x="85" y="1715"/>
                  <a:pt x="87" y="1698"/>
                  <a:pt x="87" y="1681"/>
                </a:cubicBezTo>
                <a:cubicBezTo>
                  <a:pt x="88" y="1666"/>
                  <a:pt x="89" y="1644"/>
                  <a:pt x="77" y="1636"/>
                </a:cubicBezTo>
                <a:cubicBezTo>
                  <a:pt x="72" y="1633"/>
                  <a:pt x="65" y="1635"/>
                  <a:pt x="61" y="1640"/>
                </a:cubicBezTo>
                <a:cubicBezTo>
                  <a:pt x="57" y="1645"/>
                  <a:pt x="55" y="1653"/>
                  <a:pt x="54" y="1660"/>
                </a:cubicBezTo>
                <a:cubicBezTo>
                  <a:pt x="55" y="1685"/>
                  <a:pt x="58" y="1710"/>
                  <a:pt x="61" y="1735"/>
                </a:cubicBezTo>
                <a:cubicBezTo>
                  <a:pt x="63" y="1745"/>
                  <a:pt x="64" y="1755"/>
                  <a:pt x="66" y="1765"/>
                </a:cubicBezTo>
                <a:cubicBezTo>
                  <a:pt x="67" y="1768"/>
                  <a:pt x="70" y="1786"/>
                  <a:pt x="74" y="1778"/>
                </a:cubicBezTo>
                <a:close/>
                <a:moveTo>
                  <a:pt x="92" y="1819"/>
                </a:moveTo>
                <a:cubicBezTo>
                  <a:pt x="98" y="1811"/>
                  <a:pt x="104" y="1803"/>
                  <a:pt x="109" y="1794"/>
                </a:cubicBezTo>
                <a:cubicBezTo>
                  <a:pt x="116" y="1783"/>
                  <a:pt x="122" y="1771"/>
                  <a:pt x="128" y="1758"/>
                </a:cubicBezTo>
                <a:cubicBezTo>
                  <a:pt x="133" y="1746"/>
                  <a:pt x="139" y="1733"/>
                  <a:pt x="137" y="1718"/>
                </a:cubicBezTo>
                <a:cubicBezTo>
                  <a:pt x="137" y="1715"/>
                  <a:pt x="136" y="1712"/>
                  <a:pt x="135" y="1710"/>
                </a:cubicBezTo>
                <a:cubicBezTo>
                  <a:pt x="132" y="1707"/>
                  <a:pt x="129" y="1707"/>
                  <a:pt x="126" y="1708"/>
                </a:cubicBezTo>
                <a:cubicBezTo>
                  <a:pt x="119" y="1710"/>
                  <a:pt x="115" y="1716"/>
                  <a:pt x="111" y="1723"/>
                </a:cubicBezTo>
                <a:cubicBezTo>
                  <a:pt x="106" y="1730"/>
                  <a:pt x="101" y="1738"/>
                  <a:pt x="98" y="1747"/>
                </a:cubicBezTo>
                <a:cubicBezTo>
                  <a:pt x="92" y="1761"/>
                  <a:pt x="88" y="1777"/>
                  <a:pt x="83" y="1792"/>
                </a:cubicBezTo>
                <a:cubicBezTo>
                  <a:pt x="79" y="1807"/>
                  <a:pt x="70" y="1833"/>
                  <a:pt x="74" y="1837"/>
                </a:cubicBezTo>
                <a:cubicBezTo>
                  <a:pt x="77" y="1841"/>
                  <a:pt x="87" y="1826"/>
                  <a:pt x="92" y="1819"/>
                </a:cubicBezTo>
                <a:close/>
              </a:path>
            </a:pathLst>
          </a:custGeom>
          <a:solidFill>
            <a:schemeClr val="accent2">
              <a:lumMod val="40000"/>
              <a:lumOff val="60000"/>
              <a:alpha val="75000"/>
            </a:schemeClr>
          </a:solidFill>
          <a:ln>
            <a:noFill/>
          </a:ln>
        </p:spPr>
      </p:sp>
      <p:sp>
        <p:nvSpPr>
          <p:cNvPr id="2" name="Title 1"/>
          <p:cNvSpPr>
            <a:spLocks noGrp="1"/>
          </p:cNvSpPr>
          <p:nvPr>
            <p:ph type="title"/>
          </p:nvPr>
        </p:nvSpPr>
        <p:spPr>
          <a:xfrm>
            <a:off x="6355080" y="1503907"/>
            <a:ext cx="2420786" cy="1687924"/>
          </a:xfrm>
        </p:spPr>
        <p:txBody>
          <a:bodyPr anchor="b">
            <a:normAutofit/>
          </a:bodyPr>
          <a:lstStyle>
            <a:lvl1pPr>
              <a:lnSpc>
                <a:spcPct val="104000"/>
              </a:lnSpc>
              <a:defRPr sz="2800"/>
            </a:lvl1pPr>
          </a:lstStyle>
          <a:p>
            <a:r>
              <a:rPr lang="en-GB" smtClean="0"/>
              <a:t>Click to edit Master title style</a:t>
            </a:r>
            <a:endParaRPr lang="en-US" dirty="0"/>
          </a:p>
        </p:txBody>
      </p:sp>
      <p:sp>
        <p:nvSpPr>
          <p:cNvPr id="3" name="Content Placeholder 2"/>
          <p:cNvSpPr>
            <a:spLocks noGrp="1"/>
          </p:cNvSpPr>
          <p:nvPr>
            <p:ph idx="1"/>
          </p:nvPr>
        </p:nvSpPr>
        <p:spPr>
          <a:xfrm>
            <a:off x="365798" y="441414"/>
            <a:ext cx="5697780" cy="5654586"/>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355080" y="3223804"/>
            <a:ext cx="2420786" cy="2872197"/>
          </a:xfrm>
        </p:spPr>
        <p:txBody>
          <a:bodyPr>
            <a:normAutofit/>
          </a:bodyPr>
          <a:lstStyle>
            <a:lvl1pPr marL="0" indent="0">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smtClean="0"/>
              <a:t>Click to edit Master text styles</a:t>
            </a:r>
          </a:p>
        </p:txBody>
      </p:sp>
      <p:sp>
        <p:nvSpPr>
          <p:cNvPr id="5" name="Date Placeholder 4"/>
          <p:cNvSpPr>
            <a:spLocks noGrp="1"/>
          </p:cNvSpPr>
          <p:nvPr>
            <p:ph type="dt" sz="half" idx="10"/>
          </p:nvPr>
        </p:nvSpPr>
        <p:spPr>
          <a:xfrm>
            <a:off x="6357417" y="6286501"/>
            <a:ext cx="2420786" cy="365125"/>
          </a:xfrm>
        </p:spPr>
        <p:txBody>
          <a:bodyPr/>
          <a:lstStyle>
            <a:lvl1pPr algn="l">
              <a:defRPr/>
            </a:lvl1pPr>
          </a:lstStyle>
          <a:p>
            <a:fld id="{BFA43032-2D04-4AE5-ACEF-DF15978BD029}" type="datetimeFigureOut">
              <a:rPr lang="en-GB" smtClean="0"/>
              <a:t>08/02/2016</a:t>
            </a:fld>
            <a:endParaRPr lang="en-GB"/>
          </a:p>
        </p:txBody>
      </p:sp>
      <p:sp>
        <p:nvSpPr>
          <p:cNvPr id="6" name="Footer Placeholder 5"/>
          <p:cNvSpPr>
            <a:spLocks noGrp="1"/>
          </p:cNvSpPr>
          <p:nvPr>
            <p:ph type="ftr" sz="quarter" idx="11"/>
          </p:nvPr>
        </p:nvSpPr>
        <p:spPr>
          <a:xfrm>
            <a:off x="365798" y="6286501"/>
            <a:ext cx="569778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6355080" y="373605"/>
            <a:ext cx="2420786" cy="816481"/>
          </a:xfrm>
        </p:spPr>
        <p:txBody>
          <a:bodyPr anchor="t"/>
          <a:lstStyle>
            <a:lvl1pPr algn="l">
              <a:defRPr sz="3800"/>
            </a:lvl1pPr>
          </a:lstStyle>
          <a:p>
            <a:fld id="{A019B03B-739E-488D-8FF8-755FB8C1A7C0}" type="slidenum">
              <a:rPr lang="en-GB" smtClean="0"/>
              <a:t>‹#›</a:t>
            </a:fld>
            <a:endParaRPr lang="en-GB"/>
          </a:p>
        </p:txBody>
      </p:sp>
    </p:spTree>
    <p:extLst>
      <p:ext uri="{BB962C8B-B14F-4D97-AF65-F5344CB8AC3E}">
        <p14:creationId xmlns:p14="http://schemas.microsoft.com/office/powerpoint/2010/main" val="633727890"/>
      </p:ext>
    </p:extLst>
  </p:cSld>
  <p:clrMapOvr>
    <a:masterClrMapping/>
  </p:clrMapOvr>
  <p:extLst mod="1">
    <p:ext uri="{DCECCB84-F9BA-43D5-87BE-67443E8EF086}">
      <p15:sldGuideLst xmlns:p15="http://schemas.microsoft.com/office/powerpoint/2012/main">
        <p15:guide id="1" pos="5400">
          <p15:clr>
            <a:srgbClr val="FBAE40"/>
          </p15:clr>
        </p15:guide>
        <p15:guide id="0" pos="405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9" name="Freeform 5"/>
          <p:cNvSpPr>
            <a:spLocks noEditPoints="1"/>
          </p:cNvSpPr>
          <p:nvPr/>
        </p:nvSpPr>
        <p:spPr bwMode="auto">
          <a:xfrm>
            <a:off x="7241250" y="1"/>
            <a:ext cx="1719870" cy="6858000"/>
          </a:xfrm>
          <a:custGeom>
            <a:avLst/>
            <a:gdLst/>
            <a:ahLst/>
            <a:cxnLst/>
            <a:rect l="0" t="0" r="r" b="b"/>
            <a:pathLst>
              <a:path w="539" h="2159">
                <a:moveTo>
                  <a:pt x="387" y="764"/>
                </a:moveTo>
                <a:cubicBezTo>
                  <a:pt x="398" y="793"/>
                  <a:pt x="418" y="813"/>
                  <a:pt x="438" y="829"/>
                </a:cubicBezTo>
                <a:cubicBezTo>
                  <a:pt x="440" y="831"/>
                  <a:pt x="442" y="833"/>
                  <a:pt x="444" y="833"/>
                </a:cubicBezTo>
                <a:cubicBezTo>
                  <a:pt x="445" y="833"/>
                  <a:pt x="446" y="834"/>
                  <a:pt x="447" y="833"/>
                </a:cubicBezTo>
                <a:cubicBezTo>
                  <a:pt x="448" y="833"/>
                  <a:pt x="449" y="833"/>
                  <a:pt x="450" y="831"/>
                </a:cubicBezTo>
                <a:cubicBezTo>
                  <a:pt x="454" y="826"/>
                  <a:pt x="448" y="813"/>
                  <a:pt x="447" y="808"/>
                </a:cubicBezTo>
                <a:cubicBezTo>
                  <a:pt x="443" y="800"/>
                  <a:pt x="439" y="792"/>
                  <a:pt x="435" y="784"/>
                </a:cubicBezTo>
                <a:cubicBezTo>
                  <a:pt x="429" y="771"/>
                  <a:pt x="422" y="758"/>
                  <a:pt x="413" y="746"/>
                </a:cubicBezTo>
                <a:cubicBezTo>
                  <a:pt x="410" y="741"/>
                  <a:pt x="406" y="736"/>
                  <a:pt x="401" y="735"/>
                </a:cubicBezTo>
                <a:cubicBezTo>
                  <a:pt x="396" y="733"/>
                  <a:pt x="390" y="734"/>
                  <a:pt x="387" y="740"/>
                </a:cubicBezTo>
                <a:cubicBezTo>
                  <a:pt x="385" y="743"/>
                  <a:pt x="384" y="747"/>
                  <a:pt x="385" y="752"/>
                </a:cubicBezTo>
                <a:cubicBezTo>
                  <a:pt x="385" y="756"/>
                  <a:pt x="386" y="760"/>
                  <a:pt x="387" y="764"/>
                </a:cubicBezTo>
                <a:close/>
                <a:moveTo>
                  <a:pt x="458" y="16"/>
                </a:moveTo>
                <a:cubicBezTo>
                  <a:pt x="460" y="11"/>
                  <a:pt x="461" y="5"/>
                  <a:pt x="462" y="0"/>
                </a:cubicBezTo>
                <a:cubicBezTo>
                  <a:pt x="450" y="0"/>
                  <a:pt x="450" y="0"/>
                  <a:pt x="450" y="0"/>
                </a:cubicBezTo>
                <a:cubicBezTo>
                  <a:pt x="450" y="1"/>
                  <a:pt x="450" y="2"/>
                  <a:pt x="450" y="3"/>
                </a:cubicBezTo>
                <a:cubicBezTo>
                  <a:pt x="451" y="5"/>
                  <a:pt x="454" y="24"/>
                  <a:pt x="458" y="16"/>
                </a:cubicBezTo>
                <a:close/>
                <a:moveTo>
                  <a:pt x="435" y="58"/>
                </a:moveTo>
                <a:cubicBezTo>
                  <a:pt x="438" y="62"/>
                  <a:pt x="452" y="86"/>
                  <a:pt x="452" y="76"/>
                </a:cubicBezTo>
                <a:cubicBezTo>
                  <a:pt x="452" y="64"/>
                  <a:pt x="449" y="51"/>
                  <a:pt x="446" y="40"/>
                </a:cubicBezTo>
                <a:cubicBezTo>
                  <a:pt x="443" y="27"/>
                  <a:pt x="440" y="13"/>
                  <a:pt x="437" y="0"/>
                </a:cubicBezTo>
                <a:cubicBezTo>
                  <a:pt x="405" y="0"/>
                  <a:pt x="405" y="0"/>
                  <a:pt x="405" y="0"/>
                </a:cubicBezTo>
                <a:cubicBezTo>
                  <a:pt x="409" y="11"/>
                  <a:pt x="414" y="21"/>
                  <a:pt x="419" y="31"/>
                </a:cubicBezTo>
                <a:cubicBezTo>
                  <a:pt x="424" y="40"/>
                  <a:pt x="430" y="49"/>
                  <a:pt x="435" y="58"/>
                </a:cubicBezTo>
                <a:close/>
                <a:moveTo>
                  <a:pt x="387" y="58"/>
                </a:moveTo>
                <a:cubicBezTo>
                  <a:pt x="398" y="87"/>
                  <a:pt x="418" y="107"/>
                  <a:pt x="438" y="124"/>
                </a:cubicBezTo>
                <a:cubicBezTo>
                  <a:pt x="440" y="125"/>
                  <a:pt x="442" y="127"/>
                  <a:pt x="444" y="128"/>
                </a:cubicBezTo>
                <a:cubicBezTo>
                  <a:pt x="445" y="128"/>
                  <a:pt x="446" y="128"/>
                  <a:pt x="447" y="128"/>
                </a:cubicBezTo>
                <a:cubicBezTo>
                  <a:pt x="448" y="128"/>
                  <a:pt x="449" y="127"/>
                  <a:pt x="450" y="126"/>
                </a:cubicBezTo>
                <a:cubicBezTo>
                  <a:pt x="454" y="121"/>
                  <a:pt x="448" y="107"/>
                  <a:pt x="447" y="103"/>
                </a:cubicBezTo>
                <a:cubicBezTo>
                  <a:pt x="443" y="94"/>
                  <a:pt x="439" y="87"/>
                  <a:pt x="435" y="79"/>
                </a:cubicBezTo>
                <a:cubicBezTo>
                  <a:pt x="429" y="65"/>
                  <a:pt x="422" y="52"/>
                  <a:pt x="413" y="40"/>
                </a:cubicBezTo>
                <a:cubicBezTo>
                  <a:pt x="410" y="35"/>
                  <a:pt x="406" y="31"/>
                  <a:pt x="401" y="29"/>
                </a:cubicBezTo>
                <a:cubicBezTo>
                  <a:pt x="396" y="27"/>
                  <a:pt x="390" y="29"/>
                  <a:pt x="387" y="34"/>
                </a:cubicBezTo>
                <a:cubicBezTo>
                  <a:pt x="385" y="37"/>
                  <a:pt x="384" y="42"/>
                  <a:pt x="385" y="46"/>
                </a:cubicBezTo>
                <a:cubicBezTo>
                  <a:pt x="385" y="50"/>
                  <a:pt x="386" y="54"/>
                  <a:pt x="387" y="58"/>
                </a:cubicBezTo>
                <a:close/>
                <a:moveTo>
                  <a:pt x="66" y="352"/>
                </a:moveTo>
                <a:cubicBezTo>
                  <a:pt x="67" y="355"/>
                  <a:pt x="70" y="374"/>
                  <a:pt x="74" y="366"/>
                </a:cubicBezTo>
                <a:cubicBezTo>
                  <a:pt x="76" y="361"/>
                  <a:pt x="77" y="355"/>
                  <a:pt x="78" y="350"/>
                </a:cubicBezTo>
                <a:cubicBezTo>
                  <a:pt x="80" y="340"/>
                  <a:pt x="81" y="330"/>
                  <a:pt x="82" y="320"/>
                </a:cubicBezTo>
                <a:cubicBezTo>
                  <a:pt x="85" y="303"/>
                  <a:pt x="87" y="286"/>
                  <a:pt x="87" y="268"/>
                </a:cubicBezTo>
                <a:cubicBezTo>
                  <a:pt x="88" y="254"/>
                  <a:pt x="89" y="232"/>
                  <a:pt x="77" y="224"/>
                </a:cubicBezTo>
                <a:cubicBezTo>
                  <a:pt x="72" y="221"/>
                  <a:pt x="65" y="223"/>
                  <a:pt x="61" y="228"/>
                </a:cubicBezTo>
                <a:cubicBezTo>
                  <a:pt x="57" y="233"/>
                  <a:pt x="55" y="241"/>
                  <a:pt x="54" y="248"/>
                </a:cubicBezTo>
                <a:cubicBezTo>
                  <a:pt x="55" y="273"/>
                  <a:pt x="58" y="298"/>
                  <a:pt x="61" y="323"/>
                </a:cubicBezTo>
                <a:cubicBezTo>
                  <a:pt x="63" y="333"/>
                  <a:pt x="64" y="343"/>
                  <a:pt x="66" y="352"/>
                </a:cubicBezTo>
                <a:close/>
                <a:moveTo>
                  <a:pt x="74" y="425"/>
                </a:moveTo>
                <a:cubicBezTo>
                  <a:pt x="77" y="429"/>
                  <a:pt x="87" y="414"/>
                  <a:pt x="92" y="406"/>
                </a:cubicBezTo>
                <a:cubicBezTo>
                  <a:pt x="98" y="399"/>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6"/>
                </a:cubicBezTo>
                <a:cubicBezTo>
                  <a:pt x="119" y="298"/>
                  <a:pt x="115" y="304"/>
                  <a:pt x="111" y="310"/>
                </a:cubicBezTo>
                <a:cubicBezTo>
                  <a:pt x="106" y="318"/>
                  <a:pt x="101" y="326"/>
                  <a:pt x="98" y="335"/>
                </a:cubicBezTo>
                <a:cubicBezTo>
                  <a:pt x="92" y="349"/>
                  <a:pt x="88" y="364"/>
                  <a:pt x="83" y="380"/>
                </a:cubicBezTo>
                <a:cubicBezTo>
                  <a:pt x="79" y="394"/>
                  <a:pt x="70" y="421"/>
                  <a:pt x="74" y="425"/>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30"/>
                  <a:pt x="137" y="1015"/>
                </a:cubicBezTo>
                <a:cubicBezTo>
                  <a:pt x="137" y="1012"/>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77" y="933"/>
                </a:moveTo>
                <a:cubicBezTo>
                  <a:pt x="72" y="930"/>
                  <a:pt x="65" y="932"/>
                  <a:pt x="61" y="937"/>
                </a:cubicBezTo>
                <a:cubicBezTo>
                  <a:pt x="57" y="942"/>
                  <a:pt x="55" y="949"/>
                  <a:pt x="54" y="956"/>
                </a:cubicBezTo>
                <a:cubicBezTo>
                  <a:pt x="55" y="982"/>
                  <a:pt x="58" y="1006"/>
                  <a:pt x="61" y="1031"/>
                </a:cubicBezTo>
                <a:cubicBezTo>
                  <a:pt x="63" y="1041"/>
                  <a:pt x="64" y="1051"/>
                  <a:pt x="66" y="1061"/>
                </a:cubicBezTo>
                <a:cubicBezTo>
                  <a:pt x="67" y="1064"/>
                  <a:pt x="70" y="1082"/>
                  <a:pt x="74" y="1074"/>
                </a:cubicBezTo>
                <a:cubicBezTo>
                  <a:pt x="76" y="1070"/>
                  <a:pt x="77" y="1063"/>
                  <a:pt x="78" y="1058"/>
                </a:cubicBezTo>
                <a:cubicBezTo>
                  <a:pt x="80" y="1048"/>
                  <a:pt x="81" y="1038"/>
                  <a:pt x="82" y="1028"/>
                </a:cubicBezTo>
                <a:cubicBezTo>
                  <a:pt x="85" y="1011"/>
                  <a:pt x="87" y="994"/>
                  <a:pt x="87" y="977"/>
                </a:cubicBezTo>
                <a:cubicBezTo>
                  <a:pt x="88" y="963"/>
                  <a:pt x="89" y="940"/>
                  <a:pt x="77" y="933"/>
                </a:cubicBezTo>
                <a:close/>
                <a:moveTo>
                  <a:pt x="49" y="1047"/>
                </a:moveTo>
                <a:cubicBezTo>
                  <a:pt x="45" y="1033"/>
                  <a:pt x="39" y="1009"/>
                  <a:pt x="26" y="1004"/>
                </a:cubicBezTo>
                <a:cubicBezTo>
                  <a:pt x="21" y="1003"/>
                  <a:pt x="16" y="1004"/>
                  <a:pt x="13" y="1008"/>
                </a:cubicBezTo>
                <a:cubicBezTo>
                  <a:pt x="9" y="1014"/>
                  <a:pt x="9" y="1022"/>
                  <a:pt x="11" y="1029"/>
                </a:cubicBezTo>
                <a:cubicBezTo>
                  <a:pt x="17" y="1050"/>
                  <a:pt x="25" y="1071"/>
                  <a:pt x="35" y="1089"/>
                </a:cubicBezTo>
                <a:cubicBezTo>
                  <a:pt x="40" y="1098"/>
                  <a:pt x="46" y="1107"/>
                  <a:pt x="51" y="1116"/>
                </a:cubicBezTo>
                <a:cubicBezTo>
                  <a:pt x="54" y="1120"/>
                  <a:pt x="68" y="1144"/>
                  <a:pt x="68" y="1134"/>
                </a:cubicBezTo>
                <a:cubicBezTo>
                  <a:pt x="68" y="1122"/>
                  <a:pt x="65" y="1110"/>
                  <a:pt x="62" y="1098"/>
                </a:cubicBezTo>
                <a:cubicBezTo>
                  <a:pt x="59" y="1081"/>
                  <a:pt x="54" y="1064"/>
                  <a:pt x="49" y="1047"/>
                </a:cubicBezTo>
                <a:close/>
                <a:moveTo>
                  <a:pt x="458" y="1486"/>
                </a:moveTo>
                <a:cubicBezTo>
                  <a:pt x="461" y="1490"/>
                  <a:pt x="471" y="1475"/>
                  <a:pt x="476" y="1468"/>
                </a:cubicBezTo>
                <a:cubicBezTo>
                  <a:pt x="482" y="1460"/>
                  <a:pt x="488" y="1452"/>
                  <a:pt x="493" y="1443"/>
                </a:cubicBezTo>
                <a:cubicBezTo>
                  <a:pt x="500" y="1432"/>
                  <a:pt x="506" y="1420"/>
                  <a:pt x="512" y="1407"/>
                </a:cubicBezTo>
                <a:cubicBezTo>
                  <a:pt x="517" y="1395"/>
                  <a:pt x="523" y="1382"/>
                  <a:pt x="521" y="1368"/>
                </a:cubicBezTo>
                <a:cubicBezTo>
                  <a:pt x="521" y="1364"/>
                  <a:pt x="520" y="1361"/>
                  <a:pt x="519" y="1359"/>
                </a:cubicBezTo>
                <a:cubicBezTo>
                  <a:pt x="516" y="1356"/>
                  <a:pt x="513" y="1356"/>
                  <a:pt x="510" y="1357"/>
                </a:cubicBezTo>
                <a:cubicBezTo>
                  <a:pt x="503" y="1359"/>
                  <a:pt x="499" y="1365"/>
                  <a:pt x="495" y="1372"/>
                </a:cubicBezTo>
                <a:cubicBezTo>
                  <a:pt x="490" y="1379"/>
                  <a:pt x="485" y="1387"/>
                  <a:pt x="482" y="1396"/>
                </a:cubicBezTo>
                <a:cubicBezTo>
                  <a:pt x="476" y="1411"/>
                  <a:pt x="472" y="1426"/>
                  <a:pt x="467" y="1441"/>
                </a:cubicBezTo>
                <a:cubicBezTo>
                  <a:pt x="463" y="1456"/>
                  <a:pt x="454" y="1482"/>
                  <a:pt x="458" y="1486"/>
                </a:cubicBezTo>
                <a:close/>
                <a:moveTo>
                  <a:pt x="461" y="1285"/>
                </a:moveTo>
                <a:cubicBezTo>
                  <a:pt x="456" y="1282"/>
                  <a:pt x="449" y="1285"/>
                  <a:pt x="445" y="1290"/>
                </a:cubicBezTo>
                <a:cubicBezTo>
                  <a:pt x="441" y="1295"/>
                  <a:pt x="439" y="1302"/>
                  <a:pt x="438" y="1309"/>
                </a:cubicBezTo>
                <a:cubicBezTo>
                  <a:pt x="439" y="1334"/>
                  <a:pt x="442" y="1359"/>
                  <a:pt x="445" y="1384"/>
                </a:cubicBezTo>
                <a:cubicBezTo>
                  <a:pt x="447" y="1394"/>
                  <a:pt x="448" y="1404"/>
                  <a:pt x="450" y="1414"/>
                </a:cubicBezTo>
                <a:cubicBezTo>
                  <a:pt x="451" y="1417"/>
                  <a:pt x="454" y="1435"/>
                  <a:pt x="458" y="1427"/>
                </a:cubicBezTo>
                <a:cubicBezTo>
                  <a:pt x="460" y="1423"/>
                  <a:pt x="461" y="1416"/>
                  <a:pt x="462" y="1411"/>
                </a:cubicBezTo>
                <a:cubicBezTo>
                  <a:pt x="464" y="1401"/>
                  <a:pt x="465" y="1391"/>
                  <a:pt x="466" y="1381"/>
                </a:cubicBezTo>
                <a:cubicBezTo>
                  <a:pt x="469" y="1364"/>
                  <a:pt x="471" y="1347"/>
                  <a:pt x="471" y="1330"/>
                </a:cubicBezTo>
                <a:cubicBezTo>
                  <a:pt x="472" y="1316"/>
                  <a:pt x="473" y="1293"/>
                  <a:pt x="461" y="1285"/>
                </a:cubicBezTo>
                <a:close/>
                <a:moveTo>
                  <a:pt x="484" y="65"/>
                </a:moveTo>
                <a:cubicBezTo>
                  <a:pt x="473" y="82"/>
                  <a:pt x="457" y="118"/>
                  <a:pt x="460" y="124"/>
                </a:cubicBezTo>
                <a:cubicBezTo>
                  <a:pt x="463" y="131"/>
                  <a:pt x="501" y="106"/>
                  <a:pt x="516" y="85"/>
                </a:cubicBezTo>
                <a:cubicBezTo>
                  <a:pt x="524" y="74"/>
                  <a:pt x="539" y="52"/>
                  <a:pt x="530" y="37"/>
                </a:cubicBezTo>
                <a:cubicBezTo>
                  <a:pt x="529" y="35"/>
                  <a:pt x="528" y="33"/>
                  <a:pt x="526" y="32"/>
                </a:cubicBezTo>
                <a:cubicBezTo>
                  <a:pt x="526" y="32"/>
                  <a:pt x="525" y="32"/>
                  <a:pt x="525" y="32"/>
                </a:cubicBezTo>
                <a:cubicBezTo>
                  <a:pt x="523" y="31"/>
                  <a:pt x="520" y="31"/>
                  <a:pt x="517" y="32"/>
                </a:cubicBezTo>
                <a:cubicBezTo>
                  <a:pt x="504" y="37"/>
                  <a:pt x="493" y="52"/>
                  <a:pt x="484" y="65"/>
                </a:cubicBezTo>
                <a:close/>
                <a:moveTo>
                  <a:pt x="433" y="1400"/>
                </a:moveTo>
                <a:cubicBezTo>
                  <a:pt x="429" y="1385"/>
                  <a:pt x="423" y="1362"/>
                  <a:pt x="409" y="1357"/>
                </a:cubicBezTo>
                <a:cubicBezTo>
                  <a:pt x="405" y="1356"/>
                  <a:pt x="400" y="1357"/>
                  <a:pt x="397" y="1361"/>
                </a:cubicBezTo>
                <a:cubicBezTo>
                  <a:pt x="393" y="1367"/>
                  <a:pt x="393" y="1375"/>
                  <a:pt x="395" y="1382"/>
                </a:cubicBezTo>
                <a:cubicBezTo>
                  <a:pt x="401" y="1403"/>
                  <a:pt x="409" y="1423"/>
                  <a:pt x="419" y="1442"/>
                </a:cubicBezTo>
                <a:cubicBezTo>
                  <a:pt x="424" y="1451"/>
                  <a:pt x="430" y="1460"/>
                  <a:pt x="435" y="1469"/>
                </a:cubicBezTo>
                <a:cubicBezTo>
                  <a:pt x="438" y="1473"/>
                  <a:pt x="452" y="1497"/>
                  <a:pt x="452" y="1487"/>
                </a:cubicBezTo>
                <a:cubicBezTo>
                  <a:pt x="452" y="1475"/>
                  <a:pt x="449" y="1462"/>
                  <a:pt x="446" y="1451"/>
                </a:cubicBezTo>
                <a:cubicBezTo>
                  <a:pt x="443" y="1434"/>
                  <a:pt x="438" y="1417"/>
                  <a:pt x="433" y="1400"/>
                </a:cubicBezTo>
                <a:close/>
                <a:moveTo>
                  <a:pt x="458" y="721"/>
                </a:moveTo>
                <a:cubicBezTo>
                  <a:pt x="460" y="717"/>
                  <a:pt x="461" y="711"/>
                  <a:pt x="462" y="706"/>
                </a:cubicBezTo>
                <a:cubicBezTo>
                  <a:pt x="464" y="696"/>
                  <a:pt x="465" y="685"/>
                  <a:pt x="466" y="675"/>
                </a:cubicBezTo>
                <a:cubicBezTo>
                  <a:pt x="469" y="658"/>
                  <a:pt x="471" y="641"/>
                  <a:pt x="471" y="624"/>
                </a:cubicBezTo>
                <a:cubicBezTo>
                  <a:pt x="472" y="610"/>
                  <a:pt x="473" y="587"/>
                  <a:pt x="461" y="580"/>
                </a:cubicBezTo>
                <a:cubicBezTo>
                  <a:pt x="456" y="577"/>
                  <a:pt x="449" y="579"/>
                  <a:pt x="445" y="584"/>
                </a:cubicBezTo>
                <a:cubicBezTo>
                  <a:pt x="441" y="589"/>
                  <a:pt x="439" y="596"/>
                  <a:pt x="438" y="604"/>
                </a:cubicBezTo>
                <a:cubicBezTo>
                  <a:pt x="439" y="629"/>
                  <a:pt x="442" y="654"/>
                  <a:pt x="445" y="679"/>
                </a:cubicBezTo>
                <a:cubicBezTo>
                  <a:pt x="447" y="688"/>
                  <a:pt x="448" y="698"/>
                  <a:pt x="450" y="708"/>
                </a:cubicBezTo>
                <a:cubicBezTo>
                  <a:pt x="451" y="711"/>
                  <a:pt x="454" y="730"/>
                  <a:pt x="458" y="721"/>
                </a:cubicBezTo>
                <a:close/>
                <a:moveTo>
                  <a:pt x="476" y="762"/>
                </a:moveTo>
                <a:cubicBezTo>
                  <a:pt x="482" y="754"/>
                  <a:pt x="488" y="746"/>
                  <a:pt x="493" y="738"/>
                </a:cubicBezTo>
                <a:cubicBezTo>
                  <a:pt x="500" y="726"/>
                  <a:pt x="506" y="714"/>
                  <a:pt x="512" y="702"/>
                </a:cubicBezTo>
                <a:cubicBezTo>
                  <a:pt x="517" y="689"/>
                  <a:pt x="523" y="677"/>
                  <a:pt x="521" y="662"/>
                </a:cubicBezTo>
                <a:cubicBezTo>
                  <a:pt x="521" y="659"/>
                  <a:pt x="520" y="656"/>
                  <a:pt x="519" y="653"/>
                </a:cubicBezTo>
                <a:cubicBezTo>
                  <a:pt x="516" y="651"/>
                  <a:pt x="513" y="651"/>
                  <a:pt x="510" y="651"/>
                </a:cubicBezTo>
                <a:cubicBezTo>
                  <a:pt x="503" y="653"/>
                  <a:pt x="499" y="659"/>
                  <a:pt x="495" y="666"/>
                </a:cubicBezTo>
                <a:cubicBezTo>
                  <a:pt x="490" y="674"/>
                  <a:pt x="485" y="681"/>
                  <a:pt x="482" y="690"/>
                </a:cubicBezTo>
                <a:cubicBezTo>
                  <a:pt x="476" y="705"/>
                  <a:pt x="472" y="720"/>
                  <a:pt x="467" y="735"/>
                </a:cubicBezTo>
                <a:cubicBezTo>
                  <a:pt x="463" y="750"/>
                  <a:pt x="454" y="776"/>
                  <a:pt x="458" y="781"/>
                </a:cubicBezTo>
                <a:cubicBezTo>
                  <a:pt x="461" y="785"/>
                  <a:pt x="471" y="769"/>
                  <a:pt x="476" y="762"/>
                </a:cubicBezTo>
                <a:close/>
                <a:moveTo>
                  <a:pt x="409" y="652"/>
                </a:moveTo>
                <a:cubicBezTo>
                  <a:pt x="405" y="650"/>
                  <a:pt x="400" y="651"/>
                  <a:pt x="397" y="656"/>
                </a:cubicBezTo>
                <a:cubicBezTo>
                  <a:pt x="393" y="661"/>
                  <a:pt x="393" y="669"/>
                  <a:pt x="395" y="676"/>
                </a:cubicBezTo>
                <a:cubicBezTo>
                  <a:pt x="401" y="698"/>
                  <a:pt x="409" y="718"/>
                  <a:pt x="419" y="736"/>
                </a:cubicBezTo>
                <a:cubicBezTo>
                  <a:pt x="424" y="746"/>
                  <a:pt x="430" y="755"/>
                  <a:pt x="435" y="763"/>
                </a:cubicBezTo>
                <a:cubicBezTo>
                  <a:pt x="438" y="767"/>
                  <a:pt x="452" y="791"/>
                  <a:pt x="452" y="781"/>
                </a:cubicBezTo>
                <a:cubicBezTo>
                  <a:pt x="452" y="769"/>
                  <a:pt x="449" y="757"/>
                  <a:pt x="446" y="746"/>
                </a:cubicBezTo>
                <a:cubicBezTo>
                  <a:pt x="443" y="728"/>
                  <a:pt x="438" y="711"/>
                  <a:pt x="433" y="694"/>
                </a:cubicBezTo>
                <a:cubicBezTo>
                  <a:pt x="429" y="680"/>
                  <a:pt x="423" y="656"/>
                  <a:pt x="409" y="652"/>
                </a:cubicBezTo>
                <a:close/>
                <a:moveTo>
                  <a:pt x="458" y="75"/>
                </a:moveTo>
                <a:cubicBezTo>
                  <a:pt x="461" y="79"/>
                  <a:pt x="471" y="64"/>
                  <a:pt x="476" y="56"/>
                </a:cubicBezTo>
                <a:cubicBezTo>
                  <a:pt x="482" y="49"/>
                  <a:pt x="488" y="41"/>
                  <a:pt x="493" y="32"/>
                </a:cubicBezTo>
                <a:cubicBezTo>
                  <a:pt x="499" y="22"/>
                  <a:pt x="505" y="11"/>
                  <a:pt x="510" y="0"/>
                </a:cubicBezTo>
                <a:cubicBezTo>
                  <a:pt x="476" y="0"/>
                  <a:pt x="476" y="0"/>
                  <a:pt x="476" y="0"/>
                </a:cubicBezTo>
                <a:cubicBezTo>
                  <a:pt x="473" y="10"/>
                  <a:pt x="470" y="20"/>
                  <a:pt x="467" y="30"/>
                </a:cubicBezTo>
                <a:cubicBezTo>
                  <a:pt x="463" y="44"/>
                  <a:pt x="454" y="71"/>
                  <a:pt x="458" y="75"/>
                </a:cubicBezTo>
                <a:close/>
                <a:moveTo>
                  <a:pt x="142" y="382"/>
                </a:moveTo>
                <a:cubicBezTo>
                  <a:pt x="142" y="382"/>
                  <a:pt x="141" y="382"/>
                  <a:pt x="141" y="382"/>
                </a:cubicBezTo>
                <a:cubicBezTo>
                  <a:pt x="139" y="380"/>
                  <a:pt x="136" y="381"/>
                  <a:pt x="133" y="382"/>
                </a:cubicBezTo>
                <a:cubicBezTo>
                  <a:pt x="120" y="387"/>
                  <a:pt x="109" y="402"/>
                  <a:pt x="100" y="415"/>
                </a:cubicBezTo>
                <a:cubicBezTo>
                  <a:pt x="89" y="432"/>
                  <a:pt x="73" y="468"/>
                  <a:pt x="76" y="474"/>
                </a:cubicBezTo>
                <a:cubicBezTo>
                  <a:pt x="79" y="480"/>
                  <a:pt x="117" y="456"/>
                  <a:pt x="132" y="435"/>
                </a:cubicBezTo>
                <a:cubicBezTo>
                  <a:pt x="140" y="424"/>
                  <a:pt x="155" y="402"/>
                  <a:pt x="146" y="387"/>
                </a:cubicBezTo>
                <a:cubicBezTo>
                  <a:pt x="145" y="385"/>
                  <a:pt x="144" y="383"/>
                  <a:pt x="142" y="382"/>
                </a:cubicBezTo>
                <a:close/>
                <a:moveTo>
                  <a:pt x="471" y="2035"/>
                </a:moveTo>
                <a:cubicBezTo>
                  <a:pt x="472" y="2021"/>
                  <a:pt x="473" y="1998"/>
                  <a:pt x="461" y="1991"/>
                </a:cubicBezTo>
                <a:cubicBezTo>
                  <a:pt x="456" y="1988"/>
                  <a:pt x="449" y="1990"/>
                  <a:pt x="445" y="1995"/>
                </a:cubicBezTo>
                <a:cubicBezTo>
                  <a:pt x="441" y="2000"/>
                  <a:pt x="439" y="2008"/>
                  <a:pt x="438" y="2015"/>
                </a:cubicBezTo>
                <a:cubicBezTo>
                  <a:pt x="439" y="2040"/>
                  <a:pt x="442" y="2065"/>
                  <a:pt x="445" y="2090"/>
                </a:cubicBezTo>
                <a:cubicBezTo>
                  <a:pt x="447" y="2100"/>
                  <a:pt x="448" y="2109"/>
                  <a:pt x="450" y="2119"/>
                </a:cubicBezTo>
                <a:cubicBezTo>
                  <a:pt x="451" y="2122"/>
                  <a:pt x="454" y="2141"/>
                  <a:pt x="458" y="2133"/>
                </a:cubicBezTo>
                <a:cubicBezTo>
                  <a:pt x="460" y="2128"/>
                  <a:pt x="461" y="2122"/>
                  <a:pt x="462" y="2117"/>
                </a:cubicBezTo>
                <a:cubicBezTo>
                  <a:pt x="464" y="2107"/>
                  <a:pt x="465" y="2097"/>
                  <a:pt x="466" y="2086"/>
                </a:cubicBezTo>
                <a:cubicBezTo>
                  <a:pt x="469" y="2069"/>
                  <a:pt x="471" y="2052"/>
                  <a:pt x="471" y="2035"/>
                </a:cubicBezTo>
                <a:close/>
                <a:moveTo>
                  <a:pt x="433" y="2106"/>
                </a:moveTo>
                <a:cubicBezTo>
                  <a:pt x="429" y="2091"/>
                  <a:pt x="423" y="2068"/>
                  <a:pt x="409" y="2063"/>
                </a:cubicBezTo>
                <a:cubicBezTo>
                  <a:pt x="405" y="2061"/>
                  <a:pt x="400" y="2062"/>
                  <a:pt x="397" y="2067"/>
                </a:cubicBezTo>
                <a:cubicBezTo>
                  <a:pt x="393" y="2072"/>
                  <a:pt x="393" y="2081"/>
                  <a:pt x="395" y="2088"/>
                </a:cubicBezTo>
                <a:cubicBezTo>
                  <a:pt x="401" y="2109"/>
                  <a:pt x="409" y="2129"/>
                  <a:pt x="419" y="2148"/>
                </a:cubicBezTo>
                <a:cubicBezTo>
                  <a:pt x="421" y="2151"/>
                  <a:pt x="423" y="2155"/>
                  <a:pt x="426" y="2159"/>
                </a:cubicBezTo>
                <a:cubicBezTo>
                  <a:pt x="447" y="2159"/>
                  <a:pt x="447" y="2159"/>
                  <a:pt x="447" y="2159"/>
                </a:cubicBezTo>
                <a:cubicBezTo>
                  <a:pt x="447" y="2158"/>
                  <a:pt x="446" y="2157"/>
                  <a:pt x="446" y="2157"/>
                </a:cubicBezTo>
                <a:cubicBezTo>
                  <a:pt x="443" y="2139"/>
                  <a:pt x="438" y="2122"/>
                  <a:pt x="433" y="2106"/>
                </a:cubicBezTo>
                <a:close/>
                <a:moveTo>
                  <a:pt x="521" y="2073"/>
                </a:moveTo>
                <a:cubicBezTo>
                  <a:pt x="521" y="2070"/>
                  <a:pt x="520" y="2067"/>
                  <a:pt x="519" y="2065"/>
                </a:cubicBezTo>
                <a:cubicBezTo>
                  <a:pt x="516" y="2062"/>
                  <a:pt x="513" y="2062"/>
                  <a:pt x="510" y="2063"/>
                </a:cubicBezTo>
                <a:cubicBezTo>
                  <a:pt x="503" y="2065"/>
                  <a:pt x="499" y="2071"/>
                  <a:pt x="495" y="2077"/>
                </a:cubicBezTo>
                <a:cubicBezTo>
                  <a:pt x="490" y="2085"/>
                  <a:pt x="485" y="2092"/>
                  <a:pt x="482" y="2101"/>
                </a:cubicBezTo>
                <a:cubicBezTo>
                  <a:pt x="476" y="2116"/>
                  <a:pt x="472" y="2131"/>
                  <a:pt x="467" y="2146"/>
                </a:cubicBezTo>
                <a:cubicBezTo>
                  <a:pt x="466" y="2150"/>
                  <a:pt x="465" y="2154"/>
                  <a:pt x="463" y="2159"/>
                </a:cubicBezTo>
                <a:cubicBezTo>
                  <a:pt x="486" y="2159"/>
                  <a:pt x="486" y="2159"/>
                  <a:pt x="486" y="2159"/>
                </a:cubicBezTo>
                <a:cubicBezTo>
                  <a:pt x="489" y="2155"/>
                  <a:pt x="491" y="2152"/>
                  <a:pt x="493" y="2149"/>
                </a:cubicBezTo>
                <a:cubicBezTo>
                  <a:pt x="500" y="2137"/>
                  <a:pt x="506" y="2125"/>
                  <a:pt x="512" y="2113"/>
                </a:cubicBezTo>
                <a:cubicBezTo>
                  <a:pt x="517" y="2100"/>
                  <a:pt x="523" y="2088"/>
                  <a:pt x="521" y="2073"/>
                </a:cubicBezTo>
                <a:close/>
                <a:moveTo>
                  <a:pt x="438" y="1535"/>
                </a:moveTo>
                <a:cubicBezTo>
                  <a:pt x="440" y="1537"/>
                  <a:pt x="442" y="1538"/>
                  <a:pt x="444" y="1539"/>
                </a:cubicBezTo>
                <a:cubicBezTo>
                  <a:pt x="445" y="1539"/>
                  <a:pt x="446" y="1539"/>
                  <a:pt x="447" y="1539"/>
                </a:cubicBezTo>
                <a:cubicBezTo>
                  <a:pt x="448" y="1539"/>
                  <a:pt x="449" y="1538"/>
                  <a:pt x="450" y="1537"/>
                </a:cubicBezTo>
                <a:cubicBezTo>
                  <a:pt x="454" y="1532"/>
                  <a:pt x="448" y="1519"/>
                  <a:pt x="447" y="1514"/>
                </a:cubicBezTo>
                <a:cubicBezTo>
                  <a:pt x="443" y="1505"/>
                  <a:pt x="439" y="1498"/>
                  <a:pt x="435" y="1490"/>
                </a:cubicBezTo>
                <a:cubicBezTo>
                  <a:pt x="429" y="1476"/>
                  <a:pt x="422" y="1463"/>
                  <a:pt x="413" y="1451"/>
                </a:cubicBezTo>
                <a:cubicBezTo>
                  <a:pt x="410" y="1447"/>
                  <a:pt x="406" y="1442"/>
                  <a:pt x="401" y="1440"/>
                </a:cubicBezTo>
                <a:cubicBezTo>
                  <a:pt x="396" y="1438"/>
                  <a:pt x="390" y="1440"/>
                  <a:pt x="387" y="1445"/>
                </a:cubicBezTo>
                <a:cubicBezTo>
                  <a:pt x="385" y="1449"/>
                  <a:pt x="384" y="1453"/>
                  <a:pt x="385" y="1457"/>
                </a:cubicBezTo>
                <a:cubicBezTo>
                  <a:pt x="385" y="1461"/>
                  <a:pt x="386" y="1465"/>
                  <a:pt x="387" y="1469"/>
                </a:cubicBezTo>
                <a:cubicBezTo>
                  <a:pt x="398" y="1498"/>
                  <a:pt x="418" y="1518"/>
                  <a:pt x="438" y="1535"/>
                </a:cubicBezTo>
                <a:close/>
                <a:moveTo>
                  <a:pt x="401" y="2146"/>
                </a:moveTo>
                <a:cubicBezTo>
                  <a:pt x="396" y="2144"/>
                  <a:pt x="390" y="2146"/>
                  <a:pt x="387" y="2151"/>
                </a:cubicBezTo>
                <a:cubicBezTo>
                  <a:pt x="386" y="2153"/>
                  <a:pt x="385" y="2156"/>
                  <a:pt x="385" y="2159"/>
                </a:cubicBezTo>
                <a:cubicBezTo>
                  <a:pt x="415" y="2159"/>
                  <a:pt x="415" y="2159"/>
                  <a:pt x="415" y="2159"/>
                </a:cubicBezTo>
                <a:cubicBezTo>
                  <a:pt x="414" y="2158"/>
                  <a:pt x="414" y="2158"/>
                  <a:pt x="413" y="2157"/>
                </a:cubicBezTo>
                <a:cubicBezTo>
                  <a:pt x="410" y="2152"/>
                  <a:pt x="406" y="2148"/>
                  <a:pt x="401" y="2146"/>
                </a:cubicBezTo>
                <a:close/>
                <a:moveTo>
                  <a:pt x="526" y="2149"/>
                </a:moveTo>
                <a:cubicBezTo>
                  <a:pt x="526" y="2149"/>
                  <a:pt x="525" y="2149"/>
                  <a:pt x="525" y="2148"/>
                </a:cubicBezTo>
                <a:cubicBezTo>
                  <a:pt x="523" y="2147"/>
                  <a:pt x="520" y="2147"/>
                  <a:pt x="517" y="2148"/>
                </a:cubicBezTo>
                <a:cubicBezTo>
                  <a:pt x="512" y="2151"/>
                  <a:pt x="507" y="2154"/>
                  <a:pt x="502" y="2159"/>
                </a:cubicBezTo>
                <a:cubicBezTo>
                  <a:pt x="532" y="2159"/>
                  <a:pt x="532" y="2159"/>
                  <a:pt x="532" y="2159"/>
                </a:cubicBezTo>
                <a:cubicBezTo>
                  <a:pt x="531" y="2157"/>
                  <a:pt x="531" y="2155"/>
                  <a:pt x="530" y="2153"/>
                </a:cubicBezTo>
                <a:cubicBezTo>
                  <a:pt x="529" y="2152"/>
                  <a:pt x="528" y="2150"/>
                  <a:pt x="526" y="2149"/>
                </a:cubicBezTo>
                <a:close/>
                <a:moveTo>
                  <a:pt x="35" y="381"/>
                </a:moveTo>
                <a:cubicBezTo>
                  <a:pt x="40" y="390"/>
                  <a:pt x="46" y="399"/>
                  <a:pt x="51" y="407"/>
                </a:cubicBezTo>
                <a:cubicBezTo>
                  <a:pt x="54" y="411"/>
                  <a:pt x="68" y="436"/>
                  <a:pt x="68" y="426"/>
                </a:cubicBezTo>
                <a:cubicBezTo>
                  <a:pt x="68" y="414"/>
                  <a:pt x="65" y="401"/>
                  <a:pt x="62" y="390"/>
                </a:cubicBezTo>
                <a:cubicBezTo>
                  <a:pt x="59" y="373"/>
                  <a:pt x="54" y="355"/>
                  <a:pt x="49" y="339"/>
                </a:cubicBezTo>
                <a:cubicBezTo>
                  <a:pt x="45" y="324"/>
                  <a:pt x="39" y="301"/>
                  <a:pt x="26" y="296"/>
                </a:cubicBezTo>
                <a:cubicBezTo>
                  <a:pt x="21" y="294"/>
                  <a:pt x="16" y="296"/>
                  <a:pt x="13" y="300"/>
                </a:cubicBezTo>
                <a:cubicBezTo>
                  <a:pt x="9" y="305"/>
                  <a:pt x="9" y="314"/>
                  <a:pt x="11" y="321"/>
                </a:cubicBezTo>
                <a:cubicBezTo>
                  <a:pt x="17" y="342"/>
                  <a:pt x="25" y="362"/>
                  <a:pt x="35" y="381"/>
                </a:cubicBezTo>
                <a:close/>
                <a:moveTo>
                  <a:pt x="526" y="1444"/>
                </a:moveTo>
                <a:cubicBezTo>
                  <a:pt x="526" y="1443"/>
                  <a:pt x="525" y="1443"/>
                  <a:pt x="525" y="1443"/>
                </a:cubicBezTo>
                <a:cubicBezTo>
                  <a:pt x="523" y="1442"/>
                  <a:pt x="520" y="1442"/>
                  <a:pt x="517" y="1443"/>
                </a:cubicBezTo>
                <a:cubicBezTo>
                  <a:pt x="504" y="1448"/>
                  <a:pt x="493" y="1463"/>
                  <a:pt x="484" y="1476"/>
                </a:cubicBezTo>
                <a:cubicBezTo>
                  <a:pt x="473" y="1493"/>
                  <a:pt x="457" y="1529"/>
                  <a:pt x="460" y="1536"/>
                </a:cubicBezTo>
                <a:cubicBezTo>
                  <a:pt x="463" y="1542"/>
                  <a:pt x="501" y="1517"/>
                  <a:pt x="516" y="1497"/>
                </a:cubicBezTo>
                <a:cubicBezTo>
                  <a:pt x="524" y="1485"/>
                  <a:pt x="539" y="1464"/>
                  <a:pt x="530" y="1448"/>
                </a:cubicBezTo>
                <a:cubicBezTo>
                  <a:pt x="529" y="1446"/>
                  <a:pt x="528" y="1445"/>
                  <a:pt x="526" y="1444"/>
                </a:cubicBezTo>
                <a:close/>
                <a:moveTo>
                  <a:pt x="526" y="738"/>
                </a:moveTo>
                <a:cubicBezTo>
                  <a:pt x="526" y="738"/>
                  <a:pt x="525" y="738"/>
                  <a:pt x="525" y="737"/>
                </a:cubicBezTo>
                <a:cubicBezTo>
                  <a:pt x="523" y="736"/>
                  <a:pt x="520" y="736"/>
                  <a:pt x="517" y="737"/>
                </a:cubicBezTo>
                <a:cubicBezTo>
                  <a:pt x="504" y="743"/>
                  <a:pt x="493" y="757"/>
                  <a:pt x="484" y="770"/>
                </a:cubicBezTo>
                <a:cubicBezTo>
                  <a:pt x="473" y="788"/>
                  <a:pt x="457" y="824"/>
                  <a:pt x="460" y="830"/>
                </a:cubicBezTo>
                <a:cubicBezTo>
                  <a:pt x="463" y="836"/>
                  <a:pt x="501" y="811"/>
                  <a:pt x="516" y="791"/>
                </a:cubicBezTo>
                <a:cubicBezTo>
                  <a:pt x="524" y="780"/>
                  <a:pt x="539" y="758"/>
                  <a:pt x="530" y="742"/>
                </a:cubicBezTo>
                <a:cubicBezTo>
                  <a:pt x="529" y="741"/>
                  <a:pt x="528" y="739"/>
                  <a:pt x="526" y="738"/>
                </a:cubicBezTo>
                <a:close/>
                <a:moveTo>
                  <a:pt x="51" y="1841"/>
                </a:moveTo>
                <a:cubicBezTo>
                  <a:pt x="45" y="1827"/>
                  <a:pt x="38" y="1814"/>
                  <a:pt x="29" y="1802"/>
                </a:cubicBezTo>
                <a:cubicBezTo>
                  <a:pt x="26" y="1797"/>
                  <a:pt x="22" y="1793"/>
                  <a:pt x="17" y="1791"/>
                </a:cubicBezTo>
                <a:cubicBezTo>
                  <a:pt x="12" y="1789"/>
                  <a:pt x="6" y="1791"/>
                  <a:pt x="3" y="1796"/>
                </a:cubicBezTo>
                <a:cubicBezTo>
                  <a:pt x="1" y="1800"/>
                  <a:pt x="0" y="1804"/>
                  <a:pt x="1" y="1808"/>
                </a:cubicBezTo>
                <a:cubicBezTo>
                  <a:pt x="1" y="1812"/>
                  <a:pt x="2" y="1816"/>
                  <a:pt x="3" y="1820"/>
                </a:cubicBezTo>
                <a:cubicBezTo>
                  <a:pt x="14" y="1849"/>
                  <a:pt x="34" y="1869"/>
                  <a:pt x="54" y="1886"/>
                </a:cubicBezTo>
                <a:cubicBezTo>
                  <a:pt x="56" y="1887"/>
                  <a:pt x="58" y="1889"/>
                  <a:pt x="60" y="1890"/>
                </a:cubicBezTo>
                <a:cubicBezTo>
                  <a:pt x="61" y="1890"/>
                  <a:pt x="62" y="1890"/>
                  <a:pt x="63" y="1890"/>
                </a:cubicBezTo>
                <a:cubicBezTo>
                  <a:pt x="64" y="1890"/>
                  <a:pt x="65" y="1889"/>
                  <a:pt x="66" y="1888"/>
                </a:cubicBezTo>
                <a:cubicBezTo>
                  <a:pt x="70" y="1883"/>
                  <a:pt x="64" y="1869"/>
                  <a:pt x="63" y="1865"/>
                </a:cubicBezTo>
                <a:cubicBezTo>
                  <a:pt x="59" y="1856"/>
                  <a:pt x="55" y="1849"/>
                  <a:pt x="51" y="1841"/>
                </a:cubicBezTo>
                <a:close/>
                <a:moveTo>
                  <a:pt x="3" y="1116"/>
                </a:moveTo>
                <a:cubicBezTo>
                  <a:pt x="14" y="1146"/>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3"/>
                  <a:pt x="55" y="1145"/>
                  <a:pt x="51" y="1137"/>
                </a:cubicBezTo>
                <a:cubicBezTo>
                  <a:pt x="45" y="1124"/>
                  <a:pt x="38" y="1110"/>
                  <a:pt x="29" y="1099"/>
                </a:cubicBezTo>
                <a:cubicBezTo>
                  <a:pt x="26" y="1094"/>
                  <a:pt x="22" y="1089"/>
                  <a:pt x="17" y="1087"/>
                </a:cubicBezTo>
                <a:cubicBezTo>
                  <a:pt x="12" y="1086"/>
                  <a:pt x="6" y="1087"/>
                  <a:pt x="3" y="1093"/>
                </a:cubicBezTo>
                <a:cubicBezTo>
                  <a:pt x="1" y="1096"/>
                  <a:pt x="0" y="1100"/>
                  <a:pt x="1" y="1104"/>
                </a:cubicBezTo>
                <a:cubicBezTo>
                  <a:pt x="1" y="1109"/>
                  <a:pt x="2" y="1112"/>
                  <a:pt x="3" y="1116"/>
                </a:cubicBezTo>
                <a:close/>
                <a:moveTo>
                  <a:pt x="49" y="1751"/>
                </a:moveTo>
                <a:cubicBezTo>
                  <a:pt x="45" y="1736"/>
                  <a:pt x="39" y="1713"/>
                  <a:pt x="26" y="1708"/>
                </a:cubicBezTo>
                <a:cubicBezTo>
                  <a:pt x="21" y="1706"/>
                  <a:pt x="16" y="1708"/>
                  <a:pt x="13" y="1712"/>
                </a:cubicBezTo>
                <a:cubicBezTo>
                  <a:pt x="9" y="1718"/>
                  <a:pt x="9" y="1726"/>
                  <a:pt x="11" y="1733"/>
                </a:cubicBezTo>
                <a:cubicBezTo>
                  <a:pt x="17" y="1754"/>
                  <a:pt x="25" y="1774"/>
                  <a:pt x="35" y="1793"/>
                </a:cubicBezTo>
                <a:cubicBezTo>
                  <a:pt x="40" y="1802"/>
                  <a:pt x="46" y="1811"/>
                  <a:pt x="51" y="1820"/>
                </a:cubicBezTo>
                <a:cubicBezTo>
                  <a:pt x="54" y="1824"/>
                  <a:pt x="68" y="1848"/>
                  <a:pt x="68" y="1838"/>
                </a:cubicBezTo>
                <a:cubicBezTo>
                  <a:pt x="68" y="1826"/>
                  <a:pt x="65" y="1813"/>
                  <a:pt x="62" y="1802"/>
                </a:cubicBezTo>
                <a:cubicBezTo>
                  <a:pt x="59" y="1785"/>
                  <a:pt x="54" y="1768"/>
                  <a:pt x="49" y="1751"/>
                </a:cubicBezTo>
                <a:close/>
                <a:moveTo>
                  <a:pt x="3" y="408"/>
                </a:moveTo>
                <a:cubicBezTo>
                  <a:pt x="14" y="437"/>
                  <a:pt x="34" y="457"/>
                  <a:pt x="54" y="474"/>
                </a:cubicBezTo>
                <a:cubicBezTo>
                  <a:pt x="56" y="475"/>
                  <a:pt x="58" y="477"/>
                  <a:pt x="60" y="478"/>
                </a:cubicBezTo>
                <a:cubicBezTo>
                  <a:pt x="61" y="478"/>
                  <a:pt x="62" y="478"/>
                  <a:pt x="63" y="478"/>
                </a:cubicBezTo>
                <a:cubicBezTo>
                  <a:pt x="64" y="478"/>
                  <a:pt x="65" y="477"/>
                  <a:pt x="66" y="476"/>
                </a:cubicBezTo>
                <a:cubicBezTo>
                  <a:pt x="70" y="471"/>
                  <a:pt x="64" y="457"/>
                  <a:pt x="63" y="453"/>
                </a:cubicBezTo>
                <a:cubicBezTo>
                  <a:pt x="59" y="444"/>
                  <a:pt x="55" y="436"/>
                  <a:pt x="51" y="429"/>
                </a:cubicBezTo>
                <a:cubicBezTo>
                  <a:pt x="45" y="415"/>
                  <a:pt x="38" y="402"/>
                  <a:pt x="29" y="390"/>
                </a:cubicBezTo>
                <a:cubicBezTo>
                  <a:pt x="26" y="385"/>
                  <a:pt x="22" y="381"/>
                  <a:pt x="17" y="379"/>
                </a:cubicBezTo>
                <a:cubicBezTo>
                  <a:pt x="12" y="377"/>
                  <a:pt x="6" y="379"/>
                  <a:pt x="3" y="384"/>
                </a:cubicBezTo>
                <a:cubicBezTo>
                  <a:pt x="1" y="387"/>
                  <a:pt x="0" y="392"/>
                  <a:pt x="1" y="396"/>
                </a:cubicBezTo>
                <a:cubicBezTo>
                  <a:pt x="1" y="400"/>
                  <a:pt x="2" y="404"/>
                  <a:pt x="3" y="408"/>
                </a:cubicBezTo>
                <a:close/>
                <a:moveTo>
                  <a:pt x="142" y="1794"/>
                </a:moveTo>
                <a:cubicBezTo>
                  <a:pt x="142" y="1794"/>
                  <a:pt x="141" y="1794"/>
                  <a:pt x="141" y="1794"/>
                </a:cubicBezTo>
                <a:cubicBezTo>
                  <a:pt x="139" y="1793"/>
                  <a:pt x="136" y="1793"/>
                  <a:pt x="133" y="1794"/>
                </a:cubicBezTo>
                <a:cubicBezTo>
                  <a:pt x="120" y="1799"/>
                  <a:pt x="109" y="1814"/>
                  <a:pt x="100" y="1827"/>
                </a:cubicBezTo>
                <a:cubicBezTo>
                  <a:pt x="89" y="1844"/>
                  <a:pt x="73" y="1880"/>
                  <a:pt x="76" y="1886"/>
                </a:cubicBezTo>
                <a:cubicBezTo>
                  <a:pt x="79" y="1893"/>
                  <a:pt x="117" y="1868"/>
                  <a:pt x="132" y="1847"/>
                </a:cubicBezTo>
                <a:cubicBezTo>
                  <a:pt x="140" y="1836"/>
                  <a:pt x="155" y="1815"/>
                  <a:pt x="146" y="1799"/>
                </a:cubicBezTo>
                <a:cubicBezTo>
                  <a:pt x="145" y="1797"/>
                  <a:pt x="144" y="1796"/>
                  <a:pt x="142" y="1794"/>
                </a:cubicBezTo>
                <a:close/>
                <a:moveTo>
                  <a:pt x="142" y="1091"/>
                </a:moveTo>
                <a:cubicBezTo>
                  <a:pt x="142" y="1091"/>
                  <a:pt x="141" y="1090"/>
                  <a:pt x="141" y="1090"/>
                </a:cubicBezTo>
                <a:cubicBezTo>
                  <a:pt x="139" y="1089"/>
                  <a:pt x="136" y="1089"/>
                  <a:pt x="133" y="1090"/>
                </a:cubicBezTo>
                <a:cubicBezTo>
                  <a:pt x="120" y="1095"/>
                  <a:pt x="109" y="1110"/>
                  <a:pt x="100" y="1123"/>
                </a:cubicBezTo>
                <a:cubicBezTo>
                  <a:pt x="89" y="1140"/>
                  <a:pt x="73" y="1176"/>
                  <a:pt x="76" y="1183"/>
                </a:cubicBezTo>
                <a:cubicBezTo>
                  <a:pt x="79" y="1189"/>
                  <a:pt x="117" y="1164"/>
                  <a:pt x="132" y="1144"/>
                </a:cubicBezTo>
                <a:cubicBezTo>
                  <a:pt x="140" y="1133"/>
                  <a:pt x="155" y="1111"/>
                  <a:pt x="146" y="1095"/>
                </a:cubicBezTo>
                <a:cubicBezTo>
                  <a:pt x="145" y="1093"/>
                  <a:pt x="144" y="1092"/>
                  <a:pt x="142" y="1091"/>
                </a:cubicBezTo>
                <a:close/>
                <a:moveTo>
                  <a:pt x="74" y="1778"/>
                </a:moveTo>
                <a:cubicBezTo>
                  <a:pt x="76" y="1773"/>
                  <a:pt x="77" y="1767"/>
                  <a:pt x="78" y="1762"/>
                </a:cubicBezTo>
                <a:cubicBezTo>
                  <a:pt x="80" y="1752"/>
                  <a:pt x="81" y="1742"/>
                  <a:pt x="82" y="1732"/>
                </a:cubicBezTo>
                <a:cubicBezTo>
                  <a:pt x="85" y="1715"/>
                  <a:pt x="87" y="1698"/>
                  <a:pt x="87" y="1681"/>
                </a:cubicBezTo>
                <a:cubicBezTo>
                  <a:pt x="88" y="1666"/>
                  <a:pt x="89" y="1644"/>
                  <a:pt x="77" y="1636"/>
                </a:cubicBezTo>
                <a:cubicBezTo>
                  <a:pt x="72" y="1633"/>
                  <a:pt x="65" y="1635"/>
                  <a:pt x="61" y="1640"/>
                </a:cubicBezTo>
                <a:cubicBezTo>
                  <a:pt x="57" y="1645"/>
                  <a:pt x="55" y="1653"/>
                  <a:pt x="54" y="1660"/>
                </a:cubicBezTo>
                <a:cubicBezTo>
                  <a:pt x="55" y="1685"/>
                  <a:pt x="58" y="1710"/>
                  <a:pt x="61" y="1735"/>
                </a:cubicBezTo>
                <a:cubicBezTo>
                  <a:pt x="63" y="1745"/>
                  <a:pt x="64" y="1755"/>
                  <a:pt x="66" y="1765"/>
                </a:cubicBezTo>
                <a:cubicBezTo>
                  <a:pt x="67" y="1768"/>
                  <a:pt x="70" y="1786"/>
                  <a:pt x="74" y="1778"/>
                </a:cubicBezTo>
                <a:close/>
                <a:moveTo>
                  <a:pt x="92" y="1819"/>
                </a:moveTo>
                <a:cubicBezTo>
                  <a:pt x="98" y="1811"/>
                  <a:pt x="104" y="1803"/>
                  <a:pt x="109" y="1794"/>
                </a:cubicBezTo>
                <a:cubicBezTo>
                  <a:pt x="116" y="1783"/>
                  <a:pt x="122" y="1771"/>
                  <a:pt x="128" y="1758"/>
                </a:cubicBezTo>
                <a:cubicBezTo>
                  <a:pt x="133" y="1746"/>
                  <a:pt x="139" y="1733"/>
                  <a:pt x="137" y="1718"/>
                </a:cubicBezTo>
                <a:cubicBezTo>
                  <a:pt x="137" y="1715"/>
                  <a:pt x="136" y="1712"/>
                  <a:pt x="135" y="1710"/>
                </a:cubicBezTo>
                <a:cubicBezTo>
                  <a:pt x="132" y="1707"/>
                  <a:pt x="129" y="1707"/>
                  <a:pt x="126" y="1708"/>
                </a:cubicBezTo>
                <a:cubicBezTo>
                  <a:pt x="119" y="1710"/>
                  <a:pt x="115" y="1716"/>
                  <a:pt x="111" y="1723"/>
                </a:cubicBezTo>
                <a:cubicBezTo>
                  <a:pt x="106" y="1730"/>
                  <a:pt x="101" y="1738"/>
                  <a:pt x="98" y="1747"/>
                </a:cubicBezTo>
                <a:cubicBezTo>
                  <a:pt x="92" y="1761"/>
                  <a:pt x="88" y="1777"/>
                  <a:pt x="83" y="1792"/>
                </a:cubicBezTo>
                <a:cubicBezTo>
                  <a:pt x="79" y="1807"/>
                  <a:pt x="70" y="1833"/>
                  <a:pt x="74" y="1837"/>
                </a:cubicBezTo>
                <a:cubicBezTo>
                  <a:pt x="77" y="1841"/>
                  <a:pt x="87" y="1826"/>
                  <a:pt x="92" y="1819"/>
                </a:cubicBezTo>
                <a:close/>
              </a:path>
            </a:pathLst>
          </a:custGeom>
          <a:solidFill>
            <a:schemeClr val="accent2">
              <a:lumMod val="40000"/>
              <a:lumOff val="60000"/>
              <a:alpha val="75000"/>
            </a:schemeClr>
          </a:solidFill>
          <a:ln>
            <a:noFill/>
          </a:ln>
        </p:spPr>
      </p:sp>
      <p:sp>
        <p:nvSpPr>
          <p:cNvPr id="2" name="Title 1"/>
          <p:cNvSpPr>
            <a:spLocks noGrp="1"/>
          </p:cNvSpPr>
          <p:nvPr>
            <p:ph type="title"/>
          </p:nvPr>
        </p:nvSpPr>
        <p:spPr>
          <a:xfrm>
            <a:off x="6355080" y="1503910"/>
            <a:ext cx="2423160" cy="1687924"/>
          </a:xfrm>
        </p:spPr>
        <p:txBody>
          <a:bodyPr anchor="b">
            <a:noAutofit/>
          </a:bodyPr>
          <a:lstStyle>
            <a:lvl1pPr>
              <a:lnSpc>
                <a:spcPct val="104000"/>
              </a:lnSpc>
              <a:defRPr sz="28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1" y="1"/>
            <a:ext cx="6076988" cy="685799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355080" y="3223806"/>
            <a:ext cx="2423160" cy="2872194"/>
          </a:xfrm>
        </p:spPr>
        <p:txBody>
          <a:bodyPr>
            <a:normAutofit/>
          </a:bodyPr>
          <a:lstStyle>
            <a:lvl1pPr marL="0" indent="0">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smtClean="0"/>
              <a:t>Click to edit Master text styles</a:t>
            </a:r>
          </a:p>
        </p:txBody>
      </p:sp>
      <p:sp>
        <p:nvSpPr>
          <p:cNvPr id="5" name="Date Placeholder 4"/>
          <p:cNvSpPr>
            <a:spLocks noGrp="1"/>
          </p:cNvSpPr>
          <p:nvPr>
            <p:ph type="dt" sz="half" idx="10"/>
          </p:nvPr>
        </p:nvSpPr>
        <p:spPr>
          <a:xfrm>
            <a:off x="6350194" y="6296616"/>
            <a:ext cx="2428010" cy="365125"/>
          </a:xfrm>
        </p:spPr>
        <p:txBody>
          <a:bodyPr/>
          <a:lstStyle>
            <a:lvl1pPr algn="l">
              <a:defRPr/>
            </a:lvl1pPr>
          </a:lstStyle>
          <a:p>
            <a:fld id="{BFA43032-2D04-4AE5-ACEF-DF15978BD029}" type="datetimeFigureOut">
              <a:rPr lang="en-GB" smtClean="0"/>
              <a:t>08/02/2016</a:t>
            </a:fld>
            <a:endParaRPr lang="en-GB"/>
          </a:p>
        </p:txBody>
      </p:sp>
      <p:sp>
        <p:nvSpPr>
          <p:cNvPr id="6" name="Footer Placeholder 5"/>
          <p:cNvSpPr>
            <a:spLocks noGrp="1"/>
          </p:cNvSpPr>
          <p:nvPr>
            <p:ph type="ftr" sz="quarter" idx="11"/>
          </p:nvPr>
        </p:nvSpPr>
        <p:spPr>
          <a:xfrm>
            <a:off x="365798" y="6296616"/>
            <a:ext cx="571119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6355080" y="373607"/>
            <a:ext cx="2423160" cy="816482"/>
          </a:xfrm>
        </p:spPr>
        <p:txBody>
          <a:bodyPr anchor="t"/>
          <a:lstStyle>
            <a:lvl1pPr algn="l">
              <a:defRPr sz="3800"/>
            </a:lvl1pPr>
          </a:lstStyle>
          <a:p>
            <a:fld id="{A019B03B-739E-488D-8FF8-755FB8C1A7C0}" type="slidenum">
              <a:rPr lang="en-GB" smtClean="0"/>
              <a:t>‹#›</a:t>
            </a:fld>
            <a:endParaRPr lang="en-GB"/>
          </a:p>
        </p:txBody>
      </p:sp>
    </p:spTree>
    <p:extLst>
      <p:ext uri="{BB962C8B-B14F-4D97-AF65-F5344CB8AC3E}">
        <p14:creationId xmlns:p14="http://schemas.microsoft.com/office/powerpoint/2010/main" val="16932417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BFA43032-2D04-4AE5-ACEF-DF15978BD029}" type="datetimeFigureOut">
              <a:rPr lang="en-GB" smtClean="0"/>
              <a:t>08/02/2016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19B03B-739E-488D-8FF8-755FB8C1A7C0}" type="slidenum">
              <a:rPr lang="en-GB" smtClean="0"/>
              <a:t>‹#›</a:t>
            </a:fld>
            <a:endParaRPr lang="en-GB"/>
          </a:p>
        </p:txBody>
      </p:sp>
    </p:spTree>
    <p:extLst>
      <p:ext uri="{BB962C8B-B14F-4D97-AF65-F5344CB8AC3E}">
        <p14:creationId xmlns:p14="http://schemas.microsoft.com/office/powerpoint/2010/main" val="2008403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3" name="Freeform 5"/>
          <p:cNvSpPr>
            <a:spLocks noEditPoints="1"/>
          </p:cNvSpPr>
          <p:nvPr/>
        </p:nvSpPr>
        <p:spPr bwMode="auto">
          <a:xfrm>
            <a:off x="199569" y="1"/>
            <a:ext cx="1719870" cy="6858000"/>
          </a:xfrm>
          <a:custGeom>
            <a:avLst/>
            <a:gdLst/>
            <a:ahLst/>
            <a:cxnLst/>
            <a:rect l="0" t="0" r="r" b="b"/>
            <a:pathLst>
              <a:path w="539" h="2159">
                <a:moveTo>
                  <a:pt x="387" y="764"/>
                </a:moveTo>
                <a:cubicBezTo>
                  <a:pt x="398" y="793"/>
                  <a:pt x="418" y="813"/>
                  <a:pt x="438" y="829"/>
                </a:cubicBezTo>
                <a:cubicBezTo>
                  <a:pt x="440" y="831"/>
                  <a:pt x="442" y="833"/>
                  <a:pt x="444" y="833"/>
                </a:cubicBezTo>
                <a:cubicBezTo>
                  <a:pt x="445" y="833"/>
                  <a:pt x="446" y="834"/>
                  <a:pt x="447" y="833"/>
                </a:cubicBezTo>
                <a:cubicBezTo>
                  <a:pt x="448" y="833"/>
                  <a:pt x="449" y="833"/>
                  <a:pt x="450" y="831"/>
                </a:cubicBezTo>
                <a:cubicBezTo>
                  <a:pt x="454" y="826"/>
                  <a:pt x="448" y="813"/>
                  <a:pt x="447" y="808"/>
                </a:cubicBezTo>
                <a:cubicBezTo>
                  <a:pt x="443" y="800"/>
                  <a:pt x="439" y="792"/>
                  <a:pt x="435" y="784"/>
                </a:cubicBezTo>
                <a:cubicBezTo>
                  <a:pt x="429" y="771"/>
                  <a:pt x="422" y="758"/>
                  <a:pt x="413" y="746"/>
                </a:cubicBezTo>
                <a:cubicBezTo>
                  <a:pt x="410" y="741"/>
                  <a:pt x="406" y="736"/>
                  <a:pt x="401" y="735"/>
                </a:cubicBezTo>
                <a:cubicBezTo>
                  <a:pt x="396" y="733"/>
                  <a:pt x="390" y="734"/>
                  <a:pt x="387" y="740"/>
                </a:cubicBezTo>
                <a:cubicBezTo>
                  <a:pt x="385" y="743"/>
                  <a:pt x="384" y="747"/>
                  <a:pt x="385" y="752"/>
                </a:cubicBezTo>
                <a:cubicBezTo>
                  <a:pt x="385" y="756"/>
                  <a:pt x="386" y="760"/>
                  <a:pt x="387" y="764"/>
                </a:cubicBezTo>
                <a:close/>
                <a:moveTo>
                  <a:pt x="458" y="16"/>
                </a:moveTo>
                <a:cubicBezTo>
                  <a:pt x="460" y="11"/>
                  <a:pt x="461" y="5"/>
                  <a:pt x="462" y="0"/>
                </a:cubicBezTo>
                <a:cubicBezTo>
                  <a:pt x="450" y="0"/>
                  <a:pt x="450" y="0"/>
                  <a:pt x="450" y="0"/>
                </a:cubicBezTo>
                <a:cubicBezTo>
                  <a:pt x="450" y="1"/>
                  <a:pt x="450" y="2"/>
                  <a:pt x="450" y="3"/>
                </a:cubicBezTo>
                <a:cubicBezTo>
                  <a:pt x="451" y="5"/>
                  <a:pt x="454" y="24"/>
                  <a:pt x="458" y="16"/>
                </a:cubicBezTo>
                <a:close/>
                <a:moveTo>
                  <a:pt x="435" y="58"/>
                </a:moveTo>
                <a:cubicBezTo>
                  <a:pt x="438" y="62"/>
                  <a:pt x="452" y="86"/>
                  <a:pt x="452" y="76"/>
                </a:cubicBezTo>
                <a:cubicBezTo>
                  <a:pt x="452" y="64"/>
                  <a:pt x="449" y="51"/>
                  <a:pt x="446" y="40"/>
                </a:cubicBezTo>
                <a:cubicBezTo>
                  <a:pt x="443" y="27"/>
                  <a:pt x="440" y="13"/>
                  <a:pt x="437" y="0"/>
                </a:cubicBezTo>
                <a:cubicBezTo>
                  <a:pt x="405" y="0"/>
                  <a:pt x="405" y="0"/>
                  <a:pt x="405" y="0"/>
                </a:cubicBezTo>
                <a:cubicBezTo>
                  <a:pt x="409" y="11"/>
                  <a:pt x="414" y="21"/>
                  <a:pt x="419" y="31"/>
                </a:cubicBezTo>
                <a:cubicBezTo>
                  <a:pt x="424" y="40"/>
                  <a:pt x="430" y="49"/>
                  <a:pt x="435" y="58"/>
                </a:cubicBezTo>
                <a:close/>
                <a:moveTo>
                  <a:pt x="387" y="58"/>
                </a:moveTo>
                <a:cubicBezTo>
                  <a:pt x="398" y="87"/>
                  <a:pt x="418" y="107"/>
                  <a:pt x="438" y="124"/>
                </a:cubicBezTo>
                <a:cubicBezTo>
                  <a:pt x="440" y="125"/>
                  <a:pt x="442" y="127"/>
                  <a:pt x="444" y="128"/>
                </a:cubicBezTo>
                <a:cubicBezTo>
                  <a:pt x="445" y="128"/>
                  <a:pt x="446" y="128"/>
                  <a:pt x="447" y="128"/>
                </a:cubicBezTo>
                <a:cubicBezTo>
                  <a:pt x="448" y="128"/>
                  <a:pt x="449" y="127"/>
                  <a:pt x="450" y="126"/>
                </a:cubicBezTo>
                <a:cubicBezTo>
                  <a:pt x="454" y="121"/>
                  <a:pt x="448" y="107"/>
                  <a:pt x="447" y="103"/>
                </a:cubicBezTo>
                <a:cubicBezTo>
                  <a:pt x="443" y="94"/>
                  <a:pt x="439" y="87"/>
                  <a:pt x="435" y="79"/>
                </a:cubicBezTo>
                <a:cubicBezTo>
                  <a:pt x="429" y="65"/>
                  <a:pt x="422" y="52"/>
                  <a:pt x="413" y="40"/>
                </a:cubicBezTo>
                <a:cubicBezTo>
                  <a:pt x="410" y="35"/>
                  <a:pt x="406" y="31"/>
                  <a:pt x="401" y="29"/>
                </a:cubicBezTo>
                <a:cubicBezTo>
                  <a:pt x="396" y="27"/>
                  <a:pt x="390" y="29"/>
                  <a:pt x="387" y="34"/>
                </a:cubicBezTo>
                <a:cubicBezTo>
                  <a:pt x="385" y="37"/>
                  <a:pt x="384" y="42"/>
                  <a:pt x="385" y="46"/>
                </a:cubicBezTo>
                <a:cubicBezTo>
                  <a:pt x="385" y="50"/>
                  <a:pt x="386" y="54"/>
                  <a:pt x="387" y="58"/>
                </a:cubicBezTo>
                <a:close/>
                <a:moveTo>
                  <a:pt x="66" y="352"/>
                </a:moveTo>
                <a:cubicBezTo>
                  <a:pt x="67" y="355"/>
                  <a:pt x="70" y="374"/>
                  <a:pt x="74" y="366"/>
                </a:cubicBezTo>
                <a:cubicBezTo>
                  <a:pt x="76" y="361"/>
                  <a:pt x="77" y="355"/>
                  <a:pt x="78" y="350"/>
                </a:cubicBezTo>
                <a:cubicBezTo>
                  <a:pt x="80" y="340"/>
                  <a:pt x="81" y="330"/>
                  <a:pt x="82" y="320"/>
                </a:cubicBezTo>
                <a:cubicBezTo>
                  <a:pt x="85" y="303"/>
                  <a:pt x="87" y="286"/>
                  <a:pt x="87" y="268"/>
                </a:cubicBezTo>
                <a:cubicBezTo>
                  <a:pt x="88" y="254"/>
                  <a:pt x="89" y="232"/>
                  <a:pt x="77" y="224"/>
                </a:cubicBezTo>
                <a:cubicBezTo>
                  <a:pt x="72" y="221"/>
                  <a:pt x="65" y="223"/>
                  <a:pt x="61" y="228"/>
                </a:cubicBezTo>
                <a:cubicBezTo>
                  <a:pt x="57" y="233"/>
                  <a:pt x="55" y="241"/>
                  <a:pt x="54" y="248"/>
                </a:cubicBezTo>
                <a:cubicBezTo>
                  <a:pt x="55" y="273"/>
                  <a:pt x="58" y="298"/>
                  <a:pt x="61" y="323"/>
                </a:cubicBezTo>
                <a:cubicBezTo>
                  <a:pt x="63" y="333"/>
                  <a:pt x="64" y="343"/>
                  <a:pt x="66" y="352"/>
                </a:cubicBezTo>
                <a:close/>
                <a:moveTo>
                  <a:pt x="74" y="425"/>
                </a:moveTo>
                <a:cubicBezTo>
                  <a:pt x="77" y="429"/>
                  <a:pt x="87" y="414"/>
                  <a:pt x="92" y="406"/>
                </a:cubicBezTo>
                <a:cubicBezTo>
                  <a:pt x="98" y="399"/>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6"/>
                </a:cubicBezTo>
                <a:cubicBezTo>
                  <a:pt x="119" y="298"/>
                  <a:pt x="115" y="304"/>
                  <a:pt x="111" y="310"/>
                </a:cubicBezTo>
                <a:cubicBezTo>
                  <a:pt x="106" y="318"/>
                  <a:pt x="101" y="326"/>
                  <a:pt x="98" y="335"/>
                </a:cubicBezTo>
                <a:cubicBezTo>
                  <a:pt x="92" y="349"/>
                  <a:pt x="88" y="364"/>
                  <a:pt x="83" y="380"/>
                </a:cubicBezTo>
                <a:cubicBezTo>
                  <a:pt x="79" y="394"/>
                  <a:pt x="70" y="421"/>
                  <a:pt x="74" y="425"/>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30"/>
                  <a:pt x="137" y="1015"/>
                </a:cubicBezTo>
                <a:cubicBezTo>
                  <a:pt x="137" y="1012"/>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77" y="933"/>
                </a:moveTo>
                <a:cubicBezTo>
                  <a:pt x="72" y="930"/>
                  <a:pt x="65" y="932"/>
                  <a:pt x="61" y="937"/>
                </a:cubicBezTo>
                <a:cubicBezTo>
                  <a:pt x="57" y="942"/>
                  <a:pt x="55" y="949"/>
                  <a:pt x="54" y="956"/>
                </a:cubicBezTo>
                <a:cubicBezTo>
                  <a:pt x="55" y="982"/>
                  <a:pt x="58" y="1006"/>
                  <a:pt x="61" y="1031"/>
                </a:cubicBezTo>
                <a:cubicBezTo>
                  <a:pt x="63" y="1041"/>
                  <a:pt x="64" y="1051"/>
                  <a:pt x="66" y="1061"/>
                </a:cubicBezTo>
                <a:cubicBezTo>
                  <a:pt x="67" y="1064"/>
                  <a:pt x="70" y="1082"/>
                  <a:pt x="74" y="1074"/>
                </a:cubicBezTo>
                <a:cubicBezTo>
                  <a:pt x="76" y="1070"/>
                  <a:pt x="77" y="1063"/>
                  <a:pt x="78" y="1058"/>
                </a:cubicBezTo>
                <a:cubicBezTo>
                  <a:pt x="80" y="1048"/>
                  <a:pt x="81" y="1038"/>
                  <a:pt x="82" y="1028"/>
                </a:cubicBezTo>
                <a:cubicBezTo>
                  <a:pt x="85" y="1011"/>
                  <a:pt x="87" y="994"/>
                  <a:pt x="87" y="977"/>
                </a:cubicBezTo>
                <a:cubicBezTo>
                  <a:pt x="88" y="963"/>
                  <a:pt x="89" y="940"/>
                  <a:pt x="77" y="933"/>
                </a:cubicBezTo>
                <a:close/>
                <a:moveTo>
                  <a:pt x="49" y="1047"/>
                </a:moveTo>
                <a:cubicBezTo>
                  <a:pt x="45" y="1033"/>
                  <a:pt x="39" y="1009"/>
                  <a:pt x="26" y="1004"/>
                </a:cubicBezTo>
                <a:cubicBezTo>
                  <a:pt x="21" y="1003"/>
                  <a:pt x="16" y="1004"/>
                  <a:pt x="13" y="1008"/>
                </a:cubicBezTo>
                <a:cubicBezTo>
                  <a:pt x="9" y="1014"/>
                  <a:pt x="9" y="1022"/>
                  <a:pt x="11" y="1029"/>
                </a:cubicBezTo>
                <a:cubicBezTo>
                  <a:pt x="17" y="1050"/>
                  <a:pt x="25" y="1071"/>
                  <a:pt x="35" y="1089"/>
                </a:cubicBezTo>
                <a:cubicBezTo>
                  <a:pt x="40" y="1098"/>
                  <a:pt x="46" y="1107"/>
                  <a:pt x="51" y="1116"/>
                </a:cubicBezTo>
                <a:cubicBezTo>
                  <a:pt x="54" y="1120"/>
                  <a:pt x="68" y="1144"/>
                  <a:pt x="68" y="1134"/>
                </a:cubicBezTo>
                <a:cubicBezTo>
                  <a:pt x="68" y="1122"/>
                  <a:pt x="65" y="1110"/>
                  <a:pt x="62" y="1098"/>
                </a:cubicBezTo>
                <a:cubicBezTo>
                  <a:pt x="59" y="1081"/>
                  <a:pt x="54" y="1064"/>
                  <a:pt x="49" y="1047"/>
                </a:cubicBezTo>
                <a:close/>
                <a:moveTo>
                  <a:pt x="458" y="1486"/>
                </a:moveTo>
                <a:cubicBezTo>
                  <a:pt x="461" y="1490"/>
                  <a:pt x="471" y="1475"/>
                  <a:pt x="476" y="1468"/>
                </a:cubicBezTo>
                <a:cubicBezTo>
                  <a:pt x="482" y="1460"/>
                  <a:pt x="488" y="1452"/>
                  <a:pt x="493" y="1443"/>
                </a:cubicBezTo>
                <a:cubicBezTo>
                  <a:pt x="500" y="1432"/>
                  <a:pt x="506" y="1420"/>
                  <a:pt x="512" y="1407"/>
                </a:cubicBezTo>
                <a:cubicBezTo>
                  <a:pt x="517" y="1395"/>
                  <a:pt x="523" y="1382"/>
                  <a:pt x="521" y="1368"/>
                </a:cubicBezTo>
                <a:cubicBezTo>
                  <a:pt x="521" y="1364"/>
                  <a:pt x="520" y="1361"/>
                  <a:pt x="519" y="1359"/>
                </a:cubicBezTo>
                <a:cubicBezTo>
                  <a:pt x="516" y="1356"/>
                  <a:pt x="513" y="1356"/>
                  <a:pt x="510" y="1357"/>
                </a:cubicBezTo>
                <a:cubicBezTo>
                  <a:pt x="503" y="1359"/>
                  <a:pt x="499" y="1365"/>
                  <a:pt x="495" y="1372"/>
                </a:cubicBezTo>
                <a:cubicBezTo>
                  <a:pt x="490" y="1379"/>
                  <a:pt x="485" y="1387"/>
                  <a:pt x="482" y="1396"/>
                </a:cubicBezTo>
                <a:cubicBezTo>
                  <a:pt x="476" y="1411"/>
                  <a:pt x="472" y="1426"/>
                  <a:pt x="467" y="1441"/>
                </a:cubicBezTo>
                <a:cubicBezTo>
                  <a:pt x="463" y="1456"/>
                  <a:pt x="454" y="1482"/>
                  <a:pt x="458" y="1486"/>
                </a:cubicBezTo>
                <a:close/>
                <a:moveTo>
                  <a:pt x="461" y="1285"/>
                </a:moveTo>
                <a:cubicBezTo>
                  <a:pt x="456" y="1282"/>
                  <a:pt x="449" y="1285"/>
                  <a:pt x="445" y="1290"/>
                </a:cubicBezTo>
                <a:cubicBezTo>
                  <a:pt x="441" y="1295"/>
                  <a:pt x="439" y="1302"/>
                  <a:pt x="438" y="1309"/>
                </a:cubicBezTo>
                <a:cubicBezTo>
                  <a:pt x="439" y="1334"/>
                  <a:pt x="442" y="1359"/>
                  <a:pt x="445" y="1384"/>
                </a:cubicBezTo>
                <a:cubicBezTo>
                  <a:pt x="447" y="1394"/>
                  <a:pt x="448" y="1404"/>
                  <a:pt x="450" y="1414"/>
                </a:cubicBezTo>
                <a:cubicBezTo>
                  <a:pt x="451" y="1417"/>
                  <a:pt x="454" y="1435"/>
                  <a:pt x="458" y="1427"/>
                </a:cubicBezTo>
                <a:cubicBezTo>
                  <a:pt x="460" y="1423"/>
                  <a:pt x="461" y="1416"/>
                  <a:pt x="462" y="1411"/>
                </a:cubicBezTo>
                <a:cubicBezTo>
                  <a:pt x="464" y="1401"/>
                  <a:pt x="465" y="1391"/>
                  <a:pt x="466" y="1381"/>
                </a:cubicBezTo>
                <a:cubicBezTo>
                  <a:pt x="469" y="1364"/>
                  <a:pt x="471" y="1347"/>
                  <a:pt x="471" y="1330"/>
                </a:cubicBezTo>
                <a:cubicBezTo>
                  <a:pt x="472" y="1316"/>
                  <a:pt x="473" y="1293"/>
                  <a:pt x="461" y="1285"/>
                </a:cubicBezTo>
                <a:close/>
                <a:moveTo>
                  <a:pt x="484" y="65"/>
                </a:moveTo>
                <a:cubicBezTo>
                  <a:pt x="473" y="82"/>
                  <a:pt x="457" y="118"/>
                  <a:pt x="460" y="124"/>
                </a:cubicBezTo>
                <a:cubicBezTo>
                  <a:pt x="463" y="131"/>
                  <a:pt x="501" y="106"/>
                  <a:pt x="516" y="85"/>
                </a:cubicBezTo>
                <a:cubicBezTo>
                  <a:pt x="524" y="74"/>
                  <a:pt x="539" y="52"/>
                  <a:pt x="530" y="37"/>
                </a:cubicBezTo>
                <a:cubicBezTo>
                  <a:pt x="529" y="35"/>
                  <a:pt x="528" y="33"/>
                  <a:pt x="526" y="32"/>
                </a:cubicBezTo>
                <a:cubicBezTo>
                  <a:pt x="526" y="32"/>
                  <a:pt x="525" y="32"/>
                  <a:pt x="525" y="32"/>
                </a:cubicBezTo>
                <a:cubicBezTo>
                  <a:pt x="523" y="31"/>
                  <a:pt x="520" y="31"/>
                  <a:pt x="517" y="32"/>
                </a:cubicBezTo>
                <a:cubicBezTo>
                  <a:pt x="504" y="37"/>
                  <a:pt x="493" y="52"/>
                  <a:pt x="484" y="65"/>
                </a:cubicBezTo>
                <a:close/>
                <a:moveTo>
                  <a:pt x="433" y="1400"/>
                </a:moveTo>
                <a:cubicBezTo>
                  <a:pt x="429" y="1385"/>
                  <a:pt x="423" y="1362"/>
                  <a:pt x="409" y="1357"/>
                </a:cubicBezTo>
                <a:cubicBezTo>
                  <a:pt x="405" y="1356"/>
                  <a:pt x="400" y="1357"/>
                  <a:pt x="397" y="1361"/>
                </a:cubicBezTo>
                <a:cubicBezTo>
                  <a:pt x="393" y="1367"/>
                  <a:pt x="393" y="1375"/>
                  <a:pt x="395" y="1382"/>
                </a:cubicBezTo>
                <a:cubicBezTo>
                  <a:pt x="401" y="1403"/>
                  <a:pt x="409" y="1423"/>
                  <a:pt x="419" y="1442"/>
                </a:cubicBezTo>
                <a:cubicBezTo>
                  <a:pt x="424" y="1451"/>
                  <a:pt x="430" y="1460"/>
                  <a:pt x="435" y="1469"/>
                </a:cubicBezTo>
                <a:cubicBezTo>
                  <a:pt x="438" y="1473"/>
                  <a:pt x="452" y="1497"/>
                  <a:pt x="452" y="1487"/>
                </a:cubicBezTo>
                <a:cubicBezTo>
                  <a:pt x="452" y="1475"/>
                  <a:pt x="449" y="1462"/>
                  <a:pt x="446" y="1451"/>
                </a:cubicBezTo>
                <a:cubicBezTo>
                  <a:pt x="443" y="1434"/>
                  <a:pt x="438" y="1417"/>
                  <a:pt x="433" y="1400"/>
                </a:cubicBezTo>
                <a:close/>
                <a:moveTo>
                  <a:pt x="458" y="721"/>
                </a:moveTo>
                <a:cubicBezTo>
                  <a:pt x="460" y="717"/>
                  <a:pt x="461" y="711"/>
                  <a:pt x="462" y="706"/>
                </a:cubicBezTo>
                <a:cubicBezTo>
                  <a:pt x="464" y="696"/>
                  <a:pt x="465" y="685"/>
                  <a:pt x="466" y="675"/>
                </a:cubicBezTo>
                <a:cubicBezTo>
                  <a:pt x="469" y="658"/>
                  <a:pt x="471" y="641"/>
                  <a:pt x="471" y="624"/>
                </a:cubicBezTo>
                <a:cubicBezTo>
                  <a:pt x="472" y="610"/>
                  <a:pt x="473" y="587"/>
                  <a:pt x="461" y="580"/>
                </a:cubicBezTo>
                <a:cubicBezTo>
                  <a:pt x="456" y="577"/>
                  <a:pt x="449" y="579"/>
                  <a:pt x="445" y="584"/>
                </a:cubicBezTo>
                <a:cubicBezTo>
                  <a:pt x="441" y="589"/>
                  <a:pt x="439" y="596"/>
                  <a:pt x="438" y="604"/>
                </a:cubicBezTo>
                <a:cubicBezTo>
                  <a:pt x="439" y="629"/>
                  <a:pt x="442" y="654"/>
                  <a:pt x="445" y="679"/>
                </a:cubicBezTo>
                <a:cubicBezTo>
                  <a:pt x="447" y="688"/>
                  <a:pt x="448" y="698"/>
                  <a:pt x="450" y="708"/>
                </a:cubicBezTo>
                <a:cubicBezTo>
                  <a:pt x="451" y="711"/>
                  <a:pt x="454" y="730"/>
                  <a:pt x="458" y="721"/>
                </a:cubicBezTo>
                <a:close/>
                <a:moveTo>
                  <a:pt x="476" y="762"/>
                </a:moveTo>
                <a:cubicBezTo>
                  <a:pt x="482" y="754"/>
                  <a:pt x="488" y="746"/>
                  <a:pt x="493" y="738"/>
                </a:cubicBezTo>
                <a:cubicBezTo>
                  <a:pt x="500" y="726"/>
                  <a:pt x="506" y="714"/>
                  <a:pt x="512" y="702"/>
                </a:cubicBezTo>
                <a:cubicBezTo>
                  <a:pt x="517" y="689"/>
                  <a:pt x="523" y="677"/>
                  <a:pt x="521" y="662"/>
                </a:cubicBezTo>
                <a:cubicBezTo>
                  <a:pt x="521" y="659"/>
                  <a:pt x="520" y="656"/>
                  <a:pt x="519" y="653"/>
                </a:cubicBezTo>
                <a:cubicBezTo>
                  <a:pt x="516" y="651"/>
                  <a:pt x="513" y="651"/>
                  <a:pt x="510" y="651"/>
                </a:cubicBezTo>
                <a:cubicBezTo>
                  <a:pt x="503" y="653"/>
                  <a:pt x="499" y="659"/>
                  <a:pt x="495" y="666"/>
                </a:cubicBezTo>
                <a:cubicBezTo>
                  <a:pt x="490" y="674"/>
                  <a:pt x="485" y="681"/>
                  <a:pt x="482" y="690"/>
                </a:cubicBezTo>
                <a:cubicBezTo>
                  <a:pt x="476" y="705"/>
                  <a:pt x="472" y="720"/>
                  <a:pt x="467" y="735"/>
                </a:cubicBezTo>
                <a:cubicBezTo>
                  <a:pt x="463" y="750"/>
                  <a:pt x="454" y="776"/>
                  <a:pt x="458" y="781"/>
                </a:cubicBezTo>
                <a:cubicBezTo>
                  <a:pt x="461" y="785"/>
                  <a:pt x="471" y="769"/>
                  <a:pt x="476" y="762"/>
                </a:cubicBezTo>
                <a:close/>
                <a:moveTo>
                  <a:pt x="409" y="652"/>
                </a:moveTo>
                <a:cubicBezTo>
                  <a:pt x="405" y="650"/>
                  <a:pt x="400" y="651"/>
                  <a:pt x="397" y="656"/>
                </a:cubicBezTo>
                <a:cubicBezTo>
                  <a:pt x="393" y="661"/>
                  <a:pt x="393" y="669"/>
                  <a:pt x="395" y="676"/>
                </a:cubicBezTo>
                <a:cubicBezTo>
                  <a:pt x="401" y="698"/>
                  <a:pt x="409" y="718"/>
                  <a:pt x="419" y="736"/>
                </a:cubicBezTo>
                <a:cubicBezTo>
                  <a:pt x="424" y="746"/>
                  <a:pt x="430" y="755"/>
                  <a:pt x="435" y="763"/>
                </a:cubicBezTo>
                <a:cubicBezTo>
                  <a:pt x="438" y="767"/>
                  <a:pt x="452" y="791"/>
                  <a:pt x="452" y="781"/>
                </a:cubicBezTo>
                <a:cubicBezTo>
                  <a:pt x="452" y="769"/>
                  <a:pt x="449" y="757"/>
                  <a:pt x="446" y="746"/>
                </a:cubicBezTo>
                <a:cubicBezTo>
                  <a:pt x="443" y="728"/>
                  <a:pt x="438" y="711"/>
                  <a:pt x="433" y="694"/>
                </a:cubicBezTo>
                <a:cubicBezTo>
                  <a:pt x="429" y="680"/>
                  <a:pt x="423" y="656"/>
                  <a:pt x="409" y="652"/>
                </a:cubicBezTo>
                <a:close/>
                <a:moveTo>
                  <a:pt x="458" y="75"/>
                </a:moveTo>
                <a:cubicBezTo>
                  <a:pt x="461" y="79"/>
                  <a:pt x="471" y="64"/>
                  <a:pt x="476" y="56"/>
                </a:cubicBezTo>
                <a:cubicBezTo>
                  <a:pt x="482" y="49"/>
                  <a:pt x="488" y="41"/>
                  <a:pt x="493" y="32"/>
                </a:cubicBezTo>
                <a:cubicBezTo>
                  <a:pt x="499" y="22"/>
                  <a:pt x="505" y="11"/>
                  <a:pt x="510" y="0"/>
                </a:cubicBezTo>
                <a:cubicBezTo>
                  <a:pt x="476" y="0"/>
                  <a:pt x="476" y="0"/>
                  <a:pt x="476" y="0"/>
                </a:cubicBezTo>
                <a:cubicBezTo>
                  <a:pt x="473" y="10"/>
                  <a:pt x="470" y="20"/>
                  <a:pt x="467" y="30"/>
                </a:cubicBezTo>
                <a:cubicBezTo>
                  <a:pt x="463" y="44"/>
                  <a:pt x="454" y="71"/>
                  <a:pt x="458" y="75"/>
                </a:cubicBezTo>
                <a:close/>
                <a:moveTo>
                  <a:pt x="142" y="382"/>
                </a:moveTo>
                <a:cubicBezTo>
                  <a:pt x="142" y="382"/>
                  <a:pt x="141" y="382"/>
                  <a:pt x="141" y="382"/>
                </a:cubicBezTo>
                <a:cubicBezTo>
                  <a:pt x="139" y="380"/>
                  <a:pt x="136" y="381"/>
                  <a:pt x="133" y="382"/>
                </a:cubicBezTo>
                <a:cubicBezTo>
                  <a:pt x="120" y="387"/>
                  <a:pt x="109" y="402"/>
                  <a:pt x="100" y="415"/>
                </a:cubicBezTo>
                <a:cubicBezTo>
                  <a:pt x="89" y="432"/>
                  <a:pt x="73" y="468"/>
                  <a:pt x="76" y="474"/>
                </a:cubicBezTo>
                <a:cubicBezTo>
                  <a:pt x="79" y="480"/>
                  <a:pt x="117" y="456"/>
                  <a:pt x="132" y="435"/>
                </a:cubicBezTo>
                <a:cubicBezTo>
                  <a:pt x="140" y="424"/>
                  <a:pt x="155" y="402"/>
                  <a:pt x="146" y="387"/>
                </a:cubicBezTo>
                <a:cubicBezTo>
                  <a:pt x="145" y="385"/>
                  <a:pt x="144" y="383"/>
                  <a:pt x="142" y="382"/>
                </a:cubicBezTo>
                <a:close/>
                <a:moveTo>
                  <a:pt x="471" y="2035"/>
                </a:moveTo>
                <a:cubicBezTo>
                  <a:pt x="472" y="2021"/>
                  <a:pt x="473" y="1998"/>
                  <a:pt x="461" y="1991"/>
                </a:cubicBezTo>
                <a:cubicBezTo>
                  <a:pt x="456" y="1988"/>
                  <a:pt x="449" y="1990"/>
                  <a:pt x="445" y="1995"/>
                </a:cubicBezTo>
                <a:cubicBezTo>
                  <a:pt x="441" y="2000"/>
                  <a:pt x="439" y="2008"/>
                  <a:pt x="438" y="2015"/>
                </a:cubicBezTo>
                <a:cubicBezTo>
                  <a:pt x="439" y="2040"/>
                  <a:pt x="442" y="2065"/>
                  <a:pt x="445" y="2090"/>
                </a:cubicBezTo>
                <a:cubicBezTo>
                  <a:pt x="447" y="2100"/>
                  <a:pt x="448" y="2109"/>
                  <a:pt x="450" y="2119"/>
                </a:cubicBezTo>
                <a:cubicBezTo>
                  <a:pt x="451" y="2122"/>
                  <a:pt x="454" y="2141"/>
                  <a:pt x="458" y="2133"/>
                </a:cubicBezTo>
                <a:cubicBezTo>
                  <a:pt x="460" y="2128"/>
                  <a:pt x="461" y="2122"/>
                  <a:pt x="462" y="2117"/>
                </a:cubicBezTo>
                <a:cubicBezTo>
                  <a:pt x="464" y="2107"/>
                  <a:pt x="465" y="2097"/>
                  <a:pt x="466" y="2086"/>
                </a:cubicBezTo>
                <a:cubicBezTo>
                  <a:pt x="469" y="2069"/>
                  <a:pt x="471" y="2052"/>
                  <a:pt x="471" y="2035"/>
                </a:cubicBezTo>
                <a:close/>
                <a:moveTo>
                  <a:pt x="433" y="2106"/>
                </a:moveTo>
                <a:cubicBezTo>
                  <a:pt x="429" y="2091"/>
                  <a:pt x="423" y="2068"/>
                  <a:pt x="409" y="2063"/>
                </a:cubicBezTo>
                <a:cubicBezTo>
                  <a:pt x="405" y="2061"/>
                  <a:pt x="400" y="2062"/>
                  <a:pt x="397" y="2067"/>
                </a:cubicBezTo>
                <a:cubicBezTo>
                  <a:pt x="393" y="2072"/>
                  <a:pt x="393" y="2081"/>
                  <a:pt x="395" y="2088"/>
                </a:cubicBezTo>
                <a:cubicBezTo>
                  <a:pt x="401" y="2109"/>
                  <a:pt x="409" y="2129"/>
                  <a:pt x="419" y="2148"/>
                </a:cubicBezTo>
                <a:cubicBezTo>
                  <a:pt x="421" y="2151"/>
                  <a:pt x="423" y="2155"/>
                  <a:pt x="426" y="2159"/>
                </a:cubicBezTo>
                <a:cubicBezTo>
                  <a:pt x="447" y="2159"/>
                  <a:pt x="447" y="2159"/>
                  <a:pt x="447" y="2159"/>
                </a:cubicBezTo>
                <a:cubicBezTo>
                  <a:pt x="447" y="2158"/>
                  <a:pt x="446" y="2157"/>
                  <a:pt x="446" y="2157"/>
                </a:cubicBezTo>
                <a:cubicBezTo>
                  <a:pt x="443" y="2139"/>
                  <a:pt x="438" y="2122"/>
                  <a:pt x="433" y="2106"/>
                </a:cubicBezTo>
                <a:close/>
                <a:moveTo>
                  <a:pt x="521" y="2073"/>
                </a:moveTo>
                <a:cubicBezTo>
                  <a:pt x="521" y="2070"/>
                  <a:pt x="520" y="2067"/>
                  <a:pt x="519" y="2065"/>
                </a:cubicBezTo>
                <a:cubicBezTo>
                  <a:pt x="516" y="2062"/>
                  <a:pt x="513" y="2062"/>
                  <a:pt x="510" y="2063"/>
                </a:cubicBezTo>
                <a:cubicBezTo>
                  <a:pt x="503" y="2065"/>
                  <a:pt x="499" y="2071"/>
                  <a:pt x="495" y="2077"/>
                </a:cubicBezTo>
                <a:cubicBezTo>
                  <a:pt x="490" y="2085"/>
                  <a:pt x="485" y="2092"/>
                  <a:pt x="482" y="2101"/>
                </a:cubicBezTo>
                <a:cubicBezTo>
                  <a:pt x="476" y="2116"/>
                  <a:pt x="472" y="2131"/>
                  <a:pt x="467" y="2146"/>
                </a:cubicBezTo>
                <a:cubicBezTo>
                  <a:pt x="466" y="2150"/>
                  <a:pt x="465" y="2154"/>
                  <a:pt x="463" y="2159"/>
                </a:cubicBezTo>
                <a:cubicBezTo>
                  <a:pt x="486" y="2159"/>
                  <a:pt x="486" y="2159"/>
                  <a:pt x="486" y="2159"/>
                </a:cubicBezTo>
                <a:cubicBezTo>
                  <a:pt x="489" y="2155"/>
                  <a:pt x="491" y="2152"/>
                  <a:pt x="493" y="2149"/>
                </a:cubicBezTo>
                <a:cubicBezTo>
                  <a:pt x="500" y="2137"/>
                  <a:pt x="506" y="2125"/>
                  <a:pt x="512" y="2113"/>
                </a:cubicBezTo>
                <a:cubicBezTo>
                  <a:pt x="517" y="2100"/>
                  <a:pt x="523" y="2088"/>
                  <a:pt x="521" y="2073"/>
                </a:cubicBezTo>
                <a:close/>
                <a:moveTo>
                  <a:pt x="438" y="1535"/>
                </a:moveTo>
                <a:cubicBezTo>
                  <a:pt x="440" y="1537"/>
                  <a:pt x="442" y="1538"/>
                  <a:pt x="444" y="1539"/>
                </a:cubicBezTo>
                <a:cubicBezTo>
                  <a:pt x="445" y="1539"/>
                  <a:pt x="446" y="1539"/>
                  <a:pt x="447" y="1539"/>
                </a:cubicBezTo>
                <a:cubicBezTo>
                  <a:pt x="448" y="1539"/>
                  <a:pt x="449" y="1538"/>
                  <a:pt x="450" y="1537"/>
                </a:cubicBezTo>
                <a:cubicBezTo>
                  <a:pt x="454" y="1532"/>
                  <a:pt x="448" y="1519"/>
                  <a:pt x="447" y="1514"/>
                </a:cubicBezTo>
                <a:cubicBezTo>
                  <a:pt x="443" y="1505"/>
                  <a:pt x="439" y="1498"/>
                  <a:pt x="435" y="1490"/>
                </a:cubicBezTo>
                <a:cubicBezTo>
                  <a:pt x="429" y="1476"/>
                  <a:pt x="422" y="1463"/>
                  <a:pt x="413" y="1451"/>
                </a:cubicBezTo>
                <a:cubicBezTo>
                  <a:pt x="410" y="1447"/>
                  <a:pt x="406" y="1442"/>
                  <a:pt x="401" y="1440"/>
                </a:cubicBezTo>
                <a:cubicBezTo>
                  <a:pt x="396" y="1438"/>
                  <a:pt x="390" y="1440"/>
                  <a:pt x="387" y="1445"/>
                </a:cubicBezTo>
                <a:cubicBezTo>
                  <a:pt x="385" y="1449"/>
                  <a:pt x="384" y="1453"/>
                  <a:pt x="385" y="1457"/>
                </a:cubicBezTo>
                <a:cubicBezTo>
                  <a:pt x="385" y="1461"/>
                  <a:pt x="386" y="1465"/>
                  <a:pt x="387" y="1469"/>
                </a:cubicBezTo>
                <a:cubicBezTo>
                  <a:pt x="398" y="1498"/>
                  <a:pt x="418" y="1518"/>
                  <a:pt x="438" y="1535"/>
                </a:cubicBezTo>
                <a:close/>
                <a:moveTo>
                  <a:pt x="401" y="2146"/>
                </a:moveTo>
                <a:cubicBezTo>
                  <a:pt x="396" y="2144"/>
                  <a:pt x="390" y="2146"/>
                  <a:pt x="387" y="2151"/>
                </a:cubicBezTo>
                <a:cubicBezTo>
                  <a:pt x="386" y="2153"/>
                  <a:pt x="385" y="2156"/>
                  <a:pt x="385" y="2159"/>
                </a:cubicBezTo>
                <a:cubicBezTo>
                  <a:pt x="415" y="2159"/>
                  <a:pt x="415" y="2159"/>
                  <a:pt x="415" y="2159"/>
                </a:cubicBezTo>
                <a:cubicBezTo>
                  <a:pt x="414" y="2158"/>
                  <a:pt x="414" y="2158"/>
                  <a:pt x="413" y="2157"/>
                </a:cubicBezTo>
                <a:cubicBezTo>
                  <a:pt x="410" y="2152"/>
                  <a:pt x="406" y="2148"/>
                  <a:pt x="401" y="2146"/>
                </a:cubicBezTo>
                <a:close/>
                <a:moveTo>
                  <a:pt x="526" y="2149"/>
                </a:moveTo>
                <a:cubicBezTo>
                  <a:pt x="526" y="2149"/>
                  <a:pt x="525" y="2149"/>
                  <a:pt x="525" y="2148"/>
                </a:cubicBezTo>
                <a:cubicBezTo>
                  <a:pt x="523" y="2147"/>
                  <a:pt x="520" y="2147"/>
                  <a:pt x="517" y="2148"/>
                </a:cubicBezTo>
                <a:cubicBezTo>
                  <a:pt x="512" y="2151"/>
                  <a:pt x="507" y="2154"/>
                  <a:pt x="502" y="2159"/>
                </a:cubicBezTo>
                <a:cubicBezTo>
                  <a:pt x="532" y="2159"/>
                  <a:pt x="532" y="2159"/>
                  <a:pt x="532" y="2159"/>
                </a:cubicBezTo>
                <a:cubicBezTo>
                  <a:pt x="531" y="2157"/>
                  <a:pt x="531" y="2155"/>
                  <a:pt x="530" y="2153"/>
                </a:cubicBezTo>
                <a:cubicBezTo>
                  <a:pt x="529" y="2152"/>
                  <a:pt x="528" y="2150"/>
                  <a:pt x="526" y="2149"/>
                </a:cubicBezTo>
                <a:close/>
                <a:moveTo>
                  <a:pt x="35" y="381"/>
                </a:moveTo>
                <a:cubicBezTo>
                  <a:pt x="40" y="390"/>
                  <a:pt x="46" y="399"/>
                  <a:pt x="51" y="407"/>
                </a:cubicBezTo>
                <a:cubicBezTo>
                  <a:pt x="54" y="411"/>
                  <a:pt x="68" y="436"/>
                  <a:pt x="68" y="426"/>
                </a:cubicBezTo>
                <a:cubicBezTo>
                  <a:pt x="68" y="414"/>
                  <a:pt x="65" y="401"/>
                  <a:pt x="62" y="390"/>
                </a:cubicBezTo>
                <a:cubicBezTo>
                  <a:pt x="59" y="373"/>
                  <a:pt x="54" y="355"/>
                  <a:pt x="49" y="339"/>
                </a:cubicBezTo>
                <a:cubicBezTo>
                  <a:pt x="45" y="324"/>
                  <a:pt x="39" y="301"/>
                  <a:pt x="26" y="296"/>
                </a:cubicBezTo>
                <a:cubicBezTo>
                  <a:pt x="21" y="294"/>
                  <a:pt x="16" y="296"/>
                  <a:pt x="13" y="300"/>
                </a:cubicBezTo>
                <a:cubicBezTo>
                  <a:pt x="9" y="305"/>
                  <a:pt x="9" y="314"/>
                  <a:pt x="11" y="321"/>
                </a:cubicBezTo>
                <a:cubicBezTo>
                  <a:pt x="17" y="342"/>
                  <a:pt x="25" y="362"/>
                  <a:pt x="35" y="381"/>
                </a:cubicBezTo>
                <a:close/>
                <a:moveTo>
                  <a:pt x="526" y="1444"/>
                </a:moveTo>
                <a:cubicBezTo>
                  <a:pt x="526" y="1443"/>
                  <a:pt x="525" y="1443"/>
                  <a:pt x="525" y="1443"/>
                </a:cubicBezTo>
                <a:cubicBezTo>
                  <a:pt x="523" y="1442"/>
                  <a:pt x="520" y="1442"/>
                  <a:pt x="517" y="1443"/>
                </a:cubicBezTo>
                <a:cubicBezTo>
                  <a:pt x="504" y="1448"/>
                  <a:pt x="493" y="1463"/>
                  <a:pt x="484" y="1476"/>
                </a:cubicBezTo>
                <a:cubicBezTo>
                  <a:pt x="473" y="1493"/>
                  <a:pt x="457" y="1529"/>
                  <a:pt x="460" y="1536"/>
                </a:cubicBezTo>
                <a:cubicBezTo>
                  <a:pt x="463" y="1542"/>
                  <a:pt x="501" y="1517"/>
                  <a:pt x="516" y="1497"/>
                </a:cubicBezTo>
                <a:cubicBezTo>
                  <a:pt x="524" y="1485"/>
                  <a:pt x="539" y="1464"/>
                  <a:pt x="530" y="1448"/>
                </a:cubicBezTo>
                <a:cubicBezTo>
                  <a:pt x="529" y="1446"/>
                  <a:pt x="528" y="1445"/>
                  <a:pt x="526" y="1444"/>
                </a:cubicBezTo>
                <a:close/>
                <a:moveTo>
                  <a:pt x="526" y="738"/>
                </a:moveTo>
                <a:cubicBezTo>
                  <a:pt x="526" y="738"/>
                  <a:pt x="525" y="738"/>
                  <a:pt x="525" y="737"/>
                </a:cubicBezTo>
                <a:cubicBezTo>
                  <a:pt x="523" y="736"/>
                  <a:pt x="520" y="736"/>
                  <a:pt x="517" y="737"/>
                </a:cubicBezTo>
                <a:cubicBezTo>
                  <a:pt x="504" y="743"/>
                  <a:pt x="493" y="757"/>
                  <a:pt x="484" y="770"/>
                </a:cubicBezTo>
                <a:cubicBezTo>
                  <a:pt x="473" y="788"/>
                  <a:pt x="457" y="824"/>
                  <a:pt x="460" y="830"/>
                </a:cubicBezTo>
                <a:cubicBezTo>
                  <a:pt x="463" y="836"/>
                  <a:pt x="501" y="811"/>
                  <a:pt x="516" y="791"/>
                </a:cubicBezTo>
                <a:cubicBezTo>
                  <a:pt x="524" y="780"/>
                  <a:pt x="539" y="758"/>
                  <a:pt x="530" y="742"/>
                </a:cubicBezTo>
                <a:cubicBezTo>
                  <a:pt x="529" y="741"/>
                  <a:pt x="528" y="739"/>
                  <a:pt x="526" y="738"/>
                </a:cubicBezTo>
                <a:close/>
                <a:moveTo>
                  <a:pt x="51" y="1841"/>
                </a:moveTo>
                <a:cubicBezTo>
                  <a:pt x="45" y="1827"/>
                  <a:pt x="38" y="1814"/>
                  <a:pt x="29" y="1802"/>
                </a:cubicBezTo>
                <a:cubicBezTo>
                  <a:pt x="26" y="1797"/>
                  <a:pt x="22" y="1793"/>
                  <a:pt x="17" y="1791"/>
                </a:cubicBezTo>
                <a:cubicBezTo>
                  <a:pt x="12" y="1789"/>
                  <a:pt x="6" y="1791"/>
                  <a:pt x="3" y="1796"/>
                </a:cubicBezTo>
                <a:cubicBezTo>
                  <a:pt x="1" y="1800"/>
                  <a:pt x="0" y="1804"/>
                  <a:pt x="1" y="1808"/>
                </a:cubicBezTo>
                <a:cubicBezTo>
                  <a:pt x="1" y="1812"/>
                  <a:pt x="2" y="1816"/>
                  <a:pt x="3" y="1820"/>
                </a:cubicBezTo>
                <a:cubicBezTo>
                  <a:pt x="14" y="1849"/>
                  <a:pt x="34" y="1869"/>
                  <a:pt x="54" y="1886"/>
                </a:cubicBezTo>
                <a:cubicBezTo>
                  <a:pt x="56" y="1887"/>
                  <a:pt x="58" y="1889"/>
                  <a:pt x="60" y="1890"/>
                </a:cubicBezTo>
                <a:cubicBezTo>
                  <a:pt x="61" y="1890"/>
                  <a:pt x="62" y="1890"/>
                  <a:pt x="63" y="1890"/>
                </a:cubicBezTo>
                <a:cubicBezTo>
                  <a:pt x="64" y="1890"/>
                  <a:pt x="65" y="1889"/>
                  <a:pt x="66" y="1888"/>
                </a:cubicBezTo>
                <a:cubicBezTo>
                  <a:pt x="70" y="1883"/>
                  <a:pt x="64" y="1869"/>
                  <a:pt x="63" y="1865"/>
                </a:cubicBezTo>
                <a:cubicBezTo>
                  <a:pt x="59" y="1856"/>
                  <a:pt x="55" y="1849"/>
                  <a:pt x="51" y="1841"/>
                </a:cubicBezTo>
                <a:close/>
                <a:moveTo>
                  <a:pt x="3" y="1116"/>
                </a:moveTo>
                <a:cubicBezTo>
                  <a:pt x="14" y="1146"/>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3"/>
                  <a:pt x="55" y="1145"/>
                  <a:pt x="51" y="1137"/>
                </a:cubicBezTo>
                <a:cubicBezTo>
                  <a:pt x="45" y="1124"/>
                  <a:pt x="38" y="1110"/>
                  <a:pt x="29" y="1099"/>
                </a:cubicBezTo>
                <a:cubicBezTo>
                  <a:pt x="26" y="1094"/>
                  <a:pt x="22" y="1089"/>
                  <a:pt x="17" y="1087"/>
                </a:cubicBezTo>
                <a:cubicBezTo>
                  <a:pt x="12" y="1086"/>
                  <a:pt x="6" y="1087"/>
                  <a:pt x="3" y="1093"/>
                </a:cubicBezTo>
                <a:cubicBezTo>
                  <a:pt x="1" y="1096"/>
                  <a:pt x="0" y="1100"/>
                  <a:pt x="1" y="1104"/>
                </a:cubicBezTo>
                <a:cubicBezTo>
                  <a:pt x="1" y="1109"/>
                  <a:pt x="2" y="1112"/>
                  <a:pt x="3" y="1116"/>
                </a:cubicBezTo>
                <a:close/>
                <a:moveTo>
                  <a:pt x="49" y="1751"/>
                </a:moveTo>
                <a:cubicBezTo>
                  <a:pt x="45" y="1736"/>
                  <a:pt x="39" y="1713"/>
                  <a:pt x="26" y="1708"/>
                </a:cubicBezTo>
                <a:cubicBezTo>
                  <a:pt x="21" y="1706"/>
                  <a:pt x="16" y="1708"/>
                  <a:pt x="13" y="1712"/>
                </a:cubicBezTo>
                <a:cubicBezTo>
                  <a:pt x="9" y="1718"/>
                  <a:pt x="9" y="1726"/>
                  <a:pt x="11" y="1733"/>
                </a:cubicBezTo>
                <a:cubicBezTo>
                  <a:pt x="17" y="1754"/>
                  <a:pt x="25" y="1774"/>
                  <a:pt x="35" y="1793"/>
                </a:cubicBezTo>
                <a:cubicBezTo>
                  <a:pt x="40" y="1802"/>
                  <a:pt x="46" y="1811"/>
                  <a:pt x="51" y="1820"/>
                </a:cubicBezTo>
                <a:cubicBezTo>
                  <a:pt x="54" y="1824"/>
                  <a:pt x="68" y="1848"/>
                  <a:pt x="68" y="1838"/>
                </a:cubicBezTo>
                <a:cubicBezTo>
                  <a:pt x="68" y="1826"/>
                  <a:pt x="65" y="1813"/>
                  <a:pt x="62" y="1802"/>
                </a:cubicBezTo>
                <a:cubicBezTo>
                  <a:pt x="59" y="1785"/>
                  <a:pt x="54" y="1768"/>
                  <a:pt x="49" y="1751"/>
                </a:cubicBezTo>
                <a:close/>
                <a:moveTo>
                  <a:pt x="3" y="408"/>
                </a:moveTo>
                <a:cubicBezTo>
                  <a:pt x="14" y="437"/>
                  <a:pt x="34" y="457"/>
                  <a:pt x="54" y="474"/>
                </a:cubicBezTo>
                <a:cubicBezTo>
                  <a:pt x="56" y="475"/>
                  <a:pt x="58" y="477"/>
                  <a:pt x="60" y="478"/>
                </a:cubicBezTo>
                <a:cubicBezTo>
                  <a:pt x="61" y="478"/>
                  <a:pt x="62" y="478"/>
                  <a:pt x="63" y="478"/>
                </a:cubicBezTo>
                <a:cubicBezTo>
                  <a:pt x="64" y="478"/>
                  <a:pt x="65" y="477"/>
                  <a:pt x="66" y="476"/>
                </a:cubicBezTo>
                <a:cubicBezTo>
                  <a:pt x="70" y="471"/>
                  <a:pt x="64" y="457"/>
                  <a:pt x="63" y="453"/>
                </a:cubicBezTo>
                <a:cubicBezTo>
                  <a:pt x="59" y="444"/>
                  <a:pt x="55" y="436"/>
                  <a:pt x="51" y="429"/>
                </a:cubicBezTo>
                <a:cubicBezTo>
                  <a:pt x="45" y="415"/>
                  <a:pt x="38" y="402"/>
                  <a:pt x="29" y="390"/>
                </a:cubicBezTo>
                <a:cubicBezTo>
                  <a:pt x="26" y="385"/>
                  <a:pt x="22" y="381"/>
                  <a:pt x="17" y="379"/>
                </a:cubicBezTo>
                <a:cubicBezTo>
                  <a:pt x="12" y="377"/>
                  <a:pt x="6" y="379"/>
                  <a:pt x="3" y="384"/>
                </a:cubicBezTo>
                <a:cubicBezTo>
                  <a:pt x="1" y="387"/>
                  <a:pt x="0" y="392"/>
                  <a:pt x="1" y="396"/>
                </a:cubicBezTo>
                <a:cubicBezTo>
                  <a:pt x="1" y="400"/>
                  <a:pt x="2" y="404"/>
                  <a:pt x="3" y="408"/>
                </a:cubicBezTo>
                <a:close/>
                <a:moveTo>
                  <a:pt x="142" y="1794"/>
                </a:moveTo>
                <a:cubicBezTo>
                  <a:pt x="142" y="1794"/>
                  <a:pt x="141" y="1794"/>
                  <a:pt x="141" y="1794"/>
                </a:cubicBezTo>
                <a:cubicBezTo>
                  <a:pt x="139" y="1793"/>
                  <a:pt x="136" y="1793"/>
                  <a:pt x="133" y="1794"/>
                </a:cubicBezTo>
                <a:cubicBezTo>
                  <a:pt x="120" y="1799"/>
                  <a:pt x="109" y="1814"/>
                  <a:pt x="100" y="1827"/>
                </a:cubicBezTo>
                <a:cubicBezTo>
                  <a:pt x="89" y="1844"/>
                  <a:pt x="73" y="1880"/>
                  <a:pt x="76" y="1886"/>
                </a:cubicBezTo>
                <a:cubicBezTo>
                  <a:pt x="79" y="1893"/>
                  <a:pt x="117" y="1868"/>
                  <a:pt x="132" y="1847"/>
                </a:cubicBezTo>
                <a:cubicBezTo>
                  <a:pt x="140" y="1836"/>
                  <a:pt x="155" y="1815"/>
                  <a:pt x="146" y="1799"/>
                </a:cubicBezTo>
                <a:cubicBezTo>
                  <a:pt x="145" y="1797"/>
                  <a:pt x="144" y="1796"/>
                  <a:pt x="142" y="1794"/>
                </a:cubicBezTo>
                <a:close/>
                <a:moveTo>
                  <a:pt x="142" y="1091"/>
                </a:moveTo>
                <a:cubicBezTo>
                  <a:pt x="142" y="1091"/>
                  <a:pt x="141" y="1090"/>
                  <a:pt x="141" y="1090"/>
                </a:cubicBezTo>
                <a:cubicBezTo>
                  <a:pt x="139" y="1089"/>
                  <a:pt x="136" y="1089"/>
                  <a:pt x="133" y="1090"/>
                </a:cubicBezTo>
                <a:cubicBezTo>
                  <a:pt x="120" y="1095"/>
                  <a:pt x="109" y="1110"/>
                  <a:pt x="100" y="1123"/>
                </a:cubicBezTo>
                <a:cubicBezTo>
                  <a:pt x="89" y="1140"/>
                  <a:pt x="73" y="1176"/>
                  <a:pt x="76" y="1183"/>
                </a:cubicBezTo>
                <a:cubicBezTo>
                  <a:pt x="79" y="1189"/>
                  <a:pt x="117" y="1164"/>
                  <a:pt x="132" y="1144"/>
                </a:cubicBezTo>
                <a:cubicBezTo>
                  <a:pt x="140" y="1133"/>
                  <a:pt x="155" y="1111"/>
                  <a:pt x="146" y="1095"/>
                </a:cubicBezTo>
                <a:cubicBezTo>
                  <a:pt x="145" y="1093"/>
                  <a:pt x="144" y="1092"/>
                  <a:pt x="142" y="1091"/>
                </a:cubicBezTo>
                <a:close/>
                <a:moveTo>
                  <a:pt x="74" y="1778"/>
                </a:moveTo>
                <a:cubicBezTo>
                  <a:pt x="76" y="1773"/>
                  <a:pt x="77" y="1767"/>
                  <a:pt x="78" y="1762"/>
                </a:cubicBezTo>
                <a:cubicBezTo>
                  <a:pt x="80" y="1752"/>
                  <a:pt x="81" y="1742"/>
                  <a:pt x="82" y="1732"/>
                </a:cubicBezTo>
                <a:cubicBezTo>
                  <a:pt x="85" y="1715"/>
                  <a:pt x="87" y="1698"/>
                  <a:pt x="87" y="1681"/>
                </a:cubicBezTo>
                <a:cubicBezTo>
                  <a:pt x="88" y="1666"/>
                  <a:pt x="89" y="1644"/>
                  <a:pt x="77" y="1636"/>
                </a:cubicBezTo>
                <a:cubicBezTo>
                  <a:pt x="72" y="1633"/>
                  <a:pt x="65" y="1635"/>
                  <a:pt x="61" y="1640"/>
                </a:cubicBezTo>
                <a:cubicBezTo>
                  <a:pt x="57" y="1645"/>
                  <a:pt x="55" y="1653"/>
                  <a:pt x="54" y="1660"/>
                </a:cubicBezTo>
                <a:cubicBezTo>
                  <a:pt x="55" y="1685"/>
                  <a:pt x="58" y="1710"/>
                  <a:pt x="61" y="1735"/>
                </a:cubicBezTo>
                <a:cubicBezTo>
                  <a:pt x="63" y="1745"/>
                  <a:pt x="64" y="1755"/>
                  <a:pt x="66" y="1765"/>
                </a:cubicBezTo>
                <a:cubicBezTo>
                  <a:pt x="67" y="1768"/>
                  <a:pt x="70" y="1786"/>
                  <a:pt x="74" y="1778"/>
                </a:cubicBezTo>
                <a:close/>
                <a:moveTo>
                  <a:pt x="92" y="1819"/>
                </a:moveTo>
                <a:cubicBezTo>
                  <a:pt x="98" y="1811"/>
                  <a:pt x="104" y="1803"/>
                  <a:pt x="109" y="1794"/>
                </a:cubicBezTo>
                <a:cubicBezTo>
                  <a:pt x="116" y="1783"/>
                  <a:pt x="122" y="1771"/>
                  <a:pt x="128" y="1758"/>
                </a:cubicBezTo>
                <a:cubicBezTo>
                  <a:pt x="133" y="1746"/>
                  <a:pt x="139" y="1733"/>
                  <a:pt x="137" y="1718"/>
                </a:cubicBezTo>
                <a:cubicBezTo>
                  <a:pt x="137" y="1715"/>
                  <a:pt x="136" y="1712"/>
                  <a:pt x="135" y="1710"/>
                </a:cubicBezTo>
                <a:cubicBezTo>
                  <a:pt x="132" y="1707"/>
                  <a:pt x="129" y="1707"/>
                  <a:pt x="126" y="1708"/>
                </a:cubicBezTo>
                <a:cubicBezTo>
                  <a:pt x="119" y="1710"/>
                  <a:pt x="115" y="1716"/>
                  <a:pt x="111" y="1723"/>
                </a:cubicBezTo>
                <a:cubicBezTo>
                  <a:pt x="106" y="1730"/>
                  <a:pt x="101" y="1738"/>
                  <a:pt x="98" y="1747"/>
                </a:cubicBezTo>
                <a:cubicBezTo>
                  <a:pt x="92" y="1761"/>
                  <a:pt x="88" y="1777"/>
                  <a:pt x="83" y="1792"/>
                </a:cubicBezTo>
                <a:cubicBezTo>
                  <a:pt x="79" y="1807"/>
                  <a:pt x="70" y="1833"/>
                  <a:pt x="74" y="1837"/>
                </a:cubicBezTo>
                <a:cubicBezTo>
                  <a:pt x="77" y="1841"/>
                  <a:pt x="87" y="1826"/>
                  <a:pt x="92" y="1819"/>
                </a:cubicBezTo>
                <a:close/>
              </a:path>
            </a:pathLst>
          </a:custGeom>
          <a:solidFill>
            <a:schemeClr val="accent2">
              <a:lumMod val="40000"/>
              <a:lumOff val="60000"/>
              <a:alpha val="75000"/>
            </a:schemeClr>
          </a:solidFill>
          <a:ln>
            <a:noFill/>
          </a:ln>
        </p:spPr>
      </p:sp>
      <p:sp>
        <p:nvSpPr>
          <p:cNvPr id="2" name="Vertical Title 1"/>
          <p:cNvSpPr>
            <a:spLocks noGrp="1"/>
          </p:cNvSpPr>
          <p:nvPr>
            <p:ph type="title" orient="vert"/>
          </p:nvPr>
        </p:nvSpPr>
        <p:spPr>
          <a:xfrm>
            <a:off x="6573835" y="507037"/>
            <a:ext cx="1563624" cy="5339932"/>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2200275" y="524373"/>
            <a:ext cx="4087379" cy="5322596"/>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a:xfrm>
            <a:off x="6958474" y="6296616"/>
            <a:ext cx="1879497" cy="365125"/>
          </a:xfrm>
        </p:spPr>
        <p:txBody>
          <a:bodyPr/>
          <a:lstStyle/>
          <a:p>
            <a:fld id="{BFA43032-2D04-4AE5-ACEF-DF15978BD029}" type="datetimeFigureOut">
              <a:rPr lang="en-GB" smtClean="0"/>
              <a:t>08/02/2016</a:t>
            </a:fld>
            <a:endParaRPr lang="en-GB"/>
          </a:p>
        </p:txBody>
      </p:sp>
      <p:sp>
        <p:nvSpPr>
          <p:cNvPr id="5" name="Footer Placeholder 4"/>
          <p:cNvSpPr>
            <a:spLocks noGrp="1"/>
          </p:cNvSpPr>
          <p:nvPr>
            <p:ph type="ftr" sz="quarter" idx="11"/>
          </p:nvPr>
        </p:nvSpPr>
        <p:spPr>
          <a:xfrm>
            <a:off x="2200275" y="6296616"/>
            <a:ext cx="4469683" cy="365125"/>
          </a:xfrm>
        </p:spPr>
        <p:txBody>
          <a:bodyPr/>
          <a:lstStyle/>
          <a:p>
            <a:endParaRPr lang="en-GB"/>
          </a:p>
        </p:txBody>
      </p:sp>
      <p:sp>
        <p:nvSpPr>
          <p:cNvPr id="6" name="Slide Number Placeholder 5"/>
          <p:cNvSpPr>
            <a:spLocks noGrp="1"/>
          </p:cNvSpPr>
          <p:nvPr>
            <p:ph type="sldNum" sz="quarter" idx="12"/>
          </p:nvPr>
        </p:nvSpPr>
        <p:spPr>
          <a:xfrm rot="5400000">
            <a:off x="5878074" y="2928735"/>
            <a:ext cx="5383267" cy="453202"/>
          </a:xfrm>
        </p:spPr>
        <p:txBody>
          <a:bodyPr/>
          <a:lstStyle>
            <a:lvl1pPr algn="l">
              <a:defRPr/>
            </a:lvl1pPr>
          </a:lstStyle>
          <a:p>
            <a:fld id="{A019B03B-739E-488D-8FF8-755FB8C1A7C0}" type="slidenum">
              <a:rPr lang="en-GB" smtClean="0"/>
              <a:t>‹#›</a:t>
            </a:fld>
            <a:endParaRPr lang="en-GB"/>
          </a:p>
        </p:txBody>
      </p:sp>
      <p:cxnSp>
        <p:nvCxnSpPr>
          <p:cNvPr id="12" name="Straight Connector 11" title="Rule Line"/>
          <p:cNvCxnSpPr/>
          <p:nvPr/>
        </p:nvCxnSpPr>
        <p:spPr>
          <a:xfrm>
            <a:off x="6476240" y="571503"/>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9694568"/>
      </p:ext>
    </p:extLst>
  </p:cSld>
  <p:clrMapOvr>
    <a:masterClrMapping/>
  </p:clrMapOvr>
  <p:extLst mod="1">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105030" y="568345"/>
            <a:ext cx="6673174" cy="1560716"/>
          </a:xfrm>
          <a:prstGeom prst="rect">
            <a:avLst/>
          </a:prstGeom>
        </p:spPr>
        <p:txBody>
          <a:bodyPr vert="horz" lIns="91440" tIns="45720" rIns="91440" bIns="45720" rtlCol="0" anchor="t">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2200276" y="2438400"/>
            <a:ext cx="6577928" cy="3651504"/>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720803" y="6296616"/>
            <a:ext cx="2057400" cy="365125"/>
          </a:xfrm>
          <a:prstGeom prst="rect">
            <a:avLst/>
          </a:prstGeom>
        </p:spPr>
        <p:txBody>
          <a:bodyPr vert="horz" lIns="91440" tIns="45720" rIns="91440" bIns="45720" rtlCol="0" anchor="ctr"/>
          <a:lstStyle>
            <a:lvl1pPr algn="r">
              <a:defRPr sz="1000" baseline="0">
                <a:solidFill>
                  <a:schemeClr val="bg2">
                    <a:lumMod val="25000"/>
                  </a:schemeClr>
                </a:solidFill>
                <a:latin typeface="+mj-lt"/>
              </a:defRPr>
            </a:lvl1pPr>
          </a:lstStyle>
          <a:p>
            <a:fld id="{BFA43032-2D04-4AE5-ACEF-DF15978BD029}" type="datetimeFigureOut">
              <a:rPr lang="en-GB" smtClean="0"/>
              <a:t>08/02/2016</a:t>
            </a:fld>
            <a:endParaRPr lang="en-GB"/>
          </a:p>
        </p:txBody>
      </p:sp>
      <p:sp>
        <p:nvSpPr>
          <p:cNvPr id="5" name="Footer Placeholder 4"/>
          <p:cNvSpPr>
            <a:spLocks noGrp="1"/>
          </p:cNvSpPr>
          <p:nvPr>
            <p:ph type="ftr" sz="quarter" idx="3"/>
          </p:nvPr>
        </p:nvSpPr>
        <p:spPr>
          <a:xfrm>
            <a:off x="2200276" y="6296616"/>
            <a:ext cx="4250530" cy="365125"/>
          </a:xfrm>
          <a:prstGeom prst="rect">
            <a:avLst/>
          </a:prstGeom>
        </p:spPr>
        <p:txBody>
          <a:bodyPr vert="horz" lIns="91440" tIns="45720" rIns="91440" bIns="45720" rtlCol="0" anchor="ctr"/>
          <a:lstStyle>
            <a:lvl1pPr algn="l">
              <a:defRPr sz="1000" baseline="0">
                <a:solidFill>
                  <a:schemeClr val="bg2">
                    <a:lumMod val="25000"/>
                  </a:schemeClr>
                </a:solidFill>
                <a:latin typeface="+mj-lt"/>
              </a:defRPr>
            </a:lvl1pPr>
          </a:lstStyle>
          <a:p>
            <a:endParaRPr lang="en-GB"/>
          </a:p>
        </p:txBody>
      </p:sp>
      <p:sp>
        <p:nvSpPr>
          <p:cNvPr id="6" name="Slide Number Placeholder 5"/>
          <p:cNvSpPr>
            <a:spLocks noGrp="1"/>
          </p:cNvSpPr>
          <p:nvPr>
            <p:ph type="sldNum" sz="quarter" idx="4"/>
          </p:nvPr>
        </p:nvSpPr>
        <p:spPr>
          <a:xfrm>
            <a:off x="285750" y="627886"/>
            <a:ext cx="1413261" cy="604269"/>
          </a:xfrm>
          <a:prstGeom prst="rect">
            <a:avLst/>
          </a:prstGeom>
        </p:spPr>
        <p:txBody>
          <a:bodyPr vert="horz" lIns="91440" tIns="45720" rIns="91440" bIns="45720" rtlCol="0" anchor="b"/>
          <a:lstStyle>
            <a:lvl1pPr algn="r">
              <a:defRPr sz="3800" baseline="0">
                <a:solidFill>
                  <a:schemeClr val="bg2">
                    <a:lumMod val="25000"/>
                  </a:schemeClr>
                </a:solidFill>
                <a:latin typeface="+mj-lt"/>
              </a:defRPr>
            </a:lvl1pPr>
          </a:lstStyle>
          <a:p>
            <a:fld id="{A019B03B-739E-488D-8FF8-755FB8C1A7C0}" type="slidenum">
              <a:rPr lang="en-GB" smtClean="0"/>
              <a:t>‹#›</a:t>
            </a:fld>
            <a:endParaRPr lang="en-GB"/>
          </a:p>
        </p:txBody>
      </p:sp>
      <p:cxnSp>
        <p:nvCxnSpPr>
          <p:cNvPr id="9" name="Straight Connector 8"/>
          <p:cNvCxnSpPr/>
          <p:nvPr/>
        </p:nvCxnSpPr>
        <p:spPr>
          <a:xfrm>
            <a:off x="2200276"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title="Rule Line"/>
          <p:cNvCxnSpPr/>
          <p:nvPr/>
        </p:nvCxnSpPr>
        <p:spPr>
          <a:xfrm>
            <a:off x="2200276"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Freeform 5"/>
          <p:cNvSpPr>
            <a:spLocks noEditPoints="1"/>
          </p:cNvSpPr>
          <p:nvPr/>
        </p:nvSpPr>
        <p:spPr bwMode="auto">
          <a:xfrm>
            <a:off x="199569" y="1"/>
            <a:ext cx="1719870" cy="6858000"/>
          </a:xfrm>
          <a:custGeom>
            <a:avLst/>
            <a:gdLst/>
            <a:ahLst/>
            <a:cxnLst/>
            <a:rect l="0" t="0" r="r" b="b"/>
            <a:pathLst>
              <a:path w="539" h="2159">
                <a:moveTo>
                  <a:pt x="387" y="764"/>
                </a:moveTo>
                <a:cubicBezTo>
                  <a:pt x="398" y="793"/>
                  <a:pt x="418" y="813"/>
                  <a:pt x="438" y="829"/>
                </a:cubicBezTo>
                <a:cubicBezTo>
                  <a:pt x="440" y="831"/>
                  <a:pt x="442" y="833"/>
                  <a:pt x="444" y="833"/>
                </a:cubicBezTo>
                <a:cubicBezTo>
                  <a:pt x="445" y="833"/>
                  <a:pt x="446" y="834"/>
                  <a:pt x="447" y="833"/>
                </a:cubicBezTo>
                <a:cubicBezTo>
                  <a:pt x="448" y="833"/>
                  <a:pt x="449" y="833"/>
                  <a:pt x="450" y="831"/>
                </a:cubicBezTo>
                <a:cubicBezTo>
                  <a:pt x="454" y="826"/>
                  <a:pt x="448" y="813"/>
                  <a:pt x="447" y="808"/>
                </a:cubicBezTo>
                <a:cubicBezTo>
                  <a:pt x="443" y="800"/>
                  <a:pt x="439" y="792"/>
                  <a:pt x="435" y="784"/>
                </a:cubicBezTo>
                <a:cubicBezTo>
                  <a:pt x="429" y="771"/>
                  <a:pt x="422" y="758"/>
                  <a:pt x="413" y="746"/>
                </a:cubicBezTo>
                <a:cubicBezTo>
                  <a:pt x="410" y="741"/>
                  <a:pt x="406" y="736"/>
                  <a:pt x="401" y="735"/>
                </a:cubicBezTo>
                <a:cubicBezTo>
                  <a:pt x="396" y="733"/>
                  <a:pt x="390" y="734"/>
                  <a:pt x="387" y="740"/>
                </a:cubicBezTo>
                <a:cubicBezTo>
                  <a:pt x="385" y="743"/>
                  <a:pt x="384" y="747"/>
                  <a:pt x="385" y="752"/>
                </a:cubicBezTo>
                <a:cubicBezTo>
                  <a:pt x="385" y="756"/>
                  <a:pt x="386" y="760"/>
                  <a:pt x="387" y="764"/>
                </a:cubicBezTo>
                <a:close/>
                <a:moveTo>
                  <a:pt x="458" y="16"/>
                </a:moveTo>
                <a:cubicBezTo>
                  <a:pt x="460" y="11"/>
                  <a:pt x="461" y="5"/>
                  <a:pt x="462" y="0"/>
                </a:cubicBezTo>
                <a:cubicBezTo>
                  <a:pt x="450" y="0"/>
                  <a:pt x="450" y="0"/>
                  <a:pt x="450" y="0"/>
                </a:cubicBezTo>
                <a:cubicBezTo>
                  <a:pt x="450" y="1"/>
                  <a:pt x="450" y="2"/>
                  <a:pt x="450" y="3"/>
                </a:cubicBezTo>
                <a:cubicBezTo>
                  <a:pt x="451" y="5"/>
                  <a:pt x="454" y="24"/>
                  <a:pt x="458" y="16"/>
                </a:cubicBezTo>
                <a:close/>
                <a:moveTo>
                  <a:pt x="435" y="58"/>
                </a:moveTo>
                <a:cubicBezTo>
                  <a:pt x="438" y="62"/>
                  <a:pt x="452" y="86"/>
                  <a:pt x="452" y="76"/>
                </a:cubicBezTo>
                <a:cubicBezTo>
                  <a:pt x="452" y="64"/>
                  <a:pt x="449" y="51"/>
                  <a:pt x="446" y="40"/>
                </a:cubicBezTo>
                <a:cubicBezTo>
                  <a:pt x="443" y="27"/>
                  <a:pt x="440" y="13"/>
                  <a:pt x="437" y="0"/>
                </a:cubicBezTo>
                <a:cubicBezTo>
                  <a:pt x="405" y="0"/>
                  <a:pt x="405" y="0"/>
                  <a:pt x="405" y="0"/>
                </a:cubicBezTo>
                <a:cubicBezTo>
                  <a:pt x="409" y="11"/>
                  <a:pt x="414" y="21"/>
                  <a:pt x="419" y="31"/>
                </a:cubicBezTo>
                <a:cubicBezTo>
                  <a:pt x="424" y="40"/>
                  <a:pt x="430" y="49"/>
                  <a:pt x="435" y="58"/>
                </a:cubicBezTo>
                <a:close/>
                <a:moveTo>
                  <a:pt x="387" y="58"/>
                </a:moveTo>
                <a:cubicBezTo>
                  <a:pt x="398" y="87"/>
                  <a:pt x="418" y="107"/>
                  <a:pt x="438" y="124"/>
                </a:cubicBezTo>
                <a:cubicBezTo>
                  <a:pt x="440" y="125"/>
                  <a:pt x="442" y="127"/>
                  <a:pt x="444" y="128"/>
                </a:cubicBezTo>
                <a:cubicBezTo>
                  <a:pt x="445" y="128"/>
                  <a:pt x="446" y="128"/>
                  <a:pt x="447" y="128"/>
                </a:cubicBezTo>
                <a:cubicBezTo>
                  <a:pt x="448" y="128"/>
                  <a:pt x="449" y="127"/>
                  <a:pt x="450" y="126"/>
                </a:cubicBezTo>
                <a:cubicBezTo>
                  <a:pt x="454" y="121"/>
                  <a:pt x="448" y="107"/>
                  <a:pt x="447" y="103"/>
                </a:cubicBezTo>
                <a:cubicBezTo>
                  <a:pt x="443" y="94"/>
                  <a:pt x="439" y="87"/>
                  <a:pt x="435" y="79"/>
                </a:cubicBezTo>
                <a:cubicBezTo>
                  <a:pt x="429" y="65"/>
                  <a:pt x="422" y="52"/>
                  <a:pt x="413" y="40"/>
                </a:cubicBezTo>
                <a:cubicBezTo>
                  <a:pt x="410" y="35"/>
                  <a:pt x="406" y="31"/>
                  <a:pt x="401" y="29"/>
                </a:cubicBezTo>
                <a:cubicBezTo>
                  <a:pt x="396" y="27"/>
                  <a:pt x="390" y="29"/>
                  <a:pt x="387" y="34"/>
                </a:cubicBezTo>
                <a:cubicBezTo>
                  <a:pt x="385" y="37"/>
                  <a:pt x="384" y="42"/>
                  <a:pt x="385" y="46"/>
                </a:cubicBezTo>
                <a:cubicBezTo>
                  <a:pt x="385" y="50"/>
                  <a:pt x="386" y="54"/>
                  <a:pt x="387" y="58"/>
                </a:cubicBezTo>
                <a:close/>
                <a:moveTo>
                  <a:pt x="66" y="352"/>
                </a:moveTo>
                <a:cubicBezTo>
                  <a:pt x="67" y="355"/>
                  <a:pt x="70" y="374"/>
                  <a:pt x="74" y="366"/>
                </a:cubicBezTo>
                <a:cubicBezTo>
                  <a:pt x="76" y="361"/>
                  <a:pt x="77" y="355"/>
                  <a:pt x="78" y="350"/>
                </a:cubicBezTo>
                <a:cubicBezTo>
                  <a:pt x="80" y="340"/>
                  <a:pt x="81" y="330"/>
                  <a:pt x="82" y="320"/>
                </a:cubicBezTo>
                <a:cubicBezTo>
                  <a:pt x="85" y="303"/>
                  <a:pt x="87" y="286"/>
                  <a:pt x="87" y="268"/>
                </a:cubicBezTo>
                <a:cubicBezTo>
                  <a:pt x="88" y="254"/>
                  <a:pt x="89" y="232"/>
                  <a:pt x="77" y="224"/>
                </a:cubicBezTo>
                <a:cubicBezTo>
                  <a:pt x="72" y="221"/>
                  <a:pt x="65" y="223"/>
                  <a:pt x="61" y="228"/>
                </a:cubicBezTo>
                <a:cubicBezTo>
                  <a:pt x="57" y="233"/>
                  <a:pt x="55" y="241"/>
                  <a:pt x="54" y="248"/>
                </a:cubicBezTo>
                <a:cubicBezTo>
                  <a:pt x="55" y="273"/>
                  <a:pt x="58" y="298"/>
                  <a:pt x="61" y="323"/>
                </a:cubicBezTo>
                <a:cubicBezTo>
                  <a:pt x="63" y="333"/>
                  <a:pt x="64" y="343"/>
                  <a:pt x="66" y="352"/>
                </a:cubicBezTo>
                <a:close/>
                <a:moveTo>
                  <a:pt x="74" y="425"/>
                </a:moveTo>
                <a:cubicBezTo>
                  <a:pt x="77" y="429"/>
                  <a:pt x="87" y="414"/>
                  <a:pt x="92" y="406"/>
                </a:cubicBezTo>
                <a:cubicBezTo>
                  <a:pt x="98" y="399"/>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6"/>
                </a:cubicBezTo>
                <a:cubicBezTo>
                  <a:pt x="119" y="298"/>
                  <a:pt x="115" y="304"/>
                  <a:pt x="111" y="310"/>
                </a:cubicBezTo>
                <a:cubicBezTo>
                  <a:pt x="106" y="318"/>
                  <a:pt x="101" y="326"/>
                  <a:pt x="98" y="335"/>
                </a:cubicBezTo>
                <a:cubicBezTo>
                  <a:pt x="92" y="349"/>
                  <a:pt x="88" y="364"/>
                  <a:pt x="83" y="380"/>
                </a:cubicBezTo>
                <a:cubicBezTo>
                  <a:pt x="79" y="394"/>
                  <a:pt x="70" y="421"/>
                  <a:pt x="74" y="425"/>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30"/>
                  <a:pt x="137" y="1015"/>
                </a:cubicBezTo>
                <a:cubicBezTo>
                  <a:pt x="137" y="1012"/>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77" y="933"/>
                </a:moveTo>
                <a:cubicBezTo>
                  <a:pt x="72" y="930"/>
                  <a:pt x="65" y="932"/>
                  <a:pt x="61" y="937"/>
                </a:cubicBezTo>
                <a:cubicBezTo>
                  <a:pt x="57" y="942"/>
                  <a:pt x="55" y="949"/>
                  <a:pt x="54" y="956"/>
                </a:cubicBezTo>
                <a:cubicBezTo>
                  <a:pt x="55" y="982"/>
                  <a:pt x="58" y="1006"/>
                  <a:pt x="61" y="1031"/>
                </a:cubicBezTo>
                <a:cubicBezTo>
                  <a:pt x="63" y="1041"/>
                  <a:pt x="64" y="1051"/>
                  <a:pt x="66" y="1061"/>
                </a:cubicBezTo>
                <a:cubicBezTo>
                  <a:pt x="67" y="1064"/>
                  <a:pt x="70" y="1082"/>
                  <a:pt x="74" y="1074"/>
                </a:cubicBezTo>
                <a:cubicBezTo>
                  <a:pt x="76" y="1070"/>
                  <a:pt x="77" y="1063"/>
                  <a:pt x="78" y="1058"/>
                </a:cubicBezTo>
                <a:cubicBezTo>
                  <a:pt x="80" y="1048"/>
                  <a:pt x="81" y="1038"/>
                  <a:pt x="82" y="1028"/>
                </a:cubicBezTo>
                <a:cubicBezTo>
                  <a:pt x="85" y="1011"/>
                  <a:pt x="87" y="994"/>
                  <a:pt x="87" y="977"/>
                </a:cubicBezTo>
                <a:cubicBezTo>
                  <a:pt x="88" y="963"/>
                  <a:pt x="89" y="940"/>
                  <a:pt x="77" y="933"/>
                </a:cubicBezTo>
                <a:close/>
                <a:moveTo>
                  <a:pt x="49" y="1047"/>
                </a:moveTo>
                <a:cubicBezTo>
                  <a:pt x="45" y="1033"/>
                  <a:pt x="39" y="1009"/>
                  <a:pt x="26" y="1004"/>
                </a:cubicBezTo>
                <a:cubicBezTo>
                  <a:pt x="21" y="1003"/>
                  <a:pt x="16" y="1004"/>
                  <a:pt x="13" y="1008"/>
                </a:cubicBezTo>
                <a:cubicBezTo>
                  <a:pt x="9" y="1014"/>
                  <a:pt x="9" y="1022"/>
                  <a:pt x="11" y="1029"/>
                </a:cubicBezTo>
                <a:cubicBezTo>
                  <a:pt x="17" y="1050"/>
                  <a:pt x="25" y="1071"/>
                  <a:pt x="35" y="1089"/>
                </a:cubicBezTo>
                <a:cubicBezTo>
                  <a:pt x="40" y="1098"/>
                  <a:pt x="46" y="1107"/>
                  <a:pt x="51" y="1116"/>
                </a:cubicBezTo>
                <a:cubicBezTo>
                  <a:pt x="54" y="1120"/>
                  <a:pt x="68" y="1144"/>
                  <a:pt x="68" y="1134"/>
                </a:cubicBezTo>
                <a:cubicBezTo>
                  <a:pt x="68" y="1122"/>
                  <a:pt x="65" y="1110"/>
                  <a:pt x="62" y="1098"/>
                </a:cubicBezTo>
                <a:cubicBezTo>
                  <a:pt x="59" y="1081"/>
                  <a:pt x="54" y="1064"/>
                  <a:pt x="49" y="1047"/>
                </a:cubicBezTo>
                <a:close/>
                <a:moveTo>
                  <a:pt x="458" y="1486"/>
                </a:moveTo>
                <a:cubicBezTo>
                  <a:pt x="461" y="1490"/>
                  <a:pt x="471" y="1475"/>
                  <a:pt x="476" y="1468"/>
                </a:cubicBezTo>
                <a:cubicBezTo>
                  <a:pt x="482" y="1460"/>
                  <a:pt x="488" y="1452"/>
                  <a:pt x="493" y="1443"/>
                </a:cubicBezTo>
                <a:cubicBezTo>
                  <a:pt x="500" y="1432"/>
                  <a:pt x="506" y="1420"/>
                  <a:pt x="512" y="1407"/>
                </a:cubicBezTo>
                <a:cubicBezTo>
                  <a:pt x="517" y="1395"/>
                  <a:pt x="523" y="1382"/>
                  <a:pt x="521" y="1368"/>
                </a:cubicBezTo>
                <a:cubicBezTo>
                  <a:pt x="521" y="1364"/>
                  <a:pt x="520" y="1361"/>
                  <a:pt x="519" y="1359"/>
                </a:cubicBezTo>
                <a:cubicBezTo>
                  <a:pt x="516" y="1356"/>
                  <a:pt x="513" y="1356"/>
                  <a:pt x="510" y="1357"/>
                </a:cubicBezTo>
                <a:cubicBezTo>
                  <a:pt x="503" y="1359"/>
                  <a:pt x="499" y="1365"/>
                  <a:pt x="495" y="1372"/>
                </a:cubicBezTo>
                <a:cubicBezTo>
                  <a:pt x="490" y="1379"/>
                  <a:pt x="485" y="1387"/>
                  <a:pt x="482" y="1396"/>
                </a:cubicBezTo>
                <a:cubicBezTo>
                  <a:pt x="476" y="1411"/>
                  <a:pt x="472" y="1426"/>
                  <a:pt x="467" y="1441"/>
                </a:cubicBezTo>
                <a:cubicBezTo>
                  <a:pt x="463" y="1456"/>
                  <a:pt x="454" y="1482"/>
                  <a:pt x="458" y="1486"/>
                </a:cubicBezTo>
                <a:close/>
                <a:moveTo>
                  <a:pt x="461" y="1285"/>
                </a:moveTo>
                <a:cubicBezTo>
                  <a:pt x="456" y="1282"/>
                  <a:pt x="449" y="1285"/>
                  <a:pt x="445" y="1290"/>
                </a:cubicBezTo>
                <a:cubicBezTo>
                  <a:pt x="441" y="1295"/>
                  <a:pt x="439" y="1302"/>
                  <a:pt x="438" y="1309"/>
                </a:cubicBezTo>
                <a:cubicBezTo>
                  <a:pt x="439" y="1334"/>
                  <a:pt x="442" y="1359"/>
                  <a:pt x="445" y="1384"/>
                </a:cubicBezTo>
                <a:cubicBezTo>
                  <a:pt x="447" y="1394"/>
                  <a:pt x="448" y="1404"/>
                  <a:pt x="450" y="1414"/>
                </a:cubicBezTo>
                <a:cubicBezTo>
                  <a:pt x="451" y="1417"/>
                  <a:pt x="454" y="1435"/>
                  <a:pt x="458" y="1427"/>
                </a:cubicBezTo>
                <a:cubicBezTo>
                  <a:pt x="460" y="1423"/>
                  <a:pt x="461" y="1416"/>
                  <a:pt x="462" y="1411"/>
                </a:cubicBezTo>
                <a:cubicBezTo>
                  <a:pt x="464" y="1401"/>
                  <a:pt x="465" y="1391"/>
                  <a:pt x="466" y="1381"/>
                </a:cubicBezTo>
                <a:cubicBezTo>
                  <a:pt x="469" y="1364"/>
                  <a:pt x="471" y="1347"/>
                  <a:pt x="471" y="1330"/>
                </a:cubicBezTo>
                <a:cubicBezTo>
                  <a:pt x="472" y="1316"/>
                  <a:pt x="473" y="1293"/>
                  <a:pt x="461" y="1285"/>
                </a:cubicBezTo>
                <a:close/>
                <a:moveTo>
                  <a:pt x="484" y="65"/>
                </a:moveTo>
                <a:cubicBezTo>
                  <a:pt x="473" y="82"/>
                  <a:pt x="457" y="118"/>
                  <a:pt x="460" y="124"/>
                </a:cubicBezTo>
                <a:cubicBezTo>
                  <a:pt x="463" y="131"/>
                  <a:pt x="501" y="106"/>
                  <a:pt x="516" y="85"/>
                </a:cubicBezTo>
                <a:cubicBezTo>
                  <a:pt x="524" y="74"/>
                  <a:pt x="539" y="52"/>
                  <a:pt x="530" y="37"/>
                </a:cubicBezTo>
                <a:cubicBezTo>
                  <a:pt x="529" y="35"/>
                  <a:pt x="528" y="33"/>
                  <a:pt x="526" y="32"/>
                </a:cubicBezTo>
                <a:cubicBezTo>
                  <a:pt x="526" y="32"/>
                  <a:pt x="525" y="32"/>
                  <a:pt x="525" y="32"/>
                </a:cubicBezTo>
                <a:cubicBezTo>
                  <a:pt x="523" y="31"/>
                  <a:pt x="520" y="31"/>
                  <a:pt x="517" y="32"/>
                </a:cubicBezTo>
                <a:cubicBezTo>
                  <a:pt x="504" y="37"/>
                  <a:pt x="493" y="52"/>
                  <a:pt x="484" y="65"/>
                </a:cubicBezTo>
                <a:close/>
                <a:moveTo>
                  <a:pt x="433" y="1400"/>
                </a:moveTo>
                <a:cubicBezTo>
                  <a:pt x="429" y="1385"/>
                  <a:pt x="423" y="1362"/>
                  <a:pt x="409" y="1357"/>
                </a:cubicBezTo>
                <a:cubicBezTo>
                  <a:pt x="405" y="1356"/>
                  <a:pt x="400" y="1357"/>
                  <a:pt x="397" y="1361"/>
                </a:cubicBezTo>
                <a:cubicBezTo>
                  <a:pt x="393" y="1367"/>
                  <a:pt x="393" y="1375"/>
                  <a:pt x="395" y="1382"/>
                </a:cubicBezTo>
                <a:cubicBezTo>
                  <a:pt x="401" y="1403"/>
                  <a:pt x="409" y="1423"/>
                  <a:pt x="419" y="1442"/>
                </a:cubicBezTo>
                <a:cubicBezTo>
                  <a:pt x="424" y="1451"/>
                  <a:pt x="430" y="1460"/>
                  <a:pt x="435" y="1469"/>
                </a:cubicBezTo>
                <a:cubicBezTo>
                  <a:pt x="438" y="1473"/>
                  <a:pt x="452" y="1497"/>
                  <a:pt x="452" y="1487"/>
                </a:cubicBezTo>
                <a:cubicBezTo>
                  <a:pt x="452" y="1475"/>
                  <a:pt x="449" y="1462"/>
                  <a:pt x="446" y="1451"/>
                </a:cubicBezTo>
                <a:cubicBezTo>
                  <a:pt x="443" y="1434"/>
                  <a:pt x="438" y="1417"/>
                  <a:pt x="433" y="1400"/>
                </a:cubicBezTo>
                <a:close/>
                <a:moveTo>
                  <a:pt x="458" y="721"/>
                </a:moveTo>
                <a:cubicBezTo>
                  <a:pt x="460" y="717"/>
                  <a:pt x="461" y="711"/>
                  <a:pt x="462" y="706"/>
                </a:cubicBezTo>
                <a:cubicBezTo>
                  <a:pt x="464" y="696"/>
                  <a:pt x="465" y="685"/>
                  <a:pt x="466" y="675"/>
                </a:cubicBezTo>
                <a:cubicBezTo>
                  <a:pt x="469" y="658"/>
                  <a:pt x="471" y="641"/>
                  <a:pt x="471" y="624"/>
                </a:cubicBezTo>
                <a:cubicBezTo>
                  <a:pt x="472" y="610"/>
                  <a:pt x="473" y="587"/>
                  <a:pt x="461" y="580"/>
                </a:cubicBezTo>
                <a:cubicBezTo>
                  <a:pt x="456" y="577"/>
                  <a:pt x="449" y="579"/>
                  <a:pt x="445" y="584"/>
                </a:cubicBezTo>
                <a:cubicBezTo>
                  <a:pt x="441" y="589"/>
                  <a:pt x="439" y="596"/>
                  <a:pt x="438" y="604"/>
                </a:cubicBezTo>
                <a:cubicBezTo>
                  <a:pt x="439" y="629"/>
                  <a:pt x="442" y="654"/>
                  <a:pt x="445" y="679"/>
                </a:cubicBezTo>
                <a:cubicBezTo>
                  <a:pt x="447" y="688"/>
                  <a:pt x="448" y="698"/>
                  <a:pt x="450" y="708"/>
                </a:cubicBezTo>
                <a:cubicBezTo>
                  <a:pt x="451" y="711"/>
                  <a:pt x="454" y="730"/>
                  <a:pt x="458" y="721"/>
                </a:cubicBezTo>
                <a:close/>
                <a:moveTo>
                  <a:pt x="476" y="762"/>
                </a:moveTo>
                <a:cubicBezTo>
                  <a:pt x="482" y="754"/>
                  <a:pt x="488" y="746"/>
                  <a:pt x="493" y="738"/>
                </a:cubicBezTo>
                <a:cubicBezTo>
                  <a:pt x="500" y="726"/>
                  <a:pt x="506" y="714"/>
                  <a:pt x="512" y="702"/>
                </a:cubicBezTo>
                <a:cubicBezTo>
                  <a:pt x="517" y="689"/>
                  <a:pt x="523" y="677"/>
                  <a:pt x="521" y="662"/>
                </a:cubicBezTo>
                <a:cubicBezTo>
                  <a:pt x="521" y="659"/>
                  <a:pt x="520" y="656"/>
                  <a:pt x="519" y="653"/>
                </a:cubicBezTo>
                <a:cubicBezTo>
                  <a:pt x="516" y="651"/>
                  <a:pt x="513" y="651"/>
                  <a:pt x="510" y="651"/>
                </a:cubicBezTo>
                <a:cubicBezTo>
                  <a:pt x="503" y="653"/>
                  <a:pt x="499" y="659"/>
                  <a:pt x="495" y="666"/>
                </a:cubicBezTo>
                <a:cubicBezTo>
                  <a:pt x="490" y="674"/>
                  <a:pt x="485" y="681"/>
                  <a:pt x="482" y="690"/>
                </a:cubicBezTo>
                <a:cubicBezTo>
                  <a:pt x="476" y="705"/>
                  <a:pt x="472" y="720"/>
                  <a:pt x="467" y="735"/>
                </a:cubicBezTo>
                <a:cubicBezTo>
                  <a:pt x="463" y="750"/>
                  <a:pt x="454" y="776"/>
                  <a:pt x="458" y="781"/>
                </a:cubicBezTo>
                <a:cubicBezTo>
                  <a:pt x="461" y="785"/>
                  <a:pt x="471" y="769"/>
                  <a:pt x="476" y="762"/>
                </a:cubicBezTo>
                <a:close/>
                <a:moveTo>
                  <a:pt x="409" y="652"/>
                </a:moveTo>
                <a:cubicBezTo>
                  <a:pt x="405" y="650"/>
                  <a:pt x="400" y="651"/>
                  <a:pt x="397" y="656"/>
                </a:cubicBezTo>
                <a:cubicBezTo>
                  <a:pt x="393" y="661"/>
                  <a:pt x="393" y="669"/>
                  <a:pt x="395" y="676"/>
                </a:cubicBezTo>
                <a:cubicBezTo>
                  <a:pt x="401" y="698"/>
                  <a:pt x="409" y="718"/>
                  <a:pt x="419" y="736"/>
                </a:cubicBezTo>
                <a:cubicBezTo>
                  <a:pt x="424" y="746"/>
                  <a:pt x="430" y="755"/>
                  <a:pt x="435" y="763"/>
                </a:cubicBezTo>
                <a:cubicBezTo>
                  <a:pt x="438" y="767"/>
                  <a:pt x="452" y="791"/>
                  <a:pt x="452" y="781"/>
                </a:cubicBezTo>
                <a:cubicBezTo>
                  <a:pt x="452" y="769"/>
                  <a:pt x="449" y="757"/>
                  <a:pt x="446" y="746"/>
                </a:cubicBezTo>
                <a:cubicBezTo>
                  <a:pt x="443" y="728"/>
                  <a:pt x="438" y="711"/>
                  <a:pt x="433" y="694"/>
                </a:cubicBezTo>
                <a:cubicBezTo>
                  <a:pt x="429" y="680"/>
                  <a:pt x="423" y="656"/>
                  <a:pt x="409" y="652"/>
                </a:cubicBezTo>
                <a:close/>
                <a:moveTo>
                  <a:pt x="458" y="75"/>
                </a:moveTo>
                <a:cubicBezTo>
                  <a:pt x="461" y="79"/>
                  <a:pt x="471" y="64"/>
                  <a:pt x="476" y="56"/>
                </a:cubicBezTo>
                <a:cubicBezTo>
                  <a:pt x="482" y="49"/>
                  <a:pt x="488" y="41"/>
                  <a:pt x="493" y="32"/>
                </a:cubicBezTo>
                <a:cubicBezTo>
                  <a:pt x="499" y="22"/>
                  <a:pt x="505" y="11"/>
                  <a:pt x="510" y="0"/>
                </a:cubicBezTo>
                <a:cubicBezTo>
                  <a:pt x="476" y="0"/>
                  <a:pt x="476" y="0"/>
                  <a:pt x="476" y="0"/>
                </a:cubicBezTo>
                <a:cubicBezTo>
                  <a:pt x="473" y="10"/>
                  <a:pt x="470" y="20"/>
                  <a:pt x="467" y="30"/>
                </a:cubicBezTo>
                <a:cubicBezTo>
                  <a:pt x="463" y="44"/>
                  <a:pt x="454" y="71"/>
                  <a:pt x="458" y="75"/>
                </a:cubicBezTo>
                <a:close/>
                <a:moveTo>
                  <a:pt x="142" y="382"/>
                </a:moveTo>
                <a:cubicBezTo>
                  <a:pt x="142" y="382"/>
                  <a:pt x="141" y="382"/>
                  <a:pt x="141" y="382"/>
                </a:cubicBezTo>
                <a:cubicBezTo>
                  <a:pt x="139" y="380"/>
                  <a:pt x="136" y="381"/>
                  <a:pt x="133" y="382"/>
                </a:cubicBezTo>
                <a:cubicBezTo>
                  <a:pt x="120" y="387"/>
                  <a:pt x="109" y="402"/>
                  <a:pt x="100" y="415"/>
                </a:cubicBezTo>
                <a:cubicBezTo>
                  <a:pt x="89" y="432"/>
                  <a:pt x="73" y="468"/>
                  <a:pt x="76" y="474"/>
                </a:cubicBezTo>
                <a:cubicBezTo>
                  <a:pt x="79" y="480"/>
                  <a:pt x="117" y="456"/>
                  <a:pt x="132" y="435"/>
                </a:cubicBezTo>
                <a:cubicBezTo>
                  <a:pt x="140" y="424"/>
                  <a:pt x="155" y="402"/>
                  <a:pt x="146" y="387"/>
                </a:cubicBezTo>
                <a:cubicBezTo>
                  <a:pt x="145" y="385"/>
                  <a:pt x="144" y="383"/>
                  <a:pt x="142" y="382"/>
                </a:cubicBezTo>
                <a:close/>
                <a:moveTo>
                  <a:pt x="471" y="2035"/>
                </a:moveTo>
                <a:cubicBezTo>
                  <a:pt x="472" y="2021"/>
                  <a:pt x="473" y="1998"/>
                  <a:pt x="461" y="1991"/>
                </a:cubicBezTo>
                <a:cubicBezTo>
                  <a:pt x="456" y="1988"/>
                  <a:pt x="449" y="1990"/>
                  <a:pt x="445" y="1995"/>
                </a:cubicBezTo>
                <a:cubicBezTo>
                  <a:pt x="441" y="2000"/>
                  <a:pt x="439" y="2008"/>
                  <a:pt x="438" y="2015"/>
                </a:cubicBezTo>
                <a:cubicBezTo>
                  <a:pt x="439" y="2040"/>
                  <a:pt x="442" y="2065"/>
                  <a:pt x="445" y="2090"/>
                </a:cubicBezTo>
                <a:cubicBezTo>
                  <a:pt x="447" y="2100"/>
                  <a:pt x="448" y="2109"/>
                  <a:pt x="450" y="2119"/>
                </a:cubicBezTo>
                <a:cubicBezTo>
                  <a:pt x="451" y="2122"/>
                  <a:pt x="454" y="2141"/>
                  <a:pt x="458" y="2133"/>
                </a:cubicBezTo>
                <a:cubicBezTo>
                  <a:pt x="460" y="2128"/>
                  <a:pt x="461" y="2122"/>
                  <a:pt x="462" y="2117"/>
                </a:cubicBezTo>
                <a:cubicBezTo>
                  <a:pt x="464" y="2107"/>
                  <a:pt x="465" y="2097"/>
                  <a:pt x="466" y="2086"/>
                </a:cubicBezTo>
                <a:cubicBezTo>
                  <a:pt x="469" y="2069"/>
                  <a:pt x="471" y="2052"/>
                  <a:pt x="471" y="2035"/>
                </a:cubicBezTo>
                <a:close/>
                <a:moveTo>
                  <a:pt x="433" y="2106"/>
                </a:moveTo>
                <a:cubicBezTo>
                  <a:pt x="429" y="2091"/>
                  <a:pt x="423" y="2068"/>
                  <a:pt x="409" y="2063"/>
                </a:cubicBezTo>
                <a:cubicBezTo>
                  <a:pt x="405" y="2061"/>
                  <a:pt x="400" y="2062"/>
                  <a:pt x="397" y="2067"/>
                </a:cubicBezTo>
                <a:cubicBezTo>
                  <a:pt x="393" y="2072"/>
                  <a:pt x="393" y="2081"/>
                  <a:pt x="395" y="2088"/>
                </a:cubicBezTo>
                <a:cubicBezTo>
                  <a:pt x="401" y="2109"/>
                  <a:pt x="409" y="2129"/>
                  <a:pt x="419" y="2148"/>
                </a:cubicBezTo>
                <a:cubicBezTo>
                  <a:pt x="421" y="2151"/>
                  <a:pt x="423" y="2155"/>
                  <a:pt x="426" y="2159"/>
                </a:cubicBezTo>
                <a:cubicBezTo>
                  <a:pt x="447" y="2159"/>
                  <a:pt x="447" y="2159"/>
                  <a:pt x="447" y="2159"/>
                </a:cubicBezTo>
                <a:cubicBezTo>
                  <a:pt x="447" y="2158"/>
                  <a:pt x="446" y="2157"/>
                  <a:pt x="446" y="2157"/>
                </a:cubicBezTo>
                <a:cubicBezTo>
                  <a:pt x="443" y="2139"/>
                  <a:pt x="438" y="2122"/>
                  <a:pt x="433" y="2106"/>
                </a:cubicBezTo>
                <a:close/>
                <a:moveTo>
                  <a:pt x="521" y="2073"/>
                </a:moveTo>
                <a:cubicBezTo>
                  <a:pt x="521" y="2070"/>
                  <a:pt x="520" y="2067"/>
                  <a:pt x="519" y="2065"/>
                </a:cubicBezTo>
                <a:cubicBezTo>
                  <a:pt x="516" y="2062"/>
                  <a:pt x="513" y="2062"/>
                  <a:pt x="510" y="2063"/>
                </a:cubicBezTo>
                <a:cubicBezTo>
                  <a:pt x="503" y="2065"/>
                  <a:pt x="499" y="2071"/>
                  <a:pt x="495" y="2077"/>
                </a:cubicBezTo>
                <a:cubicBezTo>
                  <a:pt x="490" y="2085"/>
                  <a:pt x="485" y="2092"/>
                  <a:pt x="482" y="2101"/>
                </a:cubicBezTo>
                <a:cubicBezTo>
                  <a:pt x="476" y="2116"/>
                  <a:pt x="472" y="2131"/>
                  <a:pt x="467" y="2146"/>
                </a:cubicBezTo>
                <a:cubicBezTo>
                  <a:pt x="466" y="2150"/>
                  <a:pt x="465" y="2154"/>
                  <a:pt x="463" y="2159"/>
                </a:cubicBezTo>
                <a:cubicBezTo>
                  <a:pt x="486" y="2159"/>
                  <a:pt x="486" y="2159"/>
                  <a:pt x="486" y="2159"/>
                </a:cubicBezTo>
                <a:cubicBezTo>
                  <a:pt x="489" y="2155"/>
                  <a:pt x="491" y="2152"/>
                  <a:pt x="493" y="2149"/>
                </a:cubicBezTo>
                <a:cubicBezTo>
                  <a:pt x="500" y="2137"/>
                  <a:pt x="506" y="2125"/>
                  <a:pt x="512" y="2113"/>
                </a:cubicBezTo>
                <a:cubicBezTo>
                  <a:pt x="517" y="2100"/>
                  <a:pt x="523" y="2088"/>
                  <a:pt x="521" y="2073"/>
                </a:cubicBezTo>
                <a:close/>
                <a:moveTo>
                  <a:pt x="438" y="1535"/>
                </a:moveTo>
                <a:cubicBezTo>
                  <a:pt x="440" y="1537"/>
                  <a:pt x="442" y="1538"/>
                  <a:pt x="444" y="1539"/>
                </a:cubicBezTo>
                <a:cubicBezTo>
                  <a:pt x="445" y="1539"/>
                  <a:pt x="446" y="1539"/>
                  <a:pt x="447" y="1539"/>
                </a:cubicBezTo>
                <a:cubicBezTo>
                  <a:pt x="448" y="1539"/>
                  <a:pt x="449" y="1538"/>
                  <a:pt x="450" y="1537"/>
                </a:cubicBezTo>
                <a:cubicBezTo>
                  <a:pt x="454" y="1532"/>
                  <a:pt x="448" y="1519"/>
                  <a:pt x="447" y="1514"/>
                </a:cubicBezTo>
                <a:cubicBezTo>
                  <a:pt x="443" y="1505"/>
                  <a:pt x="439" y="1498"/>
                  <a:pt x="435" y="1490"/>
                </a:cubicBezTo>
                <a:cubicBezTo>
                  <a:pt x="429" y="1476"/>
                  <a:pt x="422" y="1463"/>
                  <a:pt x="413" y="1451"/>
                </a:cubicBezTo>
                <a:cubicBezTo>
                  <a:pt x="410" y="1447"/>
                  <a:pt x="406" y="1442"/>
                  <a:pt x="401" y="1440"/>
                </a:cubicBezTo>
                <a:cubicBezTo>
                  <a:pt x="396" y="1438"/>
                  <a:pt x="390" y="1440"/>
                  <a:pt x="387" y="1445"/>
                </a:cubicBezTo>
                <a:cubicBezTo>
                  <a:pt x="385" y="1449"/>
                  <a:pt x="384" y="1453"/>
                  <a:pt x="385" y="1457"/>
                </a:cubicBezTo>
                <a:cubicBezTo>
                  <a:pt x="385" y="1461"/>
                  <a:pt x="386" y="1465"/>
                  <a:pt x="387" y="1469"/>
                </a:cubicBezTo>
                <a:cubicBezTo>
                  <a:pt x="398" y="1498"/>
                  <a:pt x="418" y="1518"/>
                  <a:pt x="438" y="1535"/>
                </a:cubicBezTo>
                <a:close/>
                <a:moveTo>
                  <a:pt x="401" y="2146"/>
                </a:moveTo>
                <a:cubicBezTo>
                  <a:pt x="396" y="2144"/>
                  <a:pt x="390" y="2146"/>
                  <a:pt x="387" y="2151"/>
                </a:cubicBezTo>
                <a:cubicBezTo>
                  <a:pt x="386" y="2153"/>
                  <a:pt x="385" y="2156"/>
                  <a:pt x="385" y="2159"/>
                </a:cubicBezTo>
                <a:cubicBezTo>
                  <a:pt x="415" y="2159"/>
                  <a:pt x="415" y="2159"/>
                  <a:pt x="415" y="2159"/>
                </a:cubicBezTo>
                <a:cubicBezTo>
                  <a:pt x="414" y="2158"/>
                  <a:pt x="414" y="2158"/>
                  <a:pt x="413" y="2157"/>
                </a:cubicBezTo>
                <a:cubicBezTo>
                  <a:pt x="410" y="2152"/>
                  <a:pt x="406" y="2148"/>
                  <a:pt x="401" y="2146"/>
                </a:cubicBezTo>
                <a:close/>
                <a:moveTo>
                  <a:pt x="526" y="2149"/>
                </a:moveTo>
                <a:cubicBezTo>
                  <a:pt x="526" y="2149"/>
                  <a:pt x="525" y="2149"/>
                  <a:pt x="525" y="2148"/>
                </a:cubicBezTo>
                <a:cubicBezTo>
                  <a:pt x="523" y="2147"/>
                  <a:pt x="520" y="2147"/>
                  <a:pt x="517" y="2148"/>
                </a:cubicBezTo>
                <a:cubicBezTo>
                  <a:pt x="512" y="2151"/>
                  <a:pt x="507" y="2154"/>
                  <a:pt x="502" y="2159"/>
                </a:cubicBezTo>
                <a:cubicBezTo>
                  <a:pt x="532" y="2159"/>
                  <a:pt x="532" y="2159"/>
                  <a:pt x="532" y="2159"/>
                </a:cubicBezTo>
                <a:cubicBezTo>
                  <a:pt x="531" y="2157"/>
                  <a:pt x="531" y="2155"/>
                  <a:pt x="530" y="2153"/>
                </a:cubicBezTo>
                <a:cubicBezTo>
                  <a:pt x="529" y="2152"/>
                  <a:pt x="528" y="2150"/>
                  <a:pt x="526" y="2149"/>
                </a:cubicBezTo>
                <a:close/>
                <a:moveTo>
                  <a:pt x="35" y="381"/>
                </a:moveTo>
                <a:cubicBezTo>
                  <a:pt x="40" y="390"/>
                  <a:pt x="46" y="399"/>
                  <a:pt x="51" y="407"/>
                </a:cubicBezTo>
                <a:cubicBezTo>
                  <a:pt x="54" y="411"/>
                  <a:pt x="68" y="436"/>
                  <a:pt x="68" y="426"/>
                </a:cubicBezTo>
                <a:cubicBezTo>
                  <a:pt x="68" y="414"/>
                  <a:pt x="65" y="401"/>
                  <a:pt x="62" y="390"/>
                </a:cubicBezTo>
                <a:cubicBezTo>
                  <a:pt x="59" y="373"/>
                  <a:pt x="54" y="355"/>
                  <a:pt x="49" y="339"/>
                </a:cubicBezTo>
                <a:cubicBezTo>
                  <a:pt x="45" y="324"/>
                  <a:pt x="39" y="301"/>
                  <a:pt x="26" y="296"/>
                </a:cubicBezTo>
                <a:cubicBezTo>
                  <a:pt x="21" y="294"/>
                  <a:pt x="16" y="296"/>
                  <a:pt x="13" y="300"/>
                </a:cubicBezTo>
                <a:cubicBezTo>
                  <a:pt x="9" y="305"/>
                  <a:pt x="9" y="314"/>
                  <a:pt x="11" y="321"/>
                </a:cubicBezTo>
                <a:cubicBezTo>
                  <a:pt x="17" y="342"/>
                  <a:pt x="25" y="362"/>
                  <a:pt x="35" y="381"/>
                </a:cubicBezTo>
                <a:close/>
                <a:moveTo>
                  <a:pt x="526" y="1444"/>
                </a:moveTo>
                <a:cubicBezTo>
                  <a:pt x="526" y="1443"/>
                  <a:pt x="525" y="1443"/>
                  <a:pt x="525" y="1443"/>
                </a:cubicBezTo>
                <a:cubicBezTo>
                  <a:pt x="523" y="1442"/>
                  <a:pt x="520" y="1442"/>
                  <a:pt x="517" y="1443"/>
                </a:cubicBezTo>
                <a:cubicBezTo>
                  <a:pt x="504" y="1448"/>
                  <a:pt x="493" y="1463"/>
                  <a:pt x="484" y="1476"/>
                </a:cubicBezTo>
                <a:cubicBezTo>
                  <a:pt x="473" y="1493"/>
                  <a:pt x="457" y="1529"/>
                  <a:pt x="460" y="1536"/>
                </a:cubicBezTo>
                <a:cubicBezTo>
                  <a:pt x="463" y="1542"/>
                  <a:pt x="501" y="1517"/>
                  <a:pt x="516" y="1497"/>
                </a:cubicBezTo>
                <a:cubicBezTo>
                  <a:pt x="524" y="1485"/>
                  <a:pt x="539" y="1464"/>
                  <a:pt x="530" y="1448"/>
                </a:cubicBezTo>
                <a:cubicBezTo>
                  <a:pt x="529" y="1446"/>
                  <a:pt x="528" y="1445"/>
                  <a:pt x="526" y="1444"/>
                </a:cubicBezTo>
                <a:close/>
                <a:moveTo>
                  <a:pt x="526" y="738"/>
                </a:moveTo>
                <a:cubicBezTo>
                  <a:pt x="526" y="738"/>
                  <a:pt x="525" y="738"/>
                  <a:pt x="525" y="737"/>
                </a:cubicBezTo>
                <a:cubicBezTo>
                  <a:pt x="523" y="736"/>
                  <a:pt x="520" y="736"/>
                  <a:pt x="517" y="737"/>
                </a:cubicBezTo>
                <a:cubicBezTo>
                  <a:pt x="504" y="743"/>
                  <a:pt x="493" y="757"/>
                  <a:pt x="484" y="770"/>
                </a:cubicBezTo>
                <a:cubicBezTo>
                  <a:pt x="473" y="788"/>
                  <a:pt x="457" y="824"/>
                  <a:pt x="460" y="830"/>
                </a:cubicBezTo>
                <a:cubicBezTo>
                  <a:pt x="463" y="836"/>
                  <a:pt x="501" y="811"/>
                  <a:pt x="516" y="791"/>
                </a:cubicBezTo>
                <a:cubicBezTo>
                  <a:pt x="524" y="780"/>
                  <a:pt x="539" y="758"/>
                  <a:pt x="530" y="742"/>
                </a:cubicBezTo>
                <a:cubicBezTo>
                  <a:pt x="529" y="741"/>
                  <a:pt x="528" y="739"/>
                  <a:pt x="526" y="738"/>
                </a:cubicBezTo>
                <a:close/>
                <a:moveTo>
                  <a:pt x="51" y="1841"/>
                </a:moveTo>
                <a:cubicBezTo>
                  <a:pt x="45" y="1827"/>
                  <a:pt x="38" y="1814"/>
                  <a:pt x="29" y="1802"/>
                </a:cubicBezTo>
                <a:cubicBezTo>
                  <a:pt x="26" y="1797"/>
                  <a:pt x="22" y="1793"/>
                  <a:pt x="17" y="1791"/>
                </a:cubicBezTo>
                <a:cubicBezTo>
                  <a:pt x="12" y="1789"/>
                  <a:pt x="6" y="1791"/>
                  <a:pt x="3" y="1796"/>
                </a:cubicBezTo>
                <a:cubicBezTo>
                  <a:pt x="1" y="1800"/>
                  <a:pt x="0" y="1804"/>
                  <a:pt x="1" y="1808"/>
                </a:cubicBezTo>
                <a:cubicBezTo>
                  <a:pt x="1" y="1812"/>
                  <a:pt x="2" y="1816"/>
                  <a:pt x="3" y="1820"/>
                </a:cubicBezTo>
                <a:cubicBezTo>
                  <a:pt x="14" y="1849"/>
                  <a:pt x="34" y="1869"/>
                  <a:pt x="54" y="1886"/>
                </a:cubicBezTo>
                <a:cubicBezTo>
                  <a:pt x="56" y="1887"/>
                  <a:pt x="58" y="1889"/>
                  <a:pt x="60" y="1890"/>
                </a:cubicBezTo>
                <a:cubicBezTo>
                  <a:pt x="61" y="1890"/>
                  <a:pt x="62" y="1890"/>
                  <a:pt x="63" y="1890"/>
                </a:cubicBezTo>
                <a:cubicBezTo>
                  <a:pt x="64" y="1890"/>
                  <a:pt x="65" y="1889"/>
                  <a:pt x="66" y="1888"/>
                </a:cubicBezTo>
                <a:cubicBezTo>
                  <a:pt x="70" y="1883"/>
                  <a:pt x="64" y="1869"/>
                  <a:pt x="63" y="1865"/>
                </a:cubicBezTo>
                <a:cubicBezTo>
                  <a:pt x="59" y="1856"/>
                  <a:pt x="55" y="1849"/>
                  <a:pt x="51" y="1841"/>
                </a:cubicBezTo>
                <a:close/>
                <a:moveTo>
                  <a:pt x="3" y="1116"/>
                </a:moveTo>
                <a:cubicBezTo>
                  <a:pt x="14" y="1146"/>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3"/>
                  <a:pt x="55" y="1145"/>
                  <a:pt x="51" y="1137"/>
                </a:cubicBezTo>
                <a:cubicBezTo>
                  <a:pt x="45" y="1124"/>
                  <a:pt x="38" y="1110"/>
                  <a:pt x="29" y="1099"/>
                </a:cubicBezTo>
                <a:cubicBezTo>
                  <a:pt x="26" y="1094"/>
                  <a:pt x="22" y="1089"/>
                  <a:pt x="17" y="1087"/>
                </a:cubicBezTo>
                <a:cubicBezTo>
                  <a:pt x="12" y="1086"/>
                  <a:pt x="6" y="1087"/>
                  <a:pt x="3" y="1093"/>
                </a:cubicBezTo>
                <a:cubicBezTo>
                  <a:pt x="1" y="1096"/>
                  <a:pt x="0" y="1100"/>
                  <a:pt x="1" y="1104"/>
                </a:cubicBezTo>
                <a:cubicBezTo>
                  <a:pt x="1" y="1109"/>
                  <a:pt x="2" y="1112"/>
                  <a:pt x="3" y="1116"/>
                </a:cubicBezTo>
                <a:close/>
                <a:moveTo>
                  <a:pt x="49" y="1751"/>
                </a:moveTo>
                <a:cubicBezTo>
                  <a:pt x="45" y="1736"/>
                  <a:pt x="39" y="1713"/>
                  <a:pt x="26" y="1708"/>
                </a:cubicBezTo>
                <a:cubicBezTo>
                  <a:pt x="21" y="1706"/>
                  <a:pt x="16" y="1708"/>
                  <a:pt x="13" y="1712"/>
                </a:cubicBezTo>
                <a:cubicBezTo>
                  <a:pt x="9" y="1718"/>
                  <a:pt x="9" y="1726"/>
                  <a:pt x="11" y="1733"/>
                </a:cubicBezTo>
                <a:cubicBezTo>
                  <a:pt x="17" y="1754"/>
                  <a:pt x="25" y="1774"/>
                  <a:pt x="35" y="1793"/>
                </a:cubicBezTo>
                <a:cubicBezTo>
                  <a:pt x="40" y="1802"/>
                  <a:pt x="46" y="1811"/>
                  <a:pt x="51" y="1820"/>
                </a:cubicBezTo>
                <a:cubicBezTo>
                  <a:pt x="54" y="1824"/>
                  <a:pt x="68" y="1848"/>
                  <a:pt x="68" y="1838"/>
                </a:cubicBezTo>
                <a:cubicBezTo>
                  <a:pt x="68" y="1826"/>
                  <a:pt x="65" y="1813"/>
                  <a:pt x="62" y="1802"/>
                </a:cubicBezTo>
                <a:cubicBezTo>
                  <a:pt x="59" y="1785"/>
                  <a:pt x="54" y="1768"/>
                  <a:pt x="49" y="1751"/>
                </a:cubicBezTo>
                <a:close/>
                <a:moveTo>
                  <a:pt x="3" y="408"/>
                </a:moveTo>
                <a:cubicBezTo>
                  <a:pt x="14" y="437"/>
                  <a:pt x="34" y="457"/>
                  <a:pt x="54" y="474"/>
                </a:cubicBezTo>
                <a:cubicBezTo>
                  <a:pt x="56" y="475"/>
                  <a:pt x="58" y="477"/>
                  <a:pt x="60" y="478"/>
                </a:cubicBezTo>
                <a:cubicBezTo>
                  <a:pt x="61" y="478"/>
                  <a:pt x="62" y="478"/>
                  <a:pt x="63" y="478"/>
                </a:cubicBezTo>
                <a:cubicBezTo>
                  <a:pt x="64" y="478"/>
                  <a:pt x="65" y="477"/>
                  <a:pt x="66" y="476"/>
                </a:cubicBezTo>
                <a:cubicBezTo>
                  <a:pt x="70" y="471"/>
                  <a:pt x="64" y="457"/>
                  <a:pt x="63" y="453"/>
                </a:cubicBezTo>
                <a:cubicBezTo>
                  <a:pt x="59" y="444"/>
                  <a:pt x="55" y="436"/>
                  <a:pt x="51" y="429"/>
                </a:cubicBezTo>
                <a:cubicBezTo>
                  <a:pt x="45" y="415"/>
                  <a:pt x="38" y="402"/>
                  <a:pt x="29" y="390"/>
                </a:cubicBezTo>
                <a:cubicBezTo>
                  <a:pt x="26" y="385"/>
                  <a:pt x="22" y="381"/>
                  <a:pt x="17" y="379"/>
                </a:cubicBezTo>
                <a:cubicBezTo>
                  <a:pt x="12" y="377"/>
                  <a:pt x="6" y="379"/>
                  <a:pt x="3" y="384"/>
                </a:cubicBezTo>
                <a:cubicBezTo>
                  <a:pt x="1" y="387"/>
                  <a:pt x="0" y="392"/>
                  <a:pt x="1" y="396"/>
                </a:cubicBezTo>
                <a:cubicBezTo>
                  <a:pt x="1" y="400"/>
                  <a:pt x="2" y="404"/>
                  <a:pt x="3" y="408"/>
                </a:cubicBezTo>
                <a:close/>
                <a:moveTo>
                  <a:pt x="142" y="1794"/>
                </a:moveTo>
                <a:cubicBezTo>
                  <a:pt x="142" y="1794"/>
                  <a:pt x="141" y="1794"/>
                  <a:pt x="141" y="1794"/>
                </a:cubicBezTo>
                <a:cubicBezTo>
                  <a:pt x="139" y="1793"/>
                  <a:pt x="136" y="1793"/>
                  <a:pt x="133" y="1794"/>
                </a:cubicBezTo>
                <a:cubicBezTo>
                  <a:pt x="120" y="1799"/>
                  <a:pt x="109" y="1814"/>
                  <a:pt x="100" y="1827"/>
                </a:cubicBezTo>
                <a:cubicBezTo>
                  <a:pt x="89" y="1844"/>
                  <a:pt x="73" y="1880"/>
                  <a:pt x="76" y="1886"/>
                </a:cubicBezTo>
                <a:cubicBezTo>
                  <a:pt x="79" y="1893"/>
                  <a:pt x="117" y="1868"/>
                  <a:pt x="132" y="1847"/>
                </a:cubicBezTo>
                <a:cubicBezTo>
                  <a:pt x="140" y="1836"/>
                  <a:pt x="155" y="1815"/>
                  <a:pt x="146" y="1799"/>
                </a:cubicBezTo>
                <a:cubicBezTo>
                  <a:pt x="145" y="1797"/>
                  <a:pt x="144" y="1796"/>
                  <a:pt x="142" y="1794"/>
                </a:cubicBezTo>
                <a:close/>
                <a:moveTo>
                  <a:pt x="142" y="1091"/>
                </a:moveTo>
                <a:cubicBezTo>
                  <a:pt x="142" y="1091"/>
                  <a:pt x="141" y="1090"/>
                  <a:pt x="141" y="1090"/>
                </a:cubicBezTo>
                <a:cubicBezTo>
                  <a:pt x="139" y="1089"/>
                  <a:pt x="136" y="1089"/>
                  <a:pt x="133" y="1090"/>
                </a:cubicBezTo>
                <a:cubicBezTo>
                  <a:pt x="120" y="1095"/>
                  <a:pt x="109" y="1110"/>
                  <a:pt x="100" y="1123"/>
                </a:cubicBezTo>
                <a:cubicBezTo>
                  <a:pt x="89" y="1140"/>
                  <a:pt x="73" y="1176"/>
                  <a:pt x="76" y="1183"/>
                </a:cubicBezTo>
                <a:cubicBezTo>
                  <a:pt x="79" y="1189"/>
                  <a:pt x="117" y="1164"/>
                  <a:pt x="132" y="1144"/>
                </a:cubicBezTo>
                <a:cubicBezTo>
                  <a:pt x="140" y="1133"/>
                  <a:pt x="155" y="1111"/>
                  <a:pt x="146" y="1095"/>
                </a:cubicBezTo>
                <a:cubicBezTo>
                  <a:pt x="145" y="1093"/>
                  <a:pt x="144" y="1092"/>
                  <a:pt x="142" y="1091"/>
                </a:cubicBezTo>
                <a:close/>
                <a:moveTo>
                  <a:pt x="74" y="1778"/>
                </a:moveTo>
                <a:cubicBezTo>
                  <a:pt x="76" y="1773"/>
                  <a:pt x="77" y="1767"/>
                  <a:pt x="78" y="1762"/>
                </a:cubicBezTo>
                <a:cubicBezTo>
                  <a:pt x="80" y="1752"/>
                  <a:pt x="81" y="1742"/>
                  <a:pt x="82" y="1732"/>
                </a:cubicBezTo>
                <a:cubicBezTo>
                  <a:pt x="85" y="1715"/>
                  <a:pt x="87" y="1698"/>
                  <a:pt x="87" y="1681"/>
                </a:cubicBezTo>
                <a:cubicBezTo>
                  <a:pt x="88" y="1666"/>
                  <a:pt x="89" y="1644"/>
                  <a:pt x="77" y="1636"/>
                </a:cubicBezTo>
                <a:cubicBezTo>
                  <a:pt x="72" y="1633"/>
                  <a:pt x="65" y="1635"/>
                  <a:pt x="61" y="1640"/>
                </a:cubicBezTo>
                <a:cubicBezTo>
                  <a:pt x="57" y="1645"/>
                  <a:pt x="55" y="1653"/>
                  <a:pt x="54" y="1660"/>
                </a:cubicBezTo>
                <a:cubicBezTo>
                  <a:pt x="55" y="1685"/>
                  <a:pt x="58" y="1710"/>
                  <a:pt x="61" y="1735"/>
                </a:cubicBezTo>
                <a:cubicBezTo>
                  <a:pt x="63" y="1745"/>
                  <a:pt x="64" y="1755"/>
                  <a:pt x="66" y="1765"/>
                </a:cubicBezTo>
                <a:cubicBezTo>
                  <a:pt x="67" y="1768"/>
                  <a:pt x="70" y="1786"/>
                  <a:pt x="74" y="1778"/>
                </a:cubicBezTo>
                <a:close/>
                <a:moveTo>
                  <a:pt x="92" y="1819"/>
                </a:moveTo>
                <a:cubicBezTo>
                  <a:pt x="98" y="1811"/>
                  <a:pt x="104" y="1803"/>
                  <a:pt x="109" y="1794"/>
                </a:cubicBezTo>
                <a:cubicBezTo>
                  <a:pt x="116" y="1783"/>
                  <a:pt x="122" y="1771"/>
                  <a:pt x="128" y="1758"/>
                </a:cubicBezTo>
                <a:cubicBezTo>
                  <a:pt x="133" y="1746"/>
                  <a:pt x="139" y="1733"/>
                  <a:pt x="137" y="1718"/>
                </a:cubicBezTo>
                <a:cubicBezTo>
                  <a:pt x="137" y="1715"/>
                  <a:pt x="136" y="1712"/>
                  <a:pt x="135" y="1710"/>
                </a:cubicBezTo>
                <a:cubicBezTo>
                  <a:pt x="132" y="1707"/>
                  <a:pt x="129" y="1707"/>
                  <a:pt x="126" y="1708"/>
                </a:cubicBezTo>
                <a:cubicBezTo>
                  <a:pt x="119" y="1710"/>
                  <a:pt x="115" y="1716"/>
                  <a:pt x="111" y="1723"/>
                </a:cubicBezTo>
                <a:cubicBezTo>
                  <a:pt x="106" y="1730"/>
                  <a:pt x="101" y="1738"/>
                  <a:pt x="98" y="1747"/>
                </a:cubicBezTo>
                <a:cubicBezTo>
                  <a:pt x="92" y="1761"/>
                  <a:pt x="88" y="1777"/>
                  <a:pt x="83" y="1792"/>
                </a:cubicBezTo>
                <a:cubicBezTo>
                  <a:pt x="79" y="1807"/>
                  <a:pt x="70" y="1833"/>
                  <a:pt x="74" y="1837"/>
                </a:cubicBezTo>
                <a:cubicBezTo>
                  <a:pt x="77" y="1841"/>
                  <a:pt x="87" y="1826"/>
                  <a:pt x="92" y="1819"/>
                </a:cubicBezTo>
                <a:close/>
              </a:path>
            </a:pathLst>
          </a:custGeom>
          <a:solidFill>
            <a:schemeClr val="accent2">
              <a:lumMod val="40000"/>
              <a:lumOff val="60000"/>
              <a:alpha val="75000"/>
            </a:schemeClr>
          </a:solidFill>
          <a:ln>
            <a:noFill/>
          </a:ln>
        </p:spPr>
      </p:sp>
    </p:spTree>
    <p:extLst>
      <p:ext uri="{BB962C8B-B14F-4D97-AF65-F5344CB8AC3E}">
        <p14:creationId xmlns:p14="http://schemas.microsoft.com/office/powerpoint/2010/main" val="156541988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9000"/>
        </a:lnSpc>
        <a:spcBef>
          <a:spcPct val="0"/>
        </a:spcBef>
        <a:buNone/>
        <a:defRPr sz="3800" kern="1200">
          <a:solidFill>
            <a:schemeClr val="bg2">
              <a:lumMod val="25000"/>
            </a:schemeClr>
          </a:solidFill>
          <a:latin typeface="+mj-lt"/>
          <a:ea typeface="+mj-ea"/>
          <a:cs typeface="+mj-cs"/>
        </a:defRPr>
      </a:lvl1pPr>
    </p:titleStyle>
    <p:bodyStyle>
      <a:lvl1pPr marL="240030" indent="-240030" algn="l" defTabSz="685800" rtl="0" eaLnBrk="1" latinLnBrk="0" hangingPunct="1">
        <a:lnSpc>
          <a:spcPct val="111000"/>
        </a:lnSpc>
        <a:spcBef>
          <a:spcPts val="930"/>
        </a:spcBef>
        <a:buFont typeface="Corbel" panose="020B0503020204020204" pitchFamily="34" charset="0"/>
        <a:buChar char="–"/>
        <a:defRPr sz="2000" kern="1200">
          <a:solidFill>
            <a:schemeClr val="bg2">
              <a:lumMod val="25000"/>
            </a:schemeClr>
          </a:solidFill>
          <a:latin typeface="+mn-lt"/>
          <a:ea typeface="+mn-ea"/>
          <a:cs typeface="+mn-cs"/>
        </a:defRPr>
      </a:lvl1pPr>
      <a:lvl2pPr marL="480060" indent="-240030" algn="l" defTabSz="685800" rtl="0" eaLnBrk="1" latinLnBrk="0" hangingPunct="1">
        <a:lnSpc>
          <a:spcPct val="111000"/>
        </a:lnSpc>
        <a:spcBef>
          <a:spcPts val="930"/>
        </a:spcBef>
        <a:buFont typeface="Corbel" panose="020B0503020204020204" pitchFamily="34" charset="0"/>
        <a:buChar char="–"/>
        <a:defRPr sz="1800" kern="1200">
          <a:solidFill>
            <a:schemeClr val="bg2">
              <a:lumMod val="25000"/>
            </a:schemeClr>
          </a:solidFill>
          <a:latin typeface="+mn-lt"/>
          <a:ea typeface="+mn-ea"/>
          <a:cs typeface="+mn-cs"/>
        </a:defRPr>
      </a:lvl2pPr>
      <a:lvl3pPr marL="720090" indent="-240030" algn="l" defTabSz="685800" rtl="0" eaLnBrk="1" latinLnBrk="0" hangingPunct="1">
        <a:lnSpc>
          <a:spcPct val="111000"/>
        </a:lnSpc>
        <a:spcBef>
          <a:spcPts val="930"/>
        </a:spcBef>
        <a:buFont typeface="Corbel" panose="020B0503020204020204" pitchFamily="34" charset="0"/>
        <a:buChar char="–"/>
        <a:defRPr sz="1600" i="1" kern="1200">
          <a:solidFill>
            <a:schemeClr val="bg2">
              <a:lumMod val="25000"/>
            </a:schemeClr>
          </a:solidFill>
          <a:latin typeface="+mn-lt"/>
          <a:ea typeface="+mn-ea"/>
          <a:cs typeface="+mn-cs"/>
        </a:defRPr>
      </a:lvl3pPr>
      <a:lvl4pPr marL="960120" indent="-240030" algn="l" defTabSz="685800" rtl="0" eaLnBrk="1" latinLnBrk="0" hangingPunct="1">
        <a:lnSpc>
          <a:spcPct val="111000"/>
        </a:lnSpc>
        <a:spcBef>
          <a:spcPts val="930"/>
        </a:spcBef>
        <a:buFont typeface="Corbel" panose="020B0503020204020204" pitchFamily="34" charset="0"/>
        <a:buChar char="–"/>
        <a:defRPr sz="1400" kern="1200">
          <a:solidFill>
            <a:schemeClr val="bg2">
              <a:lumMod val="25000"/>
            </a:schemeClr>
          </a:solidFill>
          <a:latin typeface="+mn-lt"/>
          <a:ea typeface="+mn-ea"/>
          <a:cs typeface="+mn-cs"/>
        </a:defRPr>
      </a:lvl4pPr>
      <a:lvl5pPr marL="1200150" indent="-240030" algn="l" defTabSz="685800" rtl="0" eaLnBrk="1" latinLnBrk="0" hangingPunct="1">
        <a:lnSpc>
          <a:spcPct val="111000"/>
        </a:lnSpc>
        <a:spcBef>
          <a:spcPts val="930"/>
        </a:spcBef>
        <a:buFont typeface="Corbel" panose="020B0503020204020204" pitchFamily="34" charset="0"/>
        <a:buChar char="–"/>
        <a:defRPr sz="1400" i="1" kern="1200">
          <a:solidFill>
            <a:schemeClr val="bg2">
              <a:lumMod val="25000"/>
            </a:schemeClr>
          </a:solidFill>
          <a:latin typeface="+mn-lt"/>
          <a:ea typeface="+mn-ea"/>
          <a:cs typeface="+mn-cs"/>
        </a:defRPr>
      </a:lvl5pPr>
      <a:lvl6pPr marL="1440180" indent="-240030" algn="l" defTabSz="6858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1680210" indent="-240030" algn="l" defTabSz="6858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1920240" indent="-240030" algn="l" defTabSz="685800" rtl="0" eaLnBrk="1" latinLnBrk="0" hangingPunct="1">
        <a:lnSpc>
          <a:spcPct val="111000"/>
        </a:lnSpc>
        <a:spcBef>
          <a:spcPts val="930"/>
        </a:spcBef>
        <a:buFont typeface="Corbel" panose="020B0503020204020204" pitchFamily="34" charset="0"/>
        <a:buChar char="–"/>
        <a:defRPr sz="1400" kern="1200" baseline="0">
          <a:solidFill>
            <a:schemeClr val="accent1">
              <a:lumMod val="75000"/>
            </a:schemeClr>
          </a:solidFill>
          <a:latin typeface="+mn-lt"/>
          <a:ea typeface="+mn-ea"/>
          <a:cs typeface="+mn-cs"/>
        </a:defRPr>
      </a:lvl8pPr>
      <a:lvl9pPr marL="2160270" indent="-240030" algn="l" defTabSz="685800" rtl="0" eaLnBrk="1" latinLnBrk="0" hangingPunct="1">
        <a:lnSpc>
          <a:spcPct val="111000"/>
        </a:lnSpc>
        <a:spcBef>
          <a:spcPts val="930"/>
        </a:spcBef>
        <a:buFont typeface="Corbel" panose="020B0503020204020204" pitchFamily="34" charset="0"/>
        <a:buChar char="–"/>
        <a:defRPr sz="1400" i="1" kern="1200" baseline="0">
          <a:solidFill>
            <a:schemeClr val="accent1">
              <a:lumMod val="7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pos="4416">
          <p15:clr>
            <a:srgbClr val="F26B43"/>
          </p15:clr>
        </p15:guide>
        <p15:guide id="3" pos="4800">
          <p15:clr>
            <a:srgbClr val="F26B43"/>
          </p15:clr>
        </p15:guide>
        <p15:guide id="4" pos="7368">
          <p15:clr>
            <a:srgbClr val="F26B43"/>
          </p15:clr>
        </p15:guide>
        <p15:guide id="5" pos="240">
          <p15:clr>
            <a:srgbClr val="F26B43"/>
          </p15:clr>
        </p15:guide>
        <p15:guide id="0" pos="1386">
          <p15:clr>
            <a:srgbClr val="F26B43"/>
          </p15:clr>
        </p15:guide>
        <p15:guide id="6" orient="horz" pos="3960">
          <p15:clr>
            <a:srgbClr val="F26B43"/>
          </p15:clr>
        </p15:guide>
        <p15:guide id="7" orient="horz" pos="3840">
          <p15:clr>
            <a:srgbClr val="F26B43"/>
          </p15:clr>
        </p15:guide>
        <p15:guide id="8" pos="3312">
          <p15:clr>
            <a:srgbClr val="F26B43"/>
          </p15:clr>
        </p15:guide>
        <p15:guide id="9" pos="3600">
          <p15:clr>
            <a:srgbClr val="F26B43"/>
          </p15:clr>
        </p15:guide>
        <p15:guide id="10" orient="horz" pos="360">
          <p15:clr>
            <a:srgbClr val="F26B43"/>
          </p15:clr>
        </p15:guide>
        <p15:guide id="11" pos="5526">
          <p15:clr>
            <a:srgbClr val="F26B43"/>
          </p15:clr>
        </p15:guide>
        <p15:guide id="12" pos="180">
          <p15:clr>
            <a:srgbClr val="F26B43"/>
          </p15:clr>
        </p15:guide>
        <p15:guide id="13" orient="horz" pos="216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openxmlformats.org/officeDocument/2006/relationships/hyperlink" Target="https://en.wikipedia.org/wiki/Homosexuality" TargetMode="External"/><Relationship Id="rId3" Type="http://schemas.openxmlformats.org/officeDocument/2006/relationships/hyperlink" Target="https://en.wikipedia.org/wiki/Institut_f%C3%BCr_Sexualwissenschaft" TargetMode="External"/><Relationship Id="rId7" Type="http://schemas.openxmlformats.org/officeDocument/2006/relationships/hyperlink" Target="https://en.wikipedia.org/wiki/Strafgesetzbuch" TargetMode="External"/><Relationship Id="rId2" Type="http://schemas.openxmlformats.org/officeDocument/2006/relationships/hyperlink" Target="https://en.wikipedia.org/wiki/Magnus_Hirschfeld" TargetMode="External"/><Relationship Id="rId1" Type="http://schemas.openxmlformats.org/officeDocument/2006/relationships/slideLayout" Target="../slideLayouts/slideLayout4.xml"/><Relationship Id="rId6" Type="http://schemas.openxmlformats.org/officeDocument/2006/relationships/hyperlink" Target="https://en.wikipedia.org/wiki/English_language" TargetMode="External"/><Relationship Id="rId5" Type="http://schemas.openxmlformats.org/officeDocument/2006/relationships/hyperlink" Target="https://en.wikipedia.org/wiki/German_legal_citation" TargetMode="External"/><Relationship Id="rId10" Type="http://schemas.openxmlformats.org/officeDocument/2006/relationships/hyperlink" Target="https://en.wikipedia.org/wiki/Nazism" TargetMode="External"/><Relationship Id="rId4" Type="http://schemas.openxmlformats.org/officeDocument/2006/relationships/hyperlink" Target="https://en.wikipedia.org/wiki/Timeline_of_LGBT_history#cite_note-61" TargetMode="External"/><Relationship Id="rId9" Type="http://schemas.openxmlformats.org/officeDocument/2006/relationships/hyperlink" Target="https://en.wikipedia.org/wiki/Reichstag_(Weimar_Republic)"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ppZwSABxeYE"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en.wikipedia.org/wiki/Homosexuality" TargetMode="External"/><Relationship Id="rId2" Type="http://schemas.openxmlformats.org/officeDocument/2006/relationships/hyperlink" Target="https://en.wikipedia.org/wiki/Timeline_of_sexual_orientation_and_medicine"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hyperlink" Target="http://www.livescience.com/16110-transgender-teen-mental-health.htm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livescience.com/34496-psychiatric-manual-stirs-controversy.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livescience.com/34547-grief-and-depression-diagnosis.html"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madinamerica.com/2014/12/homosexuality-came-dsm/"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psychologicalscience.org/index.php/publications/observer/2011/october-11/psychology-yesterday-and-today-evelyn-hooker.html"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image" Target="../media/image7.tiff"/><Relationship Id="rId1" Type="http://schemas.openxmlformats.org/officeDocument/2006/relationships/slideLayout" Target="../slideLayouts/slideLayout7.xml"/><Relationship Id="rId5" Type="http://schemas.openxmlformats.org/officeDocument/2006/relationships/image" Target="../media/image10.tiff"/><Relationship Id="rId4" Type="http://schemas.openxmlformats.org/officeDocument/2006/relationships/image" Target="../media/image9.tiff"/></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hyperlink" Target="http://www.ew.com/article/2015/08/06/stonewall-trailer-boycott" TargetMode="Externa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hyperlink" Target="https://en.wikipedia.org/wiki/Baton_(law_enforcement)" TargetMode="External"/><Relationship Id="rId2" Type="http://schemas.openxmlformats.org/officeDocument/2006/relationships/hyperlink" Target="https://en.wikipedia.org/wiki/Stonewall_Riots" TargetMode="External"/><Relationship Id="rId1" Type="http://schemas.openxmlformats.org/officeDocument/2006/relationships/slideLayout" Target="../slideLayouts/slideLayout2.xml"/><Relationship Id="rId4" Type="http://schemas.openxmlformats.org/officeDocument/2006/relationships/hyperlink" Target="https://en.wikipedia.org/wiki/Storm%C3%A9_DeLarverie"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en.wikipedia.org/wiki/Gay_Liberation_Front" TargetMode="External"/><Relationship Id="rId2" Type="http://schemas.openxmlformats.org/officeDocument/2006/relationships/image" Target="../media/image14.tiff"/><Relationship Id="rId1" Type="http://schemas.openxmlformats.org/officeDocument/2006/relationships/slideLayout" Target="../slideLayouts/slideLayout9.xml"/><Relationship Id="rId4" Type="http://schemas.openxmlformats.org/officeDocument/2006/relationships/hyperlink" Target="https://en.wikipedia.org/wiki/London_School_of_Economics"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en.wikipedia.org/wiki/London" TargetMode="External"/><Relationship Id="rId7" Type="http://schemas.openxmlformats.org/officeDocument/2006/relationships/hyperlink" Target="http://www.mirror.co.uk/news/world-news/gay-pride-2015-police-create-5969672" TargetMode="External"/><Relationship Id="rId2" Type="http://schemas.openxmlformats.org/officeDocument/2006/relationships/hyperlink" Target="https://en.wikipedia.org/wiki/Pride_London" TargetMode="External"/><Relationship Id="rId1" Type="http://schemas.openxmlformats.org/officeDocument/2006/relationships/slideLayout" Target="../slideLayouts/slideLayout2.xml"/><Relationship Id="rId6" Type="http://schemas.openxmlformats.org/officeDocument/2006/relationships/hyperlink" Target="http://pinkuk.com/events/" TargetMode="External"/><Relationship Id="rId5" Type="http://schemas.openxmlformats.org/officeDocument/2006/relationships/hyperlink" Target="https://en.wikipedia.org/wiki/Hyde_Park,_London" TargetMode="External"/><Relationship Id="rId4" Type="http://schemas.openxmlformats.org/officeDocument/2006/relationships/hyperlink" Target="https://en.wikipedia.org/wiki/Trafalgar_Square" TargetMode="External"/></Relationships>
</file>

<file path=ppt/slides/_rels/slide38.xml.rels><?xml version="1.0" encoding="UTF-8" standalone="yes"?>
<Relationships xmlns="http://schemas.openxmlformats.org/package/2006/relationships"><Relationship Id="rId2" Type="http://schemas.openxmlformats.org/officeDocument/2006/relationships/hyperlink" Target="https://en.wikipedia.org/wiki/Timeline_of_LGBT_history"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76crimes.com/76-countries-where-homosexuality-is-illegal/"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652120" y="1023868"/>
            <a:ext cx="3133703" cy="3349641"/>
          </a:xfrm>
        </p:spPr>
        <p:txBody>
          <a:bodyPr/>
          <a:lstStyle/>
          <a:p>
            <a:r>
              <a:rPr lang="en-GB" dirty="0" smtClean="0"/>
              <a:t>Contemporary Research</a:t>
            </a:r>
            <a:br>
              <a:rPr lang="en-GB" dirty="0" smtClean="0"/>
            </a:br>
            <a:r>
              <a:rPr lang="en-GB" dirty="0" smtClean="0"/>
              <a:t>(and social influence)</a:t>
            </a:r>
            <a:endParaRPr lang="en-GB" dirty="0"/>
          </a:p>
        </p:txBody>
      </p:sp>
      <p:sp>
        <p:nvSpPr>
          <p:cNvPr id="3" name="Subtitle 2"/>
          <p:cNvSpPr>
            <a:spLocks noGrp="1"/>
          </p:cNvSpPr>
          <p:nvPr>
            <p:ph type="subTitle" idx="1"/>
          </p:nvPr>
        </p:nvSpPr>
        <p:spPr/>
        <p:txBody>
          <a:bodyPr/>
          <a:lstStyle/>
          <a:p>
            <a:r>
              <a:rPr lang="en-GB" dirty="0" smtClean="0"/>
              <a:t>Clarke et al.</a:t>
            </a:r>
            <a:endParaRPr lang="en-GB" dirty="0"/>
          </a:p>
        </p:txBody>
      </p:sp>
    </p:spTree>
    <p:extLst>
      <p:ext uri="{BB962C8B-B14F-4D97-AF65-F5344CB8AC3E}">
        <p14:creationId xmlns:p14="http://schemas.microsoft.com/office/powerpoint/2010/main" val="12014047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81000" y="889000"/>
            <a:ext cx="8382000" cy="5080000"/>
          </a:xfrm>
          <a:prstGeom prst="rect">
            <a:avLst/>
          </a:prstGeom>
        </p:spPr>
      </p:pic>
    </p:spTree>
    <p:extLst>
      <p:ext uri="{BB962C8B-B14F-4D97-AF65-F5344CB8AC3E}">
        <p14:creationId xmlns:p14="http://schemas.microsoft.com/office/powerpoint/2010/main" val="170784343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Aims</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From sexology</a:t>
            </a:r>
          </a:p>
          <a:p>
            <a:r>
              <a:rPr lang="en-GB" dirty="0" smtClean="0"/>
              <a:t>To Freud</a:t>
            </a:r>
          </a:p>
          <a:p>
            <a:r>
              <a:rPr lang="en-GB" dirty="0" smtClean="0"/>
              <a:t>To changing attitudes</a:t>
            </a:r>
          </a:p>
          <a:p>
            <a:r>
              <a:rPr lang="en-GB" dirty="0" smtClean="0"/>
              <a:t>To the DSM</a:t>
            </a:r>
          </a:p>
          <a:p>
            <a:r>
              <a:rPr lang="en-GB" dirty="0" smtClean="0"/>
              <a:t>To changing attitudes</a:t>
            </a:r>
          </a:p>
          <a:p>
            <a:r>
              <a:rPr lang="en-GB" dirty="0" smtClean="0"/>
              <a:t>To psychology research</a:t>
            </a:r>
          </a:p>
          <a:p>
            <a:r>
              <a:rPr lang="en-GB" dirty="0" smtClean="0"/>
              <a:t>To changing attitudes</a:t>
            </a:r>
          </a:p>
          <a:p>
            <a:r>
              <a:rPr lang="en-GB" dirty="0" smtClean="0"/>
              <a:t>To LGBTQI Psychology</a:t>
            </a:r>
          </a:p>
          <a:p>
            <a:r>
              <a:rPr lang="en-GB" dirty="0" smtClean="0"/>
              <a:t>To changing attitudes</a:t>
            </a:r>
          </a:p>
          <a:p>
            <a:r>
              <a:rPr lang="en-GB" dirty="0" smtClean="0"/>
              <a:t>To  Gay affirmative therapy</a:t>
            </a:r>
          </a:p>
        </p:txBody>
      </p:sp>
      <p:sp>
        <p:nvSpPr>
          <p:cNvPr id="4" name="Content Placeholder 3"/>
          <p:cNvSpPr>
            <a:spLocks noGrp="1"/>
          </p:cNvSpPr>
          <p:nvPr>
            <p:ph sz="half" idx="2"/>
          </p:nvPr>
        </p:nvSpPr>
        <p:spPr/>
        <p:txBody>
          <a:bodyPr/>
          <a:lstStyle/>
          <a:p>
            <a:r>
              <a:rPr lang="en-GB" dirty="0" smtClean="0"/>
              <a:t>What changes science </a:t>
            </a:r>
            <a:r>
              <a:rPr lang="en-GB" smtClean="0"/>
              <a:t>or </a:t>
            </a:r>
            <a:r>
              <a:rPr lang="en-GB" smtClean="0"/>
              <a:t>society?</a:t>
            </a:r>
            <a:endParaRPr lang="en-GB" dirty="0"/>
          </a:p>
        </p:txBody>
      </p:sp>
    </p:spTree>
    <p:extLst>
      <p:ext uri="{BB962C8B-B14F-4D97-AF65-F5344CB8AC3E}">
        <p14:creationId xmlns:p14="http://schemas.microsoft.com/office/powerpoint/2010/main" val="10064803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GB" dirty="0"/>
              <a:t>Paragraph 175</a:t>
            </a:r>
            <a:br>
              <a:rPr lang="en-GB" dirty="0"/>
            </a:br>
            <a:r>
              <a:rPr lang="en-GB" sz="1300" dirty="0"/>
              <a:t>https://en.wikipedia.org/wiki/Paragraph_175</a:t>
            </a:r>
          </a:p>
        </p:txBody>
      </p:sp>
      <p:sp>
        <p:nvSpPr>
          <p:cNvPr id="3" name="Content Placeholder 2"/>
          <p:cNvSpPr>
            <a:spLocks noGrp="1"/>
          </p:cNvSpPr>
          <p:nvPr>
            <p:ph sz="half" idx="1"/>
          </p:nvPr>
        </p:nvSpPr>
        <p:spPr/>
        <p:txBody>
          <a:bodyPr>
            <a:normAutofit fontScale="70000" lnSpcReduction="20000"/>
          </a:bodyPr>
          <a:lstStyle/>
          <a:p>
            <a:r>
              <a:rPr lang="en-GB" b="1" dirty="0"/>
              <a:t>1919</a:t>
            </a:r>
            <a:r>
              <a:rPr lang="en-GB" dirty="0"/>
              <a:t> – In Berlin, Germany, Doctor </a:t>
            </a:r>
            <a:r>
              <a:rPr lang="en-GB" dirty="0">
                <a:hlinkClick r:id="rId2" tooltip="Magnus Hirschfeld"/>
              </a:rPr>
              <a:t>Magnus Hirschfeld</a:t>
            </a:r>
            <a:r>
              <a:rPr lang="en-GB" dirty="0"/>
              <a:t> co-founds the </a:t>
            </a:r>
            <a:r>
              <a:rPr lang="en-GB" dirty="0" err="1">
                <a:hlinkClick r:id="rId3" tooltip="Institut für Sexualwissenschaft"/>
              </a:rPr>
              <a:t>Institut</a:t>
            </a:r>
            <a:r>
              <a:rPr lang="en-GB" dirty="0">
                <a:hlinkClick r:id="rId3" tooltip="Institut für Sexualwissenschaft"/>
              </a:rPr>
              <a:t> </a:t>
            </a:r>
            <a:r>
              <a:rPr lang="en-GB" dirty="0" err="1">
                <a:hlinkClick r:id="rId3" tooltip="Institut für Sexualwissenschaft"/>
              </a:rPr>
              <a:t>für</a:t>
            </a:r>
            <a:r>
              <a:rPr lang="en-GB" dirty="0">
                <a:hlinkClick r:id="rId3" tooltip="Institut für Sexualwissenschaft"/>
              </a:rPr>
              <a:t> </a:t>
            </a:r>
            <a:r>
              <a:rPr lang="en-GB" dirty="0" err="1">
                <a:hlinkClick r:id="rId3" tooltip="Institut für Sexualwissenschaft"/>
              </a:rPr>
              <a:t>Sexualwissenschaft</a:t>
            </a:r>
            <a:r>
              <a:rPr lang="en-GB" dirty="0"/>
              <a:t> (Institute for Sex Research), a pioneering private research institute and </a:t>
            </a:r>
            <a:r>
              <a:rPr lang="en-GB" dirty="0" err="1"/>
              <a:t>counseling</a:t>
            </a:r>
            <a:r>
              <a:rPr lang="en-GB" dirty="0"/>
              <a:t> office. Its library of thousands of books was destroyed by Nazis in May 1933.</a:t>
            </a:r>
            <a:r>
              <a:rPr lang="en-GB" baseline="30000" dirty="0">
                <a:hlinkClick r:id="rId4"/>
              </a:rPr>
              <a:t>[</a:t>
            </a:r>
            <a:r>
              <a:rPr lang="en-GB" baseline="30000" dirty="0" smtClean="0">
                <a:hlinkClick r:id="rId4"/>
              </a:rPr>
              <a:t>61</a:t>
            </a:r>
            <a:endParaRPr lang="en-GB" baseline="30000" dirty="0" smtClean="0"/>
          </a:p>
          <a:p>
            <a:r>
              <a:rPr lang="en-GB" b="1" dirty="0"/>
              <a:t>Paragraph 175</a:t>
            </a:r>
            <a:r>
              <a:rPr lang="en-GB" dirty="0"/>
              <a:t> (known formally as </a:t>
            </a:r>
            <a:r>
              <a:rPr lang="en-GB" dirty="0">
                <a:hlinkClick r:id="rId5" tooltip="German legal citation"/>
              </a:rPr>
              <a:t>§175 </a:t>
            </a:r>
            <a:r>
              <a:rPr lang="en-GB" dirty="0" err="1">
                <a:hlinkClick r:id="rId5" tooltip="German legal citation"/>
              </a:rPr>
              <a:t>StGB</a:t>
            </a:r>
            <a:r>
              <a:rPr lang="en-GB" dirty="0"/>
              <a:t>; also known as </a:t>
            </a:r>
            <a:r>
              <a:rPr lang="en-GB" b="1" dirty="0"/>
              <a:t>Section 175</a:t>
            </a:r>
            <a:r>
              <a:rPr lang="en-GB" dirty="0"/>
              <a:t> in </a:t>
            </a:r>
            <a:r>
              <a:rPr lang="en-GB" dirty="0">
                <a:hlinkClick r:id="rId6" tooltip="English language"/>
              </a:rPr>
              <a:t>English</a:t>
            </a:r>
            <a:r>
              <a:rPr lang="en-GB" dirty="0"/>
              <a:t>) was a provision of the </a:t>
            </a:r>
            <a:r>
              <a:rPr lang="en-GB" dirty="0">
                <a:hlinkClick r:id="rId7" tooltip="Strafgesetzbuch"/>
              </a:rPr>
              <a:t>German Criminal Code</a:t>
            </a:r>
            <a:r>
              <a:rPr lang="en-GB" dirty="0"/>
              <a:t> from 15 May 1871 to 10 March 1994. It made </a:t>
            </a:r>
            <a:r>
              <a:rPr lang="en-GB" dirty="0">
                <a:hlinkClick r:id="rId8" tooltip="Homosexuality"/>
              </a:rPr>
              <a:t>homosexual</a:t>
            </a:r>
            <a:r>
              <a:rPr lang="en-GB" dirty="0"/>
              <a:t> acts between males a </a:t>
            </a:r>
            <a:r>
              <a:rPr lang="en-GB" dirty="0" smtClean="0"/>
              <a:t>crime. </a:t>
            </a:r>
          </a:p>
          <a:p>
            <a:r>
              <a:rPr lang="en-GB" dirty="0" smtClean="0"/>
              <a:t>All </a:t>
            </a:r>
            <a:r>
              <a:rPr lang="en-GB" dirty="0"/>
              <a:t>in all, around 140,000 men were convicted under the law</a:t>
            </a:r>
            <a:r>
              <a:rPr lang="en-GB" dirty="0" smtClean="0"/>
              <a:t>.</a:t>
            </a:r>
          </a:p>
        </p:txBody>
      </p:sp>
      <p:sp>
        <p:nvSpPr>
          <p:cNvPr id="4" name="Content Placeholder 3"/>
          <p:cNvSpPr>
            <a:spLocks noGrp="1"/>
          </p:cNvSpPr>
          <p:nvPr>
            <p:ph sz="half" idx="2"/>
          </p:nvPr>
        </p:nvSpPr>
        <p:spPr/>
        <p:txBody>
          <a:bodyPr>
            <a:normAutofit fontScale="70000" lnSpcReduction="20000"/>
          </a:bodyPr>
          <a:lstStyle/>
          <a:p>
            <a:r>
              <a:rPr lang="en-GB" dirty="0"/>
              <a:t>1929 -On 16 October, a </a:t>
            </a:r>
            <a:r>
              <a:rPr lang="en-GB" dirty="0">
                <a:hlinkClick r:id="rId9" tooltip="Reichstag (Weimar Republic)"/>
              </a:rPr>
              <a:t>Reichstag</a:t>
            </a:r>
            <a:r>
              <a:rPr lang="en-GB" dirty="0"/>
              <a:t> Committee votes to repeal Paragraph 175; the </a:t>
            </a:r>
            <a:r>
              <a:rPr lang="en-GB" dirty="0">
                <a:hlinkClick r:id="rId10" tooltip="Nazism"/>
              </a:rPr>
              <a:t>Nazis'</a:t>
            </a:r>
            <a:r>
              <a:rPr lang="en-GB" dirty="0"/>
              <a:t> rise to power prevents the implementation of the vote.</a:t>
            </a:r>
          </a:p>
          <a:p>
            <a:endParaRPr lang="en-GB" b="1" dirty="0" smtClean="0"/>
          </a:p>
          <a:p>
            <a:endParaRPr lang="en-GB" b="1" dirty="0"/>
          </a:p>
          <a:p>
            <a:endParaRPr lang="en-GB" b="1" dirty="0" smtClean="0"/>
          </a:p>
          <a:p>
            <a:r>
              <a:rPr lang="en-GB" b="1" dirty="0" smtClean="0"/>
              <a:t>1945</a:t>
            </a:r>
            <a:r>
              <a:rPr lang="en-GB" dirty="0"/>
              <a:t> – Upon the liberation of Nazi concentration camps by Allied forces, those interned for homosexuality are not freed, but required to serve out the full term of their sentences under Paragraph 175;</a:t>
            </a:r>
          </a:p>
        </p:txBody>
      </p:sp>
    </p:spTree>
    <p:extLst>
      <p:ext uri="{BB962C8B-B14F-4D97-AF65-F5344CB8AC3E}">
        <p14:creationId xmlns:p14="http://schemas.microsoft.com/office/powerpoint/2010/main" val="19415892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Who is this man?</a:t>
            </a:r>
            <a:br>
              <a:rPr lang="en-US" dirty="0" smtClean="0"/>
            </a:br>
            <a:r>
              <a:rPr lang="en-US" dirty="0" smtClean="0"/>
              <a:t>What did he do?</a:t>
            </a:r>
            <a:endParaRPr lang="en-US" dirty="0"/>
          </a:p>
        </p:txBody>
      </p:sp>
      <p:sp>
        <p:nvSpPr>
          <p:cNvPr id="3" name="Content Placeholder 2"/>
          <p:cNvSpPr>
            <a:spLocks noGrp="1"/>
          </p:cNvSpPr>
          <p:nvPr>
            <p:ph idx="1"/>
          </p:nvPr>
        </p:nvSpPr>
        <p:spPr/>
        <p:txBody>
          <a:bodyPr/>
          <a:lstStyle/>
          <a:p>
            <a:endParaRPr lang="en-US" dirty="0"/>
          </a:p>
        </p:txBody>
      </p:sp>
      <p:pic>
        <p:nvPicPr>
          <p:cNvPr id="4" name="Picture 3"/>
          <p:cNvPicPr>
            <a:picLocks noChangeAspect="1"/>
          </p:cNvPicPr>
          <p:nvPr/>
        </p:nvPicPr>
        <p:blipFill>
          <a:blip r:embed="rId2"/>
          <a:stretch>
            <a:fillRect/>
          </a:stretch>
        </p:blipFill>
        <p:spPr>
          <a:xfrm>
            <a:off x="3347864" y="2438400"/>
            <a:ext cx="3335285" cy="3206712"/>
          </a:xfrm>
          <a:prstGeom prst="rect">
            <a:avLst/>
          </a:prstGeom>
        </p:spPr>
      </p:pic>
    </p:spTree>
    <p:extLst>
      <p:ext uri="{BB962C8B-B14F-4D97-AF65-F5344CB8AC3E}">
        <p14:creationId xmlns:p14="http://schemas.microsoft.com/office/powerpoint/2010/main" val="960699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441325"/>
            <a:ext cx="9144000" cy="5654675"/>
          </a:xfrm>
          <a:solidFill>
            <a:srgbClr val="92D050"/>
          </a:solidFill>
        </p:spPr>
        <p:txBody>
          <a:bodyPr/>
          <a:lstStyle/>
          <a:p>
            <a:r>
              <a:rPr lang="en-US" dirty="0">
                <a:hlinkClick r:id="rId2"/>
              </a:rPr>
              <a:t>https://</a:t>
            </a:r>
            <a:r>
              <a:rPr lang="en-US" dirty="0" smtClean="0">
                <a:hlinkClick r:id="rId2"/>
              </a:rPr>
              <a:t>www.youtube.com/watch?v=ppZwSABxeYE</a:t>
            </a:r>
            <a:endParaRPr lang="en-US" dirty="0" smtClean="0"/>
          </a:p>
          <a:p>
            <a:endParaRPr lang="en-US" dirty="0"/>
          </a:p>
          <a:p>
            <a:r>
              <a:rPr lang="en-US" dirty="0" smtClean="0"/>
              <a:t>Kinsey the movie</a:t>
            </a:r>
            <a:endParaRPr lang="en-US" dirty="0"/>
          </a:p>
        </p:txBody>
      </p:sp>
    </p:spTree>
    <p:extLst>
      <p:ext uri="{BB962C8B-B14F-4D97-AF65-F5344CB8AC3E}">
        <p14:creationId xmlns:p14="http://schemas.microsoft.com/office/powerpoint/2010/main" val="12937926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5080" y="260649"/>
            <a:ext cx="2420786" cy="2880320"/>
          </a:xfrm>
        </p:spPr>
        <p:txBody>
          <a:bodyPr>
            <a:normAutofit fontScale="90000"/>
          </a:bodyPr>
          <a:lstStyle/>
          <a:p>
            <a:r>
              <a:rPr lang="en-GB" dirty="0" smtClean="0"/>
              <a:t>Alfred Kinsey (1896-1956): f</a:t>
            </a:r>
            <a:br>
              <a:rPr lang="en-GB" dirty="0" smtClean="0"/>
            </a:br>
            <a:r>
              <a:rPr lang="en-GB" dirty="0"/>
              <a:t>f</a:t>
            </a:r>
            <a:r>
              <a:rPr lang="en-GB" dirty="0" smtClean="0"/>
              <a:t>ather of modern sexology</a:t>
            </a:r>
            <a:br>
              <a:rPr lang="en-GB" dirty="0" smtClean="0"/>
            </a:br>
            <a:r>
              <a:rPr lang="en-GB" sz="4000" dirty="0"/>
              <a:t/>
            </a:r>
            <a:br>
              <a:rPr lang="en-GB" sz="4000" dirty="0"/>
            </a:br>
            <a:endParaRPr lang="en-GB" dirty="0"/>
          </a:p>
        </p:txBody>
      </p:sp>
      <p:sp>
        <p:nvSpPr>
          <p:cNvPr id="3" name="Content Placeholder 2"/>
          <p:cNvSpPr>
            <a:spLocks noGrp="1"/>
          </p:cNvSpPr>
          <p:nvPr>
            <p:ph idx="1"/>
          </p:nvPr>
        </p:nvSpPr>
        <p:spPr/>
        <p:txBody>
          <a:bodyPr>
            <a:noAutofit/>
          </a:bodyPr>
          <a:lstStyle/>
          <a:p>
            <a:pPr marL="0" indent="0">
              <a:buNone/>
            </a:pPr>
            <a:r>
              <a:rPr lang="en-GB" sz="2400" dirty="0" smtClean="0"/>
              <a:t>Established the scientific study of sexuality in the USA – hugely influential </a:t>
            </a:r>
          </a:p>
          <a:p>
            <a:pPr marL="0" indent="0">
              <a:buNone/>
            </a:pPr>
            <a:r>
              <a:rPr lang="en-GB" sz="2400" dirty="0" smtClean="0"/>
              <a:t>[The Kinsey] Institute for Research in sex, Gender and Reproduction @ Indiana University 1947 - </a:t>
            </a:r>
            <a:r>
              <a:rPr lang="en-GB" sz="2400" dirty="0"/>
              <a:t>still publishing reports</a:t>
            </a:r>
            <a:endParaRPr lang="en-GB" sz="2400" dirty="0" smtClean="0"/>
          </a:p>
          <a:p>
            <a:pPr marL="0" indent="0">
              <a:buNone/>
            </a:pPr>
            <a:r>
              <a:rPr lang="en-GB" sz="2400" i="1" dirty="0" smtClean="0"/>
              <a:t>Sexual behaviour in the human male (1948)</a:t>
            </a:r>
          </a:p>
          <a:p>
            <a:pPr marL="0" indent="0">
              <a:buNone/>
            </a:pPr>
            <a:r>
              <a:rPr lang="en-GB" sz="2400" i="1" dirty="0" smtClean="0"/>
              <a:t>Sexual behaviour in the human female (1953)</a:t>
            </a:r>
          </a:p>
          <a:p>
            <a:pPr marL="0" indent="0">
              <a:buNone/>
            </a:pPr>
            <a:r>
              <a:rPr lang="en-GB" sz="2400" dirty="0" smtClean="0"/>
              <a:t>the Kinsey Reports [6 scale measure]</a:t>
            </a:r>
          </a:p>
          <a:p>
            <a:pPr marL="0" indent="0">
              <a:buNone/>
            </a:pPr>
            <a:r>
              <a:rPr lang="en-GB" sz="2400" dirty="0" smtClean="0"/>
              <a:t>10,000 participants – comprehensive sexual histories</a:t>
            </a:r>
          </a:p>
          <a:p>
            <a:pPr marL="0" indent="0">
              <a:buNone/>
            </a:pPr>
            <a:r>
              <a:rPr lang="en-GB" sz="2400" dirty="0"/>
              <a:t>http://</a:t>
            </a:r>
            <a:r>
              <a:rPr lang="en-GB" sz="2400" dirty="0" err="1"/>
              <a:t>www.pbs.org</a:t>
            </a:r>
            <a:r>
              <a:rPr lang="en-GB" sz="2400" dirty="0"/>
              <a:t>/</a:t>
            </a:r>
            <a:r>
              <a:rPr lang="en-GB" sz="2400" dirty="0" err="1"/>
              <a:t>wgbh</a:t>
            </a:r>
            <a:r>
              <a:rPr lang="en-GB" sz="2400" dirty="0"/>
              <a:t>/</a:t>
            </a:r>
            <a:r>
              <a:rPr lang="en-GB" sz="2400" dirty="0" err="1"/>
              <a:t>amex</a:t>
            </a:r>
            <a:r>
              <a:rPr lang="en-GB" sz="2400" dirty="0"/>
              <a:t>/</a:t>
            </a:r>
            <a:r>
              <a:rPr lang="en-GB" sz="2400" dirty="0" err="1"/>
              <a:t>kinsey</a:t>
            </a:r>
            <a:r>
              <a:rPr lang="en-GB" sz="2400" dirty="0"/>
              <a:t>/</a:t>
            </a:r>
            <a:r>
              <a:rPr lang="en-GB" sz="2400" dirty="0" err="1"/>
              <a:t>peopleevents</a:t>
            </a:r>
            <a:r>
              <a:rPr lang="en-GB" sz="2400" dirty="0"/>
              <a:t>/</a:t>
            </a:r>
            <a:r>
              <a:rPr lang="en-GB" sz="2400" dirty="0" err="1"/>
              <a:t>e_after.html</a:t>
            </a:r>
            <a:endParaRPr lang="en-GB" sz="2400" dirty="0" smtClean="0"/>
          </a:p>
        </p:txBody>
      </p:sp>
      <p:sp>
        <p:nvSpPr>
          <p:cNvPr id="12" name="Text Placeholder 11"/>
          <p:cNvSpPr>
            <a:spLocks noGrp="1"/>
          </p:cNvSpPr>
          <p:nvPr>
            <p:ph type="body" sz="half" idx="2"/>
          </p:nvPr>
        </p:nvSpPr>
        <p:spPr/>
        <p:txBody>
          <a:bodyPr/>
          <a:lstStyle/>
          <a:p>
            <a:endParaRPr lang="en-US"/>
          </a:p>
        </p:txBody>
      </p:sp>
      <p:pic>
        <p:nvPicPr>
          <p:cNvPr id="7" name="Picture 6"/>
          <p:cNvPicPr>
            <a:picLocks noChangeAspect="1"/>
          </p:cNvPicPr>
          <p:nvPr/>
        </p:nvPicPr>
        <p:blipFill>
          <a:blip r:embed="rId2"/>
          <a:stretch>
            <a:fillRect/>
          </a:stretch>
        </p:blipFill>
        <p:spPr>
          <a:xfrm>
            <a:off x="6136723" y="3223804"/>
            <a:ext cx="2857500" cy="3206712"/>
          </a:xfrm>
          <a:prstGeom prst="rect">
            <a:avLst/>
          </a:prstGeom>
        </p:spPr>
      </p:pic>
    </p:spTree>
    <p:extLst>
      <p:ext uri="{BB962C8B-B14F-4D97-AF65-F5344CB8AC3E}">
        <p14:creationId xmlns:p14="http://schemas.microsoft.com/office/powerpoint/2010/main" val="2141937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Kinsey Report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Controversial at the time</a:t>
            </a:r>
          </a:p>
          <a:p>
            <a:r>
              <a:rPr lang="en-GB" dirty="0" smtClean="0"/>
              <a:t>Challenged the notion that homosexual behaviour was relatively infrequent – relatively frequent</a:t>
            </a:r>
          </a:p>
          <a:p>
            <a:r>
              <a:rPr lang="en-GB" dirty="0" smtClean="0"/>
              <a:t>How many gay people are there in China?</a:t>
            </a:r>
          </a:p>
          <a:p>
            <a:r>
              <a:rPr lang="en-GB" dirty="0" smtClean="0"/>
              <a:t>Sexual experiences change over a lifetime</a:t>
            </a:r>
          </a:p>
          <a:p>
            <a:r>
              <a:rPr lang="en-GB" dirty="0"/>
              <a:t>Kinsey did establish the fluidity of sexual behaviour and experience</a:t>
            </a:r>
            <a:r>
              <a:rPr lang="en-GB" dirty="0" smtClean="0"/>
              <a:t>.</a:t>
            </a:r>
          </a:p>
          <a:p>
            <a:r>
              <a:rPr lang="en-GB" dirty="0" smtClean="0"/>
              <a:t>Guess what Kinsey found?</a:t>
            </a:r>
          </a:p>
          <a:p>
            <a:r>
              <a:rPr lang="en-GB" dirty="0" smtClean="0"/>
              <a:t>50% men and 28% women had same sex experiences – </a:t>
            </a:r>
            <a:endParaRPr lang="en-GB" dirty="0"/>
          </a:p>
        </p:txBody>
      </p:sp>
    </p:spTree>
    <p:extLst>
      <p:ext uri="{BB962C8B-B14F-4D97-AF65-F5344CB8AC3E}">
        <p14:creationId xmlns:p14="http://schemas.microsoft.com/office/powerpoint/2010/main" val="54744938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solidFill>
            <a:srgbClr val="92D050"/>
          </a:solidFill>
        </p:spPr>
        <p:txBody>
          <a:bodyPr/>
          <a:lstStyle/>
          <a:p>
            <a:r>
              <a:rPr lang="en-US" dirty="0" smtClean="0"/>
              <a:t>Timeline of sexual orientation and medicine</a:t>
            </a:r>
            <a:endParaRPr lang="en-US" dirty="0"/>
          </a:p>
        </p:txBody>
      </p:sp>
      <p:sp>
        <p:nvSpPr>
          <p:cNvPr id="5" name="Content Placeholder 4"/>
          <p:cNvSpPr>
            <a:spLocks noGrp="1"/>
          </p:cNvSpPr>
          <p:nvPr>
            <p:ph idx="1"/>
          </p:nvPr>
        </p:nvSpPr>
        <p:spPr>
          <a:solidFill>
            <a:srgbClr val="92D050"/>
          </a:solidFill>
        </p:spPr>
        <p:txBody>
          <a:bodyPr/>
          <a:lstStyle/>
          <a:p>
            <a:r>
              <a:rPr lang="en-US" dirty="0">
                <a:hlinkClick r:id="rId2"/>
              </a:rPr>
              <a:t>https://</a:t>
            </a:r>
            <a:r>
              <a:rPr lang="en-US" dirty="0" smtClean="0">
                <a:hlinkClick r:id="rId2"/>
              </a:rPr>
              <a:t>en.wikipedia.org/wiki/Timeline_of_sexual_orientation_and_medicine</a:t>
            </a:r>
            <a:endParaRPr lang="en-US" dirty="0" smtClean="0"/>
          </a:p>
          <a:p>
            <a:r>
              <a:rPr lang="en-US" dirty="0">
                <a:hlinkClick r:id="rId3"/>
              </a:rPr>
              <a:t>https://</a:t>
            </a:r>
            <a:r>
              <a:rPr lang="en-US" dirty="0" smtClean="0">
                <a:hlinkClick r:id="rId3"/>
              </a:rPr>
              <a:t>en.wikipedia.org/wiki/Homosexuality</a:t>
            </a:r>
            <a:endParaRPr lang="en-US" dirty="0" smtClean="0"/>
          </a:p>
          <a:p>
            <a:endParaRPr lang="en-US" dirty="0" smtClean="0"/>
          </a:p>
          <a:p>
            <a:endParaRPr lang="en-US" dirty="0"/>
          </a:p>
          <a:p>
            <a:endParaRPr lang="en-US" dirty="0"/>
          </a:p>
        </p:txBody>
      </p:sp>
    </p:spTree>
    <p:extLst>
      <p:ext uri="{BB962C8B-B14F-4D97-AF65-F5344CB8AC3E}">
        <p14:creationId xmlns:p14="http://schemas.microsoft.com/office/powerpoint/2010/main" val="68392665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DSM</a:t>
            </a:r>
            <a:endParaRPr lang="en-US" dirty="0"/>
          </a:p>
        </p:txBody>
      </p:sp>
      <p:sp>
        <p:nvSpPr>
          <p:cNvPr id="3" name="Content Placeholder 2"/>
          <p:cNvSpPr>
            <a:spLocks noGrp="1"/>
          </p:cNvSpPr>
          <p:nvPr>
            <p:ph idx="1"/>
          </p:nvPr>
        </p:nvSpPr>
        <p:spPr>
          <a:solidFill>
            <a:srgbClr val="92D050"/>
          </a:solidFill>
        </p:spPr>
        <p:txBody>
          <a:bodyPr/>
          <a:lstStyle/>
          <a:p>
            <a:r>
              <a:rPr lang="en-US" dirty="0" smtClean="0"/>
              <a:t>The </a:t>
            </a:r>
            <a:r>
              <a:rPr lang="en-US" dirty="0"/>
              <a:t>Diagnostic and Statistical Manual of Mental Disorders began its life in the 1950s as a theoretical tome. Psychoanalysis still influenced psychiatry strongly, and early editions of the book drew on Freudian theories such as castration anxiety (an unconscious fear supposedly developed in early childhood) to explain sexual "deviance," as it was then called</a:t>
            </a:r>
            <a:r>
              <a:rPr lang="en-US" dirty="0" smtClean="0"/>
              <a:t>. </a:t>
            </a:r>
          </a:p>
          <a:p>
            <a:r>
              <a:rPr lang="en-US" dirty="0" smtClean="0"/>
              <a:t>Influenced by the American Neo-Freudians</a:t>
            </a:r>
            <a:endParaRPr lang="en-US" dirty="0"/>
          </a:p>
        </p:txBody>
      </p:sp>
    </p:spTree>
    <p:extLst>
      <p:ext uri="{BB962C8B-B14F-4D97-AF65-F5344CB8AC3E}">
        <p14:creationId xmlns:p14="http://schemas.microsoft.com/office/powerpoint/2010/main" val="90141552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a:bodyPr>
          <a:lstStyle/>
          <a:p>
            <a:r>
              <a:rPr lang="en-US" dirty="0">
                <a:solidFill>
                  <a:schemeClr val="tx1"/>
                </a:solidFill>
              </a:rPr>
              <a:t>By 1970, there was a growing movement opposing the inclusion of Homosexuality as a mental illness. The movement grew strong enough that protesters rallied at the 1970 APA conference and created a human chain that prevented the psychiatrists from entering the meeting (</a:t>
            </a:r>
            <a:r>
              <a:rPr lang="en-US" dirty="0" err="1">
                <a:solidFill>
                  <a:schemeClr val="tx1"/>
                </a:solidFill>
              </a:rPr>
              <a:t>McCommon</a:t>
            </a:r>
            <a:r>
              <a:rPr lang="en-US" dirty="0">
                <a:solidFill>
                  <a:schemeClr val="tx1"/>
                </a:solidFill>
              </a:rPr>
              <a:t>, 2006). The protesters stood on the platform that, "homosexuality is a normal variant of human sexuality" (APA, 1973). Among psychiatrist, there was a large divide of opinion about the matter. The matter was sent to a committee headed by Robert Spitzer. The final report the committee generated presented the four tenants about homosexuality. </a:t>
            </a:r>
          </a:p>
        </p:txBody>
      </p:sp>
    </p:spTree>
    <p:extLst>
      <p:ext uri="{BB962C8B-B14F-4D97-AF65-F5344CB8AC3E}">
        <p14:creationId xmlns:p14="http://schemas.microsoft.com/office/powerpoint/2010/main" val="180288818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1"/>
                </a:solidFill>
              </a:rPr>
              <a:t>The tenants were:</a:t>
            </a:r>
            <a:endParaRPr lang="en-GB" dirty="0">
              <a:solidFill>
                <a:schemeClr val="tx1"/>
              </a:solidFill>
            </a:endParaRPr>
          </a:p>
        </p:txBody>
      </p:sp>
      <p:sp>
        <p:nvSpPr>
          <p:cNvPr id="3" name="Content Placeholder 2"/>
          <p:cNvSpPr>
            <a:spLocks noGrp="1"/>
          </p:cNvSpPr>
          <p:nvPr>
            <p:ph idx="1"/>
          </p:nvPr>
        </p:nvSpPr>
        <p:spPr/>
        <p:txBody>
          <a:bodyPr>
            <a:normAutofit/>
          </a:bodyPr>
          <a:lstStyle/>
          <a:p>
            <a:pPr marL="0" indent="0">
              <a:buNone/>
            </a:pPr>
            <a:r>
              <a:rPr lang="en-US" dirty="0" smtClean="0">
                <a:solidFill>
                  <a:schemeClr val="tx1"/>
                </a:solidFill>
              </a:rPr>
              <a:t>1)Some </a:t>
            </a:r>
            <a:r>
              <a:rPr lang="en-US" dirty="0">
                <a:solidFill>
                  <a:schemeClr val="tx1"/>
                </a:solidFill>
              </a:rPr>
              <a:t>experts believed homosexuality was pathological while other experts considered it to be a normal variant; </a:t>
            </a:r>
            <a:endParaRPr lang="en-US" dirty="0" smtClean="0">
              <a:solidFill>
                <a:schemeClr val="tx1"/>
              </a:solidFill>
            </a:endParaRPr>
          </a:p>
          <a:p>
            <a:pPr marL="0" indent="0">
              <a:buNone/>
            </a:pPr>
            <a:r>
              <a:rPr lang="en-US" dirty="0" smtClean="0">
                <a:solidFill>
                  <a:schemeClr val="tx1"/>
                </a:solidFill>
              </a:rPr>
              <a:t>2</a:t>
            </a:r>
            <a:r>
              <a:rPr lang="en-US" dirty="0">
                <a:solidFill>
                  <a:schemeClr val="tx1"/>
                </a:solidFill>
              </a:rPr>
              <a:t>) Many homosexuals are satisfied with their sexual orientation; </a:t>
            </a:r>
            <a:endParaRPr lang="en-US" dirty="0" smtClean="0">
              <a:solidFill>
                <a:schemeClr val="tx1"/>
              </a:solidFill>
            </a:endParaRPr>
          </a:p>
          <a:p>
            <a:pPr marL="0" indent="0">
              <a:buNone/>
            </a:pPr>
            <a:r>
              <a:rPr lang="en-US" dirty="0" smtClean="0">
                <a:solidFill>
                  <a:schemeClr val="tx1"/>
                </a:solidFill>
              </a:rPr>
              <a:t>3</a:t>
            </a:r>
            <a:r>
              <a:rPr lang="en-US" dirty="0">
                <a:solidFill>
                  <a:schemeClr val="tx1"/>
                </a:solidFill>
              </a:rPr>
              <a:t>) </a:t>
            </a:r>
            <a:r>
              <a:rPr lang="en-US" dirty="0" smtClean="0">
                <a:solidFill>
                  <a:schemeClr val="tx1"/>
                </a:solidFill>
              </a:rPr>
              <a:t>A </a:t>
            </a:r>
            <a:r>
              <a:rPr lang="en-US" dirty="0">
                <a:solidFill>
                  <a:schemeClr val="tx1"/>
                </a:solidFill>
              </a:rPr>
              <a:t>significant portion of homosexuals </a:t>
            </a:r>
            <a:r>
              <a:rPr lang="en-US" dirty="0" smtClean="0">
                <a:solidFill>
                  <a:schemeClr val="tx1"/>
                </a:solidFill>
              </a:rPr>
              <a:t>wish </a:t>
            </a:r>
            <a:r>
              <a:rPr lang="en-US" dirty="0">
                <a:solidFill>
                  <a:schemeClr val="tx1"/>
                </a:solidFill>
              </a:rPr>
              <a:t>to change their orientation; </a:t>
            </a:r>
            <a:endParaRPr lang="en-US" dirty="0" smtClean="0">
              <a:solidFill>
                <a:schemeClr val="tx1"/>
              </a:solidFill>
            </a:endParaRPr>
          </a:p>
          <a:p>
            <a:pPr marL="0" indent="0">
              <a:buNone/>
            </a:pPr>
            <a:r>
              <a:rPr lang="en-US" dirty="0" smtClean="0">
                <a:solidFill>
                  <a:schemeClr val="tx1"/>
                </a:solidFill>
              </a:rPr>
              <a:t>4</a:t>
            </a:r>
            <a:r>
              <a:rPr lang="en-US" dirty="0">
                <a:solidFill>
                  <a:schemeClr val="tx1"/>
                </a:solidFill>
              </a:rPr>
              <a:t>) Modern treatment allows a significant proportion of homosexuals who wish to change there orientation to do so (APA, 1973). </a:t>
            </a:r>
            <a:endParaRPr lang="en-US" dirty="0" smtClean="0">
              <a:solidFill>
                <a:schemeClr val="tx1"/>
              </a:solidFill>
            </a:endParaRPr>
          </a:p>
          <a:p>
            <a:endParaRPr lang="en-GB" dirty="0"/>
          </a:p>
        </p:txBody>
      </p:sp>
    </p:spTree>
    <p:extLst>
      <p:ext uri="{BB962C8B-B14F-4D97-AF65-F5344CB8AC3E}">
        <p14:creationId xmlns:p14="http://schemas.microsoft.com/office/powerpoint/2010/main" val="31792127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US" sz="2400" dirty="0">
                <a:solidFill>
                  <a:schemeClr val="tx1"/>
                </a:solidFill>
              </a:rPr>
              <a:t>Overall, it became clear that homosexuality within itself did not meet the requirements needed to be considered a specific mental disorder, and the committee </a:t>
            </a:r>
            <a:r>
              <a:rPr lang="en-US" sz="2400" dirty="0" smtClean="0">
                <a:solidFill>
                  <a:schemeClr val="tx1"/>
                </a:solidFill>
              </a:rPr>
              <a:t>strongly encouraged </a:t>
            </a:r>
            <a:r>
              <a:rPr lang="en-US" sz="2400" dirty="0">
                <a:solidFill>
                  <a:schemeClr val="tx1"/>
                </a:solidFill>
              </a:rPr>
              <a:t>the APA to remove the diagnosis. The APA adopted the committees recommendations and the homosexual diagnosis was removed in the seventh printing of the DSM-II (</a:t>
            </a:r>
            <a:r>
              <a:rPr lang="en-US" sz="2400" dirty="0" err="1">
                <a:solidFill>
                  <a:schemeClr val="tx1"/>
                </a:solidFill>
              </a:rPr>
              <a:t>McCommon</a:t>
            </a:r>
            <a:r>
              <a:rPr lang="en-US" sz="2400" dirty="0">
                <a:solidFill>
                  <a:schemeClr val="tx1"/>
                </a:solidFill>
              </a:rPr>
              <a:t>, 2006).</a:t>
            </a:r>
          </a:p>
          <a:p>
            <a:endParaRPr lang="en-GB" dirty="0"/>
          </a:p>
        </p:txBody>
      </p:sp>
    </p:spTree>
    <p:extLst>
      <p:ext uri="{BB962C8B-B14F-4D97-AF65-F5344CB8AC3E}">
        <p14:creationId xmlns:p14="http://schemas.microsoft.com/office/powerpoint/2010/main" val="7775923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idx="4294967295"/>
          </p:nvPr>
        </p:nvSpPr>
        <p:spPr>
          <a:xfrm>
            <a:off x="395288" y="188913"/>
            <a:ext cx="8459787"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4000" smtClean="0">
                <a:effectLst/>
              </a:rPr>
              <a:t>HOMOSEXUALITY IN THE DSM</a:t>
            </a:r>
          </a:p>
        </p:txBody>
      </p:sp>
      <p:sp>
        <p:nvSpPr>
          <p:cNvPr id="9219" name="Rectangle 3"/>
          <p:cNvSpPr>
            <a:spLocks noGrp="1" noChangeArrowheads="1"/>
          </p:cNvSpPr>
          <p:nvPr>
            <p:ph type="body" idx="4294967295"/>
          </p:nvPr>
        </p:nvSpPr>
        <p:spPr>
          <a:xfrm>
            <a:off x="0" y="1268413"/>
            <a:ext cx="5651500" cy="5229225"/>
          </a:xfrm>
        </p:spPr>
        <p:txBody>
          <a:bodyPr/>
          <a:lstStyle/>
          <a:p>
            <a:pPr>
              <a:lnSpc>
                <a:spcPct val="90000"/>
              </a:lnSpc>
              <a:buFont typeface="Wingdings" pitchFamily="2" charset="2"/>
              <a:buNone/>
            </a:pPr>
            <a:r>
              <a:rPr lang="en-GB" altLang="en-US" sz="2400" dirty="0" smtClean="0"/>
              <a:t>Classification of homosexuality in the DSM has followed changing social views:</a:t>
            </a:r>
          </a:p>
          <a:p>
            <a:pPr>
              <a:lnSpc>
                <a:spcPct val="90000"/>
              </a:lnSpc>
              <a:buFont typeface="Wingdings" pitchFamily="2" charset="2"/>
              <a:buNone/>
            </a:pPr>
            <a:endParaRPr lang="en-GB" altLang="en-US" sz="2400" dirty="0" smtClean="0"/>
          </a:p>
          <a:p>
            <a:pPr>
              <a:lnSpc>
                <a:spcPct val="90000"/>
              </a:lnSpc>
              <a:buFont typeface="Wingdings" pitchFamily="2" charset="2"/>
              <a:buNone/>
            </a:pPr>
            <a:r>
              <a:rPr lang="en-GB" altLang="en-US" sz="2400" dirty="0" smtClean="0"/>
              <a:t>1953 DSM-1 </a:t>
            </a:r>
            <a:r>
              <a:rPr lang="en-GB" altLang="en-US" sz="2400" i="1" dirty="0" smtClean="0"/>
              <a:t>Sociopathic personality     disturbance (SPD)</a:t>
            </a:r>
          </a:p>
          <a:p>
            <a:pPr>
              <a:lnSpc>
                <a:spcPct val="90000"/>
              </a:lnSpc>
              <a:buFont typeface="Wingdings" pitchFamily="2" charset="2"/>
              <a:buNone/>
            </a:pPr>
            <a:r>
              <a:rPr lang="en-GB" altLang="en-US" sz="2400" dirty="0" smtClean="0"/>
              <a:t>1973 DSM-2 </a:t>
            </a:r>
            <a:r>
              <a:rPr lang="en-GB" altLang="en-US" sz="2400" i="1" dirty="0" smtClean="0"/>
              <a:t>Sexual orientation disturbance</a:t>
            </a:r>
            <a:r>
              <a:rPr lang="en-GB" altLang="en-US" sz="2400" dirty="0" smtClean="0"/>
              <a:t> </a:t>
            </a:r>
            <a:r>
              <a:rPr lang="en-GB" altLang="en-US" sz="2400" i="1" dirty="0" smtClean="0"/>
              <a:t>(SOD)</a:t>
            </a:r>
          </a:p>
          <a:p>
            <a:pPr>
              <a:lnSpc>
                <a:spcPct val="90000"/>
              </a:lnSpc>
              <a:buFont typeface="Wingdings" pitchFamily="2" charset="2"/>
              <a:buNone/>
            </a:pPr>
            <a:r>
              <a:rPr lang="en-GB" altLang="en-US" sz="2400" dirty="0" smtClean="0"/>
              <a:t>1980 DSM-3 </a:t>
            </a:r>
            <a:r>
              <a:rPr lang="en-GB" altLang="en-US" sz="2400" i="1" dirty="0" err="1" smtClean="0"/>
              <a:t>Egodystonic</a:t>
            </a:r>
            <a:r>
              <a:rPr lang="en-GB" altLang="en-US" sz="2400" i="1" dirty="0" smtClean="0"/>
              <a:t> homosexuality (EDH)</a:t>
            </a:r>
          </a:p>
          <a:p>
            <a:pPr>
              <a:lnSpc>
                <a:spcPct val="90000"/>
              </a:lnSpc>
              <a:buFont typeface="Wingdings" pitchFamily="2" charset="2"/>
              <a:buNone/>
            </a:pPr>
            <a:r>
              <a:rPr lang="en-GB" altLang="en-US" sz="2400" dirty="0" smtClean="0"/>
              <a:t>1987 DSM-3R </a:t>
            </a:r>
            <a:r>
              <a:rPr lang="en-GB" altLang="en-US" sz="2400" i="1" dirty="0" smtClean="0"/>
              <a:t>Sexual disorder not otherwise specified (“persistent marked distress about one’s  sexual orientation”).</a:t>
            </a:r>
            <a:endParaRPr lang="en-GB" altLang="en-US" sz="2400" dirty="0" smtClean="0"/>
          </a:p>
        </p:txBody>
      </p:sp>
      <p:pic>
        <p:nvPicPr>
          <p:cNvPr id="9220" name="Picture 5" descr="dsm-grow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5600" y="620689"/>
            <a:ext cx="3708400" cy="6237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865864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sz="4000" dirty="0" smtClean="0"/>
              <a:t>DSM-IV TR, 2000 – </a:t>
            </a:r>
            <a:r>
              <a:rPr lang="en-GB" altLang="en-US" sz="4000" dirty="0"/>
              <a:t>Gender identity disorder</a:t>
            </a:r>
            <a:r>
              <a:rPr lang="en-GB" altLang="en-US" sz="4000" i="1" dirty="0"/>
              <a:t/>
            </a:r>
            <a:br>
              <a:rPr lang="en-GB" altLang="en-US" sz="4000" i="1" dirty="0"/>
            </a:br>
            <a:endParaRPr lang="en-GB" dirty="0"/>
          </a:p>
        </p:txBody>
      </p:sp>
      <p:sp>
        <p:nvSpPr>
          <p:cNvPr id="3" name="Content Placeholder 2"/>
          <p:cNvSpPr>
            <a:spLocks noGrp="1"/>
          </p:cNvSpPr>
          <p:nvPr>
            <p:ph idx="1"/>
          </p:nvPr>
        </p:nvSpPr>
        <p:spPr/>
        <p:txBody>
          <a:bodyPr/>
          <a:lstStyle/>
          <a:p>
            <a:r>
              <a:rPr lang="en-GB" dirty="0">
                <a:solidFill>
                  <a:schemeClr val="tx1"/>
                </a:solidFill>
              </a:rPr>
              <a:t>In the old DSM-IV, GID focused on the "identity" issue -- namely, the incongruity between someone's birth gender and the gender with which he or she identifies. While this incongruity is still crucial to gender dysphoria, the drafters of the new DSM-5 wanted to emphasize </a:t>
            </a:r>
            <a:r>
              <a:rPr lang="en-GB" dirty="0">
                <a:solidFill>
                  <a:schemeClr val="tx1"/>
                </a:solidFill>
                <a:hlinkClick r:id="rId2"/>
              </a:rPr>
              <a:t>the importance of </a:t>
            </a:r>
            <a:r>
              <a:rPr lang="en-GB" i="1" dirty="0">
                <a:solidFill>
                  <a:schemeClr val="tx1"/>
                </a:solidFill>
                <a:hlinkClick r:id="rId2"/>
              </a:rPr>
              <a:t>distress</a:t>
            </a:r>
            <a:r>
              <a:rPr lang="en-GB" dirty="0">
                <a:solidFill>
                  <a:schemeClr val="tx1"/>
                </a:solidFill>
              </a:rPr>
              <a:t> about the incongruity for a diagnosis. (The DSM-5 uses the term gender rather than sex to allow for those born with both male and female genitalia to have the condition.)</a:t>
            </a:r>
          </a:p>
        </p:txBody>
      </p:sp>
    </p:spTree>
    <p:extLst>
      <p:ext uri="{BB962C8B-B14F-4D97-AF65-F5344CB8AC3E}">
        <p14:creationId xmlns:p14="http://schemas.microsoft.com/office/powerpoint/2010/main" val="28557372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DSM V - </a:t>
            </a:r>
            <a:endParaRPr lang="en-GB" dirty="0"/>
          </a:p>
        </p:txBody>
      </p:sp>
      <p:sp>
        <p:nvSpPr>
          <p:cNvPr id="3" name="Content Placeholder 2"/>
          <p:cNvSpPr>
            <a:spLocks noGrp="1"/>
          </p:cNvSpPr>
          <p:nvPr>
            <p:ph idx="1"/>
          </p:nvPr>
        </p:nvSpPr>
        <p:spPr/>
        <p:txBody>
          <a:bodyPr>
            <a:normAutofit lnSpcReduction="10000"/>
          </a:bodyPr>
          <a:lstStyle/>
          <a:p>
            <a:r>
              <a:rPr lang="en-GB" dirty="0">
                <a:solidFill>
                  <a:schemeClr val="tx1"/>
                </a:solidFill>
              </a:rPr>
              <a:t>The latest edition of the mental health manual used by psychiatrists to diagnose disorders reveals a change in thinking on gender identity. The perspective change is similar to a decision made in 1973, when the American Psychiatric Association eliminated homosexuality from its disorders' list</a:t>
            </a:r>
            <a:r>
              <a:rPr lang="en-GB" dirty="0" smtClean="0">
                <a:solidFill>
                  <a:schemeClr val="tx1"/>
                </a:solidFill>
              </a:rPr>
              <a:t>.</a:t>
            </a:r>
          </a:p>
          <a:p>
            <a:r>
              <a:rPr lang="en-GB" dirty="0">
                <a:solidFill>
                  <a:schemeClr val="tx1"/>
                </a:solidFill>
              </a:rPr>
              <a:t>In the new edition of the </a:t>
            </a:r>
            <a:r>
              <a:rPr lang="en-GB" dirty="0">
                <a:solidFill>
                  <a:schemeClr val="tx1"/>
                </a:solidFill>
                <a:hlinkClick r:id="rId2"/>
              </a:rPr>
              <a:t>Diagnostic and Statistical Manual of Mental Disorders</a:t>
            </a:r>
            <a:r>
              <a:rPr lang="en-GB" dirty="0">
                <a:solidFill>
                  <a:schemeClr val="tx1"/>
                </a:solidFill>
              </a:rPr>
              <a:t> (DSM-5), released on May 22</a:t>
            </a:r>
            <a:r>
              <a:rPr lang="en-GB" dirty="0" smtClean="0">
                <a:solidFill>
                  <a:schemeClr val="tx1"/>
                </a:solidFill>
              </a:rPr>
              <a:t>, 2013 the </a:t>
            </a:r>
            <a:r>
              <a:rPr lang="en-GB" dirty="0">
                <a:solidFill>
                  <a:schemeClr val="tx1"/>
                </a:solidFill>
              </a:rPr>
              <a:t>now-defunct diagnosis of gender identity disorder (GID) receives a new name, gender dysphoria, which reflects a new emphasis.</a:t>
            </a:r>
          </a:p>
        </p:txBody>
      </p:sp>
    </p:spTree>
    <p:extLst>
      <p:ext uri="{BB962C8B-B14F-4D97-AF65-F5344CB8AC3E}">
        <p14:creationId xmlns:p14="http://schemas.microsoft.com/office/powerpoint/2010/main" val="40913418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solidFill>
                  <a:schemeClr val="tx1"/>
                </a:solidFill>
              </a:rPr>
              <a:t>Transgender people and their allies have pointed out that distress in gender dysphoria is not an inherent part of being transgender. This sets it apart from many other disorders in the DSM, because if someone is depressed, for example, he or she is, almost by definition, distressed as </a:t>
            </a:r>
            <a:r>
              <a:rPr lang="en-GB" dirty="0">
                <a:solidFill>
                  <a:schemeClr val="tx1"/>
                </a:solidFill>
                <a:hlinkClick r:id="rId2"/>
              </a:rPr>
              <a:t>part of depression</a:t>
            </a:r>
            <a:r>
              <a:rPr lang="en-GB" dirty="0">
                <a:solidFill>
                  <a:schemeClr val="tx1"/>
                </a:solidFill>
              </a:rPr>
              <a:t>. In contrast, the distress that accompanies gender dysphoria arises as a result of a culture that stigmatizes people who do not conform to gender norms, Rosenberg said.</a:t>
            </a:r>
          </a:p>
        </p:txBody>
      </p:sp>
    </p:spTree>
    <p:extLst>
      <p:ext uri="{BB962C8B-B14F-4D97-AF65-F5344CB8AC3E}">
        <p14:creationId xmlns:p14="http://schemas.microsoft.com/office/powerpoint/2010/main" val="13851567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DSM</a:t>
            </a:r>
            <a:endParaRPr lang="en-GB" dirty="0"/>
          </a:p>
        </p:txBody>
      </p:sp>
      <p:sp>
        <p:nvSpPr>
          <p:cNvPr id="3" name="Content Placeholder 2"/>
          <p:cNvSpPr>
            <a:spLocks noGrp="1"/>
          </p:cNvSpPr>
          <p:nvPr>
            <p:ph idx="1"/>
          </p:nvPr>
        </p:nvSpPr>
        <p:spPr/>
        <p:txBody>
          <a:bodyPr>
            <a:normAutofit fontScale="92500"/>
          </a:bodyPr>
          <a:lstStyle/>
          <a:p>
            <a:r>
              <a:rPr lang="en-GB" dirty="0">
                <a:hlinkClick r:id="rId2"/>
              </a:rPr>
              <a:t>http://www.madinamerica.com/2014/12/homosexuality-came-dsm</a:t>
            </a:r>
            <a:r>
              <a:rPr lang="en-GB" dirty="0" smtClean="0">
                <a:hlinkClick r:id="rId2"/>
              </a:rPr>
              <a:t>/</a:t>
            </a:r>
            <a:endParaRPr lang="en-GB" dirty="0" smtClean="0"/>
          </a:p>
          <a:p>
            <a:endParaRPr lang="en-GB" dirty="0"/>
          </a:p>
          <a:p>
            <a:r>
              <a:rPr lang="en-GB" sz="4000" i="1" dirty="0" smtClean="0">
                <a:solidFill>
                  <a:schemeClr val="tx1"/>
                </a:solidFill>
              </a:rPr>
              <a:t>Is the DSM socially constructed</a:t>
            </a:r>
          </a:p>
          <a:p>
            <a:r>
              <a:rPr lang="en-GB" sz="4000" i="1" dirty="0" smtClean="0">
                <a:solidFill>
                  <a:schemeClr val="tx1"/>
                </a:solidFill>
              </a:rPr>
              <a:t>Represents social and moral norms?</a:t>
            </a:r>
            <a:endParaRPr lang="en-GB" sz="4000" i="1" dirty="0">
              <a:solidFill>
                <a:schemeClr val="tx1"/>
              </a:solidFill>
            </a:endParaRPr>
          </a:p>
        </p:txBody>
      </p:sp>
    </p:spTree>
    <p:extLst>
      <p:ext uri="{BB962C8B-B14F-4D97-AF65-F5344CB8AC3E}">
        <p14:creationId xmlns:p14="http://schemas.microsoft.com/office/powerpoint/2010/main" val="21946060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dirty="0" smtClean="0"/>
              <a:t>Comment</a:t>
            </a:r>
            <a:endParaRPr lang="en-GB" dirty="0"/>
          </a:p>
        </p:txBody>
      </p:sp>
      <p:sp>
        <p:nvSpPr>
          <p:cNvPr id="3" name="Content Placeholder 2"/>
          <p:cNvSpPr>
            <a:spLocks noGrp="1"/>
          </p:cNvSpPr>
          <p:nvPr>
            <p:ph idx="1"/>
          </p:nvPr>
        </p:nvSpPr>
        <p:spPr>
          <a:solidFill>
            <a:srgbClr val="92D050"/>
          </a:solidFill>
          <a:scene3d>
            <a:camera prst="orthographicFront"/>
            <a:lightRig rig="threePt" dir="t"/>
          </a:scene3d>
          <a:sp3d prstMaterial="dkEdge"/>
        </p:spPr>
        <p:txBody>
          <a:bodyPr>
            <a:normAutofit/>
          </a:bodyPr>
          <a:lstStyle/>
          <a:p>
            <a:r>
              <a:rPr lang="en-GB" dirty="0" err="1">
                <a:solidFill>
                  <a:schemeClr val="tx1"/>
                </a:solidFill>
              </a:rPr>
              <a:t>Kitzinger</a:t>
            </a:r>
            <a:r>
              <a:rPr lang="en-GB" dirty="0">
                <a:solidFill>
                  <a:schemeClr val="tx1"/>
                </a:solidFill>
              </a:rPr>
              <a:t> and Coyle, 2002, p.1 in Clarke p.12</a:t>
            </a:r>
          </a:p>
          <a:p>
            <a:r>
              <a:rPr lang="en-GB" dirty="0" smtClean="0">
                <a:solidFill>
                  <a:schemeClr val="tx1"/>
                </a:solidFill>
              </a:rPr>
              <a:t>‘lesbians and gay men were characterised as the sick products of disturbed upbringings … Psychology textbooks routinely presented material on lesbians and gay men under the headings implying sickness (for example, “sexual deviation” or “sexual dysfunction”)’.</a:t>
            </a:r>
          </a:p>
          <a:p>
            <a:r>
              <a:rPr lang="en-GB" dirty="0" smtClean="0">
                <a:solidFill>
                  <a:schemeClr val="tx1"/>
                </a:solidFill>
              </a:rPr>
              <a:t>Most research participants were prisoners, from mentally ill treatment …</a:t>
            </a:r>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161960387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Morrin</a:t>
            </a:r>
            <a:r>
              <a:rPr lang="en-GB" dirty="0" smtClean="0"/>
              <a:t> 1977</a:t>
            </a:r>
            <a:endParaRPr lang="en-GB" dirty="0"/>
          </a:p>
        </p:txBody>
      </p:sp>
      <p:sp>
        <p:nvSpPr>
          <p:cNvPr id="3" name="Content Placeholder 2"/>
          <p:cNvSpPr>
            <a:spLocks noGrp="1"/>
          </p:cNvSpPr>
          <p:nvPr>
            <p:ph idx="1"/>
          </p:nvPr>
        </p:nvSpPr>
        <p:spPr/>
        <p:txBody>
          <a:bodyPr>
            <a:normAutofit/>
          </a:bodyPr>
          <a:lstStyle/>
          <a:p>
            <a:r>
              <a:rPr lang="en-GB" dirty="0" smtClean="0">
                <a:solidFill>
                  <a:schemeClr val="tx1"/>
                </a:solidFill>
              </a:rPr>
              <a:t>70% of pre-1974 psychological research on homosexuality focused on three questions:</a:t>
            </a:r>
          </a:p>
          <a:p>
            <a:r>
              <a:rPr lang="en-GB" dirty="0" smtClean="0">
                <a:solidFill>
                  <a:schemeClr val="tx1"/>
                </a:solidFill>
              </a:rPr>
              <a:t>Are homosexuals sick?</a:t>
            </a:r>
          </a:p>
          <a:p>
            <a:r>
              <a:rPr lang="en-GB" dirty="0" smtClean="0">
                <a:solidFill>
                  <a:schemeClr val="tx1"/>
                </a:solidFill>
              </a:rPr>
              <a:t>How can homosexuality be diagnosed?</a:t>
            </a:r>
          </a:p>
          <a:p>
            <a:r>
              <a:rPr lang="en-GB" dirty="0" smtClean="0">
                <a:solidFill>
                  <a:schemeClr val="tx1"/>
                </a:solidFill>
              </a:rPr>
              <a:t>What causes homosexuality?</a:t>
            </a:r>
          </a:p>
          <a:p>
            <a:r>
              <a:rPr lang="en-GB" dirty="0" smtClean="0">
                <a:solidFill>
                  <a:schemeClr val="tx1"/>
                </a:solidFill>
              </a:rPr>
              <a:t>Conversion therapy was the preferred intervention also aversion therapy – still used</a:t>
            </a:r>
          </a:p>
        </p:txBody>
      </p:sp>
    </p:spTree>
    <p:extLst>
      <p:ext uri="{BB962C8B-B14F-4D97-AF65-F5344CB8AC3E}">
        <p14:creationId xmlns:p14="http://schemas.microsoft.com/office/powerpoint/2010/main" val="121542828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Who is this </a:t>
            </a:r>
            <a:endParaRPr lang="en-US" dirty="0"/>
          </a:p>
        </p:txBody>
      </p:sp>
      <p:pic>
        <p:nvPicPr>
          <p:cNvPr id="7" name="Picture Placeholder 6"/>
          <p:cNvPicPr>
            <a:picLocks noGrp="1" noChangeAspect="1"/>
          </p:cNvPicPr>
          <p:nvPr>
            <p:ph type="pic" idx="1"/>
          </p:nvPr>
        </p:nvPicPr>
        <p:blipFill>
          <a:blip r:embed="rId2"/>
          <a:srcRect l="16771" r="16771"/>
          <a:stretch>
            <a:fillRect/>
          </a:stretch>
        </p:blipFill>
        <p:spPr/>
      </p:pic>
      <p:sp>
        <p:nvSpPr>
          <p:cNvPr id="6" name="Text Placeholder 5"/>
          <p:cNvSpPr>
            <a:spLocks noGrp="1"/>
          </p:cNvSpPr>
          <p:nvPr>
            <p:ph type="body" sz="half" idx="2"/>
          </p:nvPr>
        </p:nvSpPr>
        <p:spPr/>
        <p:txBody>
          <a:bodyPr/>
          <a:lstStyle/>
          <a:p>
            <a:r>
              <a:rPr lang="en-US" dirty="0" smtClean="0"/>
              <a:t>What did she do?</a:t>
            </a:r>
            <a:endParaRPr lang="en-US" dirty="0"/>
          </a:p>
        </p:txBody>
      </p:sp>
    </p:spTree>
    <p:extLst>
      <p:ext uri="{BB962C8B-B14F-4D97-AF65-F5344CB8AC3E}">
        <p14:creationId xmlns:p14="http://schemas.microsoft.com/office/powerpoint/2010/main" val="5933030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Picture Placeholder 4"/>
          <p:cNvPicPr>
            <a:picLocks noGrp="1" noChangeAspect="1"/>
          </p:cNvPicPr>
          <p:nvPr>
            <p:ph type="pic" idx="1"/>
          </p:nvPr>
        </p:nvPicPr>
        <p:blipFill>
          <a:blip r:embed="rId2"/>
          <a:srcRect t="6398" b="6398"/>
          <a:stretch>
            <a:fillRect/>
          </a:stretch>
        </p:blipFill>
        <p:spPr/>
      </p:pic>
      <p:sp>
        <p:nvSpPr>
          <p:cNvPr id="4" name="Text Placeholder 3"/>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147567403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normAutofit fontScale="90000"/>
          </a:bodyPr>
          <a:lstStyle/>
          <a:p>
            <a:r>
              <a:rPr lang="en-US" dirty="0" smtClean="0">
                <a:solidFill>
                  <a:schemeClr val="tx1"/>
                </a:solidFill>
              </a:rPr>
              <a:t>Perverts vanish, Evans declares – local paper in Miami</a:t>
            </a:r>
            <a:endParaRPr lang="en-US" dirty="0">
              <a:solidFill>
                <a:schemeClr val="tx1"/>
              </a:solidFill>
            </a:endParaRPr>
          </a:p>
        </p:txBody>
      </p:sp>
      <p:sp>
        <p:nvSpPr>
          <p:cNvPr id="3" name="Content Placeholder 2"/>
          <p:cNvSpPr>
            <a:spLocks noGrp="1"/>
          </p:cNvSpPr>
          <p:nvPr>
            <p:ph idx="1"/>
          </p:nvPr>
        </p:nvSpPr>
        <p:spPr>
          <a:solidFill>
            <a:srgbClr val="92D050"/>
          </a:solidFill>
        </p:spPr>
        <p:txBody>
          <a:bodyPr/>
          <a:lstStyle/>
          <a:p>
            <a:r>
              <a:rPr lang="en-US" dirty="0" smtClean="0">
                <a:solidFill>
                  <a:schemeClr val="tx1"/>
                </a:solidFill>
              </a:rPr>
              <a:t>Miami’s perverts have been ‘chased underground or out of town’, declared city ‘s manager today. Evans said that his edict to the police to harass bar owners catering to these characters had resulted in their disappearance from the streets. Extra men have been added to police details and regular checks are made ensuring that the perverts don’t return. Evens said that a warning in the newspaper helped serve warning on the bars that cater to perverts.</a:t>
            </a:r>
            <a:endParaRPr lang="en-US" dirty="0">
              <a:solidFill>
                <a:schemeClr val="tx1"/>
              </a:solidFill>
            </a:endParaRPr>
          </a:p>
        </p:txBody>
      </p:sp>
    </p:spTree>
    <p:extLst>
      <p:ext uri="{BB962C8B-B14F-4D97-AF65-F5344CB8AC3E}">
        <p14:creationId xmlns:p14="http://schemas.microsoft.com/office/powerpoint/2010/main" val="10078016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tx1"/>
                </a:solidFill>
              </a:rPr>
              <a:t>Evelyn Hooker</a:t>
            </a:r>
            <a:br>
              <a:rPr lang="en-GB" dirty="0" smtClean="0">
                <a:solidFill>
                  <a:schemeClr val="tx1"/>
                </a:solidFill>
              </a:rPr>
            </a:br>
            <a:r>
              <a:rPr lang="en-GB" dirty="0" smtClean="0">
                <a:solidFill>
                  <a:schemeClr val="tx1"/>
                </a:solidFill>
              </a:rPr>
              <a:t>bio-pic </a:t>
            </a:r>
            <a:r>
              <a:rPr lang="en-GB" dirty="0" err="1" smtClean="0">
                <a:solidFill>
                  <a:schemeClr val="tx1"/>
                </a:solidFill>
              </a:rPr>
              <a:t>wikipedia</a:t>
            </a:r>
            <a:r>
              <a:rPr lang="en-GB" dirty="0" smtClean="0">
                <a:solidFill>
                  <a:schemeClr val="tx1"/>
                </a:solidFill>
              </a:rPr>
              <a:t> </a:t>
            </a:r>
            <a:endParaRPr lang="en-GB" dirty="0">
              <a:solidFill>
                <a:schemeClr val="tx1"/>
              </a:solidFill>
            </a:endParaRPr>
          </a:p>
        </p:txBody>
      </p:sp>
      <p:sp>
        <p:nvSpPr>
          <p:cNvPr id="3" name="Content Placeholder 2"/>
          <p:cNvSpPr>
            <a:spLocks noGrp="1"/>
          </p:cNvSpPr>
          <p:nvPr>
            <p:ph idx="1"/>
          </p:nvPr>
        </p:nvSpPr>
        <p:spPr/>
        <p:txBody>
          <a:bodyPr/>
          <a:lstStyle/>
          <a:p>
            <a:r>
              <a:rPr lang="en-GB" dirty="0">
                <a:solidFill>
                  <a:schemeClr val="tx1"/>
                </a:solidFill>
              </a:rPr>
              <a:t>Key study -1957 on the adjustment of overt male homosexuality.</a:t>
            </a:r>
          </a:p>
          <a:p>
            <a:r>
              <a:rPr lang="en-GB" dirty="0">
                <a:solidFill>
                  <a:schemeClr val="tx1"/>
                </a:solidFill>
              </a:rPr>
              <a:t>Findings:</a:t>
            </a:r>
          </a:p>
          <a:p>
            <a:r>
              <a:rPr lang="en-GB" dirty="0">
                <a:solidFill>
                  <a:schemeClr val="tx1"/>
                </a:solidFill>
              </a:rPr>
              <a:t>There were no significant differences between </a:t>
            </a:r>
            <a:r>
              <a:rPr lang="en-GB" dirty="0" smtClean="0">
                <a:solidFill>
                  <a:schemeClr val="tx1"/>
                </a:solidFill>
              </a:rPr>
              <a:t>homosexual </a:t>
            </a:r>
            <a:r>
              <a:rPr lang="en-GB" dirty="0">
                <a:solidFill>
                  <a:schemeClr val="tx1"/>
                </a:solidFill>
              </a:rPr>
              <a:t>and heterosexual men in terms of psychological adjustment</a:t>
            </a:r>
            <a:r>
              <a:rPr lang="en-GB" dirty="0" smtClean="0">
                <a:solidFill>
                  <a:schemeClr val="tx1"/>
                </a:solidFill>
              </a:rPr>
              <a:t>.</a:t>
            </a:r>
          </a:p>
          <a:p>
            <a:r>
              <a:rPr lang="en-GB" dirty="0" smtClean="0">
                <a:solidFill>
                  <a:schemeClr val="tx1"/>
                </a:solidFill>
              </a:rPr>
              <a:t>The report recommended decriminalising gay homosexuality.</a:t>
            </a:r>
          </a:p>
          <a:p>
            <a:endParaRPr lang="en-GB" dirty="0"/>
          </a:p>
        </p:txBody>
      </p:sp>
    </p:spTree>
    <p:extLst>
      <p:ext uri="{BB962C8B-B14F-4D97-AF65-F5344CB8AC3E}">
        <p14:creationId xmlns:p14="http://schemas.microsoft.com/office/powerpoint/2010/main" val="170680015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US" dirty="0" smtClean="0"/>
              <a:t>On Evelyn Hooker</a:t>
            </a:r>
            <a:endParaRPr lang="en-US" dirty="0"/>
          </a:p>
        </p:txBody>
      </p:sp>
      <p:sp>
        <p:nvSpPr>
          <p:cNvPr id="5" name="Content Placeholder 4"/>
          <p:cNvSpPr>
            <a:spLocks noGrp="1"/>
          </p:cNvSpPr>
          <p:nvPr>
            <p:ph idx="1"/>
          </p:nvPr>
        </p:nvSpPr>
        <p:spPr/>
        <p:txBody>
          <a:bodyPr/>
          <a:lstStyle/>
          <a:p>
            <a:r>
              <a:rPr lang="en-US" dirty="0">
                <a:hlinkClick r:id="rId2"/>
              </a:rPr>
              <a:t>http://</a:t>
            </a:r>
            <a:r>
              <a:rPr lang="en-US" dirty="0" smtClean="0">
                <a:hlinkClick r:id="rId2"/>
              </a:rPr>
              <a:t>www.psychologicalscience.org/index.php/publications/observer/2011/october-11/psychology-yesterday-and-today-evelyn-hooker.html</a:t>
            </a:r>
            <a:endParaRPr lang="en-US" dirty="0" smtClean="0"/>
          </a:p>
          <a:p>
            <a:endParaRPr lang="en-US" dirty="0"/>
          </a:p>
          <a:p>
            <a:endParaRPr lang="en-US" dirty="0"/>
          </a:p>
        </p:txBody>
      </p:sp>
    </p:spTree>
    <p:extLst>
      <p:ext uri="{BB962C8B-B14F-4D97-AF65-F5344CB8AC3E}">
        <p14:creationId xmlns:p14="http://schemas.microsoft.com/office/powerpoint/2010/main" val="86802099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Consequence</a:t>
            </a:r>
            <a:endParaRPr lang="en-GB" dirty="0"/>
          </a:p>
        </p:txBody>
      </p:sp>
      <p:sp>
        <p:nvSpPr>
          <p:cNvPr id="3" name="Content Placeholder 2"/>
          <p:cNvSpPr>
            <a:spLocks noGrp="1"/>
          </p:cNvSpPr>
          <p:nvPr>
            <p:ph idx="1"/>
          </p:nvPr>
        </p:nvSpPr>
        <p:spPr/>
        <p:txBody>
          <a:bodyPr>
            <a:normAutofit/>
          </a:bodyPr>
          <a:lstStyle/>
          <a:p>
            <a:r>
              <a:rPr lang="en-GB" dirty="0">
                <a:solidFill>
                  <a:schemeClr val="tx1"/>
                </a:solidFill>
              </a:rPr>
              <a:t>Strengthened Gay </a:t>
            </a:r>
            <a:r>
              <a:rPr lang="en-GB" dirty="0" smtClean="0">
                <a:solidFill>
                  <a:schemeClr val="tx1"/>
                </a:solidFill>
              </a:rPr>
              <a:t>activism.</a:t>
            </a:r>
          </a:p>
          <a:p>
            <a:r>
              <a:rPr lang="en-GB" dirty="0" smtClean="0">
                <a:solidFill>
                  <a:schemeClr val="tx1"/>
                </a:solidFill>
              </a:rPr>
              <a:t>Stonewall riots 1969 – generally regarded as the catalyst that began the socio-political movement of Gay activism.</a:t>
            </a:r>
          </a:p>
          <a:p>
            <a:r>
              <a:rPr lang="en-GB" dirty="0">
                <a:solidFill>
                  <a:schemeClr val="tx1"/>
                </a:solidFill>
              </a:rPr>
              <a:t>1973 APA voted to remove homosexuality from DSM</a:t>
            </a:r>
          </a:p>
          <a:p>
            <a:r>
              <a:rPr lang="en-GB" dirty="0" smtClean="0">
                <a:solidFill>
                  <a:schemeClr val="tx1"/>
                </a:solidFill>
              </a:rPr>
              <a:t>1993 –removed from the WHO’s International Classification of Diseases</a:t>
            </a:r>
            <a:endParaRPr lang="en-GB" dirty="0">
              <a:solidFill>
                <a:schemeClr val="tx1"/>
              </a:solidFill>
            </a:endParaRPr>
          </a:p>
          <a:p>
            <a:endParaRPr lang="en-GB" dirty="0"/>
          </a:p>
        </p:txBody>
      </p:sp>
    </p:spTree>
    <p:extLst>
      <p:ext uri="{BB962C8B-B14F-4D97-AF65-F5344CB8AC3E}">
        <p14:creationId xmlns:p14="http://schemas.microsoft.com/office/powerpoint/2010/main" val="415149115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355080" y="116632"/>
            <a:ext cx="2423160" cy="2088232"/>
          </a:xfrm>
          <a:solidFill>
            <a:srgbClr val="92D050"/>
          </a:solidFill>
        </p:spPr>
        <p:txBody>
          <a:bodyPr/>
          <a:lstStyle/>
          <a:p>
            <a:r>
              <a:rPr lang="en-US" dirty="0"/>
              <a:t>Who is </a:t>
            </a:r>
            <a:r>
              <a:rPr lang="en-US" dirty="0" smtClean="0"/>
              <a:t>this?</a:t>
            </a:r>
            <a:r>
              <a:rPr lang="en-US" dirty="0"/>
              <a:t/>
            </a:r>
            <a:br>
              <a:rPr lang="en-US" dirty="0"/>
            </a:br>
            <a:endParaRPr lang="en-US" dirty="0"/>
          </a:p>
        </p:txBody>
      </p:sp>
      <p:pic>
        <p:nvPicPr>
          <p:cNvPr id="7" name="Picture Placeholder 6"/>
          <p:cNvPicPr>
            <a:picLocks noGrp="1" noChangeAspect="1"/>
          </p:cNvPicPr>
          <p:nvPr>
            <p:ph type="pic" idx="1"/>
          </p:nvPr>
        </p:nvPicPr>
        <p:blipFill>
          <a:blip r:embed="rId2"/>
          <a:srcRect l="23365" r="23365"/>
          <a:stretch>
            <a:fillRect/>
          </a:stretch>
        </p:blipFill>
        <p:spPr>
          <a:xfrm>
            <a:off x="611560" y="692696"/>
            <a:ext cx="4464496" cy="4464496"/>
          </a:xfrm>
        </p:spPr>
      </p:pic>
      <p:sp>
        <p:nvSpPr>
          <p:cNvPr id="6" name="Text Placeholder 5"/>
          <p:cNvSpPr>
            <a:spLocks noGrp="1"/>
          </p:cNvSpPr>
          <p:nvPr>
            <p:ph type="body" sz="half" idx="2"/>
          </p:nvPr>
        </p:nvSpPr>
        <p:spPr>
          <a:xfrm>
            <a:off x="6355080" y="2204864"/>
            <a:ext cx="2423160" cy="3891136"/>
          </a:xfrm>
          <a:solidFill>
            <a:srgbClr val="92D050"/>
          </a:solidFill>
        </p:spPr>
        <p:txBody>
          <a:bodyPr>
            <a:normAutofit/>
          </a:bodyPr>
          <a:lstStyle/>
          <a:p>
            <a:r>
              <a:rPr lang="en-US" sz="4400" dirty="0" smtClean="0"/>
              <a:t>What is she famous for?</a:t>
            </a:r>
            <a:endParaRPr lang="en-US" sz="4400" dirty="0"/>
          </a:p>
        </p:txBody>
      </p:sp>
    </p:spTree>
    <p:extLst>
      <p:ext uri="{BB962C8B-B14F-4D97-AF65-F5344CB8AC3E}">
        <p14:creationId xmlns:p14="http://schemas.microsoft.com/office/powerpoint/2010/main" val="108560643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4114800" y="2730500"/>
            <a:ext cx="914400" cy="1397000"/>
          </a:xfrm>
          <a:prstGeom prst="rect">
            <a:avLst/>
          </a:prstGeom>
        </p:spPr>
      </p:pic>
      <p:pic>
        <p:nvPicPr>
          <p:cNvPr id="6" name="Picture 5"/>
          <p:cNvPicPr>
            <a:picLocks noChangeAspect="1"/>
          </p:cNvPicPr>
          <p:nvPr/>
        </p:nvPicPr>
        <p:blipFill>
          <a:blip r:embed="rId3"/>
          <a:stretch>
            <a:fillRect/>
          </a:stretch>
        </p:blipFill>
        <p:spPr>
          <a:xfrm rot="695911">
            <a:off x="2211354" y="841858"/>
            <a:ext cx="2123291" cy="3131865"/>
          </a:xfrm>
          <a:prstGeom prst="rect">
            <a:avLst/>
          </a:prstGeom>
        </p:spPr>
      </p:pic>
      <p:pic>
        <p:nvPicPr>
          <p:cNvPr id="7" name="Picture 6"/>
          <p:cNvPicPr>
            <a:picLocks noChangeAspect="1"/>
          </p:cNvPicPr>
          <p:nvPr/>
        </p:nvPicPr>
        <p:blipFill>
          <a:blip r:embed="rId2"/>
          <a:stretch>
            <a:fillRect/>
          </a:stretch>
        </p:blipFill>
        <p:spPr>
          <a:xfrm rot="19550409">
            <a:off x="4360092" y="2258107"/>
            <a:ext cx="2409267" cy="3949446"/>
          </a:xfrm>
          <a:prstGeom prst="rect">
            <a:avLst/>
          </a:prstGeom>
        </p:spPr>
      </p:pic>
      <p:pic>
        <p:nvPicPr>
          <p:cNvPr id="8" name="Picture 7"/>
          <p:cNvPicPr>
            <a:picLocks noChangeAspect="1"/>
          </p:cNvPicPr>
          <p:nvPr/>
        </p:nvPicPr>
        <p:blipFill>
          <a:blip r:embed="rId4"/>
          <a:stretch>
            <a:fillRect/>
          </a:stretch>
        </p:blipFill>
        <p:spPr>
          <a:xfrm rot="1198516">
            <a:off x="6519945" y="406641"/>
            <a:ext cx="1462194" cy="1936877"/>
          </a:xfrm>
          <a:prstGeom prst="rect">
            <a:avLst/>
          </a:prstGeom>
        </p:spPr>
      </p:pic>
      <p:pic>
        <p:nvPicPr>
          <p:cNvPr id="9" name="Picture 8"/>
          <p:cNvPicPr>
            <a:picLocks noChangeAspect="1"/>
          </p:cNvPicPr>
          <p:nvPr/>
        </p:nvPicPr>
        <p:blipFill>
          <a:blip r:embed="rId5"/>
          <a:stretch>
            <a:fillRect/>
          </a:stretch>
        </p:blipFill>
        <p:spPr>
          <a:xfrm>
            <a:off x="1143291" y="3933056"/>
            <a:ext cx="1988549" cy="2442174"/>
          </a:xfrm>
          <a:prstGeom prst="rect">
            <a:avLst/>
          </a:prstGeom>
        </p:spPr>
      </p:pic>
    </p:spTree>
    <p:extLst>
      <p:ext uri="{BB962C8B-B14F-4D97-AF65-F5344CB8AC3E}">
        <p14:creationId xmlns:p14="http://schemas.microsoft.com/office/powerpoint/2010/main" val="308050142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889844"/>
            <a:ext cx="7560840" cy="3139321"/>
          </a:xfrm>
          <a:prstGeom prst="rect">
            <a:avLst/>
          </a:prstGeom>
        </p:spPr>
        <p:txBody>
          <a:bodyPr wrap="square">
            <a:spAutoFit/>
          </a:bodyPr>
          <a:lstStyle/>
          <a:p>
            <a:pPr>
              <a:buChar char="•"/>
            </a:pPr>
            <a:r>
              <a:rPr lang="en-US" i="1" dirty="0">
                <a:solidFill>
                  <a:srgbClr val="1C1C1C"/>
                </a:solidFill>
                <a:latin typeface="Helvetica" charset="0"/>
              </a:rPr>
              <a:t>Sexual Honesty, by Women, For Women</a:t>
            </a:r>
            <a:r>
              <a:rPr lang="en-US" dirty="0">
                <a:solidFill>
                  <a:srgbClr val="1C1C1C"/>
                </a:solidFill>
                <a:latin typeface="Helvetica" charset="0"/>
              </a:rPr>
              <a:t> (1974)</a:t>
            </a:r>
          </a:p>
          <a:p>
            <a:pPr>
              <a:buChar char="•"/>
            </a:pPr>
            <a:r>
              <a:rPr lang="en-US" i="1" dirty="0">
                <a:solidFill>
                  <a:srgbClr val="1C1C1C"/>
                </a:solidFill>
                <a:latin typeface="Helvetica" charset="0"/>
              </a:rPr>
              <a:t>The Hite Report on Female Sexuality</a:t>
            </a:r>
            <a:r>
              <a:rPr lang="en-US" dirty="0">
                <a:solidFill>
                  <a:srgbClr val="1C1C1C"/>
                </a:solidFill>
                <a:latin typeface="Helvetica" charset="0"/>
              </a:rPr>
              <a:t> (1976, 1981, republished in 2004)</a:t>
            </a:r>
          </a:p>
          <a:p>
            <a:pPr>
              <a:buChar char="•"/>
            </a:pPr>
            <a:r>
              <a:rPr lang="en-US" i="1" dirty="0">
                <a:solidFill>
                  <a:srgbClr val="1C1C1C"/>
                </a:solidFill>
                <a:latin typeface="Helvetica" charset="0"/>
              </a:rPr>
              <a:t>The Hite Report on Men and Male Sexuality</a:t>
            </a:r>
            <a:r>
              <a:rPr lang="en-US" dirty="0">
                <a:solidFill>
                  <a:srgbClr val="1C1C1C"/>
                </a:solidFill>
                <a:latin typeface="Helvetica" charset="0"/>
              </a:rPr>
              <a:t> (1981)</a:t>
            </a:r>
          </a:p>
          <a:p>
            <a:pPr>
              <a:buChar char="•"/>
            </a:pPr>
            <a:r>
              <a:rPr lang="en-US" i="1" dirty="0">
                <a:solidFill>
                  <a:srgbClr val="1C1C1C"/>
                </a:solidFill>
                <a:latin typeface="Helvetica" charset="0"/>
              </a:rPr>
              <a:t>Women and Love: A Cultural Revolution in Progress (The Hite Report on Love, Passion, and Emotional Violence)</a:t>
            </a:r>
            <a:r>
              <a:rPr lang="en-US" dirty="0">
                <a:solidFill>
                  <a:srgbClr val="1C1C1C"/>
                </a:solidFill>
                <a:latin typeface="Helvetica" charset="0"/>
              </a:rPr>
              <a:t> (1987)</a:t>
            </a:r>
          </a:p>
          <a:p>
            <a:pPr>
              <a:buChar char="•"/>
            </a:pPr>
            <a:r>
              <a:rPr lang="en-US" i="1" dirty="0" err="1">
                <a:solidFill>
                  <a:srgbClr val="1C1C1C"/>
                </a:solidFill>
                <a:latin typeface="Helvetica" charset="0"/>
              </a:rPr>
              <a:t>Fliegen</a:t>
            </a:r>
            <a:r>
              <a:rPr lang="en-US" i="1" dirty="0">
                <a:solidFill>
                  <a:srgbClr val="1C1C1C"/>
                </a:solidFill>
                <a:latin typeface="Helvetica" charset="0"/>
              </a:rPr>
              <a:t> </a:t>
            </a:r>
            <a:r>
              <a:rPr lang="en-US" i="1" dirty="0" err="1">
                <a:solidFill>
                  <a:srgbClr val="1C1C1C"/>
                </a:solidFill>
                <a:latin typeface="Helvetica" charset="0"/>
              </a:rPr>
              <a:t>mit</a:t>
            </a:r>
            <a:r>
              <a:rPr lang="en-US" i="1" dirty="0">
                <a:solidFill>
                  <a:srgbClr val="1C1C1C"/>
                </a:solidFill>
                <a:latin typeface="Helvetica" charset="0"/>
              </a:rPr>
              <a:t> Jupiter</a:t>
            </a:r>
            <a:r>
              <a:rPr lang="en-US" dirty="0">
                <a:solidFill>
                  <a:srgbClr val="1C1C1C"/>
                </a:solidFill>
                <a:latin typeface="Helvetica" charset="0"/>
              </a:rPr>
              <a:t> (English: </a:t>
            </a:r>
            <a:r>
              <a:rPr lang="en-US" i="1" dirty="0">
                <a:solidFill>
                  <a:srgbClr val="1C1C1C"/>
                </a:solidFill>
                <a:latin typeface="Helvetica" charset="0"/>
              </a:rPr>
              <a:t>Flying with Jupiter</a:t>
            </a:r>
            <a:r>
              <a:rPr lang="en-US" dirty="0">
                <a:solidFill>
                  <a:srgbClr val="1C1C1C"/>
                </a:solidFill>
                <a:latin typeface="Helvetica" charset="0"/>
              </a:rPr>
              <a:t>) (1993)</a:t>
            </a:r>
          </a:p>
          <a:p>
            <a:pPr>
              <a:buChar char="•"/>
            </a:pPr>
            <a:r>
              <a:rPr lang="en-US" i="1" dirty="0">
                <a:solidFill>
                  <a:srgbClr val="1C1C1C"/>
                </a:solidFill>
                <a:latin typeface="Helvetica" charset="0"/>
              </a:rPr>
              <a:t>The Hite Report on the Family: Growing Up Under Patriarchy</a:t>
            </a:r>
            <a:r>
              <a:rPr lang="en-US" dirty="0">
                <a:solidFill>
                  <a:srgbClr val="1C1C1C"/>
                </a:solidFill>
                <a:latin typeface="Helvetica" charset="0"/>
              </a:rPr>
              <a:t> (1994)</a:t>
            </a:r>
          </a:p>
          <a:p>
            <a:pPr>
              <a:buChar char="•"/>
            </a:pPr>
            <a:r>
              <a:rPr lang="en-US" i="1" dirty="0">
                <a:solidFill>
                  <a:srgbClr val="1C1C1C"/>
                </a:solidFill>
                <a:latin typeface="Helvetica" charset="0"/>
              </a:rPr>
              <a:t>The Hite Report on </a:t>
            </a:r>
            <a:r>
              <a:rPr lang="en-US" i="1" dirty="0" err="1">
                <a:solidFill>
                  <a:srgbClr val="1C1C1C"/>
                </a:solidFill>
                <a:latin typeface="Helvetica" charset="0"/>
              </a:rPr>
              <a:t>Shere</a:t>
            </a:r>
            <a:r>
              <a:rPr lang="en-US" i="1" dirty="0">
                <a:solidFill>
                  <a:srgbClr val="1C1C1C"/>
                </a:solidFill>
                <a:latin typeface="Helvetica" charset="0"/>
              </a:rPr>
              <a:t> Hite: Voice of a Daughter in Exile</a:t>
            </a:r>
            <a:r>
              <a:rPr lang="en-US" dirty="0">
                <a:solidFill>
                  <a:srgbClr val="1C1C1C"/>
                </a:solidFill>
                <a:latin typeface="Helvetica" charset="0"/>
              </a:rPr>
              <a:t> (2000) (autobiography)</a:t>
            </a:r>
          </a:p>
          <a:p>
            <a:pPr>
              <a:buChar char="•"/>
            </a:pPr>
            <a:r>
              <a:rPr lang="en-US" i="1" dirty="0">
                <a:solidFill>
                  <a:srgbClr val="1C1C1C"/>
                </a:solidFill>
                <a:latin typeface="Helvetica" charset="0"/>
              </a:rPr>
              <a:t>The </a:t>
            </a:r>
            <a:r>
              <a:rPr lang="en-US" i="1" dirty="0" err="1">
                <a:solidFill>
                  <a:srgbClr val="1C1C1C"/>
                </a:solidFill>
                <a:latin typeface="Helvetica" charset="0"/>
              </a:rPr>
              <a:t>Shere</a:t>
            </a:r>
            <a:r>
              <a:rPr lang="en-US" i="1" dirty="0">
                <a:solidFill>
                  <a:srgbClr val="1C1C1C"/>
                </a:solidFill>
                <a:latin typeface="Helvetica" charset="0"/>
              </a:rPr>
              <a:t> Hite Reader: New and Selected Writings on Sex, Globalization and Private Life</a:t>
            </a:r>
            <a:r>
              <a:rPr lang="en-US" dirty="0">
                <a:solidFill>
                  <a:srgbClr val="1C1C1C"/>
                </a:solidFill>
                <a:latin typeface="Helvetica" charset="0"/>
              </a:rPr>
              <a:t> (2006)</a:t>
            </a:r>
            <a:endParaRPr lang="en-US" dirty="0"/>
          </a:p>
        </p:txBody>
      </p:sp>
    </p:spTree>
    <p:extLst>
      <p:ext uri="{BB962C8B-B14F-4D97-AF65-F5344CB8AC3E}">
        <p14:creationId xmlns:p14="http://schemas.microsoft.com/office/powerpoint/2010/main" val="375155172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dirty="0" smtClean="0"/>
              <a:t>Sexologist Shire Hite</a:t>
            </a:r>
            <a:endParaRPr lang="en-GB" dirty="0"/>
          </a:p>
        </p:txBody>
      </p:sp>
      <p:sp>
        <p:nvSpPr>
          <p:cNvPr id="3" name="Content Placeholder 2"/>
          <p:cNvSpPr>
            <a:spLocks noGrp="1"/>
          </p:cNvSpPr>
          <p:nvPr>
            <p:ph idx="1"/>
          </p:nvPr>
        </p:nvSpPr>
        <p:spPr>
          <a:solidFill>
            <a:srgbClr val="92D050"/>
          </a:solidFill>
        </p:spPr>
        <p:txBody>
          <a:bodyPr>
            <a:normAutofit/>
          </a:bodyPr>
          <a:lstStyle/>
          <a:p>
            <a:r>
              <a:rPr lang="en-GB" i="1" dirty="0" smtClean="0"/>
              <a:t>The Hite report: A nationwide study of female sexuality </a:t>
            </a:r>
            <a:r>
              <a:rPr lang="en-GB" dirty="0" smtClean="0"/>
              <a:t>(1976) followed by male sexuality</a:t>
            </a:r>
          </a:p>
          <a:p>
            <a:r>
              <a:rPr lang="en-GB" dirty="0" smtClean="0"/>
              <a:t>Criticised the emphasis on sexual behaviour and not the meaning of experience </a:t>
            </a:r>
          </a:p>
          <a:p>
            <a:r>
              <a:rPr lang="en-GB" dirty="0" smtClean="0"/>
              <a:t>Quantitative </a:t>
            </a:r>
            <a:r>
              <a:rPr lang="en-GB" dirty="0" smtClean="0"/>
              <a:t>and qualitative tension!</a:t>
            </a:r>
          </a:p>
          <a:p>
            <a:r>
              <a:rPr lang="en-GB" dirty="0" smtClean="0"/>
              <a:t>Profound influence on social and cultural values in USA – Europe challenged and changed beliefs and attitudes.</a:t>
            </a:r>
            <a:endParaRPr lang="en-GB" dirty="0"/>
          </a:p>
        </p:txBody>
      </p:sp>
    </p:spTree>
    <p:extLst>
      <p:ext uri="{BB962C8B-B14F-4D97-AF65-F5344CB8AC3E}">
        <p14:creationId xmlns:p14="http://schemas.microsoft.com/office/powerpoint/2010/main" val="235641153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a:t>
            </a:r>
            <a:r>
              <a:rPr lang="en-GB" smtClean="0"/>
              <a:t>is this?</a:t>
            </a:r>
            <a:endParaRPr lang="en-GB"/>
          </a:p>
        </p:txBody>
      </p:sp>
      <p:pic>
        <p:nvPicPr>
          <p:cNvPr id="4" name="Picture Placeholder 6"/>
          <p:cNvPicPr>
            <a:picLocks noGrp="1" noChangeAspect="1"/>
          </p:cNvPicPr>
          <p:nvPr>
            <p:ph idx="1"/>
          </p:nvPr>
        </p:nvPicPr>
        <p:blipFill>
          <a:blip r:embed="rId2"/>
          <a:srcRect t="13164" b="13164"/>
          <a:stretch>
            <a:fillRect/>
          </a:stretch>
        </p:blipFill>
        <p:spPr>
          <a:xfrm>
            <a:off x="2051720" y="2204864"/>
            <a:ext cx="4557613" cy="4033657"/>
          </a:xfrm>
        </p:spPr>
      </p:pic>
    </p:spTree>
    <p:extLst>
      <p:ext uri="{BB962C8B-B14F-4D97-AF65-F5344CB8AC3E}">
        <p14:creationId xmlns:p14="http://schemas.microsoft.com/office/powerpoint/2010/main" val="21402107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Stonewall the movie</a:t>
            </a:r>
            <a:endParaRPr lang="en-US" dirty="0"/>
          </a:p>
        </p:txBody>
      </p:sp>
      <p:sp>
        <p:nvSpPr>
          <p:cNvPr id="6" name="Content Placeholder 5"/>
          <p:cNvSpPr>
            <a:spLocks noGrp="1"/>
          </p:cNvSpPr>
          <p:nvPr>
            <p:ph sz="half" idx="1"/>
          </p:nvPr>
        </p:nvSpPr>
        <p:spPr/>
        <p:txBody>
          <a:bodyPr>
            <a:normAutofit fontScale="77500" lnSpcReduction="20000"/>
          </a:bodyPr>
          <a:lstStyle/>
          <a:p>
            <a:r>
              <a:rPr lang="en-US" dirty="0">
                <a:solidFill>
                  <a:schemeClr val="tx1"/>
                </a:solidFill>
              </a:rPr>
              <a:t>Stonewall,” the newly released movie about the 1969 rebellion that launched the modern gay liberation movement, is so bad it’s almost baffling. It seems beyond comprehension that people could take such an electric piece of history and make something this dull, miscast, misguided, badly written, bloated, schmaltzy and </a:t>
            </a:r>
            <a:r>
              <a:rPr lang="en-US" dirty="0" err="1">
                <a:solidFill>
                  <a:schemeClr val="tx1"/>
                </a:solidFill>
              </a:rPr>
              <a:t>shlocky</a:t>
            </a:r>
            <a:r>
              <a:rPr lang="en-US" dirty="0">
                <a:solidFill>
                  <a:schemeClr val="tx1"/>
                </a:solidFill>
              </a:rPr>
              <a:t> out of it, but director Roland </a:t>
            </a:r>
            <a:r>
              <a:rPr lang="en-US" dirty="0" err="1">
                <a:solidFill>
                  <a:schemeClr val="tx1"/>
                </a:solidFill>
              </a:rPr>
              <a:t>Emmerich</a:t>
            </a:r>
            <a:r>
              <a:rPr lang="en-US" dirty="0">
                <a:solidFill>
                  <a:schemeClr val="tx1"/>
                </a:solidFill>
              </a:rPr>
              <a:t> and screenwriter Jon Robin </a:t>
            </a:r>
            <a:r>
              <a:rPr lang="en-US" dirty="0" err="1">
                <a:solidFill>
                  <a:schemeClr val="tx1"/>
                </a:solidFill>
              </a:rPr>
              <a:t>Baitz</a:t>
            </a:r>
            <a:r>
              <a:rPr lang="en-US" dirty="0">
                <a:solidFill>
                  <a:schemeClr val="tx1"/>
                </a:solidFill>
              </a:rPr>
              <a:t> have managed it.</a:t>
            </a:r>
          </a:p>
        </p:txBody>
      </p:sp>
      <p:sp>
        <p:nvSpPr>
          <p:cNvPr id="7" name="Content Placeholder 6"/>
          <p:cNvSpPr>
            <a:spLocks noGrp="1"/>
          </p:cNvSpPr>
          <p:nvPr>
            <p:ph sz="half" idx="2"/>
          </p:nvPr>
        </p:nvSpPr>
        <p:spPr/>
        <p:txBody>
          <a:bodyPr>
            <a:normAutofit fontScale="77500" lnSpcReduction="20000"/>
          </a:bodyPr>
          <a:lstStyle/>
          <a:p>
            <a:endParaRPr lang="en-US"/>
          </a:p>
        </p:txBody>
      </p:sp>
      <p:pic>
        <p:nvPicPr>
          <p:cNvPr id="8" name="Picture 7"/>
          <p:cNvPicPr>
            <a:picLocks noChangeAspect="1"/>
          </p:cNvPicPr>
          <p:nvPr/>
        </p:nvPicPr>
        <p:blipFill>
          <a:blip r:embed="rId2"/>
          <a:stretch>
            <a:fillRect/>
          </a:stretch>
        </p:blipFill>
        <p:spPr>
          <a:xfrm>
            <a:off x="5508103" y="2438400"/>
            <a:ext cx="3270099" cy="3798912"/>
          </a:xfrm>
          <a:prstGeom prst="rect">
            <a:avLst/>
          </a:prstGeom>
        </p:spPr>
      </p:pic>
    </p:spTree>
    <p:extLst>
      <p:ext uri="{BB962C8B-B14F-4D97-AF65-F5344CB8AC3E}">
        <p14:creationId xmlns:p14="http://schemas.microsoft.com/office/powerpoint/2010/main" val="188217680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https://</a:t>
            </a:r>
            <a:r>
              <a:rPr lang="en-US" dirty="0" err="1" smtClean="0"/>
              <a:t>www.youtube.com</a:t>
            </a:r>
            <a:r>
              <a:rPr lang="en-US" dirty="0" smtClean="0"/>
              <a:t>/</a:t>
            </a:r>
            <a:r>
              <a:rPr lang="en-US" dirty="0" err="1" smtClean="0"/>
              <a:t>watch?v</a:t>
            </a:r>
            <a:r>
              <a:rPr lang="en-US" dirty="0" smtClean="0"/>
              <a:t>=LGEJmPwB4yI</a:t>
            </a:r>
            <a:br>
              <a:rPr lang="en-US" dirty="0" smtClean="0"/>
            </a:br>
            <a:endParaRPr lang="en-US" dirty="0"/>
          </a:p>
        </p:txBody>
      </p:sp>
      <p:sp>
        <p:nvSpPr>
          <p:cNvPr id="3" name="Content Placeholder 2"/>
          <p:cNvSpPr>
            <a:spLocks noGrp="1"/>
          </p:cNvSpPr>
          <p:nvPr>
            <p:ph sz="half" idx="1"/>
          </p:nvPr>
        </p:nvSpPr>
        <p:spPr/>
        <p:txBody>
          <a:bodyPr>
            <a:normAutofit fontScale="92500" lnSpcReduction="10000"/>
          </a:bodyPr>
          <a:lstStyle/>
          <a:p>
            <a:r>
              <a:rPr lang="en-US" dirty="0">
                <a:solidFill>
                  <a:schemeClr val="tx1"/>
                </a:solidFill>
              </a:rPr>
              <a:t>“Stonewall” caused a great deal of controversy before anyone had seen it, thanks to a </a:t>
            </a:r>
            <a:r>
              <a:rPr lang="en-US" dirty="0">
                <a:solidFill>
                  <a:schemeClr val="tx1"/>
                </a:solidFill>
                <a:hlinkClick r:id="rId2"/>
              </a:rPr>
              <a:t>trailer that pushed the real-life heroes of the riot—namely, trans people, drag queens, people of color and women—to the side in favor of a made-up white Midwesterner named Danny (played by Jeremy Irvine).</a:t>
            </a:r>
            <a:endParaRPr lang="en-US" dirty="0">
              <a:solidFill>
                <a:schemeClr val="tx1"/>
              </a:solidFill>
            </a:endParaRPr>
          </a:p>
        </p:txBody>
      </p:sp>
      <p:sp>
        <p:nvSpPr>
          <p:cNvPr id="4" name="Content Placeholder 3"/>
          <p:cNvSpPr>
            <a:spLocks noGrp="1"/>
          </p:cNvSpPr>
          <p:nvPr>
            <p:ph sz="half" idx="2"/>
          </p:nvPr>
        </p:nvSpPr>
        <p:spPr/>
        <p:txBody>
          <a:bodyPr>
            <a:normAutofit fontScale="92500" lnSpcReduction="10000"/>
          </a:bodyPr>
          <a:lstStyle/>
          <a:p>
            <a:endParaRPr lang="en-US"/>
          </a:p>
        </p:txBody>
      </p:sp>
      <p:pic>
        <p:nvPicPr>
          <p:cNvPr id="5" name="Picture 4"/>
          <p:cNvPicPr>
            <a:picLocks noChangeAspect="1"/>
          </p:cNvPicPr>
          <p:nvPr/>
        </p:nvPicPr>
        <p:blipFill>
          <a:blip r:embed="rId3"/>
          <a:stretch>
            <a:fillRect/>
          </a:stretch>
        </p:blipFill>
        <p:spPr>
          <a:xfrm>
            <a:off x="5650955" y="2438399"/>
            <a:ext cx="3127248" cy="3657601"/>
          </a:xfrm>
          <a:prstGeom prst="rect">
            <a:avLst/>
          </a:prstGeom>
        </p:spPr>
      </p:pic>
    </p:spTree>
    <p:extLst>
      <p:ext uri="{BB962C8B-B14F-4D97-AF65-F5344CB8AC3E}">
        <p14:creationId xmlns:p14="http://schemas.microsoft.com/office/powerpoint/2010/main" val="5117987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77500" lnSpcReduction="20000"/>
          </a:bodyPr>
          <a:lstStyle/>
          <a:p>
            <a:r>
              <a:rPr lang="en-US" dirty="0">
                <a:solidFill>
                  <a:schemeClr val="tx1"/>
                </a:solidFill>
              </a:rPr>
              <a:t>The modern LGBT civil rights movement began in 1969 with the </a:t>
            </a:r>
            <a:r>
              <a:rPr lang="en-US" dirty="0">
                <a:solidFill>
                  <a:schemeClr val="tx1"/>
                </a:solidFill>
                <a:hlinkClick r:id="rId2"/>
              </a:rPr>
              <a:t>Stonewall Riots, when police raided a gay bar called the Stonewall Inn. A scuffle broke out when a woman in handcuffs was escorted from the door of the bar to the waiting police wagon several times. She escaped repeatedly and fought with four of the police, swearing and shouting, for about ten minutes. Described as "a typical New York butch" and "a dyke–stone butch", she had been hit on the head by an officer with a </a:t>
            </a:r>
            <a:r>
              <a:rPr lang="en-US" dirty="0">
                <a:solidFill>
                  <a:schemeClr val="tx1"/>
                </a:solidFill>
                <a:hlinkClick r:id="rId3"/>
              </a:rPr>
              <a:t>baton for, as one witness claimed, complaining that her handcuffs were too tight.</a:t>
            </a:r>
            <a:r>
              <a:rPr lang="en-US" baseline="30000" dirty="0">
                <a:solidFill>
                  <a:schemeClr val="tx1"/>
                </a:solidFill>
                <a:hlinkClick r:id="rId3"/>
              </a:rPr>
              <a:t>[56]</a:t>
            </a:r>
            <a:r>
              <a:rPr lang="en-US" dirty="0">
                <a:solidFill>
                  <a:schemeClr val="tx1"/>
                </a:solidFill>
                <a:hlinkClick r:id="rId3"/>
              </a:rPr>
              <a:t> Bystanders recalled that the woman, whose identity remains unknown (</a:t>
            </a:r>
            <a:r>
              <a:rPr lang="en-US" dirty="0">
                <a:solidFill>
                  <a:schemeClr val="tx1"/>
                </a:solidFill>
                <a:hlinkClick r:id="rId4"/>
              </a:rPr>
              <a:t>Stormé DeLarverie, who was a lesbian, has been identified by some, including herself, as the woman, but accounts vary </a:t>
            </a:r>
            <a:r>
              <a:rPr lang="en-US" baseline="30000" dirty="0">
                <a:solidFill>
                  <a:schemeClr val="tx1"/>
                </a:solidFill>
                <a:hlinkClick r:id="rId4"/>
              </a:rPr>
              <a:t>[57][58]</a:t>
            </a:r>
            <a:r>
              <a:rPr lang="en-US" dirty="0">
                <a:solidFill>
                  <a:schemeClr val="tx1"/>
                </a:solidFill>
                <a:hlinkClick r:id="rId4"/>
              </a:rPr>
              <a:t>), sparked the crowd to fight when she looked at bystanders and shouted, "Why don't you guys do something?" After an officer picked her up and heaved her into the back of the wagon,</a:t>
            </a:r>
            <a:r>
              <a:rPr lang="en-US" baseline="30000" dirty="0">
                <a:solidFill>
                  <a:schemeClr val="tx1"/>
                </a:solidFill>
                <a:hlinkClick r:id="rId4"/>
              </a:rPr>
              <a:t>[59]</a:t>
            </a:r>
            <a:r>
              <a:rPr lang="en-US" dirty="0">
                <a:solidFill>
                  <a:schemeClr val="tx1"/>
                </a:solidFill>
                <a:hlinkClick r:id="rId4"/>
              </a:rPr>
              <a:t> the crowd became a mob and went "berserk": "It was at that moment that the scene became explosive."</a:t>
            </a:r>
            <a:endParaRPr lang="en-US" dirty="0">
              <a:solidFill>
                <a:schemeClr val="tx1"/>
              </a:solidFill>
            </a:endParaRPr>
          </a:p>
        </p:txBody>
      </p:sp>
    </p:spTree>
    <p:extLst>
      <p:ext uri="{BB962C8B-B14F-4D97-AF65-F5344CB8AC3E}">
        <p14:creationId xmlns:p14="http://schemas.microsoft.com/office/powerpoint/2010/main" val="136402408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did the National Festival of Light Do?</a:t>
            </a:r>
            <a:endParaRPr lang="en-US" dirty="0"/>
          </a:p>
        </p:txBody>
      </p:sp>
      <p:sp>
        <p:nvSpPr>
          <p:cNvPr id="3" name="Content Placeholder 2"/>
          <p:cNvSpPr>
            <a:spLocks noGrp="1"/>
          </p:cNvSpPr>
          <p:nvPr>
            <p:ph idx="1"/>
          </p:nvPr>
        </p:nvSpPr>
        <p:spPr/>
        <p:txBody>
          <a:bodyPr>
            <a:noAutofit/>
          </a:bodyPr>
          <a:lstStyle/>
          <a:p>
            <a:r>
              <a:rPr lang="en-US" sz="3600" dirty="0" smtClean="0"/>
              <a:t>Supported by Cliff Richards, </a:t>
            </a:r>
            <a:r>
              <a:rPr lang="en-US" sz="3600" dirty="0"/>
              <a:t>M</a:t>
            </a:r>
            <a:r>
              <a:rPr lang="en-US" sz="3600" dirty="0" smtClean="0"/>
              <a:t>ary Whitehouse, Malcom </a:t>
            </a:r>
            <a:r>
              <a:rPr lang="en-US" sz="3600" dirty="0" err="1" smtClean="0"/>
              <a:t>Muggerige</a:t>
            </a:r>
            <a:r>
              <a:rPr lang="en-US" sz="3600" dirty="0" smtClean="0"/>
              <a:t>, Lord </a:t>
            </a:r>
            <a:r>
              <a:rPr lang="en-US" sz="3600" dirty="0" err="1" smtClean="0"/>
              <a:t>Longford</a:t>
            </a:r>
            <a:r>
              <a:rPr lang="en-US" sz="3600" dirty="0" smtClean="0"/>
              <a:t> in 1970 to uphold Christian values – anti-gay and for ‘traditional’ marriage</a:t>
            </a:r>
          </a:p>
          <a:p>
            <a:pPr marL="0" indent="0">
              <a:buNone/>
            </a:pPr>
            <a:endParaRPr lang="en-US" sz="3600" dirty="0"/>
          </a:p>
        </p:txBody>
      </p:sp>
    </p:spTree>
    <p:extLst>
      <p:ext uri="{BB962C8B-B14F-4D97-AF65-F5344CB8AC3E}">
        <p14:creationId xmlns:p14="http://schemas.microsoft.com/office/powerpoint/2010/main" val="200249574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1970’s </a:t>
            </a:r>
            <a:endParaRPr lang="en-US" dirty="0"/>
          </a:p>
        </p:txBody>
      </p:sp>
      <p:pic>
        <p:nvPicPr>
          <p:cNvPr id="5" name="Picture Placeholder 4"/>
          <p:cNvPicPr>
            <a:picLocks noGrp="1" noChangeAspect="1"/>
          </p:cNvPicPr>
          <p:nvPr>
            <p:ph type="pic" idx="1"/>
          </p:nvPr>
        </p:nvPicPr>
        <p:blipFill>
          <a:blip r:embed="rId2"/>
          <a:srcRect t="17332" b="17332"/>
          <a:stretch>
            <a:fillRect/>
          </a:stretch>
        </p:blipFill>
        <p:spPr>
          <a:xfrm>
            <a:off x="1" y="857251"/>
            <a:ext cx="5921169" cy="5011616"/>
          </a:xfrm>
        </p:spPr>
      </p:pic>
      <p:sp>
        <p:nvSpPr>
          <p:cNvPr id="4" name="Text Placeholder 3"/>
          <p:cNvSpPr>
            <a:spLocks noGrp="1"/>
          </p:cNvSpPr>
          <p:nvPr>
            <p:ph type="body" sz="half" idx="2"/>
          </p:nvPr>
        </p:nvSpPr>
        <p:spPr/>
        <p:txBody>
          <a:bodyPr/>
          <a:lstStyle/>
          <a:p>
            <a:r>
              <a:rPr lang="en-US" dirty="0" smtClean="0"/>
              <a:t>Gay Liberation Poster</a:t>
            </a:r>
          </a:p>
          <a:p>
            <a:r>
              <a:rPr lang="en-US" b="1" dirty="0"/>
              <a:t>1970</a:t>
            </a:r>
            <a:r>
              <a:rPr lang="en-US" dirty="0"/>
              <a:t> </a:t>
            </a:r>
            <a:r>
              <a:rPr lang="en-US" dirty="0">
                <a:hlinkClick r:id="rId3"/>
              </a:rPr>
              <a:t>Gay Liberation Front (GLF) was established at </a:t>
            </a:r>
            <a:r>
              <a:rPr lang="en-US" dirty="0">
                <a:hlinkClick r:id="rId4"/>
              </a:rPr>
              <a:t>London School of Economics on 13 October, in response to debates many gay men and lesbians were having in Britain about the way they were treated.</a:t>
            </a:r>
            <a:endParaRPr lang="en-US" dirty="0"/>
          </a:p>
        </p:txBody>
      </p:sp>
    </p:spTree>
    <p:extLst>
      <p:ext uri="{BB962C8B-B14F-4D97-AF65-F5344CB8AC3E}">
        <p14:creationId xmlns:p14="http://schemas.microsoft.com/office/powerpoint/2010/main" val="27362600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US" dirty="0" smtClean="0"/>
              <a:t>When was the first British Gay Pride rally</a:t>
            </a:r>
            <a:endParaRPr lang="en-US" dirty="0"/>
          </a:p>
        </p:txBody>
      </p:sp>
      <p:sp>
        <p:nvSpPr>
          <p:cNvPr id="3" name="Content Placeholder 2"/>
          <p:cNvSpPr>
            <a:spLocks noGrp="1"/>
          </p:cNvSpPr>
          <p:nvPr>
            <p:ph idx="1"/>
          </p:nvPr>
        </p:nvSpPr>
        <p:spPr>
          <a:solidFill>
            <a:srgbClr val="92D050"/>
          </a:solidFill>
        </p:spPr>
        <p:txBody>
          <a:bodyPr/>
          <a:lstStyle/>
          <a:p>
            <a:r>
              <a:rPr lang="en-US" b="1" dirty="0"/>
              <a:t>1972</a:t>
            </a:r>
            <a:r>
              <a:rPr lang="en-US" dirty="0"/>
              <a:t> The First </a:t>
            </a:r>
            <a:r>
              <a:rPr lang="en-US" dirty="0">
                <a:hlinkClick r:id="rId2"/>
              </a:rPr>
              <a:t>British Gay Pride Rally was held in </a:t>
            </a:r>
            <a:r>
              <a:rPr lang="en-US" dirty="0">
                <a:hlinkClick r:id="rId3"/>
              </a:rPr>
              <a:t>London with 1000 people marching from </a:t>
            </a:r>
            <a:r>
              <a:rPr lang="en-US" dirty="0">
                <a:hlinkClick r:id="rId4"/>
              </a:rPr>
              <a:t>Trafalgar Square to </a:t>
            </a:r>
            <a:r>
              <a:rPr lang="en-US" dirty="0">
                <a:hlinkClick r:id="rId5"/>
              </a:rPr>
              <a:t>Hyde Park.</a:t>
            </a:r>
            <a:r>
              <a:rPr lang="en-US" baseline="30000" dirty="0">
                <a:hlinkClick r:id="rId5"/>
              </a:rPr>
              <a:t>[61]</a:t>
            </a:r>
            <a:r>
              <a:rPr lang="en-US" dirty="0">
                <a:hlinkClick r:id="rId5"/>
              </a:rPr>
              <a:t> Gay News, Britain's first gay newspaper was founded.</a:t>
            </a:r>
            <a:r>
              <a:rPr lang="en-US" baseline="30000" dirty="0">
                <a:hlinkClick r:id="rId5"/>
              </a:rPr>
              <a:t>[62</a:t>
            </a:r>
            <a:r>
              <a:rPr lang="en-US" baseline="30000" dirty="0" smtClean="0">
                <a:hlinkClick r:id="rId5"/>
              </a:rPr>
              <a:t>]</a:t>
            </a:r>
          </a:p>
          <a:p>
            <a:endParaRPr lang="en-US" baseline="30000" dirty="0">
              <a:hlinkClick r:id="rId5"/>
            </a:endParaRPr>
          </a:p>
          <a:p>
            <a:r>
              <a:rPr lang="en-US" sz="4400" baseline="30000" dirty="0" smtClean="0">
                <a:hlinkClick r:id="rId5"/>
              </a:rPr>
              <a:t>Gay Pride 2015</a:t>
            </a:r>
          </a:p>
          <a:p>
            <a:r>
              <a:rPr lang="en-US" dirty="0">
                <a:hlinkClick r:id="rId6"/>
              </a:rPr>
              <a:t>http://pinkuk.com/events</a:t>
            </a:r>
            <a:r>
              <a:rPr lang="en-US" dirty="0" smtClean="0">
                <a:hlinkClick r:id="rId6"/>
              </a:rPr>
              <a:t>/</a:t>
            </a:r>
            <a:endParaRPr lang="en-US" dirty="0" smtClean="0"/>
          </a:p>
          <a:p>
            <a:r>
              <a:rPr lang="en-US" dirty="0">
                <a:hlinkClick r:id="rId7"/>
              </a:rPr>
              <a:t>http://</a:t>
            </a:r>
            <a:r>
              <a:rPr lang="en-US" dirty="0" smtClean="0">
                <a:hlinkClick r:id="rId7"/>
              </a:rPr>
              <a:t>www.mirror.co.uk/news/world-news/gay-pride-2015-police-create-5969672</a:t>
            </a:r>
            <a:endParaRPr lang="en-US" dirty="0" smtClean="0">
              <a:hlinkClick r:id="rId5"/>
            </a:endParaRPr>
          </a:p>
          <a:p>
            <a:endParaRPr lang="en-US" dirty="0">
              <a:hlinkClick r:id="rId5"/>
            </a:endParaRPr>
          </a:p>
          <a:p>
            <a:endParaRPr lang="en-US" dirty="0">
              <a:hlinkClick r:id="rId5"/>
            </a:endParaRPr>
          </a:p>
          <a:p>
            <a:endParaRPr lang="en-US" dirty="0"/>
          </a:p>
        </p:txBody>
      </p:sp>
    </p:spTree>
    <p:extLst>
      <p:ext uri="{BB962C8B-B14F-4D97-AF65-F5344CB8AC3E}">
        <p14:creationId xmlns:p14="http://schemas.microsoft.com/office/powerpoint/2010/main" val="13704394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In what year was homosexuality </a:t>
            </a:r>
            <a:r>
              <a:rPr lang="en-US" dirty="0" err="1" smtClean="0"/>
              <a:t>decriminalised</a:t>
            </a:r>
            <a:r>
              <a:rPr lang="en-US" dirty="0" smtClean="0"/>
              <a:t> in the UK</a:t>
            </a:r>
            <a:endParaRPr lang="en-US" dirty="0"/>
          </a:p>
        </p:txBody>
      </p:sp>
      <p:sp>
        <p:nvSpPr>
          <p:cNvPr id="3" name="Content Placeholder 2"/>
          <p:cNvSpPr>
            <a:spLocks noGrp="1"/>
          </p:cNvSpPr>
          <p:nvPr>
            <p:ph idx="1"/>
          </p:nvPr>
        </p:nvSpPr>
        <p:spPr/>
        <p:txBody>
          <a:bodyPr/>
          <a:lstStyle/>
          <a:p>
            <a:r>
              <a:rPr lang="en-US" dirty="0" smtClean="0"/>
              <a:t>The Sexual Offences Act 1967</a:t>
            </a:r>
          </a:p>
          <a:p>
            <a:endParaRPr lang="en-US" dirty="0"/>
          </a:p>
          <a:p>
            <a:r>
              <a:rPr lang="en-US" dirty="0" smtClean="0"/>
              <a:t>Very interesting historical line</a:t>
            </a:r>
          </a:p>
          <a:p>
            <a:r>
              <a:rPr lang="en-US" dirty="0">
                <a:hlinkClick r:id="rId2"/>
              </a:rPr>
              <a:t>https://</a:t>
            </a:r>
            <a:r>
              <a:rPr lang="en-US" dirty="0" smtClean="0">
                <a:hlinkClick r:id="rId2"/>
              </a:rPr>
              <a:t>en.wikipedia.org/wiki/Timeline_of_LGBT_history</a:t>
            </a:r>
            <a:endParaRPr lang="en-US" dirty="0" smtClean="0"/>
          </a:p>
          <a:p>
            <a:endParaRPr lang="en-US" dirty="0"/>
          </a:p>
        </p:txBody>
      </p:sp>
    </p:spTree>
    <p:extLst>
      <p:ext uri="{BB962C8B-B14F-4D97-AF65-F5344CB8AC3E}">
        <p14:creationId xmlns:p14="http://schemas.microsoft.com/office/powerpoint/2010/main" val="163675965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Global </a:t>
            </a:r>
            <a:r>
              <a:rPr lang="en-US" dirty="0" smtClean="0"/>
              <a:t>anti-gay laws</a:t>
            </a:r>
            <a:endParaRPr lang="en-US" dirty="0"/>
          </a:p>
        </p:txBody>
      </p:sp>
      <p:sp>
        <p:nvSpPr>
          <p:cNvPr id="3" name="Content Placeholder 2"/>
          <p:cNvSpPr>
            <a:spLocks noGrp="1"/>
          </p:cNvSpPr>
          <p:nvPr>
            <p:ph idx="1"/>
          </p:nvPr>
        </p:nvSpPr>
        <p:spPr/>
        <p:txBody>
          <a:bodyPr/>
          <a:lstStyle/>
          <a:p>
            <a:r>
              <a:rPr lang="en-US" dirty="0">
                <a:hlinkClick r:id="rId2"/>
              </a:rPr>
              <a:t>http://76crimes.com/76-countries-where-homosexuality-is-illegal</a:t>
            </a:r>
            <a:r>
              <a:rPr lang="en-US" dirty="0" smtClean="0">
                <a:hlinkClick r:id="rId2"/>
              </a:rPr>
              <a:t>/</a:t>
            </a:r>
            <a:endParaRPr lang="en-US" dirty="0" smtClean="0"/>
          </a:p>
          <a:p>
            <a:endParaRPr lang="en-US" dirty="0"/>
          </a:p>
        </p:txBody>
      </p:sp>
    </p:spTree>
    <p:extLst>
      <p:ext uri="{BB962C8B-B14F-4D97-AF65-F5344CB8AC3E}">
        <p14:creationId xmlns:p14="http://schemas.microsoft.com/office/powerpoint/2010/main" val="21289271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dirty="0" smtClean="0"/>
              <a:t>LGBTQ </a:t>
            </a:r>
            <a:r>
              <a:rPr lang="en-GB" dirty="0" err="1" smtClean="0"/>
              <a:t>Pychology</a:t>
            </a:r>
            <a:endParaRPr lang="en-GB" dirty="0"/>
          </a:p>
        </p:txBody>
      </p:sp>
      <p:sp>
        <p:nvSpPr>
          <p:cNvPr id="3" name="Content Placeholder 2"/>
          <p:cNvSpPr>
            <a:spLocks noGrp="1"/>
          </p:cNvSpPr>
          <p:nvPr>
            <p:ph idx="1"/>
          </p:nvPr>
        </p:nvSpPr>
        <p:spPr>
          <a:solidFill>
            <a:srgbClr val="92D050"/>
          </a:solidFill>
        </p:spPr>
        <p:txBody>
          <a:bodyPr/>
          <a:lstStyle/>
          <a:p>
            <a:r>
              <a:rPr lang="en-GB" dirty="0" smtClean="0"/>
              <a:t>Lesbian, gay, bisexual, trans and queer (LGBTQ) psychology is … a branch of psychology concerned with the lives of LGBTQ people.</a:t>
            </a:r>
          </a:p>
          <a:p>
            <a:r>
              <a:rPr lang="en-GB" dirty="0" smtClean="0"/>
              <a:t>Psychology of sexuality</a:t>
            </a:r>
          </a:p>
          <a:p>
            <a:r>
              <a:rPr lang="en-GB" dirty="0" smtClean="0"/>
              <a:t>Has a much broader focus, examining many different aspects of the lives of LGBTQ people…</a:t>
            </a:r>
            <a:endParaRPr lang="en-GB" dirty="0"/>
          </a:p>
        </p:txBody>
      </p:sp>
    </p:spTree>
    <p:extLst>
      <p:ext uri="{BB962C8B-B14F-4D97-AF65-F5344CB8AC3E}">
        <p14:creationId xmlns:p14="http://schemas.microsoft.com/office/powerpoint/2010/main" val="106887976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dirty="0" smtClean="0"/>
              <a:t>Research</a:t>
            </a:r>
            <a:br>
              <a:rPr lang="en-GB" dirty="0" smtClean="0"/>
            </a:br>
            <a:r>
              <a:rPr lang="en-GB" dirty="0" smtClean="0"/>
              <a:t>Clark et al.</a:t>
            </a:r>
            <a:endParaRPr lang="en-GB" dirty="0"/>
          </a:p>
        </p:txBody>
      </p:sp>
      <p:sp>
        <p:nvSpPr>
          <p:cNvPr id="3" name="Content Placeholder 2"/>
          <p:cNvSpPr>
            <a:spLocks noGrp="1"/>
          </p:cNvSpPr>
          <p:nvPr>
            <p:ph idx="1"/>
          </p:nvPr>
        </p:nvSpPr>
        <p:spPr>
          <a:solidFill>
            <a:srgbClr val="92D050"/>
          </a:solidFill>
        </p:spPr>
        <p:txBody>
          <a:bodyPr/>
          <a:lstStyle/>
          <a:p>
            <a:r>
              <a:rPr lang="en-GB" dirty="0" smtClean="0"/>
              <a:t>Until recently most psychologists (and professionals in related disciplines such as psychiatry) supported the view that homosexuality was a mental illness.</a:t>
            </a:r>
          </a:p>
          <a:p>
            <a:r>
              <a:rPr lang="en-GB" dirty="0" smtClean="0"/>
              <a:t>‘Gay affirmative’ psychology/therapy – developed in the 1970s to challenge this view – claiming that homosexuals are psychologically healthy, ‘normal ‘ individuals.</a:t>
            </a:r>
            <a:endParaRPr lang="en-GB" dirty="0"/>
          </a:p>
        </p:txBody>
      </p:sp>
    </p:spTree>
    <p:extLst>
      <p:ext uri="{BB962C8B-B14F-4D97-AF65-F5344CB8AC3E}">
        <p14:creationId xmlns:p14="http://schemas.microsoft.com/office/powerpoint/2010/main" val="108220721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Research</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Most research has focused on heterosexual and non-trans people.</a:t>
            </a:r>
          </a:p>
          <a:p>
            <a:r>
              <a:rPr lang="en-GB" dirty="0" smtClean="0"/>
              <a:t>LGBTQ people are given little or no consideration within mainstream psychology.</a:t>
            </a:r>
          </a:p>
          <a:p>
            <a:r>
              <a:rPr lang="en-GB" dirty="0" smtClean="0"/>
              <a:t>E.G, most research is based on heterosexual mothers, and prejudice against LGBTQ people is given scant attention in social psychological research on prejudice.</a:t>
            </a:r>
            <a:endParaRPr lang="en-GB" dirty="0"/>
          </a:p>
        </p:txBody>
      </p:sp>
      <p:sp>
        <p:nvSpPr>
          <p:cNvPr id="5" name="Content Placeholder 4"/>
          <p:cNvSpPr>
            <a:spLocks noGrp="1"/>
          </p:cNvSpPr>
          <p:nvPr>
            <p:ph sz="half" idx="2"/>
          </p:nvPr>
        </p:nvSpPr>
        <p:spPr/>
        <p:txBody>
          <a:bodyPr>
            <a:normAutofit fontScale="85000" lnSpcReduction="10000"/>
          </a:bodyPr>
          <a:lstStyle/>
          <a:p>
            <a:endParaRPr lang="en-GB" dirty="0"/>
          </a:p>
        </p:txBody>
      </p:sp>
      <p:pic>
        <p:nvPicPr>
          <p:cNvPr id="2" name="Picture 1"/>
          <p:cNvPicPr>
            <a:picLocks noChangeAspect="1"/>
          </p:cNvPicPr>
          <p:nvPr/>
        </p:nvPicPr>
        <p:blipFill>
          <a:blip r:embed="rId2"/>
          <a:stretch>
            <a:fillRect/>
          </a:stretch>
        </p:blipFill>
        <p:spPr>
          <a:xfrm>
            <a:off x="5650955" y="2438399"/>
            <a:ext cx="3127247" cy="3657601"/>
          </a:xfrm>
          <a:prstGeom prst="rect">
            <a:avLst/>
          </a:prstGeom>
        </p:spPr>
      </p:pic>
    </p:spTree>
    <p:extLst>
      <p:ext uri="{BB962C8B-B14F-4D97-AF65-F5344CB8AC3E}">
        <p14:creationId xmlns:p14="http://schemas.microsoft.com/office/powerpoint/2010/main" val="71659977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dirty="0" smtClean="0"/>
              <a:t>LGBTQ psychologists believe that if psychology is to be a true ‘psychology of people’, then it must examine the experiences of all people and be open to the ways in which people’s lives differ</a:t>
            </a:r>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357477312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Gay affirmative therapy</a:t>
            </a:r>
            <a:endParaRPr lang="en-GB" dirty="0"/>
          </a:p>
        </p:txBody>
      </p:sp>
      <p:sp>
        <p:nvSpPr>
          <p:cNvPr id="3" name="Content Placeholder 2"/>
          <p:cNvSpPr>
            <a:spLocks noGrp="1"/>
          </p:cNvSpPr>
          <p:nvPr>
            <p:ph sz="half" idx="1"/>
          </p:nvPr>
        </p:nvSpPr>
        <p:spPr/>
        <p:txBody>
          <a:bodyPr>
            <a:normAutofit fontScale="47500" lnSpcReduction="20000"/>
          </a:bodyPr>
          <a:lstStyle/>
          <a:p>
            <a:r>
              <a:rPr lang="en-GB" sz="3300" dirty="0" smtClean="0"/>
              <a:t>‘mainstream psychology – dealing with staple topics such as education, work and leisure, lifespan development, parenting, health and so on – simply ignored lesbianism and gay men altogether, as though lesbian and gay men never attended school, didn’t have jobs or </a:t>
            </a:r>
            <a:r>
              <a:rPr lang="en-GB" sz="3300" dirty="0" err="1" smtClean="0"/>
              <a:t>leasure</a:t>
            </a:r>
            <a:r>
              <a:rPr lang="en-GB" sz="3300" dirty="0" smtClean="0"/>
              <a:t> activities, didn’t grow up or grow old, never had children, never got ill and so on,’</a:t>
            </a:r>
          </a:p>
          <a:p>
            <a:r>
              <a:rPr lang="en-GB" sz="3300" dirty="0" smtClean="0"/>
              <a:t>(Coyle, 2002, p.2 in Clarke p.15)</a:t>
            </a:r>
          </a:p>
          <a:p>
            <a:endParaRPr lang="en-GB" dirty="0"/>
          </a:p>
        </p:txBody>
      </p:sp>
      <p:sp>
        <p:nvSpPr>
          <p:cNvPr id="4" name="Content Placeholder 3"/>
          <p:cNvSpPr>
            <a:spLocks noGrp="1"/>
          </p:cNvSpPr>
          <p:nvPr>
            <p:ph sz="half" idx="2"/>
          </p:nvPr>
        </p:nvSpPr>
        <p:spPr/>
        <p:txBody>
          <a:bodyPr>
            <a:noAutofit/>
          </a:bodyPr>
          <a:lstStyle/>
          <a:p>
            <a:r>
              <a:rPr lang="en-GB" sz="1400" dirty="0" smtClean="0"/>
              <a:t>Highly distorted image</a:t>
            </a:r>
          </a:p>
          <a:p>
            <a:r>
              <a:rPr lang="en-GB" sz="1400" dirty="0" smtClean="0"/>
              <a:t>GAT</a:t>
            </a:r>
          </a:p>
          <a:p>
            <a:r>
              <a:rPr lang="en-GB" sz="1400" dirty="0" smtClean="0"/>
              <a:t>Initially the research tried to emphasis the ‘normality’ of sexual ‘deviance’ by comparing it favourable with heterosexual similarities.</a:t>
            </a:r>
          </a:p>
          <a:p>
            <a:r>
              <a:rPr lang="en-GB" sz="1400" dirty="0" smtClean="0"/>
              <a:t>The initial research had almost exclusively been about gay men</a:t>
            </a:r>
          </a:p>
          <a:p>
            <a:r>
              <a:rPr lang="en-GB" sz="1400" dirty="0" smtClean="0"/>
              <a:t>Research methodology moved into positivistic-empiricist studies to reduce bias.</a:t>
            </a:r>
          </a:p>
          <a:p>
            <a:r>
              <a:rPr lang="en-GB" sz="1400" dirty="0" smtClean="0"/>
              <a:t>Clarke 15-17 – transgender studies and bisexual studies.</a:t>
            </a:r>
            <a:endParaRPr lang="en-GB" sz="1400" dirty="0"/>
          </a:p>
        </p:txBody>
      </p:sp>
    </p:spTree>
    <p:extLst>
      <p:ext uri="{BB962C8B-B14F-4D97-AF65-F5344CB8AC3E}">
        <p14:creationId xmlns:p14="http://schemas.microsoft.com/office/powerpoint/2010/main" val="267950361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Critical emergence-alternative perspective/critical psychology</a:t>
            </a:r>
            <a:endParaRPr lang="en-GB" dirty="0"/>
          </a:p>
        </p:txBody>
      </p:sp>
      <p:sp>
        <p:nvSpPr>
          <p:cNvPr id="5" name="Text Placeholder 4"/>
          <p:cNvSpPr>
            <a:spLocks noGrp="1"/>
          </p:cNvSpPr>
          <p:nvPr>
            <p:ph type="body" idx="1"/>
          </p:nvPr>
        </p:nvSpPr>
        <p:spPr/>
        <p:txBody>
          <a:bodyPr/>
          <a:lstStyle/>
          <a:p>
            <a:r>
              <a:rPr lang="en-GB" dirty="0" smtClean="0"/>
              <a:t>Two influential British studies</a:t>
            </a:r>
            <a:endParaRPr lang="en-GB" dirty="0"/>
          </a:p>
        </p:txBody>
      </p:sp>
      <p:sp>
        <p:nvSpPr>
          <p:cNvPr id="3" name="Content Placeholder 2"/>
          <p:cNvSpPr>
            <a:spLocks noGrp="1"/>
          </p:cNvSpPr>
          <p:nvPr>
            <p:ph sz="half" idx="2"/>
          </p:nvPr>
        </p:nvSpPr>
        <p:spPr/>
        <p:txBody>
          <a:bodyPr>
            <a:normAutofit fontScale="85000" lnSpcReduction="20000"/>
          </a:bodyPr>
          <a:lstStyle/>
          <a:p>
            <a:r>
              <a:rPr lang="en-GB" dirty="0" smtClean="0"/>
              <a:t>June </a:t>
            </a:r>
            <a:r>
              <a:rPr lang="en-GB" dirty="0"/>
              <a:t>H. </a:t>
            </a:r>
            <a:r>
              <a:rPr lang="en-GB" dirty="0" err="1"/>
              <a:t>Hopkin</a:t>
            </a:r>
            <a:r>
              <a:rPr lang="en-GB" dirty="0"/>
              <a:t> (1969) can be seen as an equivalent to Hooker – </a:t>
            </a:r>
            <a:r>
              <a:rPr lang="en-GB" dirty="0" err="1"/>
              <a:t>Hopkin’s</a:t>
            </a:r>
            <a:r>
              <a:rPr lang="en-GB" dirty="0"/>
              <a:t> study ‘on the lesbian personality’ – found no personality factors  difference between heterosexual and lesbian </a:t>
            </a:r>
          </a:p>
          <a:p>
            <a:r>
              <a:rPr lang="en-GB" dirty="0" smtClean="0"/>
              <a:t>1981 Hart &amp; Richardson </a:t>
            </a:r>
            <a:r>
              <a:rPr lang="en-GB" i="1" dirty="0" smtClean="0"/>
              <a:t>The theory and practice of homosexuality</a:t>
            </a:r>
            <a:endParaRPr lang="en-GB" dirty="0"/>
          </a:p>
        </p:txBody>
      </p:sp>
      <p:sp>
        <p:nvSpPr>
          <p:cNvPr id="6" name="Text Placeholder 5"/>
          <p:cNvSpPr>
            <a:spLocks noGrp="1"/>
          </p:cNvSpPr>
          <p:nvPr>
            <p:ph type="body" sz="quarter" idx="3"/>
          </p:nvPr>
        </p:nvSpPr>
        <p:spPr/>
        <p:txBody>
          <a:bodyPr/>
          <a:lstStyle/>
          <a:p>
            <a:endParaRPr lang="en-GB"/>
          </a:p>
        </p:txBody>
      </p:sp>
      <p:sp>
        <p:nvSpPr>
          <p:cNvPr id="4" name="Content Placeholder 3"/>
          <p:cNvSpPr>
            <a:spLocks noGrp="1"/>
          </p:cNvSpPr>
          <p:nvPr>
            <p:ph sz="quarter" idx="4"/>
          </p:nvPr>
        </p:nvSpPr>
        <p:spPr/>
        <p:txBody>
          <a:bodyPr>
            <a:normAutofit fontScale="85000" lnSpcReduction="20000"/>
          </a:bodyPr>
          <a:lstStyle/>
          <a:p>
            <a:r>
              <a:rPr lang="en-GB" dirty="0"/>
              <a:t>Challenged the ‘just the same’ ‘normality of research</a:t>
            </a:r>
          </a:p>
          <a:p>
            <a:r>
              <a:rPr lang="en-GB" dirty="0"/>
              <a:t>Challenged ‘difference’ as problematic</a:t>
            </a:r>
          </a:p>
          <a:p>
            <a:r>
              <a:rPr lang="en-GB" dirty="0" smtClean="0"/>
              <a:t>Also drew attention – that gay men and lesbians were different population groups</a:t>
            </a:r>
          </a:p>
          <a:p>
            <a:r>
              <a:rPr lang="en-GB" dirty="0" smtClean="0"/>
              <a:t>And th</a:t>
            </a:r>
            <a:r>
              <a:rPr lang="en-GB" dirty="0"/>
              <a:t>e</a:t>
            </a:r>
            <a:r>
              <a:rPr lang="en-GB" dirty="0" smtClean="0"/>
              <a:t> political implications of homosexual theories</a:t>
            </a:r>
            <a:endParaRPr lang="en-GB" dirty="0"/>
          </a:p>
        </p:txBody>
      </p:sp>
    </p:spTree>
    <p:extLst>
      <p:ext uri="{BB962C8B-B14F-4D97-AF65-F5344CB8AC3E}">
        <p14:creationId xmlns:p14="http://schemas.microsoft.com/office/powerpoint/2010/main" val="221317120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Kitzinger’s</a:t>
            </a:r>
            <a:endParaRPr lang="en-GB" dirty="0"/>
          </a:p>
        </p:txBody>
      </p:sp>
      <p:sp>
        <p:nvSpPr>
          <p:cNvPr id="3" name="Text Placeholder 2"/>
          <p:cNvSpPr>
            <a:spLocks noGrp="1"/>
          </p:cNvSpPr>
          <p:nvPr>
            <p:ph type="body" idx="1"/>
          </p:nvPr>
        </p:nvSpPr>
        <p:spPr/>
        <p:txBody>
          <a:bodyPr/>
          <a:lstStyle/>
          <a:p>
            <a:r>
              <a:rPr lang="en-GB" dirty="0" smtClean="0"/>
              <a:t>Landmark book</a:t>
            </a:r>
            <a:endParaRPr lang="en-GB" dirty="0"/>
          </a:p>
        </p:txBody>
      </p:sp>
      <p:sp>
        <p:nvSpPr>
          <p:cNvPr id="4" name="Content Placeholder 3"/>
          <p:cNvSpPr>
            <a:spLocks noGrp="1"/>
          </p:cNvSpPr>
          <p:nvPr>
            <p:ph sz="half" idx="2"/>
          </p:nvPr>
        </p:nvSpPr>
        <p:spPr/>
        <p:txBody>
          <a:bodyPr>
            <a:normAutofit fontScale="77500" lnSpcReduction="20000"/>
          </a:bodyPr>
          <a:lstStyle/>
          <a:p>
            <a:r>
              <a:rPr lang="en-GB" i="1" dirty="0" smtClean="0"/>
              <a:t>The social construction of lesbianism</a:t>
            </a:r>
          </a:p>
          <a:p>
            <a:r>
              <a:rPr lang="en-GB" dirty="0" smtClean="0"/>
              <a:t>Critical of gay male bias in research</a:t>
            </a:r>
          </a:p>
          <a:p>
            <a:r>
              <a:rPr lang="en-GB" dirty="0"/>
              <a:t>The critical approach challenged the liberal-humanistic ‘just the same’ – universalistic approach ‘as the positivist-empiricist model that pervaded research in the </a:t>
            </a:r>
            <a:r>
              <a:rPr lang="en-GB" dirty="0" smtClean="0"/>
              <a:t>USA’</a:t>
            </a:r>
            <a:endParaRPr lang="en-GB" dirty="0"/>
          </a:p>
          <a:p>
            <a:endParaRPr lang="en-GB" dirty="0"/>
          </a:p>
        </p:txBody>
      </p:sp>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normAutofit/>
          </a:bodyPr>
          <a:lstStyle/>
          <a:p>
            <a:r>
              <a:rPr lang="en-GB" dirty="0" smtClean="0"/>
              <a:t>Research began to widen into people’s lives as they are lived</a:t>
            </a:r>
          </a:p>
          <a:p>
            <a:r>
              <a:rPr lang="en-GB" dirty="0" smtClean="0"/>
              <a:t>Further challenged </a:t>
            </a:r>
            <a:r>
              <a:rPr lang="en-GB" dirty="0" err="1" smtClean="0"/>
              <a:t>heteronormativity</a:t>
            </a:r>
            <a:r>
              <a:rPr lang="en-GB" dirty="0" smtClean="0"/>
              <a:t> of societies. </a:t>
            </a:r>
            <a:endParaRPr lang="en-GB" dirty="0"/>
          </a:p>
        </p:txBody>
      </p:sp>
    </p:spTree>
    <p:extLst>
      <p:ext uri="{BB962C8B-B14F-4D97-AF65-F5344CB8AC3E}">
        <p14:creationId xmlns:p14="http://schemas.microsoft.com/office/powerpoint/2010/main" val="22924369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Professional recognition</a:t>
            </a:r>
            <a:endParaRPr lang="en-GB" dirty="0"/>
          </a:p>
        </p:txBody>
      </p:sp>
      <p:sp>
        <p:nvSpPr>
          <p:cNvPr id="3" name="Text Placeholder 2"/>
          <p:cNvSpPr>
            <a:spLocks noGrp="1"/>
          </p:cNvSpPr>
          <p:nvPr>
            <p:ph type="body" idx="1"/>
          </p:nvPr>
        </p:nvSpPr>
        <p:spPr/>
        <p:txBody>
          <a:bodyPr/>
          <a:lstStyle/>
          <a:p>
            <a:r>
              <a:rPr lang="en-GB" dirty="0" smtClean="0"/>
              <a:t>APA</a:t>
            </a:r>
            <a:endParaRPr lang="en-GB" dirty="0"/>
          </a:p>
        </p:txBody>
      </p:sp>
      <p:sp>
        <p:nvSpPr>
          <p:cNvPr id="4" name="Content Placeholder 3"/>
          <p:cNvSpPr>
            <a:spLocks noGrp="1"/>
          </p:cNvSpPr>
          <p:nvPr>
            <p:ph sz="half" idx="2"/>
          </p:nvPr>
        </p:nvSpPr>
        <p:spPr/>
        <p:txBody>
          <a:bodyPr/>
          <a:lstStyle/>
          <a:p>
            <a:pPr marL="0" indent="0">
              <a:buNone/>
            </a:pPr>
            <a:r>
              <a:rPr lang="en-GB" dirty="0" smtClean="0"/>
              <a:t>1984 Division 44 The Society for the Psychological Study of Lesbian and Gay Issues – 1</a:t>
            </a:r>
            <a:r>
              <a:rPr lang="en-GB" baseline="30000" dirty="0" smtClean="0"/>
              <a:t>st</a:t>
            </a:r>
            <a:r>
              <a:rPr lang="en-GB" dirty="0" smtClean="0"/>
              <a:t> professional body of its kind</a:t>
            </a:r>
          </a:p>
          <a:p>
            <a:pPr marL="0" indent="0">
              <a:buNone/>
            </a:pPr>
            <a:r>
              <a:rPr lang="en-GB" dirty="0" smtClean="0"/>
              <a:t>See Clarke 19-20 for further development.</a:t>
            </a:r>
            <a:endParaRPr lang="en-GB" dirty="0"/>
          </a:p>
        </p:txBody>
      </p:sp>
      <p:sp>
        <p:nvSpPr>
          <p:cNvPr id="5" name="Text Placeholder 4"/>
          <p:cNvSpPr>
            <a:spLocks noGrp="1"/>
          </p:cNvSpPr>
          <p:nvPr>
            <p:ph type="body" sz="quarter" idx="3"/>
          </p:nvPr>
        </p:nvSpPr>
        <p:spPr/>
        <p:txBody>
          <a:bodyPr/>
          <a:lstStyle/>
          <a:p>
            <a:r>
              <a:rPr lang="en-GB" dirty="0" smtClean="0"/>
              <a:t>BPS</a:t>
            </a:r>
            <a:endParaRPr lang="en-GB" dirty="0"/>
          </a:p>
        </p:txBody>
      </p:sp>
      <p:sp>
        <p:nvSpPr>
          <p:cNvPr id="6" name="Content Placeholder 5"/>
          <p:cNvSpPr>
            <a:spLocks noGrp="1"/>
          </p:cNvSpPr>
          <p:nvPr>
            <p:ph sz="quarter" idx="4"/>
          </p:nvPr>
        </p:nvSpPr>
        <p:spPr/>
        <p:txBody>
          <a:bodyPr>
            <a:normAutofit fontScale="70000" lnSpcReduction="20000"/>
          </a:bodyPr>
          <a:lstStyle/>
          <a:p>
            <a:r>
              <a:rPr lang="en-GB" dirty="0" smtClean="0"/>
              <a:t>‘endured a longer struggle to achieve professional recognition’ p.19</a:t>
            </a:r>
          </a:p>
          <a:p>
            <a:r>
              <a:rPr lang="en-GB" dirty="0" smtClean="0"/>
              <a:t>1998 a Lesbian and Gay Psychology section after 10 years of campaigning after 4 rejections</a:t>
            </a:r>
          </a:p>
          <a:p>
            <a:r>
              <a:rPr lang="en-GB" dirty="0" smtClean="0"/>
              <a:t>1,623 against</a:t>
            </a:r>
          </a:p>
          <a:p>
            <a:r>
              <a:rPr lang="en-GB" dirty="0" smtClean="0"/>
              <a:t>1,988 for</a:t>
            </a:r>
          </a:p>
          <a:p>
            <a:r>
              <a:rPr lang="en-GB" dirty="0" err="1" smtClean="0"/>
              <a:t>Heteronormativity</a:t>
            </a:r>
            <a:r>
              <a:rPr lang="en-GB" dirty="0" smtClean="0"/>
              <a:t> lies deep within psychology – Clarke p.20</a:t>
            </a:r>
            <a:endParaRPr lang="en-GB" dirty="0"/>
          </a:p>
        </p:txBody>
      </p:sp>
    </p:spTree>
    <p:extLst>
      <p:ext uri="{BB962C8B-B14F-4D97-AF65-F5344CB8AC3E}">
        <p14:creationId xmlns:p14="http://schemas.microsoft.com/office/powerpoint/2010/main" val="298882368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Gaps in Research – Clarke p.21</a:t>
            </a:r>
            <a:endParaRPr lang="en-GB" dirty="0"/>
          </a:p>
        </p:txBody>
      </p:sp>
      <p:sp>
        <p:nvSpPr>
          <p:cNvPr id="7" name="Content Placeholder 6"/>
          <p:cNvSpPr>
            <a:spLocks noGrp="1"/>
          </p:cNvSpPr>
          <p:nvPr>
            <p:ph sz="half" idx="1"/>
          </p:nvPr>
        </p:nvSpPr>
        <p:spPr/>
        <p:txBody>
          <a:bodyPr>
            <a:normAutofit/>
          </a:bodyPr>
          <a:lstStyle/>
          <a:p>
            <a:r>
              <a:rPr lang="en-GB" dirty="0" smtClean="0"/>
              <a:t>The lives of LGBTQ outside of the USA</a:t>
            </a:r>
          </a:p>
          <a:p>
            <a:r>
              <a:rPr lang="en-GB" dirty="0" smtClean="0"/>
              <a:t>Diversity within LGBTQ communities</a:t>
            </a:r>
          </a:p>
          <a:p>
            <a:r>
              <a:rPr lang="en-GB" dirty="0" smtClean="0"/>
              <a:t>Marginalised sexual and gender identities and practices outside the cultural west</a:t>
            </a:r>
          </a:p>
        </p:txBody>
      </p:sp>
      <p:sp>
        <p:nvSpPr>
          <p:cNvPr id="8" name="Content Placeholder 7"/>
          <p:cNvSpPr>
            <a:spLocks noGrp="1"/>
          </p:cNvSpPr>
          <p:nvPr>
            <p:ph sz="half" idx="2"/>
          </p:nvPr>
        </p:nvSpPr>
        <p:spPr/>
        <p:txBody>
          <a:bodyPr>
            <a:normAutofit/>
          </a:bodyPr>
          <a:lstStyle/>
          <a:p>
            <a:r>
              <a:rPr lang="en-GB" dirty="0"/>
              <a:t>Lenses other than sexuality</a:t>
            </a:r>
          </a:p>
          <a:p>
            <a:endParaRPr lang="en-GB" dirty="0" smtClean="0"/>
          </a:p>
          <a:p>
            <a:r>
              <a:rPr lang="en-GB" dirty="0" smtClean="0"/>
              <a:t>Alternative models of sexuality</a:t>
            </a:r>
          </a:p>
          <a:p>
            <a:r>
              <a:rPr lang="en-GB" dirty="0" smtClean="0"/>
              <a:t>Theoretical diversity</a:t>
            </a:r>
          </a:p>
          <a:p>
            <a:r>
              <a:rPr lang="en-GB" dirty="0" smtClean="0"/>
              <a:t>Methodological diversity</a:t>
            </a:r>
          </a:p>
          <a:p>
            <a:r>
              <a:rPr lang="en-GB" dirty="0" smtClean="0"/>
              <a:t>Intersex </a:t>
            </a:r>
            <a:endParaRPr lang="en-GB" dirty="0"/>
          </a:p>
        </p:txBody>
      </p:sp>
    </p:spTree>
    <p:extLst>
      <p:ext uri="{BB962C8B-B14F-4D97-AF65-F5344CB8AC3E}">
        <p14:creationId xmlns:p14="http://schemas.microsoft.com/office/powerpoint/2010/main" val="279028383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LBGTQ</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Unsettled term</a:t>
            </a:r>
          </a:p>
          <a:p>
            <a:r>
              <a:rPr lang="en-GB" dirty="0" smtClean="0"/>
              <a:t>Most often associated with western cultures</a:t>
            </a:r>
          </a:p>
          <a:p>
            <a:r>
              <a:rPr lang="en-GB" dirty="0" smtClean="0"/>
              <a:t>Non-western culture use different language and concepts to describe variation in sexual and gender identities and practices</a:t>
            </a:r>
          </a:p>
          <a:p>
            <a:r>
              <a:rPr lang="en-GB" dirty="0" smtClean="0"/>
              <a:t>Globally a great variety of cultural and political responses</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No agreement to how broad the field is</a:t>
            </a:r>
          </a:p>
          <a:p>
            <a:r>
              <a:rPr lang="en-GB" dirty="0" smtClean="0"/>
              <a:t>How useful are identity categories such as ‘bisexual’, ‘lesbian’</a:t>
            </a:r>
          </a:p>
          <a:p>
            <a:r>
              <a:rPr lang="en-GB" dirty="0" smtClean="0"/>
              <a:t>Queer theorists argue against their regulatory and normative function</a:t>
            </a:r>
          </a:p>
          <a:p>
            <a:r>
              <a:rPr lang="en-GB" dirty="0" smtClean="0"/>
              <a:t>Others say needed for identification and voice.</a:t>
            </a:r>
            <a:endParaRPr lang="en-GB" dirty="0"/>
          </a:p>
          <a:p>
            <a:endParaRPr lang="en-GB" dirty="0"/>
          </a:p>
        </p:txBody>
      </p:sp>
    </p:spTree>
    <p:extLst>
      <p:ext uri="{BB962C8B-B14F-4D97-AF65-F5344CB8AC3E}">
        <p14:creationId xmlns:p14="http://schemas.microsoft.com/office/powerpoint/2010/main" val="1720456904"/>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Clarke p.6 LGBTQ Psychology</a:t>
            </a:r>
            <a:endParaRPr lang="en-GB" dirty="0"/>
          </a:p>
        </p:txBody>
      </p:sp>
      <p:sp>
        <p:nvSpPr>
          <p:cNvPr id="6" name="Content Placeholder 5"/>
          <p:cNvSpPr>
            <a:spLocks noGrp="1"/>
          </p:cNvSpPr>
          <p:nvPr>
            <p:ph idx="1"/>
          </p:nvPr>
        </p:nvSpPr>
        <p:spPr/>
        <p:txBody>
          <a:bodyPr/>
          <a:lstStyle/>
          <a:p>
            <a:r>
              <a:rPr lang="en-GB" dirty="0" smtClean="0"/>
              <a:t>‘It seeks to promote LGBTQ concerns as legitimate foci for psychological research and promote non-heterosexist, non-</a:t>
            </a:r>
            <a:r>
              <a:rPr lang="en-GB" dirty="0" err="1" smtClean="0"/>
              <a:t>genderist</a:t>
            </a:r>
            <a:r>
              <a:rPr lang="en-GB" dirty="0" smtClean="0"/>
              <a:t> and inclusive approaches to psychological research and practice. It provides a range of psychological perspectives on the lives and experiences of LGBTQ people and on LGBTQ sexualities </a:t>
            </a:r>
            <a:r>
              <a:rPr lang="en-GB" smtClean="0"/>
              <a:t>and gender’.</a:t>
            </a:r>
            <a:endParaRPr lang="en-GB" dirty="0"/>
          </a:p>
        </p:txBody>
      </p:sp>
    </p:spTree>
    <p:extLst>
      <p:ext uri="{BB962C8B-B14F-4D97-AF65-F5344CB8AC3E}">
        <p14:creationId xmlns:p14="http://schemas.microsoft.com/office/powerpoint/2010/main" val="244456765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Lives of LGBTQ outside of the USA</a:t>
            </a:r>
          </a:p>
          <a:p>
            <a:r>
              <a:rPr lang="en-GB" dirty="0" smtClean="0"/>
              <a:t>Diversity within LGBTQ communities</a:t>
            </a:r>
          </a:p>
          <a:p>
            <a:r>
              <a:rPr lang="en-GB" dirty="0" smtClean="0"/>
              <a:t>Marginalized sexual and gender identities and practices outside the cultural west</a:t>
            </a:r>
          </a:p>
          <a:p>
            <a:r>
              <a:rPr lang="en-GB" dirty="0" smtClean="0"/>
              <a:t>Lenses outside sexuality – </a:t>
            </a:r>
          </a:p>
          <a:p>
            <a:r>
              <a:rPr lang="en-GB" dirty="0" smtClean="0"/>
              <a:t>Bisexuality and other models</a:t>
            </a:r>
          </a:p>
          <a:p>
            <a:endParaRPr lang="en-GB" dirty="0"/>
          </a:p>
        </p:txBody>
      </p:sp>
    </p:spTree>
    <p:extLst>
      <p:ext uri="{BB962C8B-B14F-4D97-AF65-F5344CB8AC3E}">
        <p14:creationId xmlns:p14="http://schemas.microsoft.com/office/powerpoint/2010/main" val="3595046650"/>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Theoretical diversity – has little engagement with related areas of research within and outside of psychology such as feminist psychology and queer theory. We think engaging with related areas of research and theory would invigorate </a:t>
            </a:r>
            <a:r>
              <a:rPr lang="en-GB" smtClean="0"/>
              <a:t>LGBTQ psychology.</a:t>
            </a:r>
          </a:p>
          <a:p>
            <a:endParaRPr lang="en-GB" dirty="0"/>
          </a:p>
        </p:txBody>
      </p:sp>
    </p:spTree>
    <p:extLst>
      <p:ext uri="{BB962C8B-B14F-4D97-AF65-F5344CB8AC3E}">
        <p14:creationId xmlns:p14="http://schemas.microsoft.com/office/powerpoint/2010/main" val="429101633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APA Division 44</a:t>
            </a:r>
            <a:endParaRPr lang="en-GB" dirty="0"/>
          </a:p>
        </p:txBody>
      </p:sp>
      <p:sp>
        <p:nvSpPr>
          <p:cNvPr id="3" name="Content Placeholder 2"/>
          <p:cNvSpPr>
            <a:spLocks noGrp="1"/>
          </p:cNvSpPr>
          <p:nvPr>
            <p:ph idx="1"/>
          </p:nvPr>
        </p:nvSpPr>
        <p:spPr/>
        <p:txBody>
          <a:bodyPr/>
          <a:lstStyle/>
          <a:p>
            <a:r>
              <a:rPr lang="en-GB" dirty="0" smtClean="0"/>
              <a:t>Society for </a:t>
            </a:r>
            <a:r>
              <a:rPr lang="en-GB" smtClean="0"/>
              <a:t>the Psychological </a:t>
            </a:r>
            <a:r>
              <a:rPr lang="en-GB" dirty="0" smtClean="0"/>
              <a:t>study of lesbian, gay, bisexual and transgender issues</a:t>
            </a:r>
          </a:p>
          <a:p>
            <a:endParaRPr lang="en-GB" dirty="0"/>
          </a:p>
          <a:p>
            <a:r>
              <a:rPr lang="en-GB" dirty="0" smtClean="0"/>
              <a:t>Publication:</a:t>
            </a:r>
          </a:p>
          <a:p>
            <a:r>
              <a:rPr lang="en-GB" dirty="0" smtClean="0"/>
              <a:t>Psychology of sexual orientation and gender diversity</a:t>
            </a:r>
          </a:p>
          <a:p>
            <a:endParaRPr lang="en-GB" dirty="0"/>
          </a:p>
          <a:p>
            <a:r>
              <a:rPr lang="en-GB" dirty="0" smtClean="0"/>
              <a:t>First issue 2014</a:t>
            </a:r>
            <a:endParaRPr lang="en-GB" dirty="0"/>
          </a:p>
        </p:txBody>
      </p:sp>
    </p:spTree>
    <p:extLst>
      <p:ext uri="{BB962C8B-B14F-4D97-AF65-F5344CB8AC3E}">
        <p14:creationId xmlns:p14="http://schemas.microsoft.com/office/powerpoint/2010/main" val="3051226276"/>
      </p:ext>
    </p:extLst>
  </p:cSld>
  <p:clrMapOvr>
    <a:masterClrMapping/>
  </p:clrMapOvr>
  <p:timing>
    <p:tnLst>
      <p:par>
        <p:cTn id="1" dur="indefinite" restart="never" nodeType="tmRoot"/>
      </p:par>
    </p:tnLst>
  </p:timing>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62327"/>
      </a:dk2>
      <a:lt2>
        <a:srgbClr val="FDFCFA"/>
      </a:lt2>
      <a:accent1>
        <a:srgbClr val="856835"/>
      </a:accent1>
      <a:accent2>
        <a:srgbClr val="454F52"/>
      </a:accent2>
      <a:accent3>
        <a:srgbClr val="236869"/>
      </a:accent3>
      <a:accent4>
        <a:srgbClr val="AD6675"/>
      </a:accent4>
      <a:accent5>
        <a:srgbClr val="795272"/>
      </a:accent5>
      <a:accent6>
        <a:srgbClr val="387D9D"/>
      </a:accent6>
      <a:hlink>
        <a:srgbClr val="387D9D"/>
      </a:hlink>
      <a:folHlink>
        <a:srgbClr val="AD6675"/>
      </a:folHlink>
    </a:clrScheme>
    <a:fontScheme name="Feathered">
      <a:majorFont>
        <a:latin typeface="Century Schoolbook" panose="02040604050505020304"/>
        <a:ea typeface=""/>
        <a:cs typeface=""/>
      </a:majorFont>
      <a:minorFont>
        <a:latin typeface="Calibri" panose="020F0502020204030204"/>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7BB72121-E1DC-4E3B-8C88-6F44201D42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Feathered</Template>
  <TotalTime>767</TotalTime>
  <Words>2562</Words>
  <Application>Microsoft Office PowerPoint</Application>
  <PresentationFormat>On-screen Show (4:3)</PresentationFormat>
  <Paragraphs>223</Paragraphs>
  <Slides>53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53</vt:i4>
      </vt:variant>
    </vt:vector>
  </HeadingPairs>
  <TitlesOfParts>
    <vt:vector size="59" baseType="lpstr">
      <vt:lpstr>Calibri</vt:lpstr>
      <vt:lpstr>Century Schoolbook</vt:lpstr>
      <vt:lpstr>Corbel</vt:lpstr>
      <vt:lpstr>Helvetica</vt:lpstr>
      <vt:lpstr>Wingdings</vt:lpstr>
      <vt:lpstr>Feathered</vt:lpstr>
      <vt:lpstr>Contemporary Research (and social influence)</vt:lpstr>
      <vt:lpstr>PowerPoint Presentation</vt:lpstr>
      <vt:lpstr>Aims</vt:lpstr>
      <vt:lpstr>Paragraph 175 https://en.wikipedia.org/wiki/Paragraph_175</vt:lpstr>
      <vt:lpstr>Who is this man? What did he do?</vt:lpstr>
      <vt:lpstr>PowerPoint Presentation</vt:lpstr>
      <vt:lpstr>Alfred Kinsey (1896-1956): f father of modern sexology  </vt:lpstr>
      <vt:lpstr>Kinsey Report</vt:lpstr>
      <vt:lpstr>Timeline of sexual orientation and medicine</vt:lpstr>
      <vt:lpstr>DSM</vt:lpstr>
      <vt:lpstr>PowerPoint Presentation</vt:lpstr>
      <vt:lpstr>The tenants were:</vt:lpstr>
      <vt:lpstr>PowerPoint Presentation</vt:lpstr>
      <vt:lpstr>HOMOSEXUALITY IN THE DSM</vt:lpstr>
      <vt:lpstr>DSM-IV TR, 2000 – Gender identity disorder </vt:lpstr>
      <vt:lpstr>DSM V - </vt:lpstr>
      <vt:lpstr>PowerPoint Presentation</vt:lpstr>
      <vt:lpstr>DSM</vt:lpstr>
      <vt:lpstr>Comment</vt:lpstr>
      <vt:lpstr>Morrin 1977</vt:lpstr>
      <vt:lpstr>Who is this </vt:lpstr>
      <vt:lpstr>PowerPoint Presentation</vt:lpstr>
      <vt:lpstr>Perverts vanish, Evans declares – local paper in Miami</vt:lpstr>
      <vt:lpstr>Evelyn Hooker bio-pic wikipedia </vt:lpstr>
      <vt:lpstr>On Evelyn Hooker</vt:lpstr>
      <vt:lpstr>Consequence</vt:lpstr>
      <vt:lpstr>Who is this? </vt:lpstr>
      <vt:lpstr>PowerPoint Presentation</vt:lpstr>
      <vt:lpstr>PowerPoint Presentation</vt:lpstr>
      <vt:lpstr>Sexologist Shire Hite</vt:lpstr>
      <vt:lpstr>Where is this?</vt:lpstr>
      <vt:lpstr>Stonewall the movie</vt:lpstr>
      <vt:lpstr>https://www.youtube.com/watch?v=LGEJmPwB4yI </vt:lpstr>
      <vt:lpstr>PowerPoint Presentation</vt:lpstr>
      <vt:lpstr>What did the National Festival of Light Do?</vt:lpstr>
      <vt:lpstr>1970’s </vt:lpstr>
      <vt:lpstr>When was the first British Gay Pride rally</vt:lpstr>
      <vt:lpstr>In what year was homosexuality decriminalised in the UK</vt:lpstr>
      <vt:lpstr>Global anti-gay laws</vt:lpstr>
      <vt:lpstr>LGBTQ Pychology</vt:lpstr>
      <vt:lpstr>Research Clark et al.</vt:lpstr>
      <vt:lpstr>Research</vt:lpstr>
      <vt:lpstr>PowerPoint Presentation</vt:lpstr>
      <vt:lpstr>Gay affirmative therapy</vt:lpstr>
      <vt:lpstr>Critical emergence-alternative perspective/critical psychology</vt:lpstr>
      <vt:lpstr>Kitzinger’s</vt:lpstr>
      <vt:lpstr>Professional recognition</vt:lpstr>
      <vt:lpstr>Gaps in Research – Clarke p.21</vt:lpstr>
      <vt:lpstr>LBGTQ</vt:lpstr>
      <vt:lpstr>Clarke p.6 LGBTQ Psychology</vt:lpstr>
      <vt:lpstr>PowerPoint Presentation</vt:lpstr>
      <vt:lpstr>PowerPoint Presentation</vt:lpstr>
      <vt:lpstr>APA Division 44</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Research</dc:title>
  <dc:creator>edu-ch</dc:creator>
  <cp:lastModifiedBy>Carol U Hughes</cp:lastModifiedBy>
  <cp:revision>77</cp:revision>
  <cp:lastPrinted>2015-10-22T10:24:09Z</cp:lastPrinted>
  <dcterms:created xsi:type="dcterms:W3CDTF">2015-07-09T09:29:36Z</dcterms:created>
  <dcterms:modified xsi:type="dcterms:W3CDTF">2016-02-08T15:01:11Z</dcterms:modified>
</cp:coreProperties>
</file>