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7" r:id="rId5"/>
    <p:sldMasterId id="2147483653" r:id="rId6"/>
    <p:sldMasterId id="2147483655" r:id="rId7"/>
  </p:sldMasterIdLst>
  <p:notesMasterIdLst>
    <p:notesMasterId r:id="rId9"/>
  </p:notesMasterIdLst>
  <p:handoutMasterIdLst>
    <p:handoutMasterId r:id="rId10"/>
  </p:handoutMasterIdLst>
  <p:sldIdLst>
    <p:sldId id="286" r:id="rId8"/>
  </p:sldIdLst>
  <p:sldSz cx="43891200" cy="32918400"/>
  <p:notesSz cx="6858000" cy="9144000"/>
  <p:defaultTextStyle>
    <a:defPPr>
      <a:defRPr lang="en-US"/>
    </a:defPPr>
    <a:lvl1pPr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1pPr>
    <a:lvl2pPr marL="2193925" indent="-173672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2pPr>
    <a:lvl3pPr marL="4387850" indent="-3473450"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3pPr>
    <a:lvl4pPr marL="6581775" indent="-521017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4pPr>
    <a:lvl5pPr marL="8777288" indent="-6948488"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5pPr>
    <a:lvl6pPr marL="2286000" algn="l" defTabSz="914400" rtl="0" eaLnBrk="1" latinLnBrk="0" hangingPunct="1">
      <a:defRPr sz="8600" kern="1200">
        <a:solidFill>
          <a:schemeClr val="tx1"/>
        </a:solidFill>
        <a:latin typeface="Arial" panose="020B0604020202020204" pitchFamily="34" charset="0"/>
        <a:ea typeface="+mn-ea"/>
        <a:cs typeface="+mn-cs"/>
      </a:defRPr>
    </a:lvl6pPr>
    <a:lvl7pPr marL="2743200" algn="l" defTabSz="914400" rtl="0" eaLnBrk="1" latinLnBrk="0" hangingPunct="1">
      <a:defRPr sz="8600" kern="1200">
        <a:solidFill>
          <a:schemeClr val="tx1"/>
        </a:solidFill>
        <a:latin typeface="Arial" panose="020B0604020202020204" pitchFamily="34" charset="0"/>
        <a:ea typeface="+mn-ea"/>
        <a:cs typeface="+mn-cs"/>
      </a:defRPr>
    </a:lvl7pPr>
    <a:lvl8pPr marL="3200400" algn="l" defTabSz="914400" rtl="0" eaLnBrk="1" latinLnBrk="0" hangingPunct="1">
      <a:defRPr sz="8600" kern="1200">
        <a:solidFill>
          <a:schemeClr val="tx1"/>
        </a:solidFill>
        <a:latin typeface="Arial" panose="020B0604020202020204" pitchFamily="34" charset="0"/>
        <a:ea typeface="+mn-ea"/>
        <a:cs typeface="+mn-cs"/>
      </a:defRPr>
    </a:lvl8pPr>
    <a:lvl9pPr marL="3657600" algn="l" defTabSz="914400" rtl="0" eaLnBrk="1" latinLnBrk="0" hangingPunct="1">
      <a:defRPr sz="8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706" autoAdjust="0"/>
  </p:normalViewPr>
  <p:slideViewPr>
    <p:cSldViewPr snapToGrid="0" snapToObjects="1">
      <p:cViewPr varScale="1">
        <p:scale>
          <a:sx n="18" d="100"/>
          <a:sy n="18" d="100"/>
        </p:scale>
        <p:origin x="981" y="9"/>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Master" Target="slideMasters/slideMaster4.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00F363D-0D1E-4B4B-BDE9-CFF520E7B5D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020A648F-ACF6-4F77-9A30-EC07FF325BBD}"/>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BD3606C3-A4F2-4417-8D02-BC18AC10BA9F}" type="datetimeFigureOut">
              <a:rPr lang="en-US"/>
              <a:pPr>
                <a:defRPr/>
              </a:pPr>
              <a:t>10/25/2019</a:t>
            </a:fld>
            <a:endParaRPr lang="en-US"/>
          </a:p>
        </p:txBody>
      </p:sp>
      <p:sp>
        <p:nvSpPr>
          <p:cNvPr id="4" name="Footer Placeholder 3">
            <a:extLst>
              <a:ext uri="{FF2B5EF4-FFF2-40B4-BE49-F238E27FC236}">
                <a16:creationId xmlns:a16="http://schemas.microsoft.com/office/drawing/2014/main" id="{DAC9181C-1310-4999-B75A-939290898D02}"/>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7F32B0C0-2040-46FE-B827-64C77476C93F}"/>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B0A4C60-C25C-498B-BCE2-996CB1F3951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56EFD20-1AD4-48D0-921C-5300041B485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E56B14BC-CA29-470A-803B-19912CE37247}"/>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5106F377-036B-486F-83C1-E6C739FF893C}" type="datetimeFigureOut">
              <a:rPr lang="en-US"/>
              <a:pPr>
                <a:defRPr/>
              </a:pPr>
              <a:t>10/25/2019</a:t>
            </a:fld>
            <a:endParaRPr lang="en-US" dirty="0"/>
          </a:p>
        </p:txBody>
      </p:sp>
      <p:sp>
        <p:nvSpPr>
          <p:cNvPr id="4" name="Slide Image Placeholder 3">
            <a:extLst>
              <a:ext uri="{FF2B5EF4-FFF2-40B4-BE49-F238E27FC236}">
                <a16:creationId xmlns:a16="http://schemas.microsoft.com/office/drawing/2014/main" id="{6C2F1671-C0CE-43D7-BF8D-86D151DDBF40}"/>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A70324A-8606-4D6F-B159-C8202F311615}"/>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DDFCB193-DDC1-4B88-A532-B3DB5AF5C7DC}"/>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6D65FC6F-645A-43FC-A9D9-31D24EC3800E}"/>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C2F879E2-63EA-4C92-BDF6-BBCB5CF482C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defTabSz="4387850" rtl="0" eaLnBrk="0" fontAlgn="base" hangingPunct="0">
      <a:spcBef>
        <a:spcPct val="30000"/>
      </a:spcBef>
      <a:spcAft>
        <a:spcPct val="0"/>
      </a:spcAft>
      <a:defRPr sz="5800" kern="1200">
        <a:solidFill>
          <a:schemeClr val="tx1"/>
        </a:solidFill>
        <a:latin typeface="+mn-lt"/>
        <a:ea typeface="+mn-ea"/>
        <a:cs typeface="+mn-cs"/>
      </a:defRPr>
    </a:lvl1pPr>
    <a:lvl2pPr marL="2193925" algn="l" defTabSz="4387850" rtl="0" eaLnBrk="0" fontAlgn="base" hangingPunct="0">
      <a:spcBef>
        <a:spcPct val="30000"/>
      </a:spcBef>
      <a:spcAft>
        <a:spcPct val="0"/>
      </a:spcAft>
      <a:defRPr sz="5800" kern="1200">
        <a:solidFill>
          <a:schemeClr val="tx1"/>
        </a:solidFill>
        <a:latin typeface="+mn-lt"/>
        <a:ea typeface="+mn-ea"/>
        <a:cs typeface="+mn-cs"/>
      </a:defRPr>
    </a:lvl2pPr>
    <a:lvl3pPr marL="4387850" algn="l" defTabSz="4387850" rtl="0" eaLnBrk="0" fontAlgn="base" hangingPunct="0">
      <a:spcBef>
        <a:spcPct val="30000"/>
      </a:spcBef>
      <a:spcAft>
        <a:spcPct val="0"/>
      </a:spcAft>
      <a:defRPr sz="5800" kern="1200">
        <a:solidFill>
          <a:schemeClr val="tx1"/>
        </a:solidFill>
        <a:latin typeface="+mn-lt"/>
        <a:ea typeface="+mn-ea"/>
        <a:cs typeface="+mn-cs"/>
      </a:defRPr>
    </a:lvl3pPr>
    <a:lvl4pPr marL="6581775" algn="l" defTabSz="4387850" rtl="0" eaLnBrk="0" fontAlgn="base" hangingPunct="0">
      <a:spcBef>
        <a:spcPct val="30000"/>
      </a:spcBef>
      <a:spcAft>
        <a:spcPct val="0"/>
      </a:spcAft>
      <a:defRPr sz="5800" kern="1200">
        <a:solidFill>
          <a:schemeClr val="tx1"/>
        </a:solidFill>
        <a:latin typeface="+mn-lt"/>
        <a:ea typeface="+mn-ea"/>
        <a:cs typeface="+mn-cs"/>
      </a:defRPr>
    </a:lvl4pPr>
    <a:lvl5pPr marL="8777288" algn="l" defTabSz="4387850" rtl="0" eaLnBrk="0" fontAlgn="base" hangingPunct="0">
      <a:spcBef>
        <a:spcPct val="30000"/>
      </a:spcBef>
      <a:spcAft>
        <a:spcPct val="0"/>
      </a:spcAft>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69D1C7D7-C0E9-44C0-8113-407CCEFD7E7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8E951AFB-F393-4B20-8464-F7007C25F9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6" name="Slide Number Placeholder 3">
            <a:extLst>
              <a:ext uri="{FF2B5EF4-FFF2-40B4-BE49-F238E27FC236}">
                <a16:creationId xmlns:a16="http://schemas.microsoft.com/office/drawing/2014/main" id="{BBC8053D-3C1E-4535-B0B8-89C0892BCD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defTabSz="4387850"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7850"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7850"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7850" eaLnBrk="0" fontAlgn="base" hangingPunct="0">
              <a:spcBef>
                <a:spcPct val="0"/>
              </a:spcBef>
              <a:spcAft>
                <a:spcPct val="0"/>
              </a:spcAft>
              <a:defRPr sz="8600">
                <a:solidFill>
                  <a:schemeClr val="tx1"/>
                </a:solidFill>
                <a:latin typeface="Arial" panose="020B0604020202020204" pitchFamily="34" charset="0"/>
              </a:defRPr>
            </a:lvl9pPr>
          </a:lstStyle>
          <a:p>
            <a:fld id="{9C2F5CB4-FDD0-4125-98F3-9CA810B0E40B}" type="slidenum">
              <a:rPr lang="en-US" altLang="en-US" sz="1200" smtClean="0">
                <a:latin typeface="Calibri" panose="020F0502020204030204" pitchFamily="34" charset="0"/>
              </a:rPr>
              <a:pPr/>
              <a:t>1</a:t>
            </a:fld>
            <a:endParaRPr lang="en-US" altLang="en-US"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2"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5" y="5996467"/>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6"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22258339" y="6004405"/>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22250400" y="5257801"/>
            <a:ext cx="10058400"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7940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14027" y="26433446"/>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1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0" name="Text Placeholder 3"/>
          <p:cNvSpPr>
            <a:spLocks noGrp="1"/>
          </p:cNvSpPr>
          <p:nvPr>
            <p:ph type="body" sz="quarter" idx="96"/>
          </p:nvPr>
        </p:nvSpPr>
        <p:spPr>
          <a:xfrm>
            <a:off x="904188" y="14951552"/>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03"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1"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2"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3"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4"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5"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6"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7"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9"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1"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5"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8"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1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21"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62"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3"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4"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5"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6"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7"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8"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9"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0"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1"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3"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4"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5"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7"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8"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Tree>
    <p:extLst>
      <p:ext uri="{BB962C8B-B14F-4D97-AF65-F5344CB8AC3E}">
        <p14:creationId xmlns:p14="http://schemas.microsoft.com/office/powerpoint/2010/main" val="1386574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6" y="6004405"/>
            <a:ext cx="13591277"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38" y="5265739"/>
            <a:ext cx="1357312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22338" y="17949530"/>
            <a:ext cx="1359286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42080" y="17242973"/>
            <a:ext cx="1357312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5154276" y="21304135"/>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5154276" y="20573407"/>
            <a:ext cx="13571534"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5162215" y="6012343"/>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5154277" y="5265739"/>
            <a:ext cx="1357947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29395741" y="5265739"/>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29395741" y="6004405"/>
            <a:ext cx="13576029"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29395741" y="17210866"/>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29390710" y="17949530"/>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29395741" y="25679401"/>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29395742" y="26418067"/>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59"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61347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3" y="5996467"/>
            <a:ext cx="2072004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21813410"/>
            <a:ext cx="20720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2" y="21074746"/>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69876"/>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05536" y="26436774"/>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577829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ghlighted right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6" y="5996467"/>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14919070"/>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5" y="14212888"/>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11587164" y="23505310"/>
            <a:ext cx="2072004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11587164" y="24243974"/>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14028" y="6004405"/>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829198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24751" y="29030647"/>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9941739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DF3366F-DE3E-4B9C-BEBA-EF8D654C179D}"/>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9" name="Rectangle 28">
            <a:extLst>
              <a:ext uri="{FF2B5EF4-FFF2-40B4-BE49-F238E27FC236}">
                <a16:creationId xmlns:a16="http://schemas.microsoft.com/office/drawing/2014/main" id="{98385AF3-6995-4262-87C8-83CB2EA45C05}"/>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7" name="Rectangle 36">
            <a:extLst>
              <a:ext uri="{FF2B5EF4-FFF2-40B4-BE49-F238E27FC236}">
                <a16:creationId xmlns:a16="http://schemas.microsoft.com/office/drawing/2014/main" id="{62867A7D-CDAD-4CDA-AC9F-20688E9719AA}"/>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9" name="Rectangle 9">
            <a:extLst>
              <a:ext uri="{FF2B5EF4-FFF2-40B4-BE49-F238E27FC236}">
                <a16:creationId xmlns:a16="http://schemas.microsoft.com/office/drawing/2014/main" id="{D95F695D-DA14-4E25-96D4-E2272A7A7917}"/>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1030" name="Text Box 14">
            <a:extLst>
              <a:ext uri="{FF2B5EF4-FFF2-40B4-BE49-F238E27FC236}">
                <a16:creationId xmlns:a16="http://schemas.microsoft.com/office/drawing/2014/main" id="{8BC0A6AB-1D0E-4A90-B956-AD65AC57BB6A}"/>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031" name="Rectangle 35">
            <a:extLst>
              <a:ext uri="{FF2B5EF4-FFF2-40B4-BE49-F238E27FC236}">
                <a16:creationId xmlns:a16="http://schemas.microsoft.com/office/drawing/2014/main" id="{456AFD0F-7314-46DA-AB23-8FFF8F12540B}"/>
              </a:ext>
            </a:extLst>
          </p:cNvPr>
          <p:cNvSpPr>
            <a:spLocks noChangeArrowheads="1"/>
          </p:cNvSpPr>
          <p:nvPr/>
        </p:nvSpPr>
        <p:spPr bwMode="auto">
          <a:xfrm>
            <a:off x="32918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2" name="Rectangle 33">
            <a:extLst>
              <a:ext uri="{FF2B5EF4-FFF2-40B4-BE49-F238E27FC236}">
                <a16:creationId xmlns:a16="http://schemas.microsoft.com/office/drawing/2014/main" id="{8BFEFEB9-F709-4223-B29A-F7DAF2A25F92}"/>
              </a:ext>
            </a:extLst>
          </p:cNvPr>
          <p:cNvSpPr>
            <a:spLocks noChangeArrowheads="1"/>
          </p:cNvSpPr>
          <p:nvPr/>
        </p:nvSpPr>
        <p:spPr bwMode="auto">
          <a:xfrm>
            <a:off x="11582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3" name="Rectangle 33">
            <a:extLst>
              <a:ext uri="{FF2B5EF4-FFF2-40B4-BE49-F238E27FC236}">
                <a16:creationId xmlns:a16="http://schemas.microsoft.com/office/drawing/2014/main" id="{3FD7BB5C-E55B-474A-9D79-8BA2508B8A3F}"/>
              </a:ext>
            </a:extLst>
          </p:cNvPr>
          <p:cNvSpPr>
            <a:spLocks noChangeArrowheads="1"/>
          </p:cNvSpPr>
          <p:nvPr/>
        </p:nvSpPr>
        <p:spPr bwMode="auto">
          <a:xfrm>
            <a:off x="22250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4" name="Rectangle 33">
            <a:extLst>
              <a:ext uri="{FF2B5EF4-FFF2-40B4-BE49-F238E27FC236}">
                <a16:creationId xmlns:a16="http://schemas.microsoft.com/office/drawing/2014/main" id="{CC950154-F49E-4BDA-A8F3-B14618443D0B}"/>
              </a:ext>
            </a:extLst>
          </p:cNvPr>
          <p:cNvSpPr>
            <a:spLocks noChangeArrowheads="1"/>
          </p:cNvSpPr>
          <p:nvPr/>
        </p:nvSpPr>
        <p:spPr bwMode="auto">
          <a:xfrm>
            <a:off x="922338"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4" name="Rectangle 33">
            <a:extLst>
              <a:ext uri="{FF2B5EF4-FFF2-40B4-BE49-F238E27FC236}">
                <a16:creationId xmlns:a16="http://schemas.microsoft.com/office/drawing/2014/main" id="{C83C4A68-A0C4-4B63-B06B-0CCA50666B9A}"/>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1036" name="Picture 2">
            <a:extLst>
              <a:ext uri="{FF2B5EF4-FFF2-40B4-BE49-F238E27FC236}">
                <a16:creationId xmlns:a16="http://schemas.microsoft.com/office/drawing/2014/main" id="{1806FAB0-360C-4081-B44F-7D9726FA22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2">
            <a:extLst>
              <a:ext uri="{FF2B5EF4-FFF2-40B4-BE49-F238E27FC236}">
                <a16:creationId xmlns:a16="http://schemas.microsoft.com/office/drawing/2014/main" id="{1379B755-8303-4C53-9F83-6E5E22E68A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38" name="TextBox 43">
            <a:extLst>
              <a:ext uri="{FF2B5EF4-FFF2-40B4-BE49-F238E27FC236}">
                <a16:creationId xmlns:a16="http://schemas.microsoft.com/office/drawing/2014/main" id="{F6709C80-1C4A-4E0F-A3C0-301604E74CF9}"/>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1039" name="Group 39">
            <a:extLst>
              <a:ext uri="{FF2B5EF4-FFF2-40B4-BE49-F238E27FC236}">
                <a16:creationId xmlns:a16="http://schemas.microsoft.com/office/drawing/2014/main" id="{7B5603B0-B28C-4ABD-9AB7-5DB6FFCFD3E0}"/>
              </a:ext>
            </a:extLst>
          </p:cNvPr>
          <p:cNvGrpSpPr>
            <a:grpSpLocks/>
          </p:cNvGrpSpPr>
          <p:nvPr/>
        </p:nvGrpSpPr>
        <p:grpSpPr bwMode="auto">
          <a:xfrm>
            <a:off x="-10239375" y="31696025"/>
            <a:ext cx="9771062" cy="1090613"/>
            <a:chOff x="44242388" y="28054064"/>
            <a:chExt cx="9771398" cy="1090621"/>
          </a:xfrm>
        </p:grpSpPr>
        <p:sp>
          <p:nvSpPr>
            <p:cNvPr id="35" name="Rounded Rectangle 34">
              <a:extLst>
                <a:ext uri="{FF2B5EF4-FFF2-40B4-BE49-F238E27FC236}">
                  <a16:creationId xmlns:a16="http://schemas.microsoft.com/office/drawing/2014/main" id="{4C1D39AC-7411-4247-B6FF-DFDE8DA5F9E8}"/>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1044" name="Picture 7">
              <a:hlinkClick r:id="rId5"/>
              <a:extLst>
                <a:ext uri="{FF2B5EF4-FFF2-40B4-BE49-F238E27FC236}">
                  <a16:creationId xmlns:a16="http://schemas.microsoft.com/office/drawing/2014/main" id="{713B1761-6E53-4426-AD0F-1E5BE683EBD1}"/>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5" name="TextBox 32">
              <a:extLst>
                <a:ext uri="{FF2B5EF4-FFF2-40B4-BE49-F238E27FC236}">
                  <a16:creationId xmlns:a16="http://schemas.microsoft.com/office/drawing/2014/main" id="{F80ACD9E-078C-47FD-8022-A0FA3CC47C0D}"/>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43" name="Straight Connector 42">
            <a:extLst>
              <a:ext uri="{FF2B5EF4-FFF2-40B4-BE49-F238E27FC236}">
                <a16:creationId xmlns:a16="http://schemas.microsoft.com/office/drawing/2014/main" id="{5088BBAE-D048-4B1D-AB1D-7D708D5774E8}"/>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25CA0D1-001D-4437-BBC2-AC8BAE964DBB}"/>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94DE2A0-3054-43EF-A65D-49A7879A8699}"/>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EABFCBB7-E821-4990-AC8B-5D83DCDCFD38}"/>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1" name="Rectangle 33">
            <a:extLst>
              <a:ext uri="{FF2B5EF4-FFF2-40B4-BE49-F238E27FC236}">
                <a16:creationId xmlns:a16="http://schemas.microsoft.com/office/drawing/2014/main" id="{F6950D65-D614-43B1-A781-D163DFCBF669}"/>
              </a:ext>
            </a:extLst>
          </p:cNvPr>
          <p:cNvSpPr>
            <a:spLocks noChangeArrowheads="1"/>
          </p:cNvSpPr>
          <p:nvPr/>
        </p:nvSpPr>
        <p:spPr bwMode="auto">
          <a:xfrm>
            <a:off x="914400"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E30E651D-5132-46E5-95FF-A976BC792EC0}"/>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3" name="Text Box 14">
            <a:extLst>
              <a:ext uri="{FF2B5EF4-FFF2-40B4-BE49-F238E27FC236}">
                <a16:creationId xmlns:a16="http://schemas.microsoft.com/office/drawing/2014/main" id="{765C1BEF-1DDA-44FE-B6FE-81B7474FB341}"/>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2054" name="Rectangle 33">
            <a:extLst>
              <a:ext uri="{FF2B5EF4-FFF2-40B4-BE49-F238E27FC236}">
                <a16:creationId xmlns:a16="http://schemas.microsoft.com/office/drawing/2014/main" id="{70234D28-72F8-418A-8B80-0BD512B1D670}"/>
              </a:ext>
            </a:extLst>
          </p:cNvPr>
          <p:cNvSpPr>
            <a:spLocks noChangeArrowheads="1"/>
          </p:cNvSpPr>
          <p:nvPr/>
        </p:nvSpPr>
        <p:spPr bwMode="auto">
          <a:xfrm>
            <a:off x="15151100" y="5257800"/>
            <a:ext cx="135842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055" name="Rectangle 33">
            <a:extLst>
              <a:ext uri="{FF2B5EF4-FFF2-40B4-BE49-F238E27FC236}">
                <a16:creationId xmlns:a16="http://schemas.microsoft.com/office/drawing/2014/main" id="{0E6173B3-8D4C-40FF-B474-656AD5AA1D85}"/>
              </a:ext>
            </a:extLst>
          </p:cNvPr>
          <p:cNvSpPr>
            <a:spLocks noChangeArrowheads="1"/>
          </p:cNvSpPr>
          <p:nvPr/>
        </p:nvSpPr>
        <p:spPr bwMode="auto">
          <a:xfrm>
            <a:off x="29386213"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B219325C-EAE8-4FCC-B2B9-54BE77BA60D4}"/>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8E330153-9783-4761-9907-0326B468B662}"/>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8AE1972D-028E-4ED8-8FEE-FF0D4D1586DA}"/>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2059" name="Picture 2">
            <a:extLst>
              <a:ext uri="{FF2B5EF4-FFF2-40B4-BE49-F238E27FC236}">
                <a16:creationId xmlns:a16="http://schemas.microsoft.com/office/drawing/2014/main" id="{601A2111-AB3B-451C-AAB7-459A44B8A3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
            <a:extLst>
              <a:ext uri="{FF2B5EF4-FFF2-40B4-BE49-F238E27FC236}">
                <a16:creationId xmlns:a16="http://schemas.microsoft.com/office/drawing/2014/main" id="{A56C46F9-A17A-4EE2-8CB8-D5BE72B492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61" name="TextBox 31">
            <a:extLst>
              <a:ext uri="{FF2B5EF4-FFF2-40B4-BE49-F238E27FC236}">
                <a16:creationId xmlns:a16="http://schemas.microsoft.com/office/drawing/2014/main" id="{B21C74CD-1B44-42CB-BE3C-741BA3BA617A}"/>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2062" name="Group 32">
            <a:extLst>
              <a:ext uri="{FF2B5EF4-FFF2-40B4-BE49-F238E27FC236}">
                <a16:creationId xmlns:a16="http://schemas.microsoft.com/office/drawing/2014/main" id="{C0DF7EF7-E5A4-471A-8C30-43699770F623}"/>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02BED0F2-CDA8-4741-A64C-7FC8DA456901}"/>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2067" name="Picture 7">
              <a:hlinkClick r:id="rId5"/>
              <a:extLst>
                <a:ext uri="{FF2B5EF4-FFF2-40B4-BE49-F238E27FC236}">
                  <a16:creationId xmlns:a16="http://schemas.microsoft.com/office/drawing/2014/main" id="{34C46694-7BE8-4016-8291-E0F90B70B837}"/>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 name="TextBox 35">
              <a:extLst>
                <a:ext uri="{FF2B5EF4-FFF2-40B4-BE49-F238E27FC236}">
                  <a16:creationId xmlns:a16="http://schemas.microsoft.com/office/drawing/2014/main" id="{B168482C-5B28-4B07-AE16-0A1F7F5154AA}"/>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CD5FEBD3-DDCB-47C8-8B55-DC3F21107B9C}"/>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94D6F3D-F7B1-40A4-A5A4-695F262A45DB}"/>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A628469-2DD6-405B-A079-853249747975}"/>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9"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4B0233F1-A7F4-4E6C-8C5F-86B5DD2AE1F9}"/>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5" name="Rectangle 33">
            <a:extLst>
              <a:ext uri="{FF2B5EF4-FFF2-40B4-BE49-F238E27FC236}">
                <a16:creationId xmlns:a16="http://schemas.microsoft.com/office/drawing/2014/main" id="{C532ECEC-6A8C-4BED-8861-8EC136C4BCA4}"/>
              </a:ext>
            </a:extLst>
          </p:cNvPr>
          <p:cNvSpPr>
            <a:spLocks noChangeArrowheads="1"/>
          </p:cNvSpPr>
          <p:nvPr/>
        </p:nvSpPr>
        <p:spPr bwMode="auto">
          <a:xfrm>
            <a:off x="914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2EE24230-C8F7-4354-8C66-ECAB8CE65E5D}"/>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7" name="Text Box 14">
            <a:extLst>
              <a:ext uri="{FF2B5EF4-FFF2-40B4-BE49-F238E27FC236}">
                <a16:creationId xmlns:a16="http://schemas.microsoft.com/office/drawing/2014/main" id="{23CFB955-B6D0-49B4-8EDA-A0DC16F2A9C6}"/>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3078" name="Rectangle 35">
            <a:extLst>
              <a:ext uri="{FF2B5EF4-FFF2-40B4-BE49-F238E27FC236}">
                <a16:creationId xmlns:a16="http://schemas.microsoft.com/office/drawing/2014/main" id="{C7165127-84B3-43ED-9045-57FA4FF258F4}"/>
              </a:ext>
            </a:extLst>
          </p:cNvPr>
          <p:cNvSpPr>
            <a:spLocks noChangeArrowheads="1"/>
          </p:cNvSpPr>
          <p:nvPr/>
        </p:nvSpPr>
        <p:spPr bwMode="auto">
          <a:xfrm>
            <a:off x="32918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079" name="Rectangle 33">
            <a:extLst>
              <a:ext uri="{FF2B5EF4-FFF2-40B4-BE49-F238E27FC236}">
                <a16:creationId xmlns:a16="http://schemas.microsoft.com/office/drawing/2014/main" id="{8BC34873-DAF7-4CDF-BFF1-1CC6820DD6AA}"/>
              </a:ext>
            </a:extLst>
          </p:cNvPr>
          <p:cNvSpPr>
            <a:spLocks noChangeArrowheads="1"/>
          </p:cNvSpPr>
          <p:nvPr/>
        </p:nvSpPr>
        <p:spPr bwMode="auto">
          <a:xfrm>
            <a:off x="11582400" y="5257800"/>
            <a:ext cx="20724813"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B9254194-C8D0-4FEE-9ED1-1D8276F27711}"/>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FFFA8C81-7F99-4FD8-965D-0A04F8562A55}"/>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37D3D899-802C-4024-8FC6-10EFFCF38FBE}"/>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3083" name="Picture 2">
            <a:extLst>
              <a:ext uri="{FF2B5EF4-FFF2-40B4-BE49-F238E27FC236}">
                <a16:creationId xmlns:a16="http://schemas.microsoft.com/office/drawing/2014/main" id="{A2367163-97E8-4775-AEF1-33E11A1B35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
            <a:extLst>
              <a:ext uri="{FF2B5EF4-FFF2-40B4-BE49-F238E27FC236}">
                <a16:creationId xmlns:a16="http://schemas.microsoft.com/office/drawing/2014/main" id="{705078D8-DB4B-435B-9739-ADC5E680C3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85" name="TextBox 31">
            <a:extLst>
              <a:ext uri="{FF2B5EF4-FFF2-40B4-BE49-F238E27FC236}">
                <a16:creationId xmlns:a16="http://schemas.microsoft.com/office/drawing/2014/main" id="{7289282C-0845-4612-B9E7-F66362200474}"/>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3086" name="Group 32">
            <a:extLst>
              <a:ext uri="{FF2B5EF4-FFF2-40B4-BE49-F238E27FC236}">
                <a16:creationId xmlns:a16="http://schemas.microsoft.com/office/drawing/2014/main" id="{4C6FD247-F398-4CF5-A279-7B2F10557CB8}"/>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4B37F4C0-C763-4E3D-8409-C1C9562242E3}"/>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3091" name="Picture 7">
              <a:hlinkClick r:id="rId5"/>
              <a:extLst>
                <a:ext uri="{FF2B5EF4-FFF2-40B4-BE49-F238E27FC236}">
                  <a16:creationId xmlns:a16="http://schemas.microsoft.com/office/drawing/2014/main" id="{AD727936-3986-4B3C-B70F-C49101688FE6}"/>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2" name="TextBox 35">
              <a:extLst>
                <a:ext uri="{FF2B5EF4-FFF2-40B4-BE49-F238E27FC236}">
                  <a16:creationId xmlns:a16="http://schemas.microsoft.com/office/drawing/2014/main" id="{6E7355FA-CF2F-4843-B5D1-575D6D97BF34}"/>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59EC4113-DBF5-4669-902A-D13BE948E783}"/>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9CC79B5-027D-42B8-994A-4B4745796EB9}"/>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811C607-E494-4A76-91A3-56D50C48C703}"/>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0"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EACE015E-D328-416C-B107-2FB7465D735B}"/>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baseline="-25000" dirty="0">
              <a:latin typeface="+mn-lt"/>
            </a:endParaRPr>
          </a:p>
        </p:txBody>
      </p:sp>
      <p:sp>
        <p:nvSpPr>
          <p:cNvPr id="4099" name="Rectangle 33">
            <a:extLst>
              <a:ext uri="{FF2B5EF4-FFF2-40B4-BE49-F238E27FC236}">
                <a16:creationId xmlns:a16="http://schemas.microsoft.com/office/drawing/2014/main" id="{4A245BA2-7836-4D59-A5B7-7EEBB4A2AC68}"/>
              </a:ext>
            </a:extLst>
          </p:cNvPr>
          <p:cNvSpPr>
            <a:spLocks noChangeArrowheads="1"/>
          </p:cNvSpPr>
          <p:nvPr/>
        </p:nvSpPr>
        <p:spPr bwMode="auto">
          <a:xfrm>
            <a:off x="914400" y="5257800"/>
            <a:ext cx="420576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9D7A40DC-F076-4FFC-A04B-538B0E764092}"/>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4101" name="Text Box 14">
            <a:extLst>
              <a:ext uri="{FF2B5EF4-FFF2-40B4-BE49-F238E27FC236}">
                <a16:creationId xmlns:a16="http://schemas.microsoft.com/office/drawing/2014/main" id="{0C9576A0-6305-4D92-90F4-F4D16883EE00}"/>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5" name="Rectangle 35">
            <a:extLst>
              <a:ext uri="{FF2B5EF4-FFF2-40B4-BE49-F238E27FC236}">
                <a16:creationId xmlns:a16="http://schemas.microsoft.com/office/drawing/2014/main" id="{D48F7FEF-3F97-4D14-AA1C-DF1F388389B5}"/>
              </a:ext>
            </a:extLst>
          </p:cNvPr>
          <p:cNvSpPr>
            <a:spLocks noChangeArrowheads="1"/>
          </p:cNvSpPr>
          <p:nvPr/>
        </p:nvSpPr>
        <p:spPr bwMode="auto">
          <a:xfrm>
            <a:off x="922338" y="5257800"/>
            <a:ext cx="10058400" cy="26746200"/>
          </a:xfrm>
          <a:prstGeom prst="rect">
            <a:avLst/>
          </a:prstGeom>
          <a:solidFill>
            <a:schemeClr val="bg1">
              <a:lumMod val="95000"/>
            </a:schemeClr>
          </a:solidFill>
          <a:ln w="9525">
            <a:solidFill>
              <a:schemeClr val="tx2"/>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6" name="Rectangle 25">
            <a:extLst>
              <a:ext uri="{FF2B5EF4-FFF2-40B4-BE49-F238E27FC236}">
                <a16:creationId xmlns:a16="http://schemas.microsoft.com/office/drawing/2014/main" id="{DC7076B6-5945-4F7D-8045-A11D761E17DB}"/>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7" name="Rectangle 26">
            <a:extLst>
              <a:ext uri="{FF2B5EF4-FFF2-40B4-BE49-F238E27FC236}">
                <a16:creationId xmlns:a16="http://schemas.microsoft.com/office/drawing/2014/main" id="{784ED0DF-2372-4200-875F-0A329581A61C}"/>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8" name="Rectangle 27">
            <a:extLst>
              <a:ext uri="{FF2B5EF4-FFF2-40B4-BE49-F238E27FC236}">
                <a16:creationId xmlns:a16="http://schemas.microsoft.com/office/drawing/2014/main" id="{E1A055F2-6EAA-4D1A-95DF-1C7BFDA2B6A4}"/>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4106" name="Picture 2">
            <a:extLst>
              <a:ext uri="{FF2B5EF4-FFF2-40B4-BE49-F238E27FC236}">
                <a16:creationId xmlns:a16="http://schemas.microsoft.com/office/drawing/2014/main" id="{CF7FEC6E-F416-45F1-9F2C-7A4F19CFA7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2">
            <a:extLst>
              <a:ext uri="{FF2B5EF4-FFF2-40B4-BE49-F238E27FC236}">
                <a16:creationId xmlns:a16="http://schemas.microsoft.com/office/drawing/2014/main" id="{2DEB2490-4E7D-4832-B57D-0BEC9A0A5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08" name="TextBox 30">
            <a:extLst>
              <a:ext uri="{FF2B5EF4-FFF2-40B4-BE49-F238E27FC236}">
                <a16:creationId xmlns:a16="http://schemas.microsoft.com/office/drawing/2014/main" id="{EB65D003-A9E6-41EA-9512-D072B0DF2BE5}"/>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4109" name="Group 31">
            <a:extLst>
              <a:ext uri="{FF2B5EF4-FFF2-40B4-BE49-F238E27FC236}">
                <a16:creationId xmlns:a16="http://schemas.microsoft.com/office/drawing/2014/main" id="{80116A33-3A9F-4554-9DF6-572ED2ED00C6}"/>
              </a:ext>
            </a:extLst>
          </p:cNvPr>
          <p:cNvGrpSpPr>
            <a:grpSpLocks/>
          </p:cNvGrpSpPr>
          <p:nvPr/>
        </p:nvGrpSpPr>
        <p:grpSpPr bwMode="auto">
          <a:xfrm>
            <a:off x="-10239375" y="31696025"/>
            <a:ext cx="9771062" cy="1090613"/>
            <a:chOff x="44242388" y="28054064"/>
            <a:chExt cx="9771398" cy="1090621"/>
          </a:xfrm>
        </p:grpSpPr>
        <p:sp>
          <p:nvSpPr>
            <p:cNvPr id="33" name="Rounded Rectangle 32">
              <a:extLst>
                <a:ext uri="{FF2B5EF4-FFF2-40B4-BE49-F238E27FC236}">
                  <a16:creationId xmlns:a16="http://schemas.microsoft.com/office/drawing/2014/main" id="{285FA76A-5F57-42F5-BD90-72FD92DFB4AC}"/>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4114" name="Picture 7">
              <a:hlinkClick r:id="rId5"/>
              <a:extLst>
                <a:ext uri="{FF2B5EF4-FFF2-40B4-BE49-F238E27FC236}">
                  <a16:creationId xmlns:a16="http://schemas.microsoft.com/office/drawing/2014/main" id="{80721035-93D2-4837-B70E-C9A416B83F3C}"/>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5" name="TextBox 34">
              <a:extLst>
                <a:ext uri="{FF2B5EF4-FFF2-40B4-BE49-F238E27FC236}">
                  <a16:creationId xmlns:a16="http://schemas.microsoft.com/office/drawing/2014/main" id="{42C1A5BD-7ADC-4097-B70D-0578406422E5}"/>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6" name="Straight Connector 35">
            <a:extLst>
              <a:ext uri="{FF2B5EF4-FFF2-40B4-BE49-F238E27FC236}">
                <a16:creationId xmlns:a16="http://schemas.microsoft.com/office/drawing/2014/main" id="{0DDA73E0-3B54-414F-B31B-F9C3D2CC757C}"/>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EE09BDD-7E72-4CCA-8BE8-696531EE001F}"/>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A8B3A35-D468-4066-9C4A-88343EFA71EB}"/>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nicole-brown.co.uk/reflective-model-according-to-gibb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Placeholder 2">
            <a:extLst>
              <a:ext uri="{FF2B5EF4-FFF2-40B4-BE49-F238E27FC236}">
                <a16:creationId xmlns:a16="http://schemas.microsoft.com/office/drawing/2014/main" id="{00393071-751D-4B7D-91DA-4C6436759BE1}"/>
              </a:ext>
            </a:extLst>
          </p:cNvPr>
          <p:cNvSpPr>
            <a:spLocks noGrp="1"/>
          </p:cNvSpPr>
          <p:nvPr>
            <p:ph type="body" sz="quarter" idx="10"/>
          </p:nvPr>
        </p:nvSpPr>
        <p:spPr bwMode="auto">
          <a:xfrm>
            <a:off x="904875" y="6003925"/>
            <a:ext cx="10056813" cy="88201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marL="857250" indent="-857250" eaLnBrk="1" hangingPunct="1">
              <a:buFontTx/>
              <a:buChar char="-"/>
              <a:defRPr/>
            </a:pPr>
            <a:r>
              <a:rPr lang="en-US" altLang="en-US" sz="8000" dirty="0"/>
              <a:t>A scientific approach to thinking</a:t>
            </a:r>
          </a:p>
          <a:p>
            <a:pPr marL="857250" indent="-857250" eaLnBrk="1" hangingPunct="1">
              <a:buFontTx/>
              <a:buChar char="-"/>
              <a:defRPr/>
            </a:pPr>
            <a:r>
              <a:rPr lang="en-US" altLang="en-US" sz="8000" dirty="0"/>
              <a:t>Integral to success in education</a:t>
            </a:r>
          </a:p>
          <a:p>
            <a:pPr algn="r" eaLnBrk="1" hangingPunct="1">
              <a:defRPr/>
            </a:pPr>
            <a:r>
              <a:rPr lang="en-US" altLang="en-US" sz="4000" dirty="0"/>
              <a:t>(Judge 2009)</a:t>
            </a:r>
          </a:p>
          <a:p>
            <a:pPr marL="857250" indent="-857250" eaLnBrk="1" hangingPunct="1">
              <a:buFontTx/>
              <a:buChar char="-"/>
              <a:defRPr/>
            </a:pPr>
            <a:endParaRPr lang="en-US" altLang="en-US" sz="6600" dirty="0"/>
          </a:p>
        </p:txBody>
      </p:sp>
      <p:sp>
        <p:nvSpPr>
          <p:cNvPr id="4" name="Text Placeholder 3">
            <a:extLst>
              <a:ext uri="{FF2B5EF4-FFF2-40B4-BE49-F238E27FC236}">
                <a16:creationId xmlns:a16="http://schemas.microsoft.com/office/drawing/2014/main" id="{398F5260-4B75-4BB6-A9D4-7C2633F1E307}"/>
              </a:ext>
            </a:extLst>
          </p:cNvPr>
          <p:cNvSpPr>
            <a:spLocks noGrp="1"/>
          </p:cNvSpPr>
          <p:nvPr>
            <p:ph type="body" sz="quarter" idx="11"/>
          </p:nvPr>
        </p:nvSpPr>
        <p:spPr>
          <a:xfrm>
            <a:off x="922338" y="5041900"/>
            <a:ext cx="10048875" cy="1201738"/>
          </a:xfrm>
        </p:spPr>
        <p:txBody>
          <a:bodyPr/>
          <a:lstStyle/>
          <a:p>
            <a:pPr marL="1645838" indent="-1645838" defTabSz="4388900" eaLnBrk="1" fontAlgn="auto" hangingPunct="1">
              <a:spcAft>
                <a:spcPts val="0"/>
              </a:spcAft>
              <a:defRPr/>
            </a:pPr>
            <a:r>
              <a:rPr lang="en-US" sz="6600" dirty="0"/>
              <a:t>What is critical thinking</a:t>
            </a:r>
          </a:p>
        </p:txBody>
      </p:sp>
      <p:sp>
        <p:nvSpPr>
          <p:cNvPr id="7172" name="Picture Placeholder 4">
            <a:extLst>
              <a:ext uri="{FF2B5EF4-FFF2-40B4-BE49-F238E27FC236}">
                <a16:creationId xmlns:a16="http://schemas.microsoft.com/office/drawing/2014/main" id="{E13AD606-82A0-46D3-8487-2E5D999A8433}"/>
              </a:ext>
            </a:extLst>
          </p:cNvPr>
          <p:cNvSpPr>
            <a:spLocks noGrp="1"/>
          </p:cNvSpPr>
          <p:nvPr>
            <p:ph type="pic" sz="quarter" idx="1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173" name="Picture Placeholder 5">
            <a:extLst>
              <a:ext uri="{FF2B5EF4-FFF2-40B4-BE49-F238E27FC236}">
                <a16:creationId xmlns:a16="http://schemas.microsoft.com/office/drawing/2014/main" id="{DB91AA3B-1D05-4007-A9D9-B0823B6CB18F}"/>
              </a:ext>
            </a:extLst>
          </p:cNvPr>
          <p:cNvSpPr>
            <a:spLocks noGrp="1"/>
          </p:cNvSpPr>
          <p:nvPr>
            <p:ph type="pic" sz="quarter" idx="18"/>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 name="Text Placeholder 6">
            <a:extLst>
              <a:ext uri="{FF2B5EF4-FFF2-40B4-BE49-F238E27FC236}">
                <a16:creationId xmlns:a16="http://schemas.microsoft.com/office/drawing/2014/main" id="{49F1038F-BAFB-4219-9121-EC3181104285}"/>
              </a:ext>
            </a:extLst>
          </p:cNvPr>
          <p:cNvSpPr>
            <a:spLocks noGrp="1"/>
          </p:cNvSpPr>
          <p:nvPr>
            <p:ph type="body" sz="quarter" idx="20"/>
          </p:nvPr>
        </p:nvSpPr>
        <p:spPr>
          <a:xfrm>
            <a:off x="922338" y="13989050"/>
            <a:ext cx="10050462" cy="1201738"/>
          </a:xfrm>
        </p:spPr>
        <p:txBody>
          <a:bodyPr/>
          <a:lstStyle/>
          <a:p>
            <a:pPr marL="1645838" indent="-1645838" defTabSz="4388900" eaLnBrk="1" fontAlgn="auto" hangingPunct="1">
              <a:spcAft>
                <a:spcPts val="0"/>
              </a:spcAft>
              <a:defRPr/>
            </a:pPr>
            <a:r>
              <a:rPr lang="en-US" sz="6600" dirty="0"/>
              <a:t>Stages of development</a:t>
            </a:r>
          </a:p>
        </p:txBody>
      </p:sp>
      <p:sp>
        <p:nvSpPr>
          <p:cNvPr id="9" name="Text Placeholder 8">
            <a:extLst>
              <a:ext uri="{FF2B5EF4-FFF2-40B4-BE49-F238E27FC236}">
                <a16:creationId xmlns:a16="http://schemas.microsoft.com/office/drawing/2014/main" id="{E079989C-CE19-4DF4-B2E1-6BCDC79C594E}"/>
              </a:ext>
            </a:extLst>
          </p:cNvPr>
          <p:cNvSpPr>
            <a:spLocks noGrp="1"/>
          </p:cNvSpPr>
          <p:nvPr>
            <p:ph type="body" sz="quarter" idx="22"/>
          </p:nvPr>
        </p:nvSpPr>
        <p:spPr>
          <a:xfrm>
            <a:off x="11587163" y="5041900"/>
            <a:ext cx="10048875" cy="1201738"/>
          </a:xfrm>
        </p:spPr>
        <p:txBody>
          <a:bodyPr/>
          <a:lstStyle/>
          <a:p>
            <a:pPr marL="1645838" indent="-1645838" defTabSz="4388900" eaLnBrk="1" fontAlgn="auto" hangingPunct="1">
              <a:spcAft>
                <a:spcPts val="0"/>
              </a:spcAft>
              <a:defRPr/>
            </a:pPr>
            <a:r>
              <a:rPr lang="en-US" sz="6600" dirty="0"/>
              <a:t>Skills</a:t>
            </a:r>
          </a:p>
        </p:txBody>
      </p:sp>
      <p:sp>
        <p:nvSpPr>
          <p:cNvPr id="7176" name="Text Placeholder 9">
            <a:extLst>
              <a:ext uri="{FF2B5EF4-FFF2-40B4-BE49-F238E27FC236}">
                <a16:creationId xmlns:a16="http://schemas.microsoft.com/office/drawing/2014/main" id="{AAC1439F-3F8F-4358-924D-7A9CCF8AAF92}"/>
              </a:ext>
            </a:extLst>
          </p:cNvPr>
          <p:cNvSpPr>
            <a:spLocks noGrp="1"/>
          </p:cNvSpPr>
          <p:nvPr>
            <p:ph type="body" sz="quarter" idx="23"/>
          </p:nvPr>
        </p:nvSpPr>
        <p:spPr bwMode="auto">
          <a:xfrm>
            <a:off x="22258338" y="6003925"/>
            <a:ext cx="10048875" cy="25231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sz="8000" dirty="0"/>
              <a:t>-Egocentrism / Sociocentrism</a:t>
            </a:r>
          </a:p>
          <a:p>
            <a:pPr eaLnBrk="1" hangingPunct="1"/>
            <a:r>
              <a:rPr lang="en-US" altLang="en-US" sz="4400" dirty="0"/>
              <a:t> -memory</a:t>
            </a:r>
          </a:p>
          <a:p>
            <a:pPr eaLnBrk="1" hangingPunct="1"/>
            <a:endParaRPr lang="en-US" altLang="en-US" sz="4400" dirty="0"/>
          </a:p>
          <a:p>
            <a:pPr eaLnBrk="1" hangingPunct="1"/>
            <a:r>
              <a:rPr lang="en-US" altLang="en-US" sz="4400" dirty="0"/>
              <a:t> -righteousness</a:t>
            </a:r>
          </a:p>
          <a:p>
            <a:pPr eaLnBrk="1" hangingPunct="1"/>
            <a:endParaRPr lang="en-US" altLang="en-US" sz="4400" dirty="0"/>
          </a:p>
          <a:p>
            <a:pPr eaLnBrk="1" hangingPunct="1"/>
            <a:r>
              <a:rPr lang="en-US" altLang="en-US" sz="4400" dirty="0"/>
              <a:t> -hypocrisy</a:t>
            </a:r>
          </a:p>
          <a:p>
            <a:pPr eaLnBrk="1" hangingPunct="1"/>
            <a:endParaRPr lang="en-US" altLang="en-US" sz="4400" dirty="0"/>
          </a:p>
          <a:p>
            <a:pPr eaLnBrk="1" hangingPunct="1"/>
            <a:r>
              <a:rPr lang="en-US" altLang="en-US" sz="4400" dirty="0"/>
              <a:t> -oversimplification</a:t>
            </a:r>
          </a:p>
          <a:p>
            <a:pPr eaLnBrk="1" hangingPunct="1"/>
            <a:endParaRPr lang="en-US" altLang="en-US" sz="4400" dirty="0"/>
          </a:p>
          <a:p>
            <a:pPr eaLnBrk="1" hangingPunct="1"/>
            <a:r>
              <a:rPr lang="en-US" altLang="en-US" sz="4400" dirty="0"/>
              <a:t> -blindness</a:t>
            </a:r>
          </a:p>
          <a:p>
            <a:pPr algn="r" eaLnBrk="1" hangingPunct="1"/>
            <a:r>
              <a:rPr lang="en-US" altLang="en-US" sz="4000" dirty="0"/>
              <a:t>	(Paul, Elder 2006)</a:t>
            </a:r>
          </a:p>
          <a:p>
            <a:pPr eaLnBrk="1" hangingPunct="1"/>
            <a:endParaRPr lang="en-US" altLang="en-US" sz="8000" dirty="0"/>
          </a:p>
          <a:p>
            <a:pPr eaLnBrk="1" hangingPunct="1"/>
            <a:r>
              <a:rPr lang="en-US" altLang="en-US" sz="8000" dirty="0"/>
              <a:t>-Fairmindedness </a:t>
            </a:r>
          </a:p>
          <a:p>
            <a:pPr eaLnBrk="1" hangingPunct="1"/>
            <a:r>
              <a:rPr lang="en-US" altLang="en-US" sz="4400" dirty="0"/>
              <a:t> -intellectual humility</a:t>
            </a:r>
          </a:p>
          <a:p>
            <a:pPr eaLnBrk="1" hangingPunct="1"/>
            <a:endParaRPr lang="en-US" altLang="en-US" sz="4400" dirty="0"/>
          </a:p>
          <a:p>
            <a:pPr eaLnBrk="1" hangingPunct="1"/>
            <a:endParaRPr lang="en-US" altLang="en-US" sz="4400" dirty="0"/>
          </a:p>
          <a:p>
            <a:pPr eaLnBrk="1" hangingPunct="1"/>
            <a:r>
              <a:rPr lang="en-US" altLang="en-US" sz="4400" dirty="0"/>
              <a:t> -intellectual courage</a:t>
            </a:r>
          </a:p>
          <a:p>
            <a:pPr eaLnBrk="1" hangingPunct="1"/>
            <a:endParaRPr lang="en-US" altLang="en-US" sz="4400" dirty="0"/>
          </a:p>
          <a:p>
            <a:pPr eaLnBrk="1" hangingPunct="1"/>
            <a:endParaRPr lang="en-US" altLang="en-US" sz="4400" dirty="0"/>
          </a:p>
          <a:p>
            <a:pPr eaLnBrk="1" hangingPunct="1"/>
            <a:r>
              <a:rPr lang="en-US" altLang="en-US" sz="4400" dirty="0"/>
              <a:t> -intellectual empathy</a:t>
            </a:r>
          </a:p>
          <a:p>
            <a:pPr eaLnBrk="1" hangingPunct="1"/>
            <a:endParaRPr lang="en-US" altLang="en-US" sz="4400" dirty="0"/>
          </a:p>
          <a:p>
            <a:pPr eaLnBrk="1" hangingPunct="1"/>
            <a:endParaRPr lang="en-US" altLang="en-US" sz="4400" dirty="0"/>
          </a:p>
          <a:p>
            <a:pPr eaLnBrk="1" hangingPunct="1"/>
            <a:r>
              <a:rPr lang="en-US" altLang="en-US" sz="4400" dirty="0"/>
              <a:t> -Intellectual integrity</a:t>
            </a:r>
          </a:p>
          <a:p>
            <a:pPr eaLnBrk="1" hangingPunct="1"/>
            <a:endParaRPr lang="en-US" altLang="en-US" sz="4400" dirty="0"/>
          </a:p>
          <a:p>
            <a:pPr eaLnBrk="1" hangingPunct="1"/>
            <a:endParaRPr lang="en-US" altLang="en-US" sz="4400" dirty="0"/>
          </a:p>
          <a:p>
            <a:pPr eaLnBrk="1" hangingPunct="1"/>
            <a:r>
              <a:rPr lang="en-US" altLang="en-US" sz="4400" dirty="0"/>
              <a:t> -intellectual autonomy</a:t>
            </a:r>
          </a:p>
          <a:p>
            <a:pPr algn="r" eaLnBrk="1" hangingPunct="1"/>
            <a:r>
              <a:rPr lang="en-US" altLang="en-US" sz="4000" dirty="0"/>
              <a:t>(Paul and Elder 2006)</a:t>
            </a:r>
          </a:p>
        </p:txBody>
      </p:sp>
      <p:sp>
        <p:nvSpPr>
          <p:cNvPr id="11" name="Text Placeholder 10">
            <a:extLst>
              <a:ext uri="{FF2B5EF4-FFF2-40B4-BE49-F238E27FC236}">
                <a16:creationId xmlns:a16="http://schemas.microsoft.com/office/drawing/2014/main" id="{1BC413CD-CA7E-42B3-B267-51F9A14A2886}"/>
              </a:ext>
            </a:extLst>
          </p:cNvPr>
          <p:cNvSpPr>
            <a:spLocks noGrp="1"/>
          </p:cNvSpPr>
          <p:nvPr>
            <p:ph type="body" sz="quarter" idx="24"/>
          </p:nvPr>
        </p:nvSpPr>
        <p:spPr>
          <a:xfrm>
            <a:off x="22250400" y="5033963"/>
            <a:ext cx="10058400" cy="1201737"/>
          </a:xfrm>
        </p:spPr>
        <p:txBody>
          <a:bodyPr/>
          <a:lstStyle/>
          <a:p>
            <a:pPr marL="1645838" indent="-1645838" defTabSz="4388900" eaLnBrk="1" fontAlgn="auto" hangingPunct="1">
              <a:spcAft>
                <a:spcPts val="0"/>
              </a:spcAft>
              <a:defRPr/>
            </a:pPr>
            <a:r>
              <a:rPr lang="en-US" sz="6600" dirty="0"/>
              <a:t>Personal qualities</a:t>
            </a:r>
          </a:p>
        </p:txBody>
      </p:sp>
      <p:sp>
        <p:nvSpPr>
          <p:cNvPr id="14" name="Text Placeholder 13">
            <a:extLst>
              <a:ext uri="{FF2B5EF4-FFF2-40B4-BE49-F238E27FC236}">
                <a16:creationId xmlns:a16="http://schemas.microsoft.com/office/drawing/2014/main" id="{F31909EB-F4CC-4053-BAE8-0EE739DBA692}"/>
              </a:ext>
            </a:extLst>
          </p:cNvPr>
          <p:cNvSpPr>
            <a:spLocks noGrp="1"/>
          </p:cNvSpPr>
          <p:nvPr>
            <p:ph type="body" sz="quarter" idx="27"/>
          </p:nvPr>
        </p:nvSpPr>
        <p:spPr>
          <a:xfrm>
            <a:off x="32918400" y="5086350"/>
            <a:ext cx="10047288" cy="1200150"/>
          </a:xfrm>
        </p:spPr>
        <p:txBody>
          <a:bodyPr/>
          <a:lstStyle/>
          <a:p>
            <a:pPr marL="1645838" indent="-1645838" defTabSz="4388900" eaLnBrk="1" fontAlgn="auto" hangingPunct="1">
              <a:spcAft>
                <a:spcPts val="0"/>
              </a:spcAft>
              <a:defRPr/>
            </a:pPr>
            <a:r>
              <a:rPr lang="en-US" sz="6600" dirty="0"/>
              <a:t>conclusion</a:t>
            </a:r>
          </a:p>
        </p:txBody>
      </p:sp>
      <p:sp>
        <p:nvSpPr>
          <p:cNvPr id="7179" name="Text Placeholder 14">
            <a:extLst>
              <a:ext uri="{FF2B5EF4-FFF2-40B4-BE49-F238E27FC236}">
                <a16:creationId xmlns:a16="http://schemas.microsoft.com/office/drawing/2014/main" id="{A53A34F8-DEEB-43E3-88F2-E8C424062D0F}"/>
              </a:ext>
            </a:extLst>
          </p:cNvPr>
          <p:cNvSpPr>
            <a:spLocks noGrp="1"/>
          </p:cNvSpPr>
          <p:nvPr>
            <p:ph type="body" sz="quarter" idx="28"/>
          </p:nvPr>
        </p:nvSpPr>
        <p:spPr bwMode="auto">
          <a:xfrm>
            <a:off x="32934275" y="6227763"/>
            <a:ext cx="10052050" cy="18337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r>
              <a:rPr lang="en-GB" altLang="en-US" sz="4800"/>
              <a:t>As students, we should strive to be at least a practicing thinker as it is this stage which utilises the skills and personal qualities that are needed to critically think and succeed at the university level. We must overcome the obstacles that egocentrism creates and place our thinking outside the social constraints that inhibit it in order to achieve a fair-minded approach which is needed in order to critically undertake tasks and reflect upon ourselves.</a:t>
            </a:r>
          </a:p>
          <a:p>
            <a:r>
              <a:rPr lang="en-GB" altLang="en-US" sz="4800"/>
              <a:t>We should engage in systems of thought that will help us to reflect, such as the learning journal, in order to be able to critically analyse our own reading and writing and make sure that it adheres to the frameworks that ensure that it is in itself, critical.</a:t>
            </a:r>
          </a:p>
          <a:p>
            <a:pPr eaLnBrk="1" hangingPunct="1"/>
            <a:endParaRPr lang="en-US" altLang="en-US" sz="8000"/>
          </a:p>
        </p:txBody>
      </p:sp>
      <p:sp>
        <p:nvSpPr>
          <p:cNvPr id="16" name="Text Placeholder 15">
            <a:extLst>
              <a:ext uri="{FF2B5EF4-FFF2-40B4-BE49-F238E27FC236}">
                <a16:creationId xmlns:a16="http://schemas.microsoft.com/office/drawing/2014/main" id="{F3355DBB-3709-49CA-9760-5545948A6F6D}"/>
              </a:ext>
            </a:extLst>
          </p:cNvPr>
          <p:cNvSpPr>
            <a:spLocks noGrp="1"/>
          </p:cNvSpPr>
          <p:nvPr>
            <p:ph type="body" sz="quarter" idx="29"/>
          </p:nvPr>
        </p:nvSpPr>
        <p:spPr>
          <a:xfrm>
            <a:off x="32924750" y="25455563"/>
            <a:ext cx="10047288" cy="1201737"/>
          </a:xfrm>
        </p:spPr>
        <p:txBody>
          <a:bodyPr/>
          <a:lstStyle/>
          <a:p>
            <a:pPr marL="1645838" indent="-1645838" defTabSz="4388900" eaLnBrk="1" fontAlgn="auto" hangingPunct="1">
              <a:spcAft>
                <a:spcPts val="0"/>
              </a:spcAft>
              <a:defRPr/>
            </a:pPr>
            <a:r>
              <a:rPr lang="en-US" sz="6600" dirty="0"/>
              <a:t>references</a:t>
            </a:r>
          </a:p>
        </p:txBody>
      </p:sp>
      <p:sp>
        <p:nvSpPr>
          <p:cNvPr id="7181" name="Text Placeholder 16">
            <a:extLst>
              <a:ext uri="{FF2B5EF4-FFF2-40B4-BE49-F238E27FC236}">
                <a16:creationId xmlns:a16="http://schemas.microsoft.com/office/drawing/2014/main" id="{BDA84703-9A59-4D2E-83D0-4FE7B28F772F}"/>
              </a:ext>
            </a:extLst>
          </p:cNvPr>
          <p:cNvSpPr>
            <a:spLocks noGrp="1"/>
          </p:cNvSpPr>
          <p:nvPr>
            <p:ph type="body" sz="quarter" idx="30"/>
          </p:nvPr>
        </p:nvSpPr>
        <p:spPr bwMode="auto">
          <a:xfrm>
            <a:off x="32913638" y="26433463"/>
            <a:ext cx="10052050" cy="578002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sz="2400" dirty="0"/>
              <a:t>(</a:t>
            </a:r>
            <a:r>
              <a:rPr lang="en-US" altLang="en-US" sz="2400" dirty="0" err="1"/>
              <a:t>Brown.N</a:t>
            </a:r>
            <a:r>
              <a:rPr lang="en-US" altLang="en-US" sz="2400" dirty="0"/>
              <a:t>, 20015, Reflective model according to Gibbs, para 2,</a:t>
            </a:r>
            <a:r>
              <a:rPr lang="en-GB" altLang="en-US" u="sng" dirty="0">
                <a:hlinkClick r:id="rId3"/>
              </a:rPr>
              <a:t> www.nicole-brown.co.uk/reflective-model-according-to-gibbs</a:t>
            </a:r>
            <a:r>
              <a:rPr lang="en-GB" altLang="en-US" dirty="0"/>
              <a:t>, accessed 17/10/19)</a:t>
            </a:r>
          </a:p>
          <a:p>
            <a:pPr eaLnBrk="1" hangingPunct="1"/>
            <a:r>
              <a:rPr lang="en-GB" altLang="en-US" dirty="0"/>
              <a:t>(</a:t>
            </a:r>
            <a:r>
              <a:rPr lang="en-GB" altLang="en-US" dirty="0" err="1"/>
              <a:t>Burns.S</a:t>
            </a:r>
            <a:r>
              <a:rPr lang="en-GB" altLang="en-US" dirty="0"/>
              <a:t>, </a:t>
            </a:r>
            <a:r>
              <a:rPr lang="en-GB" altLang="en-US" dirty="0" err="1"/>
              <a:t>Sinfield.S</a:t>
            </a:r>
            <a:r>
              <a:rPr lang="en-GB" altLang="en-US" dirty="0"/>
              <a:t>, 2012, Essential study skills, 3</a:t>
            </a:r>
            <a:r>
              <a:rPr lang="en-GB" altLang="en-US" baseline="30000" dirty="0"/>
              <a:t>rd</a:t>
            </a:r>
            <a:r>
              <a:rPr lang="en-GB" altLang="en-US" dirty="0"/>
              <a:t> edition, Sage, London)</a:t>
            </a:r>
          </a:p>
          <a:p>
            <a:pPr eaLnBrk="1" hangingPunct="1"/>
            <a:r>
              <a:rPr lang="en-GB" altLang="en-US" dirty="0"/>
              <a:t>(</a:t>
            </a:r>
            <a:r>
              <a:rPr lang="en-GB" altLang="en-US" dirty="0" err="1"/>
              <a:t>Cotrell.S</a:t>
            </a:r>
            <a:r>
              <a:rPr lang="en-GB" altLang="en-US" dirty="0"/>
              <a:t>, 2008, The study skills handbook, 3</a:t>
            </a:r>
            <a:r>
              <a:rPr lang="en-GB" altLang="en-US" baseline="30000" dirty="0"/>
              <a:t>rd</a:t>
            </a:r>
            <a:r>
              <a:rPr lang="en-GB" altLang="en-US" dirty="0"/>
              <a:t> edition, Palgrave and Macmillan, Hampshire)</a:t>
            </a:r>
          </a:p>
          <a:p>
            <a:r>
              <a:rPr lang="en-US" altLang="en-US" sz="2400" dirty="0"/>
              <a:t>(</a:t>
            </a:r>
            <a:r>
              <a:rPr lang="en-US" altLang="en-US" sz="2400" dirty="0" err="1"/>
              <a:t>Halpenny.A</a:t>
            </a:r>
            <a:r>
              <a:rPr lang="en-US" altLang="en-US" sz="2400" dirty="0"/>
              <a:t> M, 2014,</a:t>
            </a:r>
            <a:r>
              <a:rPr lang="en-GB" altLang="en-US" sz="2400" dirty="0"/>
              <a:t> </a:t>
            </a:r>
            <a:r>
              <a:rPr lang="en-GB" altLang="en-US" dirty="0"/>
              <a:t>Introducing Piaget : a guide for practitioners and students in early years education, Routledge, London)</a:t>
            </a:r>
          </a:p>
          <a:p>
            <a:pPr eaLnBrk="1" hangingPunct="1"/>
            <a:r>
              <a:rPr lang="en-US" altLang="en-US" sz="2400" dirty="0"/>
              <a:t>(</a:t>
            </a:r>
            <a:r>
              <a:rPr lang="en-US" altLang="en-US" sz="2400" dirty="0" err="1"/>
              <a:t>Judge.B</a:t>
            </a:r>
            <a:r>
              <a:rPr lang="en-US" altLang="en-US" sz="2400" dirty="0"/>
              <a:t> et al, 2009, Critical thinking skills for education students, Learning matters, Exeter)</a:t>
            </a:r>
          </a:p>
          <a:p>
            <a:pPr eaLnBrk="1" hangingPunct="1"/>
            <a:r>
              <a:rPr lang="en-US" altLang="en-US" sz="2400" dirty="0"/>
              <a:t>(</a:t>
            </a:r>
            <a:r>
              <a:rPr lang="en-US" altLang="en-US" sz="2400" dirty="0" err="1"/>
              <a:t>Paul.R,Elder.L</a:t>
            </a:r>
            <a:r>
              <a:rPr lang="en-US" altLang="en-US" sz="2400" dirty="0"/>
              <a:t>, 2006, Critical thinking: learn the tools the best thinkers use, concise edition, N.J, Pearson Prentice Hall)</a:t>
            </a:r>
          </a:p>
        </p:txBody>
      </p:sp>
      <p:sp>
        <p:nvSpPr>
          <p:cNvPr id="18" name="Text Placeholder 17">
            <a:extLst>
              <a:ext uri="{FF2B5EF4-FFF2-40B4-BE49-F238E27FC236}">
                <a16:creationId xmlns:a16="http://schemas.microsoft.com/office/drawing/2014/main" id="{7EA6D217-D28C-4BBC-87A4-2AB88FAA3F1B}"/>
              </a:ext>
            </a:extLst>
          </p:cNvPr>
          <p:cNvSpPr>
            <a:spLocks noGrp="1"/>
          </p:cNvSpPr>
          <p:nvPr>
            <p:ph type="body" sz="quarter" idx="95"/>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7183" name="Text Placeholder 18">
            <a:extLst>
              <a:ext uri="{FF2B5EF4-FFF2-40B4-BE49-F238E27FC236}">
                <a16:creationId xmlns:a16="http://schemas.microsoft.com/office/drawing/2014/main" id="{63ABE7CB-763C-4CAC-A3B4-088B22EF02A2}"/>
              </a:ext>
            </a:extLst>
          </p:cNvPr>
          <p:cNvSpPr>
            <a:spLocks noGrp="1"/>
          </p:cNvSpPr>
          <p:nvPr>
            <p:ph type="body" sz="quarter" idx="96"/>
          </p:nvPr>
        </p:nvSpPr>
        <p:spPr bwMode="auto">
          <a:xfrm>
            <a:off x="904875" y="14951075"/>
            <a:ext cx="10056813" cy="282479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sz="8000"/>
              <a:t>-unreflective</a:t>
            </a:r>
          </a:p>
          <a:p>
            <a:pPr eaLnBrk="1" hangingPunct="1"/>
            <a:endParaRPr lang="en-US" altLang="en-US" sz="8000"/>
          </a:p>
          <a:p>
            <a:pPr eaLnBrk="1" hangingPunct="1"/>
            <a:r>
              <a:rPr lang="en-US" altLang="en-US" sz="8000"/>
              <a:t>-challenged</a:t>
            </a:r>
          </a:p>
          <a:p>
            <a:pPr eaLnBrk="1" hangingPunct="1"/>
            <a:endParaRPr lang="en-US" altLang="en-US" sz="8000"/>
          </a:p>
          <a:p>
            <a:pPr eaLnBrk="1" hangingPunct="1"/>
            <a:r>
              <a:rPr lang="en-US" altLang="en-US" sz="8000"/>
              <a:t>-beginning</a:t>
            </a:r>
          </a:p>
          <a:p>
            <a:pPr eaLnBrk="1" hangingPunct="1"/>
            <a:endParaRPr lang="en-US" altLang="en-US" sz="8000"/>
          </a:p>
          <a:p>
            <a:pPr eaLnBrk="1" hangingPunct="1"/>
            <a:r>
              <a:rPr lang="en-US" altLang="en-US" sz="8000"/>
              <a:t>-practicing</a:t>
            </a:r>
          </a:p>
          <a:p>
            <a:pPr eaLnBrk="1" hangingPunct="1"/>
            <a:endParaRPr lang="en-US" altLang="en-US" sz="8000"/>
          </a:p>
          <a:p>
            <a:pPr eaLnBrk="1" hangingPunct="1"/>
            <a:r>
              <a:rPr lang="en-US" altLang="en-US" sz="8000"/>
              <a:t>-advanced</a:t>
            </a:r>
          </a:p>
          <a:p>
            <a:pPr eaLnBrk="1" hangingPunct="1"/>
            <a:endParaRPr lang="en-US" altLang="en-US" sz="8000"/>
          </a:p>
          <a:p>
            <a:pPr eaLnBrk="1" hangingPunct="1"/>
            <a:r>
              <a:rPr lang="en-US" altLang="en-US" sz="8000"/>
              <a:t>-master</a:t>
            </a:r>
          </a:p>
          <a:p>
            <a:pPr algn="r" eaLnBrk="1" hangingPunct="1"/>
            <a:r>
              <a:rPr lang="en-US" altLang="en-US" sz="4400"/>
              <a:t>	</a:t>
            </a:r>
            <a:r>
              <a:rPr lang="en-US" altLang="en-US" sz="4000"/>
              <a:t>(Paul, Elder 2006)</a:t>
            </a:r>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a:p>
            <a:pPr eaLnBrk="1" hangingPunct="1"/>
            <a:endParaRPr lang="en-US" altLang="en-US" sz="6600"/>
          </a:p>
        </p:txBody>
      </p:sp>
      <p:sp>
        <p:nvSpPr>
          <p:cNvPr id="7184" name="Text Placeholder 19">
            <a:extLst>
              <a:ext uri="{FF2B5EF4-FFF2-40B4-BE49-F238E27FC236}">
                <a16:creationId xmlns:a16="http://schemas.microsoft.com/office/drawing/2014/main" id="{B26456CF-EA12-4D58-938D-9D56F201B017}"/>
              </a:ext>
            </a:extLst>
          </p:cNvPr>
          <p:cNvSpPr>
            <a:spLocks noGrp="1"/>
          </p:cNvSpPr>
          <p:nvPr>
            <p:ph type="body" sz="quarter" idx="10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85" name="Text Placeholder 20">
            <a:extLst>
              <a:ext uri="{FF2B5EF4-FFF2-40B4-BE49-F238E27FC236}">
                <a16:creationId xmlns:a16="http://schemas.microsoft.com/office/drawing/2014/main" id="{835A8307-21EE-4416-9068-C0F987647308}"/>
              </a:ext>
            </a:extLst>
          </p:cNvPr>
          <p:cNvSpPr>
            <a:spLocks noGrp="1"/>
          </p:cNvSpPr>
          <p:nvPr>
            <p:ph type="body" sz="quarter" idx="116"/>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86" name="Text Placeholder 21">
            <a:extLst>
              <a:ext uri="{FF2B5EF4-FFF2-40B4-BE49-F238E27FC236}">
                <a16:creationId xmlns:a16="http://schemas.microsoft.com/office/drawing/2014/main" id="{8DA423B9-0A1B-429E-BA19-0CD6CF89F9EC}"/>
              </a:ext>
            </a:extLst>
          </p:cNvPr>
          <p:cNvSpPr>
            <a:spLocks noGrp="1"/>
          </p:cNvSpPr>
          <p:nvPr>
            <p:ph type="body" sz="quarter" idx="11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87" name="Text Placeholder 22">
            <a:extLst>
              <a:ext uri="{FF2B5EF4-FFF2-40B4-BE49-F238E27FC236}">
                <a16:creationId xmlns:a16="http://schemas.microsoft.com/office/drawing/2014/main" id="{403B9E8B-D750-4080-80E6-2585B9DDE7D3}"/>
              </a:ext>
            </a:extLst>
          </p:cNvPr>
          <p:cNvSpPr>
            <a:spLocks noGrp="1"/>
          </p:cNvSpPr>
          <p:nvPr>
            <p:ph type="body" sz="quarter" idx="118"/>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88" name="Text Placeholder 23">
            <a:extLst>
              <a:ext uri="{FF2B5EF4-FFF2-40B4-BE49-F238E27FC236}">
                <a16:creationId xmlns:a16="http://schemas.microsoft.com/office/drawing/2014/main" id="{22C1D226-9079-41D5-8490-37AD38ADEDBF}"/>
              </a:ext>
            </a:extLst>
          </p:cNvPr>
          <p:cNvSpPr>
            <a:spLocks noGrp="1"/>
          </p:cNvSpPr>
          <p:nvPr>
            <p:ph type="body" sz="quarter" idx="119"/>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89" name="Text Placeholder 24">
            <a:extLst>
              <a:ext uri="{FF2B5EF4-FFF2-40B4-BE49-F238E27FC236}">
                <a16:creationId xmlns:a16="http://schemas.microsoft.com/office/drawing/2014/main" id="{83EA0500-D2F1-4CA0-AD6B-36D641DD2A90}"/>
              </a:ext>
            </a:extLst>
          </p:cNvPr>
          <p:cNvSpPr>
            <a:spLocks noGrp="1"/>
          </p:cNvSpPr>
          <p:nvPr>
            <p:ph type="body" sz="quarter" idx="120"/>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0" name="Text Placeholder 25">
            <a:extLst>
              <a:ext uri="{FF2B5EF4-FFF2-40B4-BE49-F238E27FC236}">
                <a16:creationId xmlns:a16="http://schemas.microsoft.com/office/drawing/2014/main" id="{85EEEAF6-EC6D-4FED-9C43-2662C83EB158}"/>
              </a:ext>
            </a:extLst>
          </p:cNvPr>
          <p:cNvSpPr>
            <a:spLocks noGrp="1"/>
          </p:cNvSpPr>
          <p:nvPr>
            <p:ph type="body" sz="quarter" idx="121"/>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1" name="Text Placeholder 26">
            <a:extLst>
              <a:ext uri="{FF2B5EF4-FFF2-40B4-BE49-F238E27FC236}">
                <a16:creationId xmlns:a16="http://schemas.microsoft.com/office/drawing/2014/main" id="{0F6F7A60-5FAF-4B5D-AFF2-A8F359B0083F}"/>
              </a:ext>
            </a:extLst>
          </p:cNvPr>
          <p:cNvSpPr>
            <a:spLocks noGrp="1"/>
          </p:cNvSpPr>
          <p:nvPr>
            <p:ph type="body" sz="quarter" idx="122"/>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2" name="Text Placeholder 27">
            <a:extLst>
              <a:ext uri="{FF2B5EF4-FFF2-40B4-BE49-F238E27FC236}">
                <a16:creationId xmlns:a16="http://schemas.microsoft.com/office/drawing/2014/main" id="{ABCBFA33-20C2-4F64-97B9-D931CAFD704B}"/>
              </a:ext>
            </a:extLst>
          </p:cNvPr>
          <p:cNvSpPr>
            <a:spLocks noGrp="1"/>
          </p:cNvSpPr>
          <p:nvPr>
            <p:ph type="body" sz="quarter" idx="123"/>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3" name="Text Placeholder 28">
            <a:extLst>
              <a:ext uri="{FF2B5EF4-FFF2-40B4-BE49-F238E27FC236}">
                <a16:creationId xmlns:a16="http://schemas.microsoft.com/office/drawing/2014/main" id="{F21E2669-837F-45EC-AE92-71B96584825D}"/>
              </a:ext>
            </a:extLst>
          </p:cNvPr>
          <p:cNvSpPr>
            <a:spLocks noGrp="1"/>
          </p:cNvSpPr>
          <p:nvPr>
            <p:ph type="body" sz="quarter" idx="124"/>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4" name="Text Placeholder 29">
            <a:extLst>
              <a:ext uri="{FF2B5EF4-FFF2-40B4-BE49-F238E27FC236}">
                <a16:creationId xmlns:a16="http://schemas.microsoft.com/office/drawing/2014/main" id="{C6E32966-8BBB-4211-8393-FBFD1DA5F09C}"/>
              </a:ext>
            </a:extLst>
          </p:cNvPr>
          <p:cNvSpPr>
            <a:spLocks noGrp="1"/>
          </p:cNvSpPr>
          <p:nvPr>
            <p:ph type="body" sz="quarter" idx="125"/>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5" name="Picture Placeholder 30">
            <a:extLst>
              <a:ext uri="{FF2B5EF4-FFF2-40B4-BE49-F238E27FC236}">
                <a16:creationId xmlns:a16="http://schemas.microsoft.com/office/drawing/2014/main" id="{7DE7B304-140B-43C5-813B-3209D20F8AC3}"/>
              </a:ext>
            </a:extLst>
          </p:cNvPr>
          <p:cNvSpPr>
            <a:spLocks noGrp="1"/>
          </p:cNvSpPr>
          <p:nvPr>
            <p:ph type="pic" sz="quarter" idx="115"/>
          </p:nvPr>
        </p:nvSpPr>
        <p:spPr bwMode="auto">
          <a:xfrm>
            <a:off x="-9326563" y="25314275"/>
            <a:ext cx="7908925" cy="4838700"/>
          </a:xfrm>
          <a:ln>
            <a:miter lim="800000"/>
            <a:headEnd/>
            <a:tailEnd/>
          </a:ln>
        </p:spPr>
      </p:sp>
      <p:sp>
        <p:nvSpPr>
          <p:cNvPr id="7196" name="Picture Placeholder 31">
            <a:extLst>
              <a:ext uri="{FF2B5EF4-FFF2-40B4-BE49-F238E27FC236}">
                <a16:creationId xmlns:a16="http://schemas.microsoft.com/office/drawing/2014/main" id="{6F1B5C5B-DF20-4480-8A07-BC9D06FED451}"/>
              </a:ext>
            </a:extLst>
          </p:cNvPr>
          <p:cNvSpPr>
            <a:spLocks noGrp="1"/>
          </p:cNvSpPr>
          <p:nvPr>
            <p:ph type="pic" sz="quarter" idx="126"/>
          </p:nvPr>
        </p:nvSpPr>
        <p:spPr bwMode="auto">
          <a:xfrm>
            <a:off x="-9326563" y="25314275"/>
            <a:ext cx="7908925" cy="4838700"/>
          </a:xfrm>
          <a:ln>
            <a:miter lim="800000"/>
            <a:headEnd/>
            <a:tailEnd/>
          </a:ln>
        </p:spPr>
      </p:sp>
      <p:sp>
        <p:nvSpPr>
          <p:cNvPr id="7197" name="Picture Placeholder 32">
            <a:extLst>
              <a:ext uri="{FF2B5EF4-FFF2-40B4-BE49-F238E27FC236}">
                <a16:creationId xmlns:a16="http://schemas.microsoft.com/office/drawing/2014/main" id="{C1E244ED-A0AC-4AA8-A178-5D0BA82BB12F}"/>
              </a:ext>
            </a:extLst>
          </p:cNvPr>
          <p:cNvSpPr>
            <a:spLocks noGrp="1"/>
          </p:cNvSpPr>
          <p:nvPr>
            <p:ph type="pic" sz="quarter" idx="127"/>
          </p:nvPr>
        </p:nvSpPr>
        <p:spPr bwMode="auto">
          <a:xfrm>
            <a:off x="-9326563" y="25314275"/>
            <a:ext cx="7908925" cy="4838700"/>
          </a:xfrm>
          <a:ln>
            <a:miter lim="800000"/>
            <a:headEnd/>
            <a:tailEnd/>
          </a:ln>
        </p:spPr>
      </p:sp>
      <p:sp>
        <p:nvSpPr>
          <p:cNvPr id="7198" name="Picture Placeholder 33">
            <a:extLst>
              <a:ext uri="{FF2B5EF4-FFF2-40B4-BE49-F238E27FC236}">
                <a16:creationId xmlns:a16="http://schemas.microsoft.com/office/drawing/2014/main" id="{BB64652C-BF18-4A1B-B63B-332CF8F8651E}"/>
              </a:ext>
            </a:extLst>
          </p:cNvPr>
          <p:cNvSpPr>
            <a:spLocks noGrp="1"/>
          </p:cNvSpPr>
          <p:nvPr>
            <p:ph type="pic" sz="quarter" idx="128"/>
          </p:nvPr>
        </p:nvSpPr>
        <p:spPr bwMode="auto">
          <a:xfrm>
            <a:off x="-9326563" y="25314275"/>
            <a:ext cx="7908925" cy="4838700"/>
          </a:xfrm>
          <a:ln>
            <a:miter lim="800000"/>
            <a:headEnd/>
            <a:tailEnd/>
          </a:ln>
        </p:spPr>
      </p:sp>
      <p:sp>
        <p:nvSpPr>
          <p:cNvPr id="7199" name="Picture Placeholder 34">
            <a:extLst>
              <a:ext uri="{FF2B5EF4-FFF2-40B4-BE49-F238E27FC236}">
                <a16:creationId xmlns:a16="http://schemas.microsoft.com/office/drawing/2014/main" id="{3B01B0C8-1D2E-48A7-B888-7C2B68AC4F67}"/>
              </a:ext>
            </a:extLst>
          </p:cNvPr>
          <p:cNvSpPr>
            <a:spLocks noGrp="1"/>
          </p:cNvSpPr>
          <p:nvPr>
            <p:ph type="pic" sz="quarter" idx="129"/>
          </p:nvPr>
        </p:nvSpPr>
        <p:spPr bwMode="auto">
          <a:xfrm>
            <a:off x="-9326563" y="25314275"/>
            <a:ext cx="7908925" cy="4838700"/>
          </a:xfrm>
          <a:ln>
            <a:miter lim="800000"/>
            <a:headEnd/>
            <a:tailEnd/>
          </a:ln>
        </p:spPr>
      </p:sp>
      <p:sp>
        <p:nvSpPr>
          <p:cNvPr id="7200" name="Picture Placeholder 35">
            <a:extLst>
              <a:ext uri="{FF2B5EF4-FFF2-40B4-BE49-F238E27FC236}">
                <a16:creationId xmlns:a16="http://schemas.microsoft.com/office/drawing/2014/main" id="{BEC40017-5EB2-4860-B797-684A45844C0F}"/>
              </a:ext>
            </a:extLst>
          </p:cNvPr>
          <p:cNvSpPr>
            <a:spLocks noGrp="1"/>
          </p:cNvSpPr>
          <p:nvPr>
            <p:ph type="pic" sz="quarter" idx="130"/>
          </p:nvPr>
        </p:nvSpPr>
        <p:spPr bwMode="auto">
          <a:xfrm>
            <a:off x="-9326563" y="25314275"/>
            <a:ext cx="7908925" cy="4838700"/>
          </a:xfrm>
          <a:ln>
            <a:miter lim="800000"/>
            <a:headEnd/>
            <a:tailEnd/>
          </a:ln>
        </p:spPr>
      </p:sp>
      <p:sp>
        <p:nvSpPr>
          <p:cNvPr id="7201" name="Picture Placeholder 36">
            <a:extLst>
              <a:ext uri="{FF2B5EF4-FFF2-40B4-BE49-F238E27FC236}">
                <a16:creationId xmlns:a16="http://schemas.microsoft.com/office/drawing/2014/main" id="{F71CE727-4EB7-4368-82A2-648750CD91DF}"/>
              </a:ext>
            </a:extLst>
          </p:cNvPr>
          <p:cNvSpPr>
            <a:spLocks noGrp="1"/>
          </p:cNvSpPr>
          <p:nvPr>
            <p:ph type="pic" sz="quarter" idx="131"/>
          </p:nvPr>
        </p:nvSpPr>
        <p:spPr bwMode="auto">
          <a:xfrm>
            <a:off x="-9326563" y="25314275"/>
            <a:ext cx="7908925" cy="4838700"/>
          </a:xfrm>
          <a:ln>
            <a:miter lim="800000"/>
            <a:headEnd/>
            <a:tailEnd/>
          </a:ln>
        </p:spPr>
      </p:sp>
      <p:sp>
        <p:nvSpPr>
          <p:cNvPr id="7202" name="Picture Placeholder 37">
            <a:extLst>
              <a:ext uri="{FF2B5EF4-FFF2-40B4-BE49-F238E27FC236}">
                <a16:creationId xmlns:a16="http://schemas.microsoft.com/office/drawing/2014/main" id="{3B112579-56F9-4437-813F-6777811E090C}"/>
              </a:ext>
            </a:extLst>
          </p:cNvPr>
          <p:cNvSpPr>
            <a:spLocks noGrp="1"/>
          </p:cNvSpPr>
          <p:nvPr>
            <p:ph type="pic" sz="quarter" idx="132"/>
          </p:nvPr>
        </p:nvSpPr>
        <p:spPr bwMode="auto">
          <a:xfrm>
            <a:off x="-9326563" y="25314275"/>
            <a:ext cx="7908925" cy="4838700"/>
          </a:xfrm>
          <a:ln>
            <a:miter lim="800000"/>
            <a:headEnd/>
            <a:tailEnd/>
          </a:ln>
        </p:spPr>
      </p:sp>
      <p:sp>
        <p:nvSpPr>
          <p:cNvPr id="7203" name="Picture Placeholder 38">
            <a:extLst>
              <a:ext uri="{FF2B5EF4-FFF2-40B4-BE49-F238E27FC236}">
                <a16:creationId xmlns:a16="http://schemas.microsoft.com/office/drawing/2014/main" id="{D72103A0-439C-4888-9BA4-00CE5184068D}"/>
              </a:ext>
            </a:extLst>
          </p:cNvPr>
          <p:cNvSpPr>
            <a:spLocks noGrp="1"/>
          </p:cNvSpPr>
          <p:nvPr>
            <p:ph type="pic" sz="quarter" idx="133"/>
          </p:nvPr>
        </p:nvSpPr>
        <p:spPr bwMode="auto">
          <a:xfrm>
            <a:off x="-9326563" y="25314275"/>
            <a:ext cx="7908925" cy="4838700"/>
          </a:xfrm>
          <a:ln>
            <a:miter lim="800000"/>
            <a:headEnd/>
            <a:tailEnd/>
          </a:ln>
        </p:spPr>
      </p:sp>
      <p:sp>
        <p:nvSpPr>
          <p:cNvPr id="7204" name="Picture Placeholder 39">
            <a:extLst>
              <a:ext uri="{FF2B5EF4-FFF2-40B4-BE49-F238E27FC236}">
                <a16:creationId xmlns:a16="http://schemas.microsoft.com/office/drawing/2014/main" id="{DB82F6D7-459C-47D1-9CA4-7A6FB3DEBAAE}"/>
              </a:ext>
            </a:extLst>
          </p:cNvPr>
          <p:cNvSpPr>
            <a:spLocks noGrp="1"/>
          </p:cNvSpPr>
          <p:nvPr>
            <p:ph type="pic" sz="quarter" idx="134"/>
          </p:nvPr>
        </p:nvSpPr>
        <p:spPr bwMode="auto">
          <a:xfrm>
            <a:off x="-9326563" y="25314275"/>
            <a:ext cx="7908925" cy="4838700"/>
          </a:xfrm>
          <a:ln>
            <a:miter lim="800000"/>
            <a:headEnd/>
            <a:tailEnd/>
          </a:ln>
        </p:spPr>
      </p:sp>
      <p:sp>
        <p:nvSpPr>
          <p:cNvPr id="7205" name="Picture Placeholder 40">
            <a:extLst>
              <a:ext uri="{FF2B5EF4-FFF2-40B4-BE49-F238E27FC236}">
                <a16:creationId xmlns:a16="http://schemas.microsoft.com/office/drawing/2014/main" id="{4F249E53-E770-4C68-B8DC-03A77C2297A3}"/>
              </a:ext>
            </a:extLst>
          </p:cNvPr>
          <p:cNvSpPr>
            <a:spLocks noGrp="1"/>
          </p:cNvSpPr>
          <p:nvPr>
            <p:ph type="pic" sz="quarter" idx="135"/>
          </p:nvPr>
        </p:nvSpPr>
        <p:spPr bwMode="auto">
          <a:xfrm>
            <a:off x="-9326563" y="25314275"/>
            <a:ext cx="7908925" cy="4838700"/>
          </a:xfrm>
          <a:ln>
            <a:miter lim="800000"/>
            <a:headEnd/>
            <a:tailEnd/>
          </a:ln>
        </p:spPr>
      </p:sp>
      <p:sp>
        <p:nvSpPr>
          <p:cNvPr id="42" name="Text Placeholder 41">
            <a:extLst>
              <a:ext uri="{FF2B5EF4-FFF2-40B4-BE49-F238E27FC236}">
                <a16:creationId xmlns:a16="http://schemas.microsoft.com/office/drawing/2014/main" id="{DCFD740A-0396-4747-BB12-1E62007538B2}"/>
              </a:ext>
            </a:extLst>
          </p:cNvPr>
          <p:cNvSpPr>
            <a:spLocks noGrp="1"/>
          </p:cNvSpPr>
          <p:nvPr>
            <p:ph type="body" sz="quarter" idx="136"/>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3" name="Text Placeholder 42">
            <a:extLst>
              <a:ext uri="{FF2B5EF4-FFF2-40B4-BE49-F238E27FC236}">
                <a16:creationId xmlns:a16="http://schemas.microsoft.com/office/drawing/2014/main" id="{0F4D973B-D345-4E91-8F07-5B1D6443C497}"/>
              </a:ext>
            </a:extLst>
          </p:cNvPr>
          <p:cNvSpPr>
            <a:spLocks noGrp="1"/>
          </p:cNvSpPr>
          <p:nvPr>
            <p:ph type="body" sz="quarter" idx="137"/>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4" name="Text Placeholder 43">
            <a:extLst>
              <a:ext uri="{FF2B5EF4-FFF2-40B4-BE49-F238E27FC236}">
                <a16:creationId xmlns:a16="http://schemas.microsoft.com/office/drawing/2014/main" id="{E054CA36-A876-44A8-8444-6AE6C7DA3B17}"/>
              </a:ext>
            </a:extLst>
          </p:cNvPr>
          <p:cNvSpPr>
            <a:spLocks noGrp="1"/>
          </p:cNvSpPr>
          <p:nvPr>
            <p:ph type="body" sz="quarter" idx="138"/>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5" name="Text Placeholder 44">
            <a:extLst>
              <a:ext uri="{FF2B5EF4-FFF2-40B4-BE49-F238E27FC236}">
                <a16:creationId xmlns:a16="http://schemas.microsoft.com/office/drawing/2014/main" id="{75D9C13C-8CED-4A35-AACC-A949F04A8C9C}"/>
              </a:ext>
            </a:extLst>
          </p:cNvPr>
          <p:cNvSpPr>
            <a:spLocks noGrp="1"/>
          </p:cNvSpPr>
          <p:nvPr>
            <p:ph type="body" sz="quarter" idx="139"/>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6" name="Text Placeholder 45">
            <a:extLst>
              <a:ext uri="{FF2B5EF4-FFF2-40B4-BE49-F238E27FC236}">
                <a16:creationId xmlns:a16="http://schemas.microsoft.com/office/drawing/2014/main" id="{F7D0D0A1-B049-4106-AD6F-5B07A2DACD82}"/>
              </a:ext>
            </a:extLst>
          </p:cNvPr>
          <p:cNvSpPr>
            <a:spLocks noGrp="1"/>
          </p:cNvSpPr>
          <p:nvPr>
            <p:ph type="body" sz="quarter" idx="140"/>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7" name="Text Placeholder 46">
            <a:extLst>
              <a:ext uri="{FF2B5EF4-FFF2-40B4-BE49-F238E27FC236}">
                <a16:creationId xmlns:a16="http://schemas.microsoft.com/office/drawing/2014/main" id="{EB2894D1-8066-441E-A60D-29B36CB15005}"/>
              </a:ext>
            </a:extLst>
          </p:cNvPr>
          <p:cNvSpPr>
            <a:spLocks noGrp="1"/>
          </p:cNvSpPr>
          <p:nvPr>
            <p:ph type="body" sz="quarter" idx="141"/>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8" name="Text Placeholder 47">
            <a:extLst>
              <a:ext uri="{FF2B5EF4-FFF2-40B4-BE49-F238E27FC236}">
                <a16:creationId xmlns:a16="http://schemas.microsoft.com/office/drawing/2014/main" id="{A262EED4-2D08-4D37-9DEB-47CC71E6191F}"/>
              </a:ext>
            </a:extLst>
          </p:cNvPr>
          <p:cNvSpPr>
            <a:spLocks noGrp="1"/>
          </p:cNvSpPr>
          <p:nvPr>
            <p:ph type="body" sz="quarter" idx="142"/>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9" name="Text Placeholder 48">
            <a:extLst>
              <a:ext uri="{FF2B5EF4-FFF2-40B4-BE49-F238E27FC236}">
                <a16:creationId xmlns:a16="http://schemas.microsoft.com/office/drawing/2014/main" id="{950038FC-EC97-42D6-B207-B7D749D106E1}"/>
              </a:ext>
            </a:extLst>
          </p:cNvPr>
          <p:cNvSpPr>
            <a:spLocks noGrp="1"/>
          </p:cNvSpPr>
          <p:nvPr>
            <p:ph type="body" sz="quarter" idx="143"/>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0" name="Text Placeholder 49">
            <a:extLst>
              <a:ext uri="{FF2B5EF4-FFF2-40B4-BE49-F238E27FC236}">
                <a16:creationId xmlns:a16="http://schemas.microsoft.com/office/drawing/2014/main" id="{9031FCE0-F1F9-4B3B-BCA8-6A7ACD62DC03}"/>
              </a:ext>
            </a:extLst>
          </p:cNvPr>
          <p:cNvSpPr>
            <a:spLocks noGrp="1"/>
          </p:cNvSpPr>
          <p:nvPr>
            <p:ph type="body" sz="quarter" idx="144"/>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1" name="Text Placeholder 50">
            <a:extLst>
              <a:ext uri="{FF2B5EF4-FFF2-40B4-BE49-F238E27FC236}">
                <a16:creationId xmlns:a16="http://schemas.microsoft.com/office/drawing/2014/main" id="{09ADEDBE-4244-4F98-AFA4-4B419D87882C}"/>
              </a:ext>
            </a:extLst>
          </p:cNvPr>
          <p:cNvSpPr>
            <a:spLocks noGrp="1"/>
          </p:cNvSpPr>
          <p:nvPr>
            <p:ph type="body" sz="quarter" idx="145"/>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2" name="Text Placeholder 51">
            <a:extLst>
              <a:ext uri="{FF2B5EF4-FFF2-40B4-BE49-F238E27FC236}">
                <a16:creationId xmlns:a16="http://schemas.microsoft.com/office/drawing/2014/main" id="{2265D629-AC45-431A-91AB-84B6898C384E}"/>
              </a:ext>
            </a:extLst>
          </p:cNvPr>
          <p:cNvSpPr>
            <a:spLocks noGrp="1"/>
          </p:cNvSpPr>
          <p:nvPr>
            <p:ph type="body" sz="quarter" idx="146"/>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3" name="Text Placeholder 52">
            <a:extLst>
              <a:ext uri="{FF2B5EF4-FFF2-40B4-BE49-F238E27FC236}">
                <a16:creationId xmlns:a16="http://schemas.microsoft.com/office/drawing/2014/main" id="{1B04B698-611A-4EA1-9AB6-B3CB4DE27BFB}"/>
              </a:ext>
            </a:extLst>
          </p:cNvPr>
          <p:cNvSpPr>
            <a:spLocks noGrp="1"/>
          </p:cNvSpPr>
          <p:nvPr>
            <p:ph type="body" sz="quarter" idx="147"/>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4" name="Text Placeholder 53">
            <a:extLst>
              <a:ext uri="{FF2B5EF4-FFF2-40B4-BE49-F238E27FC236}">
                <a16:creationId xmlns:a16="http://schemas.microsoft.com/office/drawing/2014/main" id="{3734F861-3325-41AE-96C6-AF96515BE23E}"/>
              </a:ext>
            </a:extLst>
          </p:cNvPr>
          <p:cNvSpPr>
            <a:spLocks noGrp="1"/>
          </p:cNvSpPr>
          <p:nvPr>
            <p:ph type="body" sz="quarter" idx="148"/>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5" name="Text Placeholder 54">
            <a:extLst>
              <a:ext uri="{FF2B5EF4-FFF2-40B4-BE49-F238E27FC236}">
                <a16:creationId xmlns:a16="http://schemas.microsoft.com/office/drawing/2014/main" id="{03D9EB80-B741-44BB-A8B9-087654B39FCF}"/>
              </a:ext>
            </a:extLst>
          </p:cNvPr>
          <p:cNvSpPr>
            <a:spLocks noGrp="1"/>
          </p:cNvSpPr>
          <p:nvPr>
            <p:ph type="body" sz="quarter" idx="149"/>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7220" name="Text Placeholder 56">
            <a:extLst>
              <a:ext uri="{FF2B5EF4-FFF2-40B4-BE49-F238E27FC236}">
                <a16:creationId xmlns:a16="http://schemas.microsoft.com/office/drawing/2014/main" id="{D13FFE35-3432-4203-B9FF-F9E8273BE1B4}"/>
              </a:ext>
            </a:extLst>
          </p:cNvPr>
          <p:cNvSpPr>
            <a:spLocks noGrp="1"/>
          </p:cNvSpPr>
          <p:nvPr>
            <p:ph type="body" sz="quarter" idx="151"/>
          </p:nvPr>
        </p:nvSpPr>
        <p:spPr bwMode="auto">
          <a:xfrm>
            <a:off x="5989638" y="1143000"/>
            <a:ext cx="31942087" cy="3640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9600"/>
              <a:t>Skills and personal qualities that influence development of critical thinking in education</a:t>
            </a:r>
          </a:p>
        </p:txBody>
      </p:sp>
      <p:sp>
        <p:nvSpPr>
          <p:cNvPr id="7221" name="TextBox 2">
            <a:extLst>
              <a:ext uri="{FF2B5EF4-FFF2-40B4-BE49-F238E27FC236}">
                <a16:creationId xmlns:a16="http://schemas.microsoft.com/office/drawing/2014/main" id="{6A3AC022-F266-4920-8A25-C72A3D697888}"/>
              </a:ext>
            </a:extLst>
          </p:cNvPr>
          <p:cNvSpPr txBox="1">
            <a:spLocks noChangeArrowheads="1"/>
          </p:cNvSpPr>
          <p:nvPr/>
        </p:nvSpPr>
        <p:spPr bwMode="auto">
          <a:xfrm>
            <a:off x="11587163" y="6494463"/>
            <a:ext cx="9980612" cy="25299987"/>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en-GB" altLang="en-US" sz="8000">
                <a:latin typeface="Trebuchet MS" panose="020B0603020202020204" pitchFamily="34" charset="0"/>
              </a:rPr>
              <a:t>-Reflection</a:t>
            </a:r>
          </a:p>
          <a:p>
            <a:endParaRPr lang="en-GB" altLang="en-US">
              <a:latin typeface="Trebuchet MS" panose="020B0603020202020204" pitchFamily="34" charset="0"/>
            </a:endParaRPr>
          </a:p>
          <a:p>
            <a:endParaRPr lang="en-GB" altLang="en-US" sz="4400">
              <a:latin typeface="Trebuchet MS" panose="020B0603020202020204" pitchFamily="34" charset="0"/>
            </a:endParaRPr>
          </a:p>
          <a:p>
            <a:endParaRPr lang="en-GB" altLang="en-US">
              <a:latin typeface="Trebuchet MS" panose="020B0603020202020204" pitchFamily="34" charset="0"/>
            </a:endParaRPr>
          </a:p>
          <a:p>
            <a:endParaRPr lang="en-GB" altLang="en-US">
              <a:latin typeface="Trebuchet MS" panose="020B0603020202020204" pitchFamily="34" charset="0"/>
            </a:endParaRPr>
          </a:p>
          <a:p>
            <a:endParaRPr lang="en-GB" altLang="en-US">
              <a:latin typeface="Trebuchet MS" panose="020B0603020202020204" pitchFamily="34" charset="0"/>
            </a:endParaRPr>
          </a:p>
          <a:p>
            <a:endParaRPr lang="en-GB" altLang="en-US" sz="2400">
              <a:latin typeface="Trebuchet MS" panose="020B0603020202020204" pitchFamily="34" charset="0"/>
            </a:endParaRPr>
          </a:p>
          <a:p>
            <a:pPr algn="r"/>
            <a:r>
              <a:rPr lang="en-GB" altLang="en-US" sz="2400">
                <a:latin typeface="Trebuchet MS" panose="020B0603020202020204" pitchFamily="34" charset="0"/>
              </a:rPr>
              <a:t>	</a:t>
            </a:r>
            <a:r>
              <a:rPr lang="en-GB" altLang="en-US" sz="3600">
                <a:latin typeface="Trebuchet MS" panose="020B0603020202020204" pitchFamily="34" charset="0"/>
              </a:rPr>
              <a:t>Gibbs (1988)</a:t>
            </a:r>
          </a:p>
          <a:p>
            <a:pPr algn="r"/>
            <a:r>
              <a:rPr lang="en-GB" altLang="en-US" sz="3600">
                <a:latin typeface="Trebuchet MS" panose="020B0603020202020204" pitchFamily="34" charset="0"/>
              </a:rPr>
              <a:t>	cited by Brown (2017)</a:t>
            </a:r>
          </a:p>
          <a:p>
            <a:endParaRPr lang="en-GB" altLang="en-US">
              <a:latin typeface="Trebuchet MS" panose="020B0603020202020204" pitchFamily="34" charset="0"/>
            </a:endParaRPr>
          </a:p>
          <a:p>
            <a:endParaRPr lang="en-GB" altLang="en-US" sz="8000">
              <a:latin typeface="Trebuchet MS" panose="020B0603020202020204" pitchFamily="34" charset="0"/>
            </a:endParaRPr>
          </a:p>
          <a:p>
            <a:r>
              <a:rPr lang="en-GB" altLang="en-US" sz="8000">
                <a:latin typeface="Trebuchet MS" panose="020B0603020202020204" pitchFamily="34" charset="0"/>
              </a:rPr>
              <a:t>-Analytical thinking</a:t>
            </a:r>
          </a:p>
          <a:p>
            <a:r>
              <a:rPr lang="en-GB" altLang="en-US" sz="4400" b="1">
                <a:latin typeface="Trebuchet MS" panose="020B0603020202020204" pitchFamily="34" charset="0"/>
              </a:rPr>
              <a:t> -</a:t>
            </a:r>
            <a:r>
              <a:rPr lang="en-GB" altLang="en-US" sz="4400" b="1" u="sng">
                <a:latin typeface="Trebuchet MS" panose="020B0603020202020204" pitchFamily="34" charset="0"/>
              </a:rPr>
              <a:t>in reading</a:t>
            </a:r>
          </a:p>
          <a:p>
            <a:r>
              <a:rPr lang="en-GB" altLang="en-US" sz="4400">
                <a:latin typeface="Trebuchet MS" panose="020B0603020202020204" pitchFamily="34" charset="0"/>
              </a:rPr>
              <a:t>  - identify and evaluate line </a:t>
            </a:r>
          </a:p>
          <a:p>
            <a:r>
              <a:rPr lang="en-GB" altLang="en-US" sz="4400">
                <a:latin typeface="Trebuchet MS" panose="020B0603020202020204" pitchFamily="34" charset="0"/>
              </a:rPr>
              <a:t>    of reasoning</a:t>
            </a:r>
          </a:p>
          <a:p>
            <a:r>
              <a:rPr lang="en-GB" altLang="en-US" sz="4400">
                <a:latin typeface="Trebuchet MS" panose="020B0603020202020204" pitchFamily="34" charset="0"/>
              </a:rPr>
              <a:t>  - question surface appearances</a:t>
            </a:r>
          </a:p>
          <a:p>
            <a:r>
              <a:rPr lang="en-GB" altLang="en-US" sz="4400">
                <a:latin typeface="Trebuchet MS" panose="020B0603020202020204" pitchFamily="34" charset="0"/>
              </a:rPr>
              <a:t>  - identify and evaluate evidence</a:t>
            </a:r>
          </a:p>
          <a:p>
            <a:r>
              <a:rPr lang="en-GB" altLang="en-US" sz="4400">
                <a:latin typeface="Trebuchet MS" panose="020B0603020202020204" pitchFamily="34" charset="0"/>
              </a:rPr>
              <a:t>  - identify writers conclusions </a:t>
            </a:r>
          </a:p>
          <a:p>
            <a:r>
              <a:rPr lang="en-GB" altLang="en-US" sz="4400">
                <a:latin typeface="Trebuchet MS" panose="020B0603020202020204" pitchFamily="34" charset="0"/>
              </a:rPr>
              <a:t>    and evaluate</a:t>
            </a:r>
          </a:p>
          <a:p>
            <a:pPr algn="r"/>
            <a:r>
              <a:rPr lang="en-GB" altLang="en-US" sz="4400">
                <a:latin typeface="Trebuchet MS" panose="020B0603020202020204" pitchFamily="34" charset="0"/>
              </a:rPr>
              <a:t>	</a:t>
            </a:r>
            <a:r>
              <a:rPr lang="en-GB" altLang="en-US" sz="4000">
                <a:latin typeface="Trebuchet MS" panose="020B0603020202020204" pitchFamily="34" charset="0"/>
              </a:rPr>
              <a:t>(Cottrell,2008)</a:t>
            </a:r>
          </a:p>
          <a:p>
            <a:r>
              <a:rPr lang="en-GB" altLang="en-US" sz="3600">
                <a:latin typeface="Trebuchet MS" panose="020B0603020202020204" pitchFamily="34" charset="0"/>
              </a:rPr>
              <a:t> </a:t>
            </a:r>
          </a:p>
          <a:p>
            <a:endParaRPr lang="en-GB" altLang="en-US" sz="4400">
              <a:latin typeface="Trebuchet MS" panose="020B0603020202020204" pitchFamily="34" charset="0"/>
            </a:endParaRPr>
          </a:p>
          <a:p>
            <a:endParaRPr lang="en-GB" altLang="en-US" sz="4400">
              <a:latin typeface="Trebuchet MS" panose="020B0603020202020204" pitchFamily="34" charset="0"/>
            </a:endParaRPr>
          </a:p>
          <a:p>
            <a:r>
              <a:rPr lang="en-GB" altLang="en-US" sz="4400" b="1">
                <a:latin typeface="Trebuchet MS" panose="020B0603020202020204" pitchFamily="34" charset="0"/>
              </a:rPr>
              <a:t> -</a:t>
            </a:r>
            <a:r>
              <a:rPr lang="en-GB" altLang="en-US" sz="4400" b="1" u="sng">
                <a:latin typeface="Trebuchet MS" panose="020B0603020202020204" pitchFamily="34" charset="0"/>
              </a:rPr>
              <a:t>in writing</a:t>
            </a:r>
          </a:p>
          <a:p>
            <a:r>
              <a:rPr lang="en-GB" altLang="en-US" sz="4400">
                <a:latin typeface="Trebuchet MS" panose="020B0603020202020204" pitchFamily="34" charset="0"/>
              </a:rPr>
              <a:t>  - write for a purpose</a:t>
            </a:r>
          </a:p>
          <a:p>
            <a:r>
              <a:rPr lang="en-GB" altLang="en-US" sz="4400">
                <a:latin typeface="Trebuchet MS" panose="020B0603020202020204" pitchFamily="34" charset="0"/>
              </a:rPr>
              <a:t>  - avoid impressionistic writing</a:t>
            </a:r>
          </a:p>
          <a:p>
            <a:r>
              <a:rPr lang="en-GB" altLang="en-US" sz="4400">
                <a:latin typeface="Trebuchet MS" panose="020B0603020202020204" pitchFamily="34" charset="0"/>
              </a:rPr>
              <a:t>  - write reflectively</a:t>
            </a:r>
          </a:p>
          <a:p>
            <a:r>
              <a:rPr lang="en-GB" altLang="en-US" sz="4400">
                <a:latin typeface="Trebuchet MS" panose="020B0603020202020204" pitchFamily="34" charset="0"/>
              </a:rPr>
              <a:t>  - write to learn</a:t>
            </a:r>
          </a:p>
          <a:p>
            <a:pPr algn="r"/>
            <a:r>
              <a:rPr lang="en-GB" altLang="en-US" sz="4000">
                <a:latin typeface="Trebuchet MS" panose="020B0603020202020204" pitchFamily="34" charset="0"/>
              </a:rPr>
              <a:t>(Paul and Elder (2006)</a:t>
            </a:r>
          </a:p>
          <a:p>
            <a:endParaRPr lang="en-GB" altLang="en-US" sz="4400"/>
          </a:p>
          <a:p>
            <a:endParaRPr lang="en-GB" altLang="en-US" sz="4400"/>
          </a:p>
        </p:txBody>
      </p:sp>
      <p:pic>
        <p:nvPicPr>
          <p:cNvPr id="7222" name="Picture 1">
            <a:extLst>
              <a:ext uri="{FF2B5EF4-FFF2-40B4-BE49-F238E27FC236}">
                <a16:creationId xmlns:a16="http://schemas.microsoft.com/office/drawing/2014/main" id="{2B844A56-16C0-4CBA-AB1A-0CCD604F5F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63588" y="7847013"/>
            <a:ext cx="6142037" cy="614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PosterPresentations.com-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ight Highligh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1" ma:contentTypeDescription="Create a new document." ma:contentTypeScope="" ma:versionID="58c7000b6ad211a641ea5d9510895b87">
  <xsd:schema xmlns:xsd="http://www.w3.org/2001/XMLSchema" xmlns:xs="http://www.w3.org/2001/XMLSchema" xmlns:p="http://schemas.microsoft.com/office/2006/metadata/properties" xmlns:ns3="bf13d2f1-3fb4-4d24-806f-713eb38c1b0e" xmlns:ns4="a3276f14-397d-4ed7-b8c7-ece791485ff1" targetNamespace="http://schemas.microsoft.com/office/2006/metadata/properties" ma:root="true" ma:fieldsID="eb5f644a77718f6f8c871547b1994e1c" ns3:_="" ns4:_="">
    <xsd:import namespace="bf13d2f1-3fb4-4d24-806f-713eb38c1b0e"/>
    <xsd:import namespace="a3276f14-397d-4ed7-b8c7-ece791485ff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045950D-B7CB-4D9F-90E7-4836BA0B78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13d2f1-3fb4-4d24-806f-713eb38c1b0e"/>
    <ds:schemaRef ds:uri="a3276f14-397d-4ed7-b8c7-ece791485f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B844480-D8EE-4552-AED2-22A87A0F2EDF}">
  <ds:schemaRefs>
    <ds:schemaRef ds:uri="http://schemas.microsoft.com/sharepoint/v3/contenttype/forms"/>
  </ds:schemaRefs>
</ds:datastoreItem>
</file>

<file path=customXml/itemProps3.xml><?xml version="1.0" encoding="utf-8"?>
<ds:datastoreItem xmlns:ds="http://schemas.openxmlformats.org/officeDocument/2006/customXml" ds:itemID="{0650FB57-5551-4737-856E-0C749F833FFB}">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bf13d2f1-3fb4-4d24-806f-713eb38c1b0e"/>
    <ds:schemaRef ds:uri="http://purl.org/dc/elements/1.1/"/>
    <ds:schemaRef ds:uri="http://schemas.microsoft.com/office/2006/metadata/properties"/>
    <ds:schemaRef ds:uri="a3276f14-397d-4ed7-b8c7-ece791485ff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PosterPresentations.com-36x48-Template-V2b</Template>
  <TotalTime>12720</TotalTime>
  <Words>326</Words>
  <Application>Microsoft Office PowerPoint</Application>
  <PresentationFormat>Custom</PresentationFormat>
  <Paragraphs>94</Paragraphs>
  <Slides>1</Slides>
  <Notes>1</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vt:i4>
      </vt:variant>
    </vt:vector>
  </HeadingPairs>
  <TitlesOfParts>
    <vt:vector size="8" baseType="lpstr">
      <vt:lpstr>Arial</vt:lpstr>
      <vt:lpstr>Calibri</vt:lpstr>
      <vt:lpstr>Trebuchet MS</vt:lpstr>
      <vt:lpstr>PosterPresentations.com-36x48-Template-V2b</vt:lpstr>
      <vt:lpstr>1_Classic 3 Columns</vt:lpstr>
      <vt:lpstr>Classic - Wide Center</vt:lpstr>
      <vt:lpstr>Right Highlight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dc:description>This template is the property of PosterPresentations.com. Call us if you need help with this poster template._x000d_
1-866-649-3004           _x000d_
 (c)PosterPresentations.com</dc:description>
  <cp:lastModifiedBy>Caroline Lewis</cp:lastModifiedBy>
  <cp:revision>49</cp:revision>
  <dcterms:created xsi:type="dcterms:W3CDTF">2011-04-21T17:08:10Z</dcterms:created>
  <dcterms:modified xsi:type="dcterms:W3CDTF">2019-10-25T15:01:09Z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