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74" r:id="rId2"/>
    <p:sldMasterId id="2147483681" r:id="rId3"/>
  </p:sldMasterIdLst>
  <p:sldIdLst>
    <p:sldId id="256" r:id="rId4"/>
    <p:sldId id="257" r:id="rId5"/>
    <p:sldId id="258" r:id="rId6"/>
    <p:sldId id="259" r:id="rId7"/>
    <p:sldId id="260" r:id="rId8"/>
    <p:sldId id="272" r:id="rId9"/>
    <p:sldId id="261" r:id="rId10"/>
    <p:sldId id="262" r:id="rId11"/>
    <p:sldId id="263" r:id="rId12"/>
    <p:sldId id="273" r:id="rId13"/>
    <p:sldId id="264" r:id="rId14"/>
    <p:sldId id="265" r:id="rId15"/>
    <p:sldId id="266" r:id="rId16"/>
    <p:sldId id="268" r:id="rId17"/>
    <p:sldId id="270" r:id="rId18"/>
    <p:sldId id="274" r:id="rId19"/>
    <p:sldId id="275" r:id="rId20"/>
    <p:sldId id="276" r:id="rId21"/>
    <p:sldId id="267" r:id="rId22"/>
    <p:sldId id="277" r:id="rId23"/>
    <p:sldId id="269" r:id="rId24"/>
    <p:sldId id="278" r:id="rId25"/>
    <p:sldId id="271" r:id="rId26"/>
    <p:sldId id="279" r:id="rId27"/>
    <p:sldId id="280" r:id="rId28"/>
    <p:sldId id="281" r:id="rId29"/>
  </p:sldIdLst>
  <p:sldSz cx="9144000" cy="6858000" type="screen4x3"/>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D15B8D-284D-464E-BD64-A8B8C0722202}" v="113" dt="2026-04-20T07:44:23.3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p:scale>
          <a:sx n="92" d="100"/>
          <a:sy n="92" d="100"/>
        </p:scale>
        <p:origin x="765" y="-10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microsoft.com/office/2016/11/relationships/changesInfo" Target="changesInfos/changesInfo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6F0D011B-CFA3-4DC1-A459-B9C4128C9CBB}"/>
    <pc:docChg chg="undo custSel addSld delSld modSld sldOrd">
      <pc:chgData name="Deborah Jenkins" userId="3cd02ba5-e528-4585-978d-4fde2b47730a" providerId="ADAL" clId="{6F0D011B-CFA3-4DC1-A459-B9C4128C9CBB}" dt="2026-04-20T07:44:30.631" v="340" actId="403"/>
      <pc:docMkLst>
        <pc:docMk/>
      </pc:docMkLst>
      <pc:sldChg chg="addSp modSp mod">
        <pc:chgData name="Deborah Jenkins" userId="3cd02ba5-e528-4585-978d-4fde2b47730a" providerId="ADAL" clId="{6F0D011B-CFA3-4DC1-A459-B9C4128C9CBB}" dt="2026-04-20T07:12:48.675" v="2" actId="14100"/>
        <pc:sldMkLst>
          <pc:docMk/>
          <pc:sldMk cId="0" sldId="257"/>
        </pc:sldMkLst>
        <pc:picChg chg="add mod">
          <ac:chgData name="Deborah Jenkins" userId="3cd02ba5-e528-4585-978d-4fde2b47730a" providerId="ADAL" clId="{6F0D011B-CFA3-4DC1-A459-B9C4128C9CBB}" dt="2026-04-20T07:12:48.675" v="2" actId="14100"/>
          <ac:picMkLst>
            <pc:docMk/>
            <pc:sldMk cId="0" sldId="257"/>
            <ac:picMk id="4" creationId="{B1229052-F0B2-E523-F03B-067E24CC7858}"/>
          </ac:picMkLst>
        </pc:picChg>
      </pc:sldChg>
      <pc:sldChg chg="modSp mod">
        <pc:chgData name="Deborah Jenkins" userId="3cd02ba5-e528-4585-978d-4fde2b47730a" providerId="ADAL" clId="{6F0D011B-CFA3-4DC1-A459-B9C4128C9CBB}" dt="2026-04-20T07:15:45.845" v="29" actId="113"/>
        <pc:sldMkLst>
          <pc:docMk/>
          <pc:sldMk cId="0" sldId="258"/>
        </pc:sldMkLst>
        <pc:spChg chg="mod">
          <ac:chgData name="Deborah Jenkins" userId="3cd02ba5-e528-4585-978d-4fde2b47730a" providerId="ADAL" clId="{6F0D011B-CFA3-4DC1-A459-B9C4128C9CBB}" dt="2026-04-20T07:15:45.845" v="29" actId="113"/>
          <ac:spMkLst>
            <pc:docMk/>
            <pc:sldMk cId="0" sldId="258"/>
            <ac:spMk id="2" creationId="{00000000-0000-0000-0000-000000000000}"/>
          </ac:spMkLst>
        </pc:spChg>
      </pc:sldChg>
      <pc:sldChg chg="addSp modSp mod">
        <pc:chgData name="Deborah Jenkins" userId="3cd02ba5-e528-4585-978d-4fde2b47730a" providerId="ADAL" clId="{6F0D011B-CFA3-4DC1-A459-B9C4128C9CBB}" dt="2026-04-20T07:13:44.566" v="5" actId="1076"/>
        <pc:sldMkLst>
          <pc:docMk/>
          <pc:sldMk cId="0" sldId="259"/>
        </pc:sldMkLst>
        <pc:picChg chg="add mod">
          <ac:chgData name="Deborah Jenkins" userId="3cd02ba5-e528-4585-978d-4fde2b47730a" providerId="ADAL" clId="{6F0D011B-CFA3-4DC1-A459-B9C4128C9CBB}" dt="2026-04-20T07:13:44.566" v="5" actId="1076"/>
          <ac:picMkLst>
            <pc:docMk/>
            <pc:sldMk cId="0" sldId="259"/>
            <ac:picMk id="4" creationId="{F37293F5-1E1E-43CB-93DE-6EDA6E55ADA9}"/>
          </ac:picMkLst>
        </pc:picChg>
      </pc:sldChg>
      <pc:sldChg chg="addSp delSp modSp mod">
        <pc:chgData name="Deborah Jenkins" userId="3cd02ba5-e528-4585-978d-4fde2b47730a" providerId="ADAL" clId="{6F0D011B-CFA3-4DC1-A459-B9C4128C9CBB}" dt="2026-04-20T07:15:40.871" v="28" actId="113"/>
        <pc:sldMkLst>
          <pc:docMk/>
          <pc:sldMk cId="0" sldId="260"/>
        </pc:sldMkLst>
        <pc:spChg chg="mod">
          <ac:chgData name="Deborah Jenkins" userId="3cd02ba5-e528-4585-978d-4fde2b47730a" providerId="ADAL" clId="{6F0D011B-CFA3-4DC1-A459-B9C4128C9CBB}" dt="2026-04-20T07:15:40.871" v="28" actId="113"/>
          <ac:spMkLst>
            <pc:docMk/>
            <pc:sldMk cId="0" sldId="260"/>
            <ac:spMk id="2" creationId="{00000000-0000-0000-0000-000000000000}"/>
          </ac:spMkLst>
        </pc:spChg>
        <pc:spChg chg="mod">
          <ac:chgData name="Deborah Jenkins" userId="3cd02ba5-e528-4585-978d-4fde2b47730a" providerId="ADAL" clId="{6F0D011B-CFA3-4DC1-A459-B9C4128C9CBB}" dt="2026-04-20T07:15:24.793" v="21" actId="14100"/>
          <ac:spMkLst>
            <pc:docMk/>
            <pc:sldMk cId="0" sldId="260"/>
            <ac:spMk id="3" creationId="{00000000-0000-0000-0000-000000000000}"/>
          </ac:spMkLst>
        </pc:spChg>
        <pc:picChg chg="add del">
          <ac:chgData name="Deborah Jenkins" userId="3cd02ba5-e528-4585-978d-4fde2b47730a" providerId="ADAL" clId="{6F0D011B-CFA3-4DC1-A459-B9C4128C9CBB}" dt="2026-04-20T07:14:13.391" v="7" actId="478"/>
          <ac:picMkLst>
            <pc:docMk/>
            <pc:sldMk cId="0" sldId="260"/>
            <ac:picMk id="4" creationId="{051CF1EC-91B7-184F-1764-615D4C916E83}"/>
          </ac:picMkLst>
        </pc:picChg>
        <pc:picChg chg="add mod">
          <ac:chgData name="Deborah Jenkins" userId="3cd02ba5-e528-4585-978d-4fde2b47730a" providerId="ADAL" clId="{6F0D011B-CFA3-4DC1-A459-B9C4128C9CBB}" dt="2026-04-20T07:15:33.846" v="24" actId="1076"/>
          <ac:picMkLst>
            <pc:docMk/>
            <pc:sldMk cId="0" sldId="260"/>
            <ac:picMk id="5" creationId="{B77991AE-2D84-EC15-8651-398969100C43}"/>
          </ac:picMkLst>
        </pc:picChg>
      </pc:sldChg>
      <pc:sldChg chg="addSp modSp mod">
        <pc:chgData name="Deborah Jenkins" userId="3cd02ba5-e528-4585-978d-4fde2b47730a" providerId="ADAL" clId="{6F0D011B-CFA3-4DC1-A459-B9C4128C9CBB}" dt="2026-04-20T07:18:17.241" v="51" actId="167"/>
        <pc:sldMkLst>
          <pc:docMk/>
          <pc:sldMk cId="0" sldId="261"/>
        </pc:sldMkLst>
        <pc:spChg chg="mod">
          <ac:chgData name="Deborah Jenkins" userId="3cd02ba5-e528-4585-978d-4fde2b47730a" providerId="ADAL" clId="{6F0D011B-CFA3-4DC1-A459-B9C4128C9CBB}" dt="2026-04-20T07:17:08.934" v="38" actId="1076"/>
          <ac:spMkLst>
            <pc:docMk/>
            <pc:sldMk cId="0" sldId="261"/>
            <ac:spMk id="2" creationId="{00000000-0000-0000-0000-000000000000}"/>
          </ac:spMkLst>
        </pc:spChg>
        <pc:spChg chg="mod">
          <ac:chgData name="Deborah Jenkins" userId="3cd02ba5-e528-4585-978d-4fde2b47730a" providerId="ADAL" clId="{6F0D011B-CFA3-4DC1-A459-B9C4128C9CBB}" dt="2026-04-20T07:18:10.909" v="49" actId="1076"/>
          <ac:spMkLst>
            <pc:docMk/>
            <pc:sldMk cId="0" sldId="261"/>
            <ac:spMk id="3" creationId="{00000000-0000-0000-0000-000000000000}"/>
          </ac:spMkLst>
        </pc:spChg>
        <pc:spChg chg="add mod">
          <ac:chgData name="Deborah Jenkins" userId="3cd02ba5-e528-4585-978d-4fde2b47730a" providerId="ADAL" clId="{6F0D011B-CFA3-4DC1-A459-B9C4128C9CBB}" dt="2026-04-20T07:18:02.827" v="47" actId="404"/>
          <ac:spMkLst>
            <pc:docMk/>
            <pc:sldMk cId="0" sldId="261"/>
            <ac:spMk id="6" creationId="{77A01897-8512-D1B6-6218-AFBCB97F8B01}"/>
          </ac:spMkLst>
        </pc:spChg>
        <pc:picChg chg="add mod ord">
          <ac:chgData name="Deborah Jenkins" userId="3cd02ba5-e528-4585-978d-4fde2b47730a" providerId="ADAL" clId="{6F0D011B-CFA3-4DC1-A459-B9C4128C9CBB}" dt="2026-04-20T07:18:17.241" v="51" actId="167"/>
          <ac:picMkLst>
            <pc:docMk/>
            <pc:sldMk cId="0" sldId="261"/>
            <ac:picMk id="4" creationId="{60FB8652-5DB3-CF2D-255C-36DAFE4532B0}"/>
          </ac:picMkLst>
        </pc:picChg>
      </pc:sldChg>
      <pc:sldChg chg="addSp modSp mod">
        <pc:chgData name="Deborah Jenkins" userId="3cd02ba5-e528-4585-978d-4fde2b47730a" providerId="ADAL" clId="{6F0D011B-CFA3-4DC1-A459-B9C4128C9CBB}" dt="2026-04-20T07:32:16.769" v="228" actId="403"/>
        <pc:sldMkLst>
          <pc:docMk/>
          <pc:sldMk cId="0" sldId="262"/>
        </pc:sldMkLst>
        <pc:spChg chg="mod">
          <ac:chgData name="Deborah Jenkins" userId="3cd02ba5-e528-4585-978d-4fde2b47730a" providerId="ADAL" clId="{6F0D011B-CFA3-4DC1-A459-B9C4128C9CBB}" dt="2026-04-20T07:19:21.444" v="63" actId="1076"/>
          <ac:spMkLst>
            <pc:docMk/>
            <pc:sldMk cId="0" sldId="262"/>
            <ac:spMk id="2" creationId="{00000000-0000-0000-0000-000000000000}"/>
          </ac:spMkLst>
        </pc:spChg>
        <pc:spChg chg="mod">
          <ac:chgData name="Deborah Jenkins" userId="3cd02ba5-e528-4585-978d-4fde2b47730a" providerId="ADAL" clId="{6F0D011B-CFA3-4DC1-A459-B9C4128C9CBB}" dt="2026-04-20T07:18:50.930" v="58" actId="1076"/>
          <ac:spMkLst>
            <pc:docMk/>
            <pc:sldMk cId="0" sldId="262"/>
            <ac:spMk id="3" creationId="{00000000-0000-0000-0000-000000000000}"/>
          </ac:spMkLst>
        </pc:spChg>
        <pc:spChg chg="add mod">
          <ac:chgData name="Deborah Jenkins" userId="3cd02ba5-e528-4585-978d-4fde2b47730a" providerId="ADAL" clId="{6F0D011B-CFA3-4DC1-A459-B9C4128C9CBB}" dt="2026-04-20T07:32:16.769" v="228" actId="403"/>
          <ac:spMkLst>
            <pc:docMk/>
            <pc:sldMk cId="0" sldId="262"/>
            <ac:spMk id="6" creationId="{715CA5C7-C49A-6394-2114-9429D90D766A}"/>
          </ac:spMkLst>
        </pc:spChg>
        <pc:picChg chg="add mod ord">
          <ac:chgData name="Deborah Jenkins" userId="3cd02ba5-e528-4585-978d-4fde2b47730a" providerId="ADAL" clId="{6F0D011B-CFA3-4DC1-A459-B9C4128C9CBB}" dt="2026-04-20T07:32:13.146" v="227" actId="1076"/>
          <ac:picMkLst>
            <pc:docMk/>
            <pc:sldMk cId="0" sldId="262"/>
            <ac:picMk id="4" creationId="{6FD2A708-5E76-ED49-A683-A456C725F229}"/>
          </ac:picMkLst>
        </pc:picChg>
      </pc:sldChg>
      <pc:sldChg chg="addSp modSp mod modAnim">
        <pc:chgData name="Deborah Jenkins" userId="3cd02ba5-e528-4585-978d-4fde2b47730a" providerId="ADAL" clId="{6F0D011B-CFA3-4DC1-A459-B9C4128C9CBB}" dt="2026-04-20T07:29:15.872" v="195"/>
        <pc:sldMkLst>
          <pc:docMk/>
          <pc:sldMk cId="0" sldId="263"/>
        </pc:sldMkLst>
        <pc:spChg chg="mod">
          <ac:chgData name="Deborah Jenkins" userId="3cd02ba5-e528-4585-978d-4fde2b47730a" providerId="ADAL" clId="{6F0D011B-CFA3-4DC1-A459-B9C4128C9CBB}" dt="2026-04-20T07:27:13.390" v="165" actId="14100"/>
          <ac:spMkLst>
            <pc:docMk/>
            <pc:sldMk cId="0" sldId="263"/>
            <ac:spMk id="2" creationId="{00000000-0000-0000-0000-000000000000}"/>
          </ac:spMkLst>
        </pc:spChg>
        <pc:spChg chg="mod">
          <ac:chgData name="Deborah Jenkins" userId="3cd02ba5-e528-4585-978d-4fde2b47730a" providerId="ADAL" clId="{6F0D011B-CFA3-4DC1-A459-B9C4128C9CBB}" dt="2026-04-20T07:29:00.888" v="193" actId="2710"/>
          <ac:spMkLst>
            <pc:docMk/>
            <pc:sldMk cId="0" sldId="263"/>
            <ac:spMk id="3" creationId="{00000000-0000-0000-0000-000000000000}"/>
          </ac:spMkLst>
        </pc:spChg>
        <pc:graphicFrameChg chg="add mod">
          <ac:chgData name="Deborah Jenkins" userId="3cd02ba5-e528-4585-978d-4fde2b47730a" providerId="ADAL" clId="{6F0D011B-CFA3-4DC1-A459-B9C4128C9CBB}" dt="2026-04-20T07:21:33.806" v="80"/>
          <ac:graphicFrameMkLst>
            <pc:docMk/>
            <pc:sldMk cId="0" sldId="263"/>
            <ac:graphicFrameMk id="4" creationId="{E3E8D893-C7FB-1922-290E-C58A1AE61B2D}"/>
          </ac:graphicFrameMkLst>
        </pc:graphicFrameChg>
        <pc:graphicFrameChg chg="add mod">
          <ac:chgData name="Deborah Jenkins" userId="3cd02ba5-e528-4585-978d-4fde2b47730a" providerId="ADAL" clId="{6F0D011B-CFA3-4DC1-A459-B9C4128C9CBB}" dt="2026-04-20T07:22:01.285" v="84"/>
          <ac:graphicFrameMkLst>
            <pc:docMk/>
            <pc:sldMk cId="0" sldId="263"/>
            <ac:graphicFrameMk id="5" creationId="{370628CE-E046-E006-19A5-7A69C236A365}"/>
          </ac:graphicFrameMkLst>
        </pc:graphicFrameChg>
        <pc:graphicFrameChg chg="add mod">
          <ac:chgData name="Deborah Jenkins" userId="3cd02ba5-e528-4585-978d-4fde2b47730a" providerId="ADAL" clId="{6F0D011B-CFA3-4DC1-A459-B9C4128C9CBB}" dt="2026-04-20T07:22:31.910" v="90"/>
          <ac:graphicFrameMkLst>
            <pc:docMk/>
            <pc:sldMk cId="0" sldId="263"/>
            <ac:graphicFrameMk id="6" creationId="{93CF8F86-1B7F-A321-21C4-E29F78EE1B24}"/>
          </ac:graphicFrameMkLst>
        </pc:graphicFrameChg>
        <pc:graphicFrameChg chg="add mod">
          <ac:chgData name="Deborah Jenkins" userId="3cd02ba5-e528-4585-978d-4fde2b47730a" providerId="ADAL" clId="{6F0D011B-CFA3-4DC1-A459-B9C4128C9CBB}" dt="2026-04-20T07:22:59.873" v="95"/>
          <ac:graphicFrameMkLst>
            <pc:docMk/>
            <pc:sldMk cId="0" sldId="263"/>
            <ac:graphicFrameMk id="7" creationId="{2CE1DBF9-A0FE-C688-EF8A-76F6F782585E}"/>
          </ac:graphicFrameMkLst>
        </pc:graphicFrameChg>
        <pc:graphicFrameChg chg="add mod">
          <ac:chgData name="Deborah Jenkins" userId="3cd02ba5-e528-4585-978d-4fde2b47730a" providerId="ADAL" clId="{6F0D011B-CFA3-4DC1-A459-B9C4128C9CBB}" dt="2026-04-20T07:23:21.888" v="99"/>
          <ac:graphicFrameMkLst>
            <pc:docMk/>
            <pc:sldMk cId="0" sldId="263"/>
            <ac:graphicFrameMk id="8" creationId="{1F4EE591-15BB-A120-A201-AA25169D30CE}"/>
          </ac:graphicFrameMkLst>
        </pc:graphicFrameChg>
        <pc:graphicFrameChg chg="add mod">
          <ac:chgData name="Deborah Jenkins" userId="3cd02ba5-e528-4585-978d-4fde2b47730a" providerId="ADAL" clId="{6F0D011B-CFA3-4DC1-A459-B9C4128C9CBB}" dt="2026-04-20T07:23:43.304" v="105"/>
          <ac:graphicFrameMkLst>
            <pc:docMk/>
            <pc:sldMk cId="0" sldId="263"/>
            <ac:graphicFrameMk id="9" creationId="{D7561A04-6A7F-4061-10F9-9CD826072D32}"/>
          </ac:graphicFrameMkLst>
        </pc:graphicFrameChg>
        <pc:graphicFrameChg chg="add mod">
          <ac:chgData name="Deborah Jenkins" userId="3cd02ba5-e528-4585-978d-4fde2b47730a" providerId="ADAL" clId="{6F0D011B-CFA3-4DC1-A459-B9C4128C9CBB}" dt="2026-04-20T07:24:07.079" v="110"/>
          <ac:graphicFrameMkLst>
            <pc:docMk/>
            <pc:sldMk cId="0" sldId="263"/>
            <ac:graphicFrameMk id="10" creationId="{C367DEA5-8DD4-FFE5-6E9C-2B4EF2135CF6}"/>
          </ac:graphicFrameMkLst>
        </pc:graphicFrameChg>
        <pc:graphicFrameChg chg="add mod">
          <ac:chgData name="Deborah Jenkins" userId="3cd02ba5-e528-4585-978d-4fde2b47730a" providerId="ADAL" clId="{6F0D011B-CFA3-4DC1-A459-B9C4128C9CBB}" dt="2026-04-20T07:24:29.948" v="117"/>
          <ac:graphicFrameMkLst>
            <pc:docMk/>
            <pc:sldMk cId="0" sldId="263"/>
            <ac:graphicFrameMk id="11" creationId="{10EAF910-1514-E5AA-C18D-7AA5FAB81BB3}"/>
          </ac:graphicFrameMkLst>
        </pc:graphicFrameChg>
        <pc:graphicFrameChg chg="add mod">
          <ac:chgData name="Deborah Jenkins" userId="3cd02ba5-e528-4585-978d-4fde2b47730a" providerId="ADAL" clId="{6F0D011B-CFA3-4DC1-A459-B9C4128C9CBB}" dt="2026-04-20T07:24:46.672" v="122"/>
          <ac:graphicFrameMkLst>
            <pc:docMk/>
            <pc:sldMk cId="0" sldId="263"/>
            <ac:graphicFrameMk id="12" creationId="{6D28167F-EF50-5CF3-CEA3-3AE31864AF7D}"/>
          </ac:graphicFrameMkLst>
        </pc:graphicFrameChg>
        <pc:graphicFrameChg chg="add mod">
          <ac:chgData name="Deborah Jenkins" userId="3cd02ba5-e528-4585-978d-4fde2b47730a" providerId="ADAL" clId="{6F0D011B-CFA3-4DC1-A459-B9C4128C9CBB}" dt="2026-04-20T07:25:10.672" v="129"/>
          <ac:graphicFrameMkLst>
            <pc:docMk/>
            <pc:sldMk cId="0" sldId="263"/>
            <ac:graphicFrameMk id="13" creationId="{D66BABB7-DE11-9527-F583-5ECCCB7B2A30}"/>
          </ac:graphicFrameMkLst>
        </pc:graphicFrameChg>
        <pc:graphicFrameChg chg="add mod">
          <ac:chgData name="Deborah Jenkins" userId="3cd02ba5-e528-4585-978d-4fde2b47730a" providerId="ADAL" clId="{6F0D011B-CFA3-4DC1-A459-B9C4128C9CBB}" dt="2026-04-20T07:25:32.270" v="134"/>
          <ac:graphicFrameMkLst>
            <pc:docMk/>
            <pc:sldMk cId="0" sldId="263"/>
            <ac:graphicFrameMk id="14" creationId="{4B4776EB-BE52-14CD-3DBC-77DF87AAE2ED}"/>
          </ac:graphicFrameMkLst>
        </pc:graphicFrameChg>
        <pc:graphicFrameChg chg="add mod">
          <ac:chgData name="Deborah Jenkins" userId="3cd02ba5-e528-4585-978d-4fde2b47730a" providerId="ADAL" clId="{6F0D011B-CFA3-4DC1-A459-B9C4128C9CBB}" dt="2026-04-20T07:25:56.044" v="141"/>
          <ac:graphicFrameMkLst>
            <pc:docMk/>
            <pc:sldMk cId="0" sldId="263"/>
            <ac:graphicFrameMk id="15" creationId="{114CF654-BEAF-E7B1-0F3B-F4344FE62974}"/>
          </ac:graphicFrameMkLst>
        </pc:graphicFrameChg>
        <pc:graphicFrameChg chg="add mod">
          <ac:chgData name="Deborah Jenkins" userId="3cd02ba5-e528-4585-978d-4fde2b47730a" providerId="ADAL" clId="{6F0D011B-CFA3-4DC1-A459-B9C4128C9CBB}" dt="2026-04-20T07:26:37.207" v="153"/>
          <ac:graphicFrameMkLst>
            <pc:docMk/>
            <pc:sldMk cId="0" sldId="263"/>
            <ac:graphicFrameMk id="16" creationId="{F9EAC33B-20BE-BD26-783F-167F2828799B}"/>
          </ac:graphicFrameMkLst>
        </pc:graphicFrameChg>
        <pc:graphicFrameChg chg="add mod">
          <ac:chgData name="Deborah Jenkins" userId="3cd02ba5-e528-4585-978d-4fde2b47730a" providerId="ADAL" clId="{6F0D011B-CFA3-4DC1-A459-B9C4128C9CBB}" dt="2026-04-20T07:26:58.550" v="159"/>
          <ac:graphicFrameMkLst>
            <pc:docMk/>
            <pc:sldMk cId="0" sldId="263"/>
            <ac:graphicFrameMk id="17" creationId="{8CBBC5AA-2D16-D1D5-3E98-4CF269D4A948}"/>
          </ac:graphicFrameMkLst>
        </pc:graphicFrameChg>
      </pc:sldChg>
      <pc:sldChg chg="addSp modSp mod ord modAnim">
        <pc:chgData name="Deborah Jenkins" userId="3cd02ba5-e528-4585-978d-4fde2b47730a" providerId="ADAL" clId="{6F0D011B-CFA3-4DC1-A459-B9C4128C9CBB}" dt="2026-04-20T07:43:26.435" v="334" actId="1076"/>
        <pc:sldMkLst>
          <pc:docMk/>
          <pc:sldMk cId="0" sldId="264"/>
        </pc:sldMkLst>
        <pc:spChg chg="mod">
          <ac:chgData name="Deborah Jenkins" userId="3cd02ba5-e528-4585-978d-4fde2b47730a" providerId="ADAL" clId="{6F0D011B-CFA3-4DC1-A459-B9C4128C9CBB}" dt="2026-04-20T07:43:26.435" v="334" actId="1076"/>
          <ac:spMkLst>
            <pc:docMk/>
            <pc:sldMk cId="0" sldId="264"/>
            <ac:spMk id="3" creationId="{00000000-0000-0000-0000-000000000000}"/>
          </ac:spMkLst>
        </pc:spChg>
        <pc:graphicFrameChg chg="add mod">
          <ac:chgData name="Deborah Jenkins" userId="3cd02ba5-e528-4585-978d-4fde2b47730a" providerId="ADAL" clId="{6F0D011B-CFA3-4DC1-A459-B9C4128C9CBB}" dt="2026-04-20T07:30:15.494" v="198"/>
          <ac:graphicFrameMkLst>
            <pc:docMk/>
            <pc:sldMk cId="0" sldId="264"/>
            <ac:graphicFrameMk id="4" creationId="{80495ECA-0665-7C81-39E7-402723B11967}"/>
          </ac:graphicFrameMkLst>
        </pc:graphicFrameChg>
        <pc:graphicFrameChg chg="add mod">
          <ac:chgData name="Deborah Jenkins" userId="3cd02ba5-e528-4585-978d-4fde2b47730a" providerId="ADAL" clId="{6F0D011B-CFA3-4DC1-A459-B9C4128C9CBB}" dt="2026-04-20T07:30:58.947" v="205"/>
          <ac:graphicFrameMkLst>
            <pc:docMk/>
            <pc:sldMk cId="0" sldId="264"/>
            <ac:graphicFrameMk id="5" creationId="{B06208BC-B077-4E4A-7A07-774F265FF7B6}"/>
          </ac:graphicFrameMkLst>
        </pc:graphicFrameChg>
        <pc:graphicFrameChg chg="add mod">
          <ac:chgData name="Deborah Jenkins" userId="3cd02ba5-e528-4585-978d-4fde2b47730a" providerId="ADAL" clId="{6F0D011B-CFA3-4DC1-A459-B9C4128C9CBB}" dt="2026-04-20T07:31:35.878" v="217"/>
          <ac:graphicFrameMkLst>
            <pc:docMk/>
            <pc:sldMk cId="0" sldId="264"/>
            <ac:graphicFrameMk id="6" creationId="{21C4970D-6495-05FF-F5E1-F291FD24BB00}"/>
          </ac:graphicFrameMkLst>
        </pc:graphicFrameChg>
        <pc:graphicFrameChg chg="add mod">
          <ac:chgData name="Deborah Jenkins" userId="3cd02ba5-e528-4585-978d-4fde2b47730a" providerId="ADAL" clId="{6F0D011B-CFA3-4DC1-A459-B9C4128C9CBB}" dt="2026-04-20T07:31:56.047" v="223"/>
          <ac:graphicFrameMkLst>
            <pc:docMk/>
            <pc:sldMk cId="0" sldId="264"/>
            <ac:graphicFrameMk id="7" creationId="{910D42EC-099B-BCBA-8878-9290404DB6A5}"/>
          </ac:graphicFrameMkLst>
        </pc:graphicFrameChg>
      </pc:sldChg>
      <pc:sldChg chg="addSp delSp modSp mod modAnim">
        <pc:chgData name="Deborah Jenkins" userId="3cd02ba5-e528-4585-978d-4fde2b47730a" providerId="ADAL" clId="{6F0D011B-CFA3-4DC1-A459-B9C4128C9CBB}" dt="2026-04-20T07:43:35.041" v="335"/>
        <pc:sldMkLst>
          <pc:docMk/>
          <pc:sldMk cId="0" sldId="265"/>
        </pc:sldMkLst>
        <pc:spChg chg="mod">
          <ac:chgData name="Deborah Jenkins" userId="3cd02ba5-e528-4585-978d-4fde2b47730a" providerId="ADAL" clId="{6F0D011B-CFA3-4DC1-A459-B9C4128C9CBB}" dt="2026-04-20T07:43:18.963" v="333" actId="26606"/>
          <ac:spMkLst>
            <pc:docMk/>
            <pc:sldMk cId="0" sldId="265"/>
            <ac:spMk id="2" creationId="{00000000-0000-0000-0000-000000000000}"/>
          </ac:spMkLst>
        </pc:spChg>
        <pc:spChg chg="add del mod">
          <ac:chgData name="Deborah Jenkins" userId="3cd02ba5-e528-4585-978d-4fde2b47730a" providerId="ADAL" clId="{6F0D011B-CFA3-4DC1-A459-B9C4128C9CBB}" dt="2026-04-20T07:43:18.963" v="333" actId="26606"/>
          <ac:spMkLst>
            <pc:docMk/>
            <pc:sldMk cId="0" sldId="265"/>
            <ac:spMk id="3" creationId="{00000000-0000-0000-0000-000000000000}"/>
          </ac:spMkLst>
        </pc:spChg>
        <pc:graphicFrameChg chg="add mod">
          <ac:chgData name="Deborah Jenkins" userId="3cd02ba5-e528-4585-978d-4fde2b47730a" providerId="ADAL" clId="{6F0D011B-CFA3-4DC1-A459-B9C4128C9CBB}" dt="2026-04-20T07:32:56.524" v="230"/>
          <ac:graphicFrameMkLst>
            <pc:docMk/>
            <pc:sldMk cId="0" sldId="265"/>
            <ac:graphicFrameMk id="4" creationId="{F69B3468-3CDC-682B-4CB1-7FE0D1B05232}"/>
          </ac:graphicFrameMkLst>
        </pc:graphicFrameChg>
        <pc:graphicFrameChg chg="add mod">
          <ac:chgData name="Deborah Jenkins" userId="3cd02ba5-e528-4585-978d-4fde2b47730a" providerId="ADAL" clId="{6F0D011B-CFA3-4DC1-A459-B9C4128C9CBB}" dt="2026-04-20T07:33:33.522" v="237"/>
          <ac:graphicFrameMkLst>
            <pc:docMk/>
            <pc:sldMk cId="0" sldId="265"/>
            <ac:graphicFrameMk id="5" creationId="{5F297727-F540-7627-F048-A66E3C6D6F5B}"/>
          </ac:graphicFrameMkLst>
        </pc:graphicFrameChg>
        <pc:graphicFrameChg chg="add mod">
          <ac:chgData name="Deborah Jenkins" userId="3cd02ba5-e528-4585-978d-4fde2b47730a" providerId="ADAL" clId="{6F0D011B-CFA3-4DC1-A459-B9C4128C9CBB}" dt="2026-04-20T07:34:06.435" v="243"/>
          <ac:graphicFrameMkLst>
            <pc:docMk/>
            <pc:sldMk cId="0" sldId="265"/>
            <ac:graphicFrameMk id="6" creationId="{1D79D983-ADE5-F71E-A50E-3AE8F59A25A8}"/>
          </ac:graphicFrameMkLst>
        </pc:graphicFrameChg>
        <pc:graphicFrameChg chg="add mod">
          <ac:chgData name="Deborah Jenkins" userId="3cd02ba5-e528-4585-978d-4fde2b47730a" providerId="ADAL" clId="{6F0D011B-CFA3-4DC1-A459-B9C4128C9CBB}" dt="2026-04-20T07:34:26.806" v="249"/>
          <ac:graphicFrameMkLst>
            <pc:docMk/>
            <pc:sldMk cId="0" sldId="265"/>
            <ac:graphicFrameMk id="7" creationId="{B5D1102E-0270-1469-ED1C-F92B4F272CDD}"/>
          </ac:graphicFrameMkLst>
        </pc:graphicFrameChg>
        <pc:graphicFrameChg chg="add del">
          <ac:chgData name="Deborah Jenkins" userId="3cd02ba5-e528-4585-978d-4fde2b47730a" providerId="ADAL" clId="{6F0D011B-CFA3-4DC1-A459-B9C4128C9CBB}" dt="2026-04-20T07:43:18.963" v="333" actId="26606"/>
          <ac:graphicFrameMkLst>
            <pc:docMk/>
            <pc:sldMk cId="0" sldId="265"/>
            <ac:graphicFrameMk id="8" creationId="{6920E22C-C066-4514-EE40-AEE554DD016B}"/>
          </ac:graphicFrameMkLst>
        </pc:graphicFrameChg>
      </pc:sldChg>
      <pc:sldChg chg="addSp modSp mod modAnim">
        <pc:chgData name="Deborah Jenkins" userId="3cd02ba5-e528-4585-978d-4fde2b47730a" providerId="ADAL" clId="{6F0D011B-CFA3-4DC1-A459-B9C4128C9CBB}" dt="2026-04-20T07:43:44.376" v="337" actId="14100"/>
        <pc:sldMkLst>
          <pc:docMk/>
          <pc:sldMk cId="0" sldId="266"/>
        </pc:sldMkLst>
        <pc:spChg chg="mod">
          <ac:chgData name="Deborah Jenkins" userId="3cd02ba5-e528-4585-978d-4fde2b47730a" providerId="ADAL" clId="{6F0D011B-CFA3-4DC1-A459-B9C4128C9CBB}" dt="2026-04-20T07:34:59.574" v="257" actId="113"/>
          <ac:spMkLst>
            <pc:docMk/>
            <pc:sldMk cId="0" sldId="266"/>
            <ac:spMk id="2" creationId="{00000000-0000-0000-0000-000000000000}"/>
          </ac:spMkLst>
        </pc:spChg>
        <pc:spChg chg="mod">
          <ac:chgData name="Deborah Jenkins" userId="3cd02ba5-e528-4585-978d-4fde2b47730a" providerId="ADAL" clId="{6F0D011B-CFA3-4DC1-A459-B9C4128C9CBB}" dt="2026-04-20T07:36:29.338" v="271" actId="27636"/>
          <ac:spMkLst>
            <pc:docMk/>
            <pc:sldMk cId="0" sldId="266"/>
            <ac:spMk id="3" creationId="{00000000-0000-0000-0000-000000000000}"/>
          </ac:spMkLst>
        </pc:spChg>
        <pc:spChg chg="add mod">
          <ac:chgData name="Deborah Jenkins" userId="3cd02ba5-e528-4585-978d-4fde2b47730a" providerId="ADAL" clId="{6F0D011B-CFA3-4DC1-A459-B9C4128C9CBB}" dt="2026-04-20T07:43:44.376" v="337" actId="14100"/>
          <ac:spMkLst>
            <pc:docMk/>
            <pc:sldMk cId="0" sldId="266"/>
            <ac:spMk id="6" creationId="{B9E074FE-2525-0082-E250-B0955D775D51}"/>
          </ac:spMkLst>
        </pc:spChg>
        <pc:spChg chg="add mod">
          <ac:chgData name="Deborah Jenkins" userId="3cd02ba5-e528-4585-978d-4fde2b47730a" providerId="ADAL" clId="{6F0D011B-CFA3-4DC1-A459-B9C4128C9CBB}" dt="2026-04-20T07:38:41.281" v="290" actId="1076"/>
          <ac:spMkLst>
            <pc:docMk/>
            <pc:sldMk cId="0" sldId="266"/>
            <ac:spMk id="8" creationId="{055C9C0C-FDEC-7A1B-9775-8FE911E4835C}"/>
          </ac:spMkLst>
        </pc:spChg>
        <pc:graphicFrameChg chg="add mod">
          <ac:chgData name="Deborah Jenkins" userId="3cd02ba5-e528-4585-978d-4fde2b47730a" providerId="ADAL" clId="{6F0D011B-CFA3-4DC1-A459-B9C4128C9CBB}" dt="2026-04-20T07:35:48.181" v="260"/>
          <ac:graphicFrameMkLst>
            <pc:docMk/>
            <pc:sldMk cId="0" sldId="266"/>
            <ac:graphicFrameMk id="4" creationId="{9B1F7E8F-18A3-3DEB-30FA-CD2D7AF5FEAF}"/>
          </ac:graphicFrameMkLst>
        </pc:graphicFrameChg>
      </pc:sldChg>
      <pc:sldChg chg="modSp add del mod">
        <pc:chgData name="Deborah Jenkins" userId="3cd02ba5-e528-4585-978d-4fde2b47730a" providerId="ADAL" clId="{6F0D011B-CFA3-4DC1-A459-B9C4128C9CBB}" dt="2026-04-20T07:44:30.631" v="340" actId="403"/>
        <pc:sldMkLst>
          <pc:docMk/>
          <pc:sldMk cId="0" sldId="267"/>
        </pc:sldMkLst>
        <pc:spChg chg="mod">
          <ac:chgData name="Deborah Jenkins" userId="3cd02ba5-e528-4585-978d-4fde2b47730a" providerId="ADAL" clId="{6F0D011B-CFA3-4DC1-A459-B9C4128C9CBB}" dt="2026-04-20T07:38:50.302" v="291" actId="113"/>
          <ac:spMkLst>
            <pc:docMk/>
            <pc:sldMk cId="0" sldId="267"/>
            <ac:spMk id="2" creationId="{00000000-0000-0000-0000-000000000000}"/>
          </ac:spMkLst>
        </pc:spChg>
        <pc:spChg chg="mod">
          <ac:chgData name="Deborah Jenkins" userId="3cd02ba5-e528-4585-978d-4fde2b47730a" providerId="ADAL" clId="{6F0D011B-CFA3-4DC1-A459-B9C4128C9CBB}" dt="2026-04-20T07:44:30.631" v="340" actId="403"/>
          <ac:spMkLst>
            <pc:docMk/>
            <pc:sldMk cId="0" sldId="267"/>
            <ac:spMk id="3" creationId="{00000000-0000-0000-0000-000000000000}"/>
          </ac:spMkLst>
        </pc:spChg>
      </pc:sldChg>
      <pc:sldChg chg="addSp delSp modSp mod">
        <pc:chgData name="Deborah Jenkins" userId="3cd02ba5-e528-4585-978d-4fde2b47730a" providerId="ADAL" clId="{6F0D011B-CFA3-4DC1-A459-B9C4128C9CBB}" dt="2026-04-20T07:43:02.889" v="331" actId="26606"/>
        <pc:sldMkLst>
          <pc:docMk/>
          <pc:sldMk cId="0" sldId="268"/>
        </pc:sldMkLst>
        <pc:spChg chg="mod">
          <ac:chgData name="Deborah Jenkins" userId="3cd02ba5-e528-4585-978d-4fde2b47730a" providerId="ADAL" clId="{6F0D011B-CFA3-4DC1-A459-B9C4128C9CBB}" dt="2026-04-20T07:43:02.889" v="331" actId="26606"/>
          <ac:spMkLst>
            <pc:docMk/>
            <pc:sldMk cId="0" sldId="268"/>
            <ac:spMk id="2" creationId="{00000000-0000-0000-0000-000000000000}"/>
          </ac:spMkLst>
        </pc:spChg>
        <pc:spChg chg="del mod">
          <ac:chgData name="Deborah Jenkins" userId="3cd02ba5-e528-4585-978d-4fde2b47730a" providerId="ADAL" clId="{6F0D011B-CFA3-4DC1-A459-B9C4128C9CBB}" dt="2026-04-20T07:43:02.889" v="331" actId="26606"/>
          <ac:spMkLst>
            <pc:docMk/>
            <pc:sldMk cId="0" sldId="268"/>
            <ac:spMk id="3" creationId="{00000000-0000-0000-0000-000000000000}"/>
          </ac:spMkLst>
        </pc:spChg>
        <pc:graphicFrameChg chg="add">
          <ac:chgData name="Deborah Jenkins" userId="3cd02ba5-e528-4585-978d-4fde2b47730a" providerId="ADAL" clId="{6F0D011B-CFA3-4DC1-A459-B9C4128C9CBB}" dt="2026-04-20T07:43:02.889" v="331" actId="26606"/>
          <ac:graphicFrameMkLst>
            <pc:docMk/>
            <pc:sldMk cId="0" sldId="268"/>
            <ac:graphicFrameMk id="5" creationId="{874E7E68-9341-D44F-F2B7-F52ACC931A15}"/>
          </ac:graphicFrameMkLst>
        </pc:graphicFrameChg>
        <pc:picChg chg="add del mod">
          <ac:chgData name="Deborah Jenkins" userId="3cd02ba5-e528-4585-978d-4fde2b47730a" providerId="ADAL" clId="{6F0D011B-CFA3-4DC1-A459-B9C4128C9CBB}" dt="2026-04-20T07:40:59.437" v="309" actId="478"/>
          <ac:picMkLst>
            <pc:docMk/>
            <pc:sldMk cId="0" sldId="268"/>
            <ac:picMk id="4" creationId="{9A07C457-D9DC-5CED-A46F-A901DDA64819}"/>
          </ac:picMkLst>
        </pc:picChg>
      </pc:sldChg>
      <pc:sldChg chg="add del">
        <pc:chgData name="Deborah Jenkins" userId="3cd02ba5-e528-4585-978d-4fde2b47730a" providerId="ADAL" clId="{6F0D011B-CFA3-4DC1-A459-B9C4128C9CBB}" dt="2026-04-20T07:44:23.358" v="339"/>
        <pc:sldMkLst>
          <pc:docMk/>
          <pc:sldMk cId="0" sldId="269"/>
        </pc:sldMkLst>
      </pc:sldChg>
      <pc:sldChg chg="addSp modSp mod modClrScheme chgLayout">
        <pc:chgData name="Deborah Jenkins" userId="3cd02ba5-e528-4585-978d-4fde2b47730a" providerId="ADAL" clId="{6F0D011B-CFA3-4DC1-A459-B9C4128C9CBB}" dt="2026-04-20T07:42:48.479" v="328" actId="26606"/>
        <pc:sldMkLst>
          <pc:docMk/>
          <pc:sldMk cId="0" sldId="270"/>
        </pc:sldMkLst>
        <pc:spChg chg="mod">
          <ac:chgData name="Deborah Jenkins" userId="3cd02ba5-e528-4585-978d-4fde2b47730a" providerId="ADAL" clId="{6F0D011B-CFA3-4DC1-A459-B9C4128C9CBB}" dt="2026-04-20T07:42:48.479" v="328" actId="26606"/>
          <ac:spMkLst>
            <pc:docMk/>
            <pc:sldMk cId="0" sldId="270"/>
            <ac:spMk id="2" creationId="{00000000-0000-0000-0000-000000000000}"/>
          </ac:spMkLst>
        </pc:spChg>
        <pc:spChg chg="mod">
          <ac:chgData name="Deborah Jenkins" userId="3cd02ba5-e528-4585-978d-4fde2b47730a" providerId="ADAL" clId="{6F0D011B-CFA3-4DC1-A459-B9C4128C9CBB}" dt="2026-04-20T07:42:48.479" v="328" actId="26606"/>
          <ac:spMkLst>
            <pc:docMk/>
            <pc:sldMk cId="0" sldId="270"/>
            <ac:spMk id="3" creationId="{00000000-0000-0000-0000-000000000000}"/>
          </ac:spMkLst>
        </pc:spChg>
        <pc:picChg chg="add mod">
          <ac:chgData name="Deborah Jenkins" userId="3cd02ba5-e528-4585-978d-4fde2b47730a" providerId="ADAL" clId="{6F0D011B-CFA3-4DC1-A459-B9C4128C9CBB}" dt="2026-04-20T07:42:48.479" v="328" actId="26606"/>
          <ac:picMkLst>
            <pc:docMk/>
            <pc:sldMk cId="0" sldId="270"/>
            <ac:picMk id="4" creationId="{EB0E5F83-58DE-38F6-0211-56F00C65AB96}"/>
          </ac:picMkLst>
        </pc:picChg>
      </pc:sldChg>
      <pc:sldChg chg="add del">
        <pc:chgData name="Deborah Jenkins" userId="3cd02ba5-e528-4585-978d-4fde2b47730a" providerId="ADAL" clId="{6F0D011B-CFA3-4DC1-A459-B9C4128C9CBB}" dt="2026-04-20T07:44:23.358" v="339"/>
        <pc:sldMkLst>
          <pc:docMk/>
          <pc:sldMk cId="0" sldId="271"/>
        </pc:sldMkLst>
      </pc:sldChg>
      <pc:sldChg chg="modSp add mod">
        <pc:chgData name="Deborah Jenkins" userId="3cd02ba5-e528-4585-978d-4fde2b47730a" providerId="ADAL" clId="{6F0D011B-CFA3-4DC1-A459-B9C4128C9CBB}" dt="2026-04-20T07:16:38.006" v="34" actId="1076"/>
        <pc:sldMkLst>
          <pc:docMk/>
          <pc:sldMk cId="400220977" sldId="272"/>
        </pc:sldMkLst>
        <pc:spChg chg="mod">
          <ac:chgData name="Deborah Jenkins" userId="3cd02ba5-e528-4585-978d-4fde2b47730a" providerId="ADAL" clId="{6F0D011B-CFA3-4DC1-A459-B9C4128C9CBB}" dt="2026-04-20T07:16:33.309" v="33" actId="1076"/>
          <ac:spMkLst>
            <pc:docMk/>
            <pc:sldMk cId="400220977" sldId="272"/>
            <ac:spMk id="3" creationId="{63EB5B03-76AE-BDEB-46A7-4A71956E3A31}"/>
          </ac:spMkLst>
        </pc:spChg>
        <pc:picChg chg="mod">
          <ac:chgData name="Deborah Jenkins" userId="3cd02ba5-e528-4585-978d-4fde2b47730a" providerId="ADAL" clId="{6F0D011B-CFA3-4DC1-A459-B9C4128C9CBB}" dt="2026-04-20T07:16:29.080" v="32" actId="14100"/>
          <ac:picMkLst>
            <pc:docMk/>
            <pc:sldMk cId="400220977" sldId="272"/>
            <ac:picMk id="6" creationId="{9326B0A6-C80C-451A-ABE6-76E9D052B27F}"/>
          </ac:picMkLst>
        </pc:picChg>
        <pc:picChg chg="mod">
          <ac:chgData name="Deborah Jenkins" userId="3cd02ba5-e528-4585-978d-4fde2b47730a" providerId="ADAL" clId="{6F0D011B-CFA3-4DC1-A459-B9C4128C9CBB}" dt="2026-04-20T07:16:38.006" v="34" actId="1076"/>
          <ac:picMkLst>
            <pc:docMk/>
            <pc:sldMk cId="400220977" sldId="272"/>
            <ac:picMk id="7" creationId="{E543C743-F37A-9A75-958B-84E7511E0A0A}"/>
          </ac:picMkLst>
        </pc:picChg>
      </pc:sldChg>
      <pc:sldChg chg="modSp new mod modAnim">
        <pc:chgData name="Deborah Jenkins" userId="3cd02ba5-e528-4585-978d-4fde2b47730a" providerId="ADAL" clId="{6F0D011B-CFA3-4DC1-A459-B9C4128C9CBB}" dt="2026-04-20T07:29:23.544" v="196"/>
        <pc:sldMkLst>
          <pc:docMk/>
          <pc:sldMk cId="2219228677" sldId="273"/>
        </pc:sldMkLst>
        <pc:spChg chg="mod">
          <ac:chgData name="Deborah Jenkins" userId="3cd02ba5-e528-4585-978d-4fde2b47730a" providerId="ADAL" clId="{6F0D011B-CFA3-4DC1-A459-B9C4128C9CBB}" dt="2026-04-20T07:28:24.074" v="180" actId="14100"/>
          <ac:spMkLst>
            <pc:docMk/>
            <pc:sldMk cId="2219228677" sldId="273"/>
            <ac:spMk id="2" creationId="{75FBC169-95A9-6B5E-ADBA-B254A8B33B12}"/>
          </ac:spMkLst>
        </pc:spChg>
        <pc:spChg chg="mod">
          <ac:chgData name="Deborah Jenkins" userId="3cd02ba5-e528-4585-978d-4fde2b47730a" providerId="ADAL" clId="{6F0D011B-CFA3-4DC1-A459-B9C4128C9CBB}" dt="2026-04-20T07:28:43.409" v="188" actId="20577"/>
          <ac:spMkLst>
            <pc:docMk/>
            <pc:sldMk cId="2219228677" sldId="273"/>
            <ac:spMk id="3" creationId="{AA9C7399-9B4B-976B-38D1-A6E3280CEC93}"/>
          </ac:spMkLst>
        </pc:spChg>
      </pc:sldChg>
      <pc:sldChg chg="add">
        <pc:chgData name="Deborah Jenkins" userId="3cd02ba5-e528-4585-978d-4fde2b47730a" providerId="ADAL" clId="{6F0D011B-CFA3-4DC1-A459-B9C4128C9CBB}" dt="2026-04-20T07:44:23.358" v="339"/>
        <pc:sldMkLst>
          <pc:docMk/>
          <pc:sldMk cId="0" sldId="274"/>
        </pc:sldMkLst>
      </pc:sldChg>
      <pc:sldChg chg="add">
        <pc:chgData name="Deborah Jenkins" userId="3cd02ba5-e528-4585-978d-4fde2b47730a" providerId="ADAL" clId="{6F0D011B-CFA3-4DC1-A459-B9C4128C9CBB}" dt="2026-04-20T07:44:23.358" v="339"/>
        <pc:sldMkLst>
          <pc:docMk/>
          <pc:sldMk cId="0" sldId="275"/>
        </pc:sldMkLst>
      </pc:sldChg>
      <pc:sldChg chg="add">
        <pc:chgData name="Deborah Jenkins" userId="3cd02ba5-e528-4585-978d-4fde2b47730a" providerId="ADAL" clId="{6F0D011B-CFA3-4DC1-A459-B9C4128C9CBB}" dt="2026-04-20T07:44:23.358" v="339"/>
        <pc:sldMkLst>
          <pc:docMk/>
          <pc:sldMk cId="3097787424" sldId="276"/>
        </pc:sldMkLst>
      </pc:sldChg>
      <pc:sldChg chg="add">
        <pc:chgData name="Deborah Jenkins" userId="3cd02ba5-e528-4585-978d-4fde2b47730a" providerId="ADAL" clId="{6F0D011B-CFA3-4DC1-A459-B9C4128C9CBB}" dt="2026-04-20T07:44:23.358" v="339"/>
        <pc:sldMkLst>
          <pc:docMk/>
          <pc:sldMk cId="0" sldId="277"/>
        </pc:sldMkLst>
      </pc:sldChg>
      <pc:sldChg chg="add">
        <pc:chgData name="Deborah Jenkins" userId="3cd02ba5-e528-4585-978d-4fde2b47730a" providerId="ADAL" clId="{6F0D011B-CFA3-4DC1-A459-B9C4128C9CBB}" dt="2026-04-20T07:44:23.358" v="339"/>
        <pc:sldMkLst>
          <pc:docMk/>
          <pc:sldMk cId="0" sldId="278"/>
        </pc:sldMkLst>
      </pc:sldChg>
      <pc:sldChg chg="add">
        <pc:chgData name="Deborah Jenkins" userId="3cd02ba5-e528-4585-978d-4fde2b47730a" providerId="ADAL" clId="{6F0D011B-CFA3-4DC1-A459-B9C4128C9CBB}" dt="2026-04-20T07:44:23.358" v="339"/>
        <pc:sldMkLst>
          <pc:docMk/>
          <pc:sldMk cId="0" sldId="279"/>
        </pc:sldMkLst>
      </pc:sldChg>
      <pc:sldChg chg="add">
        <pc:chgData name="Deborah Jenkins" userId="3cd02ba5-e528-4585-978d-4fde2b47730a" providerId="ADAL" clId="{6F0D011B-CFA3-4DC1-A459-B9C4128C9CBB}" dt="2026-04-20T07:44:23.358" v="339"/>
        <pc:sldMkLst>
          <pc:docMk/>
          <pc:sldMk cId="0" sldId="280"/>
        </pc:sldMkLst>
      </pc:sldChg>
      <pc:sldChg chg="add">
        <pc:chgData name="Deborah Jenkins" userId="3cd02ba5-e528-4585-978d-4fde2b47730a" providerId="ADAL" clId="{6F0D011B-CFA3-4DC1-A459-B9C4128C9CBB}" dt="2026-04-20T07:44:23.358" v="339"/>
        <pc:sldMkLst>
          <pc:docMk/>
          <pc:sldMk cId="0" sldId="281"/>
        </pc:sldMkLst>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ata3.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906CE5-E2A5-401C-BF40-909876B1C3D4}" type="doc">
      <dgm:prSet loTypeId="urn:microsoft.com/office/officeart/2005/8/layout/default" loCatId="list" qsTypeId="urn:microsoft.com/office/officeart/2005/8/quickstyle/simple5" qsCatId="simple" csTypeId="urn:microsoft.com/office/officeart/2005/8/colors/accent2_2" csCatId="accent2"/>
      <dgm:spPr/>
      <dgm:t>
        <a:bodyPr/>
        <a:lstStyle/>
        <a:p>
          <a:endParaRPr lang="en-US"/>
        </a:p>
      </dgm:t>
    </dgm:pt>
    <dgm:pt modelId="{651F3680-04CF-4A9F-8C60-A41C64318C42}">
      <dgm:prSet/>
      <dgm:spPr/>
      <dgm:t>
        <a:bodyPr/>
        <a:lstStyle/>
        <a:p>
          <a:r>
            <a:rPr lang="en-US"/>
            <a:t>High turnover</a:t>
          </a:r>
        </a:p>
      </dgm:t>
    </dgm:pt>
    <dgm:pt modelId="{86349C0D-D377-434A-9E38-44EF8E4D59AF}" type="parTrans" cxnId="{9E622861-B806-4CAB-964C-4E5DEAE9B98B}">
      <dgm:prSet/>
      <dgm:spPr/>
      <dgm:t>
        <a:bodyPr/>
        <a:lstStyle/>
        <a:p>
          <a:endParaRPr lang="en-US"/>
        </a:p>
      </dgm:t>
    </dgm:pt>
    <dgm:pt modelId="{169C77ED-1520-4B01-8933-C13459A376A2}" type="sibTrans" cxnId="{9E622861-B806-4CAB-964C-4E5DEAE9B98B}">
      <dgm:prSet/>
      <dgm:spPr/>
      <dgm:t>
        <a:bodyPr/>
        <a:lstStyle/>
        <a:p>
          <a:endParaRPr lang="en-US"/>
        </a:p>
      </dgm:t>
    </dgm:pt>
    <dgm:pt modelId="{B9FD3834-B994-4E9F-AEDA-A0156D295A9F}">
      <dgm:prSet/>
      <dgm:spPr/>
      <dgm:t>
        <a:bodyPr/>
        <a:lstStyle/>
        <a:p>
          <a:r>
            <a:rPr lang="en-US"/>
            <a:t>Budget constraints</a:t>
          </a:r>
        </a:p>
      </dgm:t>
    </dgm:pt>
    <dgm:pt modelId="{59D36833-77BD-4888-AE98-5CCEBE45A743}" type="parTrans" cxnId="{B8208FDD-1A4A-48FA-9816-F1BCB1F96CEB}">
      <dgm:prSet/>
      <dgm:spPr/>
      <dgm:t>
        <a:bodyPr/>
        <a:lstStyle/>
        <a:p>
          <a:endParaRPr lang="en-US"/>
        </a:p>
      </dgm:t>
    </dgm:pt>
    <dgm:pt modelId="{4D42C15F-DA3D-4D2E-8293-E221F903BA68}" type="sibTrans" cxnId="{B8208FDD-1A4A-48FA-9816-F1BCB1F96CEB}">
      <dgm:prSet/>
      <dgm:spPr/>
      <dgm:t>
        <a:bodyPr/>
        <a:lstStyle/>
        <a:p>
          <a:endParaRPr lang="en-US"/>
        </a:p>
      </dgm:t>
    </dgm:pt>
    <dgm:pt modelId="{533D94D7-460E-42EC-ABBA-6B5B8963DE68}">
      <dgm:prSet/>
      <dgm:spPr/>
      <dgm:t>
        <a:bodyPr/>
        <a:lstStyle/>
        <a:p>
          <a:r>
            <a:rPr lang="en-US"/>
            <a:t>Resistance to change</a:t>
          </a:r>
        </a:p>
      </dgm:t>
    </dgm:pt>
    <dgm:pt modelId="{DDC557E3-522C-45EB-8019-989C4882E717}" type="parTrans" cxnId="{F5C3F33F-0958-4769-BEEB-00371E82A328}">
      <dgm:prSet/>
      <dgm:spPr/>
      <dgm:t>
        <a:bodyPr/>
        <a:lstStyle/>
        <a:p>
          <a:endParaRPr lang="en-US"/>
        </a:p>
      </dgm:t>
    </dgm:pt>
    <dgm:pt modelId="{639BA24C-89DB-490E-8950-5BCCA02D25DE}" type="sibTrans" cxnId="{F5C3F33F-0958-4769-BEEB-00371E82A328}">
      <dgm:prSet/>
      <dgm:spPr/>
      <dgm:t>
        <a:bodyPr/>
        <a:lstStyle/>
        <a:p>
          <a:endParaRPr lang="en-US"/>
        </a:p>
      </dgm:t>
    </dgm:pt>
    <dgm:pt modelId="{33F57114-2C0F-443B-8E29-C91F78A5FAB6}">
      <dgm:prSet/>
      <dgm:spPr/>
      <dgm:t>
        <a:bodyPr/>
        <a:lstStyle/>
        <a:p>
          <a:r>
            <a:rPr lang="en-US"/>
            <a:t>Seasonality</a:t>
          </a:r>
          <a:r>
            <a:rPr lang="en-GB"/>
            <a:t> pressures</a:t>
          </a:r>
          <a:endParaRPr lang="en-US"/>
        </a:p>
      </dgm:t>
    </dgm:pt>
    <dgm:pt modelId="{A816D6A7-4912-4C1E-A567-D14CC59A9C4E}" type="parTrans" cxnId="{27A4C2FC-D505-4BEC-95D4-6C11DAD775E3}">
      <dgm:prSet/>
      <dgm:spPr/>
      <dgm:t>
        <a:bodyPr/>
        <a:lstStyle/>
        <a:p>
          <a:endParaRPr lang="en-US"/>
        </a:p>
      </dgm:t>
    </dgm:pt>
    <dgm:pt modelId="{F759BBA8-F9C9-4726-9BD7-8B19432E0467}" type="sibTrans" cxnId="{27A4C2FC-D505-4BEC-95D4-6C11DAD775E3}">
      <dgm:prSet/>
      <dgm:spPr/>
      <dgm:t>
        <a:bodyPr/>
        <a:lstStyle/>
        <a:p>
          <a:endParaRPr lang="en-US"/>
        </a:p>
      </dgm:t>
    </dgm:pt>
    <dgm:pt modelId="{225DE384-97E9-4A8D-820D-34ED981EA529}">
      <dgm:prSet/>
      <dgm:spPr/>
      <dgm:t>
        <a:bodyPr/>
        <a:lstStyle/>
        <a:p>
          <a:r>
            <a:rPr lang="en-GB"/>
            <a:t>Operational Risks: </a:t>
          </a:r>
          <a:endParaRPr lang="en-US"/>
        </a:p>
      </dgm:t>
    </dgm:pt>
    <dgm:pt modelId="{C2C2B60D-4285-443A-A44C-1E2F30B7B4A6}" type="parTrans" cxnId="{83A2E8B0-2110-4AD2-9592-1AA6D4B0BD79}">
      <dgm:prSet/>
      <dgm:spPr/>
      <dgm:t>
        <a:bodyPr/>
        <a:lstStyle/>
        <a:p>
          <a:endParaRPr lang="en-US"/>
        </a:p>
      </dgm:t>
    </dgm:pt>
    <dgm:pt modelId="{358F2291-B9FD-41CC-825A-FD3E4A56CD51}" type="sibTrans" cxnId="{83A2E8B0-2110-4AD2-9592-1AA6D4B0BD79}">
      <dgm:prSet/>
      <dgm:spPr/>
      <dgm:t>
        <a:bodyPr/>
        <a:lstStyle/>
        <a:p>
          <a:endParaRPr lang="en-US"/>
        </a:p>
      </dgm:t>
    </dgm:pt>
    <dgm:pt modelId="{345286EA-D29F-4E13-BCB1-C27D9FE7A667}">
      <dgm:prSet/>
      <dgm:spPr/>
      <dgm:t>
        <a:bodyPr/>
        <a:lstStyle/>
        <a:p>
          <a:r>
            <a:rPr lang="en-GB"/>
            <a:t>Understaffing</a:t>
          </a:r>
          <a:endParaRPr lang="en-US"/>
        </a:p>
      </dgm:t>
    </dgm:pt>
    <dgm:pt modelId="{5C5FAFEC-7706-4C6F-A7F5-E81311787AD8}" type="parTrans" cxnId="{6517F549-F649-47D2-A954-1367361C4AFF}">
      <dgm:prSet/>
      <dgm:spPr/>
      <dgm:t>
        <a:bodyPr/>
        <a:lstStyle/>
        <a:p>
          <a:endParaRPr lang="en-US"/>
        </a:p>
      </dgm:t>
    </dgm:pt>
    <dgm:pt modelId="{0222411B-4E93-4ED4-BA6C-45E28682E2EE}" type="sibTrans" cxnId="{6517F549-F649-47D2-A954-1367361C4AFF}">
      <dgm:prSet/>
      <dgm:spPr/>
      <dgm:t>
        <a:bodyPr/>
        <a:lstStyle/>
        <a:p>
          <a:endParaRPr lang="en-US"/>
        </a:p>
      </dgm:t>
    </dgm:pt>
    <dgm:pt modelId="{B483D502-2F6B-4324-A78F-37C226218530}">
      <dgm:prSet/>
      <dgm:spPr/>
      <dgm:t>
        <a:bodyPr/>
        <a:lstStyle/>
        <a:p>
          <a:r>
            <a:rPr lang="en-GB"/>
            <a:t>Communication issues</a:t>
          </a:r>
          <a:endParaRPr lang="en-US"/>
        </a:p>
      </dgm:t>
    </dgm:pt>
    <dgm:pt modelId="{55DAE5E5-FCA8-40F2-B066-0DCB44DE59B6}" type="parTrans" cxnId="{0A83E365-D380-4DD6-8ADA-75F05A6F0D3E}">
      <dgm:prSet/>
      <dgm:spPr/>
      <dgm:t>
        <a:bodyPr/>
        <a:lstStyle/>
        <a:p>
          <a:endParaRPr lang="en-US"/>
        </a:p>
      </dgm:t>
    </dgm:pt>
    <dgm:pt modelId="{A6329050-974B-4DD9-AFDB-FD12EACAD25D}" type="sibTrans" cxnId="{0A83E365-D380-4DD6-8ADA-75F05A6F0D3E}">
      <dgm:prSet/>
      <dgm:spPr/>
      <dgm:t>
        <a:bodyPr/>
        <a:lstStyle/>
        <a:p>
          <a:endParaRPr lang="en-US"/>
        </a:p>
      </dgm:t>
    </dgm:pt>
    <dgm:pt modelId="{4F0CFC83-FC68-4D60-823E-2A17DB599857}">
      <dgm:prSet/>
      <dgm:spPr/>
      <dgm:t>
        <a:bodyPr/>
        <a:lstStyle/>
        <a:p>
          <a:r>
            <a:rPr lang="en-GB"/>
            <a:t>Inconsistent service delivery</a:t>
          </a:r>
          <a:endParaRPr lang="en-US"/>
        </a:p>
      </dgm:t>
    </dgm:pt>
    <dgm:pt modelId="{F3B12E6B-33E5-4F90-982A-2C6350D79DB9}" type="parTrans" cxnId="{39025BF6-AB6A-494A-AF24-DF1B2CF1D814}">
      <dgm:prSet/>
      <dgm:spPr/>
      <dgm:t>
        <a:bodyPr/>
        <a:lstStyle/>
        <a:p>
          <a:endParaRPr lang="en-US"/>
        </a:p>
      </dgm:t>
    </dgm:pt>
    <dgm:pt modelId="{5F8505DE-2B48-453B-ABDB-FD61417C7404}" type="sibTrans" cxnId="{39025BF6-AB6A-494A-AF24-DF1B2CF1D814}">
      <dgm:prSet/>
      <dgm:spPr/>
      <dgm:t>
        <a:bodyPr/>
        <a:lstStyle/>
        <a:p>
          <a:endParaRPr lang="en-US"/>
        </a:p>
      </dgm:t>
    </dgm:pt>
    <dgm:pt modelId="{D38F0C9D-819A-4C4B-85D6-287FD40BE8D4}" type="pres">
      <dgm:prSet presAssocID="{38906CE5-E2A5-401C-BF40-909876B1C3D4}" presName="diagram" presStyleCnt="0">
        <dgm:presLayoutVars>
          <dgm:dir/>
          <dgm:resizeHandles val="exact"/>
        </dgm:presLayoutVars>
      </dgm:prSet>
      <dgm:spPr/>
    </dgm:pt>
    <dgm:pt modelId="{4D1C4B64-F223-4EEF-81A9-A4034DAE1818}" type="pres">
      <dgm:prSet presAssocID="{651F3680-04CF-4A9F-8C60-A41C64318C42}" presName="node" presStyleLbl="node1" presStyleIdx="0" presStyleCnt="8">
        <dgm:presLayoutVars>
          <dgm:bulletEnabled val="1"/>
        </dgm:presLayoutVars>
      </dgm:prSet>
      <dgm:spPr/>
    </dgm:pt>
    <dgm:pt modelId="{51B15FC2-3EE7-4F2A-85F9-0DFF8E8AB95E}" type="pres">
      <dgm:prSet presAssocID="{169C77ED-1520-4B01-8933-C13459A376A2}" presName="sibTrans" presStyleCnt="0"/>
      <dgm:spPr/>
    </dgm:pt>
    <dgm:pt modelId="{0E948C6A-30D6-47B8-840D-94C8996050FF}" type="pres">
      <dgm:prSet presAssocID="{B9FD3834-B994-4E9F-AEDA-A0156D295A9F}" presName="node" presStyleLbl="node1" presStyleIdx="1" presStyleCnt="8">
        <dgm:presLayoutVars>
          <dgm:bulletEnabled val="1"/>
        </dgm:presLayoutVars>
      </dgm:prSet>
      <dgm:spPr/>
    </dgm:pt>
    <dgm:pt modelId="{FA16B726-0162-4FAF-B6B0-CA0D7B2493FF}" type="pres">
      <dgm:prSet presAssocID="{4D42C15F-DA3D-4D2E-8293-E221F903BA68}" presName="sibTrans" presStyleCnt="0"/>
      <dgm:spPr/>
    </dgm:pt>
    <dgm:pt modelId="{A2B006AE-C70F-4962-BA76-21F42D359D4A}" type="pres">
      <dgm:prSet presAssocID="{533D94D7-460E-42EC-ABBA-6B5B8963DE68}" presName="node" presStyleLbl="node1" presStyleIdx="2" presStyleCnt="8">
        <dgm:presLayoutVars>
          <dgm:bulletEnabled val="1"/>
        </dgm:presLayoutVars>
      </dgm:prSet>
      <dgm:spPr/>
    </dgm:pt>
    <dgm:pt modelId="{1CC91D1D-EAF5-44F2-BD38-581ADF7C43B1}" type="pres">
      <dgm:prSet presAssocID="{639BA24C-89DB-490E-8950-5BCCA02D25DE}" presName="sibTrans" presStyleCnt="0"/>
      <dgm:spPr/>
    </dgm:pt>
    <dgm:pt modelId="{8EB022CF-B1D9-4751-A704-BF843035D98B}" type="pres">
      <dgm:prSet presAssocID="{33F57114-2C0F-443B-8E29-C91F78A5FAB6}" presName="node" presStyleLbl="node1" presStyleIdx="3" presStyleCnt="8">
        <dgm:presLayoutVars>
          <dgm:bulletEnabled val="1"/>
        </dgm:presLayoutVars>
      </dgm:prSet>
      <dgm:spPr/>
    </dgm:pt>
    <dgm:pt modelId="{379AA563-3312-4307-8EF6-4694165110D7}" type="pres">
      <dgm:prSet presAssocID="{F759BBA8-F9C9-4726-9BD7-8B19432E0467}" presName="sibTrans" presStyleCnt="0"/>
      <dgm:spPr/>
    </dgm:pt>
    <dgm:pt modelId="{82752360-10F7-47C4-AC7E-745B3E8EAA8A}" type="pres">
      <dgm:prSet presAssocID="{225DE384-97E9-4A8D-820D-34ED981EA529}" presName="node" presStyleLbl="node1" presStyleIdx="4" presStyleCnt="8">
        <dgm:presLayoutVars>
          <dgm:bulletEnabled val="1"/>
        </dgm:presLayoutVars>
      </dgm:prSet>
      <dgm:spPr/>
    </dgm:pt>
    <dgm:pt modelId="{1713DB4F-5A8B-4BBE-91E1-498F3D7F70AE}" type="pres">
      <dgm:prSet presAssocID="{358F2291-B9FD-41CC-825A-FD3E4A56CD51}" presName="sibTrans" presStyleCnt="0"/>
      <dgm:spPr/>
    </dgm:pt>
    <dgm:pt modelId="{71BE4EA5-2084-44A5-AA0B-B6684F3A172F}" type="pres">
      <dgm:prSet presAssocID="{345286EA-D29F-4E13-BCB1-C27D9FE7A667}" presName="node" presStyleLbl="node1" presStyleIdx="5" presStyleCnt="8">
        <dgm:presLayoutVars>
          <dgm:bulletEnabled val="1"/>
        </dgm:presLayoutVars>
      </dgm:prSet>
      <dgm:spPr/>
    </dgm:pt>
    <dgm:pt modelId="{2C206665-29D2-4851-8912-851593B3F7E2}" type="pres">
      <dgm:prSet presAssocID="{0222411B-4E93-4ED4-BA6C-45E28682E2EE}" presName="sibTrans" presStyleCnt="0"/>
      <dgm:spPr/>
    </dgm:pt>
    <dgm:pt modelId="{122DAE4A-FA04-46ED-B8DA-0C2B3B03E40B}" type="pres">
      <dgm:prSet presAssocID="{B483D502-2F6B-4324-A78F-37C226218530}" presName="node" presStyleLbl="node1" presStyleIdx="6" presStyleCnt="8">
        <dgm:presLayoutVars>
          <dgm:bulletEnabled val="1"/>
        </dgm:presLayoutVars>
      </dgm:prSet>
      <dgm:spPr/>
    </dgm:pt>
    <dgm:pt modelId="{87302F04-ABD1-49EE-9660-FC11FA90CE89}" type="pres">
      <dgm:prSet presAssocID="{A6329050-974B-4DD9-AFDB-FD12EACAD25D}" presName="sibTrans" presStyleCnt="0"/>
      <dgm:spPr/>
    </dgm:pt>
    <dgm:pt modelId="{BFC11963-5E4E-43CB-8979-A83A762E0BB7}" type="pres">
      <dgm:prSet presAssocID="{4F0CFC83-FC68-4D60-823E-2A17DB599857}" presName="node" presStyleLbl="node1" presStyleIdx="7" presStyleCnt="8">
        <dgm:presLayoutVars>
          <dgm:bulletEnabled val="1"/>
        </dgm:presLayoutVars>
      </dgm:prSet>
      <dgm:spPr/>
    </dgm:pt>
  </dgm:ptLst>
  <dgm:cxnLst>
    <dgm:cxn modelId="{71063015-0B2D-4DD7-B232-3BC46A0C9A7D}" type="presOf" srcId="{33F57114-2C0F-443B-8E29-C91F78A5FAB6}" destId="{8EB022CF-B1D9-4751-A704-BF843035D98B}" srcOrd="0" destOrd="0" presId="urn:microsoft.com/office/officeart/2005/8/layout/default"/>
    <dgm:cxn modelId="{C4FCF02F-7C48-471A-8E56-D3FE74C0CEB4}" type="presOf" srcId="{B9FD3834-B994-4E9F-AEDA-A0156D295A9F}" destId="{0E948C6A-30D6-47B8-840D-94C8996050FF}" srcOrd="0" destOrd="0" presId="urn:microsoft.com/office/officeart/2005/8/layout/default"/>
    <dgm:cxn modelId="{F5C3F33F-0958-4769-BEEB-00371E82A328}" srcId="{38906CE5-E2A5-401C-BF40-909876B1C3D4}" destId="{533D94D7-460E-42EC-ABBA-6B5B8963DE68}" srcOrd="2" destOrd="0" parTransId="{DDC557E3-522C-45EB-8019-989C4882E717}" sibTransId="{639BA24C-89DB-490E-8950-5BCCA02D25DE}"/>
    <dgm:cxn modelId="{9E622861-B806-4CAB-964C-4E5DEAE9B98B}" srcId="{38906CE5-E2A5-401C-BF40-909876B1C3D4}" destId="{651F3680-04CF-4A9F-8C60-A41C64318C42}" srcOrd="0" destOrd="0" parTransId="{86349C0D-D377-434A-9E38-44EF8E4D59AF}" sibTransId="{169C77ED-1520-4B01-8933-C13459A376A2}"/>
    <dgm:cxn modelId="{0A83E365-D380-4DD6-8ADA-75F05A6F0D3E}" srcId="{38906CE5-E2A5-401C-BF40-909876B1C3D4}" destId="{B483D502-2F6B-4324-A78F-37C226218530}" srcOrd="6" destOrd="0" parTransId="{55DAE5E5-FCA8-40F2-B066-0DCB44DE59B6}" sibTransId="{A6329050-974B-4DD9-AFDB-FD12EACAD25D}"/>
    <dgm:cxn modelId="{7853AD69-6E69-47FE-806F-9B6B75775F11}" type="presOf" srcId="{225DE384-97E9-4A8D-820D-34ED981EA529}" destId="{82752360-10F7-47C4-AC7E-745B3E8EAA8A}" srcOrd="0" destOrd="0" presId="urn:microsoft.com/office/officeart/2005/8/layout/default"/>
    <dgm:cxn modelId="{6517F549-F649-47D2-A954-1367361C4AFF}" srcId="{38906CE5-E2A5-401C-BF40-909876B1C3D4}" destId="{345286EA-D29F-4E13-BCB1-C27D9FE7A667}" srcOrd="5" destOrd="0" parTransId="{5C5FAFEC-7706-4C6F-A7F5-E81311787AD8}" sibTransId="{0222411B-4E93-4ED4-BA6C-45E28682E2EE}"/>
    <dgm:cxn modelId="{4F699070-FFC6-4D79-AD1B-2F1B45603A1A}" type="presOf" srcId="{B483D502-2F6B-4324-A78F-37C226218530}" destId="{122DAE4A-FA04-46ED-B8DA-0C2B3B03E40B}" srcOrd="0" destOrd="0" presId="urn:microsoft.com/office/officeart/2005/8/layout/default"/>
    <dgm:cxn modelId="{2429B372-DDC9-40BC-B915-0F6750E8C031}" type="presOf" srcId="{345286EA-D29F-4E13-BCB1-C27D9FE7A667}" destId="{71BE4EA5-2084-44A5-AA0B-B6684F3A172F}" srcOrd="0" destOrd="0" presId="urn:microsoft.com/office/officeart/2005/8/layout/default"/>
    <dgm:cxn modelId="{F60F9689-A2DA-4F9D-B63E-F41CE99F73A5}" type="presOf" srcId="{4F0CFC83-FC68-4D60-823E-2A17DB599857}" destId="{BFC11963-5E4E-43CB-8979-A83A762E0BB7}" srcOrd="0" destOrd="0" presId="urn:microsoft.com/office/officeart/2005/8/layout/default"/>
    <dgm:cxn modelId="{0F718B91-2E2F-4109-BF43-D3A5C2B6A0A8}" type="presOf" srcId="{533D94D7-460E-42EC-ABBA-6B5B8963DE68}" destId="{A2B006AE-C70F-4962-BA76-21F42D359D4A}" srcOrd="0" destOrd="0" presId="urn:microsoft.com/office/officeart/2005/8/layout/default"/>
    <dgm:cxn modelId="{00FCA59B-1B93-496B-AC2F-408F5D312A67}" type="presOf" srcId="{651F3680-04CF-4A9F-8C60-A41C64318C42}" destId="{4D1C4B64-F223-4EEF-81A9-A4034DAE1818}" srcOrd="0" destOrd="0" presId="urn:microsoft.com/office/officeart/2005/8/layout/default"/>
    <dgm:cxn modelId="{83A2E8B0-2110-4AD2-9592-1AA6D4B0BD79}" srcId="{38906CE5-E2A5-401C-BF40-909876B1C3D4}" destId="{225DE384-97E9-4A8D-820D-34ED981EA529}" srcOrd="4" destOrd="0" parTransId="{C2C2B60D-4285-443A-A44C-1E2F30B7B4A6}" sibTransId="{358F2291-B9FD-41CC-825A-FD3E4A56CD51}"/>
    <dgm:cxn modelId="{B8208FDD-1A4A-48FA-9816-F1BCB1F96CEB}" srcId="{38906CE5-E2A5-401C-BF40-909876B1C3D4}" destId="{B9FD3834-B994-4E9F-AEDA-A0156D295A9F}" srcOrd="1" destOrd="0" parTransId="{59D36833-77BD-4888-AE98-5CCEBE45A743}" sibTransId="{4D42C15F-DA3D-4D2E-8293-E221F903BA68}"/>
    <dgm:cxn modelId="{4204C5DE-7BE1-4D73-81A4-A1E20272F72E}" type="presOf" srcId="{38906CE5-E2A5-401C-BF40-909876B1C3D4}" destId="{D38F0C9D-819A-4C4B-85D6-287FD40BE8D4}" srcOrd="0" destOrd="0" presId="urn:microsoft.com/office/officeart/2005/8/layout/default"/>
    <dgm:cxn modelId="{39025BF6-AB6A-494A-AF24-DF1B2CF1D814}" srcId="{38906CE5-E2A5-401C-BF40-909876B1C3D4}" destId="{4F0CFC83-FC68-4D60-823E-2A17DB599857}" srcOrd="7" destOrd="0" parTransId="{F3B12E6B-33E5-4F90-982A-2C6350D79DB9}" sibTransId="{5F8505DE-2B48-453B-ABDB-FD61417C7404}"/>
    <dgm:cxn modelId="{27A4C2FC-D505-4BEC-95D4-6C11DAD775E3}" srcId="{38906CE5-E2A5-401C-BF40-909876B1C3D4}" destId="{33F57114-2C0F-443B-8E29-C91F78A5FAB6}" srcOrd="3" destOrd="0" parTransId="{A816D6A7-4912-4C1E-A567-D14CC59A9C4E}" sibTransId="{F759BBA8-F9C9-4726-9BD7-8B19432E0467}"/>
    <dgm:cxn modelId="{A5B0DFCB-01E1-4EE4-950F-54F46B8D774C}" type="presParOf" srcId="{D38F0C9D-819A-4C4B-85D6-287FD40BE8D4}" destId="{4D1C4B64-F223-4EEF-81A9-A4034DAE1818}" srcOrd="0" destOrd="0" presId="urn:microsoft.com/office/officeart/2005/8/layout/default"/>
    <dgm:cxn modelId="{8566CE18-9B7C-4FCD-93D0-DC057CBE5EB7}" type="presParOf" srcId="{D38F0C9D-819A-4C4B-85D6-287FD40BE8D4}" destId="{51B15FC2-3EE7-4F2A-85F9-0DFF8E8AB95E}" srcOrd="1" destOrd="0" presId="urn:microsoft.com/office/officeart/2005/8/layout/default"/>
    <dgm:cxn modelId="{5CD7724D-4781-43D6-B8CB-C9C1CCB387F2}" type="presParOf" srcId="{D38F0C9D-819A-4C4B-85D6-287FD40BE8D4}" destId="{0E948C6A-30D6-47B8-840D-94C8996050FF}" srcOrd="2" destOrd="0" presId="urn:microsoft.com/office/officeart/2005/8/layout/default"/>
    <dgm:cxn modelId="{5EDC370D-14E0-42D4-A428-9358B7337AA9}" type="presParOf" srcId="{D38F0C9D-819A-4C4B-85D6-287FD40BE8D4}" destId="{FA16B726-0162-4FAF-B6B0-CA0D7B2493FF}" srcOrd="3" destOrd="0" presId="urn:microsoft.com/office/officeart/2005/8/layout/default"/>
    <dgm:cxn modelId="{BA7E4DAE-310D-43B9-9EC0-F5DEBA9EAFB9}" type="presParOf" srcId="{D38F0C9D-819A-4C4B-85D6-287FD40BE8D4}" destId="{A2B006AE-C70F-4962-BA76-21F42D359D4A}" srcOrd="4" destOrd="0" presId="urn:microsoft.com/office/officeart/2005/8/layout/default"/>
    <dgm:cxn modelId="{CF9FB938-AA2B-4D26-89CE-D1A3EA5778F1}" type="presParOf" srcId="{D38F0C9D-819A-4C4B-85D6-287FD40BE8D4}" destId="{1CC91D1D-EAF5-44F2-BD38-581ADF7C43B1}" srcOrd="5" destOrd="0" presId="urn:microsoft.com/office/officeart/2005/8/layout/default"/>
    <dgm:cxn modelId="{A864D333-26FA-4C38-B87C-342F503EDF70}" type="presParOf" srcId="{D38F0C9D-819A-4C4B-85D6-287FD40BE8D4}" destId="{8EB022CF-B1D9-4751-A704-BF843035D98B}" srcOrd="6" destOrd="0" presId="urn:microsoft.com/office/officeart/2005/8/layout/default"/>
    <dgm:cxn modelId="{613A577D-5F92-40D8-97F0-E64105737DDA}" type="presParOf" srcId="{D38F0C9D-819A-4C4B-85D6-287FD40BE8D4}" destId="{379AA563-3312-4307-8EF6-4694165110D7}" srcOrd="7" destOrd="0" presId="urn:microsoft.com/office/officeart/2005/8/layout/default"/>
    <dgm:cxn modelId="{ABDB290E-FEAB-4191-9B5C-BEE262B33379}" type="presParOf" srcId="{D38F0C9D-819A-4C4B-85D6-287FD40BE8D4}" destId="{82752360-10F7-47C4-AC7E-745B3E8EAA8A}" srcOrd="8" destOrd="0" presId="urn:microsoft.com/office/officeart/2005/8/layout/default"/>
    <dgm:cxn modelId="{B1E7F77A-38BB-4535-A2AD-D8E2A022D57B}" type="presParOf" srcId="{D38F0C9D-819A-4C4B-85D6-287FD40BE8D4}" destId="{1713DB4F-5A8B-4BBE-91E1-498F3D7F70AE}" srcOrd="9" destOrd="0" presId="urn:microsoft.com/office/officeart/2005/8/layout/default"/>
    <dgm:cxn modelId="{A339C88E-D8F1-40E4-A18F-0A42D610CE7F}" type="presParOf" srcId="{D38F0C9D-819A-4C4B-85D6-287FD40BE8D4}" destId="{71BE4EA5-2084-44A5-AA0B-B6684F3A172F}" srcOrd="10" destOrd="0" presId="urn:microsoft.com/office/officeart/2005/8/layout/default"/>
    <dgm:cxn modelId="{D496782E-AF11-4F25-9D77-AB37F6A09A88}" type="presParOf" srcId="{D38F0C9D-819A-4C4B-85D6-287FD40BE8D4}" destId="{2C206665-29D2-4851-8912-851593B3F7E2}" srcOrd="11" destOrd="0" presId="urn:microsoft.com/office/officeart/2005/8/layout/default"/>
    <dgm:cxn modelId="{13B11840-414E-43F2-9323-8C5917E8DF30}" type="presParOf" srcId="{D38F0C9D-819A-4C4B-85D6-287FD40BE8D4}" destId="{122DAE4A-FA04-46ED-B8DA-0C2B3B03E40B}" srcOrd="12" destOrd="0" presId="urn:microsoft.com/office/officeart/2005/8/layout/default"/>
    <dgm:cxn modelId="{30537874-797B-4348-8736-58B54FF3F11F}" type="presParOf" srcId="{D38F0C9D-819A-4C4B-85D6-287FD40BE8D4}" destId="{87302F04-ABD1-49EE-9660-FC11FA90CE89}" srcOrd="13" destOrd="0" presId="urn:microsoft.com/office/officeart/2005/8/layout/default"/>
    <dgm:cxn modelId="{3B768540-412A-4A01-AC69-D680843290E4}" type="presParOf" srcId="{D38F0C9D-819A-4C4B-85D6-287FD40BE8D4}" destId="{BFC11963-5E4E-43CB-8979-A83A762E0BB7}"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24BD0FF-5AAB-40FF-91D3-F384F64A4859}" type="doc">
      <dgm:prSet loTypeId="urn:microsoft.com/office/officeart/2018/2/layout/IconLabelList" loCatId="icon" qsTypeId="urn:microsoft.com/office/officeart/2005/8/quickstyle/simple1" qsCatId="simple" csTypeId="urn:microsoft.com/office/officeart/2005/8/colors/accent3_2" csCatId="accent3" phldr="1"/>
      <dgm:spPr/>
      <dgm:t>
        <a:bodyPr/>
        <a:lstStyle/>
        <a:p>
          <a:endParaRPr lang="en-US"/>
        </a:p>
      </dgm:t>
    </dgm:pt>
    <dgm:pt modelId="{9C43FDF2-D9D2-4B15-8823-A43C36F28681}">
      <dgm:prSet/>
      <dgm:spPr/>
      <dgm:t>
        <a:bodyPr/>
        <a:lstStyle/>
        <a:p>
          <a:r>
            <a:rPr lang="en-US"/>
            <a:t>Selecting an HR Area for an Advisory Operational Plan</a:t>
          </a:r>
        </a:p>
      </dgm:t>
    </dgm:pt>
    <dgm:pt modelId="{89BDD0A7-6635-4878-84CF-F8DB565272FC}" type="parTrans" cxnId="{CABB1CA3-3511-46EB-861B-FD649179EF2F}">
      <dgm:prSet/>
      <dgm:spPr/>
      <dgm:t>
        <a:bodyPr/>
        <a:lstStyle/>
        <a:p>
          <a:endParaRPr lang="en-US"/>
        </a:p>
      </dgm:t>
    </dgm:pt>
    <dgm:pt modelId="{12FA2AF8-686B-471F-BC20-F96B6DE116DA}" type="sibTrans" cxnId="{CABB1CA3-3511-46EB-861B-FD649179EF2F}">
      <dgm:prSet/>
      <dgm:spPr/>
      <dgm:t>
        <a:bodyPr/>
        <a:lstStyle/>
        <a:p>
          <a:endParaRPr lang="en-US"/>
        </a:p>
      </dgm:t>
    </dgm:pt>
    <dgm:pt modelId="{4EB78382-7816-4032-AB83-17907D95AE04}">
      <dgm:prSet/>
      <dgm:spPr/>
      <dgm:t>
        <a:bodyPr/>
        <a:lstStyle/>
        <a:p>
          <a:r>
            <a:rPr lang="en-US" dirty="0"/>
            <a:t>Prepared for Management Decision-Making</a:t>
          </a:r>
        </a:p>
      </dgm:t>
    </dgm:pt>
    <dgm:pt modelId="{D5C54D85-26FA-4E8F-BB9A-A5183003F957}" type="parTrans" cxnId="{8D51C20E-A715-4357-95E0-4368507A1EEB}">
      <dgm:prSet/>
      <dgm:spPr/>
      <dgm:t>
        <a:bodyPr/>
        <a:lstStyle/>
        <a:p>
          <a:endParaRPr lang="en-US"/>
        </a:p>
      </dgm:t>
    </dgm:pt>
    <dgm:pt modelId="{146BA582-FA0F-41C1-8532-4291432794D4}" type="sibTrans" cxnId="{8D51C20E-A715-4357-95E0-4368507A1EEB}">
      <dgm:prSet/>
      <dgm:spPr/>
      <dgm:t>
        <a:bodyPr/>
        <a:lstStyle/>
        <a:p>
          <a:endParaRPr lang="en-US"/>
        </a:p>
      </dgm:t>
    </dgm:pt>
    <dgm:pt modelId="{63231BB8-6ABD-4E0D-B387-B8F04264AD0B}" type="pres">
      <dgm:prSet presAssocID="{024BD0FF-5AAB-40FF-91D3-F384F64A4859}" presName="root" presStyleCnt="0">
        <dgm:presLayoutVars>
          <dgm:dir/>
          <dgm:resizeHandles val="exact"/>
        </dgm:presLayoutVars>
      </dgm:prSet>
      <dgm:spPr/>
    </dgm:pt>
    <dgm:pt modelId="{EF9D2D79-885B-4B20-BFFD-77C0765E0338}" type="pres">
      <dgm:prSet presAssocID="{9C43FDF2-D9D2-4B15-8823-A43C36F28681}" presName="compNode" presStyleCnt="0"/>
      <dgm:spPr/>
    </dgm:pt>
    <dgm:pt modelId="{1C2E3CEA-5CBD-4C67-86EA-68140E09F12C}" type="pres">
      <dgm:prSet presAssocID="{9C43FDF2-D9D2-4B15-8823-A43C36F2868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eting"/>
        </a:ext>
      </dgm:extLst>
    </dgm:pt>
    <dgm:pt modelId="{E7B08F76-2DC6-4B0B-8EAE-0CC8388A7779}" type="pres">
      <dgm:prSet presAssocID="{9C43FDF2-D9D2-4B15-8823-A43C36F28681}" presName="spaceRect" presStyleCnt="0"/>
      <dgm:spPr/>
    </dgm:pt>
    <dgm:pt modelId="{42769D8D-D860-4E94-888A-543C7EAD2AFA}" type="pres">
      <dgm:prSet presAssocID="{9C43FDF2-D9D2-4B15-8823-A43C36F28681}" presName="textRect" presStyleLbl="revTx" presStyleIdx="0" presStyleCnt="2">
        <dgm:presLayoutVars>
          <dgm:chMax val="1"/>
          <dgm:chPref val="1"/>
        </dgm:presLayoutVars>
      </dgm:prSet>
      <dgm:spPr/>
    </dgm:pt>
    <dgm:pt modelId="{8BB86228-9413-41FB-8777-0D5A7DD9C0BD}" type="pres">
      <dgm:prSet presAssocID="{12FA2AF8-686B-471F-BC20-F96B6DE116DA}" presName="sibTrans" presStyleCnt="0"/>
      <dgm:spPr/>
    </dgm:pt>
    <dgm:pt modelId="{F0E3B0EA-50E7-4454-9E31-D768EC1BA000}" type="pres">
      <dgm:prSet presAssocID="{4EB78382-7816-4032-AB83-17907D95AE04}" presName="compNode" presStyleCnt="0"/>
      <dgm:spPr/>
    </dgm:pt>
    <dgm:pt modelId="{9C158F0B-6345-4050-98CE-A6F5B8456CA3}" type="pres">
      <dgm:prSet presAssocID="{4EB78382-7816-4032-AB83-17907D95AE0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ecturer"/>
        </a:ext>
      </dgm:extLst>
    </dgm:pt>
    <dgm:pt modelId="{D1950E44-F634-44E4-BA02-32E6A5C4302C}" type="pres">
      <dgm:prSet presAssocID="{4EB78382-7816-4032-AB83-17907D95AE04}" presName="spaceRect" presStyleCnt="0"/>
      <dgm:spPr/>
    </dgm:pt>
    <dgm:pt modelId="{F5A426B8-99D5-498E-B85A-3B3F3445B157}" type="pres">
      <dgm:prSet presAssocID="{4EB78382-7816-4032-AB83-17907D95AE04}" presName="textRect" presStyleLbl="revTx" presStyleIdx="1" presStyleCnt="2">
        <dgm:presLayoutVars>
          <dgm:chMax val="1"/>
          <dgm:chPref val="1"/>
        </dgm:presLayoutVars>
      </dgm:prSet>
      <dgm:spPr/>
    </dgm:pt>
  </dgm:ptLst>
  <dgm:cxnLst>
    <dgm:cxn modelId="{03FAAD0E-B516-470D-AE5F-EFEB03F3C8E0}" type="presOf" srcId="{024BD0FF-5AAB-40FF-91D3-F384F64A4859}" destId="{63231BB8-6ABD-4E0D-B387-B8F04264AD0B}" srcOrd="0" destOrd="0" presId="urn:microsoft.com/office/officeart/2018/2/layout/IconLabelList"/>
    <dgm:cxn modelId="{8D51C20E-A715-4357-95E0-4368507A1EEB}" srcId="{024BD0FF-5AAB-40FF-91D3-F384F64A4859}" destId="{4EB78382-7816-4032-AB83-17907D95AE04}" srcOrd="1" destOrd="0" parTransId="{D5C54D85-26FA-4E8F-BB9A-A5183003F957}" sibTransId="{146BA582-FA0F-41C1-8532-4291432794D4}"/>
    <dgm:cxn modelId="{80386321-B9A1-4B9C-BF94-817ACF9A1CCB}" type="presOf" srcId="{4EB78382-7816-4032-AB83-17907D95AE04}" destId="{F5A426B8-99D5-498E-B85A-3B3F3445B157}" srcOrd="0" destOrd="0" presId="urn:microsoft.com/office/officeart/2018/2/layout/IconLabelList"/>
    <dgm:cxn modelId="{DD86FE8E-C5B8-4C9E-95F0-0AA3D56703EF}" type="presOf" srcId="{9C43FDF2-D9D2-4B15-8823-A43C36F28681}" destId="{42769D8D-D860-4E94-888A-543C7EAD2AFA}" srcOrd="0" destOrd="0" presId="urn:microsoft.com/office/officeart/2018/2/layout/IconLabelList"/>
    <dgm:cxn modelId="{CABB1CA3-3511-46EB-861B-FD649179EF2F}" srcId="{024BD0FF-5AAB-40FF-91D3-F384F64A4859}" destId="{9C43FDF2-D9D2-4B15-8823-A43C36F28681}" srcOrd="0" destOrd="0" parTransId="{89BDD0A7-6635-4878-84CF-F8DB565272FC}" sibTransId="{12FA2AF8-686B-471F-BC20-F96B6DE116DA}"/>
    <dgm:cxn modelId="{5C84F356-6E94-4C11-9D5A-E4680ECD0EF8}" type="presParOf" srcId="{63231BB8-6ABD-4E0D-B387-B8F04264AD0B}" destId="{EF9D2D79-885B-4B20-BFFD-77C0765E0338}" srcOrd="0" destOrd="0" presId="urn:microsoft.com/office/officeart/2018/2/layout/IconLabelList"/>
    <dgm:cxn modelId="{0227ACDE-81E5-499A-AE6B-53F0DCC89138}" type="presParOf" srcId="{EF9D2D79-885B-4B20-BFFD-77C0765E0338}" destId="{1C2E3CEA-5CBD-4C67-86EA-68140E09F12C}" srcOrd="0" destOrd="0" presId="urn:microsoft.com/office/officeart/2018/2/layout/IconLabelList"/>
    <dgm:cxn modelId="{47815F73-DA9C-4BC5-985A-527C1ED2034E}" type="presParOf" srcId="{EF9D2D79-885B-4B20-BFFD-77C0765E0338}" destId="{E7B08F76-2DC6-4B0B-8EAE-0CC8388A7779}" srcOrd="1" destOrd="0" presId="urn:microsoft.com/office/officeart/2018/2/layout/IconLabelList"/>
    <dgm:cxn modelId="{ABCB520F-120A-4374-BF30-7DA3307F3549}" type="presParOf" srcId="{EF9D2D79-885B-4B20-BFFD-77C0765E0338}" destId="{42769D8D-D860-4E94-888A-543C7EAD2AFA}" srcOrd="2" destOrd="0" presId="urn:microsoft.com/office/officeart/2018/2/layout/IconLabelList"/>
    <dgm:cxn modelId="{CC93CC34-A345-43D2-BF73-78505E3C0CEA}" type="presParOf" srcId="{63231BB8-6ABD-4E0D-B387-B8F04264AD0B}" destId="{8BB86228-9413-41FB-8777-0D5A7DD9C0BD}" srcOrd="1" destOrd="0" presId="urn:microsoft.com/office/officeart/2018/2/layout/IconLabelList"/>
    <dgm:cxn modelId="{48AD418D-F56F-48DE-9775-0D08F5EF4726}" type="presParOf" srcId="{63231BB8-6ABD-4E0D-B387-B8F04264AD0B}" destId="{F0E3B0EA-50E7-4454-9E31-D768EC1BA000}" srcOrd="2" destOrd="0" presId="urn:microsoft.com/office/officeart/2018/2/layout/IconLabelList"/>
    <dgm:cxn modelId="{432650DB-312C-4C44-84E0-73B3EEE6F459}" type="presParOf" srcId="{F0E3B0EA-50E7-4454-9E31-D768EC1BA000}" destId="{9C158F0B-6345-4050-98CE-A6F5B8456CA3}" srcOrd="0" destOrd="0" presId="urn:microsoft.com/office/officeart/2018/2/layout/IconLabelList"/>
    <dgm:cxn modelId="{11175564-E750-4C87-967D-24831FE90510}" type="presParOf" srcId="{F0E3B0EA-50E7-4454-9E31-D768EC1BA000}" destId="{D1950E44-F634-44E4-BA02-32E6A5C4302C}" srcOrd="1" destOrd="0" presId="urn:microsoft.com/office/officeart/2018/2/layout/IconLabelList"/>
    <dgm:cxn modelId="{06A2C722-00B5-4362-9909-6A8C6F6C1260}" type="presParOf" srcId="{F0E3B0EA-50E7-4454-9E31-D768EC1BA000}" destId="{F5A426B8-99D5-498E-B85A-3B3F3445B15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8BF2A5B-350C-4CAA-AE9E-78E3C4F60939}"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C534593C-3188-42B9-808F-ECBBA761973F}">
      <dgm:prSet/>
      <dgm:spPr/>
      <dgm:t>
        <a:bodyPr/>
        <a:lstStyle/>
        <a:p>
          <a:r>
            <a:rPr lang="en-US"/>
            <a:t>• Identifies a problem or opportunity</a:t>
          </a:r>
        </a:p>
      </dgm:t>
    </dgm:pt>
    <dgm:pt modelId="{67E1A2D7-C373-48F7-9167-C0D1FDC770AC}" type="parTrans" cxnId="{5FCEB6B8-B8FA-4690-B23D-B7F66FD381A9}">
      <dgm:prSet/>
      <dgm:spPr/>
      <dgm:t>
        <a:bodyPr/>
        <a:lstStyle/>
        <a:p>
          <a:endParaRPr lang="en-US"/>
        </a:p>
      </dgm:t>
    </dgm:pt>
    <dgm:pt modelId="{43EABE6A-DFF7-4A33-8CAF-E547BC47D955}" type="sibTrans" cxnId="{5FCEB6B8-B8FA-4690-B23D-B7F66FD381A9}">
      <dgm:prSet/>
      <dgm:spPr/>
      <dgm:t>
        <a:bodyPr/>
        <a:lstStyle/>
        <a:p>
          <a:endParaRPr lang="en-US"/>
        </a:p>
      </dgm:t>
    </dgm:pt>
    <dgm:pt modelId="{2D36164A-039B-4E5B-81AC-0232CD0FE0FD}">
      <dgm:prSet/>
      <dgm:spPr/>
      <dgm:t>
        <a:bodyPr/>
        <a:lstStyle/>
        <a:p>
          <a:r>
            <a:rPr lang="en-US"/>
            <a:t>• Uses theory and evidence to justify decisions</a:t>
          </a:r>
        </a:p>
      </dgm:t>
    </dgm:pt>
    <dgm:pt modelId="{0D7A9898-71F2-4339-B7C6-C5F3ED064855}" type="parTrans" cxnId="{6535458C-E87A-4791-A07B-C2F15CD8A37C}">
      <dgm:prSet/>
      <dgm:spPr/>
      <dgm:t>
        <a:bodyPr/>
        <a:lstStyle/>
        <a:p>
          <a:endParaRPr lang="en-US"/>
        </a:p>
      </dgm:t>
    </dgm:pt>
    <dgm:pt modelId="{9AF9CDC7-E1F4-4CB7-9B0A-A8E1EF5EF5A5}" type="sibTrans" cxnId="{6535458C-E87A-4791-A07B-C2F15CD8A37C}">
      <dgm:prSet/>
      <dgm:spPr/>
      <dgm:t>
        <a:bodyPr/>
        <a:lstStyle/>
        <a:p>
          <a:endParaRPr lang="en-US"/>
        </a:p>
      </dgm:t>
    </dgm:pt>
    <dgm:pt modelId="{726D5B63-CB10-4CDE-9BD1-6FFAF274E519}">
      <dgm:prSet/>
      <dgm:spPr/>
      <dgm:t>
        <a:bodyPr/>
        <a:lstStyle/>
        <a:p>
          <a:r>
            <a:rPr lang="en-US"/>
            <a:t>• Recommends clear, realistic actions</a:t>
          </a:r>
        </a:p>
      </dgm:t>
    </dgm:pt>
    <dgm:pt modelId="{488E0CEF-3AC1-4EA7-874B-C4EB7F1733D0}" type="parTrans" cxnId="{739F787A-AA87-4D54-AFD1-F0040FFDA5B1}">
      <dgm:prSet/>
      <dgm:spPr/>
      <dgm:t>
        <a:bodyPr/>
        <a:lstStyle/>
        <a:p>
          <a:endParaRPr lang="en-US"/>
        </a:p>
      </dgm:t>
    </dgm:pt>
    <dgm:pt modelId="{E9260A52-2FB3-44CB-8DAE-8FBE377B5E43}" type="sibTrans" cxnId="{739F787A-AA87-4D54-AFD1-F0040FFDA5B1}">
      <dgm:prSet/>
      <dgm:spPr/>
      <dgm:t>
        <a:bodyPr/>
        <a:lstStyle/>
        <a:p>
          <a:endParaRPr lang="en-US"/>
        </a:p>
      </dgm:t>
    </dgm:pt>
    <dgm:pt modelId="{5EE4A707-123B-4E70-8ED9-4A9519DCDA08}">
      <dgm:prSet/>
      <dgm:spPr/>
      <dgm:t>
        <a:bodyPr/>
        <a:lstStyle/>
        <a:p>
          <a:r>
            <a:rPr lang="en-US"/>
            <a:t>• Written for management decision-makers</a:t>
          </a:r>
        </a:p>
      </dgm:t>
    </dgm:pt>
    <dgm:pt modelId="{133984B9-34EC-4B6F-AB4C-4DCC028A8443}" type="parTrans" cxnId="{4BABBD9C-E590-4AF8-840E-1106F8D170EE}">
      <dgm:prSet/>
      <dgm:spPr/>
      <dgm:t>
        <a:bodyPr/>
        <a:lstStyle/>
        <a:p>
          <a:endParaRPr lang="en-US"/>
        </a:p>
      </dgm:t>
    </dgm:pt>
    <dgm:pt modelId="{6C7A9D91-4EB7-4D26-9FB4-9658E1D5DDB1}" type="sibTrans" cxnId="{4BABBD9C-E590-4AF8-840E-1106F8D170EE}">
      <dgm:prSet/>
      <dgm:spPr/>
      <dgm:t>
        <a:bodyPr/>
        <a:lstStyle/>
        <a:p>
          <a:endParaRPr lang="en-US"/>
        </a:p>
      </dgm:t>
    </dgm:pt>
    <dgm:pt modelId="{F33DDCAB-2467-42AD-8D68-3DF548C13048}" type="pres">
      <dgm:prSet presAssocID="{C8BF2A5B-350C-4CAA-AE9E-78E3C4F60939}" presName="root" presStyleCnt="0">
        <dgm:presLayoutVars>
          <dgm:dir/>
          <dgm:resizeHandles val="exact"/>
        </dgm:presLayoutVars>
      </dgm:prSet>
      <dgm:spPr/>
    </dgm:pt>
    <dgm:pt modelId="{67CA98DE-1443-45B2-AFB5-35B8B6783D72}" type="pres">
      <dgm:prSet presAssocID="{C534593C-3188-42B9-808F-ECBBA761973F}" presName="compNode" presStyleCnt="0"/>
      <dgm:spPr/>
    </dgm:pt>
    <dgm:pt modelId="{7E598AF7-228F-4CB1-8BC8-CEBECCCDF118}" type="pres">
      <dgm:prSet presAssocID="{C534593C-3188-42B9-808F-ECBBA761973F}" presName="bgRect" presStyleLbl="bgShp" presStyleIdx="0" presStyleCnt="4"/>
      <dgm:spPr/>
    </dgm:pt>
    <dgm:pt modelId="{37924BE1-318F-4E31-94AB-E32DEB99EA33}" type="pres">
      <dgm:prSet presAssocID="{C534593C-3188-42B9-808F-ECBBA761973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27B1CFFE-316C-40F0-8E06-089F55149E99}" type="pres">
      <dgm:prSet presAssocID="{C534593C-3188-42B9-808F-ECBBA761973F}" presName="spaceRect" presStyleCnt="0"/>
      <dgm:spPr/>
    </dgm:pt>
    <dgm:pt modelId="{E4CC06D0-70F3-4F8C-8051-67326537BF50}" type="pres">
      <dgm:prSet presAssocID="{C534593C-3188-42B9-808F-ECBBA761973F}" presName="parTx" presStyleLbl="revTx" presStyleIdx="0" presStyleCnt="4">
        <dgm:presLayoutVars>
          <dgm:chMax val="0"/>
          <dgm:chPref val="0"/>
        </dgm:presLayoutVars>
      </dgm:prSet>
      <dgm:spPr/>
    </dgm:pt>
    <dgm:pt modelId="{69D6DB8F-F6E7-4CE7-B7B2-816722155944}" type="pres">
      <dgm:prSet presAssocID="{43EABE6A-DFF7-4A33-8CAF-E547BC47D955}" presName="sibTrans" presStyleCnt="0"/>
      <dgm:spPr/>
    </dgm:pt>
    <dgm:pt modelId="{C1F10872-C269-4922-AB01-7BA846EDC2BB}" type="pres">
      <dgm:prSet presAssocID="{2D36164A-039B-4E5B-81AC-0232CD0FE0FD}" presName="compNode" presStyleCnt="0"/>
      <dgm:spPr/>
    </dgm:pt>
    <dgm:pt modelId="{02EB8D5F-5B80-4A43-9A6A-29F64A0AA4B9}" type="pres">
      <dgm:prSet presAssocID="{2D36164A-039B-4E5B-81AC-0232CD0FE0FD}" presName="bgRect" presStyleLbl="bgShp" presStyleIdx="1" presStyleCnt="4"/>
      <dgm:spPr/>
    </dgm:pt>
    <dgm:pt modelId="{956395CD-59E7-4617-8B9A-F9DDC881C868}" type="pres">
      <dgm:prSet presAssocID="{2D36164A-039B-4E5B-81AC-0232CD0FE0F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07E3DBEB-C257-482D-B70D-CB3E56CCA604}" type="pres">
      <dgm:prSet presAssocID="{2D36164A-039B-4E5B-81AC-0232CD0FE0FD}" presName="spaceRect" presStyleCnt="0"/>
      <dgm:spPr/>
    </dgm:pt>
    <dgm:pt modelId="{0140D415-B6DD-487D-B216-289CB6546332}" type="pres">
      <dgm:prSet presAssocID="{2D36164A-039B-4E5B-81AC-0232CD0FE0FD}" presName="parTx" presStyleLbl="revTx" presStyleIdx="1" presStyleCnt="4">
        <dgm:presLayoutVars>
          <dgm:chMax val="0"/>
          <dgm:chPref val="0"/>
        </dgm:presLayoutVars>
      </dgm:prSet>
      <dgm:spPr/>
    </dgm:pt>
    <dgm:pt modelId="{D4547D95-125B-46A5-AA6A-6BF52FF1AE84}" type="pres">
      <dgm:prSet presAssocID="{9AF9CDC7-E1F4-4CB7-9B0A-A8E1EF5EF5A5}" presName="sibTrans" presStyleCnt="0"/>
      <dgm:spPr/>
    </dgm:pt>
    <dgm:pt modelId="{AEBA7BD4-2230-4DAC-95DD-8C667D1854F3}" type="pres">
      <dgm:prSet presAssocID="{726D5B63-CB10-4CDE-9BD1-6FFAF274E519}" presName="compNode" presStyleCnt="0"/>
      <dgm:spPr/>
    </dgm:pt>
    <dgm:pt modelId="{5C53526C-872C-42A9-8A1E-BC2CF5852324}" type="pres">
      <dgm:prSet presAssocID="{726D5B63-CB10-4CDE-9BD1-6FFAF274E519}" presName="bgRect" presStyleLbl="bgShp" presStyleIdx="2" presStyleCnt="4"/>
      <dgm:spPr/>
    </dgm:pt>
    <dgm:pt modelId="{14744B68-7B71-4736-BA9B-36E8B74D9948}" type="pres">
      <dgm:prSet presAssocID="{726D5B63-CB10-4CDE-9BD1-6FFAF274E51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3E283678-4EE2-4C3F-9714-B60BDA55C812}" type="pres">
      <dgm:prSet presAssocID="{726D5B63-CB10-4CDE-9BD1-6FFAF274E519}" presName="spaceRect" presStyleCnt="0"/>
      <dgm:spPr/>
    </dgm:pt>
    <dgm:pt modelId="{983EBCB2-3B58-4462-A57A-71546350B737}" type="pres">
      <dgm:prSet presAssocID="{726D5B63-CB10-4CDE-9BD1-6FFAF274E519}" presName="parTx" presStyleLbl="revTx" presStyleIdx="2" presStyleCnt="4">
        <dgm:presLayoutVars>
          <dgm:chMax val="0"/>
          <dgm:chPref val="0"/>
        </dgm:presLayoutVars>
      </dgm:prSet>
      <dgm:spPr/>
    </dgm:pt>
    <dgm:pt modelId="{E938E043-A516-4172-B6B4-A6C876E84932}" type="pres">
      <dgm:prSet presAssocID="{E9260A52-2FB3-44CB-8DAE-8FBE377B5E43}" presName="sibTrans" presStyleCnt="0"/>
      <dgm:spPr/>
    </dgm:pt>
    <dgm:pt modelId="{9F9C6D73-4490-43FC-B736-A562E658B546}" type="pres">
      <dgm:prSet presAssocID="{5EE4A707-123B-4E70-8ED9-4A9519DCDA08}" presName="compNode" presStyleCnt="0"/>
      <dgm:spPr/>
    </dgm:pt>
    <dgm:pt modelId="{D128E8B5-36C3-4C40-B687-7C993EF0D7BB}" type="pres">
      <dgm:prSet presAssocID="{5EE4A707-123B-4E70-8ED9-4A9519DCDA08}" presName="bgRect" presStyleLbl="bgShp" presStyleIdx="3" presStyleCnt="4"/>
      <dgm:spPr/>
    </dgm:pt>
    <dgm:pt modelId="{6425D38E-8724-4925-9920-F250ACF4570F}" type="pres">
      <dgm:prSet presAssocID="{5EE4A707-123B-4E70-8ED9-4A9519DCDA0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Judge"/>
        </a:ext>
      </dgm:extLst>
    </dgm:pt>
    <dgm:pt modelId="{E0BDD52F-34E1-4BC6-AE6E-909D4668BCF5}" type="pres">
      <dgm:prSet presAssocID="{5EE4A707-123B-4E70-8ED9-4A9519DCDA08}" presName="spaceRect" presStyleCnt="0"/>
      <dgm:spPr/>
    </dgm:pt>
    <dgm:pt modelId="{975EE99D-DF06-452F-97B7-7AAD935DBF4D}" type="pres">
      <dgm:prSet presAssocID="{5EE4A707-123B-4E70-8ED9-4A9519DCDA08}" presName="parTx" presStyleLbl="revTx" presStyleIdx="3" presStyleCnt="4">
        <dgm:presLayoutVars>
          <dgm:chMax val="0"/>
          <dgm:chPref val="0"/>
        </dgm:presLayoutVars>
      </dgm:prSet>
      <dgm:spPr/>
    </dgm:pt>
  </dgm:ptLst>
  <dgm:cxnLst>
    <dgm:cxn modelId="{7D2D4F00-66A0-4A87-A8F5-45F32524E9DF}" type="presOf" srcId="{5EE4A707-123B-4E70-8ED9-4A9519DCDA08}" destId="{975EE99D-DF06-452F-97B7-7AAD935DBF4D}" srcOrd="0" destOrd="0" presId="urn:microsoft.com/office/officeart/2018/2/layout/IconVerticalSolidList"/>
    <dgm:cxn modelId="{85DB6C35-E900-4663-B736-89DB8C4F208B}" type="presOf" srcId="{2D36164A-039B-4E5B-81AC-0232CD0FE0FD}" destId="{0140D415-B6DD-487D-B216-289CB6546332}" srcOrd="0" destOrd="0" presId="urn:microsoft.com/office/officeart/2018/2/layout/IconVerticalSolidList"/>
    <dgm:cxn modelId="{E20A4143-AFDF-4C8B-9C40-DE0DAC44618A}" type="presOf" srcId="{726D5B63-CB10-4CDE-9BD1-6FFAF274E519}" destId="{983EBCB2-3B58-4462-A57A-71546350B737}" srcOrd="0" destOrd="0" presId="urn:microsoft.com/office/officeart/2018/2/layout/IconVerticalSolidList"/>
    <dgm:cxn modelId="{739F787A-AA87-4D54-AFD1-F0040FFDA5B1}" srcId="{C8BF2A5B-350C-4CAA-AE9E-78E3C4F60939}" destId="{726D5B63-CB10-4CDE-9BD1-6FFAF274E519}" srcOrd="2" destOrd="0" parTransId="{488E0CEF-3AC1-4EA7-874B-C4EB7F1733D0}" sibTransId="{E9260A52-2FB3-44CB-8DAE-8FBE377B5E43}"/>
    <dgm:cxn modelId="{4C49E98A-1701-499E-BFEE-F1794D96F9C9}" type="presOf" srcId="{C534593C-3188-42B9-808F-ECBBA761973F}" destId="{E4CC06D0-70F3-4F8C-8051-67326537BF50}" srcOrd="0" destOrd="0" presId="urn:microsoft.com/office/officeart/2018/2/layout/IconVerticalSolidList"/>
    <dgm:cxn modelId="{6535458C-E87A-4791-A07B-C2F15CD8A37C}" srcId="{C8BF2A5B-350C-4CAA-AE9E-78E3C4F60939}" destId="{2D36164A-039B-4E5B-81AC-0232CD0FE0FD}" srcOrd="1" destOrd="0" parTransId="{0D7A9898-71F2-4339-B7C6-C5F3ED064855}" sibTransId="{9AF9CDC7-E1F4-4CB7-9B0A-A8E1EF5EF5A5}"/>
    <dgm:cxn modelId="{9CCCA497-9F60-4725-8999-EE21D30071D7}" type="presOf" srcId="{C8BF2A5B-350C-4CAA-AE9E-78E3C4F60939}" destId="{F33DDCAB-2467-42AD-8D68-3DF548C13048}" srcOrd="0" destOrd="0" presId="urn:microsoft.com/office/officeart/2018/2/layout/IconVerticalSolidList"/>
    <dgm:cxn modelId="{4BABBD9C-E590-4AF8-840E-1106F8D170EE}" srcId="{C8BF2A5B-350C-4CAA-AE9E-78E3C4F60939}" destId="{5EE4A707-123B-4E70-8ED9-4A9519DCDA08}" srcOrd="3" destOrd="0" parTransId="{133984B9-34EC-4B6F-AB4C-4DCC028A8443}" sibTransId="{6C7A9D91-4EB7-4D26-9FB4-9658E1D5DDB1}"/>
    <dgm:cxn modelId="{5FCEB6B8-B8FA-4690-B23D-B7F66FD381A9}" srcId="{C8BF2A5B-350C-4CAA-AE9E-78E3C4F60939}" destId="{C534593C-3188-42B9-808F-ECBBA761973F}" srcOrd="0" destOrd="0" parTransId="{67E1A2D7-C373-48F7-9167-C0D1FDC770AC}" sibTransId="{43EABE6A-DFF7-4A33-8CAF-E547BC47D955}"/>
    <dgm:cxn modelId="{666DD67F-5497-44A7-AB25-0214883513B3}" type="presParOf" srcId="{F33DDCAB-2467-42AD-8D68-3DF548C13048}" destId="{67CA98DE-1443-45B2-AFB5-35B8B6783D72}" srcOrd="0" destOrd="0" presId="urn:microsoft.com/office/officeart/2018/2/layout/IconVerticalSolidList"/>
    <dgm:cxn modelId="{D530B23D-FC79-4F6B-B137-191A0562BAF5}" type="presParOf" srcId="{67CA98DE-1443-45B2-AFB5-35B8B6783D72}" destId="{7E598AF7-228F-4CB1-8BC8-CEBECCCDF118}" srcOrd="0" destOrd="0" presId="urn:microsoft.com/office/officeart/2018/2/layout/IconVerticalSolidList"/>
    <dgm:cxn modelId="{61238177-2DAE-41DA-9A2E-D61976F84E53}" type="presParOf" srcId="{67CA98DE-1443-45B2-AFB5-35B8B6783D72}" destId="{37924BE1-318F-4E31-94AB-E32DEB99EA33}" srcOrd="1" destOrd="0" presId="urn:microsoft.com/office/officeart/2018/2/layout/IconVerticalSolidList"/>
    <dgm:cxn modelId="{5375D5B1-5B58-4446-8364-60542CF5EC30}" type="presParOf" srcId="{67CA98DE-1443-45B2-AFB5-35B8B6783D72}" destId="{27B1CFFE-316C-40F0-8E06-089F55149E99}" srcOrd="2" destOrd="0" presId="urn:microsoft.com/office/officeart/2018/2/layout/IconVerticalSolidList"/>
    <dgm:cxn modelId="{94DF1558-5836-465A-AABE-C33CDD16ACEF}" type="presParOf" srcId="{67CA98DE-1443-45B2-AFB5-35B8B6783D72}" destId="{E4CC06D0-70F3-4F8C-8051-67326537BF50}" srcOrd="3" destOrd="0" presId="urn:microsoft.com/office/officeart/2018/2/layout/IconVerticalSolidList"/>
    <dgm:cxn modelId="{DD97BD2C-026F-4F57-A64A-BCA31321980F}" type="presParOf" srcId="{F33DDCAB-2467-42AD-8D68-3DF548C13048}" destId="{69D6DB8F-F6E7-4CE7-B7B2-816722155944}" srcOrd="1" destOrd="0" presId="urn:microsoft.com/office/officeart/2018/2/layout/IconVerticalSolidList"/>
    <dgm:cxn modelId="{CE6EF72C-C6F0-4258-9133-268D479D050F}" type="presParOf" srcId="{F33DDCAB-2467-42AD-8D68-3DF548C13048}" destId="{C1F10872-C269-4922-AB01-7BA846EDC2BB}" srcOrd="2" destOrd="0" presId="urn:microsoft.com/office/officeart/2018/2/layout/IconVerticalSolidList"/>
    <dgm:cxn modelId="{8B7808BA-956C-44D8-BEC6-89C13796705F}" type="presParOf" srcId="{C1F10872-C269-4922-AB01-7BA846EDC2BB}" destId="{02EB8D5F-5B80-4A43-9A6A-29F64A0AA4B9}" srcOrd="0" destOrd="0" presId="urn:microsoft.com/office/officeart/2018/2/layout/IconVerticalSolidList"/>
    <dgm:cxn modelId="{6D541678-5F28-48A3-B0EE-B8D5A9446EF0}" type="presParOf" srcId="{C1F10872-C269-4922-AB01-7BA846EDC2BB}" destId="{956395CD-59E7-4617-8B9A-F9DDC881C868}" srcOrd="1" destOrd="0" presId="urn:microsoft.com/office/officeart/2018/2/layout/IconVerticalSolidList"/>
    <dgm:cxn modelId="{F136F7D0-8489-41C6-833E-7CF7A3CE2A19}" type="presParOf" srcId="{C1F10872-C269-4922-AB01-7BA846EDC2BB}" destId="{07E3DBEB-C257-482D-B70D-CB3E56CCA604}" srcOrd="2" destOrd="0" presId="urn:microsoft.com/office/officeart/2018/2/layout/IconVerticalSolidList"/>
    <dgm:cxn modelId="{F0275655-FC0C-4594-8CE3-5F81398F7455}" type="presParOf" srcId="{C1F10872-C269-4922-AB01-7BA846EDC2BB}" destId="{0140D415-B6DD-487D-B216-289CB6546332}" srcOrd="3" destOrd="0" presId="urn:microsoft.com/office/officeart/2018/2/layout/IconVerticalSolidList"/>
    <dgm:cxn modelId="{35CA13D6-4935-44BC-89D3-AE86BD9A0C25}" type="presParOf" srcId="{F33DDCAB-2467-42AD-8D68-3DF548C13048}" destId="{D4547D95-125B-46A5-AA6A-6BF52FF1AE84}" srcOrd="3" destOrd="0" presId="urn:microsoft.com/office/officeart/2018/2/layout/IconVerticalSolidList"/>
    <dgm:cxn modelId="{42E8980A-2AA5-4E2A-B83B-B01002AD6408}" type="presParOf" srcId="{F33DDCAB-2467-42AD-8D68-3DF548C13048}" destId="{AEBA7BD4-2230-4DAC-95DD-8C667D1854F3}" srcOrd="4" destOrd="0" presId="urn:microsoft.com/office/officeart/2018/2/layout/IconVerticalSolidList"/>
    <dgm:cxn modelId="{0852E7FA-9196-4A29-A9EE-3CA09D2580D5}" type="presParOf" srcId="{AEBA7BD4-2230-4DAC-95DD-8C667D1854F3}" destId="{5C53526C-872C-42A9-8A1E-BC2CF5852324}" srcOrd="0" destOrd="0" presId="urn:microsoft.com/office/officeart/2018/2/layout/IconVerticalSolidList"/>
    <dgm:cxn modelId="{12BFB0C7-1B45-4514-89BD-2620EAA16D85}" type="presParOf" srcId="{AEBA7BD4-2230-4DAC-95DD-8C667D1854F3}" destId="{14744B68-7B71-4736-BA9B-36E8B74D9948}" srcOrd="1" destOrd="0" presId="urn:microsoft.com/office/officeart/2018/2/layout/IconVerticalSolidList"/>
    <dgm:cxn modelId="{F4BF0F53-25C0-483A-BFA1-A1816D00F5E9}" type="presParOf" srcId="{AEBA7BD4-2230-4DAC-95DD-8C667D1854F3}" destId="{3E283678-4EE2-4C3F-9714-B60BDA55C812}" srcOrd="2" destOrd="0" presId="urn:microsoft.com/office/officeart/2018/2/layout/IconVerticalSolidList"/>
    <dgm:cxn modelId="{BFF9BD1D-FAE4-4EE7-9E73-F05D4E81900C}" type="presParOf" srcId="{AEBA7BD4-2230-4DAC-95DD-8C667D1854F3}" destId="{983EBCB2-3B58-4462-A57A-71546350B737}" srcOrd="3" destOrd="0" presId="urn:microsoft.com/office/officeart/2018/2/layout/IconVerticalSolidList"/>
    <dgm:cxn modelId="{DAAEE167-8E03-43B5-828B-D305CF842054}" type="presParOf" srcId="{F33DDCAB-2467-42AD-8D68-3DF548C13048}" destId="{E938E043-A516-4172-B6B4-A6C876E84932}" srcOrd="5" destOrd="0" presId="urn:microsoft.com/office/officeart/2018/2/layout/IconVerticalSolidList"/>
    <dgm:cxn modelId="{F377E9AA-3821-4EE7-B06D-50AAD497A00E}" type="presParOf" srcId="{F33DDCAB-2467-42AD-8D68-3DF548C13048}" destId="{9F9C6D73-4490-43FC-B736-A562E658B546}" srcOrd="6" destOrd="0" presId="urn:microsoft.com/office/officeart/2018/2/layout/IconVerticalSolidList"/>
    <dgm:cxn modelId="{FF9B1145-8F39-4260-A47D-F76094824ABD}" type="presParOf" srcId="{9F9C6D73-4490-43FC-B736-A562E658B546}" destId="{D128E8B5-36C3-4C40-B687-7C993EF0D7BB}" srcOrd="0" destOrd="0" presId="urn:microsoft.com/office/officeart/2018/2/layout/IconVerticalSolidList"/>
    <dgm:cxn modelId="{19564AD1-0BAD-4965-88CA-2DAC3A79792A}" type="presParOf" srcId="{9F9C6D73-4490-43FC-B736-A562E658B546}" destId="{6425D38E-8724-4925-9920-F250ACF4570F}" srcOrd="1" destOrd="0" presId="urn:microsoft.com/office/officeart/2018/2/layout/IconVerticalSolidList"/>
    <dgm:cxn modelId="{745227D1-FE06-4661-9D0A-97CC9A93B8DC}" type="presParOf" srcId="{9F9C6D73-4490-43FC-B736-A562E658B546}" destId="{E0BDD52F-34E1-4BC6-AE6E-909D4668BCF5}" srcOrd="2" destOrd="0" presId="urn:microsoft.com/office/officeart/2018/2/layout/IconVerticalSolidList"/>
    <dgm:cxn modelId="{DD131C92-6E0B-4BCF-B453-D2FDB2350529}" type="presParOf" srcId="{9F9C6D73-4490-43FC-B736-A562E658B546}" destId="{975EE99D-DF06-452F-97B7-7AAD935DBF4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1C4B64-F223-4EEF-81A9-A4034DAE1818}">
      <dsp:nvSpPr>
        <dsp:cNvPr id="0" name=""/>
        <dsp:cNvSpPr/>
      </dsp:nvSpPr>
      <dsp:spPr>
        <a:xfrm>
          <a:off x="2310" y="628971"/>
          <a:ext cx="1833041" cy="109982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High turnover</a:t>
          </a:r>
        </a:p>
      </dsp:txBody>
      <dsp:txXfrm>
        <a:off x="2310" y="628971"/>
        <a:ext cx="1833041" cy="1099824"/>
      </dsp:txXfrm>
    </dsp:sp>
    <dsp:sp modelId="{0E948C6A-30D6-47B8-840D-94C8996050FF}">
      <dsp:nvSpPr>
        <dsp:cNvPr id="0" name=""/>
        <dsp:cNvSpPr/>
      </dsp:nvSpPr>
      <dsp:spPr>
        <a:xfrm>
          <a:off x="2018656" y="628971"/>
          <a:ext cx="1833041" cy="109982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Budget constraints</a:t>
          </a:r>
        </a:p>
      </dsp:txBody>
      <dsp:txXfrm>
        <a:off x="2018656" y="628971"/>
        <a:ext cx="1833041" cy="1099824"/>
      </dsp:txXfrm>
    </dsp:sp>
    <dsp:sp modelId="{A2B006AE-C70F-4962-BA76-21F42D359D4A}">
      <dsp:nvSpPr>
        <dsp:cNvPr id="0" name=""/>
        <dsp:cNvSpPr/>
      </dsp:nvSpPr>
      <dsp:spPr>
        <a:xfrm>
          <a:off x="4035002" y="628971"/>
          <a:ext cx="1833041" cy="109982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Resistance to change</a:t>
          </a:r>
        </a:p>
      </dsp:txBody>
      <dsp:txXfrm>
        <a:off x="4035002" y="628971"/>
        <a:ext cx="1833041" cy="1099824"/>
      </dsp:txXfrm>
    </dsp:sp>
    <dsp:sp modelId="{8EB022CF-B1D9-4751-A704-BF843035D98B}">
      <dsp:nvSpPr>
        <dsp:cNvPr id="0" name=""/>
        <dsp:cNvSpPr/>
      </dsp:nvSpPr>
      <dsp:spPr>
        <a:xfrm>
          <a:off x="6051347" y="628971"/>
          <a:ext cx="1833041" cy="109982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Seasonality</a:t>
          </a:r>
          <a:r>
            <a:rPr lang="en-GB" sz="2000" kern="1200"/>
            <a:t> pressures</a:t>
          </a:r>
          <a:endParaRPr lang="en-US" sz="2000" kern="1200"/>
        </a:p>
      </dsp:txBody>
      <dsp:txXfrm>
        <a:off x="6051347" y="628971"/>
        <a:ext cx="1833041" cy="1099824"/>
      </dsp:txXfrm>
    </dsp:sp>
    <dsp:sp modelId="{82752360-10F7-47C4-AC7E-745B3E8EAA8A}">
      <dsp:nvSpPr>
        <dsp:cNvPr id="0" name=""/>
        <dsp:cNvSpPr/>
      </dsp:nvSpPr>
      <dsp:spPr>
        <a:xfrm>
          <a:off x="2310" y="1912100"/>
          <a:ext cx="1833041" cy="109982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Operational Risks: </a:t>
          </a:r>
          <a:endParaRPr lang="en-US" sz="2000" kern="1200"/>
        </a:p>
      </dsp:txBody>
      <dsp:txXfrm>
        <a:off x="2310" y="1912100"/>
        <a:ext cx="1833041" cy="1099824"/>
      </dsp:txXfrm>
    </dsp:sp>
    <dsp:sp modelId="{71BE4EA5-2084-44A5-AA0B-B6684F3A172F}">
      <dsp:nvSpPr>
        <dsp:cNvPr id="0" name=""/>
        <dsp:cNvSpPr/>
      </dsp:nvSpPr>
      <dsp:spPr>
        <a:xfrm>
          <a:off x="2018656" y="1912100"/>
          <a:ext cx="1833041" cy="109982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Understaffing</a:t>
          </a:r>
          <a:endParaRPr lang="en-US" sz="2000" kern="1200"/>
        </a:p>
      </dsp:txBody>
      <dsp:txXfrm>
        <a:off x="2018656" y="1912100"/>
        <a:ext cx="1833041" cy="1099824"/>
      </dsp:txXfrm>
    </dsp:sp>
    <dsp:sp modelId="{122DAE4A-FA04-46ED-B8DA-0C2B3B03E40B}">
      <dsp:nvSpPr>
        <dsp:cNvPr id="0" name=""/>
        <dsp:cNvSpPr/>
      </dsp:nvSpPr>
      <dsp:spPr>
        <a:xfrm>
          <a:off x="4035002" y="1912100"/>
          <a:ext cx="1833041" cy="109982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Communication issues</a:t>
          </a:r>
          <a:endParaRPr lang="en-US" sz="2000" kern="1200"/>
        </a:p>
      </dsp:txBody>
      <dsp:txXfrm>
        <a:off x="4035002" y="1912100"/>
        <a:ext cx="1833041" cy="1099824"/>
      </dsp:txXfrm>
    </dsp:sp>
    <dsp:sp modelId="{BFC11963-5E4E-43CB-8979-A83A762E0BB7}">
      <dsp:nvSpPr>
        <dsp:cNvPr id="0" name=""/>
        <dsp:cNvSpPr/>
      </dsp:nvSpPr>
      <dsp:spPr>
        <a:xfrm>
          <a:off x="6051347" y="1912100"/>
          <a:ext cx="1833041" cy="109982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Inconsistent service delivery</a:t>
          </a:r>
          <a:endParaRPr lang="en-US" sz="2000" kern="1200"/>
        </a:p>
      </dsp:txBody>
      <dsp:txXfrm>
        <a:off x="6051347" y="1912100"/>
        <a:ext cx="1833041" cy="10998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2E3CEA-5CBD-4C67-86EA-68140E09F12C}">
      <dsp:nvSpPr>
        <dsp:cNvPr id="0" name=""/>
        <dsp:cNvSpPr/>
      </dsp:nvSpPr>
      <dsp:spPr>
        <a:xfrm>
          <a:off x="1009209" y="440983"/>
          <a:ext cx="1625062" cy="1625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769D8D-D860-4E94-888A-543C7EAD2AFA}">
      <dsp:nvSpPr>
        <dsp:cNvPr id="0" name=""/>
        <dsp:cNvSpPr/>
      </dsp:nvSpPr>
      <dsp:spPr>
        <a:xfrm>
          <a:off x="16115" y="2479913"/>
          <a:ext cx="361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kern="1200"/>
            <a:t>Selecting an HR Area for an Advisory Operational Plan</a:t>
          </a:r>
        </a:p>
      </dsp:txBody>
      <dsp:txXfrm>
        <a:off x="16115" y="2479913"/>
        <a:ext cx="3611250" cy="720000"/>
      </dsp:txXfrm>
    </dsp:sp>
    <dsp:sp modelId="{9C158F0B-6345-4050-98CE-A6F5B8456CA3}">
      <dsp:nvSpPr>
        <dsp:cNvPr id="0" name=""/>
        <dsp:cNvSpPr/>
      </dsp:nvSpPr>
      <dsp:spPr>
        <a:xfrm>
          <a:off x="5252428" y="440983"/>
          <a:ext cx="1625062" cy="1625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A426B8-99D5-498E-B85A-3B3F3445B157}">
      <dsp:nvSpPr>
        <dsp:cNvPr id="0" name=""/>
        <dsp:cNvSpPr/>
      </dsp:nvSpPr>
      <dsp:spPr>
        <a:xfrm>
          <a:off x="4259334" y="2479913"/>
          <a:ext cx="361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kern="1200" dirty="0"/>
            <a:t>Prepared for Management Decision-Making</a:t>
          </a:r>
        </a:p>
      </dsp:txBody>
      <dsp:txXfrm>
        <a:off x="4259334" y="2479913"/>
        <a:ext cx="36112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598AF7-228F-4CB1-8BC8-CEBECCCDF118}">
      <dsp:nvSpPr>
        <dsp:cNvPr id="0" name=""/>
        <dsp:cNvSpPr/>
      </dsp:nvSpPr>
      <dsp:spPr>
        <a:xfrm>
          <a:off x="0" y="1511"/>
          <a:ext cx="7886700" cy="76586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924BE1-318F-4E31-94AB-E32DEB99EA33}">
      <dsp:nvSpPr>
        <dsp:cNvPr id="0" name=""/>
        <dsp:cNvSpPr/>
      </dsp:nvSpPr>
      <dsp:spPr>
        <a:xfrm>
          <a:off x="231675" y="173831"/>
          <a:ext cx="421227" cy="4212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CC06D0-70F3-4F8C-8051-67326537BF50}">
      <dsp:nvSpPr>
        <dsp:cNvPr id="0" name=""/>
        <dsp:cNvSpPr/>
      </dsp:nvSpPr>
      <dsp:spPr>
        <a:xfrm>
          <a:off x="884577" y="1511"/>
          <a:ext cx="7002122" cy="7658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054" tIns="81054" rIns="81054" bIns="81054" numCol="1" spcCol="1270" anchor="ctr" anchorCtr="0">
          <a:noAutofit/>
        </a:bodyPr>
        <a:lstStyle/>
        <a:p>
          <a:pPr marL="0" lvl="0" indent="0" algn="l" defTabSz="977900">
            <a:lnSpc>
              <a:spcPct val="90000"/>
            </a:lnSpc>
            <a:spcBef>
              <a:spcPct val="0"/>
            </a:spcBef>
            <a:spcAft>
              <a:spcPct val="35000"/>
            </a:spcAft>
            <a:buNone/>
          </a:pPr>
          <a:r>
            <a:rPr lang="en-US" sz="2200" kern="1200"/>
            <a:t>• Identifies a problem or opportunity</a:t>
          </a:r>
        </a:p>
      </dsp:txBody>
      <dsp:txXfrm>
        <a:off x="884577" y="1511"/>
        <a:ext cx="7002122" cy="765868"/>
      </dsp:txXfrm>
    </dsp:sp>
    <dsp:sp modelId="{02EB8D5F-5B80-4A43-9A6A-29F64A0AA4B9}">
      <dsp:nvSpPr>
        <dsp:cNvPr id="0" name=""/>
        <dsp:cNvSpPr/>
      </dsp:nvSpPr>
      <dsp:spPr>
        <a:xfrm>
          <a:off x="0" y="958846"/>
          <a:ext cx="7886700" cy="76586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6395CD-59E7-4617-8B9A-F9DDC881C868}">
      <dsp:nvSpPr>
        <dsp:cNvPr id="0" name=""/>
        <dsp:cNvSpPr/>
      </dsp:nvSpPr>
      <dsp:spPr>
        <a:xfrm>
          <a:off x="231675" y="1131166"/>
          <a:ext cx="421227" cy="4212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40D415-B6DD-487D-B216-289CB6546332}">
      <dsp:nvSpPr>
        <dsp:cNvPr id="0" name=""/>
        <dsp:cNvSpPr/>
      </dsp:nvSpPr>
      <dsp:spPr>
        <a:xfrm>
          <a:off x="884577" y="958846"/>
          <a:ext cx="7002122" cy="7658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054" tIns="81054" rIns="81054" bIns="81054" numCol="1" spcCol="1270" anchor="ctr" anchorCtr="0">
          <a:noAutofit/>
        </a:bodyPr>
        <a:lstStyle/>
        <a:p>
          <a:pPr marL="0" lvl="0" indent="0" algn="l" defTabSz="977900">
            <a:lnSpc>
              <a:spcPct val="90000"/>
            </a:lnSpc>
            <a:spcBef>
              <a:spcPct val="0"/>
            </a:spcBef>
            <a:spcAft>
              <a:spcPct val="35000"/>
            </a:spcAft>
            <a:buNone/>
          </a:pPr>
          <a:r>
            <a:rPr lang="en-US" sz="2200" kern="1200"/>
            <a:t>• Uses theory and evidence to justify decisions</a:t>
          </a:r>
        </a:p>
      </dsp:txBody>
      <dsp:txXfrm>
        <a:off x="884577" y="958846"/>
        <a:ext cx="7002122" cy="765868"/>
      </dsp:txXfrm>
    </dsp:sp>
    <dsp:sp modelId="{5C53526C-872C-42A9-8A1E-BC2CF5852324}">
      <dsp:nvSpPr>
        <dsp:cNvPr id="0" name=""/>
        <dsp:cNvSpPr/>
      </dsp:nvSpPr>
      <dsp:spPr>
        <a:xfrm>
          <a:off x="0" y="1916182"/>
          <a:ext cx="7886700" cy="76586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744B68-7B71-4736-BA9B-36E8B74D9948}">
      <dsp:nvSpPr>
        <dsp:cNvPr id="0" name=""/>
        <dsp:cNvSpPr/>
      </dsp:nvSpPr>
      <dsp:spPr>
        <a:xfrm>
          <a:off x="231675" y="2088502"/>
          <a:ext cx="421227" cy="4212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3EBCB2-3B58-4462-A57A-71546350B737}">
      <dsp:nvSpPr>
        <dsp:cNvPr id="0" name=""/>
        <dsp:cNvSpPr/>
      </dsp:nvSpPr>
      <dsp:spPr>
        <a:xfrm>
          <a:off x="884577" y="1916182"/>
          <a:ext cx="7002122" cy="7658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054" tIns="81054" rIns="81054" bIns="81054" numCol="1" spcCol="1270" anchor="ctr" anchorCtr="0">
          <a:noAutofit/>
        </a:bodyPr>
        <a:lstStyle/>
        <a:p>
          <a:pPr marL="0" lvl="0" indent="0" algn="l" defTabSz="977900">
            <a:lnSpc>
              <a:spcPct val="90000"/>
            </a:lnSpc>
            <a:spcBef>
              <a:spcPct val="0"/>
            </a:spcBef>
            <a:spcAft>
              <a:spcPct val="35000"/>
            </a:spcAft>
            <a:buNone/>
          </a:pPr>
          <a:r>
            <a:rPr lang="en-US" sz="2200" kern="1200"/>
            <a:t>• Recommends clear, realistic actions</a:t>
          </a:r>
        </a:p>
      </dsp:txBody>
      <dsp:txXfrm>
        <a:off x="884577" y="1916182"/>
        <a:ext cx="7002122" cy="765868"/>
      </dsp:txXfrm>
    </dsp:sp>
    <dsp:sp modelId="{D128E8B5-36C3-4C40-B687-7C993EF0D7BB}">
      <dsp:nvSpPr>
        <dsp:cNvPr id="0" name=""/>
        <dsp:cNvSpPr/>
      </dsp:nvSpPr>
      <dsp:spPr>
        <a:xfrm>
          <a:off x="0" y="2873517"/>
          <a:ext cx="7886700" cy="76586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25D38E-8724-4925-9920-F250ACF4570F}">
      <dsp:nvSpPr>
        <dsp:cNvPr id="0" name=""/>
        <dsp:cNvSpPr/>
      </dsp:nvSpPr>
      <dsp:spPr>
        <a:xfrm>
          <a:off x="231675" y="3045837"/>
          <a:ext cx="421227" cy="4212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5EE99D-DF06-452F-97B7-7AAD935DBF4D}">
      <dsp:nvSpPr>
        <dsp:cNvPr id="0" name=""/>
        <dsp:cNvSpPr/>
      </dsp:nvSpPr>
      <dsp:spPr>
        <a:xfrm>
          <a:off x="884577" y="2873517"/>
          <a:ext cx="7002122" cy="7658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054" tIns="81054" rIns="81054" bIns="81054" numCol="1" spcCol="1270" anchor="ctr" anchorCtr="0">
          <a:noAutofit/>
        </a:bodyPr>
        <a:lstStyle/>
        <a:p>
          <a:pPr marL="0" lvl="0" indent="0" algn="l" defTabSz="977900">
            <a:lnSpc>
              <a:spcPct val="90000"/>
            </a:lnSpc>
            <a:spcBef>
              <a:spcPct val="0"/>
            </a:spcBef>
            <a:spcAft>
              <a:spcPct val="35000"/>
            </a:spcAft>
            <a:buNone/>
          </a:pPr>
          <a:r>
            <a:rPr lang="en-US" sz="2200" kern="1200"/>
            <a:t>• Written for management decision-makers</a:t>
          </a:r>
        </a:p>
      </dsp:txBody>
      <dsp:txXfrm>
        <a:off x="884577" y="2873517"/>
        <a:ext cx="7002122" cy="76586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4339556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4606038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BCAD085-E8A6-8845-BD4E-CB4CCA059FC4}" type="datetimeFigureOut">
              <a:rPr lang="en-US" smtClean="0"/>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219872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4/20/2026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7369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8"/>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1"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629151"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4/20/2026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599856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4/20/2026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815438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4/20/2026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819173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dirty="0"/>
          </a:p>
        </p:txBody>
      </p:sp>
      <p:sp>
        <p:nvSpPr>
          <p:cNvPr id="3" name="Content Placeholder 2"/>
          <p:cNvSpPr>
            <a:spLocks noGrp="1"/>
          </p:cNvSpPr>
          <p:nvPr>
            <p:ph idx="1"/>
          </p:nvPr>
        </p:nvSpPr>
        <p:spPr>
          <a:xfrm>
            <a:off x="3887391" y="987428"/>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066016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8"/>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268087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5055365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1"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53532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0E5B6-B253-65D0-6917-0B0D04E7FE89}"/>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p>
        </p:txBody>
      </p:sp>
      <p:sp>
        <p:nvSpPr>
          <p:cNvPr id="3" name="Subtitle 2">
            <a:extLst>
              <a:ext uri="{FF2B5EF4-FFF2-40B4-BE49-F238E27FC236}">
                <a16:creationId xmlns:a16="http://schemas.microsoft.com/office/drawing/2014/main" id="{C9E96DF5-D51E-F16F-F44A-87C986C23B7C}"/>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p>
        </p:txBody>
      </p:sp>
      <p:sp>
        <p:nvSpPr>
          <p:cNvPr id="4" name="Date Placeholder 3">
            <a:extLst>
              <a:ext uri="{FF2B5EF4-FFF2-40B4-BE49-F238E27FC236}">
                <a16:creationId xmlns:a16="http://schemas.microsoft.com/office/drawing/2014/main" id="{99E4D812-859B-3C16-CE24-A3F49114F686}"/>
              </a:ext>
            </a:extLst>
          </p:cNvPr>
          <p:cNvSpPr>
            <a:spLocks noGrp="1"/>
          </p:cNvSpPr>
          <p:nvPr>
            <p:ph type="dt" sz="half" idx="10"/>
          </p:nvPr>
        </p:nvSpPr>
        <p:spPr/>
        <p:txBody>
          <a:bodyPr/>
          <a:lstStyle/>
          <a:p>
            <a:fld id="{5BCAD085-E8A6-8845-BD4E-CB4CCA059FC4}" type="datetimeFigureOut">
              <a:rPr lang="en-US" smtClean="0"/>
              <a:t>4/20/2026</a:t>
            </a:fld>
            <a:endParaRPr lang="en-US"/>
          </a:p>
        </p:txBody>
      </p:sp>
      <p:sp>
        <p:nvSpPr>
          <p:cNvPr id="5" name="Footer Placeholder 4">
            <a:extLst>
              <a:ext uri="{FF2B5EF4-FFF2-40B4-BE49-F238E27FC236}">
                <a16:creationId xmlns:a16="http://schemas.microsoft.com/office/drawing/2014/main" id="{86457A11-2954-1614-9C48-8F6CD7D436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2487485-200E-995E-2EEF-5AFC96543F45}"/>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974292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1B4E2-953D-4826-74B1-F4BA60BBBB2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75E2D7B-E994-B856-7FE1-2A0C2602807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1D4FE9-DEBA-9688-F0C2-DEA44BC2624F}"/>
              </a:ext>
            </a:extLst>
          </p:cNvPr>
          <p:cNvSpPr>
            <a:spLocks noGrp="1"/>
          </p:cNvSpPr>
          <p:nvPr>
            <p:ph type="dt" sz="half" idx="10"/>
          </p:nvPr>
        </p:nvSpPr>
        <p:spPr/>
        <p:txBody>
          <a:bodyPr/>
          <a:lstStyle/>
          <a:p>
            <a:fld id="{5BCAD085-E8A6-8845-BD4E-CB4CCA059FC4}" type="datetimeFigureOut">
              <a:rPr lang="en-US" smtClean="0"/>
              <a:t>4/20/2026</a:t>
            </a:fld>
            <a:endParaRPr lang="en-US"/>
          </a:p>
        </p:txBody>
      </p:sp>
      <p:sp>
        <p:nvSpPr>
          <p:cNvPr id="5" name="Footer Placeholder 4">
            <a:extLst>
              <a:ext uri="{FF2B5EF4-FFF2-40B4-BE49-F238E27FC236}">
                <a16:creationId xmlns:a16="http://schemas.microsoft.com/office/drawing/2014/main" id="{133599DF-164D-3DEA-88B3-351B1A9FDD5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3E260-9EEE-16BA-348E-255C660337CC}"/>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3162952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Tree>
    <p:extLst>
      <p:ext uri="{BB962C8B-B14F-4D97-AF65-F5344CB8AC3E}">
        <p14:creationId xmlns:p14="http://schemas.microsoft.com/office/powerpoint/2010/main" val="23420439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7"/>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540375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124367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7"/>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9" y="1681163"/>
            <a:ext cx="386873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9"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832210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9" y="457200"/>
            <a:ext cx="2949575"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9" y="2057400"/>
            <a:ext cx="2949575"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Tree>
    <p:extLst>
      <p:ext uri="{BB962C8B-B14F-4D97-AF65-F5344CB8AC3E}">
        <p14:creationId xmlns:p14="http://schemas.microsoft.com/office/powerpoint/2010/main" val="257770702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9" y="457200"/>
            <a:ext cx="2949575"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201"/>
            <a:ext cx="4629150" cy="5403851"/>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9" y="2057400"/>
            <a:ext cx="2949575"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Tree>
    <p:extLst>
      <p:ext uri="{BB962C8B-B14F-4D97-AF65-F5344CB8AC3E}">
        <p14:creationId xmlns:p14="http://schemas.microsoft.com/office/powerpoint/2010/main" val="25022629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62725311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4" y="1516008"/>
            <a:ext cx="3870325" cy="3608442"/>
          </a:xfrm>
          <a:prstGeom prst="rect">
            <a:avLst/>
          </a:prstGeom>
          <a:ln>
            <a:noFill/>
          </a:ln>
        </p:spPr>
        <p:txBody>
          <a:bodyPr/>
          <a:lstStyle>
            <a:lvl1pPr marL="0" indent="0">
              <a:buNone/>
              <a:defRPr sz="1875">
                <a:solidFill>
                  <a:schemeClr val="bg1"/>
                </a:solidFill>
                <a:latin typeface="Arial" panose="020B0604020202020204" pitchFamily="34" charset="0"/>
                <a:cs typeface="Arial" panose="020B0604020202020204" pitchFamily="34" charset="0"/>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21160129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6.xml"/><Relationship Id="rId7"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1.xml"/><Relationship Id="rId1" Type="http://schemas.openxmlformats.org/officeDocument/2006/relationships/slideLayout" Target="../slideLayouts/slideLayout20.xml"/><Relationship Id="rId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8"/>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3"/>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5BCAD085-E8A6-8845-BD4E-CB4CCA059FC4}" type="datetimeFigureOut">
              <a:rPr lang="en-US" smtClean="0"/>
              <a:t>4/20/2026</a:t>
            </a:fld>
            <a:endParaRPr lang="en-US"/>
          </a:p>
        </p:txBody>
      </p:sp>
      <p:sp>
        <p:nvSpPr>
          <p:cNvPr id="5" name="Footer Placeholder 4"/>
          <p:cNvSpPr>
            <a:spLocks noGrp="1"/>
          </p:cNvSpPr>
          <p:nvPr>
            <p:ph type="ftr" sz="quarter" idx="3"/>
          </p:nvPr>
        </p:nvSpPr>
        <p:spPr>
          <a:xfrm>
            <a:off x="3028950" y="6356353"/>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3"/>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1FF6DA9-008F-8B48-92A6-B652298478BF}" type="slidenum">
              <a:rPr lang="en-US" smtClean="0"/>
              <a:t>‹#›</a:t>
            </a:fld>
            <a:endParaRPr lang="en-US"/>
          </a:p>
        </p:txBody>
      </p:sp>
      <p:pic>
        <p:nvPicPr>
          <p:cNvPr id="7" name="Picture 6"/>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7840194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7"/>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2"/>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7755CD24-C473-2E4F-9AE6-964E15D7F65F}" type="datetimeFigureOut">
              <a:rPr lang="en-US" smtClean="0"/>
              <a:t>4/20/2026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2"/>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2"/>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1555683985"/>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752625830"/>
      </p:ext>
    </p:extLst>
  </p:cSld>
  <p:clrMap bg1="lt1" tx1="dk1" bg2="lt2" tx2="dk2" accent1="accent1" accent2="accent2" accent3="accent3" accent4="accent4" accent5="accent5" accent6="accent6" hlink="hlink" folHlink="folHlink"/>
  <p:sldLayoutIdLst>
    <p:sldLayoutId id="2147483682" r:id="rId1"/>
    <p:sldLayoutId id="2147483683"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24128" y="738315"/>
            <a:ext cx="6858000" cy="2387600"/>
          </a:xfrm>
        </p:spPr>
        <p:txBody>
          <a:bodyPr/>
          <a:lstStyle/>
          <a:p>
            <a:r>
              <a:t>HR Theories &amp; Service Impact</a:t>
            </a:r>
          </a:p>
        </p:txBody>
      </p:sp>
      <p:sp>
        <p:nvSpPr>
          <p:cNvPr id="3" name="Subtitle 2"/>
          <p:cNvSpPr>
            <a:spLocks noGrp="1"/>
          </p:cNvSpPr>
          <p:nvPr>
            <p:ph type="subTitle" idx="1"/>
          </p:nvPr>
        </p:nvSpPr>
        <p:spPr/>
        <p:txBody>
          <a:bodyPr/>
          <a:lstStyle/>
          <a:p>
            <a:r>
              <a:t>Tourism &amp; Events Management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Service-Profit Chain</a:t>
            </a:r>
          </a:p>
        </p:txBody>
      </p:sp>
      <p:sp>
        <p:nvSpPr>
          <p:cNvPr id="3" name="Content Placeholder 2"/>
          <p:cNvSpPr>
            <a:spLocks noGrp="1"/>
          </p:cNvSpPr>
          <p:nvPr>
            <p:ph idx="1"/>
          </p:nvPr>
        </p:nvSpPr>
        <p:spPr/>
        <p:txBody>
          <a:bodyPr/>
          <a:lstStyle/>
          <a:p>
            <a:r>
              <a:t>Employee satisfaction → customer satisfaction → profit</a:t>
            </a:r>
          </a:p>
          <a:p>
            <a:r>
              <a:t>Focus on frontline service</a:t>
            </a:r>
          </a:p>
          <a:p>
            <a:r>
              <a:t>Key in hospitality and events</a:t>
            </a:r>
          </a:p>
        </p:txBody>
      </p:sp>
      <p:pic>
        <p:nvPicPr>
          <p:cNvPr id="4" name="Picture 3">
            <a:extLst>
              <a:ext uri="{FF2B5EF4-FFF2-40B4-BE49-F238E27FC236}">
                <a16:creationId xmlns:a16="http://schemas.microsoft.com/office/drawing/2014/main" id="{B1229052-F0B2-E523-F03B-067E24CC7858}"/>
              </a:ext>
            </a:extLst>
          </p:cNvPr>
          <p:cNvPicPr>
            <a:picLocks noChangeAspect="1"/>
          </p:cNvPicPr>
          <p:nvPr/>
        </p:nvPicPr>
        <p:blipFill>
          <a:blip r:embed="rId2"/>
          <a:stretch>
            <a:fillRect/>
          </a:stretch>
        </p:blipFill>
        <p:spPr>
          <a:xfrm>
            <a:off x="2174912" y="3111311"/>
            <a:ext cx="5101019" cy="2688569"/>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b="1" dirty="0"/>
              <a:t>Human Capital Theory</a:t>
            </a:r>
          </a:p>
        </p:txBody>
      </p:sp>
      <p:sp>
        <p:nvSpPr>
          <p:cNvPr id="3" name="Content Placeholder 2"/>
          <p:cNvSpPr>
            <a:spLocks noGrp="1"/>
          </p:cNvSpPr>
          <p:nvPr>
            <p:ph idx="1"/>
          </p:nvPr>
        </p:nvSpPr>
        <p:spPr/>
        <p:txBody>
          <a:bodyPr/>
          <a:lstStyle/>
          <a:p>
            <a:r>
              <a:rPr dirty="0"/>
              <a:t>Employees as valuable assets</a:t>
            </a:r>
          </a:p>
          <a:p>
            <a:r>
              <a:rPr dirty="0"/>
              <a:t>Training increases productivity</a:t>
            </a:r>
          </a:p>
          <a:p>
            <a:r>
              <a:rPr dirty="0"/>
              <a:t>Investment drives performance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Psychological Contract</a:t>
            </a:r>
          </a:p>
        </p:txBody>
      </p:sp>
      <p:sp>
        <p:nvSpPr>
          <p:cNvPr id="3" name="Content Placeholder 2"/>
          <p:cNvSpPr>
            <a:spLocks noGrp="1"/>
          </p:cNvSpPr>
          <p:nvPr>
            <p:ph idx="1"/>
          </p:nvPr>
        </p:nvSpPr>
        <p:spPr/>
        <p:txBody>
          <a:bodyPr/>
          <a:lstStyle/>
          <a:p>
            <a:r>
              <a:t>Unwritten expectations</a:t>
            </a:r>
          </a:p>
          <a:p>
            <a:r>
              <a:t>Trust and fairness</a:t>
            </a:r>
          </a:p>
          <a:p>
            <a:r>
              <a:t>Breach leads to disengagement</a:t>
            </a:r>
          </a:p>
        </p:txBody>
      </p:sp>
      <p:pic>
        <p:nvPicPr>
          <p:cNvPr id="4" name="Picture 3">
            <a:extLst>
              <a:ext uri="{FF2B5EF4-FFF2-40B4-BE49-F238E27FC236}">
                <a16:creationId xmlns:a16="http://schemas.microsoft.com/office/drawing/2014/main" id="{F37293F5-1E1E-43CB-93DE-6EDA6E55ADA9}"/>
              </a:ext>
            </a:extLst>
          </p:cNvPr>
          <p:cNvPicPr>
            <a:picLocks noChangeAspect="1"/>
          </p:cNvPicPr>
          <p:nvPr/>
        </p:nvPicPr>
        <p:blipFill>
          <a:blip r:embed="rId2"/>
          <a:stretch>
            <a:fillRect/>
          </a:stretch>
        </p:blipFill>
        <p:spPr>
          <a:xfrm>
            <a:off x="4718848" y="67318"/>
            <a:ext cx="4261473" cy="588315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498" y="101465"/>
            <a:ext cx="7886700" cy="1325563"/>
          </a:xfrm>
        </p:spPr>
        <p:txBody>
          <a:bodyPr/>
          <a:lstStyle/>
          <a:p>
            <a:r>
              <a:rPr b="1" dirty="0"/>
              <a:t>Motivation Theories</a:t>
            </a:r>
          </a:p>
        </p:txBody>
      </p:sp>
      <p:sp>
        <p:nvSpPr>
          <p:cNvPr id="3" name="Content Placeholder 2"/>
          <p:cNvSpPr>
            <a:spLocks noGrp="1"/>
          </p:cNvSpPr>
          <p:nvPr>
            <p:ph idx="1"/>
          </p:nvPr>
        </p:nvSpPr>
        <p:spPr>
          <a:xfrm>
            <a:off x="331329" y="1517087"/>
            <a:ext cx="4689456" cy="3640897"/>
          </a:xfrm>
        </p:spPr>
        <p:txBody>
          <a:bodyPr/>
          <a:lstStyle/>
          <a:p>
            <a:r>
              <a:rPr dirty="0"/>
              <a:t>Maslow</a:t>
            </a:r>
            <a:r>
              <a:rPr lang="en-GB" dirty="0"/>
              <a:t> H</a:t>
            </a:r>
            <a:r>
              <a:rPr dirty="0" err="1"/>
              <a:t>ierarchy</a:t>
            </a:r>
            <a:r>
              <a:rPr dirty="0"/>
              <a:t> of </a:t>
            </a:r>
            <a:r>
              <a:rPr lang="en-GB" dirty="0"/>
              <a:t>N</a:t>
            </a:r>
            <a:r>
              <a:rPr dirty="0" err="1"/>
              <a:t>eeds</a:t>
            </a:r>
            <a:endParaRPr dirty="0"/>
          </a:p>
          <a:p>
            <a:r>
              <a:rPr dirty="0"/>
              <a:t>Herzberg: hygiene vs motivators</a:t>
            </a:r>
          </a:p>
          <a:p>
            <a:r>
              <a:rPr dirty="0"/>
              <a:t>Self-determination: autonomy, competence, relatedness</a:t>
            </a:r>
            <a:endParaRPr lang="en-GB" dirty="0"/>
          </a:p>
          <a:p>
            <a:r>
              <a:rPr lang="en-GB" dirty="0"/>
              <a:t>Motivation improves engagement and productivity</a:t>
            </a:r>
          </a:p>
          <a:p>
            <a:endParaRPr dirty="0"/>
          </a:p>
        </p:txBody>
      </p:sp>
      <p:pic>
        <p:nvPicPr>
          <p:cNvPr id="5" name="Picture 4">
            <a:extLst>
              <a:ext uri="{FF2B5EF4-FFF2-40B4-BE49-F238E27FC236}">
                <a16:creationId xmlns:a16="http://schemas.microsoft.com/office/drawing/2014/main" id="{B77991AE-2D84-EC15-8651-398969100C43}"/>
              </a:ext>
            </a:extLst>
          </p:cNvPr>
          <p:cNvPicPr>
            <a:picLocks noChangeAspect="1"/>
          </p:cNvPicPr>
          <p:nvPr/>
        </p:nvPicPr>
        <p:blipFill>
          <a:blip r:embed="rId2"/>
          <a:stretch>
            <a:fillRect/>
          </a:stretch>
        </p:blipFill>
        <p:spPr>
          <a:xfrm>
            <a:off x="5119045" y="1477927"/>
            <a:ext cx="3863281" cy="3902146"/>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3EB5B03-76AE-BDEB-46A7-4A71956E3A31}"/>
              </a:ext>
            </a:extLst>
          </p:cNvPr>
          <p:cNvSpPr>
            <a:spLocks noGrp="1"/>
          </p:cNvSpPr>
          <p:nvPr>
            <p:ph idx="1"/>
          </p:nvPr>
        </p:nvSpPr>
        <p:spPr>
          <a:xfrm>
            <a:off x="51671" y="-15365"/>
            <a:ext cx="4408965" cy="4726028"/>
          </a:xfrm>
        </p:spPr>
        <p:txBody>
          <a:bodyPr>
            <a:normAutofit fontScale="70000" lnSpcReduction="20000"/>
          </a:bodyPr>
          <a:lstStyle/>
          <a:p>
            <a:pPr>
              <a:lnSpc>
                <a:spcPct val="120000"/>
              </a:lnSpc>
            </a:pPr>
            <a:r>
              <a:rPr lang="en-GB" sz="2600" b="1" dirty="0"/>
              <a:t>Herzberg’s Two-Factor Theory</a:t>
            </a:r>
          </a:p>
          <a:p>
            <a:pPr>
              <a:lnSpc>
                <a:spcPct val="120000"/>
              </a:lnSpc>
            </a:pPr>
            <a:r>
              <a:rPr lang="en-GB" sz="2600" dirty="0"/>
              <a:t>Two types of factors influence motivation:</a:t>
            </a:r>
          </a:p>
          <a:p>
            <a:pPr>
              <a:lnSpc>
                <a:spcPct val="120000"/>
              </a:lnSpc>
            </a:pPr>
            <a:r>
              <a:rPr lang="en-GB" sz="2600" b="1" dirty="0"/>
              <a:t>Hygiene Factors</a:t>
            </a:r>
            <a:endParaRPr lang="en-GB" sz="2600" dirty="0"/>
          </a:p>
          <a:p>
            <a:pPr>
              <a:lnSpc>
                <a:spcPct val="120000"/>
              </a:lnSpc>
            </a:pPr>
            <a:r>
              <a:rPr lang="en-GB" sz="2600" dirty="0"/>
              <a:t>salary</a:t>
            </a:r>
          </a:p>
          <a:p>
            <a:pPr>
              <a:lnSpc>
                <a:spcPct val="120000"/>
              </a:lnSpc>
            </a:pPr>
            <a:r>
              <a:rPr lang="en-GB" sz="2600" dirty="0"/>
              <a:t>working conditions</a:t>
            </a:r>
          </a:p>
          <a:p>
            <a:pPr>
              <a:lnSpc>
                <a:spcPct val="120000"/>
              </a:lnSpc>
            </a:pPr>
            <a:r>
              <a:rPr lang="en-GB" sz="2600" dirty="0"/>
              <a:t>company policy</a:t>
            </a:r>
          </a:p>
          <a:p>
            <a:pPr>
              <a:lnSpc>
                <a:spcPct val="120000"/>
              </a:lnSpc>
            </a:pPr>
            <a:r>
              <a:rPr lang="en-GB" sz="2600" b="1" dirty="0"/>
              <a:t>Motivators</a:t>
            </a:r>
            <a:endParaRPr lang="en-GB" sz="2600" dirty="0"/>
          </a:p>
          <a:p>
            <a:pPr>
              <a:lnSpc>
                <a:spcPct val="120000"/>
              </a:lnSpc>
            </a:pPr>
            <a:r>
              <a:rPr lang="en-GB" sz="2600" dirty="0"/>
              <a:t>achievement</a:t>
            </a:r>
          </a:p>
          <a:p>
            <a:pPr>
              <a:lnSpc>
                <a:spcPct val="120000"/>
              </a:lnSpc>
            </a:pPr>
            <a:r>
              <a:rPr lang="en-GB" sz="2600" dirty="0"/>
              <a:t>recognition</a:t>
            </a:r>
          </a:p>
          <a:p>
            <a:pPr>
              <a:lnSpc>
                <a:spcPct val="120000"/>
              </a:lnSpc>
            </a:pPr>
            <a:r>
              <a:rPr lang="en-GB" sz="2600" dirty="0"/>
              <a:t>responsibility</a:t>
            </a:r>
          </a:p>
          <a:p>
            <a:pPr>
              <a:lnSpc>
                <a:spcPct val="120000"/>
              </a:lnSpc>
            </a:pPr>
            <a:r>
              <a:rPr lang="en-GB" sz="2600" dirty="0"/>
              <a:t>career growth</a:t>
            </a:r>
          </a:p>
          <a:p>
            <a:endParaRPr lang="en-GB" dirty="0"/>
          </a:p>
        </p:txBody>
      </p:sp>
      <p:sp>
        <p:nvSpPr>
          <p:cNvPr id="5" name="TextBox 4">
            <a:extLst>
              <a:ext uri="{FF2B5EF4-FFF2-40B4-BE49-F238E27FC236}">
                <a16:creationId xmlns:a16="http://schemas.microsoft.com/office/drawing/2014/main" id="{93E43742-DF8C-3E6C-1A29-B4A5F6868505}"/>
              </a:ext>
            </a:extLst>
          </p:cNvPr>
          <p:cNvSpPr txBox="1"/>
          <p:nvPr/>
        </p:nvSpPr>
        <p:spPr>
          <a:xfrm>
            <a:off x="4683365" y="209028"/>
            <a:ext cx="4572000" cy="2542363"/>
          </a:xfrm>
          <a:prstGeom prst="rect">
            <a:avLst/>
          </a:prstGeom>
          <a:noFill/>
        </p:spPr>
        <p:txBody>
          <a:bodyPr wrap="square">
            <a:spAutoFit/>
          </a:bodyPr>
          <a:lstStyle/>
          <a:p>
            <a:pPr>
              <a:lnSpc>
                <a:spcPct val="150000"/>
              </a:lnSpc>
            </a:pPr>
            <a:r>
              <a:rPr lang="en-GB" b="1" dirty="0"/>
              <a:t>Self-Determination Theory</a:t>
            </a:r>
          </a:p>
          <a:p>
            <a:pPr>
              <a:lnSpc>
                <a:spcPct val="150000"/>
              </a:lnSpc>
            </a:pPr>
            <a:r>
              <a:rPr lang="en-GB" dirty="0"/>
              <a:t>People are motivated when three needs are met:</a:t>
            </a:r>
          </a:p>
          <a:p>
            <a:pPr>
              <a:lnSpc>
                <a:spcPct val="150000"/>
              </a:lnSpc>
            </a:pPr>
            <a:r>
              <a:rPr lang="en-GB" dirty="0"/>
              <a:t>Autonomy – control over work</a:t>
            </a:r>
          </a:p>
          <a:p>
            <a:pPr>
              <a:lnSpc>
                <a:spcPct val="150000"/>
              </a:lnSpc>
            </a:pPr>
            <a:r>
              <a:rPr lang="en-GB" dirty="0"/>
              <a:t>Competence – ability to succeed</a:t>
            </a:r>
          </a:p>
          <a:p>
            <a:pPr>
              <a:lnSpc>
                <a:spcPct val="150000"/>
              </a:lnSpc>
            </a:pPr>
            <a:r>
              <a:rPr lang="en-GB" dirty="0"/>
              <a:t>Relatedness – connection with others</a:t>
            </a:r>
          </a:p>
        </p:txBody>
      </p:sp>
      <p:pic>
        <p:nvPicPr>
          <p:cNvPr id="6" name="Picture 5">
            <a:extLst>
              <a:ext uri="{FF2B5EF4-FFF2-40B4-BE49-F238E27FC236}">
                <a16:creationId xmlns:a16="http://schemas.microsoft.com/office/drawing/2014/main" id="{9326B0A6-C80C-451A-ABE6-76E9D052B27F}"/>
              </a:ext>
            </a:extLst>
          </p:cNvPr>
          <p:cNvPicPr>
            <a:picLocks noChangeAspect="1"/>
          </p:cNvPicPr>
          <p:nvPr/>
        </p:nvPicPr>
        <p:blipFill>
          <a:blip r:embed="rId2"/>
          <a:stretch>
            <a:fillRect/>
          </a:stretch>
        </p:blipFill>
        <p:spPr>
          <a:xfrm>
            <a:off x="471224" y="4322376"/>
            <a:ext cx="4179315" cy="2260741"/>
          </a:xfrm>
          <a:prstGeom prst="rect">
            <a:avLst/>
          </a:prstGeom>
        </p:spPr>
      </p:pic>
      <p:pic>
        <p:nvPicPr>
          <p:cNvPr id="7" name="Picture 6">
            <a:extLst>
              <a:ext uri="{FF2B5EF4-FFF2-40B4-BE49-F238E27FC236}">
                <a16:creationId xmlns:a16="http://schemas.microsoft.com/office/drawing/2014/main" id="{E543C743-F37A-9A75-958B-84E7511E0A0A}"/>
              </a:ext>
            </a:extLst>
          </p:cNvPr>
          <p:cNvPicPr>
            <a:picLocks noChangeAspect="1"/>
          </p:cNvPicPr>
          <p:nvPr/>
        </p:nvPicPr>
        <p:blipFill>
          <a:blip r:embed="rId3"/>
          <a:stretch>
            <a:fillRect/>
          </a:stretch>
        </p:blipFill>
        <p:spPr>
          <a:xfrm>
            <a:off x="4930768" y="3604082"/>
            <a:ext cx="3908899" cy="2932407"/>
          </a:xfrm>
          <a:prstGeom prst="rect">
            <a:avLst/>
          </a:prstGeom>
        </p:spPr>
      </p:pic>
    </p:spTree>
    <p:extLst>
      <p:ext uri="{BB962C8B-B14F-4D97-AF65-F5344CB8AC3E}">
        <p14:creationId xmlns:p14="http://schemas.microsoft.com/office/powerpoint/2010/main" val="400220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5">
                                            <p:txEl>
                                              <p:pRg st="0" end="0"/>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2" end="2"/>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5">
                                            <p:txEl>
                                              <p:pRg st="3" end="3"/>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0FB8652-5DB3-CF2D-255C-36DAFE4532B0}"/>
              </a:ext>
            </a:extLst>
          </p:cNvPr>
          <p:cNvPicPr>
            <a:picLocks noChangeAspect="1"/>
          </p:cNvPicPr>
          <p:nvPr/>
        </p:nvPicPr>
        <p:blipFill>
          <a:blip r:embed="rId2"/>
          <a:stretch>
            <a:fillRect/>
          </a:stretch>
        </p:blipFill>
        <p:spPr>
          <a:xfrm>
            <a:off x="4758731" y="1354101"/>
            <a:ext cx="4316342" cy="4426080"/>
          </a:xfrm>
          <a:prstGeom prst="rect">
            <a:avLst/>
          </a:prstGeom>
        </p:spPr>
      </p:pic>
      <p:sp>
        <p:nvSpPr>
          <p:cNvPr id="2" name="Title 1"/>
          <p:cNvSpPr>
            <a:spLocks noGrp="1"/>
          </p:cNvSpPr>
          <p:nvPr>
            <p:ph type="title"/>
          </p:nvPr>
        </p:nvSpPr>
        <p:spPr>
          <a:xfrm>
            <a:off x="95718" y="28538"/>
            <a:ext cx="7886700" cy="1325563"/>
          </a:xfrm>
        </p:spPr>
        <p:txBody>
          <a:bodyPr/>
          <a:lstStyle/>
          <a:p>
            <a:r>
              <a:rPr dirty="0"/>
              <a:t>HPWS</a:t>
            </a:r>
            <a:r>
              <a:rPr lang="en-GB" dirty="0"/>
              <a:t> -</a:t>
            </a:r>
            <a:r>
              <a:rPr lang="en-GB" sz="3200" b="1" dirty="0"/>
              <a:t> High‑Performance Work Systems </a:t>
            </a:r>
            <a:endParaRPr dirty="0"/>
          </a:p>
        </p:txBody>
      </p:sp>
      <p:sp>
        <p:nvSpPr>
          <p:cNvPr id="3" name="Content Placeholder 2"/>
          <p:cNvSpPr>
            <a:spLocks noGrp="1"/>
          </p:cNvSpPr>
          <p:nvPr>
            <p:ph idx="1"/>
          </p:nvPr>
        </p:nvSpPr>
        <p:spPr>
          <a:xfrm>
            <a:off x="157426" y="1354101"/>
            <a:ext cx="7886700" cy="3640897"/>
          </a:xfrm>
        </p:spPr>
        <p:txBody>
          <a:bodyPr>
            <a:normAutofit/>
          </a:bodyPr>
          <a:lstStyle/>
          <a:p>
            <a:r>
              <a:rPr sz="2400" dirty="0"/>
              <a:t>Integrated HR practices</a:t>
            </a:r>
          </a:p>
          <a:p>
            <a:r>
              <a:rPr sz="2400" dirty="0"/>
              <a:t>Training, teamwork, empowerment</a:t>
            </a:r>
          </a:p>
          <a:p>
            <a:r>
              <a:rPr sz="2400" dirty="0"/>
              <a:t>Improves performance</a:t>
            </a:r>
          </a:p>
        </p:txBody>
      </p:sp>
      <p:sp>
        <p:nvSpPr>
          <p:cNvPr id="6" name="TextBox 5">
            <a:extLst>
              <a:ext uri="{FF2B5EF4-FFF2-40B4-BE49-F238E27FC236}">
                <a16:creationId xmlns:a16="http://schemas.microsoft.com/office/drawing/2014/main" id="{77A01897-8512-D1B6-6218-AFBCB97F8B01}"/>
              </a:ext>
            </a:extLst>
          </p:cNvPr>
          <p:cNvSpPr txBox="1"/>
          <p:nvPr/>
        </p:nvSpPr>
        <p:spPr>
          <a:xfrm>
            <a:off x="390862" y="3524109"/>
            <a:ext cx="4605658" cy="1569660"/>
          </a:xfrm>
          <a:prstGeom prst="rect">
            <a:avLst/>
          </a:prstGeom>
          <a:noFill/>
        </p:spPr>
        <p:txBody>
          <a:bodyPr wrap="square">
            <a:spAutoFit/>
          </a:bodyPr>
          <a:lstStyle/>
          <a:p>
            <a:r>
              <a:rPr lang="en-GB" sz="2400" dirty="0"/>
              <a:t>When these HR practices work together, they create highly productive and engaged employees.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FD2A708-5E76-ED49-A683-A456C725F229}"/>
              </a:ext>
            </a:extLst>
          </p:cNvPr>
          <p:cNvPicPr>
            <a:picLocks noChangeAspect="1"/>
          </p:cNvPicPr>
          <p:nvPr/>
        </p:nvPicPr>
        <p:blipFill>
          <a:blip r:embed="rId2"/>
          <a:stretch>
            <a:fillRect/>
          </a:stretch>
        </p:blipFill>
        <p:spPr>
          <a:xfrm>
            <a:off x="3727213" y="820388"/>
            <a:ext cx="5374795" cy="2809206"/>
          </a:xfrm>
          <a:prstGeom prst="rect">
            <a:avLst/>
          </a:prstGeom>
        </p:spPr>
      </p:pic>
      <p:sp>
        <p:nvSpPr>
          <p:cNvPr id="2" name="Title 1"/>
          <p:cNvSpPr>
            <a:spLocks noGrp="1"/>
          </p:cNvSpPr>
          <p:nvPr>
            <p:ph type="title"/>
          </p:nvPr>
        </p:nvSpPr>
        <p:spPr>
          <a:xfrm>
            <a:off x="93946" y="63476"/>
            <a:ext cx="7886700" cy="1325563"/>
          </a:xfrm>
        </p:spPr>
        <p:txBody>
          <a:bodyPr/>
          <a:lstStyle/>
          <a:p>
            <a:r>
              <a:rPr b="1" dirty="0"/>
              <a:t>Talent Management</a:t>
            </a:r>
          </a:p>
        </p:txBody>
      </p:sp>
      <p:sp>
        <p:nvSpPr>
          <p:cNvPr id="3" name="Content Placeholder 2"/>
          <p:cNvSpPr>
            <a:spLocks noGrp="1"/>
          </p:cNvSpPr>
          <p:nvPr>
            <p:ph idx="1"/>
          </p:nvPr>
        </p:nvSpPr>
        <p:spPr>
          <a:xfrm>
            <a:off x="93946" y="1828064"/>
            <a:ext cx="7886700" cy="3640897"/>
          </a:xfrm>
        </p:spPr>
        <p:txBody>
          <a:bodyPr/>
          <a:lstStyle/>
          <a:p>
            <a:r>
              <a:rPr dirty="0"/>
              <a:t>Attract, develop, retain talent</a:t>
            </a:r>
          </a:p>
          <a:p>
            <a:r>
              <a:rPr dirty="0"/>
              <a:t>Succession planning</a:t>
            </a:r>
          </a:p>
          <a:p>
            <a:r>
              <a:rPr dirty="0"/>
              <a:t>Competitive advantage</a:t>
            </a:r>
          </a:p>
        </p:txBody>
      </p:sp>
      <p:sp>
        <p:nvSpPr>
          <p:cNvPr id="6" name="TextBox 5">
            <a:extLst>
              <a:ext uri="{FF2B5EF4-FFF2-40B4-BE49-F238E27FC236}">
                <a16:creationId xmlns:a16="http://schemas.microsoft.com/office/drawing/2014/main" id="{715CA5C7-C49A-6394-2114-9429D90D766A}"/>
              </a:ext>
            </a:extLst>
          </p:cNvPr>
          <p:cNvSpPr txBox="1"/>
          <p:nvPr/>
        </p:nvSpPr>
        <p:spPr>
          <a:xfrm>
            <a:off x="288906" y="3849106"/>
            <a:ext cx="4572000" cy="1938992"/>
          </a:xfrm>
          <a:prstGeom prst="rect">
            <a:avLst/>
          </a:prstGeom>
          <a:noFill/>
        </p:spPr>
        <p:txBody>
          <a:bodyPr wrap="square">
            <a:spAutoFit/>
          </a:bodyPr>
          <a:lstStyle/>
          <a:p>
            <a:r>
              <a:rPr lang="en-GB" sz="2000" dirty="0"/>
              <a:t>Example</a:t>
            </a:r>
          </a:p>
          <a:p>
            <a:r>
              <a:rPr lang="en-GB" sz="2000" dirty="0"/>
              <a:t>A hospitality company identifies high-potential employees and provides:</a:t>
            </a:r>
          </a:p>
          <a:p>
            <a:pPr marL="285750" indent="-285750">
              <a:buFont typeface="Arial" panose="020B0604020202020204" pitchFamily="34" charset="0"/>
              <a:buChar char="•"/>
            </a:pPr>
            <a:r>
              <a:rPr lang="en-GB" sz="2000" dirty="0"/>
              <a:t>leadership training</a:t>
            </a:r>
          </a:p>
          <a:p>
            <a:pPr marL="285750" indent="-285750">
              <a:buFont typeface="Arial" panose="020B0604020202020204" pitchFamily="34" charset="0"/>
              <a:buChar char="•"/>
            </a:pPr>
            <a:r>
              <a:rPr lang="en-GB" sz="2000" dirty="0"/>
              <a:t>mentoring programmes</a:t>
            </a:r>
          </a:p>
          <a:p>
            <a:pPr marL="285750" indent="-285750">
              <a:buFont typeface="Arial" panose="020B0604020202020204" pitchFamily="34" charset="0"/>
              <a:buChar char="•"/>
            </a:pPr>
            <a:r>
              <a:rPr lang="en-GB" sz="2000" dirty="0"/>
              <a:t>promotion opportunities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647987"/>
          </a:xfrm>
        </p:spPr>
        <p:txBody>
          <a:bodyPr/>
          <a:lstStyle/>
          <a:p>
            <a:r>
              <a:rPr b="1" dirty="0"/>
              <a:t>Impact on Guest Experience</a:t>
            </a:r>
          </a:p>
        </p:txBody>
      </p:sp>
      <p:sp>
        <p:nvSpPr>
          <p:cNvPr id="3" name="Content Placeholder 2"/>
          <p:cNvSpPr>
            <a:spLocks noGrp="1"/>
          </p:cNvSpPr>
          <p:nvPr>
            <p:ph idx="1"/>
          </p:nvPr>
        </p:nvSpPr>
        <p:spPr>
          <a:xfrm>
            <a:off x="72736" y="1013114"/>
            <a:ext cx="9071264" cy="5844886"/>
          </a:xfrm>
        </p:spPr>
        <p:txBody>
          <a:bodyPr>
            <a:noAutofit/>
          </a:bodyPr>
          <a:lstStyle/>
          <a:p>
            <a:pPr>
              <a:lnSpc>
                <a:spcPct val="100000"/>
              </a:lnSpc>
            </a:pPr>
            <a:r>
              <a:rPr sz="2400" dirty="0"/>
              <a:t>Staff shape service quality</a:t>
            </a:r>
          </a:p>
          <a:p>
            <a:pPr>
              <a:lnSpc>
                <a:spcPct val="100000"/>
              </a:lnSpc>
            </a:pPr>
            <a:r>
              <a:rPr sz="2400" dirty="0"/>
              <a:t>HR strategy drives experience</a:t>
            </a:r>
          </a:p>
          <a:p>
            <a:pPr>
              <a:lnSpc>
                <a:spcPct val="100000"/>
              </a:lnSpc>
            </a:pPr>
            <a:r>
              <a:rPr sz="2400" dirty="0"/>
              <a:t>Critical in tourism/events</a:t>
            </a:r>
            <a:r>
              <a:rPr lang="en-GB" sz="2400" dirty="0"/>
              <a:t> – why?</a:t>
            </a:r>
          </a:p>
          <a:p>
            <a:pPr>
              <a:lnSpc>
                <a:spcPct val="100000"/>
              </a:lnSpc>
            </a:pPr>
            <a:r>
              <a:rPr lang="en-GB" sz="2400" b="1" dirty="0"/>
              <a:t>Emotional Impact- </a:t>
            </a:r>
            <a:r>
              <a:rPr lang="en-GB" sz="2400" dirty="0"/>
              <a:t>Guests form emotional responses based on how welcomed, valued, and understood they feel.</a:t>
            </a:r>
          </a:p>
          <a:p>
            <a:pPr>
              <a:lnSpc>
                <a:spcPct val="100000"/>
              </a:lnSpc>
            </a:pPr>
            <a:r>
              <a:rPr lang="en-GB" sz="2400" b="1" dirty="0"/>
              <a:t>Service Quality and Consistency </a:t>
            </a:r>
            <a:r>
              <a:rPr lang="en-GB" sz="2400" dirty="0"/>
              <a:t>- Clear standards and training support a seamless guest journey.</a:t>
            </a:r>
          </a:p>
          <a:p>
            <a:pPr>
              <a:lnSpc>
                <a:spcPct val="100000"/>
              </a:lnSpc>
            </a:pPr>
            <a:r>
              <a:rPr lang="en-GB" sz="2400" b="1" dirty="0"/>
              <a:t>Personalisation and Engagement </a:t>
            </a:r>
            <a:r>
              <a:rPr lang="en-GB" sz="2400" dirty="0"/>
              <a:t>- Personalised interactions (remembering preferences, tailored recommendations) increase perceived value.</a:t>
            </a:r>
          </a:p>
          <a:p>
            <a:pPr>
              <a:lnSpc>
                <a:spcPct val="100000"/>
              </a:lnSpc>
            </a:pPr>
            <a:r>
              <a:rPr lang="en-GB" sz="2400" b="1" dirty="0"/>
              <a:t>Perceived Value for Money </a:t>
            </a:r>
            <a:r>
              <a:rPr lang="en-GB" sz="2400" dirty="0"/>
              <a:t>- Guests assess value not just on price, but on the overall experience.</a:t>
            </a:r>
          </a:p>
          <a:p>
            <a:pPr marL="0" indent="0">
              <a:buNone/>
            </a:pPr>
            <a:endParaRPr sz="1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BC169-95A9-6B5E-ADBA-B254A8B33B12}"/>
              </a:ext>
            </a:extLst>
          </p:cNvPr>
          <p:cNvSpPr>
            <a:spLocks noGrp="1"/>
          </p:cNvSpPr>
          <p:nvPr>
            <p:ph type="title"/>
          </p:nvPr>
        </p:nvSpPr>
        <p:spPr>
          <a:xfrm>
            <a:off x="628650" y="365127"/>
            <a:ext cx="7886700" cy="736309"/>
          </a:xfrm>
        </p:spPr>
        <p:txBody>
          <a:bodyPr/>
          <a:lstStyle/>
          <a:p>
            <a:r>
              <a:rPr lang="en-GB" b="1" dirty="0"/>
              <a:t>Impact on Guest Experience</a:t>
            </a:r>
            <a:endParaRPr lang="en-GB" dirty="0"/>
          </a:p>
        </p:txBody>
      </p:sp>
      <p:sp>
        <p:nvSpPr>
          <p:cNvPr id="3" name="Content Placeholder 2">
            <a:extLst>
              <a:ext uri="{FF2B5EF4-FFF2-40B4-BE49-F238E27FC236}">
                <a16:creationId xmlns:a16="http://schemas.microsoft.com/office/drawing/2014/main" id="{AA9C7399-9B4B-976B-38D1-A6E3280CEC93}"/>
              </a:ext>
            </a:extLst>
          </p:cNvPr>
          <p:cNvSpPr>
            <a:spLocks noGrp="1"/>
          </p:cNvSpPr>
          <p:nvPr>
            <p:ph idx="1"/>
          </p:nvPr>
        </p:nvSpPr>
        <p:spPr>
          <a:xfrm>
            <a:off x="218209" y="1373622"/>
            <a:ext cx="7886700" cy="3640897"/>
          </a:xfrm>
        </p:spPr>
        <p:txBody>
          <a:bodyPr>
            <a:normAutofit fontScale="92500" lnSpcReduction="10000"/>
          </a:bodyPr>
          <a:lstStyle/>
          <a:p>
            <a:pPr>
              <a:lnSpc>
                <a:spcPct val="100000"/>
              </a:lnSpc>
            </a:pPr>
            <a:r>
              <a:rPr lang="en-GB" sz="2400" b="1" dirty="0"/>
              <a:t>Physical and Digital Environment </a:t>
            </a:r>
            <a:r>
              <a:rPr lang="en-GB" sz="2400" dirty="0"/>
              <a:t>- Cleanliness, ambience, layout, and accessibility directly influence comfort and satisfaction.</a:t>
            </a:r>
          </a:p>
          <a:p>
            <a:pPr>
              <a:lnSpc>
                <a:spcPct val="100000"/>
              </a:lnSpc>
            </a:pPr>
            <a:r>
              <a:rPr lang="en-GB" sz="2400" b="1" dirty="0"/>
              <a:t>Impact on Loyalty and Advocacy </a:t>
            </a:r>
            <a:r>
              <a:rPr lang="en-GB" sz="2400" dirty="0"/>
              <a:t>- Positive guest experiences lead to: Repeat visits, Positive reviews and word-of-mouth, Brand loyalty. Negative experiences are more likely to be shared publicly and can damage reputation quickly.</a:t>
            </a:r>
          </a:p>
          <a:p>
            <a:pPr>
              <a:lnSpc>
                <a:spcPct val="100000"/>
              </a:lnSpc>
            </a:pPr>
            <a:r>
              <a:rPr lang="en-GB" sz="2400" b="1" dirty="0"/>
              <a:t>Recovery and Complaint Handling </a:t>
            </a:r>
            <a:r>
              <a:rPr lang="en-GB" sz="2400" dirty="0"/>
              <a:t>- How issues are handled often matters more than the issue itself. Effective service recovery (apologies, solutions, empowerment of staff) can turn dissatisfied guests into loyal advocates</a:t>
            </a:r>
            <a:endParaRPr lang="en-GB" dirty="0"/>
          </a:p>
        </p:txBody>
      </p:sp>
    </p:spTree>
    <p:extLst>
      <p:ext uri="{BB962C8B-B14F-4D97-AF65-F5344CB8AC3E}">
        <p14:creationId xmlns:p14="http://schemas.microsoft.com/office/powerpoint/2010/main" val="2219228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Staff Capability &amp; Engagement</a:t>
            </a:r>
          </a:p>
        </p:txBody>
      </p:sp>
      <p:sp>
        <p:nvSpPr>
          <p:cNvPr id="3" name="Content Placeholder 2"/>
          <p:cNvSpPr>
            <a:spLocks noGrp="1"/>
          </p:cNvSpPr>
          <p:nvPr>
            <p:ph idx="1"/>
          </p:nvPr>
        </p:nvSpPr>
        <p:spPr>
          <a:xfrm>
            <a:off x="114300" y="1534682"/>
            <a:ext cx="7886700" cy="3640897"/>
          </a:xfrm>
        </p:spPr>
        <p:txBody>
          <a:bodyPr/>
          <a:lstStyle/>
          <a:p>
            <a:pPr>
              <a:lnSpc>
                <a:spcPct val="100000"/>
              </a:lnSpc>
            </a:pPr>
            <a:r>
              <a:rPr lang="en-GB" dirty="0"/>
              <a:t>Staff capability and engagement are critical drivers of service quality and organisational success. Employees are the primary point of contact with guests, and their skills, motivation, and attitudes directly influence service delivery and guest perceptions.</a:t>
            </a:r>
          </a:p>
          <a:p>
            <a:pPr>
              <a:lnSpc>
                <a:spcPct val="100000"/>
              </a:lnSpc>
            </a:pPr>
            <a:r>
              <a:rPr dirty="0"/>
              <a:t>Training builds confidence</a:t>
            </a:r>
            <a:r>
              <a:rPr lang="en-GB" dirty="0"/>
              <a:t> - Well-trained staff are more confident, efficient, and able to meet guest expectations.</a:t>
            </a:r>
            <a:endParaRPr dirty="0"/>
          </a:p>
          <a:p>
            <a:pPr>
              <a:lnSpc>
                <a:spcPct val="100000"/>
              </a:lnSpc>
            </a:pPr>
            <a:r>
              <a:rPr dirty="0"/>
              <a:t>Engagement boosts motivation</a:t>
            </a:r>
            <a:r>
              <a:rPr lang="en-GB" dirty="0"/>
              <a:t> - High engagement is often linked to feeling valued, supported, and recognised by management.</a:t>
            </a:r>
            <a:endParaRPr dirty="0"/>
          </a:p>
          <a:p>
            <a:pPr>
              <a:lnSpc>
                <a:spcPct val="100000"/>
              </a:lnSpc>
            </a:pPr>
            <a:r>
              <a:rPr dirty="0"/>
              <a:t>Better real-time </a:t>
            </a:r>
            <a:r>
              <a:rPr dirty="0" err="1"/>
              <a:t>decis</a:t>
            </a:r>
            <a:r>
              <a:rPr lang="en-GB" dirty="0"/>
              <a:t>ions  - Capable and engaged staff deliver more consistent, personalised, and responsive service.</a:t>
            </a:r>
            <a:endParaRPr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9" y="365127"/>
            <a:ext cx="8468591" cy="1325563"/>
          </a:xfrm>
        </p:spPr>
        <p:txBody>
          <a:bodyPr/>
          <a:lstStyle/>
          <a:p>
            <a:r>
              <a:rPr b="1" dirty="0"/>
              <a:t>Service Consistency</a:t>
            </a:r>
          </a:p>
        </p:txBody>
      </p:sp>
      <p:sp>
        <p:nvSpPr>
          <p:cNvPr id="3" name="Content Placeholder 2"/>
          <p:cNvSpPr>
            <a:spLocks noGrp="1"/>
          </p:cNvSpPr>
          <p:nvPr>
            <p:ph idx="1"/>
          </p:nvPr>
        </p:nvSpPr>
        <p:spPr>
          <a:xfrm>
            <a:off x="150668" y="1690690"/>
            <a:ext cx="7886700" cy="3640897"/>
          </a:xfrm>
        </p:spPr>
        <p:txBody>
          <a:bodyPr/>
          <a:lstStyle/>
          <a:p>
            <a:pPr>
              <a:lnSpc>
                <a:spcPct val="100000"/>
              </a:lnSpc>
            </a:pPr>
            <a:r>
              <a:rPr lang="en-GB" dirty="0"/>
              <a:t>Service consistency refers to the organisation’s ability to deliver the same standard and quality of service across all touchpoints, staff members, and time periods. Consistency is fundamental to meeting guest expectations and building trust.</a:t>
            </a:r>
          </a:p>
          <a:p>
            <a:pPr>
              <a:lnSpc>
                <a:spcPct val="100000"/>
              </a:lnSpc>
            </a:pPr>
            <a:r>
              <a:rPr dirty="0" err="1"/>
              <a:t>Standardised</a:t>
            </a:r>
            <a:r>
              <a:rPr dirty="0"/>
              <a:t> training</a:t>
            </a:r>
            <a:r>
              <a:rPr lang="en-GB" dirty="0"/>
              <a:t> - Standardisation supports efficiency while allowing room for appropriate personalisation.</a:t>
            </a:r>
            <a:endParaRPr dirty="0"/>
          </a:p>
          <a:p>
            <a:pPr>
              <a:lnSpc>
                <a:spcPct val="100000"/>
              </a:lnSpc>
            </a:pPr>
            <a:r>
              <a:rPr dirty="0"/>
              <a:t>Clear procedures</a:t>
            </a:r>
            <a:r>
              <a:rPr lang="en-GB" dirty="0"/>
              <a:t> - Consistency is most challenging during busy periods, staff shortages, or unexpected disruptions.</a:t>
            </a:r>
            <a:endParaRPr dirty="0"/>
          </a:p>
          <a:p>
            <a:pPr>
              <a:lnSpc>
                <a:spcPct val="100000"/>
              </a:lnSpc>
            </a:pPr>
            <a:r>
              <a:rPr dirty="0"/>
              <a:t>Reliable guest experience</a:t>
            </a:r>
            <a:r>
              <a:rPr lang="en-GB" dirty="0"/>
              <a:t> - Experienced and well-trained staff contribute to smoother, more reliable service delivery.</a:t>
            </a:r>
            <a:endParaRPr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910" y="448254"/>
            <a:ext cx="7886700" cy="1325563"/>
          </a:xfrm>
        </p:spPr>
        <p:txBody>
          <a:bodyPr/>
          <a:lstStyle/>
          <a:p>
            <a:r>
              <a:rPr b="1" dirty="0"/>
              <a:t>Service Philosophy</a:t>
            </a:r>
          </a:p>
        </p:txBody>
      </p:sp>
      <p:sp>
        <p:nvSpPr>
          <p:cNvPr id="3" name="Content Placeholder 2"/>
          <p:cNvSpPr>
            <a:spLocks noGrp="1"/>
          </p:cNvSpPr>
          <p:nvPr>
            <p:ph idx="1"/>
          </p:nvPr>
        </p:nvSpPr>
        <p:spPr>
          <a:xfrm>
            <a:off x="140278" y="1608551"/>
            <a:ext cx="4634345" cy="4397394"/>
          </a:xfrm>
        </p:spPr>
        <p:txBody>
          <a:bodyPr>
            <a:normAutofit/>
          </a:bodyPr>
          <a:lstStyle/>
          <a:p>
            <a:pPr>
              <a:lnSpc>
                <a:spcPct val="100000"/>
              </a:lnSpc>
            </a:pPr>
            <a:r>
              <a:rPr lang="en-GB" dirty="0"/>
              <a:t>A service philosophy is a set of guiding beliefs and values that define how an organisation delivers service and interacts with guests. It shapes employee behaviour, decision-making, and the overall guest experience by establishing what the organisation stands for and how service should be delivered.</a:t>
            </a:r>
          </a:p>
          <a:p>
            <a:r>
              <a:rPr dirty="0"/>
              <a:t>HR embeds values</a:t>
            </a:r>
          </a:p>
          <a:p>
            <a:r>
              <a:rPr dirty="0"/>
              <a:t>Aligns staff with brand</a:t>
            </a:r>
          </a:p>
          <a:p>
            <a:r>
              <a:rPr dirty="0"/>
              <a:t>Supports customer expectations</a:t>
            </a:r>
          </a:p>
        </p:txBody>
      </p:sp>
      <p:sp>
        <p:nvSpPr>
          <p:cNvPr id="6" name="TextBox 5">
            <a:extLst>
              <a:ext uri="{FF2B5EF4-FFF2-40B4-BE49-F238E27FC236}">
                <a16:creationId xmlns:a16="http://schemas.microsoft.com/office/drawing/2014/main" id="{B9E074FE-2525-0082-E250-B0955D775D51}"/>
              </a:ext>
            </a:extLst>
          </p:cNvPr>
          <p:cNvSpPr txBox="1"/>
          <p:nvPr/>
        </p:nvSpPr>
        <p:spPr>
          <a:xfrm>
            <a:off x="4810991" y="1670908"/>
            <a:ext cx="4057650" cy="1754326"/>
          </a:xfrm>
          <a:prstGeom prst="rect">
            <a:avLst/>
          </a:prstGeom>
          <a:noFill/>
        </p:spPr>
        <p:txBody>
          <a:bodyPr wrap="square">
            <a:spAutoFit/>
          </a:bodyPr>
          <a:lstStyle/>
          <a:p>
            <a:r>
              <a:rPr lang="en-GB" dirty="0"/>
              <a:t>The Ritz-Carlton Hotel Service Philosophy:</a:t>
            </a:r>
          </a:p>
          <a:p>
            <a:r>
              <a:rPr lang="en-GB" dirty="0"/>
              <a:t>“Ladies and Gentlemen serving Ladies and Gentlemen.”</a:t>
            </a:r>
          </a:p>
          <a:p>
            <a:r>
              <a:rPr lang="en-GB" dirty="0"/>
              <a:t>Emphasises mutual respect between staff and guests.</a:t>
            </a:r>
          </a:p>
        </p:txBody>
      </p:sp>
      <p:sp>
        <p:nvSpPr>
          <p:cNvPr id="8" name="TextBox 7">
            <a:extLst>
              <a:ext uri="{FF2B5EF4-FFF2-40B4-BE49-F238E27FC236}">
                <a16:creationId xmlns:a16="http://schemas.microsoft.com/office/drawing/2014/main" id="{055C9C0C-FDEC-7A1B-9775-8FE911E4835C}"/>
              </a:ext>
            </a:extLst>
          </p:cNvPr>
          <p:cNvSpPr txBox="1"/>
          <p:nvPr/>
        </p:nvSpPr>
        <p:spPr>
          <a:xfrm>
            <a:off x="4852555" y="3741146"/>
            <a:ext cx="4057650" cy="1754326"/>
          </a:xfrm>
          <a:prstGeom prst="rect">
            <a:avLst/>
          </a:prstGeom>
          <a:noFill/>
        </p:spPr>
        <p:txBody>
          <a:bodyPr wrap="square">
            <a:spAutoFit/>
          </a:bodyPr>
          <a:lstStyle/>
          <a:p>
            <a:r>
              <a:rPr lang="en-GB" dirty="0"/>
              <a:t>Four Seasons Hotels Philosophy:</a:t>
            </a:r>
          </a:p>
          <a:p>
            <a:r>
              <a:rPr lang="en-GB" dirty="0"/>
              <a:t>“We treat others as we wish to be treated.”</a:t>
            </a:r>
          </a:p>
          <a:p>
            <a:r>
              <a:rPr lang="en-GB" dirty="0"/>
              <a:t>Strong emphasis on employee well-being, believing staff satisfaction leads to guest satisfaction.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1325563"/>
          </a:xfrm>
        </p:spPr>
        <p:txBody>
          <a:bodyPr anchor="ctr">
            <a:normAutofit/>
          </a:bodyPr>
          <a:lstStyle/>
          <a:p>
            <a:r>
              <a:rPr b="1" dirty="0"/>
              <a:t>Risks &amp; Limitations</a:t>
            </a:r>
          </a:p>
        </p:txBody>
      </p:sp>
      <p:graphicFrame>
        <p:nvGraphicFramePr>
          <p:cNvPr id="5" name="Content Placeholder 2">
            <a:extLst>
              <a:ext uri="{FF2B5EF4-FFF2-40B4-BE49-F238E27FC236}">
                <a16:creationId xmlns:a16="http://schemas.microsoft.com/office/drawing/2014/main" id="{874E7E68-9341-D44F-F2B7-F52ACC931A15}"/>
              </a:ext>
            </a:extLst>
          </p:cNvPr>
          <p:cNvGraphicFramePr>
            <a:graphicFrameLocks noGrp="1"/>
          </p:cNvGraphicFramePr>
          <p:nvPr>
            <p:ph idx="1"/>
            <p:extLst>
              <p:ext uri="{D42A27DB-BD31-4B8C-83A1-F6EECF244321}">
                <p14:modId xmlns:p14="http://schemas.microsoft.com/office/powerpoint/2010/main" val="714768637"/>
              </p:ext>
            </p:extLst>
          </p:nvPr>
        </p:nvGraphicFramePr>
        <p:xfrm>
          <a:off x="628650" y="1825627"/>
          <a:ext cx="7886700" cy="36408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1325563"/>
          </a:xfrm>
        </p:spPr>
        <p:txBody>
          <a:bodyPr anchor="ctr">
            <a:normAutofit/>
          </a:bodyPr>
          <a:lstStyle/>
          <a:p>
            <a:r>
              <a:rPr dirty="0"/>
              <a:t>Measuring Success</a:t>
            </a:r>
          </a:p>
        </p:txBody>
      </p:sp>
      <p:sp>
        <p:nvSpPr>
          <p:cNvPr id="3" name="Content Placeholder 2"/>
          <p:cNvSpPr>
            <a:spLocks noGrp="1"/>
          </p:cNvSpPr>
          <p:nvPr>
            <p:ph sz="half" idx="1"/>
          </p:nvPr>
        </p:nvSpPr>
        <p:spPr>
          <a:xfrm>
            <a:off x="628650" y="1825625"/>
            <a:ext cx="3867150" cy="3809862"/>
          </a:xfrm>
        </p:spPr>
        <p:txBody>
          <a:bodyPr>
            <a:normAutofit/>
          </a:bodyPr>
          <a:lstStyle/>
          <a:p>
            <a:r>
              <a:rPr dirty="0"/>
              <a:t>Turnover rates</a:t>
            </a:r>
          </a:p>
          <a:p>
            <a:r>
              <a:rPr dirty="0"/>
              <a:t>Engagement scores</a:t>
            </a:r>
          </a:p>
          <a:p>
            <a:r>
              <a:rPr dirty="0"/>
              <a:t>Guest satisfaction</a:t>
            </a:r>
          </a:p>
          <a:p>
            <a:r>
              <a:rPr dirty="0"/>
              <a:t>Online reviews</a:t>
            </a:r>
            <a:endParaRPr lang="en-GB" dirty="0"/>
          </a:p>
          <a:p>
            <a:endParaRPr lang="en-GB" dirty="0"/>
          </a:p>
          <a:p>
            <a:pPr marL="0" indent="0">
              <a:buNone/>
            </a:pPr>
            <a:r>
              <a:rPr lang="en-GB" dirty="0"/>
              <a:t>Evaluation</a:t>
            </a:r>
          </a:p>
          <a:p>
            <a:r>
              <a:rPr lang="en-GB" dirty="0"/>
              <a:t>Monitor KPIs regularly</a:t>
            </a:r>
          </a:p>
          <a:p>
            <a:r>
              <a:rPr lang="en-GB" dirty="0"/>
              <a:t>Use feedback to improve</a:t>
            </a:r>
          </a:p>
          <a:p>
            <a:r>
              <a:rPr lang="en-GB" dirty="0"/>
              <a:t>Adapt HR strategies</a:t>
            </a:r>
            <a:endParaRPr dirty="0"/>
          </a:p>
        </p:txBody>
      </p:sp>
      <p:pic>
        <p:nvPicPr>
          <p:cNvPr id="4" name="Picture 3">
            <a:extLst>
              <a:ext uri="{FF2B5EF4-FFF2-40B4-BE49-F238E27FC236}">
                <a16:creationId xmlns:a16="http://schemas.microsoft.com/office/drawing/2014/main" id="{EB0E5F83-58DE-38F6-0211-56F00C65AB96}"/>
              </a:ext>
            </a:extLst>
          </p:cNvPr>
          <p:cNvPicPr>
            <a:picLocks noChangeAspect="1"/>
          </p:cNvPicPr>
          <p:nvPr/>
        </p:nvPicPr>
        <p:blipFill>
          <a:blip r:embed="rId2"/>
          <a:srcRect l="3880" r="19232" b="2"/>
          <a:stretch>
            <a:fillRect/>
          </a:stretch>
        </p:blipFill>
        <p:spPr>
          <a:xfrm>
            <a:off x="4648200" y="1825625"/>
            <a:ext cx="3867150" cy="3809862"/>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1325563"/>
          </a:xfrm>
        </p:spPr>
        <p:txBody>
          <a:bodyPr anchor="ctr">
            <a:normAutofit/>
          </a:bodyPr>
          <a:lstStyle/>
          <a:p>
            <a:r>
              <a:rPr b="1" dirty="0"/>
              <a:t>Advisory Operational Plan in HR</a:t>
            </a:r>
          </a:p>
        </p:txBody>
      </p:sp>
      <p:graphicFrame>
        <p:nvGraphicFramePr>
          <p:cNvPr id="5" name="Content Placeholder 2">
            <a:extLst>
              <a:ext uri="{FF2B5EF4-FFF2-40B4-BE49-F238E27FC236}">
                <a16:creationId xmlns:a16="http://schemas.microsoft.com/office/drawing/2014/main" id="{94241558-FBC3-A7B3-F3F2-BC03C9F1E26F}"/>
              </a:ext>
            </a:extLst>
          </p:cNvPr>
          <p:cNvGraphicFramePr>
            <a:graphicFrameLocks noGrp="1"/>
          </p:cNvGraphicFramePr>
          <p:nvPr>
            <p:ph idx="1"/>
          </p:nvPr>
        </p:nvGraphicFramePr>
        <p:xfrm>
          <a:off x="628650" y="1825627"/>
          <a:ext cx="7886700" cy="36408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1325563"/>
          </a:xfrm>
        </p:spPr>
        <p:txBody>
          <a:bodyPr anchor="ctr">
            <a:normAutofit/>
          </a:bodyPr>
          <a:lstStyle/>
          <a:p>
            <a:r>
              <a:t>What is an Advisory Operational Plan?</a:t>
            </a:r>
          </a:p>
        </p:txBody>
      </p:sp>
      <p:graphicFrame>
        <p:nvGraphicFramePr>
          <p:cNvPr id="5" name="Content Placeholder 2">
            <a:extLst>
              <a:ext uri="{FF2B5EF4-FFF2-40B4-BE49-F238E27FC236}">
                <a16:creationId xmlns:a16="http://schemas.microsoft.com/office/drawing/2014/main" id="{286C277E-4539-5C39-DCC5-DB471FFF7BEC}"/>
              </a:ext>
            </a:extLst>
          </p:cNvPr>
          <p:cNvGraphicFramePr>
            <a:graphicFrameLocks noGrp="1"/>
          </p:cNvGraphicFramePr>
          <p:nvPr>
            <p:ph idx="1"/>
          </p:nvPr>
        </p:nvGraphicFramePr>
        <p:xfrm>
          <a:off x="628650" y="1825627"/>
          <a:ext cx="7886700" cy="36408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3527C-63EF-E9EA-87C2-5F5D5E9AD42B}"/>
              </a:ext>
            </a:extLst>
          </p:cNvPr>
          <p:cNvSpPr>
            <a:spLocks noGrp="1"/>
          </p:cNvSpPr>
          <p:nvPr>
            <p:ph type="title"/>
          </p:nvPr>
        </p:nvSpPr>
        <p:spPr/>
        <p:txBody>
          <a:bodyPr/>
          <a:lstStyle/>
          <a:p>
            <a:r>
              <a:rPr lang="en-GB" b="1" dirty="0"/>
              <a:t>Advisory Operational Plan (Core Section)</a:t>
            </a:r>
            <a:br>
              <a:rPr lang="en-GB" dirty="0"/>
            </a:br>
            <a:endParaRPr lang="en-GB" dirty="0"/>
          </a:p>
        </p:txBody>
      </p:sp>
      <p:sp>
        <p:nvSpPr>
          <p:cNvPr id="3" name="Content Placeholder 2">
            <a:extLst>
              <a:ext uri="{FF2B5EF4-FFF2-40B4-BE49-F238E27FC236}">
                <a16:creationId xmlns:a16="http://schemas.microsoft.com/office/drawing/2014/main" id="{514C653D-3E6B-7FBB-24A2-93681848D400}"/>
              </a:ext>
            </a:extLst>
          </p:cNvPr>
          <p:cNvSpPr>
            <a:spLocks noGrp="1"/>
          </p:cNvSpPr>
          <p:nvPr>
            <p:ph idx="1"/>
          </p:nvPr>
        </p:nvSpPr>
        <p:spPr/>
        <p:txBody>
          <a:bodyPr/>
          <a:lstStyle/>
          <a:p>
            <a:r>
              <a:rPr lang="en-GB" dirty="0"/>
              <a:t>This is the main deliverable.</a:t>
            </a:r>
          </a:p>
          <a:p>
            <a:r>
              <a:rPr lang="en-GB" dirty="0"/>
              <a:t>Include:</a:t>
            </a:r>
          </a:p>
          <a:p>
            <a:pPr lvl="0"/>
            <a:r>
              <a:rPr lang="en-GB" b="1" dirty="0"/>
              <a:t>Objectives</a:t>
            </a:r>
            <a:r>
              <a:rPr lang="en-GB" dirty="0"/>
              <a:t> (what the plan aims to achieve)</a:t>
            </a:r>
          </a:p>
          <a:p>
            <a:pPr lvl="0"/>
            <a:r>
              <a:rPr lang="en-GB" b="1" dirty="0"/>
              <a:t>Key actions / strategies</a:t>
            </a:r>
            <a:endParaRPr lang="en-GB" dirty="0"/>
          </a:p>
          <a:p>
            <a:pPr lvl="0"/>
            <a:r>
              <a:rPr lang="en-GB" b="1" dirty="0"/>
              <a:t>Who is responsible</a:t>
            </a:r>
            <a:endParaRPr lang="en-GB" dirty="0"/>
          </a:p>
          <a:p>
            <a:pPr lvl="0"/>
            <a:r>
              <a:rPr lang="en-GB" b="1" dirty="0"/>
              <a:t>Timeline</a:t>
            </a:r>
            <a:endParaRPr lang="en-GB" dirty="0"/>
          </a:p>
          <a:p>
            <a:pPr lvl="0"/>
            <a:r>
              <a:rPr lang="en-GB" b="1" dirty="0"/>
              <a:t>Resources required</a:t>
            </a:r>
            <a:endParaRPr lang="en-GB" dirty="0"/>
          </a:p>
          <a:p>
            <a:pPr lvl="0"/>
            <a:r>
              <a:rPr lang="en-GB" b="1" dirty="0"/>
              <a:t>Expected outcomes</a:t>
            </a:r>
            <a:endParaRPr lang="en-GB" dirty="0"/>
          </a:p>
          <a:p>
            <a:endParaRPr lang="en-GB" dirty="0"/>
          </a:p>
        </p:txBody>
      </p:sp>
    </p:spTree>
    <p:extLst>
      <p:ext uri="{BB962C8B-B14F-4D97-AF65-F5344CB8AC3E}">
        <p14:creationId xmlns:p14="http://schemas.microsoft.com/office/powerpoint/2010/main" val="30977874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Assignment Task</a:t>
            </a:r>
          </a:p>
        </p:txBody>
      </p:sp>
      <p:sp>
        <p:nvSpPr>
          <p:cNvPr id="3" name="Content Placeholder 2"/>
          <p:cNvSpPr>
            <a:spLocks noGrp="1"/>
          </p:cNvSpPr>
          <p:nvPr>
            <p:ph idx="1"/>
          </p:nvPr>
        </p:nvSpPr>
        <p:spPr/>
        <p:txBody>
          <a:bodyPr>
            <a:normAutofit/>
          </a:bodyPr>
          <a:lstStyle/>
          <a:p>
            <a:r>
              <a:rPr lang="en-GB" sz="2400" dirty="0"/>
              <a:t>Using your </a:t>
            </a:r>
            <a:r>
              <a:rPr lang="en-GB" sz="2400" b="1" dirty="0"/>
              <a:t>chosen project (hotel / resort / tourism business)</a:t>
            </a:r>
            <a:r>
              <a:rPr lang="en-GB" sz="2400" dirty="0"/>
              <a:t>,</a:t>
            </a:r>
          </a:p>
          <a:p>
            <a:r>
              <a:rPr sz="2400" dirty="0"/>
              <a:t>Select ONE HR area and develop an Advisory Operational Plan.</a:t>
            </a:r>
          </a:p>
          <a:p>
            <a:r>
              <a:rPr sz="2400" dirty="0"/>
              <a:t>Focus on identifying an issue and recommending practical solutions for management.</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1. </a:t>
            </a:r>
            <a:r>
              <a:rPr b="1" dirty="0"/>
              <a:t>Recruitment</a:t>
            </a:r>
          </a:p>
        </p:txBody>
      </p:sp>
      <p:sp>
        <p:nvSpPr>
          <p:cNvPr id="3" name="Content Placeholder 2"/>
          <p:cNvSpPr>
            <a:spLocks noGrp="1"/>
          </p:cNvSpPr>
          <p:nvPr>
            <p:ph idx="1"/>
          </p:nvPr>
        </p:nvSpPr>
        <p:spPr>
          <a:xfrm>
            <a:off x="235963" y="1690690"/>
            <a:ext cx="7886700" cy="3640897"/>
          </a:xfrm>
        </p:spPr>
        <p:txBody>
          <a:bodyPr/>
          <a:lstStyle/>
          <a:p>
            <a:r>
              <a:rPr dirty="0"/>
              <a:t>Focus: How an </a:t>
            </a:r>
            <a:r>
              <a:rPr dirty="0" err="1"/>
              <a:t>organisation</a:t>
            </a:r>
            <a:r>
              <a:rPr dirty="0"/>
              <a:t> attracts and selects employees.</a:t>
            </a:r>
          </a:p>
          <a:p>
            <a:endParaRPr dirty="0"/>
          </a:p>
          <a:p>
            <a:r>
              <a:rPr dirty="0"/>
              <a:t>Possible issues:</a:t>
            </a:r>
            <a:endParaRPr lang="en-GB" dirty="0"/>
          </a:p>
          <a:p>
            <a:endParaRPr dirty="0"/>
          </a:p>
          <a:p>
            <a:pPr marL="0" indent="0">
              <a:buNone/>
            </a:pPr>
            <a:r>
              <a:rPr dirty="0"/>
              <a:t>• Slow hiring process</a:t>
            </a:r>
          </a:p>
          <a:p>
            <a:pPr marL="0" indent="0">
              <a:buNone/>
            </a:pPr>
            <a:r>
              <a:rPr dirty="0"/>
              <a:t>• Difficulty attracting skilled candidates</a:t>
            </a:r>
          </a:p>
          <a:p>
            <a:pPr marL="0" indent="0">
              <a:buNone/>
            </a:pPr>
            <a:r>
              <a:rPr dirty="0"/>
              <a:t>• Lack of diversity</a:t>
            </a:r>
          </a:p>
          <a:p>
            <a:r>
              <a:rPr lang="en-GB" dirty="0"/>
              <a:t>Using digital recruitment tools</a:t>
            </a:r>
            <a:endParaRPr dirty="0"/>
          </a:p>
        </p:txBody>
      </p:sp>
      <p:pic>
        <p:nvPicPr>
          <p:cNvPr id="4" name="Picture 3">
            <a:extLst>
              <a:ext uri="{FF2B5EF4-FFF2-40B4-BE49-F238E27FC236}">
                <a16:creationId xmlns:a16="http://schemas.microsoft.com/office/drawing/2014/main" id="{79F0CF13-8DDA-CBB8-30D6-5F00D6965CA3}"/>
              </a:ext>
            </a:extLst>
          </p:cNvPr>
          <p:cNvPicPr>
            <a:picLocks noChangeAspect="1"/>
          </p:cNvPicPr>
          <p:nvPr/>
        </p:nvPicPr>
        <p:blipFill>
          <a:blip r:embed="rId2"/>
          <a:stretch>
            <a:fillRect/>
          </a:stretch>
        </p:blipFill>
        <p:spPr>
          <a:xfrm>
            <a:off x="4981351" y="3016253"/>
            <a:ext cx="3926686" cy="2619885"/>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937" y="6099"/>
            <a:ext cx="7886700" cy="1325563"/>
          </a:xfrm>
        </p:spPr>
        <p:txBody>
          <a:bodyPr/>
          <a:lstStyle/>
          <a:p>
            <a:r>
              <a:rPr dirty="0"/>
              <a:t>2. On-Boarding</a:t>
            </a:r>
            <a:r>
              <a:rPr lang="en-GB" dirty="0"/>
              <a:t> / training </a:t>
            </a:r>
            <a:endParaRPr dirty="0"/>
          </a:p>
        </p:txBody>
      </p:sp>
      <p:sp>
        <p:nvSpPr>
          <p:cNvPr id="3" name="Content Placeholder 2"/>
          <p:cNvSpPr>
            <a:spLocks noGrp="1"/>
          </p:cNvSpPr>
          <p:nvPr>
            <p:ph idx="1"/>
          </p:nvPr>
        </p:nvSpPr>
        <p:spPr>
          <a:xfrm>
            <a:off x="106937" y="1690690"/>
            <a:ext cx="7886700" cy="3640897"/>
          </a:xfrm>
        </p:spPr>
        <p:txBody>
          <a:bodyPr>
            <a:normAutofit lnSpcReduction="10000"/>
          </a:bodyPr>
          <a:lstStyle/>
          <a:p>
            <a:pPr marL="0" indent="0">
              <a:buNone/>
            </a:pPr>
            <a:r>
              <a:rPr dirty="0"/>
              <a:t>How new employees are introduced and integrated.</a:t>
            </a:r>
          </a:p>
          <a:p>
            <a:endParaRPr dirty="0"/>
          </a:p>
          <a:p>
            <a:pPr marL="0" indent="0">
              <a:buNone/>
            </a:pPr>
            <a:r>
              <a:rPr dirty="0"/>
              <a:t>Possible issues:</a:t>
            </a:r>
          </a:p>
          <a:p>
            <a:pPr marL="0" indent="0">
              <a:buNone/>
            </a:pPr>
            <a:r>
              <a:rPr dirty="0"/>
              <a:t>• High early employee turnover</a:t>
            </a:r>
          </a:p>
          <a:p>
            <a:pPr marL="0" indent="0">
              <a:buNone/>
            </a:pPr>
            <a:r>
              <a:rPr dirty="0"/>
              <a:t>• Lack of structured orientation</a:t>
            </a:r>
            <a:endParaRPr lang="en-GB" dirty="0"/>
          </a:p>
          <a:p>
            <a:r>
              <a:rPr lang="en-GB" dirty="0"/>
              <a:t>Mentors / team leaders </a:t>
            </a:r>
          </a:p>
          <a:p>
            <a:r>
              <a:rPr lang="en-GB" dirty="0" err="1"/>
              <a:t>Trainnng</a:t>
            </a:r>
            <a:r>
              <a:rPr lang="en-GB" dirty="0"/>
              <a:t> programmes</a:t>
            </a:r>
            <a:endParaRPr dirty="0"/>
          </a:p>
          <a:p>
            <a:pPr marL="0" indent="0">
              <a:buNone/>
            </a:pPr>
            <a:endParaRPr dirty="0"/>
          </a:p>
          <a:p>
            <a:pPr marL="0" indent="0">
              <a:buNone/>
            </a:pPr>
            <a:r>
              <a:rPr dirty="0"/>
              <a:t>Example :</a:t>
            </a:r>
          </a:p>
          <a:p>
            <a:pPr marL="0" indent="0">
              <a:buNone/>
            </a:pPr>
            <a:r>
              <a:rPr dirty="0"/>
              <a:t>Create a structured 30‑day onboarding </a:t>
            </a:r>
            <a:r>
              <a:rPr dirty="0" err="1"/>
              <a:t>programme</a:t>
            </a:r>
            <a:r>
              <a:rPr dirty="0"/>
              <a:t> with mentoring.</a:t>
            </a:r>
          </a:p>
        </p:txBody>
      </p:sp>
      <p:pic>
        <p:nvPicPr>
          <p:cNvPr id="4" name="Picture 3">
            <a:extLst>
              <a:ext uri="{FF2B5EF4-FFF2-40B4-BE49-F238E27FC236}">
                <a16:creationId xmlns:a16="http://schemas.microsoft.com/office/drawing/2014/main" id="{D9D2E3A4-B170-4D8B-55C6-6F5DB13BB1CE}"/>
              </a:ext>
            </a:extLst>
          </p:cNvPr>
          <p:cNvPicPr>
            <a:picLocks noChangeAspect="1"/>
          </p:cNvPicPr>
          <p:nvPr/>
        </p:nvPicPr>
        <p:blipFill>
          <a:blip r:embed="rId2"/>
          <a:stretch>
            <a:fillRect/>
          </a:stretch>
        </p:blipFill>
        <p:spPr>
          <a:xfrm>
            <a:off x="5245178" y="2464988"/>
            <a:ext cx="3427598" cy="1928024"/>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09493"/>
            <a:ext cx="7886700" cy="1325563"/>
          </a:xfrm>
        </p:spPr>
        <p:txBody>
          <a:bodyPr/>
          <a:lstStyle/>
          <a:p>
            <a:r>
              <a:rPr dirty="0"/>
              <a:t>3. Talent Development</a:t>
            </a:r>
          </a:p>
        </p:txBody>
      </p:sp>
      <p:sp>
        <p:nvSpPr>
          <p:cNvPr id="3" name="Content Placeholder 2"/>
          <p:cNvSpPr>
            <a:spLocks noGrp="1"/>
          </p:cNvSpPr>
          <p:nvPr>
            <p:ph idx="1"/>
          </p:nvPr>
        </p:nvSpPr>
        <p:spPr>
          <a:xfrm>
            <a:off x="117808" y="1524579"/>
            <a:ext cx="7886700" cy="3640897"/>
          </a:xfrm>
        </p:spPr>
        <p:txBody>
          <a:bodyPr>
            <a:normAutofit lnSpcReduction="10000"/>
          </a:bodyPr>
          <a:lstStyle/>
          <a:p>
            <a:pPr marL="0" indent="0">
              <a:buNone/>
            </a:pPr>
            <a:r>
              <a:rPr dirty="0"/>
              <a:t>Focus: Developing employee skills and career growth.</a:t>
            </a:r>
          </a:p>
          <a:p>
            <a:pPr marL="0" indent="0">
              <a:buNone/>
            </a:pPr>
            <a:endParaRPr dirty="0"/>
          </a:p>
          <a:p>
            <a:pPr marL="0" indent="0">
              <a:buNone/>
            </a:pPr>
            <a:r>
              <a:rPr dirty="0"/>
              <a:t>Possible issues:</a:t>
            </a:r>
          </a:p>
          <a:p>
            <a:pPr marL="0" indent="0">
              <a:buNone/>
            </a:pPr>
            <a:r>
              <a:rPr dirty="0"/>
              <a:t>• Skills gaps</a:t>
            </a:r>
          </a:p>
          <a:p>
            <a:pPr marL="0" indent="0">
              <a:buNone/>
            </a:pPr>
            <a:r>
              <a:rPr dirty="0"/>
              <a:t>• Lack of leadership pipeline</a:t>
            </a:r>
            <a:endParaRPr lang="en-GB" dirty="0"/>
          </a:p>
          <a:p>
            <a:r>
              <a:rPr lang="en-GB" dirty="0"/>
              <a:t>Low employee engagement</a:t>
            </a:r>
            <a:endParaRPr dirty="0"/>
          </a:p>
          <a:p>
            <a:pPr marL="0" indent="0">
              <a:buNone/>
            </a:pPr>
            <a:endParaRPr dirty="0"/>
          </a:p>
          <a:p>
            <a:pPr marL="0" indent="0">
              <a:buNone/>
            </a:pPr>
            <a:r>
              <a:rPr dirty="0"/>
              <a:t>Example recommendation:</a:t>
            </a:r>
          </a:p>
          <a:p>
            <a:r>
              <a:rPr dirty="0"/>
              <a:t>Introduce c</a:t>
            </a:r>
            <a:r>
              <a:rPr lang="en-GB" dirty="0"/>
              <a:t>o</a:t>
            </a:r>
            <a:r>
              <a:rPr dirty="0" err="1"/>
              <a:t>ntinuous</a:t>
            </a:r>
            <a:r>
              <a:rPr dirty="0"/>
              <a:t> learning and leadership training </a:t>
            </a:r>
            <a:r>
              <a:rPr dirty="0" err="1"/>
              <a:t>programmes</a:t>
            </a:r>
            <a:r>
              <a:rPr dirty="0"/>
              <a:t>.</a:t>
            </a:r>
            <a:endParaRPr lang="en-GB" dirty="0"/>
          </a:p>
          <a:p>
            <a:r>
              <a:rPr lang="en-GB" dirty="0"/>
              <a:t>Teambuilding opportunities </a:t>
            </a:r>
            <a:endParaRPr dirty="0"/>
          </a:p>
        </p:txBody>
      </p:sp>
      <p:pic>
        <p:nvPicPr>
          <p:cNvPr id="4" name="Picture 3">
            <a:extLst>
              <a:ext uri="{FF2B5EF4-FFF2-40B4-BE49-F238E27FC236}">
                <a16:creationId xmlns:a16="http://schemas.microsoft.com/office/drawing/2014/main" id="{4831FB20-3D44-0622-19DD-C055178CBD29}"/>
              </a:ext>
            </a:extLst>
          </p:cNvPr>
          <p:cNvPicPr>
            <a:picLocks noChangeAspect="1"/>
          </p:cNvPicPr>
          <p:nvPr/>
        </p:nvPicPr>
        <p:blipFill>
          <a:blip r:embed="rId2"/>
          <a:stretch>
            <a:fillRect/>
          </a:stretch>
        </p:blipFill>
        <p:spPr>
          <a:xfrm>
            <a:off x="5149810" y="2069320"/>
            <a:ext cx="3797845" cy="2136288"/>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767" y="55182"/>
            <a:ext cx="7886700" cy="1325563"/>
          </a:xfrm>
        </p:spPr>
        <p:txBody>
          <a:bodyPr/>
          <a:lstStyle/>
          <a:p>
            <a:r>
              <a:rPr dirty="0"/>
              <a:t>4. Workforce Planning</a:t>
            </a:r>
          </a:p>
        </p:txBody>
      </p:sp>
      <p:sp>
        <p:nvSpPr>
          <p:cNvPr id="3" name="Content Placeholder 2"/>
          <p:cNvSpPr>
            <a:spLocks noGrp="1"/>
          </p:cNvSpPr>
          <p:nvPr>
            <p:ph idx="1"/>
          </p:nvPr>
        </p:nvSpPr>
        <p:spPr>
          <a:xfrm>
            <a:off x="73278" y="1202938"/>
            <a:ext cx="7886700" cy="3640897"/>
          </a:xfrm>
        </p:spPr>
        <p:txBody>
          <a:bodyPr>
            <a:normAutofit fontScale="92500" lnSpcReduction="10000"/>
          </a:bodyPr>
          <a:lstStyle/>
          <a:p>
            <a:pPr marL="0" indent="0">
              <a:buNone/>
            </a:pPr>
            <a:r>
              <a:rPr dirty="0"/>
              <a:t>Focus: Ensuring the </a:t>
            </a:r>
            <a:r>
              <a:rPr dirty="0" err="1"/>
              <a:t>organisation</a:t>
            </a:r>
            <a:r>
              <a:rPr dirty="0"/>
              <a:t> has the right number of employees with the right skills.</a:t>
            </a:r>
          </a:p>
          <a:p>
            <a:pPr marL="0" indent="0">
              <a:buNone/>
            </a:pPr>
            <a:endParaRPr dirty="0"/>
          </a:p>
          <a:p>
            <a:pPr marL="0" indent="0">
              <a:buNone/>
            </a:pPr>
            <a:r>
              <a:rPr dirty="0"/>
              <a:t>Possible issues:</a:t>
            </a:r>
          </a:p>
          <a:p>
            <a:pPr marL="0" indent="0">
              <a:buNone/>
            </a:pPr>
            <a:r>
              <a:rPr dirty="0"/>
              <a:t>• Staff shortages during peak periods</a:t>
            </a:r>
          </a:p>
          <a:p>
            <a:pPr marL="0" indent="0">
              <a:buNone/>
            </a:pPr>
            <a:r>
              <a:rPr dirty="0"/>
              <a:t>• Poor scheduling</a:t>
            </a:r>
            <a:endParaRPr lang="en-GB" dirty="0"/>
          </a:p>
          <a:p>
            <a:r>
              <a:rPr lang="en-GB" dirty="0"/>
              <a:t>High overtime costs</a:t>
            </a:r>
            <a:endParaRPr dirty="0"/>
          </a:p>
          <a:p>
            <a:pPr marL="0" indent="0">
              <a:buNone/>
            </a:pPr>
            <a:endParaRPr lang="en-GB" dirty="0"/>
          </a:p>
          <a:p>
            <a:pPr marL="0" indent="0">
              <a:buNone/>
            </a:pPr>
            <a:endParaRPr dirty="0"/>
          </a:p>
          <a:p>
            <a:pPr marL="0" indent="0">
              <a:buNone/>
            </a:pPr>
            <a:r>
              <a:rPr dirty="0"/>
              <a:t>Example recommendation:</a:t>
            </a:r>
          </a:p>
          <a:p>
            <a:pPr marL="0" indent="0">
              <a:buNone/>
            </a:pPr>
            <a:r>
              <a:rPr dirty="0"/>
              <a:t>Use forecasting tools and seasonal staffing strategies.</a:t>
            </a:r>
          </a:p>
        </p:txBody>
      </p:sp>
      <p:pic>
        <p:nvPicPr>
          <p:cNvPr id="4" name="Picture 3">
            <a:extLst>
              <a:ext uri="{FF2B5EF4-FFF2-40B4-BE49-F238E27FC236}">
                <a16:creationId xmlns:a16="http://schemas.microsoft.com/office/drawing/2014/main" id="{F6E628AB-04C9-1E1E-E986-5313920C6DB1}"/>
              </a:ext>
            </a:extLst>
          </p:cNvPr>
          <p:cNvPicPr>
            <a:picLocks noChangeAspect="1"/>
          </p:cNvPicPr>
          <p:nvPr/>
        </p:nvPicPr>
        <p:blipFill>
          <a:blip r:embed="rId2"/>
          <a:stretch>
            <a:fillRect/>
          </a:stretch>
        </p:blipFill>
        <p:spPr>
          <a:xfrm>
            <a:off x="4733300" y="1834469"/>
            <a:ext cx="4225576" cy="2377833"/>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328" y="129515"/>
            <a:ext cx="7886700" cy="1325563"/>
          </a:xfrm>
        </p:spPr>
        <p:txBody>
          <a:bodyPr/>
          <a:lstStyle/>
          <a:p>
            <a:r>
              <a:rPr b="1" dirty="0"/>
              <a:t>5. Compensation &amp; Benefits</a:t>
            </a:r>
          </a:p>
        </p:txBody>
      </p:sp>
      <p:sp>
        <p:nvSpPr>
          <p:cNvPr id="3" name="Content Placeholder 2"/>
          <p:cNvSpPr>
            <a:spLocks noGrp="1"/>
          </p:cNvSpPr>
          <p:nvPr>
            <p:ph idx="1"/>
          </p:nvPr>
        </p:nvSpPr>
        <p:spPr>
          <a:xfrm>
            <a:off x="68118" y="1440536"/>
            <a:ext cx="4316593" cy="3629827"/>
          </a:xfrm>
        </p:spPr>
        <p:txBody>
          <a:bodyPr>
            <a:normAutofit fontScale="92500" lnSpcReduction="10000"/>
          </a:bodyPr>
          <a:lstStyle/>
          <a:p>
            <a:pPr marL="0" indent="0">
              <a:buNone/>
            </a:pPr>
            <a:r>
              <a:rPr dirty="0"/>
              <a:t>Focus: Employee pay, rewards, and benefits.</a:t>
            </a:r>
          </a:p>
          <a:p>
            <a:pPr marL="0" indent="0">
              <a:buNone/>
            </a:pPr>
            <a:endParaRPr dirty="0"/>
          </a:p>
          <a:p>
            <a:pPr marL="0" indent="0">
              <a:buNone/>
            </a:pPr>
            <a:r>
              <a:rPr dirty="0"/>
              <a:t>Possible issues:</a:t>
            </a:r>
          </a:p>
          <a:p>
            <a:pPr marL="0" indent="0">
              <a:buNone/>
            </a:pPr>
            <a:r>
              <a:rPr dirty="0"/>
              <a:t>• Low retention due to pay</a:t>
            </a:r>
          </a:p>
          <a:p>
            <a:pPr marL="0" indent="0">
              <a:buNone/>
            </a:pPr>
            <a:r>
              <a:rPr dirty="0"/>
              <a:t>• Uncompetitive benefits</a:t>
            </a:r>
            <a:endParaRPr lang="en-GB" dirty="0"/>
          </a:p>
          <a:p>
            <a:r>
              <a:rPr lang="en-GB" dirty="0"/>
              <a:t>Lack of performance incentives</a:t>
            </a:r>
            <a:endParaRPr dirty="0"/>
          </a:p>
          <a:p>
            <a:pPr marL="0" indent="0">
              <a:buNone/>
            </a:pPr>
            <a:endParaRPr dirty="0"/>
          </a:p>
          <a:p>
            <a:pPr marL="0" indent="0">
              <a:buNone/>
            </a:pPr>
            <a:r>
              <a:rPr dirty="0"/>
              <a:t>Example recommendation:</a:t>
            </a:r>
          </a:p>
          <a:p>
            <a:pPr marL="0" indent="0">
              <a:buNone/>
            </a:pPr>
            <a:r>
              <a:rPr dirty="0"/>
              <a:t>Introduce performance-based bonuses and flexible benefits.</a:t>
            </a:r>
          </a:p>
        </p:txBody>
      </p:sp>
      <p:pic>
        <p:nvPicPr>
          <p:cNvPr id="4" name="Picture 3">
            <a:extLst>
              <a:ext uri="{FF2B5EF4-FFF2-40B4-BE49-F238E27FC236}">
                <a16:creationId xmlns:a16="http://schemas.microsoft.com/office/drawing/2014/main" id="{589B8375-EF61-CDAA-B9D0-0DCD0AB6103A}"/>
              </a:ext>
            </a:extLst>
          </p:cNvPr>
          <p:cNvPicPr>
            <a:picLocks noChangeAspect="1"/>
          </p:cNvPicPr>
          <p:nvPr/>
        </p:nvPicPr>
        <p:blipFill>
          <a:blip r:embed="rId2"/>
          <a:stretch>
            <a:fillRect/>
          </a:stretch>
        </p:blipFill>
        <p:spPr>
          <a:xfrm>
            <a:off x="4380662" y="-177314"/>
            <a:ext cx="4572000" cy="6858000"/>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229" y="65913"/>
            <a:ext cx="7886700" cy="1325563"/>
          </a:xfrm>
        </p:spPr>
        <p:txBody>
          <a:bodyPr/>
          <a:lstStyle/>
          <a:p>
            <a:r>
              <a:rPr b="1" dirty="0"/>
              <a:t>6. Performance Management</a:t>
            </a:r>
          </a:p>
        </p:txBody>
      </p:sp>
      <p:sp>
        <p:nvSpPr>
          <p:cNvPr id="3" name="Content Placeholder 2"/>
          <p:cNvSpPr>
            <a:spLocks noGrp="1"/>
          </p:cNvSpPr>
          <p:nvPr>
            <p:ph idx="1"/>
          </p:nvPr>
        </p:nvSpPr>
        <p:spPr>
          <a:xfrm>
            <a:off x="45229" y="1230986"/>
            <a:ext cx="7886700" cy="5366158"/>
          </a:xfrm>
        </p:spPr>
        <p:txBody>
          <a:bodyPr>
            <a:normAutofit/>
          </a:bodyPr>
          <a:lstStyle/>
          <a:p>
            <a:pPr marL="0" indent="0">
              <a:buNone/>
            </a:pPr>
            <a:r>
              <a:rPr sz="2000" b="1" dirty="0"/>
              <a:t>Focus: </a:t>
            </a:r>
            <a:r>
              <a:rPr sz="2000" dirty="0"/>
              <a:t>Monitoring and improving employee performance.</a:t>
            </a:r>
          </a:p>
          <a:p>
            <a:pPr marL="0" indent="0">
              <a:buNone/>
            </a:pPr>
            <a:endParaRPr sz="2000" dirty="0"/>
          </a:p>
          <a:p>
            <a:pPr marL="0" indent="0">
              <a:buNone/>
            </a:pPr>
            <a:r>
              <a:rPr sz="2000" dirty="0"/>
              <a:t>Possible issues:</a:t>
            </a:r>
          </a:p>
          <a:p>
            <a:pPr marL="0" indent="0">
              <a:buNone/>
            </a:pPr>
            <a:r>
              <a:rPr sz="2000" dirty="0"/>
              <a:t>• Lack of feedback</a:t>
            </a:r>
          </a:p>
          <a:p>
            <a:pPr marL="0" indent="0">
              <a:buNone/>
            </a:pPr>
            <a:r>
              <a:rPr sz="2000" dirty="0"/>
              <a:t>• Unclear performance goals</a:t>
            </a:r>
            <a:endParaRPr lang="en-GB" sz="2000" dirty="0"/>
          </a:p>
          <a:p>
            <a:r>
              <a:rPr lang="en-GB" sz="2000" dirty="0"/>
              <a:t>Infrequent reviews</a:t>
            </a:r>
            <a:endParaRPr sz="2000" dirty="0"/>
          </a:p>
          <a:p>
            <a:pPr marL="0" indent="0">
              <a:buNone/>
            </a:pPr>
            <a:endParaRPr lang="en-GB" sz="2000" dirty="0"/>
          </a:p>
          <a:p>
            <a:pPr marL="0" indent="0">
              <a:buNone/>
            </a:pPr>
            <a:endParaRPr lang="en-GB" sz="2000" dirty="0"/>
          </a:p>
          <a:p>
            <a:pPr marL="0" indent="0">
              <a:buNone/>
            </a:pPr>
            <a:endParaRPr sz="2000" dirty="0"/>
          </a:p>
          <a:p>
            <a:pPr marL="0" indent="0">
              <a:buNone/>
            </a:pPr>
            <a:r>
              <a:rPr sz="2000" dirty="0"/>
              <a:t>Example recommendation:</a:t>
            </a:r>
          </a:p>
          <a:p>
            <a:r>
              <a:rPr sz="2000" dirty="0"/>
              <a:t>Implement quarterly performance reviews and goal tracking.</a:t>
            </a:r>
          </a:p>
        </p:txBody>
      </p:sp>
      <p:pic>
        <p:nvPicPr>
          <p:cNvPr id="4" name="Picture 3">
            <a:extLst>
              <a:ext uri="{FF2B5EF4-FFF2-40B4-BE49-F238E27FC236}">
                <a16:creationId xmlns:a16="http://schemas.microsoft.com/office/drawing/2014/main" id="{9A659EED-639F-3994-8BBD-2ABCF100DF82}"/>
              </a:ext>
            </a:extLst>
          </p:cNvPr>
          <p:cNvPicPr>
            <a:picLocks noChangeAspect="1"/>
          </p:cNvPicPr>
          <p:nvPr/>
        </p:nvPicPr>
        <p:blipFill>
          <a:blip r:embed="rId2"/>
          <a:stretch>
            <a:fillRect/>
          </a:stretch>
        </p:blipFill>
        <p:spPr>
          <a:xfrm>
            <a:off x="4840103" y="2187827"/>
            <a:ext cx="3897327" cy="2292545"/>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Choosing the Right Topic</a:t>
            </a:r>
          </a:p>
        </p:txBody>
      </p:sp>
      <p:sp>
        <p:nvSpPr>
          <p:cNvPr id="3" name="Content Placeholder 2"/>
          <p:cNvSpPr>
            <a:spLocks noGrp="1"/>
          </p:cNvSpPr>
          <p:nvPr>
            <p:ph idx="1"/>
          </p:nvPr>
        </p:nvSpPr>
        <p:spPr/>
        <p:txBody>
          <a:bodyPr/>
          <a:lstStyle/>
          <a:p>
            <a:r>
              <a:t>Easier topics: Recruitment, On-Boarding, Performance Management</a:t>
            </a:r>
          </a:p>
          <a:p>
            <a:endParaRPr/>
          </a:p>
          <a:p>
            <a:r>
              <a:t>More strategic topics: Workforce Planning, Talent Development</a:t>
            </a:r>
          </a:p>
          <a:p>
            <a:endParaRPr/>
          </a:p>
          <a:p>
            <a:r>
              <a:t>Best for retention discussions: Compensation &amp; Benefits</a:t>
            </a:r>
          </a:p>
        </p:txBody>
      </p:sp>
    </p:spTree>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498064A0-E616-447C-9579-DC13241DC401}" vid="{BC3CF857-6F1D-478F-A928-B9D8215FC413}"/>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0</TotalTime>
  <Words>1114</Words>
  <Application>Microsoft Office PowerPoint</Application>
  <PresentationFormat>On-screen Show (4:3)</PresentationFormat>
  <Paragraphs>192</Paragraphs>
  <Slides>26</Slides>
  <Notes>0</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26</vt:i4>
      </vt:variant>
    </vt:vector>
  </HeadingPairs>
  <TitlesOfParts>
    <vt:vector size="32" baseType="lpstr">
      <vt:lpstr>Arial</vt:lpstr>
      <vt:lpstr>Calibri</vt:lpstr>
      <vt:lpstr>Calibri Light</vt:lpstr>
      <vt:lpstr>Theme1</vt:lpstr>
      <vt:lpstr>Accessible 2</vt:lpstr>
      <vt:lpstr>Sub Title 1</vt:lpstr>
      <vt:lpstr>HR Theories &amp; Service Impact</vt:lpstr>
      <vt:lpstr>Service-Profit Chain</vt:lpstr>
      <vt:lpstr>Human Capital Theory</vt:lpstr>
      <vt:lpstr>Psychological Contract</vt:lpstr>
      <vt:lpstr>Motivation Theories</vt:lpstr>
      <vt:lpstr>PowerPoint Presentation</vt:lpstr>
      <vt:lpstr>HPWS - High‑Performance Work Systems </vt:lpstr>
      <vt:lpstr>Talent Management</vt:lpstr>
      <vt:lpstr>Impact on Guest Experience</vt:lpstr>
      <vt:lpstr>Impact on Guest Experience</vt:lpstr>
      <vt:lpstr>Staff Capability &amp; Engagement</vt:lpstr>
      <vt:lpstr>Service Consistency</vt:lpstr>
      <vt:lpstr>Service Philosophy</vt:lpstr>
      <vt:lpstr>Risks &amp; Limitations</vt:lpstr>
      <vt:lpstr>Measuring Success</vt:lpstr>
      <vt:lpstr>Advisory Operational Plan in HR</vt:lpstr>
      <vt:lpstr>What is an Advisory Operational Plan?</vt:lpstr>
      <vt:lpstr>Advisory Operational Plan (Core Section) </vt:lpstr>
      <vt:lpstr>Assignment Task</vt:lpstr>
      <vt:lpstr>1. Recruitment</vt:lpstr>
      <vt:lpstr>2. On-Boarding / training </vt:lpstr>
      <vt:lpstr>3. Talent Development</vt:lpstr>
      <vt:lpstr>4. Workforce Planning</vt:lpstr>
      <vt:lpstr>5. Compensation &amp; Benefits</vt:lpstr>
      <vt:lpstr>6. Performance Management</vt:lpstr>
      <vt:lpstr>Choosing the Right Topic</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Deborah Jenkins</cp:lastModifiedBy>
  <cp:revision>2</cp:revision>
  <dcterms:created xsi:type="dcterms:W3CDTF">2013-01-27T09:14:16Z</dcterms:created>
  <dcterms:modified xsi:type="dcterms:W3CDTF">2026-04-20T07:44:32Z</dcterms:modified>
  <cp:category/>
</cp:coreProperties>
</file>