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61"/>
  </p:notesMasterIdLst>
  <p:sldIdLst>
    <p:sldId id="719" r:id="rId24"/>
    <p:sldId id="301" r:id="rId25"/>
    <p:sldId id="302" r:id="rId26"/>
    <p:sldId id="835" r:id="rId27"/>
    <p:sldId id="947" r:id="rId28"/>
    <p:sldId id="946" r:id="rId29"/>
    <p:sldId id="948" r:id="rId30"/>
    <p:sldId id="949" r:id="rId31"/>
    <p:sldId id="950" r:id="rId32"/>
    <p:sldId id="951" r:id="rId33"/>
    <p:sldId id="952" r:id="rId34"/>
    <p:sldId id="953" r:id="rId35"/>
    <p:sldId id="954" r:id="rId36"/>
    <p:sldId id="955" r:id="rId37"/>
    <p:sldId id="956" r:id="rId38"/>
    <p:sldId id="957" r:id="rId39"/>
    <p:sldId id="958" r:id="rId40"/>
    <p:sldId id="959" r:id="rId41"/>
    <p:sldId id="960" r:id="rId42"/>
    <p:sldId id="961" r:id="rId43"/>
    <p:sldId id="962" r:id="rId44"/>
    <p:sldId id="963" r:id="rId45"/>
    <p:sldId id="964" r:id="rId46"/>
    <p:sldId id="976" r:id="rId47"/>
    <p:sldId id="965" r:id="rId48"/>
    <p:sldId id="966" r:id="rId49"/>
    <p:sldId id="967" r:id="rId50"/>
    <p:sldId id="968" r:id="rId51"/>
    <p:sldId id="969" r:id="rId52"/>
    <p:sldId id="970" r:id="rId53"/>
    <p:sldId id="971" r:id="rId54"/>
    <p:sldId id="972" r:id="rId55"/>
    <p:sldId id="973" r:id="rId56"/>
    <p:sldId id="975" r:id="rId57"/>
    <p:sldId id="974" r:id="rId58"/>
    <p:sldId id="977" r:id="rId59"/>
    <p:sldId id="721"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E7AE5E-462C-4C56-A617-945ABACFB179}" v="169" dt="2023-03-20T08:32:34.7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82"/>
    <p:restoredTop sz="92628" autoAdjust="0"/>
  </p:normalViewPr>
  <p:slideViewPr>
    <p:cSldViewPr snapToGrid="0">
      <p:cViewPr varScale="1">
        <p:scale>
          <a:sx n="96" d="100"/>
          <a:sy n="96" d="100"/>
        </p:scale>
        <p:origin x="117" y="18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slide" Target="slides/slide32.xml"/><Relationship Id="rId63"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microsoft.com/office/2016/11/relationships/changesInfo" Target="changesInfos/changesInfo1.xml"/><Relationship Id="rId5" Type="http://schemas.openxmlformats.org/officeDocument/2006/relationships/slideMaster" Target="slideMasters/slideMaster2.xml"/><Relationship Id="rId61" Type="http://schemas.openxmlformats.org/officeDocument/2006/relationships/notesMaster" Target="notesMasters/notesMaster1.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microsoft.com/office/2015/10/relationships/revisionInfo" Target="revisionInfo.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40E7AE5E-462C-4C56-A617-945ABACFB179}"/>
    <pc:docChg chg="undo custSel addSld delSld modSld sldOrd">
      <pc:chgData name="Stalin Jacob Wilson Packia Dhas" userId="050d7d71-3621-4503-95e8-1c9a9d962492" providerId="ADAL" clId="{40E7AE5E-462C-4C56-A617-945ABACFB179}" dt="2023-03-20T09:09:56.129" v="2413" actId="1076"/>
      <pc:docMkLst>
        <pc:docMk/>
      </pc:docMkLst>
      <pc:sldChg chg="modSp mod">
        <pc:chgData name="Stalin Jacob Wilson Packia Dhas" userId="050d7d71-3621-4503-95e8-1c9a9d962492" providerId="ADAL" clId="{40E7AE5E-462C-4C56-A617-945ABACFB179}" dt="2023-03-20T08:16:37.356" v="2059" actId="27636"/>
        <pc:sldMkLst>
          <pc:docMk/>
          <pc:sldMk cId="3657130640" sldId="301"/>
        </pc:sldMkLst>
        <pc:spChg chg="mod">
          <ac:chgData name="Stalin Jacob Wilson Packia Dhas" userId="050d7d71-3621-4503-95e8-1c9a9d962492" providerId="ADAL" clId="{40E7AE5E-462C-4C56-A617-945ABACFB179}" dt="2023-03-20T08:16:37.356" v="2059" actId="27636"/>
          <ac:spMkLst>
            <pc:docMk/>
            <pc:sldMk cId="3657130640" sldId="301"/>
            <ac:spMk id="3" creationId="{00000000-0000-0000-0000-000000000000}"/>
          </ac:spMkLst>
        </pc:spChg>
      </pc:sldChg>
      <pc:sldChg chg="modSp mod">
        <pc:chgData name="Stalin Jacob Wilson Packia Dhas" userId="050d7d71-3621-4503-95e8-1c9a9d962492" providerId="ADAL" clId="{40E7AE5E-462C-4C56-A617-945ABACFB179}" dt="2023-03-20T08:18:10.169" v="2175" actId="20577"/>
        <pc:sldMkLst>
          <pc:docMk/>
          <pc:sldMk cId="3192266062" sldId="302"/>
        </pc:sldMkLst>
        <pc:spChg chg="mod">
          <ac:chgData name="Stalin Jacob Wilson Packia Dhas" userId="050d7d71-3621-4503-95e8-1c9a9d962492" providerId="ADAL" clId="{40E7AE5E-462C-4C56-A617-945ABACFB179}" dt="2023-03-20T08:18:10.169" v="2175" actId="20577"/>
          <ac:spMkLst>
            <pc:docMk/>
            <pc:sldMk cId="3192266062" sldId="302"/>
            <ac:spMk id="3" creationId="{00000000-0000-0000-0000-000000000000}"/>
          </ac:spMkLst>
        </pc:spChg>
        <pc:spChg chg="mod">
          <ac:chgData name="Stalin Jacob Wilson Packia Dhas" userId="050d7d71-3621-4503-95e8-1c9a9d962492" providerId="ADAL" clId="{40E7AE5E-462C-4C56-A617-945ABACFB179}" dt="2023-03-19T22:59:13.425" v="3" actId="20577"/>
          <ac:spMkLst>
            <pc:docMk/>
            <pc:sldMk cId="3192266062" sldId="302"/>
            <ac:spMk id="4" creationId="{B7C3BA83-DFFF-457C-32C5-B0990E246EC3}"/>
          </ac:spMkLst>
        </pc:spChg>
      </pc:sldChg>
      <pc:sldChg chg="modSp mod">
        <pc:chgData name="Stalin Jacob Wilson Packia Dhas" userId="050d7d71-3621-4503-95e8-1c9a9d962492" providerId="ADAL" clId="{40E7AE5E-462C-4C56-A617-945ABACFB179}" dt="2023-03-19T22:59:08.824" v="1" actId="20577"/>
        <pc:sldMkLst>
          <pc:docMk/>
          <pc:sldMk cId="3119007398" sldId="719"/>
        </pc:sldMkLst>
        <pc:spChg chg="mod">
          <ac:chgData name="Stalin Jacob Wilson Packia Dhas" userId="050d7d71-3621-4503-95e8-1c9a9d962492" providerId="ADAL" clId="{40E7AE5E-462C-4C56-A617-945ABACFB179}" dt="2023-03-19T22:59:08.824" v="1" actId="20577"/>
          <ac:spMkLst>
            <pc:docMk/>
            <pc:sldMk cId="3119007398" sldId="719"/>
            <ac:spMk id="2" creationId="{5AF40EAB-6954-8B5E-C784-2A455332F66A}"/>
          </ac:spMkLst>
        </pc:spChg>
      </pc:sldChg>
      <pc:sldChg chg="delSp modSp mod">
        <pc:chgData name="Stalin Jacob Wilson Packia Dhas" userId="050d7d71-3621-4503-95e8-1c9a9d962492" providerId="ADAL" clId="{40E7AE5E-462C-4C56-A617-945ABACFB179}" dt="2023-03-20T04:38:51.667" v="505" actId="20577"/>
        <pc:sldMkLst>
          <pc:docMk/>
          <pc:sldMk cId="1619884069" sldId="835"/>
        </pc:sldMkLst>
        <pc:spChg chg="mod">
          <ac:chgData name="Stalin Jacob Wilson Packia Dhas" userId="050d7d71-3621-4503-95e8-1c9a9d962492" providerId="ADAL" clId="{40E7AE5E-462C-4C56-A617-945ABACFB179}" dt="2023-03-20T04:17:54.830" v="20" actId="20577"/>
          <ac:spMkLst>
            <pc:docMk/>
            <pc:sldMk cId="1619884069" sldId="835"/>
            <ac:spMk id="2" creationId="{00000000-0000-0000-0000-000000000000}"/>
          </ac:spMkLst>
        </pc:spChg>
        <pc:spChg chg="mod">
          <ac:chgData name="Stalin Jacob Wilson Packia Dhas" userId="050d7d71-3621-4503-95e8-1c9a9d962492" providerId="ADAL" clId="{40E7AE5E-462C-4C56-A617-945ABACFB179}" dt="2023-03-20T04:38:51.667" v="505" actId="20577"/>
          <ac:spMkLst>
            <pc:docMk/>
            <pc:sldMk cId="1619884069" sldId="835"/>
            <ac:spMk id="3" creationId="{00000000-0000-0000-0000-000000000000}"/>
          </ac:spMkLst>
        </pc:spChg>
        <pc:picChg chg="del">
          <ac:chgData name="Stalin Jacob Wilson Packia Dhas" userId="050d7d71-3621-4503-95e8-1c9a9d962492" providerId="ADAL" clId="{40E7AE5E-462C-4C56-A617-945ABACFB179}" dt="2023-03-19T23:00:56.739" v="4" actId="478"/>
          <ac:picMkLst>
            <pc:docMk/>
            <pc:sldMk cId="1619884069" sldId="835"/>
            <ac:picMk id="9" creationId="{4AC25BDE-F953-115C-3883-2E7AC93807FB}"/>
          </ac:picMkLst>
        </pc:picChg>
      </pc:sldChg>
      <pc:sldChg chg="del">
        <pc:chgData name="Stalin Jacob Wilson Packia Dhas" userId="050d7d71-3621-4503-95e8-1c9a9d962492" providerId="ADAL" clId="{40E7AE5E-462C-4C56-A617-945ABACFB179}" dt="2023-03-20T06:02:11.822" v="1261" actId="47"/>
        <pc:sldMkLst>
          <pc:docMk/>
          <pc:sldMk cId="2426589055" sldId="924"/>
        </pc:sldMkLst>
      </pc:sldChg>
      <pc:sldChg chg="del">
        <pc:chgData name="Stalin Jacob Wilson Packia Dhas" userId="050d7d71-3621-4503-95e8-1c9a9d962492" providerId="ADAL" clId="{40E7AE5E-462C-4C56-A617-945ABACFB179}" dt="2023-03-20T06:02:12.352" v="1262" actId="47"/>
        <pc:sldMkLst>
          <pc:docMk/>
          <pc:sldMk cId="3823765410" sldId="925"/>
        </pc:sldMkLst>
      </pc:sldChg>
      <pc:sldChg chg="del">
        <pc:chgData name="Stalin Jacob Wilson Packia Dhas" userId="050d7d71-3621-4503-95e8-1c9a9d962492" providerId="ADAL" clId="{40E7AE5E-462C-4C56-A617-945ABACFB179}" dt="2023-03-20T06:02:14.727" v="1265" actId="47"/>
        <pc:sldMkLst>
          <pc:docMk/>
          <pc:sldMk cId="1161387748" sldId="926"/>
        </pc:sldMkLst>
      </pc:sldChg>
      <pc:sldChg chg="del">
        <pc:chgData name="Stalin Jacob Wilson Packia Dhas" userId="050d7d71-3621-4503-95e8-1c9a9d962492" providerId="ADAL" clId="{40E7AE5E-462C-4C56-A617-945ABACFB179}" dt="2023-03-20T06:02:20.548" v="1276" actId="47"/>
        <pc:sldMkLst>
          <pc:docMk/>
          <pc:sldMk cId="3183905860" sldId="927"/>
        </pc:sldMkLst>
      </pc:sldChg>
      <pc:sldChg chg="del">
        <pc:chgData name="Stalin Jacob Wilson Packia Dhas" userId="050d7d71-3621-4503-95e8-1c9a9d962492" providerId="ADAL" clId="{40E7AE5E-462C-4C56-A617-945ABACFB179}" dt="2023-03-20T06:02:25.683" v="1279" actId="47"/>
        <pc:sldMkLst>
          <pc:docMk/>
          <pc:sldMk cId="1001461483" sldId="928"/>
        </pc:sldMkLst>
      </pc:sldChg>
      <pc:sldChg chg="del">
        <pc:chgData name="Stalin Jacob Wilson Packia Dhas" userId="050d7d71-3621-4503-95e8-1c9a9d962492" providerId="ADAL" clId="{40E7AE5E-462C-4C56-A617-945ABACFB179}" dt="2023-03-20T06:02:13.223" v="1263" actId="47"/>
        <pc:sldMkLst>
          <pc:docMk/>
          <pc:sldMk cId="1522871143" sldId="929"/>
        </pc:sldMkLst>
      </pc:sldChg>
      <pc:sldChg chg="del">
        <pc:chgData name="Stalin Jacob Wilson Packia Dhas" userId="050d7d71-3621-4503-95e8-1c9a9d962492" providerId="ADAL" clId="{40E7AE5E-462C-4C56-A617-945ABACFB179}" dt="2023-03-20T06:02:14.105" v="1264" actId="47"/>
        <pc:sldMkLst>
          <pc:docMk/>
          <pc:sldMk cId="1660130378" sldId="930"/>
        </pc:sldMkLst>
      </pc:sldChg>
      <pc:sldChg chg="del">
        <pc:chgData name="Stalin Jacob Wilson Packia Dhas" userId="050d7d71-3621-4503-95e8-1c9a9d962492" providerId="ADAL" clId="{40E7AE5E-462C-4C56-A617-945ABACFB179}" dt="2023-03-20T06:02:17.416" v="1274" actId="47"/>
        <pc:sldMkLst>
          <pc:docMk/>
          <pc:sldMk cId="580492110" sldId="931"/>
        </pc:sldMkLst>
      </pc:sldChg>
      <pc:sldChg chg="del">
        <pc:chgData name="Stalin Jacob Wilson Packia Dhas" userId="050d7d71-3621-4503-95e8-1c9a9d962492" providerId="ADAL" clId="{40E7AE5E-462C-4C56-A617-945ABACFB179}" dt="2023-03-20T06:02:15.315" v="1267" actId="47"/>
        <pc:sldMkLst>
          <pc:docMk/>
          <pc:sldMk cId="1201180361" sldId="932"/>
        </pc:sldMkLst>
      </pc:sldChg>
      <pc:sldChg chg="del">
        <pc:chgData name="Stalin Jacob Wilson Packia Dhas" userId="050d7d71-3621-4503-95e8-1c9a9d962492" providerId="ADAL" clId="{40E7AE5E-462C-4C56-A617-945ABACFB179}" dt="2023-03-20T06:02:15.150" v="1266" actId="47"/>
        <pc:sldMkLst>
          <pc:docMk/>
          <pc:sldMk cId="3241501402" sldId="933"/>
        </pc:sldMkLst>
      </pc:sldChg>
      <pc:sldChg chg="del">
        <pc:chgData name="Stalin Jacob Wilson Packia Dhas" userId="050d7d71-3621-4503-95e8-1c9a9d962492" providerId="ADAL" clId="{40E7AE5E-462C-4C56-A617-945ABACFB179}" dt="2023-03-20T06:02:15.338" v="1268" actId="47"/>
        <pc:sldMkLst>
          <pc:docMk/>
          <pc:sldMk cId="2237575299" sldId="934"/>
        </pc:sldMkLst>
      </pc:sldChg>
      <pc:sldChg chg="del">
        <pc:chgData name="Stalin Jacob Wilson Packia Dhas" userId="050d7d71-3621-4503-95e8-1c9a9d962492" providerId="ADAL" clId="{40E7AE5E-462C-4C56-A617-945ABACFB179}" dt="2023-03-20T06:02:15.567" v="1269" actId="47"/>
        <pc:sldMkLst>
          <pc:docMk/>
          <pc:sldMk cId="2460098639" sldId="935"/>
        </pc:sldMkLst>
      </pc:sldChg>
      <pc:sldChg chg="del">
        <pc:chgData name="Stalin Jacob Wilson Packia Dhas" userId="050d7d71-3621-4503-95e8-1c9a9d962492" providerId="ADAL" clId="{40E7AE5E-462C-4C56-A617-945ABACFB179}" dt="2023-03-20T06:02:16.603" v="1271" actId="47"/>
        <pc:sldMkLst>
          <pc:docMk/>
          <pc:sldMk cId="1780059494" sldId="936"/>
        </pc:sldMkLst>
      </pc:sldChg>
      <pc:sldChg chg="del">
        <pc:chgData name="Stalin Jacob Wilson Packia Dhas" userId="050d7d71-3621-4503-95e8-1c9a9d962492" providerId="ADAL" clId="{40E7AE5E-462C-4C56-A617-945ABACFB179}" dt="2023-03-20T06:02:17.018" v="1272" actId="47"/>
        <pc:sldMkLst>
          <pc:docMk/>
          <pc:sldMk cId="3612629655" sldId="937"/>
        </pc:sldMkLst>
      </pc:sldChg>
      <pc:sldChg chg="del">
        <pc:chgData name="Stalin Jacob Wilson Packia Dhas" userId="050d7d71-3621-4503-95e8-1c9a9d962492" providerId="ADAL" clId="{40E7AE5E-462C-4C56-A617-945ABACFB179}" dt="2023-03-20T06:02:16.143" v="1270" actId="47"/>
        <pc:sldMkLst>
          <pc:docMk/>
          <pc:sldMk cId="726970427" sldId="938"/>
        </pc:sldMkLst>
      </pc:sldChg>
      <pc:sldChg chg="del">
        <pc:chgData name="Stalin Jacob Wilson Packia Dhas" userId="050d7d71-3621-4503-95e8-1c9a9d962492" providerId="ADAL" clId="{40E7AE5E-462C-4C56-A617-945ABACFB179}" dt="2023-03-20T06:02:17.216" v="1273" actId="47"/>
        <pc:sldMkLst>
          <pc:docMk/>
          <pc:sldMk cId="183641709" sldId="940"/>
        </pc:sldMkLst>
      </pc:sldChg>
      <pc:sldChg chg="del">
        <pc:chgData name="Stalin Jacob Wilson Packia Dhas" userId="050d7d71-3621-4503-95e8-1c9a9d962492" providerId="ADAL" clId="{40E7AE5E-462C-4C56-A617-945ABACFB179}" dt="2023-03-20T06:02:19.472" v="1275" actId="47"/>
        <pc:sldMkLst>
          <pc:docMk/>
          <pc:sldMk cId="3900380387" sldId="941"/>
        </pc:sldMkLst>
      </pc:sldChg>
      <pc:sldChg chg="del">
        <pc:chgData name="Stalin Jacob Wilson Packia Dhas" userId="050d7d71-3621-4503-95e8-1c9a9d962492" providerId="ADAL" clId="{40E7AE5E-462C-4C56-A617-945ABACFB179}" dt="2023-03-20T06:02:24.378" v="1277" actId="47"/>
        <pc:sldMkLst>
          <pc:docMk/>
          <pc:sldMk cId="1951495021" sldId="942"/>
        </pc:sldMkLst>
      </pc:sldChg>
      <pc:sldChg chg="del">
        <pc:chgData name="Stalin Jacob Wilson Packia Dhas" userId="050d7d71-3621-4503-95e8-1c9a9d962492" providerId="ADAL" clId="{40E7AE5E-462C-4C56-A617-945ABACFB179}" dt="2023-03-20T06:02:25.158" v="1278" actId="47"/>
        <pc:sldMkLst>
          <pc:docMk/>
          <pc:sldMk cId="3216834545" sldId="943"/>
        </pc:sldMkLst>
      </pc:sldChg>
      <pc:sldChg chg="del">
        <pc:chgData name="Stalin Jacob Wilson Packia Dhas" userId="050d7d71-3621-4503-95e8-1c9a9d962492" providerId="ADAL" clId="{40E7AE5E-462C-4C56-A617-945ABACFB179}" dt="2023-03-20T06:02:29.425" v="1281" actId="47"/>
        <pc:sldMkLst>
          <pc:docMk/>
          <pc:sldMk cId="3446821880" sldId="944"/>
        </pc:sldMkLst>
      </pc:sldChg>
      <pc:sldChg chg="del">
        <pc:chgData name="Stalin Jacob Wilson Packia Dhas" userId="050d7d71-3621-4503-95e8-1c9a9d962492" providerId="ADAL" clId="{40E7AE5E-462C-4C56-A617-945ABACFB179}" dt="2023-03-20T06:02:27.125" v="1280" actId="47"/>
        <pc:sldMkLst>
          <pc:docMk/>
          <pc:sldMk cId="3285088584" sldId="945"/>
        </pc:sldMkLst>
      </pc:sldChg>
      <pc:sldChg chg="addSp modSp add mod ord">
        <pc:chgData name="Stalin Jacob Wilson Packia Dhas" userId="050d7d71-3621-4503-95e8-1c9a9d962492" providerId="ADAL" clId="{40E7AE5E-462C-4C56-A617-945ABACFB179}" dt="2023-03-20T04:41:24.659" v="524"/>
        <pc:sldMkLst>
          <pc:docMk/>
          <pc:sldMk cId="3715804366" sldId="946"/>
        </pc:sldMkLst>
        <pc:spChg chg="mod">
          <ac:chgData name="Stalin Jacob Wilson Packia Dhas" userId="050d7d71-3621-4503-95e8-1c9a9d962492" providerId="ADAL" clId="{40E7AE5E-462C-4C56-A617-945ABACFB179}" dt="2023-03-20T04:27:48.272" v="439" actId="20577"/>
          <ac:spMkLst>
            <pc:docMk/>
            <pc:sldMk cId="3715804366" sldId="946"/>
            <ac:spMk id="2" creationId="{00000000-0000-0000-0000-000000000000}"/>
          </ac:spMkLst>
        </pc:spChg>
        <pc:spChg chg="mod">
          <ac:chgData name="Stalin Jacob Wilson Packia Dhas" userId="050d7d71-3621-4503-95e8-1c9a9d962492" providerId="ADAL" clId="{40E7AE5E-462C-4C56-A617-945ABACFB179}" dt="2023-03-20T04:28:27.803" v="473" actId="20577"/>
          <ac:spMkLst>
            <pc:docMk/>
            <pc:sldMk cId="3715804366" sldId="946"/>
            <ac:spMk id="3" creationId="{00000000-0000-0000-0000-000000000000}"/>
          </ac:spMkLst>
        </pc:spChg>
        <pc:picChg chg="add mod">
          <ac:chgData name="Stalin Jacob Wilson Packia Dhas" userId="050d7d71-3621-4503-95e8-1c9a9d962492" providerId="ADAL" clId="{40E7AE5E-462C-4C56-A617-945ABACFB179}" dt="2023-03-20T04:29:57.038" v="475" actId="1076"/>
          <ac:picMkLst>
            <pc:docMk/>
            <pc:sldMk cId="3715804366" sldId="946"/>
            <ac:picMk id="5" creationId="{F6D1AA8C-FE15-ED77-2079-5E57A68419F6}"/>
          </ac:picMkLst>
        </pc:picChg>
      </pc:sldChg>
      <pc:sldChg chg="delSp modSp add mod">
        <pc:chgData name="Stalin Jacob Wilson Packia Dhas" userId="050d7d71-3621-4503-95e8-1c9a9d962492" providerId="ADAL" clId="{40E7AE5E-462C-4C56-A617-945ABACFB179}" dt="2023-03-20T08:18:48.460" v="2176" actId="20577"/>
        <pc:sldMkLst>
          <pc:docMk/>
          <pc:sldMk cId="1750506523" sldId="947"/>
        </pc:sldMkLst>
        <pc:spChg chg="mod">
          <ac:chgData name="Stalin Jacob Wilson Packia Dhas" userId="050d7d71-3621-4503-95e8-1c9a9d962492" providerId="ADAL" clId="{40E7AE5E-462C-4C56-A617-945ABACFB179}" dt="2023-03-20T08:18:48.460" v="2176" actId="20577"/>
          <ac:spMkLst>
            <pc:docMk/>
            <pc:sldMk cId="1750506523" sldId="947"/>
            <ac:spMk id="3" creationId="{00000000-0000-0000-0000-000000000000}"/>
          </ac:spMkLst>
        </pc:spChg>
        <pc:picChg chg="del">
          <ac:chgData name="Stalin Jacob Wilson Packia Dhas" userId="050d7d71-3621-4503-95e8-1c9a9d962492" providerId="ADAL" clId="{40E7AE5E-462C-4C56-A617-945ABACFB179}" dt="2023-03-20T04:30:20.202" v="477" actId="478"/>
          <ac:picMkLst>
            <pc:docMk/>
            <pc:sldMk cId="1750506523" sldId="947"/>
            <ac:picMk id="5" creationId="{F6D1AA8C-FE15-ED77-2079-5E57A68419F6}"/>
          </ac:picMkLst>
        </pc:picChg>
      </pc:sldChg>
      <pc:sldChg chg="modSp add mod">
        <pc:chgData name="Stalin Jacob Wilson Packia Dhas" userId="050d7d71-3621-4503-95e8-1c9a9d962492" providerId="ADAL" clId="{40E7AE5E-462C-4C56-A617-945ABACFB179}" dt="2023-03-20T08:19:15.214" v="2183" actId="20577"/>
        <pc:sldMkLst>
          <pc:docMk/>
          <pc:sldMk cId="1008253269" sldId="948"/>
        </pc:sldMkLst>
        <pc:spChg chg="mod">
          <ac:chgData name="Stalin Jacob Wilson Packia Dhas" userId="050d7d71-3621-4503-95e8-1c9a9d962492" providerId="ADAL" clId="{40E7AE5E-462C-4C56-A617-945ABACFB179}" dt="2023-03-20T08:19:15.214" v="2183" actId="20577"/>
          <ac:spMkLst>
            <pc:docMk/>
            <pc:sldMk cId="1008253269" sldId="948"/>
            <ac:spMk id="3" creationId="{00000000-0000-0000-0000-000000000000}"/>
          </ac:spMkLst>
        </pc:spChg>
      </pc:sldChg>
      <pc:sldChg chg="modSp add mod">
        <pc:chgData name="Stalin Jacob Wilson Packia Dhas" userId="050d7d71-3621-4503-95e8-1c9a9d962492" providerId="ADAL" clId="{40E7AE5E-462C-4C56-A617-945ABACFB179}" dt="2023-03-20T08:20:34.933" v="2211" actId="20577"/>
        <pc:sldMkLst>
          <pc:docMk/>
          <pc:sldMk cId="1344093601" sldId="949"/>
        </pc:sldMkLst>
        <pc:spChg chg="mod">
          <ac:chgData name="Stalin Jacob Wilson Packia Dhas" userId="050d7d71-3621-4503-95e8-1c9a9d962492" providerId="ADAL" clId="{40E7AE5E-462C-4C56-A617-945ABACFB179}" dt="2023-03-20T08:20:34.933" v="2211" actId="20577"/>
          <ac:spMkLst>
            <pc:docMk/>
            <pc:sldMk cId="1344093601" sldId="949"/>
            <ac:spMk id="3" creationId="{00000000-0000-0000-0000-000000000000}"/>
          </ac:spMkLst>
        </pc:spChg>
      </pc:sldChg>
      <pc:sldChg chg="modSp add mod">
        <pc:chgData name="Stalin Jacob Wilson Packia Dhas" userId="050d7d71-3621-4503-95e8-1c9a9d962492" providerId="ADAL" clId="{40E7AE5E-462C-4C56-A617-945ABACFB179}" dt="2023-03-20T08:22:10.565" v="2230" actId="113"/>
        <pc:sldMkLst>
          <pc:docMk/>
          <pc:sldMk cId="897504378" sldId="950"/>
        </pc:sldMkLst>
        <pc:spChg chg="mod">
          <ac:chgData name="Stalin Jacob Wilson Packia Dhas" userId="050d7d71-3621-4503-95e8-1c9a9d962492" providerId="ADAL" clId="{40E7AE5E-462C-4C56-A617-945ABACFB179}" dt="2023-03-20T08:22:10.565" v="2230" actId="113"/>
          <ac:spMkLst>
            <pc:docMk/>
            <pc:sldMk cId="897504378" sldId="950"/>
            <ac:spMk id="3" creationId="{00000000-0000-0000-0000-000000000000}"/>
          </ac:spMkLst>
        </pc:spChg>
      </pc:sldChg>
      <pc:sldChg chg="addSp delSp modSp add mod">
        <pc:chgData name="Stalin Jacob Wilson Packia Dhas" userId="050d7d71-3621-4503-95e8-1c9a9d962492" providerId="ADAL" clId="{40E7AE5E-462C-4C56-A617-945ABACFB179}" dt="2023-03-20T05:18:13.172" v="986" actId="1076"/>
        <pc:sldMkLst>
          <pc:docMk/>
          <pc:sldMk cId="919076891" sldId="951"/>
        </pc:sldMkLst>
        <pc:spChg chg="del mod">
          <ac:chgData name="Stalin Jacob Wilson Packia Dhas" userId="050d7d71-3621-4503-95e8-1c9a9d962492" providerId="ADAL" clId="{40E7AE5E-462C-4C56-A617-945ABACFB179}" dt="2023-03-20T05:18:09.525" v="985"/>
          <ac:spMkLst>
            <pc:docMk/>
            <pc:sldMk cId="919076891" sldId="951"/>
            <ac:spMk id="3" creationId="{00000000-0000-0000-0000-000000000000}"/>
          </ac:spMkLst>
        </pc:spChg>
        <pc:picChg chg="add del mod">
          <ac:chgData name="Stalin Jacob Wilson Packia Dhas" userId="050d7d71-3621-4503-95e8-1c9a9d962492" providerId="ADAL" clId="{40E7AE5E-462C-4C56-A617-945ABACFB179}" dt="2023-03-20T05:10:55.518" v="743" actId="478"/>
          <ac:picMkLst>
            <pc:docMk/>
            <pc:sldMk cId="919076891" sldId="951"/>
            <ac:picMk id="1026" creationId="{3E45D438-34B9-2AA1-BF21-0EBF8317765F}"/>
          </ac:picMkLst>
        </pc:picChg>
        <pc:picChg chg="add mod">
          <ac:chgData name="Stalin Jacob Wilson Packia Dhas" userId="050d7d71-3621-4503-95e8-1c9a9d962492" providerId="ADAL" clId="{40E7AE5E-462C-4C56-A617-945ABACFB179}" dt="2023-03-20T05:18:06.056" v="984" actId="1076"/>
          <ac:picMkLst>
            <pc:docMk/>
            <pc:sldMk cId="919076891" sldId="951"/>
            <ac:picMk id="1028" creationId="{AD784803-714A-99F3-7D1B-BB0CF2425ECD}"/>
          </ac:picMkLst>
        </pc:picChg>
        <pc:picChg chg="add mod">
          <ac:chgData name="Stalin Jacob Wilson Packia Dhas" userId="050d7d71-3621-4503-95e8-1c9a9d962492" providerId="ADAL" clId="{40E7AE5E-462C-4C56-A617-945ABACFB179}" dt="2023-03-20T05:18:13.172" v="986" actId="1076"/>
          <ac:picMkLst>
            <pc:docMk/>
            <pc:sldMk cId="919076891" sldId="951"/>
            <ac:picMk id="1030" creationId="{E81B3043-DF63-BA4A-480C-A01689B2A6BC}"/>
          </ac:picMkLst>
        </pc:picChg>
      </pc:sldChg>
      <pc:sldChg chg="modSp add mod ord">
        <pc:chgData name="Stalin Jacob Wilson Packia Dhas" userId="050d7d71-3621-4503-95e8-1c9a9d962492" providerId="ADAL" clId="{40E7AE5E-462C-4C56-A617-945ABACFB179}" dt="2023-03-20T08:22:55.320" v="2232" actId="113"/>
        <pc:sldMkLst>
          <pc:docMk/>
          <pc:sldMk cId="1436593048" sldId="952"/>
        </pc:sldMkLst>
        <pc:spChg chg="mod">
          <ac:chgData name="Stalin Jacob Wilson Packia Dhas" userId="050d7d71-3621-4503-95e8-1c9a9d962492" providerId="ADAL" clId="{40E7AE5E-462C-4C56-A617-945ABACFB179}" dt="2023-03-20T08:22:55.320" v="2232" actId="113"/>
          <ac:spMkLst>
            <pc:docMk/>
            <pc:sldMk cId="1436593048" sldId="952"/>
            <ac:spMk id="3" creationId="{00000000-0000-0000-0000-000000000000}"/>
          </ac:spMkLst>
        </pc:spChg>
      </pc:sldChg>
      <pc:sldChg chg="modSp add mod">
        <pc:chgData name="Stalin Jacob Wilson Packia Dhas" userId="050d7d71-3621-4503-95e8-1c9a9d962492" providerId="ADAL" clId="{40E7AE5E-462C-4C56-A617-945ABACFB179}" dt="2023-03-20T08:23:51.700" v="2238" actId="27636"/>
        <pc:sldMkLst>
          <pc:docMk/>
          <pc:sldMk cId="2064623059" sldId="953"/>
        </pc:sldMkLst>
        <pc:spChg chg="mod">
          <ac:chgData name="Stalin Jacob Wilson Packia Dhas" userId="050d7d71-3621-4503-95e8-1c9a9d962492" providerId="ADAL" clId="{40E7AE5E-462C-4C56-A617-945ABACFB179}" dt="2023-03-20T08:23:51.700" v="2238" actId="27636"/>
          <ac:spMkLst>
            <pc:docMk/>
            <pc:sldMk cId="2064623059" sldId="953"/>
            <ac:spMk id="3" creationId="{00000000-0000-0000-0000-000000000000}"/>
          </ac:spMkLst>
        </pc:spChg>
      </pc:sldChg>
      <pc:sldChg chg="modSp add mod">
        <pc:chgData name="Stalin Jacob Wilson Packia Dhas" userId="050d7d71-3621-4503-95e8-1c9a9d962492" providerId="ADAL" clId="{40E7AE5E-462C-4C56-A617-945ABACFB179}" dt="2023-03-20T08:24:29.866" v="2241" actId="20577"/>
        <pc:sldMkLst>
          <pc:docMk/>
          <pc:sldMk cId="3779066014" sldId="954"/>
        </pc:sldMkLst>
        <pc:spChg chg="mod">
          <ac:chgData name="Stalin Jacob Wilson Packia Dhas" userId="050d7d71-3621-4503-95e8-1c9a9d962492" providerId="ADAL" clId="{40E7AE5E-462C-4C56-A617-945ABACFB179}" dt="2023-03-20T08:24:29.866" v="2241" actId="20577"/>
          <ac:spMkLst>
            <pc:docMk/>
            <pc:sldMk cId="3779066014" sldId="954"/>
            <ac:spMk id="3" creationId="{00000000-0000-0000-0000-000000000000}"/>
          </ac:spMkLst>
        </pc:spChg>
      </pc:sldChg>
      <pc:sldChg chg="addSp modSp add mod">
        <pc:chgData name="Stalin Jacob Wilson Packia Dhas" userId="050d7d71-3621-4503-95e8-1c9a9d962492" providerId="ADAL" clId="{40E7AE5E-462C-4C56-A617-945ABACFB179}" dt="2023-03-20T05:31:02.792" v="1073" actId="20577"/>
        <pc:sldMkLst>
          <pc:docMk/>
          <pc:sldMk cId="2200324377" sldId="955"/>
        </pc:sldMkLst>
        <pc:spChg chg="mod">
          <ac:chgData name="Stalin Jacob Wilson Packia Dhas" userId="050d7d71-3621-4503-95e8-1c9a9d962492" providerId="ADAL" clId="{40E7AE5E-462C-4C56-A617-945ABACFB179}" dt="2023-03-20T05:31:02.792" v="1073" actId="20577"/>
          <ac:spMkLst>
            <pc:docMk/>
            <pc:sldMk cId="2200324377" sldId="955"/>
            <ac:spMk id="3" creationId="{00000000-0000-0000-0000-000000000000}"/>
          </ac:spMkLst>
        </pc:spChg>
        <pc:picChg chg="add mod">
          <ac:chgData name="Stalin Jacob Wilson Packia Dhas" userId="050d7d71-3621-4503-95e8-1c9a9d962492" providerId="ADAL" clId="{40E7AE5E-462C-4C56-A617-945ABACFB179}" dt="2023-03-20T05:30:37.985" v="1052" actId="1076"/>
          <ac:picMkLst>
            <pc:docMk/>
            <pc:sldMk cId="2200324377" sldId="955"/>
            <ac:picMk id="5" creationId="{0F652D23-209F-CE5F-911E-052F6C1D2DE5}"/>
          </ac:picMkLst>
        </pc:picChg>
      </pc:sldChg>
      <pc:sldChg chg="delSp modSp add mod">
        <pc:chgData name="Stalin Jacob Wilson Packia Dhas" userId="050d7d71-3621-4503-95e8-1c9a9d962492" providerId="ADAL" clId="{40E7AE5E-462C-4C56-A617-945ABACFB179}" dt="2023-03-20T05:34:00.127" v="1092" actId="113"/>
        <pc:sldMkLst>
          <pc:docMk/>
          <pc:sldMk cId="48405349" sldId="956"/>
        </pc:sldMkLst>
        <pc:spChg chg="mod">
          <ac:chgData name="Stalin Jacob Wilson Packia Dhas" userId="050d7d71-3621-4503-95e8-1c9a9d962492" providerId="ADAL" clId="{40E7AE5E-462C-4C56-A617-945ABACFB179}" dt="2023-03-20T05:34:00.127" v="1092" actId="113"/>
          <ac:spMkLst>
            <pc:docMk/>
            <pc:sldMk cId="48405349" sldId="956"/>
            <ac:spMk id="3" creationId="{00000000-0000-0000-0000-000000000000}"/>
          </ac:spMkLst>
        </pc:spChg>
        <pc:picChg chg="del">
          <ac:chgData name="Stalin Jacob Wilson Packia Dhas" userId="050d7d71-3621-4503-95e8-1c9a9d962492" providerId="ADAL" clId="{40E7AE5E-462C-4C56-A617-945ABACFB179}" dt="2023-03-20T05:32:59.296" v="1075" actId="478"/>
          <ac:picMkLst>
            <pc:docMk/>
            <pc:sldMk cId="48405349" sldId="956"/>
            <ac:picMk id="5" creationId="{0F652D23-209F-CE5F-911E-052F6C1D2DE5}"/>
          </ac:picMkLst>
        </pc:picChg>
      </pc:sldChg>
      <pc:sldChg chg="modSp add mod">
        <pc:chgData name="Stalin Jacob Wilson Packia Dhas" userId="050d7d71-3621-4503-95e8-1c9a9d962492" providerId="ADAL" clId="{40E7AE5E-462C-4C56-A617-945ABACFB179}" dt="2023-03-20T05:38:56.478" v="1115" actId="20577"/>
        <pc:sldMkLst>
          <pc:docMk/>
          <pc:sldMk cId="913831843" sldId="957"/>
        </pc:sldMkLst>
        <pc:spChg chg="mod">
          <ac:chgData name="Stalin Jacob Wilson Packia Dhas" userId="050d7d71-3621-4503-95e8-1c9a9d962492" providerId="ADAL" clId="{40E7AE5E-462C-4C56-A617-945ABACFB179}" dt="2023-03-20T05:38:56.478" v="1115" actId="20577"/>
          <ac:spMkLst>
            <pc:docMk/>
            <pc:sldMk cId="913831843" sldId="957"/>
            <ac:spMk id="3" creationId="{00000000-0000-0000-0000-000000000000}"/>
          </ac:spMkLst>
        </pc:spChg>
      </pc:sldChg>
      <pc:sldChg chg="modSp add mod">
        <pc:chgData name="Stalin Jacob Wilson Packia Dhas" userId="050d7d71-3621-4503-95e8-1c9a9d962492" providerId="ADAL" clId="{40E7AE5E-462C-4C56-A617-945ABACFB179}" dt="2023-03-20T05:58:21.893" v="1258" actId="113"/>
        <pc:sldMkLst>
          <pc:docMk/>
          <pc:sldMk cId="1131996926" sldId="958"/>
        </pc:sldMkLst>
        <pc:spChg chg="mod">
          <ac:chgData name="Stalin Jacob Wilson Packia Dhas" userId="050d7d71-3621-4503-95e8-1c9a9d962492" providerId="ADAL" clId="{40E7AE5E-462C-4C56-A617-945ABACFB179}" dt="2023-03-20T05:46:44.214" v="1126" actId="20577"/>
          <ac:spMkLst>
            <pc:docMk/>
            <pc:sldMk cId="1131996926" sldId="958"/>
            <ac:spMk id="2" creationId="{00000000-0000-0000-0000-000000000000}"/>
          </ac:spMkLst>
        </pc:spChg>
        <pc:spChg chg="mod">
          <ac:chgData name="Stalin Jacob Wilson Packia Dhas" userId="050d7d71-3621-4503-95e8-1c9a9d962492" providerId="ADAL" clId="{40E7AE5E-462C-4C56-A617-945ABACFB179}" dt="2023-03-20T05:58:21.893" v="1258" actId="113"/>
          <ac:spMkLst>
            <pc:docMk/>
            <pc:sldMk cId="1131996926" sldId="958"/>
            <ac:spMk id="3" creationId="{00000000-0000-0000-0000-000000000000}"/>
          </ac:spMkLst>
        </pc:spChg>
      </pc:sldChg>
      <pc:sldChg chg="addSp modSp add mod">
        <pc:chgData name="Stalin Jacob Wilson Packia Dhas" userId="050d7d71-3621-4503-95e8-1c9a9d962492" providerId="ADAL" clId="{40E7AE5E-462C-4C56-A617-945ABACFB179}" dt="2023-03-20T05:51:07.304" v="1249" actId="1076"/>
        <pc:sldMkLst>
          <pc:docMk/>
          <pc:sldMk cId="1361383791" sldId="959"/>
        </pc:sldMkLst>
        <pc:spChg chg="mod">
          <ac:chgData name="Stalin Jacob Wilson Packia Dhas" userId="050d7d71-3621-4503-95e8-1c9a9d962492" providerId="ADAL" clId="{40E7AE5E-462C-4C56-A617-945ABACFB179}" dt="2023-03-20T05:51:01.645" v="1247" actId="20577"/>
          <ac:spMkLst>
            <pc:docMk/>
            <pc:sldMk cId="1361383791" sldId="959"/>
            <ac:spMk id="3" creationId="{00000000-0000-0000-0000-000000000000}"/>
          </ac:spMkLst>
        </pc:spChg>
        <pc:picChg chg="add mod">
          <ac:chgData name="Stalin Jacob Wilson Packia Dhas" userId="050d7d71-3621-4503-95e8-1c9a9d962492" providerId="ADAL" clId="{40E7AE5E-462C-4C56-A617-945ABACFB179}" dt="2023-03-20T05:51:07.304" v="1249" actId="1076"/>
          <ac:picMkLst>
            <pc:docMk/>
            <pc:sldMk cId="1361383791" sldId="959"/>
            <ac:picMk id="5" creationId="{D888E6CD-0F6F-4A95-C3AD-ABDEC3B8B446}"/>
          </ac:picMkLst>
        </pc:picChg>
      </pc:sldChg>
      <pc:sldChg chg="delSp modSp add mod">
        <pc:chgData name="Stalin Jacob Wilson Packia Dhas" userId="050d7d71-3621-4503-95e8-1c9a9d962492" providerId="ADAL" clId="{40E7AE5E-462C-4C56-A617-945ABACFB179}" dt="2023-03-20T08:32:34.720" v="2270" actId="20577"/>
        <pc:sldMkLst>
          <pc:docMk/>
          <pc:sldMk cId="2613578758" sldId="960"/>
        </pc:sldMkLst>
        <pc:spChg chg="mod">
          <ac:chgData name="Stalin Jacob Wilson Packia Dhas" userId="050d7d71-3621-4503-95e8-1c9a9d962492" providerId="ADAL" clId="{40E7AE5E-462C-4C56-A617-945ABACFB179}" dt="2023-03-20T08:32:34.720" v="2270" actId="20577"/>
          <ac:spMkLst>
            <pc:docMk/>
            <pc:sldMk cId="2613578758" sldId="960"/>
            <ac:spMk id="3" creationId="{00000000-0000-0000-0000-000000000000}"/>
          </ac:spMkLst>
        </pc:spChg>
        <pc:picChg chg="del">
          <ac:chgData name="Stalin Jacob Wilson Packia Dhas" userId="050d7d71-3621-4503-95e8-1c9a9d962492" providerId="ADAL" clId="{40E7AE5E-462C-4C56-A617-945ABACFB179}" dt="2023-03-20T06:02:08.540" v="1260" actId="478"/>
          <ac:picMkLst>
            <pc:docMk/>
            <pc:sldMk cId="2613578758" sldId="960"/>
            <ac:picMk id="5" creationId="{D888E6CD-0F6F-4A95-C3AD-ABDEC3B8B446}"/>
          </ac:picMkLst>
        </pc:picChg>
      </pc:sldChg>
      <pc:sldChg chg="modSp add mod">
        <pc:chgData name="Stalin Jacob Wilson Packia Dhas" userId="050d7d71-3621-4503-95e8-1c9a9d962492" providerId="ADAL" clId="{40E7AE5E-462C-4C56-A617-945ABACFB179}" dt="2023-03-20T08:36:23.646" v="2285" actId="113"/>
        <pc:sldMkLst>
          <pc:docMk/>
          <pc:sldMk cId="2885176659" sldId="961"/>
        </pc:sldMkLst>
        <pc:spChg chg="mod">
          <ac:chgData name="Stalin Jacob Wilson Packia Dhas" userId="050d7d71-3621-4503-95e8-1c9a9d962492" providerId="ADAL" clId="{40E7AE5E-462C-4C56-A617-945ABACFB179}" dt="2023-03-20T08:36:23.646" v="2285" actId="113"/>
          <ac:spMkLst>
            <pc:docMk/>
            <pc:sldMk cId="2885176659" sldId="961"/>
            <ac:spMk id="3" creationId="{00000000-0000-0000-0000-000000000000}"/>
          </ac:spMkLst>
        </pc:spChg>
      </pc:sldChg>
      <pc:sldChg chg="modSp add mod">
        <pc:chgData name="Stalin Jacob Wilson Packia Dhas" userId="050d7d71-3621-4503-95e8-1c9a9d962492" providerId="ADAL" clId="{40E7AE5E-462C-4C56-A617-945ABACFB179}" dt="2023-03-20T06:23:38.688" v="1635" actId="20577"/>
        <pc:sldMkLst>
          <pc:docMk/>
          <pc:sldMk cId="3348532231" sldId="962"/>
        </pc:sldMkLst>
        <pc:spChg chg="mod">
          <ac:chgData name="Stalin Jacob Wilson Packia Dhas" userId="050d7d71-3621-4503-95e8-1c9a9d962492" providerId="ADAL" clId="{40E7AE5E-462C-4C56-A617-945ABACFB179}" dt="2023-03-20T06:22:03.803" v="1536" actId="20577"/>
          <ac:spMkLst>
            <pc:docMk/>
            <pc:sldMk cId="3348532231" sldId="962"/>
            <ac:spMk id="2" creationId="{00000000-0000-0000-0000-000000000000}"/>
          </ac:spMkLst>
        </pc:spChg>
        <pc:spChg chg="mod">
          <ac:chgData name="Stalin Jacob Wilson Packia Dhas" userId="050d7d71-3621-4503-95e8-1c9a9d962492" providerId="ADAL" clId="{40E7AE5E-462C-4C56-A617-945ABACFB179}" dt="2023-03-20T06:23:38.688" v="1635" actId="20577"/>
          <ac:spMkLst>
            <pc:docMk/>
            <pc:sldMk cId="3348532231" sldId="962"/>
            <ac:spMk id="3" creationId="{00000000-0000-0000-0000-000000000000}"/>
          </ac:spMkLst>
        </pc:spChg>
      </pc:sldChg>
      <pc:sldChg chg="modSp add mod">
        <pc:chgData name="Stalin Jacob Wilson Packia Dhas" userId="050d7d71-3621-4503-95e8-1c9a9d962492" providerId="ADAL" clId="{40E7AE5E-462C-4C56-A617-945ABACFB179}" dt="2023-03-20T08:37:14.330" v="2289" actId="113"/>
        <pc:sldMkLst>
          <pc:docMk/>
          <pc:sldMk cId="3360003904" sldId="963"/>
        </pc:sldMkLst>
        <pc:spChg chg="mod">
          <ac:chgData name="Stalin Jacob Wilson Packia Dhas" userId="050d7d71-3621-4503-95e8-1c9a9d962492" providerId="ADAL" clId="{40E7AE5E-462C-4C56-A617-945ABACFB179}" dt="2023-03-20T08:37:14.330" v="2289" actId="113"/>
          <ac:spMkLst>
            <pc:docMk/>
            <pc:sldMk cId="3360003904" sldId="963"/>
            <ac:spMk id="3" creationId="{00000000-0000-0000-0000-000000000000}"/>
          </ac:spMkLst>
        </pc:spChg>
      </pc:sldChg>
      <pc:sldChg chg="addSp delSp modSp add mod">
        <pc:chgData name="Stalin Jacob Wilson Packia Dhas" userId="050d7d71-3621-4503-95e8-1c9a9d962492" providerId="ADAL" clId="{40E7AE5E-462C-4C56-A617-945ABACFB179}" dt="2023-03-20T06:30:18.128" v="1708" actId="22"/>
        <pc:sldMkLst>
          <pc:docMk/>
          <pc:sldMk cId="3946208178" sldId="964"/>
        </pc:sldMkLst>
        <pc:spChg chg="del mod">
          <ac:chgData name="Stalin Jacob Wilson Packia Dhas" userId="050d7d71-3621-4503-95e8-1c9a9d962492" providerId="ADAL" clId="{40E7AE5E-462C-4C56-A617-945ABACFB179}" dt="2023-03-20T06:30:18.128" v="1708" actId="22"/>
          <ac:spMkLst>
            <pc:docMk/>
            <pc:sldMk cId="3946208178" sldId="964"/>
            <ac:spMk id="3" creationId="{00000000-0000-0000-0000-000000000000}"/>
          </ac:spMkLst>
        </pc:spChg>
        <pc:picChg chg="add mod ord">
          <ac:chgData name="Stalin Jacob Wilson Packia Dhas" userId="050d7d71-3621-4503-95e8-1c9a9d962492" providerId="ADAL" clId="{40E7AE5E-462C-4C56-A617-945ABACFB179}" dt="2023-03-20T06:30:18.128" v="1708" actId="22"/>
          <ac:picMkLst>
            <pc:docMk/>
            <pc:sldMk cId="3946208178" sldId="964"/>
            <ac:picMk id="5" creationId="{837E531F-9D51-BD74-5CEE-584F4B3A4A37}"/>
          </ac:picMkLst>
        </pc:picChg>
      </pc:sldChg>
      <pc:sldChg chg="addSp delSp modSp add mod">
        <pc:chgData name="Stalin Jacob Wilson Packia Dhas" userId="050d7d71-3621-4503-95e8-1c9a9d962492" providerId="ADAL" clId="{40E7AE5E-462C-4C56-A617-945ABACFB179}" dt="2023-03-20T08:38:05.968" v="2296" actId="113"/>
        <pc:sldMkLst>
          <pc:docMk/>
          <pc:sldMk cId="1334665208" sldId="965"/>
        </pc:sldMkLst>
        <pc:spChg chg="add mod">
          <ac:chgData name="Stalin Jacob Wilson Packia Dhas" userId="050d7d71-3621-4503-95e8-1c9a9d962492" providerId="ADAL" clId="{40E7AE5E-462C-4C56-A617-945ABACFB179}" dt="2023-03-20T08:38:05.968" v="2296" actId="113"/>
          <ac:spMkLst>
            <pc:docMk/>
            <pc:sldMk cId="1334665208" sldId="965"/>
            <ac:spMk id="4" creationId="{C041211F-9F8B-3E23-9E33-BC6964D5A174}"/>
          </ac:spMkLst>
        </pc:spChg>
        <pc:picChg chg="del mod">
          <ac:chgData name="Stalin Jacob Wilson Packia Dhas" userId="050d7d71-3621-4503-95e8-1c9a9d962492" providerId="ADAL" clId="{40E7AE5E-462C-4C56-A617-945ABACFB179}" dt="2023-03-20T06:30:27.521" v="1711" actId="478"/>
          <ac:picMkLst>
            <pc:docMk/>
            <pc:sldMk cId="1334665208" sldId="965"/>
            <ac:picMk id="5" creationId="{837E531F-9D51-BD74-5CEE-584F4B3A4A37}"/>
          </ac:picMkLst>
        </pc:picChg>
      </pc:sldChg>
      <pc:sldChg chg="addSp delSp modSp add mod">
        <pc:chgData name="Stalin Jacob Wilson Packia Dhas" userId="050d7d71-3621-4503-95e8-1c9a9d962492" providerId="ADAL" clId="{40E7AE5E-462C-4C56-A617-945ABACFB179}" dt="2023-03-20T06:33:45.741" v="1728" actId="1076"/>
        <pc:sldMkLst>
          <pc:docMk/>
          <pc:sldMk cId="4197313422" sldId="966"/>
        </pc:sldMkLst>
        <pc:spChg chg="mod">
          <ac:chgData name="Stalin Jacob Wilson Packia Dhas" userId="050d7d71-3621-4503-95e8-1c9a9d962492" providerId="ADAL" clId="{40E7AE5E-462C-4C56-A617-945ABACFB179}" dt="2023-03-20T06:32:20.846" v="1714" actId="20577"/>
          <ac:spMkLst>
            <pc:docMk/>
            <pc:sldMk cId="4197313422" sldId="966"/>
            <ac:spMk id="4" creationId="{C041211F-9F8B-3E23-9E33-BC6964D5A174}"/>
          </ac:spMkLst>
        </pc:spChg>
        <pc:picChg chg="add del mod">
          <ac:chgData name="Stalin Jacob Wilson Packia Dhas" userId="050d7d71-3621-4503-95e8-1c9a9d962492" providerId="ADAL" clId="{40E7AE5E-462C-4C56-A617-945ABACFB179}" dt="2023-03-20T06:32:35.534" v="1718" actId="478"/>
          <ac:picMkLst>
            <pc:docMk/>
            <pc:sldMk cId="4197313422" sldId="966"/>
            <ac:picMk id="5" creationId="{886FB5DD-20AE-F0F8-4EFD-87A63972CE72}"/>
          </ac:picMkLst>
        </pc:picChg>
        <pc:picChg chg="add mod">
          <ac:chgData name="Stalin Jacob Wilson Packia Dhas" userId="050d7d71-3621-4503-95e8-1c9a9d962492" providerId="ADAL" clId="{40E7AE5E-462C-4C56-A617-945ABACFB179}" dt="2023-03-20T06:32:55.332" v="1721" actId="14100"/>
          <ac:picMkLst>
            <pc:docMk/>
            <pc:sldMk cId="4197313422" sldId="966"/>
            <ac:picMk id="9" creationId="{E6270CE5-A35A-05D7-F820-0964BF8D1138}"/>
          </ac:picMkLst>
        </pc:picChg>
        <pc:picChg chg="add mod">
          <ac:chgData name="Stalin Jacob Wilson Packia Dhas" userId="050d7d71-3621-4503-95e8-1c9a9d962492" providerId="ADAL" clId="{40E7AE5E-462C-4C56-A617-945ABACFB179}" dt="2023-03-20T06:33:45.741" v="1728" actId="1076"/>
          <ac:picMkLst>
            <pc:docMk/>
            <pc:sldMk cId="4197313422" sldId="966"/>
            <ac:picMk id="11" creationId="{215823A7-599B-5448-BE25-491A07BEBD34}"/>
          </ac:picMkLst>
        </pc:picChg>
        <pc:picChg chg="add mod">
          <ac:chgData name="Stalin Jacob Wilson Packia Dhas" userId="050d7d71-3621-4503-95e8-1c9a9d962492" providerId="ADAL" clId="{40E7AE5E-462C-4C56-A617-945ABACFB179}" dt="2023-03-20T06:33:42.484" v="1727" actId="14100"/>
          <ac:picMkLst>
            <pc:docMk/>
            <pc:sldMk cId="4197313422" sldId="966"/>
            <ac:picMk id="13" creationId="{4677F1C2-059C-BDB6-77BE-0B13C3B9D3FF}"/>
          </ac:picMkLst>
        </pc:picChg>
      </pc:sldChg>
      <pc:sldChg chg="delSp modSp add mod">
        <pc:chgData name="Stalin Jacob Wilson Packia Dhas" userId="050d7d71-3621-4503-95e8-1c9a9d962492" providerId="ADAL" clId="{40E7AE5E-462C-4C56-A617-945ABACFB179}" dt="2023-03-20T06:42:45.810" v="1797" actId="27636"/>
        <pc:sldMkLst>
          <pc:docMk/>
          <pc:sldMk cId="3481049962" sldId="967"/>
        </pc:sldMkLst>
        <pc:spChg chg="mod">
          <ac:chgData name="Stalin Jacob Wilson Packia Dhas" userId="050d7d71-3621-4503-95e8-1c9a9d962492" providerId="ADAL" clId="{40E7AE5E-462C-4C56-A617-945ABACFB179}" dt="2023-03-20T06:42:45.810" v="1797" actId="27636"/>
          <ac:spMkLst>
            <pc:docMk/>
            <pc:sldMk cId="3481049962" sldId="967"/>
            <ac:spMk id="4" creationId="{C041211F-9F8B-3E23-9E33-BC6964D5A174}"/>
          </ac:spMkLst>
        </pc:spChg>
        <pc:picChg chg="del">
          <ac:chgData name="Stalin Jacob Wilson Packia Dhas" userId="050d7d71-3621-4503-95e8-1c9a9d962492" providerId="ADAL" clId="{40E7AE5E-462C-4C56-A617-945ABACFB179}" dt="2023-03-20T06:35:33.364" v="1739" actId="478"/>
          <ac:picMkLst>
            <pc:docMk/>
            <pc:sldMk cId="3481049962" sldId="967"/>
            <ac:picMk id="9" creationId="{E6270CE5-A35A-05D7-F820-0964BF8D1138}"/>
          </ac:picMkLst>
        </pc:picChg>
        <pc:picChg chg="del">
          <ac:chgData name="Stalin Jacob Wilson Packia Dhas" userId="050d7d71-3621-4503-95e8-1c9a9d962492" providerId="ADAL" clId="{40E7AE5E-462C-4C56-A617-945ABACFB179}" dt="2023-03-20T06:35:36.505" v="1741" actId="478"/>
          <ac:picMkLst>
            <pc:docMk/>
            <pc:sldMk cId="3481049962" sldId="967"/>
            <ac:picMk id="11" creationId="{215823A7-599B-5448-BE25-491A07BEBD34}"/>
          </ac:picMkLst>
        </pc:picChg>
        <pc:picChg chg="del">
          <ac:chgData name="Stalin Jacob Wilson Packia Dhas" userId="050d7d71-3621-4503-95e8-1c9a9d962492" providerId="ADAL" clId="{40E7AE5E-462C-4C56-A617-945ABACFB179}" dt="2023-03-20T06:35:34.887" v="1740" actId="478"/>
          <ac:picMkLst>
            <pc:docMk/>
            <pc:sldMk cId="3481049962" sldId="967"/>
            <ac:picMk id="13" creationId="{4677F1C2-059C-BDB6-77BE-0B13C3B9D3FF}"/>
          </ac:picMkLst>
        </pc:picChg>
      </pc:sldChg>
      <pc:sldChg chg="addSp delSp modSp add mod">
        <pc:chgData name="Stalin Jacob Wilson Packia Dhas" userId="050d7d71-3621-4503-95e8-1c9a9d962492" providerId="ADAL" clId="{40E7AE5E-462C-4C56-A617-945ABACFB179}" dt="2023-03-20T06:44:41.464" v="1806" actId="1076"/>
        <pc:sldMkLst>
          <pc:docMk/>
          <pc:sldMk cId="2376884985" sldId="968"/>
        </pc:sldMkLst>
        <pc:spChg chg="del mod">
          <ac:chgData name="Stalin Jacob Wilson Packia Dhas" userId="050d7d71-3621-4503-95e8-1c9a9d962492" providerId="ADAL" clId="{40E7AE5E-462C-4C56-A617-945ABACFB179}" dt="2023-03-20T06:44:36.338" v="1804" actId="22"/>
          <ac:spMkLst>
            <pc:docMk/>
            <pc:sldMk cId="2376884985" sldId="968"/>
            <ac:spMk id="4" creationId="{C041211F-9F8B-3E23-9E33-BC6964D5A174}"/>
          </ac:spMkLst>
        </pc:spChg>
        <pc:picChg chg="add mod">
          <ac:chgData name="Stalin Jacob Wilson Packia Dhas" userId="050d7d71-3621-4503-95e8-1c9a9d962492" providerId="ADAL" clId="{40E7AE5E-462C-4C56-A617-945ABACFB179}" dt="2023-03-20T06:44:04.257" v="1803" actId="1076"/>
          <ac:picMkLst>
            <pc:docMk/>
            <pc:sldMk cId="2376884985" sldId="968"/>
            <ac:picMk id="5" creationId="{83148F3D-CCFC-395C-6E25-FCF4BDA795E0}"/>
          </ac:picMkLst>
        </pc:picChg>
        <pc:picChg chg="add mod ord">
          <ac:chgData name="Stalin Jacob Wilson Packia Dhas" userId="050d7d71-3621-4503-95e8-1c9a9d962492" providerId="ADAL" clId="{40E7AE5E-462C-4C56-A617-945ABACFB179}" dt="2023-03-20T06:44:41.464" v="1806" actId="1076"/>
          <ac:picMkLst>
            <pc:docMk/>
            <pc:sldMk cId="2376884985" sldId="968"/>
            <ac:picMk id="9" creationId="{B0CCBE11-99E8-AA90-02C2-2FE4E3D12575}"/>
          </ac:picMkLst>
        </pc:picChg>
      </pc:sldChg>
      <pc:sldChg chg="addSp delSp modSp add mod">
        <pc:chgData name="Stalin Jacob Wilson Packia Dhas" userId="050d7d71-3621-4503-95e8-1c9a9d962492" providerId="ADAL" clId="{40E7AE5E-462C-4C56-A617-945ABACFB179}" dt="2023-03-20T08:42:38.136" v="2309" actId="113"/>
        <pc:sldMkLst>
          <pc:docMk/>
          <pc:sldMk cId="372571233" sldId="969"/>
        </pc:sldMkLst>
        <pc:spChg chg="add mod">
          <ac:chgData name="Stalin Jacob Wilson Packia Dhas" userId="050d7d71-3621-4503-95e8-1c9a9d962492" providerId="ADAL" clId="{40E7AE5E-462C-4C56-A617-945ABACFB179}" dt="2023-03-20T08:42:38.136" v="2309" actId="113"/>
          <ac:spMkLst>
            <pc:docMk/>
            <pc:sldMk cId="372571233" sldId="969"/>
            <ac:spMk id="4" creationId="{6DE36AC3-C06C-6372-607D-F1B141EFD79B}"/>
          </ac:spMkLst>
        </pc:spChg>
        <pc:picChg chg="del">
          <ac:chgData name="Stalin Jacob Wilson Packia Dhas" userId="050d7d71-3621-4503-95e8-1c9a9d962492" providerId="ADAL" clId="{40E7AE5E-462C-4C56-A617-945ABACFB179}" dt="2023-03-20T06:44:48.423" v="1808" actId="478"/>
          <ac:picMkLst>
            <pc:docMk/>
            <pc:sldMk cId="372571233" sldId="969"/>
            <ac:picMk id="5" creationId="{83148F3D-CCFC-395C-6E25-FCF4BDA795E0}"/>
          </ac:picMkLst>
        </pc:picChg>
        <pc:picChg chg="del">
          <ac:chgData name="Stalin Jacob Wilson Packia Dhas" userId="050d7d71-3621-4503-95e8-1c9a9d962492" providerId="ADAL" clId="{40E7AE5E-462C-4C56-A617-945ABACFB179}" dt="2023-03-20T06:44:50.032" v="1809" actId="478"/>
          <ac:picMkLst>
            <pc:docMk/>
            <pc:sldMk cId="372571233" sldId="969"/>
            <ac:picMk id="9" creationId="{B0CCBE11-99E8-AA90-02C2-2FE4E3D12575}"/>
          </ac:picMkLst>
        </pc:picChg>
      </pc:sldChg>
      <pc:sldChg chg="addSp modSp add mod">
        <pc:chgData name="Stalin Jacob Wilson Packia Dhas" userId="050d7d71-3621-4503-95e8-1c9a9d962492" providerId="ADAL" clId="{40E7AE5E-462C-4C56-A617-945ABACFB179}" dt="2023-03-20T06:46:45.261" v="1820" actId="1076"/>
        <pc:sldMkLst>
          <pc:docMk/>
          <pc:sldMk cId="3280928311" sldId="970"/>
        </pc:sldMkLst>
        <pc:spChg chg="mod">
          <ac:chgData name="Stalin Jacob Wilson Packia Dhas" userId="050d7d71-3621-4503-95e8-1c9a9d962492" providerId="ADAL" clId="{40E7AE5E-462C-4C56-A617-945ABACFB179}" dt="2023-03-20T06:46:37.542" v="1817" actId="27636"/>
          <ac:spMkLst>
            <pc:docMk/>
            <pc:sldMk cId="3280928311" sldId="970"/>
            <ac:spMk id="4" creationId="{6DE36AC3-C06C-6372-607D-F1B141EFD79B}"/>
          </ac:spMkLst>
        </pc:spChg>
        <pc:picChg chg="add mod">
          <ac:chgData name="Stalin Jacob Wilson Packia Dhas" userId="050d7d71-3621-4503-95e8-1c9a9d962492" providerId="ADAL" clId="{40E7AE5E-462C-4C56-A617-945ABACFB179}" dt="2023-03-20T06:46:45.261" v="1820" actId="1076"/>
          <ac:picMkLst>
            <pc:docMk/>
            <pc:sldMk cId="3280928311" sldId="970"/>
            <ac:picMk id="5" creationId="{AB75EA1D-02B3-87A0-CB33-87E3AB674ECF}"/>
          </ac:picMkLst>
        </pc:picChg>
      </pc:sldChg>
      <pc:sldChg chg="delSp modSp add mod">
        <pc:chgData name="Stalin Jacob Wilson Packia Dhas" userId="050d7d71-3621-4503-95e8-1c9a9d962492" providerId="ADAL" clId="{40E7AE5E-462C-4C56-A617-945ABACFB179}" dt="2023-03-20T08:44:03.026" v="2325" actId="20577"/>
        <pc:sldMkLst>
          <pc:docMk/>
          <pc:sldMk cId="2388281038" sldId="971"/>
        </pc:sldMkLst>
        <pc:spChg chg="mod">
          <ac:chgData name="Stalin Jacob Wilson Packia Dhas" userId="050d7d71-3621-4503-95e8-1c9a9d962492" providerId="ADAL" clId="{40E7AE5E-462C-4C56-A617-945ABACFB179}" dt="2023-03-20T08:44:03.026" v="2325" actId="20577"/>
          <ac:spMkLst>
            <pc:docMk/>
            <pc:sldMk cId="2388281038" sldId="971"/>
            <ac:spMk id="4" creationId="{6DE36AC3-C06C-6372-607D-F1B141EFD79B}"/>
          </ac:spMkLst>
        </pc:spChg>
        <pc:picChg chg="del">
          <ac:chgData name="Stalin Jacob Wilson Packia Dhas" userId="050d7d71-3621-4503-95e8-1c9a9d962492" providerId="ADAL" clId="{40E7AE5E-462C-4C56-A617-945ABACFB179}" dt="2023-03-20T06:47:27.223" v="1837" actId="478"/>
          <ac:picMkLst>
            <pc:docMk/>
            <pc:sldMk cId="2388281038" sldId="971"/>
            <ac:picMk id="5" creationId="{AB75EA1D-02B3-87A0-CB33-87E3AB674ECF}"/>
          </ac:picMkLst>
        </pc:picChg>
      </pc:sldChg>
      <pc:sldChg chg="addSp modSp add mod">
        <pc:chgData name="Stalin Jacob Wilson Packia Dhas" userId="050d7d71-3621-4503-95e8-1c9a9d962492" providerId="ADAL" clId="{40E7AE5E-462C-4C56-A617-945ABACFB179}" dt="2023-03-20T06:49:45.622" v="1854" actId="1076"/>
        <pc:sldMkLst>
          <pc:docMk/>
          <pc:sldMk cId="1583590068" sldId="972"/>
        </pc:sldMkLst>
        <pc:spChg chg="mod">
          <ac:chgData name="Stalin Jacob Wilson Packia Dhas" userId="050d7d71-3621-4503-95e8-1c9a9d962492" providerId="ADAL" clId="{40E7AE5E-462C-4C56-A617-945ABACFB179}" dt="2023-03-20T06:49:39.315" v="1851" actId="27636"/>
          <ac:spMkLst>
            <pc:docMk/>
            <pc:sldMk cId="1583590068" sldId="972"/>
            <ac:spMk id="4" creationId="{6DE36AC3-C06C-6372-607D-F1B141EFD79B}"/>
          </ac:spMkLst>
        </pc:spChg>
        <pc:picChg chg="add mod">
          <ac:chgData name="Stalin Jacob Wilson Packia Dhas" userId="050d7d71-3621-4503-95e8-1c9a9d962492" providerId="ADAL" clId="{40E7AE5E-462C-4C56-A617-945ABACFB179}" dt="2023-03-20T06:49:45.622" v="1854" actId="1076"/>
          <ac:picMkLst>
            <pc:docMk/>
            <pc:sldMk cId="1583590068" sldId="972"/>
            <ac:picMk id="5" creationId="{710C50CC-B6D0-3247-4FFE-A4461FBC78C2}"/>
          </ac:picMkLst>
        </pc:picChg>
      </pc:sldChg>
      <pc:sldChg chg="delSp modSp add mod">
        <pc:chgData name="Stalin Jacob Wilson Packia Dhas" userId="050d7d71-3621-4503-95e8-1c9a9d962492" providerId="ADAL" clId="{40E7AE5E-462C-4C56-A617-945ABACFB179}" dt="2023-03-20T08:46:15.460" v="2380" actId="113"/>
        <pc:sldMkLst>
          <pc:docMk/>
          <pc:sldMk cId="1806168872" sldId="973"/>
        </pc:sldMkLst>
        <pc:spChg chg="mod">
          <ac:chgData name="Stalin Jacob Wilson Packia Dhas" userId="050d7d71-3621-4503-95e8-1c9a9d962492" providerId="ADAL" clId="{40E7AE5E-462C-4C56-A617-945ABACFB179}" dt="2023-03-20T08:46:15.460" v="2380" actId="113"/>
          <ac:spMkLst>
            <pc:docMk/>
            <pc:sldMk cId="1806168872" sldId="973"/>
            <ac:spMk id="4" creationId="{6DE36AC3-C06C-6372-607D-F1B141EFD79B}"/>
          </ac:spMkLst>
        </pc:spChg>
        <pc:picChg chg="del">
          <ac:chgData name="Stalin Jacob Wilson Packia Dhas" userId="050d7d71-3621-4503-95e8-1c9a9d962492" providerId="ADAL" clId="{40E7AE5E-462C-4C56-A617-945ABACFB179}" dt="2023-03-20T06:49:52.077" v="1856" actId="478"/>
          <ac:picMkLst>
            <pc:docMk/>
            <pc:sldMk cId="1806168872" sldId="973"/>
            <ac:picMk id="5" creationId="{710C50CC-B6D0-3247-4FFE-A4461FBC78C2}"/>
          </ac:picMkLst>
        </pc:picChg>
      </pc:sldChg>
      <pc:sldChg chg="modSp add mod">
        <pc:chgData name="Stalin Jacob Wilson Packia Dhas" userId="050d7d71-3621-4503-95e8-1c9a9d962492" providerId="ADAL" clId="{40E7AE5E-462C-4C56-A617-945ABACFB179}" dt="2023-03-20T08:48:01.338" v="2405" actId="20577"/>
        <pc:sldMkLst>
          <pc:docMk/>
          <pc:sldMk cId="3657682722" sldId="974"/>
        </pc:sldMkLst>
        <pc:spChg chg="mod">
          <ac:chgData name="Stalin Jacob Wilson Packia Dhas" userId="050d7d71-3621-4503-95e8-1c9a9d962492" providerId="ADAL" clId="{40E7AE5E-462C-4C56-A617-945ABACFB179}" dt="2023-03-20T08:48:01.338" v="2405" actId="20577"/>
          <ac:spMkLst>
            <pc:docMk/>
            <pc:sldMk cId="3657682722" sldId="974"/>
            <ac:spMk id="4" creationId="{6DE36AC3-C06C-6372-607D-F1B141EFD79B}"/>
          </ac:spMkLst>
        </pc:spChg>
      </pc:sldChg>
      <pc:sldChg chg="addSp delSp modSp add mod">
        <pc:chgData name="Stalin Jacob Wilson Packia Dhas" userId="050d7d71-3621-4503-95e8-1c9a9d962492" providerId="ADAL" clId="{40E7AE5E-462C-4C56-A617-945ABACFB179}" dt="2023-03-20T06:52:46.602" v="1878" actId="1076"/>
        <pc:sldMkLst>
          <pc:docMk/>
          <pc:sldMk cId="1045778160" sldId="975"/>
        </pc:sldMkLst>
        <pc:spChg chg="mod">
          <ac:chgData name="Stalin Jacob Wilson Packia Dhas" userId="050d7d71-3621-4503-95e8-1c9a9d962492" providerId="ADAL" clId="{40E7AE5E-462C-4C56-A617-945ABACFB179}" dt="2023-03-20T06:51:35.169" v="1870" actId="27636"/>
          <ac:spMkLst>
            <pc:docMk/>
            <pc:sldMk cId="1045778160" sldId="975"/>
            <ac:spMk id="4" creationId="{6DE36AC3-C06C-6372-607D-F1B141EFD79B}"/>
          </ac:spMkLst>
        </pc:spChg>
        <pc:picChg chg="add del">
          <ac:chgData name="Stalin Jacob Wilson Packia Dhas" userId="050d7d71-3621-4503-95e8-1c9a9d962492" providerId="ADAL" clId="{40E7AE5E-462C-4C56-A617-945ABACFB179}" dt="2023-03-20T06:52:08.508" v="1874" actId="22"/>
          <ac:picMkLst>
            <pc:docMk/>
            <pc:sldMk cId="1045778160" sldId="975"/>
            <ac:picMk id="5" creationId="{D8E1D4A4-6B13-1ECB-FAC1-29CBB3872C57}"/>
          </ac:picMkLst>
        </pc:picChg>
        <pc:picChg chg="add mod">
          <ac:chgData name="Stalin Jacob Wilson Packia Dhas" userId="050d7d71-3621-4503-95e8-1c9a9d962492" providerId="ADAL" clId="{40E7AE5E-462C-4C56-A617-945ABACFB179}" dt="2023-03-20T06:52:46.602" v="1878" actId="1076"/>
          <ac:picMkLst>
            <pc:docMk/>
            <pc:sldMk cId="1045778160" sldId="975"/>
            <ac:picMk id="9" creationId="{DB1AB58A-C881-48F1-8084-6CE01D8F3429}"/>
          </ac:picMkLst>
        </pc:picChg>
      </pc:sldChg>
      <pc:sldChg chg="addSp delSp modSp add mod">
        <pc:chgData name="Stalin Jacob Wilson Packia Dhas" userId="050d7d71-3621-4503-95e8-1c9a9d962492" providerId="ADAL" clId="{40E7AE5E-462C-4C56-A617-945ABACFB179}" dt="2023-03-20T07:57:03.450" v="1992" actId="27636"/>
        <pc:sldMkLst>
          <pc:docMk/>
          <pc:sldMk cId="3380115756" sldId="976"/>
        </pc:sldMkLst>
        <pc:spChg chg="add del mod">
          <ac:chgData name="Stalin Jacob Wilson Packia Dhas" userId="050d7d71-3621-4503-95e8-1c9a9d962492" providerId="ADAL" clId="{40E7AE5E-462C-4C56-A617-945ABACFB179}" dt="2023-03-20T07:57:03.450" v="1992" actId="27636"/>
          <ac:spMkLst>
            <pc:docMk/>
            <pc:sldMk cId="3380115756" sldId="976"/>
            <ac:spMk id="4" creationId="{2EEDF654-E495-73CA-91D9-0CC487DC272E}"/>
          </ac:spMkLst>
        </pc:spChg>
        <pc:spChg chg="add del mod">
          <ac:chgData name="Stalin Jacob Wilson Packia Dhas" userId="050d7d71-3621-4503-95e8-1c9a9d962492" providerId="ADAL" clId="{40E7AE5E-462C-4C56-A617-945ABACFB179}" dt="2023-03-20T07:54:58.510" v="1962" actId="478"/>
          <ac:spMkLst>
            <pc:docMk/>
            <pc:sldMk cId="3380115756" sldId="976"/>
            <ac:spMk id="9" creationId="{32FDF4C4-3D7F-F0FC-535C-A9F6785E5F2A}"/>
          </ac:spMkLst>
        </pc:spChg>
        <pc:picChg chg="del mod">
          <ac:chgData name="Stalin Jacob Wilson Packia Dhas" userId="050d7d71-3621-4503-95e8-1c9a9d962492" providerId="ADAL" clId="{40E7AE5E-462C-4C56-A617-945ABACFB179}" dt="2023-03-20T07:53:03.592" v="1881" actId="478"/>
          <ac:picMkLst>
            <pc:docMk/>
            <pc:sldMk cId="3380115756" sldId="976"/>
            <ac:picMk id="5" creationId="{837E531F-9D51-BD74-5CEE-584F4B3A4A37}"/>
          </ac:picMkLst>
        </pc:picChg>
        <pc:picChg chg="add mod">
          <ac:chgData name="Stalin Jacob Wilson Packia Dhas" userId="050d7d71-3621-4503-95e8-1c9a9d962492" providerId="ADAL" clId="{40E7AE5E-462C-4C56-A617-945ABACFB179}" dt="2023-03-20T07:57:00.627" v="1990" actId="1076"/>
          <ac:picMkLst>
            <pc:docMk/>
            <pc:sldMk cId="3380115756" sldId="976"/>
            <ac:picMk id="2050" creationId="{488A2B69-C5D7-35BD-8185-9D9FC08A582D}"/>
          </ac:picMkLst>
        </pc:picChg>
      </pc:sldChg>
      <pc:sldChg chg="addSp delSp modSp add mod">
        <pc:chgData name="Stalin Jacob Wilson Packia Dhas" userId="050d7d71-3621-4503-95e8-1c9a9d962492" providerId="ADAL" clId="{40E7AE5E-462C-4C56-A617-945ABACFB179}" dt="2023-03-20T09:09:56.129" v="2413" actId="1076"/>
        <pc:sldMkLst>
          <pc:docMk/>
          <pc:sldMk cId="1751870123" sldId="977"/>
        </pc:sldMkLst>
        <pc:spChg chg="del mod">
          <ac:chgData name="Stalin Jacob Wilson Packia Dhas" userId="050d7d71-3621-4503-95e8-1c9a9d962492" providerId="ADAL" clId="{40E7AE5E-462C-4C56-A617-945ABACFB179}" dt="2023-03-20T09:06:54.246" v="2408" actId="22"/>
          <ac:spMkLst>
            <pc:docMk/>
            <pc:sldMk cId="1751870123" sldId="977"/>
            <ac:spMk id="4" creationId="{6DE36AC3-C06C-6372-607D-F1B141EFD79B}"/>
          </ac:spMkLst>
        </pc:spChg>
        <pc:picChg chg="add mod ord">
          <ac:chgData name="Stalin Jacob Wilson Packia Dhas" userId="050d7d71-3621-4503-95e8-1c9a9d962492" providerId="ADAL" clId="{40E7AE5E-462C-4C56-A617-945ABACFB179}" dt="2023-03-20T09:06:54.246" v="2408" actId="22"/>
          <ac:picMkLst>
            <pc:docMk/>
            <pc:sldMk cId="1751870123" sldId="977"/>
            <ac:picMk id="5" creationId="{A99DFAB1-548C-AB97-EB35-DC40C7C67C9B}"/>
          </ac:picMkLst>
        </pc:picChg>
        <pc:picChg chg="add mod">
          <ac:chgData name="Stalin Jacob Wilson Packia Dhas" userId="050d7d71-3621-4503-95e8-1c9a9d962492" providerId="ADAL" clId="{40E7AE5E-462C-4C56-A617-945ABACFB179}" dt="2023-03-20T09:09:56.129" v="2413" actId="1076"/>
          <ac:picMkLst>
            <pc:docMk/>
            <pc:sldMk cId="1751870123" sldId="977"/>
            <ac:picMk id="9" creationId="{75B4AED4-C817-1725-02C4-1B96F37135F5}"/>
          </ac:picMkLst>
        </pc:picChg>
        <pc:picChg chg="add mod">
          <ac:chgData name="Stalin Jacob Wilson Packia Dhas" userId="050d7d71-3621-4503-95e8-1c9a9d962492" providerId="ADAL" clId="{40E7AE5E-462C-4C56-A617-945ABACFB179}" dt="2023-03-20T09:09:54.611" v="2412" actId="1076"/>
          <ac:picMkLst>
            <pc:docMk/>
            <pc:sldMk cId="1751870123" sldId="977"/>
            <ac:picMk id="11" creationId="{CBEA284B-5924-FE0B-0523-EEE8A6843439}"/>
          </ac:picMkLst>
        </pc:picChg>
      </pc:sldChg>
      <pc:sldChg chg="add del">
        <pc:chgData name="Stalin Jacob Wilson Packia Dhas" userId="050d7d71-3621-4503-95e8-1c9a9d962492" providerId="ADAL" clId="{40E7AE5E-462C-4C56-A617-945ABACFB179}" dt="2023-03-20T08:04:44.935" v="1993" actId="47"/>
        <pc:sldMkLst>
          <pc:docMk/>
          <pc:sldMk cId="2934624265" sldId="97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20/03/2023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30609017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13727792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19834776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807695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33610389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dirty="0"/>
          </a:p>
        </p:txBody>
      </p:sp>
    </p:spTree>
    <p:extLst>
      <p:ext uri="{BB962C8B-B14F-4D97-AF65-F5344CB8AC3E}">
        <p14:creationId xmlns:p14="http://schemas.microsoft.com/office/powerpoint/2010/main" val="41695658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12957077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35870900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41826347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dirty="0"/>
          </a:p>
        </p:txBody>
      </p:sp>
    </p:spTree>
    <p:extLst>
      <p:ext uri="{BB962C8B-B14F-4D97-AF65-F5344CB8AC3E}">
        <p14:creationId xmlns:p14="http://schemas.microsoft.com/office/powerpoint/2010/main" val="3941352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dirty="0"/>
          </a:p>
        </p:txBody>
      </p:sp>
    </p:spTree>
    <p:extLst>
      <p:ext uri="{BB962C8B-B14F-4D97-AF65-F5344CB8AC3E}">
        <p14:creationId xmlns:p14="http://schemas.microsoft.com/office/powerpoint/2010/main" val="7549601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dirty="0"/>
          </a:p>
        </p:txBody>
      </p:sp>
    </p:spTree>
    <p:extLst>
      <p:ext uri="{BB962C8B-B14F-4D97-AF65-F5344CB8AC3E}">
        <p14:creationId xmlns:p14="http://schemas.microsoft.com/office/powerpoint/2010/main" val="18088621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16</a:t>
            </a:fld>
            <a:endParaRPr lang="en-US" dirty="0"/>
          </a:p>
        </p:txBody>
      </p:sp>
    </p:spTree>
    <p:extLst>
      <p:ext uri="{BB962C8B-B14F-4D97-AF65-F5344CB8AC3E}">
        <p14:creationId xmlns:p14="http://schemas.microsoft.com/office/powerpoint/2010/main" val="41159249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17</a:t>
            </a:fld>
            <a:endParaRPr lang="en-US" dirty="0"/>
          </a:p>
        </p:txBody>
      </p:sp>
    </p:spTree>
    <p:extLst>
      <p:ext uri="{BB962C8B-B14F-4D97-AF65-F5344CB8AC3E}">
        <p14:creationId xmlns:p14="http://schemas.microsoft.com/office/powerpoint/2010/main" val="24611280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18</a:t>
            </a:fld>
            <a:endParaRPr lang="en-US" dirty="0"/>
          </a:p>
        </p:txBody>
      </p:sp>
    </p:spTree>
    <p:extLst>
      <p:ext uri="{BB962C8B-B14F-4D97-AF65-F5344CB8AC3E}">
        <p14:creationId xmlns:p14="http://schemas.microsoft.com/office/powerpoint/2010/main" val="18051531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19</a:t>
            </a:fld>
            <a:endParaRPr lang="en-US" dirty="0"/>
          </a:p>
        </p:txBody>
      </p:sp>
    </p:spTree>
    <p:extLst>
      <p:ext uri="{BB962C8B-B14F-4D97-AF65-F5344CB8AC3E}">
        <p14:creationId xmlns:p14="http://schemas.microsoft.com/office/powerpoint/2010/main" val="5582015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20</a:t>
            </a:fld>
            <a:endParaRPr lang="en-US" dirty="0"/>
          </a:p>
        </p:txBody>
      </p:sp>
    </p:spTree>
    <p:extLst>
      <p:ext uri="{BB962C8B-B14F-4D97-AF65-F5344CB8AC3E}">
        <p14:creationId xmlns:p14="http://schemas.microsoft.com/office/powerpoint/2010/main" val="12960603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dirty="0"/>
          </a:p>
        </p:txBody>
      </p:sp>
    </p:spTree>
    <p:extLst>
      <p:ext uri="{BB962C8B-B14F-4D97-AF65-F5344CB8AC3E}">
        <p14:creationId xmlns:p14="http://schemas.microsoft.com/office/powerpoint/2010/main" val="37267372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3325855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15953421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24</a:t>
            </a:fld>
            <a:endParaRPr lang="en-US" dirty="0"/>
          </a:p>
        </p:txBody>
      </p:sp>
    </p:spTree>
    <p:extLst>
      <p:ext uri="{BB962C8B-B14F-4D97-AF65-F5344CB8AC3E}">
        <p14:creationId xmlns:p14="http://schemas.microsoft.com/office/powerpoint/2010/main" val="119274683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25</a:t>
            </a:fld>
            <a:endParaRPr lang="en-US" dirty="0"/>
          </a:p>
        </p:txBody>
      </p:sp>
    </p:spTree>
    <p:extLst>
      <p:ext uri="{BB962C8B-B14F-4D97-AF65-F5344CB8AC3E}">
        <p14:creationId xmlns:p14="http://schemas.microsoft.com/office/powerpoint/2010/main" val="144923524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26</a:t>
            </a:fld>
            <a:endParaRPr lang="en-US" dirty="0"/>
          </a:p>
        </p:txBody>
      </p:sp>
    </p:spTree>
    <p:extLst>
      <p:ext uri="{BB962C8B-B14F-4D97-AF65-F5344CB8AC3E}">
        <p14:creationId xmlns:p14="http://schemas.microsoft.com/office/powerpoint/2010/main" val="36242402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27</a:t>
            </a:fld>
            <a:endParaRPr lang="en-US" dirty="0"/>
          </a:p>
        </p:txBody>
      </p:sp>
    </p:spTree>
    <p:extLst>
      <p:ext uri="{BB962C8B-B14F-4D97-AF65-F5344CB8AC3E}">
        <p14:creationId xmlns:p14="http://schemas.microsoft.com/office/powerpoint/2010/main" val="11358224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28</a:t>
            </a:fld>
            <a:endParaRPr lang="en-US" dirty="0"/>
          </a:p>
        </p:txBody>
      </p:sp>
    </p:spTree>
    <p:extLst>
      <p:ext uri="{BB962C8B-B14F-4D97-AF65-F5344CB8AC3E}">
        <p14:creationId xmlns:p14="http://schemas.microsoft.com/office/powerpoint/2010/main" val="17426960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29</a:t>
            </a:fld>
            <a:endParaRPr lang="en-US" dirty="0"/>
          </a:p>
        </p:txBody>
      </p:sp>
    </p:spTree>
    <p:extLst>
      <p:ext uri="{BB962C8B-B14F-4D97-AF65-F5344CB8AC3E}">
        <p14:creationId xmlns:p14="http://schemas.microsoft.com/office/powerpoint/2010/main" val="403454523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30</a:t>
            </a:fld>
            <a:endParaRPr lang="en-US" dirty="0"/>
          </a:p>
        </p:txBody>
      </p:sp>
    </p:spTree>
    <p:extLst>
      <p:ext uri="{BB962C8B-B14F-4D97-AF65-F5344CB8AC3E}">
        <p14:creationId xmlns:p14="http://schemas.microsoft.com/office/powerpoint/2010/main" val="311684598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31</a:t>
            </a:fld>
            <a:endParaRPr lang="en-US" dirty="0"/>
          </a:p>
        </p:txBody>
      </p:sp>
    </p:spTree>
    <p:extLst>
      <p:ext uri="{BB962C8B-B14F-4D97-AF65-F5344CB8AC3E}">
        <p14:creationId xmlns:p14="http://schemas.microsoft.com/office/powerpoint/2010/main" val="201138805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32</a:t>
            </a:fld>
            <a:endParaRPr lang="en-US" dirty="0"/>
          </a:p>
        </p:txBody>
      </p:sp>
    </p:spTree>
    <p:extLst>
      <p:ext uri="{BB962C8B-B14F-4D97-AF65-F5344CB8AC3E}">
        <p14:creationId xmlns:p14="http://schemas.microsoft.com/office/powerpoint/2010/main" val="280659562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33</a:t>
            </a:fld>
            <a:endParaRPr lang="en-US" dirty="0"/>
          </a:p>
        </p:txBody>
      </p:sp>
    </p:spTree>
    <p:extLst>
      <p:ext uri="{BB962C8B-B14F-4D97-AF65-F5344CB8AC3E}">
        <p14:creationId xmlns:p14="http://schemas.microsoft.com/office/powerpoint/2010/main" val="231040618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34</a:t>
            </a:fld>
            <a:endParaRPr lang="en-US" dirty="0"/>
          </a:p>
        </p:txBody>
      </p:sp>
    </p:spTree>
    <p:extLst>
      <p:ext uri="{BB962C8B-B14F-4D97-AF65-F5344CB8AC3E}">
        <p14:creationId xmlns:p14="http://schemas.microsoft.com/office/powerpoint/2010/main" val="263963293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35</a:t>
            </a:fld>
            <a:endParaRPr lang="en-US" dirty="0"/>
          </a:p>
        </p:txBody>
      </p:sp>
    </p:spTree>
    <p:extLst>
      <p:ext uri="{BB962C8B-B14F-4D97-AF65-F5344CB8AC3E}">
        <p14:creationId xmlns:p14="http://schemas.microsoft.com/office/powerpoint/2010/main" val="85220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36</a:t>
            </a:fld>
            <a:endParaRPr lang="en-US" dirty="0"/>
          </a:p>
        </p:txBody>
      </p:sp>
    </p:spTree>
    <p:extLst>
      <p:ext uri="{BB962C8B-B14F-4D97-AF65-F5344CB8AC3E}">
        <p14:creationId xmlns:p14="http://schemas.microsoft.com/office/powerpoint/2010/main" val="203222156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37</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1FD3B36-D424-4A19-95C2-50247348F5AF}" type="datetime1">
              <a:rPr lang="en-GB" smtClean="0"/>
              <a:t>20/03/2023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- 9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FC86EE8-2E3E-4329-90C2-2CA1430D2FB8}" type="datetime1">
              <a:rPr lang="en-GB" smtClean="0"/>
              <a:t>20/03/2023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- 9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80A91A39-58A9-4158-A18B-F522464E2BF1}" type="datetime1">
              <a:rPr lang="en-GB" smtClean="0"/>
              <a:t>20/03/2023</a:t>
            </a:fld>
            <a:endParaRPr lang="en-US" dirty="0"/>
          </a:p>
        </p:txBody>
      </p:sp>
      <p:sp>
        <p:nvSpPr>
          <p:cNvPr id="4" name="Footer Placeholder 3"/>
          <p:cNvSpPr>
            <a:spLocks noGrp="1"/>
          </p:cNvSpPr>
          <p:nvPr>
            <p:ph type="ftr" sz="quarter" idx="11"/>
          </p:nvPr>
        </p:nvSpPr>
        <p:spPr/>
        <p:txBody>
          <a:bodyPr/>
          <a:lstStyle/>
          <a:p>
            <a:r>
              <a:rPr lang="en-US"/>
              <a:t>Lecture - 9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65B3F9F-D72A-46DF-8C41-FB7C8B35BA1C}" type="datetime1">
              <a:rPr lang="en-GB" smtClean="0"/>
              <a:t>20/03/2023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- 9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7C5CD7-6359-4A04-BB07-4D05F6785A46}" type="datetime1">
              <a:rPr lang="en-GB" smtClean="0"/>
              <a:t>20/03/2023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- 9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DC329EC3-C742-4E18-8641-E053B4628BA1}" type="datetime1">
              <a:rPr lang="en-GB" smtClean="0"/>
              <a:t>20/03/2023</a:t>
            </a:fld>
            <a:endParaRPr lang="en-US" dirty="0"/>
          </a:p>
        </p:txBody>
      </p:sp>
      <p:sp>
        <p:nvSpPr>
          <p:cNvPr id="4" name="Footer Placeholder 3"/>
          <p:cNvSpPr>
            <a:spLocks noGrp="1"/>
          </p:cNvSpPr>
          <p:nvPr>
            <p:ph type="ftr" sz="quarter" idx="11"/>
          </p:nvPr>
        </p:nvSpPr>
        <p:spPr/>
        <p:txBody>
          <a:bodyPr/>
          <a:lstStyle/>
          <a:p>
            <a:r>
              <a:rPr lang="en-US"/>
              <a:t>Lecture - 9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3DC61F29-936E-4A4A-AF34-8708542AE096}" type="datetime1">
              <a:rPr lang="en-GB" noProof="0" smtClean="0"/>
              <a:t>20/03/2023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- 9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30EB40E-7F95-453A-93AF-C3642F267396}" type="datetime1">
              <a:rPr lang="en-GB" smtClean="0"/>
              <a:t>20/03/2023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- 9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40BD7CC-4BB7-428A-B45B-65306B311578}" type="datetime1">
              <a:rPr lang="en-GB" smtClean="0"/>
              <a:t>20/03/2023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- 9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10508ECE-D8CA-4B74-8B26-BEEBA4BD1FA0}" type="datetime1">
              <a:rPr lang="en-GB" smtClean="0"/>
              <a:t>20/03/2023</a:t>
            </a:fld>
            <a:endParaRPr lang="en-US" dirty="0"/>
          </a:p>
        </p:txBody>
      </p:sp>
      <p:sp>
        <p:nvSpPr>
          <p:cNvPr id="4" name="Footer Placeholder 3"/>
          <p:cNvSpPr>
            <a:spLocks noGrp="1"/>
          </p:cNvSpPr>
          <p:nvPr>
            <p:ph type="ftr" sz="quarter" idx="11"/>
          </p:nvPr>
        </p:nvSpPr>
        <p:spPr/>
        <p:txBody>
          <a:bodyPr/>
          <a:lstStyle/>
          <a:p>
            <a:r>
              <a:rPr lang="en-US"/>
              <a:t>Lecture - 9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5E738178-3AA8-43E1-979D-5D2442732539}" type="datetime1">
              <a:rPr lang="en-GB" noProof="0" smtClean="0"/>
              <a:t>20/03/2023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- 9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CC2D6BC-0974-4B98-81CC-765ED780E4BE}" type="datetime1">
              <a:rPr lang="en-GB" smtClean="0"/>
              <a:t>20/03/2023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- 9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ECFEA23-AA42-44F9-A2B9-351BAE338A98}" type="datetime1">
              <a:rPr lang="en-GB" smtClean="0"/>
              <a:t>20/03/2023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- 9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6229C27A-373C-4B49-B09C-7BB726936116}" type="datetime1">
              <a:rPr lang="en-GB" smtClean="0"/>
              <a:t>20/03/2023</a:t>
            </a:fld>
            <a:endParaRPr lang="en-US" dirty="0"/>
          </a:p>
        </p:txBody>
      </p:sp>
      <p:sp>
        <p:nvSpPr>
          <p:cNvPr id="4" name="Footer Placeholder 3"/>
          <p:cNvSpPr>
            <a:spLocks noGrp="1"/>
          </p:cNvSpPr>
          <p:nvPr>
            <p:ph type="ftr" sz="quarter" idx="11"/>
          </p:nvPr>
        </p:nvSpPr>
        <p:spPr/>
        <p:txBody>
          <a:bodyPr/>
          <a:lstStyle/>
          <a:p>
            <a:r>
              <a:rPr lang="en-US"/>
              <a:t>Lecture - 9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FD5E64-9178-4612-A761-7E3D29AA4186}" type="datetime1">
              <a:rPr lang="en-GB" smtClean="0"/>
              <a:t>20/03/2023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- 9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BC4177D-FAA8-4BB7-B1B3-B53C458F708E}" type="datetime1">
              <a:rPr lang="en-GB" smtClean="0"/>
              <a:t>20/03/2023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- 9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B5FD1D5-FF95-4968-9BE7-1CD05AB6157D}" type="datetime1">
              <a:rPr lang="en-GB" smtClean="0"/>
              <a:t>20/03/2023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- 9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0CDE430C-1C8D-45A8-B257-E87132B83AE2}" type="datetime1">
              <a:rPr lang="en-GB" smtClean="0"/>
              <a:t>20/03/2023</a:t>
            </a:fld>
            <a:endParaRPr lang="en-US" dirty="0"/>
          </a:p>
        </p:txBody>
      </p:sp>
      <p:sp>
        <p:nvSpPr>
          <p:cNvPr id="4" name="Footer Placeholder 3"/>
          <p:cNvSpPr>
            <a:spLocks noGrp="1"/>
          </p:cNvSpPr>
          <p:nvPr>
            <p:ph type="ftr" sz="quarter" idx="11"/>
          </p:nvPr>
        </p:nvSpPr>
        <p:spPr/>
        <p:txBody>
          <a:bodyPr/>
          <a:lstStyle/>
          <a:p>
            <a:r>
              <a:rPr lang="en-US"/>
              <a:t>Lecture - 9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1FA898F9-88D7-49F3-94FE-E96860A8918D}" type="datetime1">
              <a:rPr lang="en-GB" noProof="0" smtClean="0"/>
              <a:t>20/03/2023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- 9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814844C-DEC0-4FF5-819B-C3FF0301A20D}" type="datetime1">
              <a:rPr lang="en-GB" smtClean="0"/>
              <a:t>20/03/2023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- 9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560B63C-D1DA-4B8B-8D3D-069F35133C8D}" type="datetime1">
              <a:rPr lang="en-GB" smtClean="0"/>
              <a:t>20/03/2023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- 9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D7DCD82-DBF7-4235-A9FF-2EB67673C998}" type="datetime1">
              <a:rPr lang="en-GB" smtClean="0"/>
              <a:t>20/03/2023</a:t>
            </a:fld>
            <a:endParaRPr lang="en-US" dirty="0"/>
          </a:p>
        </p:txBody>
      </p:sp>
      <p:sp>
        <p:nvSpPr>
          <p:cNvPr id="4" name="Footer Placeholder 3"/>
          <p:cNvSpPr>
            <a:spLocks noGrp="1"/>
          </p:cNvSpPr>
          <p:nvPr>
            <p:ph type="ftr" sz="quarter" idx="11"/>
          </p:nvPr>
        </p:nvSpPr>
        <p:spPr/>
        <p:txBody>
          <a:bodyPr/>
          <a:lstStyle/>
          <a:p>
            <a:r>
              <a:rPr lang="en-US"/>
              <a:t>Lecture - 9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A7753EB7-81B1-4187-86EB-E04E41D0EE98}" type="datetime1">
              <a:rPr lang="en-GB" noProof="0" smtClean="0"/>
              <a:t>20/03/2023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- 9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0BE4BF2-47C6-4D39-BF0D-F2AC30BD7120}" type="datetime1">
              <a:rPr lang="en-GB" smtClean="0"/>
              <a:t>20/03/2023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- 9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01458B5-9547-42B8-875D-856DB37E2D41}" type="datetime1">
              <a:rPr lang="en-GB" smtClean="0"/>
              <a:t>20/03/2023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- 9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F19889C-28B4-4147-870C-9B7DDD6F241A}" type="datetime1">
              <a:rPr lang="en-GB" smtClean="0"/>
              <a:t>20/03/2023</a:t>
            </a:fld>
            <a:endParaRPr lang="en-US" dirty="0"/>
          </a:p>
        </p:txBody>
      </p:sp>
      <p:sp>
        <p:nvSpPr>
          <p:cNvPr id="4" name="Footer Placeholder 3"/>
          <p:cNvSpPr>
            <a:spLocks noGrp="1"/>
          </p:cNvSpPr>
          <p:nvPr>
            <p:ph type="ftr" sz="quarter" idx="11"/>
          </p:nvPr>
        </p:nvSpPr>
        <p:spPr/>
        <p:txBody>
          <a:bodyPr/>
          <a:lstStyle/>
          <a:p>
            <a:r>
              <a:rPr lang="en-US"/>
              <a:t>Lecture - 9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DC91207F-D812-4C85-B760-2C0D8EB82F25}" type="datetime1">
              <a:rPr lang="en-GB" noProof="0" smtClean="0"/>
              <a:t>20/03/2023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- 9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FA77474-8762-4641-98D9-96EE2F06E1EE}" type="datetime1">
              <a:rPr lang="en-GB" smtClean="0"/>
              <a:t>20/03/2023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- 9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702E139-0D60-4022-A8C8-64022946D163}" type="datetime1">
              <a:rPr lang="en-GB" smtClean="0"/>
              <a:t>20/03/2023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- 9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D075ADC-9687-47C1-A02B-6BC6E0B00D80}" type="datetime1">
              <a:rPr lang="en-GB" smtClean="0"/>
              <a:t>20/03/2023</a:t>
            </a:fld>
            <a:endParaRPr lang="en-US" dirty="0"/>
          </a:p>
        </p:txBody>
      </p:sp>
      <p:sp>
        <p:nvSpPr>
          <p:cNvPr id="4" name="Footer Placeholder 3"/>
          <p:cNvSpPr>
            <a:spLocks noGrp="1"/>
          </p:cNvSpPr>
          <p:nvPr>
            <p:ph type="ftr" sz="quarter" idx="11"/>
          </p:nvPr>
        </p:nvSpPr>
        <p:spPr/>
        <p:txBody>
          <a:bodyPr/>
          <a:lstStyle/>
          <a:p>
            <a:r>
              <a:rPr lang="en-US"/>
              <a:t>Lecture - 9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4319EF33-D3C7-482C-9E5B-EEFCF31ACD83}" type="datetime1">
              <a:rPr lang="en-GB" noProof="0" smtClean="0"/>
              <a:t>20/03/2023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- 9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CCA6F4E-2A8A-4BFB-9B3F-1C69CB036DBA}" type="datetime1">
              <a:rPr lang="en-GB" smtClean="0"/>
              <a:t>20/03/2023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- 9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0664CF4-2394-4A3F-949C-232B86A28E43}" type="datetime1">
              <a:rPr lang="en-GB" smtClean="0"/>
              <a:t>20/03/2023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- 9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61EBB6D6-1557-4E2A-9B8A-51C0FA2DE5F5}" type="datetime1">
              <a:rPr lang="en-GB" smtClean="0"/>
              <a:t>20/03/2023</a:t>
            </a:fld>
            <a:endParaRPr lang="en-US" dirty="0"/>
          </a:p>
        </p:txBody>
      </p:sp>
      <p:sp>
        <p:nvSpPr>
          <p:cNvPr id="4" name="Footer Placeholder 3"/>
          <p:cNvSpPr>
            <a:spLocks noGrp="1"/>
          </p:cNvSpPr>
          <p:nvPr>
            <p:ph type="ftr" sz="quarter" idx="11"/>
          </p:nvPr>
        </p:nvSpPr>
        <p:spPr/>
        <p:txBody>
          <a:bodyPr/>
          <a:lstStyle/>
          <a:p>
            <a:r>
              <a:rPr lang="en-US"/>
              <a:t>Lecture - 9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448A65F0-602E-40C2-AB0B-844F65313A83}" type="datetime1">
              <a:rPr lang="en-GB" noProof="0" smtClean="0"/>
              <a:t>20/03/2023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- 9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F564870-97DB-41BE-A5C1-2857E157FCFD}" type="datetime1">
              <a:rPr lang="en-GB" smtClean="0"/>
              <a:t>20/03/2023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- 9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98042C3-3AFE-4254-B81D-9467D549D386}" type="datetime1">
              <a:rPr lang="en-GB" smtClean="0"/>
              <a:t>20/03/2023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- 9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5DFD65A-B624-4CB7-A252-ED5F8899FBEC}" type="datetime1">
              <a:rPr lang="en-GB" smtClean="0"/>
              <a:t>20/03/2023</a:t>
            </a:fld>
            <a:endParaRPr lang="en-US" dirty="0"/>
          </a:p>
        </p:txBody>
      </p:sp>
      <p:sp>
        <p:nvSpPr>
          <p:cNvPr id="4" name="Footer Placeholder 3"/>
          <p:cNvSpPr>
            <a:spLocks noGrp="1"/>
          </p:cNvSpPr>
          <p:nvPr>
            <p:ph type="ftr" sz="quarter" idx="11"/>
          </p:nvPr>
        </p:nvSpPr>
        <p:spPr/>
        <p:txBody>
          <a:bodyPr/>
          <a:lstStyle/>
          <a:p>
            <a:r>
              <a:rPr lang="en-US"/>
              <a:t>Lecture - 9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3" Type="http://schemas.openxmlformats.org/officeDocument/2006/relationships/image" Target="../media/image27.gif"/><Relationship Id="rId2" Type="http://schemas.openxmlformats.org/officeDocument/2006/relationships/notesSlide" Target="../notesSlides/notesSlide8.xml"/><Relationship Id="rId1" Type="http://schemas.openxmlformats.org/officeDocument/2006/relationships/slideLayout" Target="../slideLayouts/slideLayout35.xml"/><Relationship Id="rId4" Type="http://schemas.openxmlformats.org/officeDocument/2006/relationships/image" Target="../media/image28.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6.xml"/><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7.xml"/><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1.xml"/><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2.xml"/><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35.xml"/><Relationship Id="rId5" Type="http://schemas.openxmlformats.org/officeDocument/2006/relationships/image" Target="../media/image36.png"/><Relationship Id="rId4" Type="http://schemas.openxmlformats.org/officeDocument/2006/relationships/image" Target="../media/image35.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6.xml"/><Relationship Id="rId1" Type="http://schemas.openxmlformats.org/officeDocument/2006/relationships/slideLayout" Target="../slideLayouts/slideLayout35.xml"/><Relationship Id="rId4" Type="http://schemas.openxmlformats.org/officeDocument/2006/relationships/image" Target="../media/image38.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8.xml"/><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0.xml"/><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2.xml"/><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5.xml"/></Relationships>
</file>

<file path=ppt/slides/_rels/slide3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4.xml"/><Relationship Id="rId1" Type="http://schemas.openxmlformats.org/officeDocument/2006/relationships/slideLayout" Target="../slideLayouts/slideLayout35.xml"/><Relationship Id="rId5" Type="http://schemas.openxmlformats.org/officeDocument/2006/relationships/image" Target="../media/image44.png"/><Relationship Id="rId4" Type="http://schemas.openxmlformats.org/officeDocument/2006/relationships/image" Target="../media/image43.png"/></Relationships>
</file>

<file path=ppt/slides/_rels/slide3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5.xml"/><Relationship Id="rId1" Type="http://schemas.openxmlformats.org/officeDocument/2006/relationships/slideLayout" Target="../slideLayouts/slideLayout3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Electromagnetic </a:t>
            </a:r>
          </a:p>
          <a:p>
            <a:r>
              <a:rPr lang="en-GB" sz="4800" dirty="0"/>
              <a:t>Radiation</a:t>
            </a:r>
          </a:p>
          <a:p>
            <a:r>
              <a:rPr lang="en-GB" sz="4800" dirty="0"/>
              <a:t>(ACDC5009)</a:t>
            </a:r>
          </a:p>
          <a:p>
            <a:r>
              <a:rPr lang="en-GB" sz="3600" i="1" dirty="0">
                <a:solidFill>
                  <a:srgbClr val="FFC000"/>
                </a:solidFill>
              </a:rPr>
              <a:t>Lecture - 9</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9150" y="-77932"/>
            <a:ext cx="4707082"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824423" y="1413794"/>
            <a:ext cx="10780808" cy="5230549"/>
          </a:xfrm>
        </p:spPr>
        <p:txBody>
          <a:bodyPr>
            <a:normAutofit/>
          </a:bodyPr>
          <a:lstStyle/>
          <a:p>
            <a:pPr marL="660400" indent="-571500"/>
            <a:r>
              <a:rPr lang="en-GB" sz="3200" dirty="0"/>
              <a:t>Communication</a:t>
            </a:r>
          </a:p>
          <a:p>
            <a:pPr marL="660400" indent="-571500"/>
            <a:r>
              <a:rPr lang="en-GB" sz="3200" dirty="0"/>
              <a:t>Communication System</a:t>
            </a:r>
          </a:p>
          <a:p>
            <a:pPr marL="660400" indent="-571500"/>
            <a:r>
              <a:rPr lang="en-GB" sz="3200" dirty="0"/>
              <a:t>Antenna </a:t>
            </a:r>
          </a:p>
          <a:p>
            <a:pPr marL="660400" indent="-571500"/>
            <a:r>
              <a:rPr lang="en-GB" sz="3200" dirty="0"/>
              <a:t>Types of Antenna</a:t>
            </a:r>
          </a:p>
          <a:p>
            <a:pPr marL="660400" indent="-571500"/>
            <a:endParaRPr lang="en-IN" sz="4000" dirty="0">
              <a:cs typeface="Times New Roman" panose="02020603050405020304" pitchFamily="18" charset="0"/>
            </a:endParaRPr>
          </a:p>
          <a:p>
            <a:pPr marL="660400" indent="-571500"/>
            <a:endParaRPr lang="en-IN" sz="4000" dirty="0">
              <a:cs typeface="Times New Roman" panose="02020603050405020304" pitchFamily="18" charset="0"/>
            </a:endParaRPr>
          </a:p>
          <a:p>
            <a:pPr marL="446088" indent="-357188"/>
            <a:endParaRPr lang="en-IN" sz="4000" dirty="0">
              <a:cs typeface="Times New Roman" panose="02020603050405020304" pitchFamily="18" charset="0"/>
            </a:endParaRPr>
          </a:p>
          <a:p>
            <a:pPr marL="446088" indent="-357188"/>
            <a:endParaRPr lang="en-IN" sz="4000" dirty="0">
              <a:cs typeface="Times New Roman" panose="02020603050405020304" pitchFamily="18" charset="0"/>
            </a:endParaRPr>
          </a:p>
          <a:p>
            <a:pPr marL="446088" indent="-357188"/>
            <a:endParaRPr lang="en-IN" sz="4000" dirty="0">
              <a:cs typeface="Times New Roman" panose="02020603050405020304" pitchFamily="18" charset="0"/>
            </a:endParaRPr>
          </a:p>
          <a:p>
            <a:pPr marL="446088" indent="-357188"/>
            <a:endParaRPr lang="en-IN" sz="4000" dirty="0">
              <a:cs typeface="Times New Roman" panose="02020603050405020304" pitchFamily="18" charset="0"/>
            </a:endParaRPr>
          </a:p>
          <a:p>
            <a:pPr marL="446088" indent="-357188"/>
            <a:endParaRPr lang="en-GB" sz="4000" dirty="0">
              <a:cs typeface="Times New Roman" panose="02020603050405020304" pitchFamily="18" charset="0"/>
            </a:endParaRPr>
          </a:p>
          <a:p>
            <a:pPr marL="446088" indent="-357188"/>
            <a:endParaRPr lang="en-GB" sz="4000" dirty="0">
              <a:cs typeface="Times New Roman" panose="02020603050405020304" pitchFamily="18" charset="0"/>
            </a:endParaRPr>
          </a:p>
          <a:p>
            <a:pPr marL="446088" indent="-357188"/>
            <a:endParaRPr lang="en-GB" sz="4000" dirty="0">
              <a:cs typeface="Times New Roman" panose="02020603050405020304" pitchFamily="18" charset="0"/>
            </a:endParaRPr>
          </a:p>
          <a:p>
            <a:pPr marL="446088" indent="-357188"/>
            <a:endParaRPr lang="en-IN" sz="3627" b="1"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4432185" cy="365125"/>
          </a:xfrm>
        </p:spPr>
        <p:txBody>
          <a:bodyPr/>
          <a:lstStyle/>
          <a:p>
            <a:r>
              <a:rPr lang="en-GB" i="1"/>
              <a:t>Lecture - 9 / Electromagnetic Radiation</a:t>
            </a:r>
            <a:endParaRPr lang="en-GB" i="1"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pPr marL="514350"/>
            <a:r>
              <a:rPr lang="en-IN" sz="3200" dirty="0"/>
              <a:t>Define Communication System</a:t>
            </a:r>
          </a:p>
          <a:p>
            <a:pPr marL="514350"/>
            <a:r>
              <a:rPr lang="en-IN" sz="3200" dirty="0"/>
              <a:t>Describe the process in communication</a:t>
            </a:r>
          </a:p>
          <a:p>
            <a:pPr marL="514350"/>
            <a:r>
              <a:rPr lang="en-IN" sz="3200" dirty="0"/>
              <a:t>Describe the types of antenna.</a:t>
            </a:r>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dirty="0"/>
              <a:t>Lecture - 9 / Electromagnetic Radiation</a:t>
            </a:r>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Communication</a:t>
            </a:r>
          </a:p>
        </p:txBody>
      </p:sp>
      <p:sp>
        <p:nvSpPr>
          <p:cNvPr id="3" name="Content Placeholder 2"/>
          <p:cNvSpPr>
            <a:spLocks noGrp="1"/>
          </p:cNvSpPr>
          <p:nvPr>
            <p:ph idx="1"/>
          </p:nvPr>
        </p:nvSpPr>
        <p:spPr>
          <a:xfrm>
            <a:off x="486372" y="1329968"/>
            <a:ext cx="11239627" cy="4190722"/>
          </a:xfrm>
        </p:spPr>
        <p:txBody>
          <a:bodyPr>
            <a:normAutofit/>
          </a:bodyPr>
          <a:lstStyle/>
          <a:p>
            <a:pPr marL="0" indent="0">
              <a:lnSpc>
                <a:spcPct val="120000"/>
              </a:lnSpc>
              <a:buNone/>
            </a:pPr>
            <a:r>
              <a:rPr lang="en-GB" b="1" dirty="0"/>
              <a:t>What is Communication?</a:t>
            </a:r>
          </a:p>
          <a:p>
            <a:pPr marL="0" indent="0">
              <a:lnSpc>
                <a:spcPct val="120000"/>
              </a:lnSpc>
              <a:buNone/>
            </a:pPr>
            <a:r>
              <a:rPr lang="en-GB" dirty="0"/>
              <a:t>Transfer of information from one place to another or one person to another.</a:t>
            </a:r>
          </a:p>
          <a:p>
            <a:pPr marL="0" indent="0">
              <a:lnSpc>
                <a:spcPct val="120000"/>
              </a:lnSpc>
              <a:buNone/>
            </a:pPr>
            <a:r>
              <a:rPr lang="en-GB" b="1" dirty="0"/>
              <a:t>What is communication system?</a:t>
            </a:r>
          </a:p>
          <a:p>
            <a:pPr marL="0" indent="0">
              <a:lnSpc>
                <a:spcPct val="120000"/>
              </a:lnSpc>
              <a:buNone/>
            </a:pPr>
            <a:r>
              <a:rPr lang="en-GB" dirty="0"/>
              <a:t>Components/devices act together to accomplish information transfer/ exchange.</a:t>
            </a:r>
          </a:p>
          <a:p>
            <a:pPr marL="0" indent="0">
              <a:lnSpc>
                <a:spcPct val="120000"/>
              </a:lnSpc>
              <a:buNone/>
            </a:pPr>
            <a:endParaRPr lang="en-GB" b="1" i="0" dirty="0">
              <a:effectLst/>
            </a:endParaRPr>
          </a:p>
          <a:p>
            <a:pPr>
              <a:lnSpc>
                <a:spcPct val="120000"/>
              </a:lnSpc>
            </a:pPr>
            <a:endParaRPr lang="en-GB" b="1" i="0" dirty="0">
              <a:effectLst/>
            </a:endParaRPr>
          </a:p>
          <a:p>
            <a:pPr>
              <a:lnSpc>
                <a:spcPct val="120000"/>
              </a:lnSpc>
            </a:pPr>
            <a:endParaRPr lang="en-GB" b="1" i="0" dirty="0">
              <a:effectLst/>
            </a:endParaRPr>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1619884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Communication System</a:t>
            </a:r>
          </a:p>
        </p:txBody>
      </p:sp>
      <p:sp>
        <p:nvSpPr>
          <p:cNvPr id="3" name="Content Placeholder 2"/>
          <p:cNvSpPr>
            <a:spLocks noGrp="1"/>
          </p:cNvSpPr>
          <p:nvPr>
            <p:ph idx="1"/>
          </p:nvPr>
        </p:nvSpPr>
        <p:spPr>
          <a:xfrm>
            <a:off x="486372" y="1329968"/>
            <a:ext cx="11239627" cy="4867080"/>
          </a:xfrm>
        </p:spPr>
        <p:txBody>
          <a:bodyPr>
            <a:normAutofit fontScale="77500" lnSpcReduction="20000"/>
          </a:bodyPr>
          <a:lstStyle/>
          <a:p>
            <a:pPr>
              <a:lnSpc>
                <a:spcPct val="120000"/>
              </a:lnSpc>
            </a:pPr>
            <a:r>
              <a:rPr lang="en-GB" b="1" dirty="0"/>
              <a:t>Communication systems </a:t>
            </a:r>
            <a:r>
              <a:rPr lang="en-GB" dirty="0"/>
              <a:t>are designed to </a:t>
            </a:r>
            <a:r>
              <a:rPr lang="en-GB" b="1" dirty="0"/>
              <a:t>send messages or information </a:t>
            </a:r>
            <a:r>
              <a:rPr lang="en-GB" dirty="0"/>
              <a:t>from a </a:t>
            </a:r>
            <a:r>
              <a:rPr lang="en-GB" b="1" dirty="0"/>
              <a:t>source that generates the messages to one or more destinations</a:t>
            </a:r>
            <a:r>
              <a:rPr lang="en-GB" dirty="0"/>
              <a:t>.</a:t>
            </a:r>
          </a:p>
          <a:p>
            <a:pPr>
              <a:lnSpc>
                <a:spcPct val="120000"/>
              </a:lnSpc>
            </a:pPr>
            <a:r>
              <a:rPr lang="en-GB" dirty="0"/>
              <a:t>The </a:t>
            </a:r>
            <a:r>
              <a:rPr lang="en-GB" b="1" dirty="0"/>
              <a:t>information</a:t>
            </a:r>
            <a:r>
              <a:rPr lang="en-GB" dirty="0"/>
              <a:t> generated by the source may be of the form of </a:t>
            </a:r>
            <a:r>
              <a:rPr lang="en-GB" b="1" dirty="0"/>
              <a:t>voice (speech source), a picture (image source), or plain text in some particular language.</a:t>
            </a:r>
          </a:p>
          <a:p>
            <a:pPr>
              <a:lnSpc>
                <a:spcPct val="120000"/>
              </a:lnSpc>
            </a:pPr>
            <a:r>
              <a:rPr lang="en-GB" dirty="0"/>
              <a:t>A </a:t>
            </a:r>
            <a:r>
              <a:rPr lang="en-GB" b="1" dirty="0"/>
              <a:t>transducer</a:t>
            </a:r>
            <a:r>
              <a:rPr lang="en-GB" dirty="0"/>
              <a:t> is usually required to convert the </a:t>
            </a:r>
            <a:r>
              <a:rPr lang="en-GB" b="1" dirty="0"/>
              <a:t>output of a source into an electrical signal </a:t>
            </a:r>
            <a:r>
              <a:rPr lang="en-GB" dirty="0"/>
              <a:t>that is suitable for </a:t>
            </a:r>
            <a:r>
              <a:rPr lang="en-GB" b="1" dirty="0"/>
              <a:t>transmission</a:t>
            </a:r>
            <a:r>
              <a:rPr lang="en-GB" dirty="0"/>
              <a:t>. </a:t>
            </a:r>
          </a:p>
          <a:p>
            <a:pPr>
              <a:lnSpc>
                <a:spcPct val="120000"/>
              </a:lnSpc>
            </a:pPr>
            <a:r>
              <a:rPr lang="en-GB" dirty="0"/>
              <a:t>For example, a </a:t>
            </a:r>
            <a:r>
              <a:rPr lang="en-GB" b="1" dirty="0"/>
              <a:t>microphone serves as the transducer </a:t>
            </a:r>
            <a:r>
              <a:rPr lang="en-GB" dirty="0"/>
              <a:t>that converts an </a:t>
            </a:r>
            <a:r>
              <a:rPr lang="en-GB" b="1" dirty="0"/>
              <a:t>acoustic speech signal into an electrical signal</a:t>
            </a:r>
            <a:r>
              <a:rPr lang="en-GB" dirty="0"/>
              <a:t>, and a </a:t>
            </a:r>
            <a:r>
              <a:rPr lang="en-GB" b="1" dirty="0"/>
              <a:t>video camera that converts an image into an electrical signal</a:t>
            </a:r>
            <a:r>
              <a:rPr lang="en-GB" dirty="0"/>
              <a:t>. </a:t>
            </a:r>
          </a:p>
          <a:p>
            <a:pPr>
              <a:lnSpc>
                <a:spcPct val="120000"/>
              </a:lnSpc>
            </a:pPr>
            <a:r>
              <a:rPr lang="en-GB" dirty="0"/>
              <a:t>At the destination, a </a:t>
            </a:r>
            <a:r>
              <a:rPr lang="en-GB" b="1" dirty="0"/>
              <a:t>similar transducer </a:t>
            </a:r>
            <a:r>
              <a:rPr lang="en-GB" dirty="0"/>
              <a:t>is required to </a:t>
            </a:r>
            <a:r>
              <a:rPr lang="en-GB" b="1" dirty="0"/>
              <a:t>convert the electrical signals that are received</a:t>
            </a:r>
            <a:r>
              <a:rPr lang="en-GB" dirty="0"/>
              <a:t> into a form that is suitable for the user, e.g., </a:t>
            </a:r>
            <a:r>
              <a:rPr lang="en-GB" b="1" dirty="0"/>
              <a:t>acoustic signals and images</a:t>
            </a:r>
            <a:r>
              <a:rPr lang="en-GB" dirty="0"/>
              <a:t>. </a:t>
            </a:r>
          </a:p>
          <a:p>
            <a:pPr>
              <a:lnSpc>
                <a:spcPct val="120000"/>
              </a:lnSpc>
            </a:pPr>
            <a:r>
              <a:rPr lang="en-GB" dirty="0"/>
              <a:t>The heart of the </a:t>
            </a:r>
            <a:r>
              <a:rPr lang="en-GB" b="1" dirty="0"/>
              <a:t>communication system </a:t>
            </a:r>
            <a:r>
              <a:rPr lang="en-GB" dirty="0"/>
              <a:t>consists of three basic parts, namely, the </a:t>
            </a:r>
            <a:r>
              <a:rPr lang="en-GB" b="1" dirty="0"/>
              <a:t>transmitter, the channel, and the receiver.</a:t>
            </a:r>
          </a:p>
          <a:p>
            <a:pPr marL="0" indent="0">
              <a:lnSpc>
                <a:spcPct val="120000"/>
              </a:lnSpc>
              <a:buNone/>
            </a:pPr>
            <a:endParaRPr lang="en-GB" dirty="0"/>
          </a:p>
          <a:p>
            <a:pPr marL="0" indent="0">
              <a:lnSpc>
                <a:spcPct val="120000"/>
              </a:lnSpc>
              <a:buNone/>
            </a:pPr>
            <a:endParaRPr lang="en-GB" b="1" i="0" dirty="0">
              <a:effectLst/>
            </a:endParaRPr>
          </a:p>
          <a:p>
            <a:pPr>
              <a:lnSpc>
                <a:spcPct val="120000"/>
              </a:lnSpc>
            </a:pPr>
            <a:endParaRPr lang="en-GB" b="1" i="0" dirty="0">
              <a:effectLst/>
            </a:endParaRPr>
          </a:p>
          <a:p>
            <a:pPr>
              <a:lnSpc>
                <a:spcPct val="120000"/>
              </a:lnSpc>
            </a:pPr>
            <a:endParaRPr lang="en-GB" b="1" i="0" dirty="0">
              <a:effectLst/>
            </a:endParaRPr>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1750506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Communication System</a:t>
            </a:r>
          </a:p>
        </p:txBody>
      </p:sp>
      <p:sp>
        <p:nvSpPr>
          <p:cNvPr id="3" name="Content Placeholder 2"/>
          <p:cNvSpPr>
            <a:spLocks noGrp="1"/>
          </p:cNvSpPr>
          <p:nvPr>
            <p:ph idx="1"/>
          </p:nvPr>
        </p:nvSpPr>
        <p:spPr>
          <a:xfrm>
            <a:off x="486372" y="1329968"/>
            <a:ext cx="11239627" cy="4190722"/>
          </a:xfrm>
        </p:spPr>
        <p:txBody>
          <a:bodyPr>
            <a:normAutofit/>
          </a:bodyPr>
          <a:lstStyle/>
          <a:p>
            <a:pPr marL="0" indent="0">
              <a:lnSpc>
                <a:spcPct val="120000"/>
              </a:lnSpc>
              <a:buNone/>
            </a:pPr>
            <a:endParaRPr lang="en-GB" dirty="0"/>
          </a:p>
          <a:p>
            <a:pPr marL="0" indent="0">
              <a:lnSpc>
                <a:spcPct val="120000"/>
              </a:lnSpc>
              <a:buNone/>
            </a:pPr>
            <a:endParaRPr lang="en-GB" b="1" i="0" dirty="0">
              <a:effectLst/>
            </a:endParaRPr>
          </a:p>
          <a:p>
            <a:pPr>
              <a:lnSpc>
                <a:spcPct val="120000"/>
              </a:lnSpc>
            </a:pPr>
            <a:endParaRPr lang="en-GB" b="1" i="0" dirty="0">
              <a:effectLst/>
            </a:endParaRPr>
          </a:p>
          <a:p>
            <a:pPr>
              <a:lnSpc>
                <a:spcPct val="120000"/>
              </a:lnSpc>
            </a:pPr>
            <a:endParaRPr lang="en-GB" b="1" i="0" dirty="0">
              <a:effectLst/>
            </a:endParaRPr>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pic>
        <p:nvPicPr>
          <p:cNvPr id="5" name="Picture 4">
            <a:extLst>
              <a:ext uri="{FF2B5EF4-FFF2-40B4-BE49-F238E27FC236}">
                <a16:creationId xmlns:a16="http://schemas.microsoft.com/office/drawing/2014/main" id="{F6D1AA8C-FE15-ED77-2079-5E57A68419F6}"/>
              </a:ext>
            </a:extLst>
          </p:cNvPr>
          <p:cNvPicPr>
            <a:picLocks noChangeAspect="1"/>
          </p:cNvPicPr>
          <p:nvPr/>
        </p:nvPicPr>
        <p:blipFill>
          <a:blip r:embed="rId3"/>
          <a:stretch>
            <a:fillRect/>
          </a:stretch>
        </p:blipFill>
        <p:spPr>
          <a:xfrm>
            <a:off x="1705635" y="1947067"/>
            <a:ext cx="8801100" cy="4295775"/>
          </a:xfrm>
          <a:prstGeom prst="rect">
            <a:avLst/>
          </a:prstGeom>
        </p:spPr>
      </p:pic>
    </p:spTree>
    <p:extLst>
      <p:ext uri="{BB962C8B-B14F-4D97-AF65-F5344CB8AC3E}">
        <p14:creationId xmlns:p14="http://schemas.microsoft.com/office/powerpoint/2010/main" val="3715804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Communication System</a:t>
            </a:r>
          </a:p>
        </p:txBody>
      </p:sp>
      <p:sp>
        <p:nvSpPr>
          <p:cNvPr id="3" name="Content Placeholder 2"/>
          <p:cNvSpPr>
            <a:spLocks noGrp="1"/>
          </p:cNvSpPr>
          <p:nvPr>
            <p:ph idx="1"/>
          </p:nvPr>
        </p:nvSpPr>
        <p:spPr>
          <a:xfrm>
            <a:off x="486372" y="1329968"/>
            <a:ext cx="11239627" cy="5070832"/>
          </a:xfrm>
        </p:spPr>
        <p:txBody>
          <a:bodyPr>
            <a:normAutofit fontScale="92500" lnSpcReduction="20000"/>
          </a:bodyPr>
          <a:lstStyle/>
          <a:p>
            <a:pPr marL="0" indent="0">
              <a:lnSpc>
                <a:spcPct val="120000"/>
              </a:lnSpc>
              <a:buNone/>
            </a:pPr>
            <a:r>
              <a:rPr lang="en-GB" b="1" dirty="0"/>
              <a:t>The Transmitter</a:t>
            </a:r>
            <a:r>
              <a:rPr lang="en-GB" dirty="0"/>
              <a:t>. </a:t>
            </a:r>
          </a:p>
          <a:p>
            <a:pPr>
              <a:lnSpc>
                <a:spcPct val="120000"/>
              </a:lnSpc>
            </a:pPr>
            <a:r>
              <a:rPr lang="en-GB" dirty="0"/>
              <a:t>The </a:t>
            </a:r>
            <a:r>
              <a:rPr lang="en-GB" b="1" dirty="0"/>
              <a:t>transmitter converts </a:t>
            </a:r>
            <a:r>
              <a:rPr lang="en-GB" dirty="0"/>
              <a:t>the </a:t>
            </a:r>
            <a:r>
              <a:rPr lang="en-GB" b="1" dirty="0"/>
              <a:t>electrical signal into a form that is suitable for transmission</a:t>
            </a:r>
            <a:r>
              <a:rPr lang="en-GB" dirty="0"/>
              <a:t> through the </a:t>
            </a:r>
            <a:r>
              <a:rPr lang="en-GB" b="1" dirty="0"/>
              <a:t>physical channel or any transmission medium</a:t>
            </a:r>
            <a:r>
              <a:rPr lang="en-GB" dirty="0"/>
              <a:t>. </a:t>
            </a:r>
          </a:p>
          <a:p>
            <a:pPr>
              <a:lnSpc>
                <a:spcPct val="120000"/>
              </a:lnSpc>
            </a:pPr>
            <a:r>
              <a:rPr lang="en-GB" dirty="0"/>
              <a:t>For example, in </a:t>
            </a:r>
            <a:r>
              <a:rPr lang="en-GB" b="1" dirty="0"/>
              <a:t>radio and TV broadcasts</a:t>
            </a:r>
            <a:r>
              <a:rPr lang="en-GB" dirty="0"/>
              <a:t>, the transmitter must translate the outgoing information signal into the </a:t>
            </a:r>
            <a:r>
              <a:rPr lang="en-GB" b="1" dirty="0"/>
              <a:t>appropriate frequency range </a:t>
            </a:r>
            <a:r>
              <a:rPr lang="en-GB" dirty="0"/>
              <a:t>that matches the </a:t>
            </a:r>
            <a:r>
              <a:rPr lang="en-GB" b="1" dirty="0"/>
              <a:t>frequency allocation assigned </a:t>
            </a:r>
            <a:r>
              <a:rPr lang="en-GB" dirty="0"/>
              <a:t>to the transmitter. </a:t>
            </a:r>
          </a:p>
          <a:p>
            <a:pPr>
              <a:lnSpc>
                <a:spcPct val="120000"/>
              </a:lnSpc>
            </a:pPr>
            <a:r>
              <a:rPr lang="en-GB" dirty="0"/>
              <a:t>Thus, </a:t>
            </a:r>
            <a:r>
              <a:rPr lang="en-GB" b="1" dirty="0"/>
              <a:t>signals transmitted by multiple radio stations </a:t>
            </a:r>
            <a:r>
              <a:rPr lang="en-GB" dirty="0"/>
              <a:t>do </a:t>
            </a:r>
            <a:r>
              <a:rPr lang="en-GB" b="1" dirty="0"/>
              <a:t>not interfere with one another</a:t>
            </a:r>
            <a:r>
              <a:rPr lang="en-GB" dirty="0"/>
              <a:t>. </a:t>
            </a:r>
          </a:p>
          <a:p>
            <a:pPr>
              <a:lnSpc>
                <a:spcPct val="120000"/>
              </a:lnSpc>
            </a:pPr>
            <a:r>
              <a:rPr lang="en-GB" b="1" dirty="0"/>
              <a:t>Similar functions are performed in telephone communication systems </a:t>
            </a:r>
            <a:r>
              <a:rPr lang="en-GB" dirty="0"/>
              <a:t>where the </a:t>
            </a:r>
            <a:r>
              <a:rPr lang="en-GB" b="1" dirty="0"/>
              <a:t>electrical speech signals from many users are transmitted over the same wire.</a:t>
            </a:r>
          </a:p>
          <a:p>
            <a:pPr marL="0" indent="0">
              <a:lnSpc>
                <a:spcPct val="120000"/>
              </a:lnSpc>
              <a:buNone/>
            </a:pPr>
            <a:endParaRPr lang="en-GB" b="1" i="0" dirty="0">
              <a:effectLst/>
            </a:endParaRPr>
          </a:p>
          <a:p>
            <a:pPr>
              <a:lnSpc>
                <a:spcPct val="120000"/>
              </a:lnSpc>
            </a:pPr>
            <a:endParaRPr lang="en-GB" b="1" i="0" dirty="0">
              <a:effectLst/>
            </a:endParaRPr>
          </a:p>
          <a:p>
            <a:pPr>
              <a:lnSpc>
                <a:spcPct val="120000"/>
              </a:lnSpc>
            </a:pPr>
            <a:endParaRPr lang="en-GB" b="1" i="0" dirty="0">
              <a:effectLst/>
            </a:endParaRPr>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spTree>
    <p:extLst>
      <p:ext uri="{BB962C8B-B14F-4D97-AF65-F5344CB8AC3E}">
        <p14:creationId xmlns:p14="http://schemas.microsoft.com/office/powerpoint/2010/main" val="10082532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Communication System</a:t>
            </a:r>
          </a:p>
        </p:txBody>
      </p:sp>
      <p:sp>
        <p:nvSpPr>
          <p:cNvPr id="3" name="Content Placeholder 2"/>
          <p:cNvSpPr>
            <a:spLocks noGrp="1"/>
          </p:cNvSpPr>
          <p:nvPr>
            <p:ph idx="1"/>
          </p:nvPr>
        </p:nvSpPr>
        <p:spPr>
          <a:xfrm>
            <a:off x="486372" y="1329968"/>
            <a:ext cx="11239627" cy="5070832"/>
          </a:xfrm>
        </p:spPr>
        <p:txBody>
          <a:bodyPr>
            <a:normAutofit fontScale="85000" lnSpcReduction="10000"/>
          </a:bodyPr>
          <a:lstStyle/>
          <a:p>
            <a:pPr>
              <a:lnSpc>
                <a:spcPct val="120000"/>
              </a:lnSpc>
            </a:pPr>
            <a:r>
              <a:rPr lang="en-GB" dirty="0"/>
              <a:t>Transmitter send the message signal to the </a:t>
            </a:r>
            <a:r>
              <a:rPr lang="en-GB" b="1" dirty="0"/>
              <a:t>channel via a process called modulation. </a:t>
            </a:r>
          </a:p>
          <a:p>
            <a:pPr>
              <a:lnSpc>
                <a:spcPct val="120000"/>
              </a:lnSpc>
            </a:pPr>
            <a:r>
              <a:rPr lang="en-GB" b="1" dirty="0"/>
              <a:t>Modulation</a:t>
            </a:r>
            <a:r>
              <a:rPr lang="en-GB" dirty="0"/>
              <a:t> involves the use of the information signal to </a:t>
            </a:r>
            <a:r>
              <a:rPr lang="en-GB" b="1" dirty="0"/>
              <a:t>systematically vary either the amplitude or the frequency or the phase of a sinusoidal carrier signal. </a:t>
            </a:r>
          </a:p>
          <a:p>
            <a:pPr algn="l">
              <a:lnSpc>
                <a:spcPct val="120000"/>
              </a:lnSpc>
            </a:pPr>
            <a:r>
              <a:rPr lang="en-GB" b="1" dirty="0"/>
              <a:t>M</a:t>
            </a:r>
            <a:r>
              <a:rPr lang="en-GB" b="1" dirty="0">
                <a:effectLst/>
              </a:rPr>
              <a:t>odulation</a:t>
            </a:r>
            <a:r>
              <a:rPr lang="en-GB" b="0" dirty="0">
                <a:effectLst/>
              </a:rPr>
              <a:t> is the process of </a:t>
            </a:r>
            <a:r>
              <a:rPr lang="en-GB" b="1" dirty="0">
                <a:effectLst/>
              </a:rPr>
              <a:t>varying one or more properties of a periodic </a:t>
            </a:r>
            <a:r>
              <a:rPr lang="en-GB" b="1" u="none" strike="noStrike" dirty="0">
                <a:effectLst/>
              </a:rPr>
              <a:t>waveform</a:t>
            </a:r>
            <a:r>
              <a:rPr lang="en-GB" b="1" dirty="0">
                <a:effectLst/>
              </a:rPr>
              <a:t>, called the </a:t>
            </a:r>
            <a:r>
              <a:rPr lang="en-GB" b="1" u="none" strike="noStrike" dirty="0">
                <a:effectLst/>
              </a:rPr>
              <a:t>carrier signal</a:t>
            </a:r>
            <a:r>
              <a:rPr lang="en-GB" b="1" dirty="0">
                <a:effectLst/>
              </a:rPr>
              <a:t>,</a:t>
            </a:r>
            <a:r>
              <a:rPr lang="en-GB" b="0" dirty="0">
                <a:effectLst/>
              </a:rPr>
              <a:t> with a </a:t>
            </a:r>
            <a:r>
              <a:rPr lang="en-GB" b="1" dirty="0">
                <a:effectLst/>
              </a:rPr>
              <a:t>separate signal called the message signal </a:t>
            </a:r>
            <a:r>
              <a:rPr lang="en-GB" b="0" dirty="0">
                <a:effectLst/>
              </a:rPr>
              <a:t>that typically contains </a:t>
            </a:r>
            <a:r>
              <a:rPr lang="en-GB" b="1" dirty="0">
                <a:effectLst/>
              </a:rPr>
              <a:t>information to be transmitted. </a:t>
            </a:r>
          </a:p>
          <a:p>
            <a:pPr algn="l">
              <a:lnSpc>
                <a:spcPct val="120000"/>
              </a:lnSpc>
            </a:pPr>
            <a:r>
              <a:rPr lang="en-GB" b="0" dirty="0">
                <a:effectLst/>
              </a:rPr>
              <a:t>For</a:t>
            </a:r>
            <a:r>
              <a:rPr lang="en-GB" b="1" dirty="0">
                <a:effectLst/>
              </a:rPr>
              <a:t> example</a:t>
            </a:r>
            <a:r>
              <a:rPr lang="en-GB" b="0" dirty="0">
                <a:effectLst/>
              </a:rPr>
              <a:t>, the </a:t>
            </a:r>
            <a:r>
              <a:rPr lang="en-GB" b="1" dirty="0">
                <a:effectLst/>
              </a:rPr>
              <a:t>modulation signal /message signal might be </a:t>
            </a:r>
          </a:p>
          <a:p>
            <a:pPr lvl="1">
              <a:lnSpc>
                <a:spcPct val="120000"/>
              </a:lnSpc>
            </a:pPr>
            <a:r>
              <a:rPr lang="en-GB" b="1" dirty="0">
                <a:effectLst/>
              </a:rPr>
              <a:t>an </a:t>
            </a:r>
            <a:r>
              <a:rPr lang="en-GB" b="1" u="none" strike="noStrike" dirty="0">
                <a:effectLst/>
              </a:rPr>
              <a:t>audio signal</a:t>
            </a:r>
            <a:r>
              <a:rPr lang="en-GB" b="1" dirty="0">
                <a:effectLst/>
              </a:rPr>
              <a:t> </a:t>
            </a:r>
            <a:r>
              <a:rPr lang="en-GB" b="0" dirty="0">
                <a:effectLst/>
              </a:rPr>
              <a:t>representing </a:t>
            </a:r>
            <a:r>
              <a:rPr lang="en-GB" b="1" u="none" strike="noStrike" dirty="0">
                <a:effectLst/>
              </a:rPr>
              <a:t>sound</a:t>
            </a:r>
            <a:r>
              <a:rPr lang="en-GB" b="1" dirty="0">
                <a:effectLst/>
              </a:rPr>
              <a:t> from a </a:t>
            </a:r>
            <a:r>
              <a:rPr lang="en-GB" b="1" u="none" strike="noStrike" dirty="0">
                <a:effectLst/>
              </a:rPr>
              <a:t>microphone</a:t>
            </a:r>
            <a:r>
              <a:rPr lang="en-GB" b="0" dirty="0">
                <a:effectLst/>
              </a:rPr>
              <a:t>, </a:t>
            </a:r>
          </a:p>
          <a:p>
            <a:pPr lvl="1">
              <a:lnSpc>
                <a:spcPct val="120000"/>
              </a:lnSpc>
            </a:pPr>
            <a:r>
              <a:rPr lang="en-GB" b="0" dirty="0">
                <a:effectLst/>
              </a:rPr>
              <a:t>a </a:t>
            </a:r>
            <a:r>
              <a:rPr lang="en-GB" b="1" u="none" strike="noStrike" dirty="0">
                <a:effectLst/>
              </a:rPr>
              <a:t>video signal</a:t>
            </a:r>
            <a:r>
              <a:rPr lang="en-GB" b="1" dirty="0">
                <a:effectLst/>
              </a:rPr>
              <a:t> </a:t>
            </a:r>
            <a:r>
              <a:rPr lang="en-GB" b="0" dirty="0">
                <a:effectLst/>
              </a:rPr>
              <a:t>representing moving </a:t>
            </a:r>
            <a:r>
              <a:rPr lang="en-GB" b="1" dirty="0">
                <a:effectLst/>
              </a:rPr>
              <a:t>images from a </a:t>
            </a:r>
            <a:r>
              <a:rPr lang="en-GB" b="1" u="none" strike="noStrike" dirty="0">
                <a:effectLst/>
              </a:rPr>
              <a:t>video camera</a:t>
            </a:r>
            <a:r>
              <a:rPr lang="en-GB" b="0" dirty="0">
                <a:effectLst/>
              </a:rPr>
              <a:t>, or </a:t>
            </a:r>
          </a:p>
          <a:p>
            <a:pPr lvl="1">
              <a:lnSpc>
                <a:spcPct val="120000"/>
              </a:lnSpc>
            </a:pPr>
            <a:r>
              <a:rPr lang="en-GB" b="0" dirty="0">
                <a:effectLst/>
              </a:rPr>
              <a:t>a </a:t>
            </a:r>
            <a:r>
              <a:rPr lang="en-GB" b="1" u="none" strike="noStrike" dirty="0">
                <a:effectLst/>
              </a:rPr>
              <a:t>digital signal</a:t>
            </a:r>
            <a:r>
              <a:rPr lang="en-GB" b="1" dirty="0">
                <a:effectLst/>
              </a:rPr>
              <a:t> representing </a:t>
            </a:r>
            <a:r>
              <a:rPr lang="en-GB" b="0" dirty="0">
                <a:effectLst/>
              </a:rPr>
              <a:t>a sequence of </a:t>
            </a:r>
            <a:r>
              <a:rPr lang="en-GB" b="1" dirty="0">
                <a:effectLst/>
              </a:rPr>
              <a:t>binary digits, a </a:t>
            </a:r>
            <a:r>
              <a:rPr lang="en-GB" b="1" u="none" strike="noStrike" dirty="0">
                <a:effectLst/>
              </a:rPr>
              <a:t>bitstream</a:t>
            </a:r>
            <a:r>
              <a:rPr lang="en-GB" b="1" dirty="0">
                <a:effectLst/>
              </a:rPr>
              <a:t> from a computer</a:t>
            </a:r>
            <a:r>
              <a:rPr lang="en-GB" b="0" dirty="0">
                <a:effectLst/>
              </a:rPr>
              <a:t>.</a:t>
            </a:r>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8</a:t>
            </a:fld>
            <a:endParaRPr lang="en-US" dirty="0"/>
          </a:p>
        </p:txBody>
      </p:sp>
    </p:spTree>
    <p:extLst>
      <p:ext uri="{BB962C8B-B14F-4D97-AF65-F5344CB8AC3E}">
        <p14:creationId xmlns:p14="http://schemas.microsoft.com/office/powerpoint/2010/main" val="13440936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Communication System</a:t>
            </a:r>
          </a:p>
        </p:txBody>
      </p:sp>
      <p:sp>
        <p:nvSpPr>
          <p:cNvPr id="3" name="Content Placeholder 2"/>
          <p:cNvSpPr>
            <a:spLocks noGrp="1"/>
          </p:cNvSpPr>
          <p:nvPr>
            <p:ph idx="1"/>
          </p:nvPr>
        </p:nvSpPr>
        <p:spPr>
          <a:xfrm>
            <a:off x="486372" y="1329968"/>
            <a:ext cx="11239627" cy="5070832"/>
          </a:xfrm>
        </p:spPr>
        <p:txBody>
          <a:bodyPr>
            <a:normAutofit fontScale="92500" lnSpcReduction="20000"/>
          </a:bodyPr>
          <a:lstStyle/>
          <a:p>
            <a:pPr algn="l">
              <a:lnSpc>
                <a:spcPct val="120000"/>
              </a:lnSpc>
            </a:pPr>
            <a:r>
              <a:rPr lang="en-GB" b="0" dirty="0">
                <a:effectLst/>
              </a:rPr>
              <a:t>The </a:t>
            </a:r>
            <a:r>
              <a:rPr lang="en-GB" b="1" dirty="0">
                <a:effectLst/>
              </a:rPr>
              <a:t>carrier is higher in </a:t>
            </a:r>
            <a:r>
              <a:rPr lang="en-GB" b="1" u="none" strike="noStrike" dirty="0">
                <a:effectLst/>
              </a:rPr>
              <a:t>frequency</a:t>
            </a:r>
            <a:r>
              <a:rPr lang="en-GB" b="1" dirty="0">
                <a:effectLst/>
              </a:rPr>
              <a:t> than the modulation </a:t>
            </a:r>
            <a:r>
              <a:rPr lang="en-GB" b="0" dirty="0">
                <a:effectLst/>
              </a:rPr>
              <a:t>signal. </a:t>
            </a:r>
          </a:p>
          <a:p>
            <a:pPr algn="l">
              <a:lnSpc>
                <a:spcPct val="120000"/>
              </a:lnSpc>
            </a:pPr>
            <a:r>
              <a:rPr lang="en-GB" b="1" dirty="0">
                <a:effectLst/>
              </a:rPr>
              <a:t>Higher frequency allow the signal to transmit more data</a:t>
            </a:r>
            <a:r>
              <a:rPr lang="en-GB" b="0" dirty="0">
                <a:effectLst/>
              </a:rPr>
              <a:t>. In </a:t>
            </a:r>
            <a:r>
              <a:rPr lang="en-GB" b="0" u="none" strike="noStrike" dirty="0">
                <a:effectLst/>
              </a:rPr>
              <a:t>radio communication</a:t>
            </a:r>
            <a:r>
              <a:rPr lang="en-GB" b="0" dirty="0">
                <a:effectLst/>
              </a:rPr>
              <a:t>, </a:t>
            </a:r>
            <a:r>
              <a:rPr lang="en-GB" b="1" dirty="0">
                <a:effectLst/>
              </a:rPr>
              <a:t>the modulated carrier is transmitted</a:t>
            </a:r>
            <a:r>
              <a:rPr lang="en-GB" b="0" dirty="0">
                <a:effectLst/>
              </a:rPr>
              <a:t> through space as a </a:t>
            </a:r>
            <a:r>
              <a:rPr lang="en-GB" b="1" u="none" strike="noStrike" dirty="0">
                <a:effectLst/>
              </a:rPr>
              <a:t>radio wave</a:t>
            </a:r>
            <a:r>
              <a:rPr lang="en-GB" b="1" dirty="0">
                <a:effectLst/>
              </a:rPr>
              <a:t> to a </a:t>
            </a:r>
            <a:r>
              <a:rPr lang="en-GB" b="1" u="none" strike="noStrike" dirty="0">
                <a:effectLst/>
              </a:rPr>
              <a:t>radio receiver</a:t>
            </a:r>
            <a:r>
              <a:rPr lang="en-GB" b="1" dirty="0">
                <a:effectLst/>
              </a:rPr>
              <a:t>.</a:t>
            </a:r>
          </a:p>
          <a:p>
            <a:pPr>
              <a:lnSpc>
                <a:spcPct val="120000"/>
              </a:lnSpc>
            </a:pPr>
            <a:r>
              <a:rPr lang="en-GB" b="1" i="0" dirty="0">
                <a:solidFill>
                  <a:srgbClr val="202122"/>
                </a:solidFill>
                <a:effectLst/>
              </a:rPr>
              <a:t>Amplitude Modulation: </a:t>
            </a:r>
            <a:r>
              <a:rPr lang="en-GB" b="0" i="0" dirty="0">
                <a:solidFill>
                  <a:srgbClr val="202122"/>
                </a:solidFill>
                <a:effectLst/>
              </a:rPr>
              <a:t>the </a:t>
            </a:r>
            <a:r>
              <a:rPr lang="en-GB" b="1" i="0" dirty="0">
                <a:solidFill>
                  <a:srgbClr val="202122"/>
                </a:solidFill>
                <a:effectLst/>
              </a:rPr>
              <a:t>amplitude of the carrier signal </a:t>
            </a:r>
            <a:r>
              <a:rPr lang="en-GB" b="0" i="0" dirty="0">
                <a:solidFill>
                  <a:srgbClr val="202122"/>
                </a:solidFill>
                <a:effectLst/>
              </a:rPr>
              <a:t>is varied in </a:t>
            </a:r>
            <a:r>
              <a:rPr lang="en-GB" b="1" i="0" dirty="0">
                <a:solidFill>
                  <a:srgbClr val="202122"/>
                </a:solidFill>
                <a:effectLst/>
              </a:rPr>
              <a:t>accordance with the instantaneous amplitude of the modulating signal</a:t>
            </a:r>
          </a:p>
          <a:p>
            <a:pPr>
              <a:lnSpc>
                <a:spcPct val="120000"/>
              </a:lnSpc>
            </a:pPr>
            <a:r>
              <a:rPr lang="en-GB" b="1" i="0" dirty="0">
                <a:effectLst/>
              </a:rPr>
              <a:t>Frequency modulation</a:t>
            </a:r>
            <a:r>
              <a:rPr lang="en-GB" b="0" i="0" dirty="0">
                <a:effectLst/>
              </a:rPr>
              <a:t> is </a:t>
            </a:r>
            <a:r>
              <a:rPr lang="en-GB" b="1" i="0" dirty="0">
                <a:effectLst/>
              </a:rPr>
              <a:t>the modulation of information in a carrier wave by varying the instantaneous frequency of the wave</a:t>
            </a:r>
            <a:r>
              <a:rPr lang="en-GB" b="0" i="0" dirty="0">
                <a:effectLst/>
              </a:rPr>
              <a:t>.</a:t>
            </a:r>
          </a:p>
          <a:p>
            <a:pPr>
              <a:lnSpc>
                <a:spcPct val="120000"/>
              </a:lnSpc>
            </a:pPr>
            <a:r>
              <a:rPr lang="en-GB" b="1" i="0" dirty="0">
                <a:effectLst/>
              </a:rPr>
              <a:t>Phase </a:t>
            </a:r>
            <a:r>
              <a:rPr lang="en-GB" b="1" i="0" u="none" strike="noStrike" dirty="0">
                <a:effectLst/>
              </a:rPr>
              <a:t>modulation</a:t>
            </a:r>
            <a:r>
              <a:rPr lang="en-GB" b="1" i="0" dirty="0">
                <a:effectLst/>
              </a:rPr>
              <a:t> </a:t>
            </a:r>
            <a:r>
              <a:rPr lang="en-GB" b="0" i="0" dirty="0">
                <a:effectLst/>
              </a:rPr>
              <a:t>is another type of </a:t>
            </a:r>
            <a:r>
              <a:rPr lang="en-GB" b="1" i="0" dirty="0">
                <a:effectLst/>
              </a:rPr>
              <a:t>angle modulation in which the phase of the carrier wave is changed according to the amplitude (magnitude) of the message (modulating) signal.</a:t>
            </a:r>
          </a:p>
          <a:p>
            <a:pPr>
              <a:lnSpc>
                <a:spcPct val="120000"/>
              </a:lnSpc>
            </a:pPr>
            <a:endParaRPr lang="en-GB" b="1" i="0" dirty="0">
              <a:effectLst/>
            </a:endParaRPr>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9</a:t>
            </a:fld>
            <a:endParaRPr lang="en-US" dirty="0"/>
          </a:p>
        </p:txBody>
      </p:sp>
    </p:spTree>
    <p:extLst>
      <p:ext uri="{BB962C8B-B14F-4D97-AF65-F5344CB8AC3E}">
        <p14:creationId xmlns:p14="http://schemas.microsoft.com/office/powerpoint/2010/main" val="8975043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Communication System</a:t>
            </a:r>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10</a:t>
            </a:fld>
            <a:endParaRPr lang="en-US" dirty="0"/>
          </a:p>
        </p:txBody>
      </p:sp>
      <p:pic>
        <p:nvPicPr>
          <p:cNvPr id="1028" name="Picture 4">
            <a:extLst>
              <a:ext uri="{FF2B5EF4-FFF2-40B4-BE49-F238E27FC236}">
                <a16:creationId xmlns:a16="http://schemas.microsoft.com/office/drawing/2014/main" id="{AD784803-714A-99F3-7D1B-BB0CF2425E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5083" y="1485900"/>
            <a:ext cx="5248275" cy="49149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hase Modulation – Physics and Radio-Electronics">
            <a:extLst>
              <a:ext uri="{FF2B5EF4-FFF2-40B4-BE49-F238E27FC236}">
                <a16:creationId xmlns:a16="http://schemas.microsoft.com/office/drawing/2014/main" id="{E81B3043-DF63-BA4A-480C-A01689B2A6BC}"/>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6748035" y="1360815"/>
            <a:ext cx="4957604" cy="5070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90768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Communication System</a:t>
            </a:r>
          </a:p>
        </p:txBody>
      </p:sp>
      <p:sp>
        <p:nvSpPr>
          <p:cNvPr id="3" name="Content Placeholder 2"/>
          <p:cNvSpPr>
            <a:spLocks noGrp="1"/>
          </p:cNvSpPr>
          <p:nvPr>
            <p:ph idx="1"/>
          </p:nvPr>
        </p:nvSpPr>
        <p:spPr>
          <a:xfrm>
            <a:off x="486372" y="1329968"/>
            <a:ext cx="11239627" cy="5070832"/>
          </a:xfrm>
        </p:spPr>
        <p:txBody>
          <a:bodyPr>
            <a:normAutofit fontScale="92500" lnSpcReduction="10000"/>
          </a:bodyPr>
          <a:lstStyle/>
          <a:p>
            <a:pPr>
              <a:lnSpc>
                <a:spcPct val="120000"/>
              </a:lnSpc>
            </a:pPr>
            <a:r>
              <a:rPr lang="en-GB" dirty="0"/>
              <a:t>Through the </a:t>
            </a:r>
            <a:r>
              <a:rPr lang="en-GB" b="1" dirty="0"/>
              <a:t>process of modulation</a:t>
            </a:r>
            <a:r>
              <a:rPr lang="en-GB" dirty="0"/>
              <a:t>, the information signal is </a:t>
            </a:r>
            <a:r>
              <a:rPr lang="en-GB" b="1" dirty="0"/>
              <a:t>translated in frequency to match the allocation of the channel. </a:t>
            </a:r>
          </a:p>
          <a:p>
            <a:pPr>
              <a:lnSpc>
                <a:spcPct val="120000"/>
              </a:lnSpc>
            </a:pPr>
            <a:r>
              <a:rPr lang="en-GB" dirty="0"/>
              <a:t>The </a:t>
            </a:r>
            <a:r>
              <a:rPr lang="en-GB" b="1" dirty="0"/>
              <a:t>choice of the type of modulation </a:t>
            </a:r>
            <a:r>
              <a:rPr lang="en-GB" dirty="0"/>
              <a:t>is based on several factors, such as the amount of </a:t>
            </a:r>
            <a:r>
              <a:rPr lang="en-GB" b="1" dirty="0"/>
              <a:t>bandwidth allocated, the types of noise and interference that the signal encounters in transmission over the channel, and the electronic devices that are available for signal amplification prior to transmission</a:t>
            </a:r>
            <a:r>
              <a:rPr lang="en-GB" dirty="0"/>
              <a:t>. </a:t>
            </a:r>
          </a:p>
          <a:p>
            <a:pPr>
              <a:lnSpc>
                <a:spcPct val="120000"/>
              </a:lnSpc>
            </a:pPr>
            <a:r>
              <a:rPr lang="en-GB" dirty="0"/>
              <a:t>In addition to modulation, other functions that are usually performed at the transmitter are </a:t>
            </a:r>
            <a:r>
              <a:rPr lang="en-GB" b="1" dirty="0"/>
              <a:t>filtering of the information-bearing signal, amplification of the modulated signal and, in the case of wireless transmission, radiation of the signal by means of a transmitting antenna</a:t>
            </a:r>
            <a:r>
              <a:rPr lang="en-GB" dirty="0"/>
              <a:t>.</a:t>
            </a:r>
            <a:endParaRPr lang="en-GB" b="1" i="0" dirty="0">
              <a:effectLst/>
            </a:endParaRPr>
          </a:p>
          <a:p>
            <a:pPr>
              <a:lnSpc>
                <a:spcPct val="120000"/>
              </a:lnSpc>
            </a:pPr>
            <a:endParaRPr lang="en-GB" b="1" i="0" dirty="0">
              <a:effectLst/>
            </a:endParaRPr>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11</a:t>
            </a:fld>
            <a:endParaRPr lang="en-US" dirty="0"/>
          </a:p>
        </p:txBody>
      </p:sp>
    </p:spTree>
    <p:extLst>
      <p:ext uri="{BB962C8B-B14F-4D97-AF65-F5344CB8AC3E}">
        <p14:creationId xmlns:p14="http://schemas.microsoft.com/office/powerpoint/2010/main" val="14365930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Communication System</a:t>
            </a:r>
          </a:p>
        </p:txBody>
      </p:sp>
      <p:sp>
        <p:nvSpPr>
          <p:cNvPr id="3" name="Content Placeholder 2"/>
          <p:cNvSpPr>
            <a:spLocks noGrp="1"/>
          </p:cNvSpPr>
          <p:nvPr>
            <p:ph idx="1"/>
          </p:nvPr>
        </p:nvSpPr>
        <p:spPr>
          <a:xfrm>
            <a:off x="486372" y="1329968"/>
            <a:ext cx="11239627" cy="5070832"/>
          </a:xfrm>
        </p:spPr>
        <p:txBody>
          <a:bodyPr>
            <a:normAutofit fontScale="85000" lnSpcReduction="20000"/>
          </a:bodyPr>
          <a:lstStyle/>
          <a:p>
            <a:pPr marL="0" indent="0">
              <a:lnSpc>
                <a:spcPct val="120000"/>
              </a:lnSpc>
              <a:buNone/>
            </a:pPr>
            <a:r>
              <a:rPr lang="en-GB" b="1" dirty="0"/>
              <a:t>The Channel: </a:t>
            </a:r>
          </a:p>
          <a:p>
            <a:pPr>
              <a:lnSpc>
                <a:spcPct val="120000"/>
              </a:lnSpc>
            </a:pPr>
            <a:r>
              <a:rPr lang="en-GB" dirty="0"/>
              <a:t>The communication channel is the </a:t>
            </a:r>
            <a:r>
              <a:rPr lang="en-GB" b="1" dirty="0"/>
              <a:t>physical medium </a:t>
            </a:r>
            <a:r>
              <a:rPr lang="en-GB" dirty="0"/>
              <a:t>that is used to </a:t>
            </a:r>
            <a:r>
              <a:rPr lang="en-GB" b="1" dirty="0"/>
              <a:t>send the signal from the transmitter to the receiver. </a:t>
            </a:r>
          </a:p>
          <a:p>
            <a:pPr>
              <a:lnSpc>
                <a:spcPct val="120000"/>
              </a:lnSpc>
            </a:pPr>
            <a:r>
              <a:rPr lang="en-GB" dirty="0"/>
              <a:t>The most common form of </a:t>
            </a:r>
            <a:r>
              <a:rPr lang="en-GB" b="1" dirty="0"/>
              <a:t>signal degradation comes in the form of additive noise, </a:t>
            </a:r>
            <a:r>
              <a:rPr lang="en-GB" dirty="0"/>
              <a:t>which is </a:t>
            </a:r>
            <a:r>
              <a:rPr lang="en-GB" b="1" dirty="0"/>
              <a:t>generated at the front end of the receiver, where signal amplification is performed. </a:t>
            </a:r>
            <a:r>
              <a:rPr lang="en-GB" dirty="0"/>
              <a:t>This noise is often called </a:t>
            </a:r>
            <a:r>
              <a:rPr lang="en-GB" b="1" dirty="0"/>
              <a:t>thermal noise</a:t>
            </a:r>
            <a:r>
              <a:rPr lang="en-GB" dirty="0"/>
              <a:t>. </a:t>
            </a:r>
          </a:p>
          <a:p>
            <a:pPr>
              <a:lnSpc>
                <a:spcPct val="120000"/>
              </a:lnSpc>
            </a:pPr>
            <a:r>
              <a:rPr lang="en-GB" dirty="0"/>
              <a:t>In wireless transmission, additional </a:t>
            </a:r>
            <a:r>
              <a:rPr lang="en-GB" b="1" dirty="0"/>
              <a:t>additive disturbances are man-made noise and atmospheric noise picked up by a receiving antenna</a:t>
            </a:r>
            <a:r>
              <a:rPr lang="en-GB" dirty="0"/>
              <a:t>. </a:t>
            </a:r>
          </a:p>
          <a:p>
            <a:pPr>
              <a:lnSpc>
                <a:spcPct val="120000"/>
              </a:lnSpc>
            </a:pPr>
            <a:r>
              <a:rPr lang="en-GB" dirty="0"/>
              <a:t>Automobile </a:t>
            </a:r>
            <a:r>
              <a:rPr lang="en-GB" b="1" dirty="0"/>
              <a:t>ignition noise is an example of man-made noise, and electrical lightning discharges from thunderstorms is an example of atmospheric noise</a:t>
            </a:r>
            <a:r>
              <a:rPr lang="en-GB" dirty="0"/>
              <a:t>. </a:t>
            </a:r>
            <a:r>
              <a:rPr lang="en-GB" b="1" dirty="0"/>
              <a:t>Interference from other users of the channel is another form of additive noise that often arises in both wireless and wireline communication systems. </a:t>
            </a:r>
            <a:endParaRPr lang="en-GB" b="1" i="0" dirty="0">
              <a:effectLst/>
            </a:endParaRPr>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12</a:t>
            </a:fld>
            <a:endParaRPr lang="en-US" dirty="0"/>
          </a:p>
        </p:txBody>
      </p:sp>
    </p:spTree>
    <p:extLst>
      <p:ext uri="{BB962C8B-B14F-4D97-AF65-F5344CB8AC3E}">
        <p14:creationId xmlns:p14="http://schemas.microsoft.com/office/powerpoint/2010/main" val="20646230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Communication System</a:t>
            </a:r>
          </a:p>
        </p:txBody>
      </p:sp>
      <p:sp>
        <p:nvSpPr>
          <p:cNvPr id="3" name="Content Placeholder 2"/>
          <p:cNvSpPr>
            <a:spLocks noGrp="1"/>
          </p:cNvSpPr>
          <p:nvPr>
            <p:ph idx="1"/>
          </p:nvPr>
        </p:nvSpPr>
        <p:spPr>
          <a:xfrm>
            <a:off x="486372" y="1329968"/>
            <a:ext cx="11239627" cy="5070832"/>
          </a:xfrm>
        </p:spPr>
        <p:txBody>
          <a:bodyPr>
            <a:normAutofit fontScale="92500" lnSpcReduction="20000"/>
          </a:bodyPr>
          <a:lstStyle/>
          <a:p>
            <a:pPr marL="0" indent="0">
              <a:lnSpc>
                <a:spcPct val="120000"/>
              </a:lnSpc>
              <a:buNone/>
            </a:pPr>
            <a:r>
              <a:rPr lang="en-GB" b="1" dirty="0"/>
              <a:t>The Receiver: </a:t>
            </a:r>
          </a:p>
          <a:p>
            <a:pPr>
              <a:lnSpc>
                <a:spcPct val="120000"/>
              </a:lnSpc>
            </a:pPr>
            <a:r>
              <a:rPr lang="en-GB" dirty="0"/>
              <a:t>The function of the receiver is to </a:t>
            </a:r>
            <a:r>
              <a:rPr lang="en-GB" b="1" dirty="0"/>
              <a:t>recover the message signal contained in the received signal</a:t>
            </a:r>
            <a:r>
              <a:rPr lang="en-GB" dirty="0"/>
              <a:t>. </a:t>
            </a:r>
          </a:p>
          <a:p>
            <a:pPr>
              <a:lnSpc>
                <a:spcPct val="120000"/>
              </a:lnSpc>
            </a:pPr>
            <a:r>
              <a:rPr lang="en-GB" dirty="0"/>
              <a:t>If the message signal is transmitted by carrier modulation, the receiver performs </a:t>
            </a:r>
            <a:r>
              <a:rPr lang="en-GB" b="1" dirty="0"/>
              <a:t>carrier demodulation </a:t>
            </a:r>
            <a:r>
              <a:rPr lang="en-GB" dirty="0"/>
              <a:t>to extract the </a:t>
            </a:r>
            <a:r>
              <a:rPr lang="en-GB" b="1" dirty="0"/>
              <a:t>message from the sinusoidal carrier</a:t>
            </a:r>
            <a:r>
              <a:rPr lang="en-GB" dirty="0"/>
              <a:t>. </a:t>
            </a:r>
          </a:p>
          <a:p>
            <a:pPr>
              <a:lnSpc>
                <a:spcPct val="120000"/>
              </a:lnSpc>
            </a:pPr>
            <a:r>
              <a:rPr lang="en-GB" dirty="0"/>
              <a:t>Since the </a:t>
            </a:r>
            <a:r>
              <a:rPr lang="en-GB" b="1" dirty="0"/>
              <a:t>signal demodulation is performed in the presence of additive noise and possibly other signal distortions</a:t>
            </a:r>
            <a:r>
              <a:rPr lang="en-GB" dirty="0"/>
              <a:t>, the </a:t>
            </a:r>
            <a:r>
              <a:rPr lang="en-GB" b="1" dirty="0"/>
              <a:t>demodulated message signal is generally degraded to some extent by the presence of these distortions in the received signal. </a:t>
            </a:r>
          </a:p>
          <a:p>
            <a:pPr>
              <a:lnSpc>
                <a:spcPct val="120000"/>
              </a:lnSpc>
            </a:pPr>
            <a:r>
              <a:rPr lang="en-GB" dirty="0"/>
              <a:t>The </a:t>
            </a:r>
            <a:r>
              <a:rPr lang="en-GB" b="1" dirty="0"/>
              <a:t>fidelity of the received message signal is a function of the type of modulation and the strength of the additive noise. </a:t>
            </a:r>
            <a:endParaRPr lang="en-GB" b="1" i="0" dirty="0">
              <a:effectLst/>
            </a:endParaRPr>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13</a:t>
            </a:fld>
            <a:endParaRPr lang="en-US" dirty="0"/>
          </a:p>
        </p:txBody>
      </p:sp>
    </p:spTree>
    <p:extLst>
      <p:ext uri="{BB962C8B-B14F-4D97-AF65-F5344CB8AC3E}">
        <p14:creationId xmlns:p14="http://schemas.microsoft.com/office/powerpoint/2010/main" val="37790660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Communication System</a:t>
            </a:r>
          </a:p>
        </p:txBody>
      </p:sp>
      <p:sp>
        <p:nvSpPr>
          <p:cNvPr id="3" name="Content Placeholder 2"/>
          <p:cNvSpPr>
            <a:spLocks noGrp="1"/>
          </p:cNvSpPr>
          <p:nvPr>
            <p:ph idx="1"/>
          </p:nvPr>
        </p:nvSpPr>
        <p:spPr>
          <a:xfrm>
            <a:off x="486372" y="1329968"/>
            <a:ext cx="11239627" cy="5070832"/>
          </a:xfrm>
        </p:spPr>
        <p:txBody>
          <a:bodyPr>
            <a:normAutofit/>
          </a:bodyPr>
          <a:lstStyle/>
          <a:p>
            <a:pPr marL="0" indent="0">
              <a:lnSpc>
                <a:spcPct val="120000"/>
              </a:lnSpc>
              <a:buNone/>
            </a:pPr>
            <a:r>
              <a:rPr lang="en-GB" b="1" dirty="0"/>
              <a:t>Digital Communication</a:t>
            </a:r>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14</a:t>
            </a:fld>
            <a:endParaRPr lang="en-US" dirty="0"/>
          </a:p>
        </p:txBody>
      </p:sp>
      <p:pic>
        <p:nvPicPr>
          <p:cNvPr id="5" name="Picture 4">
            <a:extLst>
              <a:ext uri="{FF2B5EF4-FFF2-40B4-BE49-F238E27FC236}">
                <a16:creationId xmlns:a16="http://schemas.microsoft.com/office/drawing/2014/main" id="{0F652D23-209F-CE5F-911E-052F6C1D2DE5}"/>
              </a:ext>
            </a:extLst>
          </p:cNvPr>
          <p:cNvPicPr>
            <a:picLocks noChangeAspect="1"/>
          </p:cNvPicPr>
          <p:nvPr/>
        </p:nvPicPr>
        <p:blipFill>
          <a:blip r:embed="rId3"/>
          <a:stretch>
            <a:fillRect/>
          </a:stretch>
        </p:blipFill>
        <p:spPr>
          <a:xfrm>
            <a:off x="486372" y="1905705"/>
            <a:ext cx="11153361" cy="3622327"/>
          </a:xfrm>
          <a:prstGeom prst="rect">
            <a:avLst/>
          </a:prstGeom>
        </p:spPr>
      </p:pic>
    </p:spTree>
    <p:extLst>
      <p:ext uri="{BB962C8B-B14F-4D97-AF65-F5344CB8AC3E}">
        <p14:creationId xmlns:p14="http://schemas.microsoft.com/office/powerpoint/2010/main" val="22003243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Communication System</a:t>
            </a:r>
          </a:p>
        </p:txBody>
      </p:sp>
      <p:sp>
        <p:nvSpPr>
          <p:cNvPr id="3" name="Content Placeholder 2"/>
          <p:cNvSpPr>
            <a:spLocks noGrp="1"/>
          </p:cNvSpPr>
          <p:nvPr>
            <p:ph idx="1"/>
          </p:nvPr>
        </p:nvSpPr>
        <p:spPr>
          <a:xfrm>
            <a:off x="486372" y="1329968"/>
            <a:ext cx="11239627" cy="5070832"/>
          </a:xfrm>
        </p:spPr>
        <p:txBody>
          <a:bodyPr>
            <a:normAutofit/>
          </a:bodyPr>
          <a:lstStyle/>
          <a:p>
            <a:pPr>
              <a:lnSpc>
                <a:spcPct val="120000"/>
              </a:lnSpc>
            </a:pPr>
            <a:r>
              <a:rPr lang="en-GB" b="1" dirty="0"/>
              <a:t>Digital transmission </a:t>
            </a:r>
            <a:r>
              <a:rPr lang="en-GB" dirty="0"/>
              <a:t>allows us to </a:t>
            </a:r>
            <a:r>
              <a:rPr lang="en-GB" b="1" dirty="0"/>
              <a:t>regenerate the digital signal in long-distance transmission</a:t>
            </a:r>
            <a:r>
              <a:rPr lang="en-GB" dirty="0"/>
              <a:t>, thus </a:t>
            </a:r>
            <a:r>
              <a:rPr lang="en-GB" b="1" dirty="0"/>
              <a:t>eliminating effects of noise at each regeneration point. </a:t>
            </a:r>
          </a:p>
          <a:p>
            <a:pPr>
              <a:lnSpc>
                <a:spcPct val="120000"/>
              </a:lnSpc>
            </a:pPr>
            <a:r>
              <a:rPr lang="en-GB" dirty="0"/>
              <a:t>In contrast, the </a:t>
            </a:r>
            <a:r>
              <a:rPr lang="en-GB" b="1" dirty="0"/>
              <a:t>noise added in </a:t>
            </a:r>
            <a:r>
              <a:rPr lang="en-GB" b="1" dirty="0" err="1"/>
              <a:t>analog</a:t>
            </a:r>
            <a:r>
              <a:rPr lang="en-GB" b="1" dirty="0"/>
              <a:t> transmission </a:t>
            </a:r>
            <a:r>
              <a:rPr lang="en-GB" dirty="0"/>
              <a:t>is </a:t>
            </a:r>
            <a:r>
              <a:rPr lang="en-GB" b="1" dirty="0"/>
              <a:t>amplified along with the signal when amplifiers are periodically</a:t>
            </a:r>
            <a:r>
              <a:rPr lang="en-GB" dirty="0"/>
              <a:t> used to </a:t>
            </a:r>
            <a:r>
              <a:rPr lang="en-GB" b="1" dirty="0"/>
              <a:t>boost the signal level in long-distance transmission. </a:t>
            </a:r>
          </a:p>
          <a:p>
            <a:pPr>
              <a:lnSpc>
                <a:spcPct val="120000"/>
              </a:lnSpc>
            </a:pPr>
            <a:r>
              <a:rPr lang="en-GB" dirty="0"/>
              <a:t>Another reason for choosing </a:t>
            </a:r>
            <a:r>
              <a:rPr lang="en-GB" b="1" dirty="0"/>
              <a:t>digital transmission over </a:t>
            </a:r>
            <a:r>
              <a:rPr lang="en-GB" b="1" dirty="0" err="1"/>
              <a:t>analog</a:t>
            </a:r>
            <a:r>
              <a:rPr lang="en-GB" b="1" dirty="0"/>
              <a:t> is that the </a:t>
            </a:r>
            <a:r>
              <a:rPr lang="en-GB" b="1" dirty="0" err="1"/>
              <a:t>analog</a:t>
            </a:r>
            <a:r>
              <a:rPr lang="en-GB" b="1" dirty="0"/>
              <a:t> message signal may be highly redundant. </a:t>
            </a:r>
            <a:r>
              <a:rPr lang="en-GB" dirty="0"/>
              <a:t>With </a:t>
            </a:r>
            <a:r>
              <a:rPr lang="en-GB" b="1" dirty="0"/>
              <a:t>digital processing, redundancy may be removed prior to modulation.</a:t>
            </a:r>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15</a:t>
            </a:fld>
            <a:endParaRPr lang="en-US" dirty="0"/>
          </a:p>
        </p:txBody>
      </p:sp>
    </p:spTree>
    <p:extLst>
      <p:ext uri="{BB962C8B-B14F-4D97-AF65-F5344CB8AC3E}">
        <p14:creationId xmlns:p14="http://schemas.microsoft.com/office/powerpoint/2010/main" val="484053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Communication System</a:t>
            </a:r>
          </a:p>
        </p:txBody>
      </p:sp>
      <p:sp>
        <p:nvSpPr>
          <p:cNvPr id="3" name="Content Placeholder 2"/>
          <p:cNvSpPr>
            <a:spLocks noGrp="1"/>
          </p:cNvSpPr>
          <p:nvPr>
            <p:ph idx="1"/>
          </p:nvPr>
        </p:nvSpPr>
        <p:spPr>
          <a:xfrm>
            <a:off x="486372" y="1329968"/>
            <a:ext cx="11239627" cy="5070832"/>
          </a:xfrm>
        </p:spPr>
        <p:txBody>
          <a:bodyPr>
            <a:normAutofit fontScale="92500" lnSpcReduction="20000"/>
          </a:bodyPr>
          <a:lstStyle/>
          <a:p>
            <a:pPr>
              <a:lnSpc>
                <a:spcPct val="120000"/>
              </a:lnSpc>
            </a:pPr>
            <a:r>
              <a:rPr lang="en-GB" dirty="0"/>
              <a:t>The process of </a:t>
            </a:r>
            <a:r>
              <a:rPr lang="en-GB" b="1" dirty="0"/>
              <a:t>efficiently converting the output of either an </a:t>
            </a:r>
            <a:r>
              <a:rPr lang="en-GB" b="1" dirty="0" err="1"/>
              <a:t>analog</a:t>
            </a:r>
            <a:r>
              <a:rPr lang="en-GB" b="1" dirty="0"/>
              <a:t> or a digital source into a sequence of binary digits </a:t>
            </a:r>
            <a:r>
              <a:rPr lang="en-GB" dirty="0"/>
              <a:t>is called source </a:t>
            </a:r>
            <a:r>
              <a:rPr lang="en-GB" b="1" dirty="0"/>
              <a:t>encoding or data compression</a:t>
            </a:r>
            <a:r>
              <a:rPr lang="en-GB" dirty="0"/>
              <a:t>. </a:t>
            </a:r>
          </a:p>
          <a:p>
            <a:pPr>
              <a:lnSpc>
                <a:spcPct val="120000"/>
              </a:lnSpc>
            </a:pPr>
            <a:r>
              <a:rPr lang="en-GB" dirty="0"/>
              <a:t>The </a:t>
            </a:r>
            <a:r>
              <a:rPr lang="en-GB" b="1" dirty="0"/>
              <a:t>source encoder outputs a sequence of binary digits</a:t>
            </a:r>
            <a:r>
              <a:rPr lang="en-GB" dirty="0"/>
              <a:t>, which we </a:t>
            </a:r>
            <a:r>
              <a:rPr lang="en-GB" b="1" dirty="0"/>
              <a:t>call the information sequence</a:t>
            </a:r>
            <a:r>
              <a:rPr lang="en-GB" dirty="0"/>
              <a:t>; this is </a:t>
            </a:r>
            <a:r>
              <a:rPr lang="en-GB" b="1" dirty="0"/>
              <a:t>passed to the channel encoder</a:t>
            </a:r>
            <a:r>
              <a:rPr lang="en-GB" dirty="0"/>
              <a:t>. </a:t>
            </a:r>
          </a:p>
          <a:p>
            <a:pPr>
              <a:lnSpc>
                <a:spcPct val="120000"/>
              </a:lnSpc>
            </a:pPr>
            <a:r>
              <a:rPr lang="en-GB" dirty="0"/>
              <a:t>The </a:t>
            </a:r>
            <a:r>
              <a:rPr lang="en-GB" b="1" dirty="0"/>
              <a:t>purpose of the channel encoder is to introduce</a:t>
            </a:r>
            <a:r>
              <a:rPr lang="en-GB" dirty="0"/>
              <a:t>, in a </a:t>
            </a:r>
            <a:r>
              <a:rPr lang="en-GB" b="1" dirty="0"/>
              <a:t>controlled manner, some redundancy in the binary information sequence that can be used at the receiver </a:t>
            </a:r>
            <a:r>
              <a:rPr lang="en-GB" dirty="0"/>
              <a:t>to </a:t>
            </a:r>
            <a:r>
              <a:rPr lang="en-GB" b="1" dirty="0"/>
              <a:t>overcome the effects of noise and interference encountered in the transmission of the signal through the channel</a:t>
            </a:r>
            <a:r>
              <a:rPr lang="en-GB" dirty="0"/>
              <a:t>. </a:t>
            </a:r>
          </a:p>
          <a:p>
            <a:pPr>
              <a:lnSpc>
                <a:spcPct val="120000"/>
              </a:lnSpc>
            </a:pPr>
            <a:r>
              <a:rPr lang="en-GB" dirty="0"/>
              <a:t>Thus, the </a:t>
            </a:r>
            <a:r>
              <a:rPr lang="en-GB" b="1" dirty="0"/>
              <a:t>added redundancy serves to increase the reliability of the received data and improves the fidelity of the received signal</a:t>
            </a:r>
            <a:r>
              <a:rPr lang="en-GB" dirty="0"/>
              <a:t>.</a:t>
            </a:r>
            <a:endParaRPr lang="en-GB" b="1" dirty="0"/>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16</a:t>
            </a:fld>
            <a:endParaRPr lang="en-US" dirty="0"/>
          </a:p>
        </p:txBody>
      </p:sp>
    </p:spTree>
    <p:extLst>
      <p:ext uri="{BB962C8B-B14F-4D97-AF65-F5344CB8AC3E}">
        <p14:creationId xmlns:p14="http://schemas.microsoft.com/office/powerpoint/2010/main" val="9138318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Antenna</a:t>
            </a:r>
          </a:p>
        </p:txBody>
      </p:sp>
      <p:sp>
        <p:nvSpPr>
          <p:cNvPr id="3" name="Content Placeholder 2"/>
          <p:cNvSpPr>
            <a:spLocks noGrp="1"/>
          </p:cNvSpPr>
          <p:nvPr>
            <p:ph idx="1"/>
          </p:nvPr>
        </p:nvSpPr>
        <p:spPr>
          <a:xfrm>
            <a:off x="486372" y="1329968"/>
            <a:ext cx="11239627" cy="5070832"/>
          </a:xfrm>
        </p:spPr>
        <p:txBody>
          <a:bodyPr>
            <a:normAutofit/>
          </a:bodyPr>
          <a:lstStyle/>
          <a:p>
            <a:pPr>
              <a:lnSpc>
                <a:spcPct val="120000"/>
              </a:lnSpc>
            </a:pPr>
            <a:r>
              <a:rPr lang="en-GB" b="1" dirty="0"/>
              <a:t>Antenna is a metallic device (rod or wire) used for radiating or receiving radio waves.</a:t>
            </a:r>
          </a:p>
          <a:p>
            <a:pPr>
              <a:lnSpc>
                <a:spcPct val="120000"/>
              </a:lnSpc>
            </a:pPr>
            <a:r>
              <a:rPr lang="en-GB" dirty="0"/>
              <a:t>The antenna is the </a:t>
            </a:r>
            <a:r>
              <a:rPr lang="en-GB" b="1" dirty="0"/>
              <a:t>transitional structure between free-space and a guiding device.</a:t>
            </a:r>
          </a:p>
          <a:p>
            <a:pPr>
              <a:lnSpc>
                <a:spcPct val="120000"/>
              </a:lnSpc>
            </a:pPr>
            <a:r>
              <a:rPr lang="en-GB" dirty="0"/>
              <a:t>used to transport </a:t>
            </a:r>
            <a:r>
              <a:rPr lang="en-GB" b="1" dirty="0"/>
              <a:t>electromagnetic energy from the transmitting source to the receiver. </a:t>
            </a:r>
          </a:p>
          <a:p>
            <a:pPr>
              <a:lnSpc>
                <a:spcPct val="120000"/>
              </a:lnSpc>
            </a:pPr>
            <a:r>
              <a:rPr lang="en-GB" dirty="0"/>
              <a:t>In the former case, we have a </a:t>
            </a:r>
            <a:r>
              <a:rPr lang="en-GB" b="1" dirty="0"/>
              <a:t>transmitting antenna and in the latter a receiving antenna.</a:t>
            </a:r>
          </a:p>
          <a:p>
            <a:pPr>
              <a:lnSpc>
                <a:spcPct val="120000"/>
              </a:lnSpc>
            </a:pPr>
            <a:endParaRPr lang="en-GB" b="1" dirty="0"/>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17</a:t>
            </a:fld>
            <a:endParaRPr lang="en-US" dirty="0"/>
          </a:p>
        </p:txBody>
      </p:sp>
    </p:spTree>
    <p:extLst>
      <p:ext uri="{BB962C8B-B14F-4D97-AF65-F5344CB8AC3E}">
        <p14:creationId xmlns:p14="http://schemas.microsoft.com/office/powerpoint/2010/main" val="11319969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Antenna</a:t>
            </a:r>
          </a:p>
        </p:txBody>
      </p:sp>
      <p:sp>
        <p:nvSpPr>
          <p:cNvPr id="3" name="Content Placeholder 2"/>
          <p:cNvSpPr>
            <a:spLocks noGrp="1"/>
          </p:cNvSpPr>
          <p:nvPr>
            <p:ph idx="1"/>
          </p:nvPr>
        </p:nvSpPr>
        <p:spPr>
          <a:xfrm>
            <a:off x="486372" y="1329968"/>
            <a:ext cx="11239627" cy="5070832"/>
          </a:xfrm>
        </p:spPr>
        <p:txBody>
          <a:bodyPr>
            <a:normAutofit/>
          </a:bodyPr>
          <a:lstStyle/>
          <a:p>
            <a:pPr>
              <a:lnSpc>
                <a:spcPct val="120000"/>
              </a:lnSpc>
            </a:pPr>
            <a:endParaRPr lang="en-GB" b="1" dirty="0"/>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18</a:t>
            </a:fld>
            <a:endParaRPr lang="en-US" dirty="0"/>
          </a:p>
        </p:txBody>
      </p:sp>
      <p:pic>
        <p:nvPicPr>
          <p:cNvPr id="5" name="Picture 4">
            <a:extLst>
              <a:ext uri="{FF2B5EF4-FFF2-40B4-BE49-F238E27FC236}">
                <a16:creationId xmlns:a16="http://schemas.microsoft.com/office/drawing/2014/main" id="{D888E6CD-0F6F-4A95-C3AD-ABDEC3B8B446}"/>
              </a:ext>
            </a:extLst>
          </p:cNvPr>
          <p:cNvPicPr>
            <a:picLocks noChangeAspect="1"/>
          </p:cNvPicPr>
          <p:nvPr/>
        </p:nvPicPr>
        <p:blipFill>
          <a:blip r:embed="rId3"/>
          <a:stretch>
            <a:fillRect/>
          </a:stretch>
        </p:blipFill>
        <p:spPr>
          <a:xfrm>
            <a:off x="3433953" y="1268987"/>
            <a:ext cx="4419632" cy="4791110"/>
          </a:xfrm>
          <a:prstGeom prst="rect">
            <a:avLst/>
          </a:prstGeom>
        </p:spPr>
      </p:pic>
    </p:spTree>
    <p:extLst>
      <p:ext uri="{BB962C8B-B14F-4D97-AF65-F5344CB8AC3E}">
        <p14:creationId xmlns:p14="http://schemas.microsoft.com/office/powerpoint/2010/main" val="13613837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Antenna</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86372" y="1329968"/>
                <a:ext cx="11239627" cy="5070832"/>
              </a:xfrm>
            </p:spPr>
            <p:txBody>
              <a:bodyPr>
                <a:normAutofit fontScale="92500" lnSpcReduction="20000"/>
              </a:bodyPr>
              <a:lstStyle/>
              <a:p>
                <a:pPr>
                  <a:lnSpc>
                    <a:spcPct val="120000"/>
                  </a:lnSpc>
                </a:pPr>
                <a:r>
                  <a:rPr lang="en-GB" dirty="0"/>
                  <a:t>In the transmitting mode, the </a:t>
                </a:r>
                <a:r>
                  <a:rPr lang="en-GB" b="1" dirty="0"/>
                  <a:t>source is represented by an ideal generator</a:t>
                </a:r>
                <a:r>
                  <a:rPr lang="en-GB" dirty="0"/>
                  <a:t>, the </a:t>
                </a:r>
                <a:r>
                  <a:rPr lang="en-GB" b="1" dirty="0"/>
                  <a:t>transmission line is represented by a line with characteristic impedance </a:t>
                </a:r>
                <a14:m>
                  <m:oMath xmlns:m="http://schemas.openxmlformats.org/officeDocument/2006/math">
                    <m:sSub>
                      <m:sSubPr>
                        <m:ctrlPr>
                          <a:rPr lang="en-GB" b="1" i="1" smtClean="0">
                            <a:latin typeface="Cambria Math" panose="02040503050406030204" pitchFamily="18" charset="0"/>
                          </a:rPr>
                        </m:ctrlPr>
                      </m:sSubPr>
                      <m:e>
                        <m:r>
                          <a:rPr lang="en-GB" b="1" i="1" smtClean="0">
                            <a:latin typeface="Cambria Math" panose="02040503050406030204" pitchFamily="18" charset="0"/>
                          </a:rPr>
                          <m:t>𝒁</m:t>
                        </m:r>
                      </m:e>
                      <m:sub>
                        <m:r>
                          <a:rPr lang="en-GB" b="1" i="1" smtClean="0">
                            <a:latin typeface="Cambria Math" panose="02040503050406030204" pitchFamily="18" charset="0"/>
                          </a:rPr>
                          <m:t>𝑪</m:t>
                        </m:r>
                      </m:sub>
                    </m:sSub>
                  </m:oMath>
                </a14:m>
                <a:r>
                  <a:rPr lang="en-GB" dirty="0"/>
                  <a:t>, and the </a:t>
                </a:r>
                <a:r>
                  <a:rPr lang="en-GB" b="1" dirty="0"/>
                  <a:t>antenna is represented by a load </a:t>
                </a:r>
                <a14:m>
                  <m:oMath xmlns:m="http://schemas.openxmlformats.org/officeDocument/2006/math">
                    <m:sSub>
                      <m:sSubPr>
                        <m:ctrlPr>
                          <a:rPr lang="en-GB" b="1" i="1" smtClean="0">
                            <a:latin typeface="Cambria Math" panose="02040503050406030204" pitchFamily="18" charset="0"/>
                          </a:rPr>
                        </m:ctrlPr>
                      </m:sSubPr>
                      <m:e>
                        <m:r>
                          <a:rPr lang="en-GB" b="1" i="1" smtClean="0">
                            <a:latin typeface="Cambria Math" panose="02040503050406030204" pitchFamily="18" charset="0"/>
                          </a:rPr>
                          <m:t>𝒁</m:t>
                        </m:r>
                      </m:e>
                      <m:sub>
                        <m:r>
                          <a:rPr lang="en-GB" b="1" i="1" smtClean="0">
                            <a:latin typeface="Cambria Math" panose="02040503050406030204" pitchFamily="18" charset="0"/>
                          </a:rPr>
                          <m:t>𝑨</m:t>
                        </m:r>
                      </m:sub>
                    </m:sSub>
                    <m:r>
                      <a:rPr lang="en-GB" b="1" i="1" smtClean="0">
                        <a:latin typeface="Cambria Math" panose="02040503050406030204" pitchFamily="18" charset="0"/>
                      </a:rPr>
                      <m:t> [</m:t>
                    </m:r>
                    <m:sSub>
                      <m:sSubPr>
                        <m:ctrlPr>
                          <a:rPr lang="en-GB" b="1" i="1" smtClean="0">
                            <a:latin typeface="Cambria Math" panose="02040503050406030204" pitchFamily="18" charset="0"/>
                          </a:rPr>
                        </m:ctrlPr>
                      </m:sSubPr>
                      <m:e>
                        <m:r>
                          <a:rPr lang="en-GB" b="1" i="1" smtClean="0">
                            <a:latin typeface="Cambria Math" panose="02040503050406030204" pitchFamily="18" charset="0"/>
                          </a:rPr>
                          <m:t>𝒁</m:t>
                        </m:r>
                      </m:e>
                      <m:sub>
                        <m:r>
                          <a:rPr lang="en-GB" b="1" i="1" smtClean="0">
                            <a:latin typeface="Cambria Math" panose="02040503050406030204" pitchFamily="18" charset="0"/>
                          </a:rPr>
                          <m:t>𝑨</m:t>
                        </m:r>
                      </m:sub>
                    </m:sSub>
                    <m:r>
                      <a:rPr lang="en-GB" b="1" i="1" smtClean="0">
                        <a:latin typeface="Cambria Math" panose="02040503050406030204" pitchFamily="18" charset="0"/>
                      </a:rPr>
                      <m:t>=</m:t>
                    </m:r>
                    <m:d>
                      <m:dPr>
                        <m:ctrlPr>
                          <a:rPr lang="en-GB" b="1" i="1" smtClean="0">
                            <a:latin typeface="Cambria Math" panose="02040503050406030204" pitchFamily="18" charset="0"/>
                          </a:rPr>
                        </m:ctrlPr>
                      </m:dPr>
                      <m:e>
                        <m:sSub>
                          <m:sSubPr>
                            <m:ctrlPr>
                              <a:rPr lang="en-GB" b="1" i="1">
                                <a:latin typeface="Cambria Math" panose="02040503050406030204" pitchFamily="18" charset="0"/>
                              </a:rPr>
                            </m:ctrlPr>
                          </m:sSubPr>
                          <m:e>
                            <m:r>
                              <a:rPr lang="en-GB" b="1" i="1" smtClean="0">
                                <a:latin typeface="Cambria Math" panose="02040503050406030204" pitchFamily="18" charset="0"/>
                              </a:rPr>
                              <m:t>𝑹</m:t>
                            </m:r>
                          </m:e>
                          <m:sub>
                            <m:r>
                              <a:rPr lang="en-GB" b="1" i="1" smtClean="0">
                                <a:latin typeface="Cambria Math" panose="02040503050406030204" pitchFamily="18" charset="0"/>
                              </a:rPr>
                              <m:t>𝑳</m:t>
                            </m:r>
                          </m:sub>
                        </m:sSub>
                        <m:r>
                          <a:rPr lang="en-GB" b="1" i="1" smtClean="0">
                            <a:latin typeface="Cambria Math" panose="02040503050406030204" pitchFamily="18" charset="0"/>
                          </a:rPr>
                          <m:t>+</m:t>
                        </m:r>
                        <m:sSub>
                          <m:sSubPr>
                            <m:ctrlPr>
                              <a:rPr lang="en-GB" b="1" i="1">
                                <a:latin typeface="Cambria Math" panose="02040503050406030204" pitchFamily="18" charset="0"/>
                              </a:rPr>
                            </m:ctrlPr>
                          </m:sSubPr>
                          <m:e>
                            <m:r>
                              <a:rPr lang="en-GB" b="1" i="1" smtClean="0">
                                <a:latin typeface="Cambria Math" panose="02040503050406030204" pitchFamily="18" charset="0"/>
                              </a:rPr>
                              <m:t>𝑹</m:t>
                            </m:r>
                          </m:e>
                          <m:sub>
                            <m:r>
                              <a:rPr lang="en-GB" b="1" i="1" smtClean="0">
                                <a:latin typeface="Cambria Math" panose="02040503050406030204" pitchFamily="18" charset="0"/>
                              </a:rPr>
                              <m:t>𝒓</m:t>
                            </m:r>
                          </m:sub>
                        </m:sSub>
                      </m:e>
                    </m:d>
                    <m:r>
                      <a:rPr lang="en-GB" b="1" i="1" smtClean="0">
                        <a:latin typeface="Cambria Math" panose="02040503050406030204" pitchFamily="18" charset="0"/>
                      </a:rPr>
                      <m:t>+</m:t>
                    </m:r>
                    <m:r>
                      <a:rPr lang="en-GB" b="1" i="1" smtClean="0">
                        <a:latin typeface="Cambria Math" panose="02040503050406030204" pitchFamily="18" charset="0"/>
                      </a:rPr>
                      <m:t>𝒋</m:t>
                    </m:r>
                    <m:sSub>
                      <m:sSubPr>
                        <m:ctrlPr>
                          <a:rPr lang="en-GB" b="1" i="1">
                            <a:latin typeface="Cambria Math" panose="02040503050406030204" pitchFamily="18" charset="0"/>
                          </a:rPr>
                        </m:ctrlPr>
                      </m:sSubPr>
                      <m:e>
                        <m:r>
                          <a:rPr lang="en-GB" b="1" i="1" smtClean="0">
                            <a:latin typeface="Cambria Math" panose="02040503050406030204" pitchFamily="18" charset="0"/>
                          </a:rPr>
                          <m:t>𝑿</m:t>
                        </m:r>
                      </m:e>
                      <m:sub>
                        <m:r>
                          <a:rPr lang="en-GB" b="1" i="1" smtClean="0">
                            <a:latin typeface="Cambria Math" panose="02040503050406030204" pitchFamily="18" charset="0"/>
                          </a:rPr>
                          <m:t>𝑨</m:t>
                        </m:r>
                      </m:sub>
                    </m:sSub>
                    <m:r>
                      <a:rPr lang="en-GB" b="1" i="1" smtClean="0">
                        <a:latin typeface="Cambria Math" panose="02040503050406030204" pitchFamily="18" charset="0"/>
                      </a:rPr>
                      <m:t>]</m:t>
                    </m:r>
                  </m:oMath>
                </a14:m>
                <a:r>
                  <a:rPr lang="en-GB" b="1" dirty="0"/>
                  <a:t> </a:t>
                </a:r>
                <a:r>
                  <a:rPr lang="en-GB" dirty="0"/>
                  <a:t>connected to the </a:t>
                </a:r>
                <a:r>
                  <a:rPr lang="en-GB" b="1" dirty="0"/>
                  <a:t>transmission line</a:t>
                </a:r>
                <a:r>
                  <a:rPr lang="en-GB" dirty="0"/>
                  <a:t>.</a:t>
                </a:r>
              </a:p>
              <a:p>
                <a:pPr>
                  <a:lnSpc>
                    <a:spcPct val="120000"/>
                  </a:lnSpc>
                </a:pPr>
                <a:r>
                  <a:rPr lang="en-GB" dirty="0"/>
                  <a:t>Where,</a:t>
                </a:r>
              </a:p>
              <a:p>
                <a:pPr lvl="1">
                  <a:lnSpc>
                    <a:spcPct val="120000"/>
                  </a:lnSpc>
                </a:pPr>
                <a14:m>
                  <m:oMath xmlns:m="http://schemas.openxmlformats.org/officeDocument/2006/math">
                    <m:sSub>
                      <m:sSubPr>
                        <m:ctrlPr>
                          <a:rPr lang="en-GB" b="1" i="1" smtClean="0">
                            <a:latin typeface="Cambria Math" panose="02040503050406030204" pitchFamily="18" charset="0"/>
                          </a:rPr>
                        </m:ctrlPr>
                      </m:sSubPr>
                      <m:e>
                        <m:r>
                          <a:rPr lang="en-GB" b="1" i="1" smtClean="0">
                            <a:latin typeface="Cambria Math" panose="02040503050406030204" pitchFamily="18" charset="0"/>
                          </a:rPr>
                          <m:t>𝑹</m:t>
                        </m:r>
                      </m:e>
                      <m:sub>
                        <m:r>
                          <a:rPr lang="en-GB" b="1" i="1" smtClean="0">
                            <a:latin typeface="Cambria Math" panose="02040503050406030204" pitchFamily="18" charset="0"/>
                          </a:rPr>
                          <m:t>𝑳</m:t>
                        </m:r>
                      </m:sub>
                    </m:sSub>
                  </m:oMath>
                </a14:m>
                <a:r>
                  <a:rPr lang="en-GB" b="1" dirty="0"/>
                  <a:t>- load resistance, </a:t>
                </a:r>
                <a:r>
                  <a:rPr lang="en-GB" dirty="0"/>
                  <a:t>used to represent the </a:t>
                </a:r>
                <a:r>
                  <a:rPr lang="en-GB" b="1" dirty="0"/>
                  <a:t>conduction and dielectric losses </a:t>
                </a:r>
                <a:r>
                  <a:rPr lang="en-GB" dirty="0"/>
                  <a:t>associated with the </a:t>
                </a:r>
                <a:r>
                  <a:rPr lang="en-GB" b="1" dirty="0"/>
                  <a:t>antenna structure</a:t>
                </a:r>
                <a:endParaRPr lang="en-GB" b="1" i="1" dirty="0">
                  <a:latin typeface="Cambria Math" panose="02040503050406030204" pitchFamily="18" charset="0"/>
                </a:endParaRPr>
              </a:p>
              <a:p>
                <a:pPr lvl="1">
                  <a:lnSpc>
                    <a:spcPct val="120000"/>
                  </a:lnSpc>
                </a:pPr>
                <a14:m>
                  <m:oMath xmlns:m="http://schemas.openxmlformats.org/officeDocument/2006/math">
                    <m:sSub>
                      <m:sSubPr>
                        <m:ctrlPr>
                          <a:rPr lang="en-GB" b="1" i="1" smtClean="0">
                            <a:latin typeface="Cambria Math" panose="02040503050406030204" pitchFamily="18" charset="0"/>
                          </a:rPr>
                        </m:ctrlPr>
                      </m:sSubPr>
                      <m:e>
                        <m:r>
                          <a:rPr lang="en-GB" b="1" i="1">
                            <a:latin typeface="Cambria Math" panose="02040503050406030204" pitchFamily="18" charset="0"/>
                          </a:rPr>
                          <m:t>𝑹</m:t>
                        </m:r>
                      </m:e>
                      <m:sub>
                        <m:r>
                          <a:rPr lang="en-GB" b="1" i="1">
                            <a:latin typeface="Cambria Math" panose="02040503050406030204" pitchFamily="18" charset="0"/>
                          </a:rPr>
                          <m:t>𝒓</m:t>
                        </m:r>
                      </m:sub>
                    </m:sSub>
                    <m:r>
                      <a:rPr lang="en-GB" b="0" i="0" smtClean="0">
                        <a:latin typeface="Cambria Math" panose="02040503050406030204" pitchFamily="18" charset="0"/>
                      </a:rPr>
                      <m:t>−</m:t>
                    </m:r>
                  </m:oMath>
                </a14:m>
                <a:r>
                  <a:rPr lang="en-GB" dirty="0"/>
                  <a:t> </a:t>
                </a:r>
                <a:r>
                  <a:rPr lang="en-GB" b="1" dirty="0"/>
                  <a:t>radiation resistance</a:t>
                </a:r>
                <a:r>
                  <a:rPr lang="en-GB" dirty="0"/>
                  <a:t>.</a:t>
                </a:r>
              </a:p>
              <a:p>
                <a:pPr lvl="1">
                  <a:lnSpc>
                    <a:spcPct val="120000"/>
                  </a:lnSpc>
                </a:pPr>
                <a14:m>
                  <m:oMath xmlns:m="http://schemas.openxmlformats.org/officeDocument/2006/math">
                    <m:sSub>
                      <m:sSubPr>
                        <m:ctrlPr>
                          <a:rPr lang="en-GB" b="1" i="1" smtClean="0">
                            <a:latin typeface="Cambria Math" panose="02040503050406030204" pitchFamily="18" charset="0"/>
                          </a:rPr>
                        </m:ctrlPr>
                      </m:sSubPr>
                      <m:e>
                        <m:r>
                          <a:rPr lang="en-GB" b="1" i="1" smtClean="0">
                            <a:latin typeface="Cambria Math" panose="02040503050406030204" pitchFamily="18" charset="0"/>
                          </a:rPr>
                          <m:t>𝑿</m:t>
                        </m:r>
                      </m:e>
                      <m:sub>
                        <m:r>
                          <a:rPr lang="en-GB" b="1" i="1" smtClean="0">
                            <a:latin typeface="Cambria Math" panose="02040503050406030204" pitchFamily="18" charset="0"/>
                          </a:rPr>
                          <m:t>𝑨</m:t>
                        </m:r>
                      </m:sub>
                    </m:sSub>
                    <m:r>
                      <a:rPr lang="en-GB" b="1" i="1" smtClean="0">
                        <a:latin typeface="Cambria Math" panose="02040503050406030204" pitchFamily="18" charset="0"/>
                      </a:rPr>
                      <m:t>−</m:t>
                    </m:r>
                  </m:oMath>
                </a14:m>
                <a:r>
                  <a:rPr lang="en-GB" b="1" dirty="0"/>
                  <a:t>reactance, </a:t>
                </a:r>
                <a:r>
                  <a:rPr lang="en-GB" dirty="0"/>
                  <a:t>used to represent </a:t>
                </a:r>
                <a:r>
                  <a:rPr lang="en-GB" b="1" dirty="0"/>
                  <a:t>the imaginary part of the impedance associated with radiation by the antenna</a:t>
                </a:r>
                <a:r>
                  <a:rPr lang="en-GB" dirty="0"/>
                  <a:t>.</a:t>
                </a:r>
              </a:p>
              <a:p>
                <a:pPr>
                  <a:lnSpc>
                    <a:spcPct val="120000"/>
                  </a:lnSpc>
                </a:pPr>
                <a:r>
                  <a:rPr lang="en-GB" dirty="0"/>
                  <a:t>Energy generated by the </a:t>
                </a:r>
                <a:r>
                  <a:rPr lang="en-GB" b="1" dirty="0"/>
                  <a:t>source should be totally transferred to the radiation resistance </a:t>
                </a:r>
                <a14:m>
                  <m:oMath xmlns:m="http://schemas.openxmlformats.org/officeDocument/2006/math">
                    <m:sSub>
                      <m:sSubPr>
                        <m:ctrlPr>
                          <a:rPr lang="en-GB" b="1" i="1" smtClean="0">
                            <a:latin typeface="Cambria Math" panose="02040503050406030204" pitchFamily="18" charset="0"/>
                          </a:rPr>
                        </m:ctrlPr>
                      </m:sSubPr>
                      <m:e>
                        <m:r>
                          <a:rPr lang="en-GB" b="1" i="1">
                            <a:latin typeface="Cambria Math" panose="02040503050406030204" pitchFamily="18" charset="0"/>
                          </a:rPr>
                          <m:t>𝑹</m:t>
                        </m:r>
                      </m:e>
                      <m:sub>
                        <m:r>
                          <a:rPr lang="en-GB" b="1" i="1">
                            <a:latin typeface="Cambria Math" panose="02040503050406030204" pitchFamily="18" charset="0"/>
                          </a:rPr>
                          <m:t>𝒓</m:t>
                        </m:r>
                      </m:sub>
                    </m:sSub>
                  </m:oMath>
                </a14:m>
                <a:r>
                  <a:rPr lang="en-GB" dirty="0"/>
                  <a:t> which is used to represent </a:t>
                </a:r>
                <a:r>
                  <a:rPr lang="en-GB" b="1" dirty="0"/>
                  <a:t>radiation by the antenna.</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86372" y="1329968"/>
                <a:ext cx="11239627" cy="5070832"/>
              </a:xfrm>
              <a:blipFill>
                <a:blip r:embed="rId3"/>
                <a:stretch>
                  <a:fillRect l="-868" t="-962" r="-1193" b="-1563"/>
                </a:stretch>
              </a:blipFill>
            </p:spPr>
            <p:txBody>
              <a:bodyPr/>
              <a:lstStyle/>
              <a:p>
                <a:r>
                  <a:rPr lang="en-GB">
                    <a:noFill/>
                  </a:rPr>
                  <a:t> </a:t>
                </a:r>
              </a:p>
            </p:txBody>
          </p:sp>
        </mc:Fallback>
      </mc:AlternateContent>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19</a:t>
            </a:fld>
            <a:endParaRPr lang="en-US" dirty="0"/>
          </a:p>
        </p:txBody>
      </p:sp>
    </p:spTree>
    <p:extLst>
      <p:ext uri="{BB962C8B-B14F-4D97-AF65-F5344CB8AC3E}">
        <p14:creationId xmlns:p14="http://schemas.microsoft.com/office/powerpoint/2010/main" val="26135787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Antenna</a:t>
            </a:r>
          </a:p>
        </p:txBody>
      </p:sp>
      <p:sp>
        <p:nvSpPr>
          <p:cNvPr id="3" name="Content Placeholder 2"/>
          <p:cNvSpPr>
            <a:spLocks noGrp="1"/>
          </p:cNvSpPr>
          <p:nvPr>
            <p:ph idx="1"/>
          </p:nvPr>
        </p:nvSpPr>
        <p:spPr>
          <a:xfrm>
            <a:off x="486372" y="1329968"/>
            <a:ext cx="11239627" cy="5070832"/>
          </a:xfrm>
        </p:spPr>
        <p:txBody>
          <a:bodyPr>
            <a:normAutofit fontScale="85000" lnSpcReduction="20000"/>
          </a:bodyPr>
          <a:lstStyle/>
          <a:p>
            <a:pPr>
              <a:lnSpc>
                <a:spcPct val="120000"/>
              </a:lnSpc>
            </a:pPr>
            <a:r>
              <a:rPr lang="en-GB" dirty="0"/>
              <a:t>There is </a:t>
            </a:r>
            <a:r>
              <a:rPr lang="en-GB" b="1" dirty="0"/>
              <a:t>conduction-dielectric losses </a:t>
            </a:r>
            <a:r>
              <a:rPr lang="en-GB" dirty="0"/>
              <a:t>due to the </a:t>
            </a:r>
            <a:r>
              <a:rPr lang="en-GB" b="1" dirty="0"/>
              <a:t>lossy nature of the transmission line and the antenna</a:t>
            </a:r>
            <a:r>
              <a:rPr lang="en-GB" dirty="0"/>
              <a:t>, as well as those </a:t>
            </a:r>
            <a:r>
              <a:rPr lang="en-GB" b="1" dirty="0"/>
              <a:t>due to reflections (mismatch) losses at the interface between the line and the antenna.</a:t>
            </a:r>
          </a:p>
          <a:p>
            <a:pPr>
              <a:lnSpc>
                <a:spcPct val="120000"/>
              </a:lnSpc>
            </a:pPr>
            <a:r>
              <a:rPr lang="en-GB" dirty="0"/>
              <a:t>The </a:t>
            </a:r>
            <a:r>
              <a:rPr lang="en-GB" b="1" dirty="0"/>
              <a:t>reflected waves from the interface</a:t>
            </a:r>
            <a:r>
              <a:rPr lang="en-GB" dirty="0"/>
              <a:t>, along with the </a:t>
            </a:r>
            <a:r>
              <a:rPr lang="en-GB" b="1" dirty="0"/>
              <a:t>traveling waves from the source toward the antenna, create constructive and destructive interference patterns, </a:t>
            </a:r>
            <a:r>
              <a:rPr lang="en-GB" dirty="0"/>
              <a:t>referred to as </a:t>
            </a:r>
            <a:r>
              <a:rPr lang="en-GB" b="1" dirty="0"/>
              <a:t>standing waves.</a:t>
            </a:r>
          </a:p>
          <a:p>
            <a:pPr>
              <a:lnSpc>
                <a:spcPct val="120000"/>
              </a:lnSpc>
            </a:pPr>
            <a:r>
              <a:rPr lang="en-GB" dirty="0"/>
              <a:t>If the </a:t>
            </a:r>
            <a:r>
              <a:rPr lang="en-GB" b="1" dirty="0"/>
              <a:t>antenna system is not properly designed</a:t>
            </a:r>
            <a:r>
              <a:rPr lang="en-GB" dirty="0"/>
              <a:t>, the </a:t>
            </a:r>
            <a:r>
              <a:rPr lang="en-GB" b="1" dirty="0"/>
              <a:t>transmission line  could act to a large degree as an energy storage element instead of as a wave guiding and energy transporting device</a:t>
            </a:r>
            <a:r>
              <a:rPr lang="en-GB" dirty="0"/>
              <a:t>. </a:t>
            </a:r>
          </a:p>
          <a:p>
            <a:pPr>
              <a:lnSpc>
                <a:spcPct val="120000"/>
              </a:lnSpc>
            </a:pPr>
            <a:r>
              <a:rPr lang="en-GB" dirty="0"/>
              <a:t>The </a:t>
            </a:r>
            <a:r>
              <a:rPr lang="en-GB" b="1" dirty="0"/>
              <a:t>standing waves can be reduced, and the energy storage capacity of the line minimized, by matching the impedance of the antenna (load) to the characteristic impedance of the line.</a:t>
            </a:r>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20</a:t>
            </a:fld>
            <a:endParaRPr lang="en-US" dirty="0"/>
          </a:p>
        </p:txBody>
      </p:sp>
    </p:spTree>
    <p:extLst>
      <p:ext uri="{BB962C8B-B14F-4D97-AF65-F5344CB8AC3E}">
        <p14:creationId xmlns:p14="http://schemas.microsoft.com/office/powerpoint/2010/main" val="28851766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Types of Antenna</a:t>
            </a:r>
          </a:p>
        </p:txBody>
      </p:sp>
      <p:sp>
        <p:nvSpPr>
          <p:cNvPr id="3" name="Content Placeholder 2"/>
          <p:cNvSpPr>
            <a:spLocks noGrp="1"/>
          </p:cNvSpPr>
          <p:nvPr>
            <p:ph idx="1"/>
          </p:nvPr>
        </p:nvSpPr>
        <p:spPr>
          <a:xfrm>
            <a:off x="486372" y="1329968"/>
            <a:ext cx="11239627" cy="5070832"/>
          </a:xfrm>
        </p:spPr>
        <p:txBody>
          <a:bodyPr>
            <a:normAutofit/>
          </a:bodyPr>
          <a:lstStyle/>
          <a:p>
            <a:pPr>
              <a:lnSpc>
                <a:spcPct val="120000"/>
              </a:lnSpc>
            </a:pPr>
            <a:r>
              <a:rPr lang="en-GB" b="1" dirty="0"/>
              <a:t>Wire Antenna</a:t>
            </a:r>
          </a:p>
          <a:p>
            <a:pPr>
              <a:lnSpc>
                <a:spcPct val="120000"/>
              </a:lnSpc>
            </a:pPr>
            <a:r>
              <a:rPr lang="en-GB" b="1" dirty="0"/>
              <a:t>Aperture Antenna</a:t>
            </a:r>
          </a:p>
          <a:p>
            <a:pPr>
              <a:lnSpc>
                <a:spcPct val="120000"/>
              </a:lnSpc>
            </a:pPr>
            <a:r>
              <a:rPr lang="en-GB" b="1" dirty="0"/>
              <a:t>Microstrip Antenna</a:t>
            </a:r>
          </a:p>
          <a:p>
            <a:pPr>
              <a:lnSpc>
                <a:spcPct val="120000"/>
              </a:lnSpc>
            </a:pPr>
            <a:r>
              <a:rPr lang="en-GB" b="1" dirty="0"/>
              <a:t>Array Antennas</a:t>
            </a:r>
          </a:p>
          <a:p>
            <a:pPr>
              <a:lnSpc>
                <a:spcPct val="120000"/>
              </a:lnSpc>
            </a:pPr>
            <a:r>
              <a:rPr lang="en-GB" b="1" dirty="0"/>
              <a:t>Reflector Antennas</a:t>
            </a:r>
          </a:p>
          <a:p>
            <a:pPr>
              <a:lnSpc>
                <a:spcPct val="120000"/>
              </a:lnSpc>
            </a:pPr>
            <a:r>
              <a:rPr lang="en-GB" b="1" dirty="0"/>
              <a:t>Lens Antennas</a:t>
            </a:r>
          </a:p>
          <a:p>
            <a:pPr>
              <a:lnSpc>
                <a:spcPct val="120000"/>
              </a:lnSpc>
            </a:pPr>
            <a:endParaRPr lang="en-GB" b="1" dirty="0"/>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21</a:t>
            </a:fld>
            <a:endParaRPr lang="en-US" dirty="0"/>
          </a:p>
        </p:txBody>
      </p:sp>
    </p:spTree>
    <p:extLst>
      <p:ext uri="{BB962C8B-B14F-4D97-AF65-F5344CB8AC3E}">
        <p14:creationId xmlns:p14="http://schemas.microsoft.com/office/powerpoint/2010/main" val="33485322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Types of Antenna</a:t>
            </a:r>
          </a:p>
        </p:txBody>
      </p:sp>
      <p:sp>
        <p:nvSpPr>
          <p:cNvPr id="3" name="Content Placeholder 2"/>
          <p:cNvSpPr>
            <a:spLocks noGrp="1"/>
          </p:cNvSpPr>
          <p:nvPr>
            <p:ph idx="1"/>
          </p:nvPr>
        </p:nvSpPr>
        <p:spPr>
          <a:xfrm>
            <a:off x="486372" y="1329968"/>
            <a:ext cx="11239627" cy="5070832"/>
          </a:xfrm>
        </p:spPr>
        <p:txBody>
          <a:bodyPr>
            <a:normAutofit lnSpcReduction="10000"/>
          </a:bodyPr>
          <a:lstStyle/>
          <a:p>
            <a:pPr marL="0" indent="0">
              <a:lnSpc>
                <a:spcPct val="120000"/>
              </a:lnSpc>
              <a:buNone/>
            </a:pPr>
            <a:r>
              <a:rPr lang="en-GB" b="1" dirty="0"/>
              <a:t>Wire Antenna</a:t>
            </a:r>
          </a:p>
          <a:p>
            <a:pPr>
              <a:lnSpc>
                <a:spcPct val="120000"/>
              </a:lnSpc>
            </a:pPr>
            <a:r>
              <a:rPr lang="en-GB" dirty="0"/>
              <a:t>Wire antennas are familiar, they are seen on </a:t>
            </a:r>
            <a:r>
              <a:rPr lang="en-GB" b="1" dirty="0"/>
              <a:t>automobiles, buildings, ships, aircraft, spacecraft, and so on. </a:t>
            </a:r>
          </a:p>
          <a:p>
            <a:pPr>
              <a:lnSpc>
                <a:spcPct val="120000"/>
              </a:lnSpc>
            </a:pPr>
            <a:r>
              <a:rPr lang="en-GB" dirty="0"/>
              <a:t>There are various shapes of wire antennas such as a </a:t>
            </a:r>
            <a:r>
              <a:rPr lang="en-GB" b="1" dirty="0"/>
              <a:t>straight wire (dipole), loop, and helix.</a:t>
            </a:r>
          </a:p>
          <a:p>
            <a:pPr>
              <a:lnSpc>
                <a:spcPct val="120000"/>
              </a:lnSpc>
            </a:pPr>
            <a:r>
              <a:rPr lang="en-GB" dirty="0"/>
              <a:t>Loop antennas need not only be circular. They may take the form of a </a:t>
            </a:r>
            <a:r>
              <a:rPr lang="en-GB" b="1" dirty="0"/>
              <a:t>rectangle, square, ellipse, or any other configuration. </a:t>
            </a:r>
          </a:p>
          <a:p>
            <a:pPr>
              <a:lnSpc>
                <a:spcPct val="120000"/>
              </a:lnSpc>
            </a:pPr>
            <a:r>
              <a:rPr lang="en-GB" dirty="0"/>
              <a:t>The </a:t>
            </a:r>
            <a:r>
              <a:rPr lang="en-GB" b="1" dirty="0"/>
              <a:t>circular loop is the most common because of its simplicity in construction</a:t>
            </a:r>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22</a:t>
            </a:fld>
            <a:endParaRPr lang="en-US" dirty="0"/>
          </a:p>
        </p:txBody>
      </p:sp>
    </p:spTree>
    <p:extLst>
      <p:ext uri="{BB962C8B-B14F-4D97-AF65-F5344CB8AC3E}">
        <p14:creationId xmlns:p14="http://schemas.microsoft.com/office/powerpoint/2010/main" val="33600039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Types of Antenna</a:t>
            </a:r>
          </a:p>
        </p:txBody>
      </p:sp>
      <p:pic>
        <p:nvPicPr>
          <p:cNvPr id="5" name="Content Placeholder 4">
            <a:extLst>
              <a:ext uri="{FF2B5EF4-FFF2-40B4-BE49-F238E27FC236}">
                <a16:creationId xmlns:a16="http://schemas.microsoft.com/office/drawing/2014/main" id="{837E531F-9D51-BD74-5CEE-584F4B3A4A37}"/>
              </a:ext>
            </a:extLst>
          </p:cNvPr>
          <p:cNvPicPr>
            <a:picLocks noGrp="1" noChangeAspect="1"/>
          </p:cNvPicPr>
          <p:nvPr>
            <p:ph idx="1"/>
          </p:nvPr>
        </p:nvPicPr>
        <p:blipFill>
          <a:blip r:embed="rId3"/>
          <a:stretch>
            <a:fillRect/>
          </a:stretch>
        </p:blipFill>
        <p:spPr>
          <a:xfrm>
            <a:off x="2608646" y="1330325"/>
            <a:ext cx="6993758" cy="5070475"/>
          </a:xfrm>
        </p:spPr>
      </p:pic>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23</a:t>
            </a:fld>
            <a:endParaRPr lang="en-US" dirty="0"/>
          </a:p>
        </p:txBody>
      </p:sp>
    </p:spTree>
    <p:extLst>
      <p:ext uri="{BB962C8B-B14F-4D97-AF65-F5344CB8AC3E}">
        <p14:creationId xmlns:p14="http://schemas.microsoft.com/office/powerpoint/2010/main" val="39462081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Types of Antenna</a:t>
            </a:r>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24</a:t>
            </a:fld>
            <a:endParaRPr lang="en-US" dirty="0"/>
          </a:p>
        </p:txBody>
      </p:sp>
      <p:sp>
        <p:nvSpPr>
          <p:cNvPr id="4" name="Content Placeholder 3">
            <a:extLst>
              <a:ext uri="{FF2B5EF4-FFF2-40B4-BE49-F238E27FC236}">
                <a16:creationId xmlns:a16="http://schemas.microsoft.com/office/drawing/2014/main" id="{2EEDF654-E495-73CA-91D9-0CC487DC272E}"/>
              </a:ext>
            </a:extLst>
          </p:cNvPr>
          <p:cNvSpPr>
            <a:spLocks noGrp="1"/>
          </p:cNvSpPr>
          <p:nvPr>
            <p:ph idx="1"/>
          </p:nvPr>
        </p:nvSpPr>
        <p:spPr>
          <a:xfrm>
            <a:off x="609600" y="1600201"/>
            <a:ext cx="8953499" cy="4810538"/>
          </a:xfrm>
        </p:spPr>
        <p:txBody>
          <a:bodyPr>
            <a:normAutofit fontScale="62500" lnSpcReduction="20000"/>
          </a:bodyPr>
          <a:lstStyle/>
          <a:p>
            <a:pPr marL="571500" indent="-571500">
              <a:buAutoNum type="romanLcParenR"/>
            </a:pPr>
            <a:r>
              <a:rPr lang="en-GB" b="1" dirty="0"/>
              <a:t>Diploe Antenna</a:t>
            </a:r>
          </a:p>
          <a:p>
            <a:pPr algn="l"/>
            <a:r>
              <a:rPr lang="en-GB" b="0" i="0" dirty="0">
                <a:effectLst/>
              </a:rPr>
              <a:t>In </a:t>
            </a:r>
            <a:r>
              <a:rPr lang="en-GB" b="0" i="0" u="none" strike="noStrike" dirty="0">
                <a:effectLst/>
              </a:rPr>
              <a:t>radio</a:t>
            </a:r>
            <a:r>
              <a:rPr lang="en-GB" b="0" i="0" dirty="0">
                <a:effectLst/>
              </a:rPr>
              <a:t> and </a:t>
            </a:r>
            <a:r>
              <a:rPr lang="en-GB" b="0" i="0" u="none" strike="noStrike" dirty="0">
                <a:effectLst/>
              </a:rPr>
              <a:t>telecommunications</a:t>
            </a:r>
            <a:r>
              <a:rPr lang="en-GB" b="0" i="0" dirty="0">
                <a:effectLst/>
              </a:rPr>
              <a:t> a </a:t>
            </a:r>
            <a:r>
              <a:rPr lang="en-GB" b="1" i="0" dirty="0">
                <a:effectLst/>
              </a:rPr>
              <a:t>dipole antenna</a:t>
            </a:r>
            <a:r>
              <a:rPr lang="en-GB" b="0" i="0" dirty="0">
                <a:effectLst/>
              </a:rPr>
              <a:t> or </a:t>
            </a:r>
            <a:r>
              <a:rPr lang="en-GB" b="1" i="0" dirty="0">
                <a:effectLst/>
              </a:rPr>
              <a:t>doublet</a:t>
            </a:r>
            <a:r>
              <a:rPr lang="en-GB" b="0" i="0" dirty="0">
                <a:effectLst/>
              </a:rPr>
              <a:t> is the simplest and most widely used class of </a:t>
            </a:r>
            <a:r>
              <a:rPr lang="en-GB" b="0" i="0" u="none" strike="noStrike" dirty="0">
                <a:effectLst/>
              </a:rPr>
              <a:t>antenna</a:t>
            </a:r>
            <a:r>
              <a:rPr lang="en-GB" b="0" i="0" dirty="0">
                <a:effectLst/>
              </a:rPr>
              <a:t>.</a:t>
            </a:r>
            <a:endParaRPr lang="en-GB" b="0" i="0" baseline="30000" dirty="0">
              <a:effectLst/>
            </a:endParaRPr>
          </a:p>
          <a:p>
            <a:pPr algn="l"/>
            <a:r>
              <a:rPr lang="en-GB" b="0" i="0" dirty="0">
                <a:effectLst/>
              </a:rPr>
              <a:t>The dipole is any one of a class of antennas producing a radiation pattern approximating that of an elementary electric dipole with a radiating structure supporting a line current so energized that the current has only one node at each end.</a:t>
            </a:r>
            <a:endParaRPr lang="en-GB" b="0" i="0" baseline="30000" dirty="0">
              <a:effectLst/>
            </a:endParaRPr>
          </a:p>
          <a:p>
            <a:pPr algn="l"/>
            <a:r>
              <a:rPr lang="en-GB" b="0" i="0" dirty="0">
                <a:effectLst/>
              </a:rPr>
              <a:t>A dipole antenna commonly consists of two identical conductive elements such as metal wires or rods.</a:t>
            </a:r>
            <a:endParaRPr lang="en-GB" b="0" i="0" baseline="30000" dirty="0">
              <a:effectLst/>
            </a:endParaRPr>
          </a:p>
          <a:p>
            <a:pPr algn="l"/>
            <a:r>
              <a:rPr lang="en-GB" b="0" i="0" dirty="0">
                <a:effectLst/>
              </a:rPr>
              <a:t>The driving current from the </a:t>
            </a:r>
            <a:r>
              <a:rPr lang="en-GB" b="0" i="0" u="none" strike="noStrike" dirty="0">
                <a:effectLst/>
              </a:rPr>
              <a:t>transmitter</a:t>
            </a:r>
            <a:r>
              <a:rPr lang="en-GB" b="0" i="0" dirty="0">
                <a:effectLst/>
              </a:rPr>
              <a:t> is applied, or for receiving antennas the output signal to the </a:t>
            </a:r>
            <a:r>
              <a:rPr lang="en-GB" b="0" i="0" u="none" strike="noStrike" dirty="0">
                <a:effectLst/>
              </a:rPr>
              <a:t>receiver</a:t>
            </a:r>
            <a:r>
              <a:rPr lang="en-GB" b="0" i="0" dirty="0">
                <a:effectLst/>
              </a:rPr>
              <a:t> is taken, between the two halves of the antenna. Each side of the </a:t>
            </a:r>
            <a:r>
              <a:rPr lang="en-GB" b="0" i="0" u="none" strike="noStrike" dirty="0">
                <a:effectLst/>
              </a:rPr>
              <a:t>feedline</a:t>
            </a:r>
            <a:r>
              <a:rPr lang="en-GB" b="0" i="0" dirty="0">
                <a:effectLst/>
              </a:rPr>
              <a:t> to the transmitter or receiver is connected to one of the conductors. This contrasts with a </a:t>
            </a:r>
            <a:r>
              <a:rPr lang="en-GB" b="0" i="0" u="none" strike="noStrike" dirty="0">
                <a:effectLst/>
              </a:rPr>
              <a:t>monopole antenna</a:t>
            </a:r>
            <a:r>
              <a:rPr lang="en-GB" b="0" i="0" dirty="0">
                <a:effectLst/>
              </a:rPr>
              <a:t>, which consists of a single rod or conductor with one side of the feedline connected to it, and the other side connected to some type of ground. </a:t>
            </a:r>
          </a:p>
          <a:p>
            <a:pPr algn="l"/>
            <a:r>
              <a:rPr lang="en-GB" b="0" i="0" dirty="0">
                <a:effectLst/>
              </a:rPr>
              <a:t>The dipole is the simplest type of antenna from a theoretical point of view.</a:t>
            </a:r>
            <a:r>
              <a:rPr lang="en-GB" b="0" i="0" baseline="30000" dirty="0">
                <a:effectLst/>
              </a:rPr>
              <a:t> </a:t>
            </a:r>
            <a:r>
              <a:rPr lang="en-GB" b="0" i="0" dirty="0">
                <a:effectLst/>
              </a:rPr>
              <a:t>Most commonly it consists of two conductors of equal length oriented end-to-end with the feedline connected between </a:t>
            </a:r>
            <a:r>
              <a:rPr lang="en-GB" b="0" i="0" dirty="0" err="1">
                <a:effectLst/>
              </a:rPr>
              <a:t>them.Dipoles</a:t>
            </a:r>
            <a:r>
              <a:rPr lang="en-GB" b="0" i="0" dirty="0">
                <a:effectLst/>
              </a:rPr>
              <a:t> are frequently used as </a:t>
            </a:r>
            <a:r>
              <a:rPr lang="en-GB" b="0" i="0" u="none" strike="noStrike" dirty="0">
                <a:effectLst/>
              </a:rPr>
              <a:t>resonant antennas</a:t>
            </a:r>
            <a:r>
              <a:rPr lang="en-GB" b="0" i="0" dirty="0">
                <a:effectLst/>
              </a:rPr>
              <a:t>. If the </a:t>
            </a:r>
            <a:r>
              <a:rPr lang="en-GB" b="0" i="0" dirty="0" err="1">
                <a:effectLst/>
              </a:rPr>
              <a:t>feedpoint</a:t>
            </a:r>
            <a:r>
              <a:rPr lang="en-GB" b="0" i="0" dirty="0">
                <a:effectLst/>
              </a:rPr>
              <a:t> of such an antenna is shorted, then it will be able to </a:t>
            </a:r>
            <a:r>
              <a:rPr lang="en-GB" b="0" i="0" u="none" strike="noStrike" dirty="0">
                <a:effectLst/>
              </a:rPr>
              <a:t>resonate</a:t>
            </a:r>
            <a:r>
              <a:rPr lang="en-GB" b="0" i="0" dirty="0">
                <a:effectLst/>
              </a:rPr>
              <a:t> at a particular frequency</a:t>
            </a:r>
          </a:p>
          <a:p>
            <a:pPr marL="571500" indent="-571500">
              <a:buAutoNum type="romanLcParenR"/>
            </a:pPr>
            <a:endParaRPr lang="en-GB" dirty="0"/>
          </a:p>
        </p:txBody>
      </p:sp>
      <p:pic>
        <p:nvPicPr>
          <p:cNvPr id="2050" name="Picture 2" descr="Dipole antenna - Wikipedia">
            <a:extLst>
              <a:ext uri="{FF2B5EF4-FFF2-40B4-BE49-F238E27FC236}">
                <a16:creationId xmlns:a16="http://schemas.microsoft.com/office/drawing/2014/main" id="{488A2B69-C5D7-35BD-8185-9D9FC08A58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63099" y="1654864"/>
            <a:ext cx="2551044" cy="19132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01157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Types of Antenna</a:t>
            </a:r>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25</a:t>
            </a:fld>
            <a:endParaRPr lang="en-US" dirty="0"/>
          </a:p>
        </p:txBody>
      </p:sp>
      <p:sp>
        <p:nvSpPr>
          <p:cNvPr id="4" name="Content Placeholder 3">
            <a:extLst>
              <a:ext uri="{FF2B5EF4-FFF2-40B4-BE49-F238E27FC236}">
                <a16:creationId xmlns:a16="http://schemas.microsoft.com/office/drawing/2014/main" id="{C041211F-9F8B-3E23-9E33-BC6964D5A174}"/>
              </a:ext>
            </a:extLst>
          </p:cNvPr>
          <p:cNvSpPr>
            <a:spLocks noGrp="1"/>
          </p:cNvSpPr>
          <p:nvPr>
            <p:ph idx="1"/>
          </p:nvPr>
        </p:nvSpPr>
        <p:spPr/>
        <p:txBody>
          <a:bodyPr/>
          <a:lstStyle/>
          <a:p>
            <a:pPr marL="0" indent="0">
              <a:buNone/>
            </a:pPr>
            <a:r>
              <a:rPr lang="en-GB" b="1" dirty="0"/>
              <a:t>Aperture Antennas</a:t>
            </a:r>
          </a:p>
          <a:p>
            <a:r>
              <a:rPr lang="en-GB" dirty="0"/>
              <a:t> Aperture antennas are very useful for </a:t>
            </a:r>
            <a:r>
              <a:rPr lang="en-GB" b="1" dirty="0"/>
              <a:t>aircraft and spacecraft applications</a:t>
            </a:r>
            <a:r>
              <a:rPr lang="en-GB" dirty="0"/>
              <a:t>, because they can be very conveniently </a:t>
            </a:r>
            <a:r>
              <a:rPr lang="en-GB" b="1" dirty="0"/>
              <a:t>flush-mounted on the skin of the aircraft or spacecraft. </a:t>
            </a:r>
          </a:p>
          <a:p>
            <a:r>
              <a:rPr lang="en-GB" dirty="0"/>
              <a:t>In addition, they can be </a:t>
            </a:r>
            <a:r>
              <a:rPr lang="en-GB" b="1" dirty="0"/>
              <a:t>covered with a dielectric material to protect them from hazardous conditions of the environment</a:t>
            </a:r>
            <a:r>
              <a:rPr lang="en-GB" dirty="0"/>
              <a:t>.</a:t>
            </a:r>
          </a:p>
        </p:txBody>
      </p:sp>
    </p:spTree>
    <p:extLst>
      <p:ext uri="{BB962C8B-B14F-4D97-AF65-F5344CB8AC3E}">
        <p14:creationId xmlns:p14="http://schemas.microsoft.com/office/powerpoint/2010/main" val="13346652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Types of Antenna</a:t>
            </a:r>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26</a:t>
            </a:fld>
            <a:endParaRPr lang="en-US" dirty="0"/>
          </a:p>
        </p:txBody>
      </p:sp>
      <p:sp>
        <p:nvSpPr>
          <p:cNvPr id="4" name="Content Placeholder 3">
            <a:extLst>
              <a:ext uri="{FF2B5EF4-FFF2-40B4-BE49-F238E27FC236}">
                <a16:creationId xmlns:a16="http://schemas.microsoft.com/office/drawing/2014/main" id="{C041211F-9F8B-3E23-9E33-BC6964D5A174}"/>
              </a:ext>
            </a:extLst>
          </p:cNvPr>
          <p:cNvSpPr>
            <a:spLocks noGrp="1"/>
          </p:cNvSpPr>
          <p:nvPr>
            <p:ph idx="1"/>
          </p:nvPr>
        </p:nvSpPr>
        <p:spPr/>
        <p:txBody>
          <a:bodyPr/>
          <a:lstStyle/>
          <a:p>
            <a:endParaRPr lang="en-GB" dirty="0"/>
          </a:p>
        </p:txBody>
      </p:sp>
      <p:pic>
        <p:nvPicPr>
          <p:cNvPr id="9" name="Picture 8">
            <a:extLst>
              <a:ext uri="{FF2B5EF4-FFF2-40B4-BE49-F238E27FC236}">
                <a16:creationId xmlns:a16="http://schemas.microsoft.com/office/drawing/2014/main" id="{E6270CE5-A35A-05D7-F820-0964BF8D1138}"/>
              </a:ext>
            </a:extLst>
          </p:cNvPr>
          <p:cNvPicPr>
            <a:picLocks noChangeAspect="1"/>
          </p:cNvPicPr>
          <p:nvPr/>
        </p:nvPicPr>
        <p:blipFill>
          <a:blip r:embed="rId3"/>
          <a:stretch>
            <a:fillRect/>
          </a:stretch>
        </p:blipFill>
        <p:spPr>
          <a:xfrm>
            <a:off x="609600" y="1600201"/>
            <a:ext cx="4088130" cy="2416924"/>
          </a:xfrm>
          <a:prstGeom prst="rect">
            <a:avLst/>
          </a:prstGeom>
        </p:spPr>
      </p:pic>
      <p:pic>
        <p:nvPicPr>
          <p:cNvPr id="11" name="Picture 10">
            <a:extLst>
              <a:ext uri="{FF2B5EF4-FFF2-40B4-BE49-F238E27FC236}">
                <a16:creationId xmlns:a16="http://schemas.microsoft.com/office/drawing/2014/main" id="{215823A7-599B-5448-BE25-491A07BEBD34}"/>
              </a:ext>
            </a:extLst>
          </p:cNvPr>
          <p:cNvPicPr>
            <a:picLocks noChangeAspect="1"/>
          </p:cNvPicPr>
          <p:nvPr/>
        </p:nvPicPr>
        <p:blipFill>
          <a:blip r:embed="rId4"/>
          <a:stretch>
            <a:fillRect/>
          </a:stretch>
        </p:blipFill>
        <p:spPr>
          <a:xfrm>
            <a:off x="7494272" y="1450837"/>
            <a:ext cx="4376271" cy="2607778"/>
          </a:xfrm>
          <a:prstGeom prst="rect">
            <a:avLst/>
          </a:prstGeom>
        </p:spPr>
      </p:pic>
      <p:pic>
        <p:nvPicPr>
          <p:cNvPr id="13" name="Picture 12">
            <a:extLst>
              <a:ext uri="{FF2B5EF4-FFF2-40B4-BE49-F238E27FC236}">
                <a16:creationId xmlns:a16="http://schemas.microsoft.com/office/drawing/2014/main" id="{4677F1C2-059C-BDB6-77BE-0B13C3B9D3FF}"/>
              </a:ext>
            </a:extLst>
          </p:cNvPr>
          <p:cNvPicPr>
            <a:picLocks noChangeAspect="1"/>
          </p:cNvPicPr>
          <p:nvPr/>
        </p:nvPicPr>
        <p:blipFill>
          <a:blip r:embed="rId5"/>
          <a:stretch>
            <a:fillRect/>
          </a:stretch>
        </p:blipFill>
        <p:spPr>
          <a:xfrm>
            <a:off x="4862978" y="4207978"/>
            <a:ext cx="4511936" cy="2378213"/>
          </a:xfrm>
          <a:prstGeom prst="rect">
            <a:avLst/>
          </a:prstGeom>
        </p:spPr>
      </p:pic>
    </p:spTree>
    <p:extLst>
      <p:ext uri="{BB962C8B-B14F-4D97-AF65-F5344CB8AC3E}">
        <p14:creationId xmlns:p14="http://schemas.microsoft.com/office/powerpoint/2010/main" val="41973134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Types of Antenna</a:t>
            </a:r>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27</a:t>
            </a:fld>
            <a:endParaRPr lang="en-US" dirty="0"/>
          </a:p>
        </p:txBody>
      </p:sp>
      <p:sp>
        <p:nvSpPr>
          <p:cNvPr id="4" name="Content Placeholder 3">
            <a:extLst>
              <a:ext uri="{FF2B5EF4-FFF2-40B4-BE49-F238E27FC236}">
                <a16:creationId xmlns:a16="http://schemas.microsoft.com/office/drawing/2014/main" id="{C041211F-9F8B-3E23-9E33-BC6964D5A174}"/>
              </a:ext>
            </a:extLst>
          </p:cNvPr>
          <p:cNvSpPr>
            <a:spLocks noGrp="1"/>
          </p:cNvSpPr>
          <p:nvPr>
            <p:ph idx="1"/>
          </p:nvPr>
        </p:nvSpPr>
        <p:spPr>
          <a:xfrm>
            <a:off x="609600" y="1341784"/>
            <a:ext cx="10972800" cy="4949686"/>
          </a:xfrm>
        </p:spPr>
        <p:txBody>
          <a:bodyPr>
            <a:normAutofit fontScale="85000" lnSpcReduction="20000"/>
          </a:bodyPr>
          <a:lstStyle/>
          <a:p>
            <a:pPr marL="0" indent="0">
              <a:buNone/>
            </a:pPr>
            <a:r>
              <a:rPr lang="en-GB" b="1" dirty="0"/>
              <a:t>Microstrip Antennas </a:t>
            </a:r>
          </a:p>
          <a:p>
            <a:r>
              <a:rPr lang="en-GB" dirty="0"/>
              <a:t>Microstrip antennas became very popular in the </a:t>
            </a:r>
            <a:r>
              <a:rPr lang="en-GB" b="1" dirty="0"/>
              <a:t>1970s primarily for spaceborne applications</a:t>
            </a:r>
            <a:r>
              <a:rPr lang="en-GB" dirty="0"/>
              <a:t>. </a:t>
            </a:r>
          </a:p>
          <a:p>
            <a:r>
              <a:rPr lang="en-GB" dirty="0"/>
              <a:t>Today they are used for </a:t>
            </a:r>
            <a:r>
              <a:rPr lang="en-GB" b="1" dirty="0"/>
              <a:t>government and commercial applications</a:t>
            </a:r>
            <a:r>
              <a:rPr lang="en-GB" dirty="0"/>
              <a:t>. </a:t>
            </a:r>
          </a:p>
          <a:p>
            <a:r>
              <a:rPr lang="en-GB" dirty="0"/>
              <a:t>These antennas consist of a </a:t>
            </a:r>
            <a:r>
              <a:rPr lang="en-GB" b="1" dirty="0"/>
              <a:t>metallic patch on a grounded substrate. </a:t>
            </a:r>
          </a:p>
          <a:p>
            <a:r>
              <a:rPr lang="en-GB" dirty="0"/>
              <a:t>The metallic patch can take many </a:t>
            </a:r>
            <a:r>
              <a:rPr lang="en-GB" b="1" dirty="0"/>
              <a:t>different configurations</a:t>
            </a:r>
            <a:r>
              <a:rPr lang="en-GB" dirty="0"/>
              <a:t>. However, the </a:t>
            </a:r>
            <a:r>
              <a:rPr lang="en-GB" b="1" dirty="0"/>
              <a:t>rectangular and circular patches</a:t>
            </a:r>
            <a:r>
              <a:rPr lang="en-GB" dirty="0"/>
              <a:t> are the most popular because of </a:t>
            </a:r>
            <a:r>
              <a:rPr lang="en-GB" b="1" dirty="0"/>
              <a:t>ease of analysis and fabrication, and their attractive radiation characteristics, especially low cross-polarization radiation</a:t>
            </a:r>
            <a:r>
              <a:rPr lang="en-GB" dirty="0"/>
              <a:t>.</a:t>
            </a:r>
          </a:p>
          <a:p>
            <a:r>
              <a:rPr lang="en-GB" dirty="0"/>
              <a:t>The </a:t>
            </a:r>
            <a:r>
              <a:rPr lang="en-GB" b="1" dirty="0"/>
              <a:t>microstrip antennas are low profile, conformable to planar and nonplanar surfaces, simple and inexpensive to fabricate using modern printed-circuit technology, </a:t>
            </a:r>
            <a:r>
              <a:rPr lang="en-GB" dirty="0"/>
              <a:t>mechanically robust when mounted on rigid surfaces, and very versatile in terms of </a:t>
            </a:r>
            <a:r>
              <a:rPr lang="en-GB" b="1" dirty="0"/>
              <a:t>resonant frequency, polarization, pattern, and impedance. </a:t>
            </a:r>
          </a:p>
          <a:p>
            <a:r>
              <a:rPr lang="en-GB" dirty="0"/>
              <a:t>These antennas can be </a:t>
            </a:r>
            <a:r>
              <a:rPr lang="en-GB" b="1" dirty="0"/>
              <a:t>mounted on the surface of high-performance aircraft, spacecraft, satellites, missiles, cars, and even mobile devices.</a:t>
            </a:r>
          </a:p>
        </p:txBody>
      </p:sp>
    </p:spTree>
    <p:extLst>
      <p:ext uri="{BB962C8B-B14F-4D97-AF65-F5344CB8AC3E}">
        <p14:creationId xmlns:p14="http://schemas.microsoft.com/office/powerpoint/2010/main" val="34810499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Types of Antenna</a:t>
            </a:r>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28</a:t>
            </a:fld>
            <a:endParaRPr lang="en-US" dirty="0"/>
          </a:p>
        </p:txBody>
      </p:sp>
      <p:pic>
        <p:nvPicPr>
          <p:cNvPr id="9" name="Content Placeholder 8">
            <a:extLst>
              <a:ext uri="{FF2B5EF4-FFF2-40B4-BE49-F238E27FC236}">
                <a16:creationId xmlns:a16="http://schemas.microsoft.com/office/drawing/2014/main" id="{B0CCBE11-99E8-AA90-02C2-2FE4E3D12575}"/>
              </a:ext>
            </a:extLst>
          </p:cNvPr>
          <p:cNvPicPr>
            <a:picLocks noGrp="1" noChangeAspect="1"/>
          </p:cNvPicPr>
          <p:nvPr>
            <p:ph idx="1"/>
          </p:nvPr>
        </p:nvPicPr>
        <p:blipFill>
          <a:blip r:embed="rId3"/>
          <a:stretch>
            <a:fillRect/>
          </a:stretch>
        </p:blipFill>
        <p:spPr>
          <a:xfrm>
            <a:off x="6096000" y="2231333"/>
            <a:ext cx="4878431" cy="3240916"/>
          </a:xfrm>
        </p:spPr>
      </p:pic>
      <p:pic>
        <p:nvPicPr>
          <p:cNvPr id="5" name="Picture 4">
            <a:extLst>
              <a:ext uri="{FF2B5EF4-FFF2-40B4-BE49-F238E27FC236}">
                <a16:creationId xmlns:a16="http://schemas.microsoft.com/office/drawing/2014/main" id="{83148F3D-CCFC-395C-6E25-FCF4BDA795E0}"/>
              </a:ext>
            </a:extLst>
          </p:cNvPr>
          <p:cNvPicPr>
            <a:picLocks noChangeAspect="1"/>
          </p:cNvPicPr>
          <p:nvPr/>
        </p:nvPicPr>
        <p:blipFill>
          <a:blip r:embed="rId4"/>
          <a:stretch>
            <a:fillRect/>
          </a:stretch>
        </p:blipFill>
        <p:spPr>
          <a:xfrm>
            <a:off x="670188" y="2231333"/>
            <a:ext cx="4010728" cy="2808633"/>
          </a:xfrm>
          <a:prstGeom prst="rect">
            <a:avLst/>
          </a:prstGeom>
        </p:spPr>
      </p:pic>
    </p:spTree>
    <p:extLst>
      <p:ext uri="{BB962C8B-B14F-4D97-AF65-F5344CB8AC3E}">
        <p14:creationId xmlns:p14="http://schemas.microsoft.com/office/powerpoint/2010/main" val="23768849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Types of Antenna</a:t>
            </a:r>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29</a:t>
            </a:fld>
            <a:endParaRPr lang="en-US" dirty="0"/>
          </a:p>
        </p:txBody>
      </p:sp>
      <p:sp>
        <p:nvSpPr>
          <p:cNvPr id="4" name="Content Placeholder 3">
            <a:extLst>
              <a:ext uri="{FF2B5EF4-FFF2-40B4-BE49-F238E27FC236}">
                <a16:creationId xmlns:a16="http://schemas.microsoft.com/office/drawing/2014/main" id="{6DE36AC3-C06C-6372-607D-F1B141EFD79B}"/>
              </a:ext>
            </a:extLst>
          </p:cNvPr>
          <p:cNvSpPr>
            <a:spLocks noGrp="1"/>
          </p:cNvSpPr>
          <p:nvPr>
            <p:ph idx="1"/>
          </p:nvPr>
        </p:nvSpPr>
        <p:spPr>
          <a:xfrm>
            <a:off x="609600" y="1600201"/>
            <a:ext cx="10972800" cy="4383156"/>
          </a:xfrm>
        </p:spPr>
        <p:txBody>
          <a:bodyPr>
            <a:normAutofit lnSpcReduction="10000"/>
          </a:bodyPr>
          <a:lstStyle/>
          <a:p>
            <a:pPr marL="0" indent="0">
              <a:buNone/>
            </a:pPr>
            <a:r>
              <a:rPr lang="en-GB" b="1" dirty="0"/>
              <a:t>Array Antennas </a:t>
            </a:r>
          </a:p>
          <a:p>
            <a:r>
              <a:rPr lang="en-GB" dirty="0"/>
              <a:t>Many applications require </a:t>
            </a:r>
            <a:r>
              <a:rPr lang="en-GB" b="1" dirty="0"/>
              <a:t>radiation characteristics that may not be achievable by a single element</a:t>
            </a:r>
            <a:r>
              <a:rPr lang="en-GB" dirty="0"/>
              <a:t>. It may, however, be possible that an aggregate of </a:t>
            </a:r>
            <a:r>
              <a:rPr lang="en-GB" b="1" dirty="0"/>
              <a:t>radiating elements in an electrical and geometrical arrangement</a:t>
            </a:r>
            <a:r>
              <a:rPr lang="en-GB" dirty="0"/>
              <a:t> (an array) will result in the desired radiation characteristics.</a:t>
            </a:r>
          </a:p>
          <a:p>
            <a:r>
              <a:rPr lang="en-GB" dirty="0"/>
              <a:t>The arrangement of the array may be such that the radiation from the elements adds up to give a </a:t>
            </a:r>
            <a:r>
              <a:rPr lang="en-GB" b="1" dirty="0"/>
              <a:t>radiation maximum in a particular direction or directions, minimum in others, or otherwise as desired</a:t>
            </a:r>
            <a:r>
              <a:rPr lang="en-GB" dirty="0"/>
              <a:t>. </a:t>
            </a:r>
          </a:p>
          <a:p>
            <a:r>
              <a:rPr lang="en-GB" dirty="0"/>
              <a:t>Usually the term </a:t>
            </a:r>
            <a:r>
              <a:rPr lang="en-GB" b="1" dirty="0"/>
              <a:t>array is reserved for an arrangement in which the individual radiators</a:t>
            </a:r>
            <a:r>
              <a:rPr lang="en-GB" dirty="0"/>
              <a:t>. However the same term is also used to describe an assembly of </a:t>
            </a:r>
            <a:r>
              <a:rPr lang="en-GB" b="1" dirty="0"/>
              <a:t>radiators mounted on a continuous structure</a:t>
            </a:r>
            <a:r>
              <a:rPr lang="en-GB" dirty="0"/>
              <a:t>.</a:t>
            </a:r>
          </a:p>
        </p:txBody>
      </p:sp>
    </p:spTree>
    <p:extLst>
      <p:ext uri="{BB962C8B-B14F-4D97-AF65-F5344CB8AC3E}">
        <p14:creationId xmlns:p14="http://schemas.microsoft.com/office/powerpoint/2010/main" val="3725712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Types of Antenna</a:t>
            </a:r>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30</a:t>
            </a:fld>
            <a:endParaRPr lang="en-US" dirty="0"/>
          </a:p>
        </p:txBody>
      </p:sp>
      <p:sp>
        <p:nvSpPr>
          <p:cNvPr id="4" name="Content Placeholder 3">
            <a:extLst>
              <a:ext uri="{FF2B5EF4-FFF2-40B4-BE49-F238E27FC236}">
                <a16:creationId xmlns:a16="http://schemas.microsoft.com/office/drawing/2014/main" id="{6DE36AC3-C06C-6372-607D-F1B141EFD79B}"/>
              </a:ext>
            </a:extLst>
          </p:cNvPr>
          <p:cNvSpPr>
            <a:spLocks noGrp="1"/>
          </p:cNvSpPr>
          <p:nvPr>
            <p:ph idx="1"/>
          </p:nvPr>
        </p:nvSpPr>
        <p:spPr/>
        <p:txBody>
          <a:bodyPr>
            <a:normAutofit/>
          </a:bodyPr>
          <a:lstStyle/>
          <a:p>
            <a:endParaRPr lang="en-GB" dirty="0"/>
          </a:p>
        </p:txBody>
      </p:sp>
      <p:pic>
        <p:nvPicPr>
          <p:cNvPr id="5" name="Picture 4">
            <a:extLst>
              <a:ext uri="{FF2B5EF4-FFF2-40B4-BE49-F238E27FC236}">
                <a16:creationId xmlns:a16="http://schemas.microsoft.com/office/drawing/2014/main" id="{AB75EA1D-02B3-87A0-CB33-87E3AB674ECF}"/>
              </a:ext>
            </a:extLst>
          </p:cNvPr>
          <p:cNvPicPr>
            <a:picLocks noChangeAspect="1"/>
          </p:cNvPicPr>
          <p:nvPr/>
        </p:nvPicPr>
        <p:blipFill>
          <a:blip r:embed="rId3"/>
          <a:stretch>
            <a:fillRect/>
          </a:stretch>
        </p:blipFill>
        <p:spPr>
          <a:xfrm>
            <a:off x="2633870" y="1500442"/>
            <a:ext cx="6418954" cy="5198531"/>
          </a:xfrm>
          <a:prstGeom prst="rect">
            <a:avLst/>
          </a:prstGeom>
        </p:spPr>
      </p:pic>
    </p:spTree>
    <p:extLst>
      <p:ext uri="{BB962C8B-B14F-4D97-AF65-F5344CB8AC3E}">
        <p14:creationId xmlns:p14="http://schemas.microsoft.com/office/powerpoint/2010/main" val="32809283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Types of Antenna</a:t>
            </a:r>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31</a:t>
            </a:fld>
            <a:endParaRPr lang="en-US" dirty="0"/>
          </a:p>
        </p:txBody>
      </p:sp>
      <p:sp>
        <p:nvSpPr>
          <p:cNvPr id="4" name="Content Placeholder 3">
            <a:extLst>
              <a:ext uri="{FF2B5EF4-FFF2-40B4-BE49-F238E27FC236}">
                <a16:creationId xmlns:a16="http://schemas.microsoft.com/office/drawing/2014/main" id="{6DE36AC3-C06C-6372-607D-F1B141EFD79B}"/>
              </a:ext>
            </a:extLst>
          </p:cNvPr>
          <p:cNvSpPr>
            <a:spLocks noGrp="1"/>
          </p:cNvSpPr>
          <p:nvPr>
            <p:ph idx="1"/>
          </p:nvPr>
        </p:nvSpPr>
        <p:spPr>
          <a:xfrm>
            <a:off x="609600" y="1600201"/>
            <a:ext cx="10972800" cy="4651512"/>
          </a:xfrm>
        </p:spPr>
        <p:txBody>
          <a:bodyPr>
            <a:normAutofit fontScale="92500" lnSpcReduction="10000"/>
          </a:bodyPr>
          <a:lstStyle/>
          <a:p>
            <a:pPr marL="0" indent="0">
              <a:buNone/>
            </a:pPr>
            <a:r>
              <a:rPr lang="en-GB" b="1" dirty="0"/>
              <a:t>Reflector Antennas </a:t>
            </a:r>
          </a:p>
          <a:p>
            <a:r>
              <a:rPr lang="en-GB" dirty="0"/>
              <a:t>The success in the exploration of outer space has resulted in the advancement of antenna theory. </a:t>
            </a:r>
          </a:p>
          <a:p>
            <a:r>
              <a:rPr lang="en-GB" dirty="0"/>
              <a:t>Because of the need to communicate over great distances, sophisticated forms of antennas had to be used in order to transmit and receive signals that had to travel millions of miles. </a:t>
            </a:r>
          </a:p>
          <a:p>
            <a:r>
              <a:rPr lang="en-GB" dirty="0"/>
              <a:t>A very common antenna form for such an application is a parabolic reflector.</a:t>
            </a:r>
          </a:p>
          <a:p>
            <a:r>
              <a:rPr lang="en-GB" dirty="0"/>
              <a:t>Antennas of this type have been built with diameters of </a:t>
            </a:r>
            <a:r>
              <a:rPr lang="en-GB" b="1" dirty="0"/>
              <a:t>305 m or even larger</a:t>
            </a:r>
            <a:r>
              <a:rPr lang="en-GB" dirty="0"/>
              <a:t>. Such large dimensions are needed to achieve the high gain required to transmit or receive signals after millions of miles of travel. </a:t>
            </a:r>
          </a:p>
          <a:p>
            <a:r>
              <a:rPr lang="en-GB" dirty="0"/>
              <a:t>Another form of a reflector, although not as common as the parabolic, is the corner reflector.</a:t>
            </a:r>
          </a:p>
        </p:txBody>
      </p:sp>
    </p:spTree>
    <p:extLst>
      <p:ext uri="{BB962C8B-B14F-4D97-AF65-F5344CB8AC3E}">
        <p14:creationId xmlns:p14="http://schemas.microsoft.com/office/powerpoint/2010/main" val="23882810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Types of Antenna</a:t>
            </a:r>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32</a:t>
            </a:fld>
            <a:endParaRPr lang="en-US" dirty="0"/>
          </a:p>
        </p:txBody>
      </p:sp>
      <p:sp>
        <p:nvSpPr>
          <p:cNvPr id="4" name="Content Placeholder 3">
            <a:extLst>
              <a:ext uri="{FF2B5EF4-FFF2-40B4-BE49-F238E27FC236}">
                <a16:creationId xmlns:a16="http://schemas.microsoft.com/office/drawing/2014/main" id="{6DE36AC3-C06C-6372-607D-F1B141EFD79B}"/>
              </a:ext>
            </a:extLst>
          </p:cNvPr>
          <p:cNvSpPr>
            <a:spLocks noGrp="1"/>
          </p:cNvSpPr>
          <p:nvPr>
            <p:ph idx="1"/>
          </p:nvPr>
        </p:nvSpPr>
        <p:spPr/>
        <p:txBody>
          <a:bodyPr>
            <a:normAutofit/>
          </a:bodyPr>
          <a:lstStyle/>
          <a:p>
            <a:pPr marL="0" indent="0">
              <a:buNone/>
            </a:pPr>
            <a:endParaRPr lang="en-GB" dirty="0"/>
          </a:p>
        </p:txBody>
      </p:sp>
      <p:pic>
        <p:nvPicPr>
          <p:cNvPr id="5" name="Picture 4">
            <a:extLst>
              <a:ext uri="{FF2B5EF4-FFF2-40B4-BE49-F238E27FC236}">
                <a16:creationId xmlns:a16="http://schemas.microsoft.com/office/drawing/2014/main" id="{710C50CC-B6D0-3247-4FFE-A4461FBC78C2}"/>
              </a:ext>
            </a:extLst>
          </p:cNvPr>
          <p:cNvPicPr>
            <a:picLocks noChangeAspect="1"/>
          </p:cNvPicPr>
          <p:nvPr/>
        </p:nvPicPr>
        <p:blipFill>
          <a:blip r:embed="rId3"/>
          <a:stretch>
            <a:fillRect/>
          </a:stretch>
        </p:blipFill>
        <p:spPr>
          <a:xfrm>
            <a:off x="4236480" y="1172817"/>
            <a:ext cx="4007858" cy="5377070"/>
          </a:xfrm>
          <a:prstGeom prst="rect">
            <a:avLst/>
          </a:prstGeom>
        </p:spPr>
      </p:pic>
    </p:spTree>
    <p:extLst>
      <p:ext uri="{BB962C8B-B14F-4D97-AF65-F5344CB8AC3E}">
        <p14:creationId xmlns:p14="http://schemas.microsoft.com/office/powerpoint/2010/main" val="15835900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Types of Antenna</a:t>
            </a:r>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33</a:t>
            </a:fld>
            <a:endParaRPr lang="en-US" dirty="0"/>
          </a:p>
        </p:txBody>
      </p:sp>
      <p:sp>
        <p:nvSpPr>
          <p:cNvPr id="4" name="Content Placeholder 3">
            <a:extLst>
              <a:ext uri="{FF2B5EF4-FFF2-40B4-BE49-F238E27FC236}">
                <a16:creationId xmlns:a16="http://schemas.microsoft.com/office/drawing/2014/main" id="{6DE36AC3-C06C-6372-607D-F1B141EFD79B}"/>
              </a:ext>
            </a:extLst>
          </p:cNvPr>
          <p:cNvSpPr>
            <a:spLocks noGrp="1"/>
          </p:cNvSpPr>
          <p:nvPr>
            <p:ph idx="1"/>
          </p:nvPr>
        </p:nvSpPr>
        <p:spPr>
          <a:xfrm>
            <a:off x="609600" y="1600201"/>
            <a:ext cx="10972800" cy="4716116"/>
          </a:xfrm>
        </p:spPr>
        <p:txBody>
          <a:bodyPr>
            <a:normAutofit lnSpcReduction="10000"/>
          </a:bodyPr>
          <a:lstStyle/>
          <a:p>
            <a:pPr marL="0" indent="0">
              <a:buNone/>
            </a:pPr>
            <a:r>
              <a:rPr lang="en-GB" b="1" dirty="0"/>
              <a:t>Lens Antennas :</a:t>
            </a:r>
          </a:p>
          <a:p>
            <a:r>
              <a:rPr lang="en-GB" dirty="0"/>
              <a:t>Lenses are primarily used to </a:t>
            </a:r>
            <a:r>
              <a:rPr lang="en-GB" b="1" dirty="0"/>
              <a:t>collimate incident divergent energy to prevent it from spreading in undesired directions. </a:t>
            </a:r>
          </a:p>
          <a:p>
            <a:r>
              <a:rPr lang="en-GB" dirty="0"/>
              <a:t>By </a:t>
            </a:r>
            <a:r>
              <a:rPr lang="en-GB" b="1" dirty="0"/>
              <a:t>properly shaping the geometrical configuration and choosing the appropriate material of the lenses,</a:t>
            </a:r>
            <a:r>
              <a:rPr lang="en-GB" dirty="0"/>
              <a:t> they can transform various forms of </a:t>
            </a:r>
            <a:r>
              <a:rPr lang="en-GB" b="1" dirty="0"/>
              <a:t>divergent energy into plane waves</a:t>
            </a:r>
            <a:r>
              <a:rPr lang="en-GB" dirty="0"/>
              <a:t>. </a:t>
            </a:r>
          </a:p>
          <a:p>
            <a:r>
              <a:rPr lang="en-GB" dirty="0"/>
              <a:t>They can be used in most of the same applications as are the </a:t>
            </a:r>
            <a:r>
              <a:rPr lang="en-GB" b="1" dirty="0"/>
              <a:t>parabolic reflectors, especially at higher frequencies.</a:t>
            </a:r>
            <a:r>
              <a:rPr lang="en-GB" dirty="0"/>
              <a:t> </a:t>
            </a:r>
          </a:p>
          <a:p>
            <a:r>
              <a:rPr lang="en-GB" dirty="0"/>
              <a:t>Their dimensions and weight become exceedingly large at </a:t>
            </a:r>
            <a:r>
              <a:rPr lang="en-GB" b="1" dirty="0"/>
              <a:t>lower frequencies.</a:t>
            </a:r>
            <a:r>
              <a:rPr lang="en-GB" dirty="0"/>
              <a:t> Lens antennas are classified according to the material from which they are constructed, or according to their geometrical shape.</a:t>
            </a:r>
          </a:p>
        </p:txBody>
      </p:sp>
    </p:spTree>
    <p:extLst>
      <p:ext uri="{BB962C8B-B14F-4D97-AF65-F5344CB8AC3E}">
        <p14:creationId xmlns:p14="http://schemas.microsoft.com/office/powerpoint/2010/main" val="18061688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Types of Antenna</a:t>
            </a:r>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34</a:t>
            </a:fld>
            <a:endParaRPr lang="en-US" dirty="0"/>
          </a:p>
        </p:txBody>
      </p:sp>
      <p:sp>
        <p:nvSpPr>
          <p:cNvPr id="4" name="Content Placeholder 3">
            <a:extLst>
              <a:ext uri="{FF2B5EF4-FFF2-40B4-BE49-F238E27FC236}">
                <a16:creationId xmlns:a16="http://schemas.microsoft.com/office/drawing/2014/main" id="{6DE36AC3-C06C-6372-607D-F1B141EFD79B}"/>
              </a:ext>
            </a:extLst>
          </p:cNvPr>
          <p:cNvSpPr>
            <a:spLocks noGrp="1"/>
          </p:cNvSpPr>
          <p:nvPr>
            <p:ph idx="1"/>
          </p:nvPr>
        </p:nvSpPr>
        <p:spPr/>
        <p:txBody>
          <a:bodyPr>
            <a:normAutofit/>
          </a:bodyPr>
          <a:lstStyle/>
          <a:p>
            <a:pPr marL="0" indent="0">
              <a:buNone/>
            </a:pPr>
            <a:endParaRPr lang="en-GB" dirty="0"/>
          </a:p>
        </p:txBody>
      </p:sp>
      <p:pic>
        <p:nvPicPr>
          <p:cNvPr id="9" name="Picture 8">
            <a:extLst>
              <a:ext uri="{FF2B5EF4-FFF2-40B4-BE49-F238E27FC236}">
                <a16:creationId xmlns:a16="http://schemas.microsoft.com/office/drawing/2014/main" id="{DB1AB58A-C881-48F1-8084-6CE01D8F3429}"/>
              </a:ext>
            </a:extLst>
          </p:cNvPr>
          <p:cNvPicPr>
            <a:picLocks noChangeAspect="1"/>
          </p:cNvPicPr>
          <p:nvPr/>
        </p:nvPicPr>
        <p:blipFill>
          <a:blip r:embed="rId3"/>
          <a:stretch>
            <a:fillRect/>
          </a:stretch>
        </p:blipFill>
        <p:spPr>
          <a:xfrm>
            <a:off x="2680459" y="1277018"/>
            <a:ext cx="6831082" cy="5427546"/>
          </a:xfrm>
          <a:prstGeom prst="rect">
            <a:avLst/>
          </a:prstGeom>
        </p:spPr>
      </p:pic>
    </p:spTree>
    <p:extLst>
      <p:ext uri="{BB962C8B-B14F-4D97-AF65-F5344CB8AC3E}">
        <p14:creationId xmlns:p14="http://schemas.microsoft.com/office/powerpoint/2010/main" val="10457781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Types of Antenna</a:t>
            </a:r>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35</a:t>
            </a:fld>
            <a:endParaRPr lang="en-US" dirty="0"/>
          </a:p>
        </p:txBody>
      </p:sp>
      <p:sp>
        <p:nvSpPr>
          <p:cNvPr id="4" name="Content Placeholder 3">
            <a:extLst>
              <a:ext uri="{FF2B5EF4-FFF2-40B4-BE49-F238E27FC236}">
                <a16:creationId xmlns:a16="http://schemas.microsoft.com/office/drawing/2014/main" id="{6DE36AC3-C06C-6372-607D-F1B141EFD79B}"/>
              </a:ext>
            </a:extLst>
          </p:cNvPr>
          <p:cNvSpPr>
            <a:spLocks noGrp="1"/>
          </p:cNvSpPr>
          <p:nvPr>
            <p:ph idx="1"/>
          </p:nvPr>
        </p:nvSpPr>
        <p:spPr/>
        <p:txBody>
          <a:bodyPr>
            <a:normAutofit/>
          </a:bodyPr>
          <a:lstStyle/>
          <a:p>
            <a:r>
              <a:rPr lang="en-GB" dirty="0"/>
              <a:t>An </a:t>
            </a:r>
            <a:r>
              <a:rPr lang="en-GB" b="1" dirty="0"/>
              <a:t>ideal antenna </a:t>
            </a:r>
            <a:r>
              <a:rPr lang="en-GB" dirty="0"/>
              <a:t>is one that will </a:t>
            </a:r>
            <a:r>
              <a:rPr lang="en-GB" b="1" dirty="0"/>
              <a:t>radiate all the power delivered to it from the transmitter in a desired direction or directions</a:t>
            </a:r>
            <a:r>
              <a:rPr lang="en-GB" dirty="0"/>
              <a:t>. </a:t>
            </a:r>
          </a:p>
          <a:p>
            <a:r>
              <a:rPr lang="en-GB" dirty="0"/>
              <a:t>In practice, however, such ideal performances </a:t>
            </a:r>
            <a:r>
              <a:rPr lang="en-GB" b="1" dirty="0"/>
              <a:t>cannot be achieved but may be closely approached. </a:t>
            </a:r>
          </a:p>
          <a:p>
            <a:r>
              <a:rPr lang="en-GB" dirty="0"/>
              <a:t>Various </a:t>
            </a:r>
            <a:r>
              <a:rPr lang="en-GB" b="1" dirty="0"/>
              <a:t>types of antennas are available and each type can take different forms in order to achieve the desired radiation characteristics for the </a:t>
            </a:r>
            <a:r>
              <a:rPr lang="en-GB" b="1"/>
              <a:t>particular application.</a:t>
            </a:r>
            <a:endParaRPr lang="en-GB" dirty="0"/>
          </a:p>
        </p:txBody>
      </p:sp>
    </p:spTree>
    <p:extLst>
      <p:ext uri="{BB962C8B-B14F-4D97-AF65-F5344CB8AC3E}">
        <p14:creationId xmlns:p14="http://schemas.microsoft.com/office/powerpoint/2010/main" val="36576827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Types of Antenna</a:t>
            </a:r>
          </a:p>
        </p:txBody>
      </p:sp>
      <p:sp>
        <p:nvSpPr>
          <p:cNvPr id="7" name="Footer Placeholder 6"/>
          <p:cNvSpPr>
            <a:spLocks noGrp="1"/>
          </p:cNvSpPr>
          <p:nvPr>
            <p:ph type="ftr" sz="quarter" idx="11"/>
          </p:nvPr>
        </p:nvSpPr>
        <p:spPr/>
        <p:txBody>
          <a:bodyPr/>
          <a:lstStyle/>
          <a:p>
            <a:r>
              <a:rPr lang="fr-FR"/>
              <a:t>Lecture - 9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36</a:t>
            </a:fld>
            <a:endParaRPr lang="en-US" dirty="0"/>
          </a:p>
        </p:txBody>
      </p:sp>
      <p:pic>
        <p:nvPicPr>
          <p:cNvPr id="5" name="Content Placeholder 4">
            <a:extLst>
              <a:ext uri="{FF2B5EF4-FFF2-40B4-BE49-F238E27FC236}">
                <a16:creationId xmlns:a16="http://schemas.microsoft.com/office/drawing/2014/main" id="{A99DFAB1-548C-AB97-EB35-DC40C7C67C9B}"/>
              </a:ext>
            </a:extLst>
          </p:cNvPr>
          <p:cNvPicPr>
            <a:picLocks noGrp="1" noChangeAspect="1"/>
          </p:cNvPicPr>
          <p:nvPr>
            <p:ph idx="1"/>
          </p:nvPr>
        </p:nvPicPr>
        <p:blipFill>
          <a:blip r:embed="rId3"/>
          <a:stretch>
            <a:fillRect/>
          </a:stretch>
        </p:blipFill>
        <p:spPr>
          <a:xfrm>
            <a:off x="2010097" y="1600200"/>
            <a:ext cx="8171805" cy="3916363"/>
          </a:xfrm>
        </p:spPr>
      </p:pic>
      <p:pic>
        <p:nvPicPr>
          <p:cNvPr id="9" name="Picture 8">
            <a:extLst>
              <a:ext uri="{FF2B5EF4-FFF2-40B4-BE49-F238E27FC236}">
                <a16:creationId xmlns:a16="http://schemas.microsoft.com/office/drawing/2014/main" id="{75B4AED4-C817-1725-02C4-1B96F37135F5}"/>
              </a:ext>
            </a:extLst>
          </p:cNvPr>
          <p:cNvPicPr>
            <a:picLocks noChangeAspect="1"/>
          </p:cNvPicPr>
          <p:nvPr/>
        </p:nvPicPr>
        <p:blipFill>
          <a:blip r:embed="rId4"/>
          <a:stretch>
            <a:fillRect/>
          </a:stretch>
        </p:blipFill>
        <p:spPr>
          <a:xfrm>
            <a:off x="4433267" y="5605962"/>
            <a:ext cx="1466850" cy="581025"/>
          </a:xfrm>
          <a:prstGeom prst="rect">
            <a:avLst/>
          </a:prstGeom>
        </p:spPr>
      </p:pic>
      <p:pic>
        <p:nvPicPr>
          <p:cNvPr id="11" name="Picture 10">
            <a:extLst>
              <a:ext uri="{FF2B5EF4-FFF2-40B4-BE49-F238E27FC236}">
                <a16:creationId xmlns:a16="http://schemas.microsoft.com/office/drawing/2014/main" id="{CBEA284B-5924-FE0B-0523-EEE8A6843439}"/>
              </a:ext>
            </a:extLst>
          </p:cNvPr>
          <p:cNvPicPr>
            <a:picLocks noChangeAspect="1"/>
          </p:cNvPicPr>
          <p:nvPr/>
        </p:nvPicPr>
        <p:blipFill>
          <a:blip r:embed="rId5"/>
          <a:stretch>
            <a:fillRect/>
          </a:stretch>
        </p:blipFill>
        <p:spPr>
          <a:xfrm>
            <a:off x="7206697" y="5605962"/>
            <a:ext cx="2857500" cy="504825"/>
          </a:xfrm>
          <a:prstGeom prst="rect">
            <a:avLst/>
          </a:prstGeom>
        </p:spPr>
      </p:pic>
    </p:spTree>
    <p:extLst>
      <p:ext uri="{BB962C8B-B14F-4D97-AF65-F5344CB8AC3E}">
        <p14:creationId xmlns:p14="http://schemas.microsoft.com/office/powerpoint/2010/main" val="17518701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dirty="0">
                <a:solidFill>
                  <a:schemeClr val="tx1"/>
                </a:solidFill>
                <a:latin typeface="+mj-lt"/>
                <a:ea typeface="+mj-ea"/>
                <a:cs typeface="+mj-cs"/>
              </a:rPr>
              <a:t>Thank You</a:t>
            </a: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GB" sz="4000" b="1" dirty="0">
                <a:solidFill>
                  <a:schemeClr val="bg1"/>
                </a:solidFill>
              </a:rPr>
              <a:t>Module Descriptor</a:t>
            </a:r>
          </a:p>
        </p:txBody>
      </p:sp>
      <p:sp>
        <p:nvSpPr>
          <p:cNvPr id="5" name="Slide Number Placeholder 4">
            <a:extLst>
              <a:ext uri="{FF2B5EF4-FFF2-40B4-BE49-F238E27FC236}">
                <a16:creationId xmlns:a16="http://schemas.microsoft.com/office/drawing/2014/main" id="{E3194585-7DEA-86EE-6900-9709392B2E5B}"/>
              </a:ext>
            </a:extLst>
          </p:cNvPr>
          <p:cNvSpPr>
            <a:spLocks noGrp="1"/>
          </p:cNvSpPr>
          <p:nvPr>
            <p:ph type="sldNum" sz="quarter" idx="12"/>
          </p:nvPr>
        </p:nvSpPr>
        <p:spPr/>
        <p:txBody>
          <a:bodyPr/>
          <a:lstStyle/>
          <a:p>
            <a:fld id="{AC82685A-BD3A-4230-8D85-804689F67293}" type="slidenum">
              <a:rPr lang="en-GB" smtClean="0"/>
              <a:t>37</a:t>
            </a:fld>
            <a:endParaRPr lang="en-GB"/>
          </a:p>
        </p:txBody>
      </p:sp>
      <p:sp>
        <p:nvSpPr>
          <p:cNvPr id="3" name="Footer Placeholder 2">
            <a:extLst>
              <a:ext uri="{FF2B5EF4-FFF2-40B4-BE49-F238E27FC236}">
                <a16:creationId xmlns:a16="http://schemas.microsoft.com/office/drawing/2014/main" id="{29105BE9-E9EA-6B05-4312-F3B48198B6A0}"/>
              </a:ext>
            </a:extLst>
          </p:cNvPr>
          <p:cNvSpPr>
            <a:spLocks noGrp="1"/>
          </p:cNvSpPr>
          <p:nvPr>
            <p:ph type="ftr" sz="quarter" idx="11"/>
          </p:nvPr>
        </p:nvSpPr>
        <p:spPr/>
        <p:txBody>
          <a:bodyPr/>
          <a:lstStyle/>
          <a:p>
            <a:r>
              <a:rPr lang="en-GB"/>
              <a:t>Lecture - 9 / Electromagnetic Radiation</a:t>
            </a:r>
            <a:endParaRPr lang="en-GB" dirty="0"/>
          </a:p>
        </p:txBody>
      </p:sp>
    </p:spTree>
    <p:extLst>
      <p:ext uri="{BB962C8B-B14F-4D97-AF65-F5344CB8AC3E}">
        <p14:creationId xmlns:p14="http://schemas.microsoft.com/office/powerpoint/2010/main" val="160878281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2806</Words>
  <Application>Microsoft Office PowerPoint</Application>
  <PresentationFormat>Widescreen</PresentationFormat>
  <Paragraphs>310</Paragraphs>
  <Slides>37</Slides>
  <Notes>35</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37</vt:i4>
      </vt:variant>
    </vt:vector>
  </HeadingPairs>
  <TitlesOfParts>
    <vt:vector size="61" baseType="lpstr">
      <vt:lpstr>Arial</vt:lpstr>
      <vt:lpstr>Calibri</vt:lpstr>
      <vt:lpstr>Calibri Light</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Content</vt:lpstr>
      <vt:lpstr>Learning Outcome</vt:lpstr>
      <vt:lpstr>Communication</vt:lpstr>
      <vt:lpstr>Communication System</vt:lpstr>
      <vt:lpstr>Communication System</vt:lpstr>
      <vt:lpstr>Communication System</vt:lpstr>
      <vt:lpstr>Communication System</vt:lpstr>
      <vt:lpstr>Communication System</vt:lpstr>
      <vt:lpstr>Communication System</vt:lpstr>
      <vt:lpstr>Communication System</vt:lpstr>
      <vt:lpstr>Communication System</vt:lpstr>
      <vt:lpstr>Communication System</vt:lpstr>
      <vt:lpstr>Communication System</vt:lpstr>
      <vt:lpstr>Communication System</vt:lpstr>
      <vt:lpstr>Communication System</vt:lpstr>
      <vt:lpstr>Antenna</vt:lpstr>
      <vt:lpstr>Antenna</vt:lpstr>
      <vt:lpstr>Antenna</vt:lpstr>
      <vt:lpstr>Antenna</vt:lpstr>
      <vt:lpstr>Types of Antenna</vt:lpstr>
      <vt:lpstr>Types of Antenna</vt:lpstr>
      <vt:lpstr>Types of Antenna</vt:lpstr>
      <vt:lpstr>Types of Antenna</vt:lpstr>
      <vt:lpstr>Types of Antenna</vt:lpstr>
      <vt:lpstr>Types of Antenna</vt:lpstr>
      <vt:lpstr>Types of Antenna</vt:lpstr>
      <vt:lpstr>Types of Antenna</vt:lpstr>
      <vt:lpstr>Types of Antenna</vt:lpstr>
      <vt:lpstr>Types of Antenna</vt:lpstr>
      <vt:lpstr>Types of Antenna</vt:lpstr>
      <vt:lpstr>Types of Antenna</vt:lpstr>
      <vt:lpstr>Types of Antenna</vt:lpstr>
      <vt:lpstr>Types of Antenna</vt:lpstr>
      <vt:lpstr>Types of Antenna</vt:lpstr>
      <vt:lpstr>Types of Antenna</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116</cp:revision>
  <dcterms:created xsi:type="dcterms:W3CDTF">2021-03-09T15:35:42Z</dcterms:created>
  <dcterms:modified xsi:type="dcterms:W3CDTF">2023-03-20T09:09:58Z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