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57" r:id="rId6"/>
    <p:sldId id="258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8E37F6-CD2B-4974-8514-3CB81CB5FC2C}" v="163" dt="2020-05-07T01:58:28.0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57" d="100"/>
          <a:sy n="57" d="100"/>
        </p:scale>
        <p:origin x="3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2247F-A534-4028-85C9-8C29295399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810D4-9311-474C-B6EB-C33C24CF9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5A5DE-002C-41F4-8168-9238E184B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B437E-DA8E-4384-8DD7-C54FF18B4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EBAC8-200E-4F31-8292-4BC6E4D18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92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7857-5EAB-4FE7-A656-02BD1B12B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BDF7F-7993-47F0-A7A1-5C5BE4A5C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2206B-1CB4-4542-81D6-92C80DEC7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F2579-16EE-42FB-9491-222A80D8C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ACBAE-F6E3-4AE7-AB15-A5DC2066E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885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EE8D4-42BD-413C-959D-4A23005B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5F0E8-DF8D-4CEF-B55D-6876C2EC7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55113-79CE-4802-A106-1124E8F1C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FF411-875C-4FEB-A1DF-BCBC19889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98BD0-C6EE-473A-BB38-890125202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8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F008D-A6E5-4D82-90BE-AD98F11F5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97B2-3E04-45FA-8886-61BFDFC364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75F528-E851-4752-A841-868F98BC9E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7349B-4D70-423B-9C1D-4059A7C92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3FAEB-768E-4BEB-9A12-DE811999B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8B033-7062-413B-B7A8-4F71F3688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66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92720-FDF2-404E-8195-9518CC6FC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55924-2CC1-4179-86ED-3866C9941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F4C356-6DB9-490A-8A95-831CE1972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66F98B-76BA-41A5-9C93-699D07A948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ED1719-D246-40A5-974F-6666C87855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DAB2FE-1747-4F1A-81BA-19AFDD4A9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F881E0-8B37-4561-830C-EFF1A3983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D6D700-3F70-4B1D-AC92-78B7E0274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1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B7EE-433D-41FB-B477-CEE21A13A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42A228-5071-403C-9F18-17CB8DE1D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183FE5-2697-4905-A600-5BDDF5B14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1DDEB-714A-4A03-B315-214E78518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68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8C5322-0D1B-430C-81D6-6CCAB3E58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BD88CB-CBF6-4B88-A943-FB04ECD83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923DC2-C6D0-49B6-8337-633E37BCE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7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9E94F-3A65-4404-981A-F30CBD529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0E7EF-8387-484F-BC08-052407C88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9E492-8886-496F-90AD-15EBCD02C2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B67993-6FB9-4E15-9864-CC7B1BB10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9F7267-F788-4624-9E85-66E8C8682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370133-3526-4A5B-B27C-C9C305756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460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D6B94-80C8-4900-803A-5119F3355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A8B2DA-B1A4-4422-8F5F-D9C7B4DF19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BBC759-789D-41D4-BDD5-10CCF6983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B78E4-DF4F-4BBD-ABED-A3FE96C4D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D448E-BFA4-4F86-8C54-71E97DEED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9B3FDA-4CEB-4FE3-B9F0-259E39BD8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11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12BE8-25F2-451B-A312-B4C477C89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66540A-8D58-4A05-AA27-83A629304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0C9C6-EFEB-412D-9605-868697BB7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2E176-48D3-4EB3-992D-96FF7A2EE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3F26D-4547-4527-8B5E-3E93D0EB9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028A2D-39B7-4143-B646-D0950BC84C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C49AC-27F3-445B-8058-5AA46CA9AE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BDDCB-EEEA-40A9-A893-C0893CCD4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8BD79E-4E15-44CC-9E3D-29B483C41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CA2EB-06AC-4DCA-B4EB-1E7655133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1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5344EC-EC2A-48CA-BB7C-A2818B7AA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65DBD-0E6F-4968-AF6B-34BDD996F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FA37D-773D-4938-AFE3-EC442E3D8B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20B3B-CADF-4165-8D63-52F033EDB77B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ACBFAD-51BD-4149-8074-C253ABC5C8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B10CB-DB48-4562-B37F-91881EA0E2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828D3-2C9A-403D-9CD3-21E2E2161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159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686F-CB6B-4D0D-98FB-AABAA929A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VIVA PRESENTATION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Introduction to research in health and social care</a:t>
            </a:r>
            <a:br>
              <a:rPr lang="en-GB" dirty="0"/>
            </a:br>
            <a:r>
              <a:rPr lang="en-GB" dirty="0"/>
              <a:t>BMHP5005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0197F-F23F-4A19-97E6-834861E96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Name: Gladys Appiah-Kubi</a:t>
            </a:r>
          </a:p>
          <a:p>
            <a:pPr marL="0" indent="0">
              <a:buNone/>
            </a:pPr>
            <a:r>
              <a:rPr lang="en-GB" dirty="0"/>
              <a:t>Student Number: 1813887</a:t>
            </a:r>
          </a:p>
          <a:p>
            <a:pPr marL="0" indent="0">
              <a:buNone/>
            </a:pPr>
            <a:r>
              <a:rPr lang="en-GB" dirty="0"/>
              <a:t>Lecturer Name: Barbara Chinyani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0308AB-2823-4C68-9E9D-02264BBF2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2202" y="4969850"/>
            <a:ext cx="3145809" cy="12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662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8E30E-794B-4548-8972-7304306E2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C30CA-7975-46E4-8CA2-F0A4CD5BC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Research question</a:t>
            </a:r>
            <a:r>
              <a:rPr lang="en-US" dirty="0"/>
              <a:t>: Discrimination in Midwifery and Nursing.</a:t>
            </a:r>
            <a:br>
              <a:rPr lang="en-US" dirty="0"/>
            </a:br>
            <a:endParaRPr lang="en-GB" dirty="0"/>
          </a:p>
          <a:p>
            <a:r>
              <a:rPr lang="en-GB" b="1" dirty="0"/>
              <a:t>Aim</a:t>
            </a:r>
            <a:r>
              <a:rPr lang="en-GB" dirty="0"/>
              <a:t>: Explore discrimination in midwifery and nursing.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Objective</a:t>
            </a:r>
            <a:r>
              <a:rPr lang="en-GB" dirty="0"/>
              <a:t>: Investigate the types of discrimination in midwifery and nursing.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867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F3E71-90C8-4CC0-9A25-0D1484B55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53A04-61EB-475A-AA9E-E83D9E60E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9822"/>
            <a:ext cx="10515600" cy="5362222"/>
          </a:xfrm>
        </p:spPr>
        <p:txBody>
          <a:bodyPr>
            <a:normAutofit/>
          </a:bodyPr>
          <a:lstStyle/>
          <a:p>
            <a:r>
              <a:rPr lang="en-GB" dirty="0"/>
              <a:t>Research: My investigation is based on secondary research</a:t>
            </a:r>
          </a:p>
          <a:p>
            <a:pPr marL="0" indent="0">
              <a:buNone/>
            </a:pPr>
            <a:r>
              <a:rPr lang="en-GB" b="1" dirty="0"/>
              <a:t>KEYWORDS USED</a:t>
            </a:r>
          </a:p>
          <a:p>
            <a:r>
              <a:rPr lang="en-GB" dirty="0"/>
              <a:t>General discrimination in midwifery and nursing</a:t>
            </a:r>
          </a:p>
          <a:p>
            <a:r>
              <a:rPr lang="en-GB" dirty="0"/>
              <a:t>Discrimination in midwifery</a:t>
            </a:r>
          </a:p>
          <a:p>
            <a:r>
              <a:rPr lang="en-GB" dirty="0"/>
              <a:t>Problems/issues facing in midwifery</a:t>
            </a:r>
          </a:p>
          <a:p>
            <a:pPr marL="0" indent="0">
              <a:buNone/>
            </a:pPr>
            <a:r>
              <a:rPr lang="en-GB" b="1" dirty="0"/>
              <a:t>DATA SOURCES</a:t>
            </a:r>
          </a:p>
          <a:p>
            <a:r>
              <a:rPr lang="en-GB" dirty="0"/>
              <a:t>Journal of clinical nursing/Journal of nursing management.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Inclusion criteria</a:t>
            </a:r>
            <a:r>
              <a:rPr lang="en-GB" dirty="0"/>
              <a:t>: Nurses and midwives working in the UK. </a:t>
            </a:r>
          </a:p>
          <a:p>
            <a:pPr marL="0" indent="0">
              <a:buNone/>
            </a:pPr>
            <a:r>
              <a:rPr lang="en-GB" b="1" dirty="0"/>
              <a:t>Exclusion criteria</a:t>
            </a:r>
            <a:r>
              <a:rPr lang="en-GB" dirty="0"/>
              <a:t>: Nurses working outside of the UK.</a:t>
            </a:r>
          </a:p>
        </p:txBody>
      </p:sp>
    </p:spTree>
    <p:extLst>
      <p:ext uri="{BB962C8B-B14F-4D97-AF65-F5344CB8AC3E}">
        <p14:creationId xmlns:p14="http://schemas.microsoft.com/office/powerpoint/2010/main" val="515434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6BA35-F9B6-4C44-B271-984BBD0FB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DB1C-1DE7-46E5-95B2-B7B752F07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Racism and Discrimination exist in NHS.</a:t>
            </a:r>
          </a:p>
          <a:p>
            <a:r>
              <a:rPr lang="en-GB" dirty="0"/>
              <a:t>Nurses placed on permanent night shifts.</a:t>
            </a:r>
          </a:p>
          <a:p>
            <a:r>
              <a:rPr lang="en-GB" dirty="0"/>
              <a:t>NHS rely on migrant nurses.</a:t>
            </a:r>
          </a:p>
          <a:p>
            <a:r>
              <a:rPr lang="en-GB" dirty="0"/>
              <a:t>100,000 overseas nurses registered from 50 countries. Nichols and Campbell (2010).</a:t>
            </a:r>
          </a:p>
          <a:p>
            <a:pPr marL="0" indent="0">
              <a:buNone/>
            </a:pPr>
            <a:r>
              <a:rPr lang="en-GB" b="1" dirty="0"/>
              <a:t>KEY THEMES </a:t>
            </a:r>
          </a:p>
          <a:p>
            <a:r>
              <a:rPr lang="en-GB" dirty="0"/>
              <a:t>The experiences of nurses differ based culture, race and origin.</a:t>
            </a:r>
          </a:p>
          <a:p>
            <a:r>
              <a:rPr lang="en-GB" dirty="0"/>
              <a:t> Black </a:t>
            </a:r>
            <a:r>
              <a:rPr lang="en-GB"/>
              <a:t>Minority Ethnic </a:t>
            </a:r>
            <a:r>
              <a:rPr lang="en-GB" dirty="0"/>
              <a:t>midwives/nurses not progressing in the career.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826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AD686-D2D1-41E6-82D4-747FAB43C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1BE8EB4-79BB-4DFC-90B2-B01E1BB752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954853"/>
            <a:ext cx="8971687" cy="209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Julia Nichols, J. C., 2010.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Nursing.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April 2020].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Likupe, G., 2013.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Nursing Management.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April 2020].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928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7" ma:contentTypeDescription="Create a new document." ma:contentTypeScope="" ma:versionID="9ed19197c55911ba644122f2ccda2440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51691c31fb018213fe9d0fd091b1eef3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F342421-C7E6-4543-BEA8-04970BCCB8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48505C-F6F0-4199-997C-DA932C39C9E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648EBA1-1DB0-4706-AAE1-03FFB49ACB05}">
  <ds:schemaRefs>
    <ds:schemaRef ds:uri="f02a1a39-e151-49e7-834d-5d4d153f8121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14d221e7-11c8-4a91-b564-f46067d9a0ae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15017</TotalTime>
  <Words>235</Words>
  <Application>Microsoft Office PowerPoint</Application>
  <PresentationFormat>Widescreen</PresentationFormat>
  <Paragraphs>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   VIVA PRESENTATION   Introduction to research in health and social care BMHP5005</vt:lpstr>
      <vt:lpstr>LITERATURE REVIEW FOCUS</vt:lpstr>
      <vt:lpstr>Methods</vt:lpstr>
      <vt:lpstr>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VIVA PRESENTATION Introduction to research in health and social care BMHP5005</dc:title>
  <dc:creator>Gladys Appiah-kubi (1813887)</dc:creator>
  <cp:lastModifiedBy>Gladys Appiah-kubi (1813887)</cp:lastModifiedBy>
  <cp:revision>6</cp:revision>
  <dcterms:created xsi:type="dcterms:W3CDTF">2020-04-30T21:21:38Z</dcterms:created>
  <dcterms:modified xsi:type="dcterms:W3CDTF">2020-05-12T19:54:43Z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0x010100932C196B2CC438488B39901809C03C2D</vt:lpwstr>
  </property>
</Properties>
</file>