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58" r:id="rId6"/>
    <p:sldId id="259" r:id="rId7"/>
    <p:sldId id="260" r:id="rId8"/>
    <p:sldId id="273" r:id="rId9"/>
    <p:sldId id="271" r:id="rId10"/>
    <p:sldId id="269" r:id="rId11"/>
    <p:sldId id="264" r:id="rId12"/>
    <p:sldId id="270" r:id="rId13"/>
    <p:sldId id="257"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BE2DC-DB34-4DCE-866E-A11415A4A4CA}" v="575" dt="2026-01-02T21:02:51.3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43"/>
    <p:restoredTop sz="94718"/>
  </p:normalViewPr>
  <p:slideViewPr>
    <p:cSldViewPr snapToGrid="0">
      <p:cViewPr varScale="1">
        <p:scale>
          <a:sx n="120" d="100"/>
          <a:sy n="120" d="100"/>
        </p:scale>
        <p:origin x="522" y="90"/>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oebe Alderman (2509820)" userId="S::2509820@student.uwtsd.ac.uk::59ccd944-eeed-4822-aa2a-514465ad226a" providerId="AD" clId="Web-{0DCBE2DC-DB34-4DCE-866E-A11415A4A4CA}"/>
    <pc:docChg chg="addSld delSld modSld sldOrd">
      <pc:chgData name="Phoebe Alderman (2509820)" userId="S::2509820@student.uwtsd.ac.uk::59ccd944-eeed-4822-aa2a-514465ad226a" providerId="AD" clId="Web-{0DCBE2DC-DB34-4DCE-866E-A11415A4A4CA}" dt="2026-01-02T21:02:51.365" v="460" actId="20577"/>
      <pc:docMkLst>
        <pc:docMk/>
      </pc:docMkLst>
      <pc:sldChg chg="addSp delSp modSp">
        <pc:chgData name="Phoebe Alderman (2509820)" userId="S::2509820@student.uwtsd.ac.uk::59ccd944-eeed-4822-aa2a-514465ad226a" providerId="AD" clId="Web-{0DCBE2DC-DB34-4DCE-866E-A11415A4A4CA}" dt="2026-01-02T20:13:12.008" v="210" actId="14100"/>
        <pc:sldMkLst>
          <pc:docMk/>
          <pc:sldMk cId="2259308896" sldId="256"/>
        </pc:sldMkLst>
        <pc:spChg chg="mod">
          <ac:chgData name="Phoebe Alderman (2509820)" userId="S::2509820@student.uwtsd.ac.uk::59ccd944-eeed-4822-aa2a-514465ad226a" providerId="AD" clId="Web-{0DCBE2DC-DB34-4DCE-866E-A11415A4A4CA}" dt="2026-01-02T20:13:12.008" v="210" actId="14100"/>
          <ac:spMkLst>
            <pc:docMk/>
            <pc:sldMk cId="2259308896" sldId="256"/>
            <ac:spMk id="2" creationId="{51DF3D98-3C30-4CFC-8643-C81E829C8C25}"/>
          </ac:spMkLst>
        </pc:spChg>
        <pc:spChg chg="mod">
          <ac:chgData name="Phoebe Alderman (2509820)" userId="S::2509820@student.uwtsd.ac.uk::59ccd944-eeed-4822-aa2a-514465ad226a" providerId="AD" clId="Web-{0DCBE2DC-DB34-4DCE-866E-A11415A4A4CA}" dt="2026-01-02T20:12:58.664" v="209" actId="1076"/>
          <ac:spMkLst>
            <pc:docMk/>
            <pc:sldMk cId="2259308896" sldId="256"/>
            <ac:spMk id="3" creationId="{A068D447-28D3-4F5F-B2DC-FD67E9015868}"/>
          </ac:spMkLst>
        </pc:spChg>
        <pc:spChg chg="add del mod">
          <ac:chgData name="Phoebe Alderman (2509820)" userId="S::2509820@student.uwtsd.ac.uk::59ccd944-eeed-4822-aa2a-514465ad226a" providerId="AD" clId="Web-{0DCBE2DC-DB34-4DCE-866E-A11415A4A4CA}" dt="2026-01-02T20:12:48.273" v="207"/>
          <ac:spMkLst>
            <pc:docMk/>
            <pc:sldMk cId="2259308896" sldId="256"/>
            <ac:spMk id="4" creationId="{2AC3EC8F-2DC5-EEE1-C8E2-283A2ABB8449}"/>
          </ac:spMkLst>
        </pc:spChg>
      </pc:sldChg>
      <pc:sldChg chg="modSp ord">
        <pc:chgData name="Phoebe Alderman (2509820)" userId="S::2509820@student.uwtsd.ac.uk::59ccd944-eeed-4822-aa2a-514465ad226a" providerId="AD" clId="Web-{0DCBE2DC-DB34-4DCE-866E-A11415A4A4CA}" dt="2026-01-02T20:19:43.008" v="252" actId="20577"/>
        <pc:sldMkLst>
          <pc:docMk/>
          <pc:sldMk cId="1325608595" sldId="257"/>
        </pc:sldMkLst>
        <pc:spChg chg="mod">
          <ac:chgData name="Phoebe Alderman (2509820)" userId="S::2509820@student.uwtsd.ac.uk::59ccd944-eeed-4822-aa2a-514465ad226a" providerId="AD" clId="Web-{0DCBE2DC-DB34-4DCE-866E-A11415A4A4CA}" dt="2026-01-02T20:07:50.270" v="155" actId="20577"/>
          <ac:spMkLst>
            <pc:docMk/>
            <pc:sldMk cId="1325608595" sldId="257"/>
            <ac:spMk id="2" creationId="{912DF434-28DB-4621-A497-D62C41CE0419}"/>
          </ac:spMkLst>
        </pc:spChg>
        <pc:spChg chg="mod">
          <ac:chgData name="Phoebe Alderman (2509820)" userId="S::2509820@student.uwtsd.ac.uk::59ccd944-eeed-4822-aa2a-514465ad226a" providerId="AD" clId="Web-{0DCBE2DC-DB34-4DCE-866E-A11415A4A4CA}" dt="2025-12-31T17:53:17.243" v="35" actId="20577"/>
          <ac:spMkLst>
            <pc:docMk/>
            <pc:sldMk cId="1325608595" sldId="257"/>
            <ac:spMk id="3" creationId="{22788C46-D0BC-4307-AE55-7601A139E7CB}"/>
          </ac:spMkLst>
        </pc:spChg>
        <pc:spChg chg="mod">
          <ac:chgData name="Phoebe Alderman (2509820)" userId="S::2509820@student.uwtsd.ac.uk::59ccd944-eeed-4822-aa2a-514465ad226a" providerId="AD" clId="Web-{0DCBE2DC-DB34-4DCE-866E-A11415A4A4CA}" dt="2026-01-02T20:19:43.008" v="252" actId="20577"/>
          <ac:spMkLst>
            <pc:docMk/>
            <pc:sldMk cId="1325608595" sldId="257"/>
            <ac:spMk id="5" creationId="{6209FEB4-4C5C-EB43-9696-7B42453DB79B}"/>
          </ac:spMkLst>
        </pc:spChg>
      </pc:sldChg>
      <pc:sldChg chg="modSp">
        <pc:chgData name="Phoebe Alderman (2509820)" userId="S::2509820@student.uwtsd.ac.uk::59ccd944-eeed-4822-aa2a-514465ad226a" providerId="AD" clId="Web-{0DCBE2DC-DB34-4DCE-866E-A11415A4A4CA}" dt="2026-01-02T20:23:18.437" v="285" actId="20577"/>
        <pc:sldMkLst>
          <pc:docMk/>
          <pc:sldMk cId="1639799154" sldId="258"/>
        </pc:sldMkLst>
        <pc:spChg chg="mod">
          <ac:chgData name="Phoebe Alderman (2509820)" userId="S::2509820@student.uwtsd.ac.uk::59ccd944-eeed-4822-aa2a-514465ad226a" providerId="AD" clId="Web-{0DCBE2DC-DB34-4DCE-866E-A11415A4A4CA}" dt="2026-01-02T20:23:18.437" v="285" actId="20577"/>
          <ac:spMkLst>
            <pc:docMk/>
            <pc:sldMk cId="1639799154" sldId="258"/>
            <ac:spMk id="2" creationId="{8C543F67-9C70-4748-8C0C-3A7863422F99}"/>
          </ac:spMkLst>
        </pc:spChg>
        <pc:spChg chg="mod">
          <ac:chgData name="Phoebe Alderman (2509820)" userId="S::2509820@student.uwtsd.ac.uk::59ccd944-eeed-4822-aa2a-514465ad226a" providerId="AD" clId="Web-{0DCBE2DC-DB34-4DCE-866E-A11415A4A4CA}" dt="2026-01-02T20:09:48.224" v="165" actId="20577"/>
          <ac:spMkLst>
            <pc:docMk/>
            <pc:sldMk cId="1639799154" sldId="258"/>
            <ac:spMk id="3" creationId="{95B371F2-DBA5-415A-82C8-651F587B857A}"/>
          </ac:spMkLst>
        </pc:spChg>
        <pc:spChg chg="mod">
          <ac:chgData name="Phoebe Alderman (2509820)" userId="S::2509820@student.uwtsd.ac.uk::59ccd944-eeed-4822-aa2a-514465ad226a" providerId="AD" clId="Web-{0DCBE2DC-DB34-4DCE-866E-A11415A4A4CA}" dt="2026-01-02T20:20:33.135" v="259" actId="20577"/>
          <ac:spMkLst>
            <pc:docMk/>
            <pc:sldMk cId="1639799154" sldId="258"/>
            <ac:spMk id="5" creationId="{D593FA18-50D6-0344-B477-1D7C91CF4029}"/>
          </ac:spMkLst>
        </pc:spChg>
      </pc:sldChg>
      <pc:sldChg chg="addSp delSp modSp">
        <pc:chgData name="Phoebe Alderman (2509820)" userId="S::2509820@student.uwtsd.ac.uk::59ccd944-eeed-4822-aa2a-514465ad226a" providerId="AD" clId="Web-{0DCBE2DC-DB34-4DCE-866E-A11415A4A4CA}" dt="2026-01-02T20:55:08.973" v="443" actId="1076"/>
        <pc:sldMkLst>
          <pc:docMk/>
          <pc:sldMk cId="3446797337" sldId="259"/>
        </pc:sldMkLst>
        <pc:spChg chg="add del mod">
          <ac:chgData name="Phoebe Alderman (2509820)" userId="S::2509820@student.uwtsd.ac.uk::59ccd944-eeed-4822-aa2a-514465ad226a" providerId="AD" clId="Web-{0DCBE2DC-DB34-4DCE-866E-A11415A4A4CA}" dt="2026-01-02T20:22:47.827" v="281"/>
          <ac:spMkLst>
            <pc:docMk/>
            <pc:sldMk cId="3446797337" sldId="259"/>
            <ac:spMk id="2" creationId="{C463878D-F5C2-17E6-62BA-15FF6AD5C979}"/>
          </ac:spMkLst>
        </pc:spChg>
        <pc:spChg chg="mod">
          <ac:chgData name="Phoebe Alderman (2509820)" userId="S::2509820@student.uwtsd.ac.uk::59ccd944-eeed-4822-aa2a-514465ad226a" providerId="AD" clId="Web-{0DCBE2DC-DB34-4DCE-866E-A11415A4A4CA}" dt="2026-01-02T20:49:50.709" v="414" actId="1076"/>
          <ac:spMkLst>
            <pc:docMk/>
            <pc:sldMk cId="3446797337" sldId="259"/>
            <ac:spMk id="4" creationId="{D51A6D85-3837-435F-A342-5A3F98172B12}"/>
          </ac:spMkLst>
        </pc:spChg>
        <pc:spChg chg="mod">
          <ac:chgData name="Phoebe Alderman (2509820)" userId="S::2509820@student.uwtsd.ac.uk::59ccd944-eeed-4822-aa2a-514465ad226a" providerId="AD" clId="Web-{0DCBE2DC-DB34-4DCE-866E-A11415A4A4CA}" dt="2026-01-02T20:43:47.668" v="409" actId="1076"/>
          <ac:spMkLst>
            <pc:docMk/>
            <pc:sldMk cId="3446797337" sldId="259"/>
            <ac:spMk id="5" creationId="{CB9F32FC-C11A-B272-F64A-EF8C8DA12CAA}"/>
          </ac:spMkLst>
        </pc:spChg>
        <pc:spChg chg="add mod">
          <ac:chgData name="Phoebe Alderman (2509820)" userId="S::2509820@student.uwtsd.ac.uk::59ccd944-eeed-4822-aa2a-514465ad226a" providerId="AD" clId="Web-{0DCBE2DC-DB34-4DCE-866E-A11415A4A4CA}" dt="2026-01-02T20:55:08.973" v="443" actId="1076"/>
          <ac:spMkLst>
            <pc:docMk/>
            <pc:sldMk cId="3446797337" sldId="259"/>
            <ac:spMk id="6" creationId="{1F3845CF-7D1C-D354-82F2-D39A3EC7BF13}"/>
          </ac:spMkLst>
        </pc:spChg>
        <pc:spChg chg="add del mod">
          <ac:chgData name="Phoebe Alderman (2509820)" userId="S::2509820@student.uwtsd.ac.uk::59ccd944-eeed-4822-aa2a-514465ad226a" providerId="AD" clId="Web-{0DCBE2DC-DB34-4DCE-866E-A11415A4A4CA}" dt="2026-01-02T20:55:00.691" v="441"/>
          <ac:spMkLst>
            <pc:docMk/>
            <pc:sldMk cId="3446797337" sldId="259"/>
            <ac:spMk id="9" creationId="{F3178E69-B2C5-FB2C-F0FF-E72BB5273E16}"/>
          </ac:spMkLst>
        </pc:spChg>
        <pc:picChg chg="add mod">
          <ac:chgData name="Phoebe Alderman (2509820)" userId="S::2509820@student.uwtsd.ac.uk::59ccd944-eeed-4822-aa2a-514465ad226a" providerId="AD" clId="Web-{0DCBE2DC-DB34-4DCE-866E-A11415A4A4CA}" dt="2026-01-02T20:55:03.754" v="442" actId="1076"/>
          <ac:picMkLst>
            <pc:docMk/>
            <pc:sldMk cId="3446797337" sldId="259"/>
            <ac:picMk id="3" creationId="{93862D38-65EA-88B1-2871-27D657C8CA79}"/>
          </ac:picMkLst>
        </pc:picChg>
        <pc:picChg chg="add del mod">
          <ac:chgData name="Phoebe Alderman (2509820)" userId="S::2509820@student.uwtsd.ac.uk::59ccd944-eeed-4822-aa2a-514465ad226a" providerId="AD" clId="Web-{0DCBE2DC-DB34-4DCE-866E-A11415A4A4CA}" dt="2026-01-02T20:54:48.284" v="437"/>
          <ac:picMkLst>
            <pc:docMk/>
            <pc:sldMk cId="3446797337" sldId="259"/>
            <ac:picMk id="8" creationId="{5A3E1739-FBF7-5912-B578-8F82A7F81223}"/>
          </ac:picMkLst>
        </pc:picChg>
      </pc:sldChg>
      <pc:sldChg chg="addSp delSp modSp">
        <pc:chgData name="Phoebe Alderman (2509820)" userId="S::2509820@student.uwtsd.ac.uk::59ccd944-eeed-4822-aa2a-514465ad226a" providerId="AD" clId="Web-{0DCBE2DC-DB34-4DCE-866E-A11415A4A4CA}" dt="2026-01-02T20:57:02.668" v="446" actId="20577"/>
        <pc:sldMkLst>
          <pc:docMk/>
          <pc:sldMk cId="4212917468" sldId="260"/>
        </pc:sldMkLst>
        <pc:spChg chg="mod">
          <ac:chgData name="Phoebe Alderman (2509820)" userId="S::2509820@student.uwtsd.ac.uk::59ccd944-eeed-4822-aa2a-514465ad226a" providerId="AD" clId="Web-{0DCBE2DC-DB34-4DCE-866E-A11415A4A4CA}" dt="2026-01-02T20:23:31.094" v="287" actId="20577"/>
          <ac:spMkLst>
            <pc:docMk/>
            <pc:sldMk cId="4212917468" sldId="260"/>
            <ac:spMk id="2" creationId="{F96F75DE-8A44-4EC5-83C6-95BDDF10DFD9}"/>
          </ac:spMkLst>
        </pc:spChg>
        <pc:spChg chg="mod">
          <ac:chgData name="Phoebe Alderman (2509820)" userId="S::2509820@student.uwtsd.ac.uk::59ccd944-eeed-4822-aa2a-514465ad226a" providerId="AD" clId="Web-{0DCBE2DC-DB34-4DCE-866E-A11415A4A4CA}" dt="2026-01-02T20:18:36.046" v="243" actId="20577"/>
          <ac:spMkLst>
            <pc:docMk/>
            <pc:sldMk cId="4212917468" sldId="260"/>
            <ac:spMk id="5" creationId="{0A79A912-225F-BE40-9F3E-0255524448CD}"/>
          </ac:spMkLst>
        </pc:spChg>
        <pc:spChg chg="mod">
          <ac:chgData name="Phoebe Alderman (2509820)" userId="S::2509820@student.uwtsd.ac.uk::59ccd944-eeed-4822-aa2a-514465ad226a" providerId="AD" clId="Web-{0DCBE2DC-DB34-4DCE-866E-A11415A4A4CA}" dt="2026-01-02T20:57:02.668" v="446" actId="20577"/>
          <ac:spMkLst>
            <pc:docMk/>
            <pc:sldMk cId="4212917468" sldId="260"/>
            <ac:spMk id="7" creationId="{D0A9831F-C37E-3B15-1B33-A8AD7B8BD241}"/>
          </ac:spMkLst>
        </pc:spChg>
        <pc:spChg chg="add mod">
          <ac:chgData name="Phoebe Alderman (2509820)" userId="S::2509820@student.uwtsd.ac.uk::59ccd944-eeed-4822-aa2a-514465ad226a" providerId="AD" clId="Web-{0DCBE2DC-DB34-4DCE-866E-A11415A4A4CA}" dt="2026-01-02T20:18:20.654" v="230" actId="20577"/>
          <ac:spMkLst>
            <pc:docMk/>
            <pc:sldMk cId="4212917468" sldId="260"/>
            <ac:spMk id="8" creationId="{5C254654-8352-D7BC-6E33-E4917EF21D66}"/>
          </ac:spMkLst>
        </pc:spChg>
        <pc:spChg chg="add del">
          <ac:chgData name="Phoebe Alderman (2509820)" userId="S::2509820@student.uwtsd.ac.uk::59ccd944-eeed-4822-aa2a-514465ad226a" providerId="AD" clId="Web-{0DCBE2DC-DB34-4DCE-866E-A11415A4A4CA}" dt="2026-01-02T20:31:06.227" v="300"/>
          <ac:spMkLst>
            <pc:docMk/>
            <pc:sldMk cId="4212917468" sldId="260"/>
            <ac:spMk id="11" creationId="{BABCC9AB-4BCE-266F-DAC7-9051DDEFD27B}"/>
          </ac:spMkLst>
        </pc:spChg>
        <pc:spChg chg="add mod">
          <ac:chgData name="Phoebe Alderman (2509820)" userId="S::2509820@student.uwtsd.ac.uk::59ccd944-eeed-4822-aa2a-514465ad226a" providerId="AD" clId="Web-{0DCBE2DC-DB34-4DCE-866E-A11415A4A4CA}" dt="2026-01-02T20:32:34.244" v="316" actId="1076"/>
          <ac:spMkLst>
            <pc:docMk/>
            <pc:sldMk cId="4212917468" sldId="260"/>
            <ac:spMk id="13" creationId="{DD262238-6A5A-8586-C28B-7968B75D0EB6}"/>
          </ac:spMkLst>
        </pc:spChg>
        <pc:picChg chg="add mod">
          <ac:chgData name="Phoebe Alderman (2509820)" userId="S::2509820@student.uwtsd.ac.uk::59ccd944-eeed-4822-aa2a-514465ad226a" providerId="AD" clId="Web-{0DCBE2DC-DB34-4DCE-866E-A11415A4A4CA}" dt="2026-01-02T20:15:44.422" v="214" actId="1076"/>
          <ac:picMkLst>
            <pc:docMk/>
            <pc:sldMk cId="4212917468" sldId="260"/>
            <ac:picMk id="3" creationId="{E2893607-FA7F-5781-7419-613D227DD2AA}"/>
          </ac:picMkLst>
        </pc:picChg>
        <pc:picChg chg="add del mod">
          <ac:chgData name="Phoebe Alderman (2509820)" userId="S::2509820@student.uwtsd.ac.uk::59ccd944-eeed-4822-aa2a-514465ad226a" providerId="AD" clId="Web-{0DCBE2DC-DB34-4DCE-866E-A11415A4A4CA}" dt="2026-01-02T20:26:13.128" v="290"/>
          <ac:picMkLst>
            <pc:docMk/>
            <pc:sldMk cId="4212917468" sldId="260"/>
            <ac:picMk id="9" creationId="{B4B740B6-D036-31AB-2CD0-761F106FBED2}"/>
          </ac:picMkLst>
        </pc:picChg>
        <pc:picChg chg="add del mod">
          <ac:chgData name="Phoebe Alderman (2509820)" userId="S::2509820@student.uwtsd.ac.uk::59ccd944-eeed-4822-aa2a-514465ad226a" providerId="AD" clId="Web-{0DCBE2DC-DB34-4DCE-866E-A11415A4A4CA}" dt="2026-01-02T20:31:12.493" v="304"/>
          <ac:picMkLst>
            <pc:docMk/>
            <pc:sldMk cId="4212917468" sldId="260"/>
            <ac:picMk id="10" creationId="{9469A8C8-9305-214B-74B0-E803550394A2}"/>
          </ac:picMkLst>
        </pc:picChg>
        <pc:picChg chg="add mod">
          <ac:chgData name="Phoebe Alderman (2509820)" userId="S::2509820@student.uwtsd.ac.uk::59ccd944-eeed-4822-aa2a-514465ad226a" providerId="AD" clId="Web-{0DCBE2DC-DB34-4DCE-866E-A11415A4A4CA}" dt="2026-01-02T20:31:58.618" v="309" actId="1076"/>
          <ac:picMkLst>
            <pc:docMk/>
            <pc:sldMk cId="4212917468" sldId="260"/>
            <ac:picMk id="12" creationId="{27141F94-3BEC-98E7-2EE1-30BDAEDF3450}"/>
          </ac:picMkLst>
        </pc:picChg>
      </pc:sldChg>
      <pc:sldChg chg="modSp">
        <pc:chgData name="Phoebe Alderman (2509820)" userId="S::2509820@student.uwtsd.ac.uk::59ccd944-eeed-4822-aa2a-514465ad226a" providerId="AD" clId="Web-{0DCBE2DC-DB34-4DCE-866E-A11415A4A4CA}" dt="2026-01-02T21:02:51.365" v="460" actId="20577"/>
        <pc:sldMkLst>
          <pc:docMk/>
          <pc:sldMk cId="700209266" sldId="264"/>
        </pc:sldMkLst>
        <pc:spChg chg="mod">
          <ac:chgData name="Phoebe Alderman (2509820)" userId="S::2509820@student.uwtsd.ac.uk::59ccd944-eeed-4822-aa2a-514465ad226a" providerId="AD" clId="Web-{0DCBE2DC-DB34-4DCE-866E-A11415A4A4CA}" dt="2026-01-02T20:41:49.938" v="393" actId="20577"/>
          <ac:spMkLst>
            <pc:docMk/>
            <pc:sldMk cId="700209266" sldId="264"/>
            <ac:spMk id="2" creationId="{DD0B6389-2374-4677-B8BB-59410CCC32FD}"/>
          </ac:spMkLst>
        </pc:spChg>
        <pc:spChg chg="mod">
          <ac:chgData name="Phoebe Alderman (2509820)" userId="S::2509820@student.uwtsd.ac.uk::59ccd944-eeed-4822-aa2a-514465ad226a" providerId="AD" clId="Web-{0DCBE2DC-DB34-4DCE-866E-A11415A4A4CA}" dt="2026-01-02T20:19:24.345" v="250" actId="20577"/>
          <ac:spMkLst>
            <pc:docMk/>
            <pc:sldMk cId="700209266" sldId="264"/>
            <ac:spMk id="11" creationId="{EBF4ECF3-F211-3447-AF95-22487182EEF2}"/>
          </ac:spMkLst>
        </pc:spChg>
        <pc:spChg chg="mod">
          <ac:chgData name="Phoebe Alderman (2509820)" userId="S::2509820@student.uwtsd.ac.uk::59ccd944-eeed-4822-aa2a-514465ad226a" providerId="AD" clId="Web-{0DCBE2DC-DB34-4DCE-866E-A11415A4A4CA}" dt="2026-01-02T21:02:51.365" v="460" actId="20577"/>
          <ac:spMkLst>
            <pc:docMk/>
            <pc:sldMk cId="700209266" sldId="264"/>
            <ac:spMk id="23" creationId="{4D293294-F611-2D3B-993A-1FF9FA710043}"/>
          </ac:spMkLst>
        </pc:spChg>
      </pc:sldChg>
      <pc:sldChg chg="addSp modSp">
        <pc:chgData name="Phoebe Alderman (2509820)" userId="S::2509820@student.uwtsd.ac.uk::59ccd944-eeed-4822-aa2a-514465ad226a" providerId="AD" clId="Web-{0DCBE2DC-DB34-4DCE-866E-A11415A4A4CA}" dt="2026-01-02T20:40:59.622" v="385" actId="1076"/>
        <pc:sldMkLst>
          <pc:docMk/>
          <pc:sldMk cId="3396266754" sldId="269"/>
        </pc:sldMkLst>
        <pc:spChg chg="mod">
          <ac:chgData name="Phoebe Alderman (2509820)" userId="S::2509820@student.uwtsd.ac.uk::59ccd944-eeed-4822-aa2a-514465ad226a" providerId="AD" clId="Web-{0DCBE2DC-DB34-4DCE-866E-A11415A4A4CA}" dt="2026-01-02T20:39:27.381" v="369" actId="20577"/>
          <ac:spMkLst>
            <pc:docMk/>
            <pc:sldMk cId="3396266754" sldId="269"/>
            <ac:spMk id="2" creationId="{27A6F7BB-30A8-4980-AD4A-2FB0B53FA6C9}"/>
          </ac:spMkLst>
        </pc:spChg>
        <pc:spChg chg="mod">
          <ac:chgData name="Phoebe Alderman (2509820)" userId="S::2509820@student.uwtsd.ac.uk::59ccd944-eeed-4822-aa2a-514465ad226a" providerId="AD" clId="Web-{0DCBE2DC-DB34-4DCE-866E-A11415A4A4CA}" dt="2026-01-02T20:19:18.532" v="249" actId="20577"/>
          <ac:spMkLst>
            <pc:docMk/>
            <pc:sldMk cId="3396266754" sldId="269"/>
            <ac:spMk id="4" creationId="{E9CE3E8F-3700-FE42-BA65-89071D20A786}"/>
          </ac:spMkLst>
        </pc:spChg>
        <pc:spChg chg="add mod">
          <ac:chgData name="Phoebe Alderman (2509820)" userId="S::2509820@student.uwtsd.ac.uk::59ccd944-eeed-4822-aa2a-514465ad226a" providerId="AD" clId="Web-{0DCBE2DC-DB34-4DCE-866E-A11415A4A4CA}" dt="2026-01-02T20:40:59.622" v="385" actId="1076"/>
          <ac:spMkLst>
            <pc:docMk/>
            <pc:sldMk cId="3396266754" sldId="269"/>
            <ac:spMk id="7" creationId="{D68A72C1-0F6C-D3C5-494A-3DBFDB2A38CB}"/>
          </ac:spMkLst>
        </pc:spChg>
        <pc:spChg chg="mod">
          <ac:chgData name="Phoebe Alderman (2509820)" userId="S::2509820@student.uwtsd.ac.uk::59ccd944-eeed-4822-aa2a-514465ad226a" providerId="AD" clId="Web-{0DCBE2DC-DB34-4DCE-866E-A11415A4A4CA}" dt="2026-01-02T20:39:17.489" v="367" actId="20577"/>
          <ac:spMkLst>
            <pc:docMk/>
            <pc:sldMk cId="3396266754" sldId="269"/>
            <ac:spMk id="77" creationId="{E0EE0CA3-C735-8AC5-ECBF-F3167AD0FB60}"/>
          </ac:spMkLst>
        </pc:spChg>
        <pc:picChg chg="add mod">
          <ac:chgData name="Phoebe Alderman (2509820)" userId="S::2509820@student.uwtsd.ac.uk::59ccd944-eeed-4822-aa2a-514465ad226a" providerId="AD" clId="Web-{0DCBE2DC-DB34-4DCE-866E-A11415A4A4CA}" dt="2026-01-02T20:40:59.607" v="384" actId="1076"/>
          <ac:picMkLst>
            <pc:docMk/>
            <pc:sldMk cId="3396266754" sldId="269"/>
            <ac:picMk id="3" creationId="{81D5AD9D-C190-D753-4550-4C7BCA83CEBC}"/>
          </ac:picMkLst>
        </pc:picChg>
      </pc:sldChg>
      <pc:sldChg chg="modSp ord">
        <pc:chgData name="Phoebe Alderman (2509820)" userId="S::2509820@student.uwtsd.ac.uk::59ccd944-eeed-4822-aa2a-514465ad226a" providerId="AD" clId="Web-{0DCBE2DC-DB34-4DCE-866E-A11415A4A4CA}" dt="2026-01-02T20:43:30.948" v="408" actId="20577"/>
        <pc:sldMkLst>
          <pc:docMk/>
          <pc:sldMk cId="932498405" sldId="270"/>
        </pc:sldMkLst>
        <pc:spChg chg="mod">
          <ac:chgData name="Phoebe Alderman (2509820)" userId="S::2509820@student.uwtsd.ac.uk::59ccd944-eeed-4822-aa2a-514465ad226a" providerId="AD" clId="Web-{0DCBE2DC-DB34-4DCE-866E-A11415A4A4CA}" dt="2026-01-02T20:42:20.132" v="404" actId="20577"/>
          <ac:spMkLst>
            <pc:docMk/>
            <pc:sldMk cId="932498405" sldId="270"/>
            <ac:spMk id="3" creationId="{C55E2E3E-148D-4BE4-88A4-447C4BC35E68}"/>
          </ac:spMkLst>
        </pc:spChg>
        <pc:spChg chg="mod">
          <ac:chgData name="Phoebe Alderman (2509820)" userId="S::2509820@student.uwtsd.ac.uk::59ccd944-eeed-4822-aa2a-514465ad226a" providerId="AD" clId="Web-{0DCBE2DC-DB34-4DCE-866E-A11415A4A4CA}" dt="2026-01-02T20:19:34.914" v="251" actId="20577"/>
          <ac:spMkLst>
            <pc:docMk/>
            <pc:sldMk cId="932498405" sldId="270"/>
            <ac:spMk id="5" creationId="{140F55DB-0AAD-684A-B0E2-8EF58E039423}"/>
          </ac:spMkLst>
        </pc:spChg>
        <pc:spChg chg="mod">
          <ac:chgData name="Phoebe Alderman (2509820)" userId="S::2509820@student.uwtsd.ac.uk::59ccd944-eeed-4822-aa2a-514465ad226a" providerId="AD" clId="Web-{0DCBE2DC-DB34-4DCE-866E-A11415A4A4CA}" dt="2026-01-02T20:43:30.948" v="408" actId="20577"/>
          <ac:spMkLst>
            <pc:docMk/>
            <pc:sldMk cId="932498405" sldId="270"/>
            <ac:spMk id="39" creationId="{5E0418D6-2624-AE68-F850-6417C55ABD9C}"/>
          </ac:spMkLst>
        </pc:spChg>
      </pc:sldChg>
      <pc:sldChg chg="addSp modSp">
        <pc:chgData name="Phoebe Alderman (2509820)" userId="S::2509820@student.uwtsd.ac.uk::59ccd944-eeed-4822-aa2a-514465ad226a" providerId="AD" clId="Web-{0DCBE2DC-DB34-4DCE-866E-A11415A4A4CA}" dt="2026-01-02T20:59:24.433" v="454" actId="20577"/>
        <pc:sldMkLst>
          <pc:docMk/>
          <pc:sldMk cId="3335690284" sldId="271"/>
        </pc:sldMkLst>
        <pc:spChg chg="mod">
          <ac:chgData name="Phoebe Alderman (2509820)" userId="S::2509820@student.uwtsd.ac.uk::59ccd944-eeed-4822-aa2a-514465ad226a" providerId="AD" clId="Web-{0DCBE2DC-DB34-4DCE-866E-A11415A4A4CA}" dt="2026-01-02T20:38:29.562" v="361" actId="20577"/>
          <ac:spMkLst>
            <pc:docMk/>
            <pc:sldMk cId="3335690284" sldId="271"/>
            <ac:spMk id="2" creationId="{27A6F7BB-30A8-4980-AD4A-2FB0B53FA6C9}"/>
          </ac:spMkLst>
        </pc:spChg>
        <pc:spChg chg="mod">
          <ac:chgData name="Phoebe Alderman (2509820)" userId="S::2509820@student.uwtsd.ac.uk::59ccd944-eeed-4822-aa2a-514465ad226a" providerId="AD" clId="Web-{0DCBE2DC-DB34-4DCE-866E-A11415A4A4CA}" dt="2026-01-02T20:19:08.141" v="247" actId="20577"/>
          <ac:spMkLst>
            <pc:docMk/>
            <pc:sldMk cId="3335690284" sldId="271"/>
            <ac:spMk id="4" creationId="{BCF90246-DFB2-A340-AADC-E85D28C31B3E}"/>
          </ac:spMkLst>
        </pc:spChg>
        <pc:spChg chg="add mod">
          <ac:chgData name="Phoebe Alderman (2509820)" userId="S::2509820@student.uwtsd.ac.uk::59ccd944-eeed-4822-aa2a-514465ad226a" providerId="AD" clId="Web-{0DCBE2DC-DB34-4DCE-866E-A11415A4A4CA}" dt="2026-01-02T20:37:33.305" v="357" actId="14100"/>
          <ac:spMkLst>
            <pc:docMk/>
            <pc:sldMk cId="3335690284" sldId="271"/>
            <ac:spMk id="7" creationId="{43CEA8D4-8DC9-B3DE-157E-591DBDC85CA8}"/>
          </ac:spMkLst>
        </pc:spChg>
        <pc:spChg chg="mod">
          <ac:chgData name="Phoebe Alderman (2509820)" userId="S::2509820@student.uwtsd.ac.uk::59ccd944-eeed-4822-aa2a-514465ad226a" providerId="AD" clId="Web-{0DCBE2DC-DB34-4DCE-866E-A11415A4A4CA}" dt="2026-01-02T20:59:24.433" v="454" actId="20577"/>
          <ac:spMkLst>
            <pc:docMk/>
            <pc:sldMk cId="3335690284" sldId="271"/>
            <ac:spMk id="30" creationId="{79A82139-AE8C-4947-F45C-34B4D5DB0124}"/>
          </ac:spMkLst>
        </pc:spChg>
        <pc:picChg chg="add mod">
          <ac:chgData name="Phoebe Alderman (2509820)" userId="S::2509820@student.uwtsd.ac.uk::59ccd944-eeed-4822-aa2a-514465ad226a" providerId="AD" clId="Web-{0DCBE2DC-DB34-4DCE-866E-A11415A4A4CA}" dt="2026-01-01T11:22:38.651" v="132" actId="14100"/>
          <ac:picMkLst>
            <pc:docMk/>
            <pc:sldMk cId="3335690284" sldId="271"/>
            <ac:picMk id="3" creationId="{A623BAB7-86B8-1670-3136-71426102CA63}"/>
          </ac:picMkLst>
        </pc:picChg>
      </pc:sldChg>
      <pc:sldChg chg="addSp delSp modSp mod setBg">
        <pc:chgData name="Phoebe Alderman (2509820)" userId="S::2509820@student.uwtsd.ac.uk::59ccd944-eeed-4822-aa2a-514465ad226a" providerId="AD" clId="Web-{0DCBE2DC-DB34-4DCE-866E-A11415A4A4CA}" dt="2026-01-02T20:59:10.839" v="450" actId="20577"/>
        <pc:sldMkLst>
          <pc:docMk/>
          <pc:sldMk cId="2639983765" sldId="273"/>
        </pc:sldMkLst>
        <pc:spChg chg="mod">
          <ac:chgData name="Phoebe Alderman (2509820)" userId="S::2509820@student.uwtsd.ac.uk::59ccd944-eeed-4822-aa2a-514465ad226a" providerId="AD" clId="Web-{0DCBE2DC-DB34-4DCE-866E-A11415A4A4CA}" dt="2026-01-02T20:57:09.309" v="448" actId="20577"/>
          <ac:spMkLst>
            <pc:docMk/>
            <pc:sldMk cId="2639983765" sldId="273"/>
            <ac:spMk id="2" creationId="{33AF65A7-995A-9F45-891C-82D9B9D40801}"/>
          </ac:spMkLst>
        </pc:spChg>
        <pc:spChg chg="mod">
          <ac:chgData name="Phoebe Alderman (2509820)" userId="S::2509820@student.uwtsd.ac.uk::59ccd944-eeed-4822-aa2a-514465ad226a" providerId="AD" clId="Web-{0DCBE2DC-DB34-4DCE-866E-A11415A4A4CA}" dt="2026-01-02T20:18:59.500" v="245" actId="20577"/>
          <ac:spMkLst>
            <pc:docMk/>
            <pc:sldMk cId="2639983765" sldId="273"/>
            <ac:spMk id="4" creationId="{6E4EA976-8646-0143-BA18-8675E6FA5EB7}"/>
          </ac:spMkLst>
        </pc:spChg>
        <pc:spChg chg="mod ord">
          <ac:chgData name="Phoebe Alderman (2509820)" userId="S::2509820@student.uwtsd.ac.uk::59ccd944-eeed-4822-aa2a-514465ad226a" providerId="AD" clId="Web-{0DCBE2DC-DB34-4DCE-866E-A11415A4A4CA}" dt="2026-01-01T11:15:32.175" v="61"/>
          <ac:spMkLst>
            <pc:docMk/>
            <pc:sldMk cId="2639983765" sldId="273"/>
            <ac:spMk id="5" creationId="{7003A5E2-8F37-D546-BCD9-24A2037BB54D}"/>
          </ac:spMkLst>
        </pc:spChg>
        <pc:spChg chg="add mod">
          <ac:chgData name="Phoebe Alderman (2509820)" userId="S::2509820@student.uwtsd.ac.uk::59ccd944-eeed-4822-aa2a-514465ad226a" providerId="AD" clId="Web-{0DCBE2DC-DB34-4DCE-866E-A11415A4A4CA}" dt="2026-01-02T20:37:50.292" v="360" actId="1076"/>
          <ac:spMkLst>
            <pc:docMk/>
            <pc:sldMk cId="2639983765" sldId="273"/>
            <ac:spMk id="6" creationId="{1AB04A21-C4D4-7B58-6396-1DFCAC9A9D72}"/>
          </ac:spMkLst>
        </pc:spChg>
        <pc:spChg chg="mod">
          <ac:chgData name="Phoebe Alderman (2509820)" userId="S::2509820@student.uwtsd.ac.uk::59ccd944-eeed-4822-aa2a-514465ad226a" providerId="AD" clId="Web-{0DCBE2DC-DB34-4DCE-866E-A11415A4A4CA}" dt="2026-01-02T20:59:10.839" v="450" actId="20577"/>
          <ac:spMkLst>
            <pc:docMk/>
            <pc:sldMk cId="2639983765" sldId="273"/>
            <ac:spMk id="7" creationId="{E178654B-08C9-4C41-8BEC-DFB720245862}"/>
          </ac:spMkLst>
        </pc:spChg>
        <pc:spChg chg="add del">
          <ac:chgData name="Phoebe Alderman (2509820)" userId="S::2509820@student.uwtsd.ac.uk::59ccd944-eeed-4822-aa2a-514465ad226a" providerId="AD" clId="Web-{0DCBE2DC-DB34-4DCE-866E-A11415A4A4CA}" dt="2026-01-01T11:15:15.752" v="56"/>
          <ac:spMkLst>
            <pc:docMk/>
            <pc:sldMk cId="2639983765" sldId="273"/>
            <ac:spMk id="12" creationId="{D1D34770-47A8-402C-AF23-2B653F2D88C1}"/>
          </ac:spMkLst>
        </pc:spChg>
        <pc:spChg chg="add del">
          <ac:chgData name="Phoebe Alderman (2509820)" userId="S::2509820@student.uwtsd.ac.uk::59ccd944-eeed-4822-aa2a-514465ad226a" providerId="AD" clId="Web-{0DCBE2DC-DB34-4DCE-866E-A11415A4A4CA}" dt="2026-01-01T11:15:21.549" v="58"/>
          <ac:spMkLst>
            <pc:docMk/>
            <pc:sldMk cId="2639983765" sldId="273"/>
            <ac:spMk id="15" creationId="{AE3A741D-C19B-960A-5803-1C5887147820}"/>
          </ac:spMkLst>
        </pc:spChg>
        <pc:spChg chg="add del">
          <ac:chgData name="Phoebe Alderman (2509820)" userId="S::2509820@student.uwtsd.ac.uk::59ccd944-eeed-4822-aa2a-514465ad226a" providerId="AD" clId="Web-{0DCBE2DC-DB34-4DCE-866E-A11415A4A4CA}" dt="2026-01-01T11:15:21.549" v="58"/>
          <ac:spMkLst>
            <pc:docMk/>
            <pc:sldMk cId="2639983765" sldId="273"/>
            <ac:spMk id="16" creationId="{DC39DE25-0E4E-0AA7-0932-1D78C2372786}"/>
          </ac:spMkLst>
        </pc:spChg>
        <pc:spChg chg="add del">
          <ac:chgData name="Phoebe Alderman (2509820)" userId="S::2509820@student.uwtsd.ac.uk::59ccd944-eeed-4822-aa2a-514465ad226a" providerId="AD" clId="Web-{0DCBE2DC-DB34-4DCE-866E-A11415A4A4CA}" dt="2026-01-01T11:15:21.549" v="58"/>
          <ac:spMkLst>
            <pc:docMk/>
            <pc:sldMk cId="2639983765" sldId="273"/>
            <ac:spMk id="17" creationId="{9C3A50E9-9119-7BC3-083B-2D84CCC78E47}"/>
          </ac:spMkLst>
        </pc:spChg>
        <pc:spChg chg="add del">
          <ac:chgData name="Phoebe Alderman (2509820)" userId="S::2509820@student.uwtsd.ac.uk::59ccd944-eeed-4822-aa2a-514465ad226a" providerId="AD" clId="Web-{0DCBE2DC-DB34-4DCE-866E-A11415A4A4CA}" dt="2026-01-01T11:15:21.549" v="58"/>
          <ac:spMkLst>
            <pc:docMk/>
            <pc:sldMk cId="2639983765" sldId="273"/>
            <ac:spMk id="18" creationId="{8D6EA299-0840-6DEA-E670-C49AEBC87E89}"/>
          </ac:spMkLst>
        </pc:spChg>
        <pc:spChg chg="add del">
          <ac:chgData name="Phoebe Alderman (2509820)" userId="S::2509820@student.uwtsd.ac.uk::59ccd944-eeed-4822-aa2a-514465ad226a" providerId="AD" clId="Web-{0DCBE2DC-DB34-4DCE-866E-A11415A4A4CA}" dt="2026-01-01T11:15:32.159" v="60"/>
          <ac:spMkLst>
            <pc:docMk/>
            <pc:sldMk cId="2639983765" sldId="273"/>
            <ac:spMk id="20" creationId="{2C61293E-6EBE-43EF-A52C-9BEBFD7679D4}"/>
          </ac:spMkLst>
        </pc:spChg>
        <pc:spChg chg="add del">
          <ac:chgData name="Phoebe Alderman (2509820)" userId="S::2509820@student.uwtsd.ac.uk::59ccd944-eeed-4822-aa2a-514465ad226a" providerId="AD" clId="Web-{0DCBE2DC-DB34-4DCE-866E-A11415A4A4CA}" dt="2026-01-01T11:15:32.159" v="60"/>
          <ac:spMkLst>
            <pc:docMk/>
            <pc:sldMk cId="2639983765" sldId="273"/>
            <ac:spMk id="21" creationId="{21540236-BFD5-4A9D-8840-4703E7F76825}"/>
          </ac:spMkLst>
        </pc:spChg>
        <pc:spChg chg="add">
          <ac:chgData name="Phoebe Alderman (2509820)" userId="S::2509820@student.uwtsd.ac.uk::59ccd944-eeed-4822-aa2a-514465ad226a" providerId="AD" clId="Web-{0DCBE2DC-DB34-4DCE-866E-A11415A4A4CA}" dt="2026-01-01T11:15:32.175" v="61"/>
          <ac:spMkLst>
            <pc:docMk/>
            <pc:sldMk cId="2639983765" sldId="273"/>
            <ac:spMk id="23" creationId="{9F7D5CDA-D291-4307-BF55-1381FED29634}"/>
          </ac:spMkLst>
        </pc:spChg>
        <pc:picChg chg="add mod ord">
          <ac:chgData name="Phoebe Alderman (2509820)" userId="S::2509820@student.uwtsd.ac.uk::59ccd944-eeed-4822-aa2a-514465ad226a" providerId="AD" clId="Web-{0DCBE2DC-DB34-4DCE-866E-A11415A4A4CA}" dt="2026-01-02T16:30:32.753" v="154" actId="1076"/>
          <ac:picMkLst>
            <pc:docMk/>
            <pc:sldMk cId="2639983765" sldId="273"/>
            <ac:picMk id="3" creationId="{72724CC3-72B0-D375-DFBF-29F3C395F357}"/>
          </ac:picMkLst>
        </pc:picChg>
      </pc:sldChg>
      <pc:sldChg chg="add del replId">
        <pc:chgData name="Phoebe Alderman (2509820)" userId="S::2509820@student.uwtsd.ac.uk::59ccd944-eeed-4822-aa2a-514465ad226a" providerId="AD" clId="Web-{0DCBE2DC-DB34-4DCE-866E-A11415A4A4CA}" dt="2026-01-02T20:31:03.133" v="299"/>
        <pc:sldMkLst>
          <pc:docMk/>
          <pc:sldMk cId="655603425" sldId="274"/>
        </pc:sldMkLst>
      </pc:sldChg>
    </pc:docChg>
  </pc:docChgLst>
  <pc:docChgLst>
    <pc:chgData name="Phoebe Alderman (2509820)" userId="S::2509820@student.uwtsd.ac.uk::59ccd944-eeed-4822-aa2a-514465ad226a" providerId="AD" clId="Web-{AFC20504-FD8D-98BF-D6A4-DCF29A8F8668}"/>
    <pc:docChg chg="delSld modSld">
      <pc:chgData name="Phoebe Alderman (2509820)" userId="S::2509820@student.uwtsd.ac.uk::59ccd944-eeed-4822-aa2a-514465ad226a" providerId="AD" clId="Web-{AFC20504-FD8D-98BF-D6A4-DCF29A8F8668}" dt="2025-12-27T14:26:23.623" v="1561" actId="20577"/>
      <pc:docMkLst>
        <pc:docMk/>
      </pc:docMkLst>
      <pc:sldChg chg="modSp">
        <pc:chgData name="Phoebe Alderman (2509820)" userId="S::2509820@student.uwtsd.ac.uk::59ccd944-eeed-4822-aa2a-514465ad226a" providerId="AD" clId="Web-{AFC20504-FD8D-98BF-D6A4-DCF29A8F8668}" dt="2025-12-27T11:55:24.112" v="14" actId="20577"/>
        <pc:sldMkLst>
          <pc:docMk/>
          <pc:sldMk cId="2259308896" sldId="256"/>
        </pc:sldMkLst>
        <pc:spChg chg="mod">
          <ac:chgData name="Phoebe Alderman (2509820)" userId="S::2509820@student.uwtsd.ac.uk::59ccd944-eeed-4822-aa2a-514465ad226a" providerId="AD" clId="Web-{AFC20504-FD8D-98BF-D6A4-DCF29A8F8668}" dt="2025-12-27T11:55:24.112" v="14" actId="20577"/>
          <ac:spMkLst>
            <pc:docMk/>
            <pc:sldMk cId="2259308896" sldId="256"/>
            <ac:spMk id="3" creationId="{A068D447-28D3-4F5F-B2DC-FD67E9015868}"/>
          </ac:spMkLst>
        </pc:spChg>
      </pc:sldChg>
      <pc:sldChg chg="modSp">
        <pc:chgData name="Phoebe Alderman (2509820)" userId="S::2509820@student.uwtsd.ac.uk::59ccd944-eeed-4822-aa2a-514465ad226a" providerId="AD" clId="Web-{AFC20504-FD8D-98BF-D6A4-DCF29A8F8668}" dt="2025-12-27T14:26:23.623" v="1561" actId="20577"/>
        <pc:sldMkLst>
          <pc:docMk/>
          <pc:sldMk cId="1325608595" sldId="257"/>
        </pc:sldMkLst>
        <pc:spChg chg="mod">
          <ac:chgData name="Phoebe Alderman (2509820)" userId="S::2509820@student.uwtsd.ac.uk::59ccd944-eeed-4822-aa2a-514465ad226a" providerId="AD" clId="Web-{AFC20504-FD8D-98BF-D6A4-DCF29A8F8668}" dt="2025-12-27T14:26:23.623" v="1561" actId="20577"/>
          <ac:spMkLst>
            <pc:docMk/>
            <pc:sldMk cId="1325608595" sldId="257"/>
            <ac:spMk id="3" creationId="{22788C46-D0BC-4307-AE55-7601A139E7CB}"/>
          </ac:spMkLst>
        </pc:spChg>
      </pc:sldChg>
      <pc:sldChg chg="modSp">
        <pc:chgData name="Phoebe Alderman (2509820)" userId="S::2509820@student.uwtsd.ac.uk::59ccd944-eeed-4822-aa2a-514465ad226a" providerId="AD" clId="Web-{AFC20504-FD8D-98BF-D6A4-DCF29A8F8668}" dt="2025-12-27T12:04:46.058" v="160" actId="20577"/>
        <pc:sldMkLst>
          <pc:docMk/>
          <pc:sldMk cId="1639799154" sldId="258"/>
        </pc:sldMkLst>
        <pc:spChg chg="mod">
          <ac:chgData name="Phoebe Alderman (2509820)" userId="S::2509820@student.uwtsd.ac.uk::59ccd944-eeed-4822-aa2a-514465ad226a" providerId="AD" clId="Web-{AFC20504-FD8D-98BF-D6A4-DCF29A8F8668}" dt="2025-12-27T12:04:46.058" v="160" actId="20577"/>
          <ac:spMkLst>
            <pc:docMk/>
            <pc:sldMk cId="1639799154" sldId="258"/>
            <ac:spMk id="3" creationId="{95B371F2-DBA5-415A-82C8-651F587B857A}"/>
          </ac:spMkLst>
        </pc:spChg>
      </pc:sldChg>
      <pc:sldChg chg="addSp delSp modSp">
        <pc:chgData name="Phoebe Alderman (2509820)" userId="S::2509820@student.uwtsd.ac.uk::59ccd944-eeed-4822-aa2a-514465ad226a" providerId="AD" clId="Web-{AFC20504-FD8D-98BF-D6A4-DCF29A8F8668}" dt="2025-12-27T12:40:28.761" v="346" actId="20577"/>
        <pc:sldMkLst>
          <pc:docMk/>
          <pc:sldMk cId="3446797337" sldId="259"/>
        </pc:sldMkLst>
        <pc:spChg chg="mod">
          <ac:chgData name="Phoebe Alderman (2509820)" userId="S::2509820@student.uwtsd.ac.uk::59ccd944-eeed-4822-aa2a-514465ad226a" providerId="AD" clId="Web-{AFC20504-FD8D-98BF-D6A4-DCF29A8F8668}" dt="2025-12-27T12:40:28.761" v="346" actId="20577"/>
          <ac:spMkLst>
            <pc:docMk/>
            <pc:sldMk cId="3446797337" sldId="259"/>
            <ac:spMk id="4" creationId="{D51A6D85-3837-435F-A342-5A3F98172B12}"/>
          </ac:spMkLst>
        </pc:spChg>
        <pc:spChg chg="add mod">
          <ac:chgData name="Phoebe Alderman (2509820)" userId="S::2509820@student.uwtsd.ac.uk::59ccd944-eeed-4822-aa2a-514465ad226a" providerId="AD" clId="Web-{AFC20504-FD8D-98BF-D6A4-DCF29A8F8668}" dt="2025-12-27T12:05:18.108" v="167" actId="20577"/>
          <ac:spMkLst>
            <pc:docMk/>
            <pc:sldMk cId="3446797337" sldId="259"/>
            <ac:spMk id="5" creationId="{CB9F32FC-C11A-B272-F64A-EF8C8DA12CAA}"/>
          </ac:spMkLst>
        </pc:spChg>
      </pc:sldChg>
      <pc:sldChg chg="addSp delSp modSp">
        <pc:chgData name="Phoebe Alderman (2509820)" userId="S::2509820@student.uwtsd.ac.uk::59ccd944-eeed-4822-aa2a-514465ad226a" providerId="AD" clId="Web-{AFC20504-FD8D-98BF-D6A4-DCF29A8F8668}" dt="2025-12-27T14:19:58.511" v="1553" actId="20577"/>
        <pc:sldMkLst>
          <pc:docMk/>
          <pc:sldMk cId="4212917468" sldId="260"/>
        </pc:sldMkLst>
        <pc:spChg chg="mod">
          <ac:chgData name="Phoebe Alderman (2509820)" userId="S::2509820@student.uwtsd.ac.uk::59ccd944-eeed-4822-aa2a-514465ad226a" providerId="AD" clId="Web-{AFC20504-FD8D-98BF-D6A4-DCF29A8F8668}" dt="2025-12-27T12:05:41.828" v="182" actId="20577"/>
          <ac:spMkLst>
            <pc:docMk/>
            <pc:sldMk cId="4212917468" sldId="260"/>
            <ac:spMk id="2" creationId="{F96F75DE-8A44-4EC5-83C6-95BDDF10DFD9}"/>
          </ac:spMkLst>
        </pc:spChg>
        <pc:spChg chg="add mod">
          <ac:chgData name="Phoebe Alderman (2509820)" userId="S::2509820@student.uwtsd.ac.uk::59ccd944-eeed-4822-aa2a-514465ad226a" providerId="AD" clId="Web-{AFC20504-FD8D-98BF-D6A4-DCF29A8F8668}" dt="2025-12-27T14:19:58.511" v="1553" actId="20577"/>
          <ac:spMkLst>
            <pc:docMk/>
            <pc:sldMk cId="4212917468" sldId="260"/>
            <ac:spMk id="7" creationId="{D0A9831F-C37E-3B15-1B33-A8AD7B8BD241}"/>
          </ac:spMkLst>
        </pc:spChg>
        <pc:graphicFrameChg chg="mod modGraphic">
          <ac:chgData name="Phoebe Alderman (2509820)" userId="S::2509820@student.uwtsd.ac.uk::59ccd944-eeed-4822-aa2a-514465ad226a" providerId="AD" clId="Web-{AFC20504-FD8D-98BF-D6A4-DCF29A8F8668}" dt="2025-12-27T12:42:46.256" v="367"/>
          <ac:graphicFrameMkLst>
            <pc:docMk/>
            <pc:sldMk cId="4212917468" sldId="260"/>
            <ac:graphicFrameMk id="4" creationId="{403CD5FD-27C3-4342-BE41-F411CB8D6931}"/>
          </ac:graphicFrameMkLst>
        </pc:graphicFrameChg>
      </pc:sldChg>
      <pc:sldChg chg="addSp delSp modSp">
        <pc:chgData name="Phoebe Alderman (2509820)" userId="S::2509820@student.uwtsd.ac.uk::59ccd944-eeed-4822-aa2a-514465ad226a" providerId="AD" clId="Web-{AFC20504-FD8D-98BF-D6A4-DCF29A8F8668}" dt="2025-12-27T13:59:15.627" v="1225" actId="20577"/>
        <pc:sldMkLst>
          <pc:docMk/>
          <pc:sldMk cId="700209266" sldId="264"/>
        </pc:sldMkLst>
        <pc:spChg chg="mod">
          <ac:chgData name="Phoebe Alderman (2509820)" userId="S::2509820@student.uwtsd.ac.uk::59ccd944-eeed-4822-aa2a-514465ad226a" providerId="AD" clId="Web-{AFC20504-FD8D-98BF-D6A4-DCF29A8F8668}" dt="2025-12-27T12:08:17.569" v="224" actId="20577"/>
          <ac:spMkLst>
            <pc:docMk/>
            <pc:sldMk cId="700209266" sldId="264"/>
            <ac:spMk id="2" creationId="{DD0B6389-2374-4677-B8BB-59410CCC32FD}"/>
          </ac:spMkLst>
        </pc:spChg>
        <pc:spChg chg="add mod">
          <ac:chgData name="Phoebe Alderman (2509820)" userId="S::2509820@student.uwtsd.ac.uk::59ccd944-eeed-4822-aa2a-514465ad226a" providerId="AD" clId="Web-{AFC20504-FD8D-98BF-D6A4-DCF29A8F8668}" dt="2025-12-27T13:59:15.627" v="1225" actId="20577"/>
          <ac:spMkLst>
            <pc:docMk/>
            <pc:sldMk cId="700209266" sldId="264"/>
            <ac:spMk id="23" creationId="{4D293294-F611-2D3B-993A-1FF9FA710043}"/>
          </ac:spMkLst>
        </pc:spChg>
      </pc:sldChg>
      <pc:sldChg chg="addSp delSp modSp">
        <pc:chgData name="Phoebe Alderman (2509820)" userId="S::2509820@student.uwtsd.ac.uk::59ccd944-eeed-4822-aa2a-514465ad226a" providerId="AD" clId="Web-{AFC20504-FD8D-98BF-D6A4-DCF29A8F8668}" dt="2025-12-27T13:36:11.933" v="812" actId="20577"/>
        <pc:sldMkLst>
          <pc:docMk/>
          <pc:sldMk cId="3396266754" sldId="269"/>
        </pc:sldMkLst>
        <pc:spChg chg="mod">
          <ac:chgData name="Phoebe Alderman (2509820)" userId="S::2509820@student.uwtsd.ac.uk::59ccd944-eeed-4822-aa2a-514465ad226a" providerId="AD" clId="Web-{AFC20504-FD8D-98BF-D6A4-DCF29A8F8668}" dt="2025-12-27T12:07:53.099" v="220" actId="20577"/>
          <ac:spMkLst>
            <pc:docMk/>
            <pc:sldMk cId="3396266754" sldId="269"/>
            <ac:spMk id="2" creationId="{27A6F7BB-30A8-4980-AD4A-2FB0B53FA6C9}"/>
          </ac:spMkLst>
        </pc:spChg>
        <pc:spChg chg="add mod">
          <ac:chgData name="Phoebe Alderman (2509820)" userId="S::2509820@student.uwtsd.ac.uk::59ccd944-eeed-4822-aa2a-514465ad226a" providerId="AD" clId="Web-{AFC20504-FD8D-98BF-D6A4-DCF29A8F8668}" dt="2025-12-27T12:57:28.431" v="630" actId="20577"/>
          <ac:spMkLst>
            <pc:docMk/>
            <pc:sldMk cId="3396266754" sldId="269"/>
            <ac:spMk id="6" creationId="{9EA6906B-3A76-28BE-5893-5C9C31E40EC7}"/>
          </ac:spMkLst>
        </pc:spChg>
        <pc:spChg chg="add mod">
          <ac:chgData name="Phoebe Alderman (2509820)" userId="S::2509820@student.uwtsd.ac.uk::59ccd944-eeed-4822-aa2a-514465ad226a" providerId="AD" clId="Web-{AFC20504-FD8D-98BF-D6A4-DCF29A8F8668}" dt="2025-12-27T12:57:42.540" v="674" actId="20577"/>
          <ac:spMkLst>
            <pc:docMk/>
            <pc:sldMk cId="3396266754" sldId="269"/>
            <ac:spMk id="10" creationId="{CE698A82-C268-085C-A462-3777B390A25F}"/>
          </ac:spMkLst>
        </pc:spChg>
        <pc:spChg chg="add mod">
          <ac:chgData name="Phoebe Alderman (2509820)" userId="S::2509820@student.uwtsd.ac.uk::59ccd944-eeed-4822-aa2a-514465ad226a" providerId="AD" clId="Web-{AFC20504-FD8D-98BF-D6A4-DCF29A8F8668}" dt="2025-12-27T12:57:32.134" v="643" actId="20577"/>
          <ac:spMkLst>
            <pc:docMk/>
            <pc:sldMk cId="3396266754" sldId="269"/>
            <ac:spMk id="20" creationId="{E20BF7AE-53EC-6263-4862-E5380B8EC584}"/>
          </ac:spMkLst>
        </pc:spChg>
        <pc:spChg chg="add mod">
          <ac:chgData name="Phoebe Alderman (2509820)" userId="S::2509820@student.uwtsd.ac.uk::59ccd944-eeed-4822-aa2a-514465ad226a" providerId="AD" clId="Web-{AFC20504-FD8D-98BF-D6A4-DCF29A8F8668}" dt="2025-12-27T12:57:30.259" v="636" actId="20577"/>
          <ac:spMkLst>
            <pc:docMk/>
            <pc:sldMk cId="3396266754" sldId="269"/>
            <ac:spMk id="26" creationId="{0CB6BAFB-C06C-DC95-FEF2-5EEB68EAF1F1}"/>
          </ac:spMkLst>
        </pc:spChg>
        <pc:spChg chg="add mod">
          <ac:chgData name="Phoebe Alderman (2509820)" userId="S::2509820@student.uwtsd.ac.uk::59ccd944-eeed-4822-aa2a-514465ad226a" providerId="AD" clId="Web-{AFC20504-FD8D-98BF-D6A4-DCF29A8F8668}" dt="2025-12-27T12:57:36.478" v="657" actId="20577"/>
          <ac:spMkLst>
            <pc:docMk/>
            <pc:sldMk cId="3396266754" sldId="269"/>
            <ac:spMk id="32" creationId="{082507EF-EF3D-2633-8A9B-30CD080FEBD6}"/>
          </ac:spMkLst>
        </pc:spChg>
        <pc:spChg chg="add mod">
          <ac:chgData name="Phoebe Alderman (2509820)" userId="S::2509820@student.uwtsd.ac.uk::59ccd944-eeed-4822-aa2a-514465ad226a" providerId="AD" clId="Web-{AFC20504-FD8D-98BF-D6A4-DCF29A8F8668}" dt="2025-12-27T12:57:33.837" v="649" actId="20577"/>
          <ac:spMkLst>
            <pc:docMk/>
            <pc:sldMk cId="3396266754" sldId="269"/>
            <ac:spMk id="34" creationId="{60F30482-0A90-6489-E5A8-15C95485E37A}"/>
          </ac:spMkLst>
        </pc:spChg>
        <pc:spChg chg="add mod">
          <ac:chgData name="Phoebe Alderman (2509820)" userId="S::2509820@student.uwtsd.ac.uk::59ccd944-eeed-4822-aa2a-514465ad226a" providerId="AD" clId="Web-{AFC20504-FD8D-98BF-D6A4-DCF29A8F8668}" dt="2025-12-27T12:57:40.899" v="668" actId="20577"/>
          <ac:spMkLst>
            <pc:docMk/>
            <pc:sldMk cId="3396266754" sldId="269"/>
            <ac:spMk id="40" creationId="{800E8CD4-69B5-4B82-C6C2-35E339AB34E9}"/>
          </ac:spMkLst>
        </pc:spChg>
        <pc:spChg chg="add mod">
          <ac:chgData name="Phoebe Alderman (2509820)" userId="S::2509820@student.uwtsd.ac.uk::59ccd944-eeed-4822-aa2a-514465ad226a" providerId="AD" clId="Web-{AFC20504-FD8D-98BF-D6A4-DCF29A8F8668}" dt="2025-12-27T12:57:38.321" v="661" actId="20577"/>
          <ac:spMkLst>
            <pc:docMk/>
            <pc:sldMk cId="3396266754" sldId="269"/>
            <ac:spMk id="42" creationId="{4A0C4A17-535D-75C8-BDA4-9D6E3676A9B6}"/>
          </ac:spMkLst>
        </pc:spChg>
        <pc:spChg chg="add mod">
          <ac:chgData name="Phoebe Alderman (2509820)" userId="S::2509820@student.uwtsd.ac.uk::59ccd944-eeed-4822-aa2a-514465ad226a" providerId="AD" clId="Web-{AFC20504-FD8D-98BF-D6A4-DCF29A8F8668}" dt="2025-12-27T12:57:24.884" v="628" actId="20577"/>
          <ac:spMkLst>
            <pc:docMk/>
            <pc:sldMk cId="3396266754" sldId="269"/>
            <ac:spMk id="46" creationId="{CFE3C710-5B61-9592-76A8-FA62C31634E8}"/>
          </ac:spMkLst>
        </pc:spChg>
        <pc:spChg chg="add mod">
          <ac:chgData name="Phoebe Alderman (2509820)" userId="S::2509820@student.uwtsd.ac.uk::59ccd944-eeed-4822-aa2a-514465ad226a" providerId="AD" clId="Web-{AFC20504-FD8D-98BF-D6A4-DCF29A8F8668}" dt="2025-12-27T12:57:22.931" v="623" actId="20577"/>
          <ac:spMkLst>
            <pc:docMk/>
            <pc:sldMk cId="3396266754" sldId="269"/>
            <ac:spMk id="48" creationId="{537C663C-CB2A-EBCD-301C-1AFB0F207CB9}"/>
          </ac:spMkLst>
        </pc:spChg>
        <pc:spChg chg="add mod">
          <ac:chgData name="Phoebe Alderman (2509820)" userId="S::2509820@student.uwtsd.ac.uk::59ccd944-eeed-4822-aa2a-514465ad226a" providerId="AD" clId="Web-{AFC20504-FD8D-98BF-D6A4-DCF29A8F8668}" dt="2025-12-27T12:57:21.196" v="618" actId="20577"/>
          <ac:spMkLst>
            <pc:docMk/>
            <pc:sldMk cId="3396266754" sldId="269"/>
            <ac:spMk id="52" creationId="{B86E4918-3128-02EC-4B88-40D7C1B743AA}"/>
          </ac:spMkLst>
        </pc:spChg>
        <pc:spChg chg="add mod">
          <ac:chgData name="Phoebe Alderman (2509820)" userId="S::2509820@student.uwtsd.ac.uk::59ccd944-eeed-4822-aa2a-514465ad226a" providerId="AD" clId="Web-{AFC20504-FD8D-98BF-D6A4-DCF29A8F8668}" dt="2025-12-27T12:57:19.274" v="613" actId="20577"/>
          <ac:spMkLst>
            <pc:docMk/>
            <pc:sldMk cId="3396266754" sldId="269"/>
            <ac:spMk id="54" creationId="{C6F81F86-44B6-A99A-92DA-98E13202A716}"/>
          </ac:spMkLst>
        </pc:spChg>
        <pc:spChg chg="add mod">
          <ac:chgData name="Phoebe Alderman (2509820)" userId="S::2509820@student.uwtsd.ac.uk::59ccd944-eeed-4822-aa2a-514465ad226a" providerId="AD" clId="Web-{AFC20504-FD8D-98BF-D6A4-DCF29A8F8668}" dt="2025-12-27T12:57:17.415" v="609" actId="20577"/>
          <ac:spMkLst>
            <pc:docMk/>
            <pc:sldMk cId="3396266754" sldId="269"/>
            <ac:spMk id="58" creationId="{48CB770F-9C1D-0636-691C-95F212BBD50B}"/>
          </ac:spMkLst>
        </pc:spChg>
        <pc:spChg chg="add mod">
          <ac:chgData name="Phoebe Alderman (2509820)" userId="S::2509820@student.uwtsd.ac.uk::59ccd944-eeed-4822-aa2a-514465ad226a" providerId="AD" clId="Web-{AFC20504-FD8D-98BF-D6A4-DCF29A8F8668}" dt="2025-12-27T12:57:15.649" v="604" actId="20577"/>
          <ac:spMkLst>
            <pc:docMk/>
            <pc:sldMk cId="3396266754" sldId="269"/>
            <ac:spMk id="60" creationId="{26C5C15E-FF6F-CC5C-B1F7-1B15231F2879}"/>
          </ac:spMkLst>
        </pc:spChg>
        <pc:spChg chg="add mod">
          <ac:chgData name="Phoebe Alderman (2509820)" userId="S::2509820@student.uwtsd.ac.uk::59ccd944-eeed-4822-aa2a-514465ad226a" providerId="AD" clId="Web-{AFC20504-FD8D-98BF-D6A4-DCF29A8F8668}" dt="2025-12-27T12:57:13.790" v="598" actId="20577"/>
          <ac:spMkLst>
            <pc:docMk/>
            <pc:sldMk cId="3396266754" sldId="269"/>
            <ac:spMk id="72" creationId="{F20C30D2-C27B-1B45-0F26-5757F8CC0497}"/>
          </ac:spMkLst>
        </pc:spChg>
        <pc:spChg chg="add mod">
          <ac:chgData name="Phoebe Alderman (2509820)" userId="S::2509820@student.uwtsd.ac.uk::59ccd944-eeed-4822-aa2a-514465ad226a" providerId="AD" clId="Web-{AFC20504-FD8D-98BF-D6A4-DCF29A8F8668}" dt="2025-12-27T12:57:10.368" v="593" actId="20577"/>
          <ac:spMkLst>
            <pc:docMk/>
            <pc:sldMk cId="3396266754" sldId="269"/>
            <ac:spMk id="74" creationId="{E1DF72FE-B529-FEAF-CF14-09BA802A151E}"/>
          </ac:spMkLst>
        </pc:spChg>
        <pc:spChg chg="add mod">
          <ac:chgData name="Phoebe Alderman (2509820)" userId="S::2509820@student.uwtsd.ac.uk::59ccd944-eeed-4822-aa2a-514465ad226a" providerId="AD" clId="Web-{AFC20504-FD8D-98BF-D6A4-DCF29A8F8668}" dt="2025-12-27T13:36:11.933" v="812" actId="20577"/>
          <ac:spMkLst>
            <pc:docMk/>
            <pc:sldMk cId="3396266754" sldId="269"/>
            <ac:spMk id="77" creationId="{E0EE0CA3-C735-8AC5-ECBF-F3167AD0FB60}"/>
          </ac:spMkLst>
        </pc:spChg>
      </pc:sldChg>
      <pc:sldChg chg="addSp delSp modSp">
        <pc:chgData name="Phoebe Alderman (2509820)" userId="S::2509820@student.uwtsd.ac.uk::59ccd944-eeed-4822-aa2a-514465ad226a" providerId="AD" clId="Web-{AFC20504-FD8D-98BF-D6A4-DCF29A8F8668}" dt="2025-12-27T14:19:22.135" v="1552" actId="20577"/>
        <pc:sldMkLst>
          <pc:docMk/>
          <pc:sldMk cId="932498405" sldId="270"/>
        </pc:sldMkLst>
        <pc:spChg chg="mod">
          <ac:chgData name="Phoebe Alderman (2509820)" userId="S::2509820@student.uwtsd.ac.uk::59ccd944-eeed-4822-aa2a-514465ad226a" providerId="AD" clId="Web-{AFC20504-FD8D-98BF-D6A4-DCF29A8F8668}" dt="2025-12-27T13:59:41.002" v="1230" actId="20577"/>
          <ac:spMkLst>
            <pc:docMk/>
            <pc:sldMk cId="932498405" sldId="270"/>
            <ac:spMk id="3" creationId="{C55E2E3E-148D-4BE4-88A4-447C4BC35E68}"/>
          </ac:spMkLst>
        </pc:spChg>
        <pc:spChg chg="add">
          <ac:chgData name="Phoebe Alderman (2509820)" userId="S::2509820@student.uwtsd.ac.uk::59ccd944-eeed-4822-aa2a-514465ad226a" providerId="AD" clId="Web-{AFC20504-FD8D-98BF-D6A4-DCF29A8F8668}" dt="2025-12-27T14:00:03.737" v="1231"/>
          <ac:spMkLst>
            <pc:docMk/>
            <pc:sldMk cId="932498405" sldId="270"/>
            <ac:spMk id="38" creationId="{1659F305-3CCB-EA76-BE07-81DE775E85E0}"/>
          </ac:spMkLst>
        </pc:spChg>
        <pc:spChg chg="add mod">
          <ac:chgData name="Phoebe Alderman (2509820)" userId="S::2509820@student.uwtsd.ac.uk::59ccd944-eeed-4822-aa2a-514465ad226a" providerId="AD" clId="Web-{AFC20504-FD8D-98BF-D6A4-DCF29A8F8668}" dt="2025-12-27T14:19:22.135" v="1552" actId="20577"/>
          <ac:spMkLst>
            <pc:docMk/>
            <pc:sldMk cId="932498405" sldId="270"/>
            <ac:spMk id="39" creationId="{5E0418D6-2624-AE68-F850-6417C55ABD9C}"/>
          </ac:spMkLst>
        </pc:spChg>
      </pc:sldChg>
      <pc:sldChg chg="addSp delSp modSp">
        <pc:chgData name="Phoebe Alderman (2509820)" userId="S::2509820@student.uwtsd.ac.uk::59ccd944-eeed-4822-aa2a-514465ad226a" providerId="AD" clId="Web-{AFC20504-FD8D-98BF-D6A4-DCF29A8F8668}" dt="2025-12-27T12:56:13.269" v="553" actId="20577"/>
        <pc:sldMkLst>
          <pc:docMk/>
          <pc:sldMk cId="3335690284" sldId="271"/>
        </pc:sldMkLst>
        <pc:spChg chg="mod">
          <ac:chgData name="Phoebe Alderman (2509820)" userId="S::2509820@student.uwtsd.ac.uk::59ccd944-eeed-4822-aa2a-514465ad226a" providerId="AD" clId="Web-{AFC20504-FD8D-98BF-D6A4-DCF29A8F8668}" dt="2025-12-27T12:07:45.396" v="218" actId="20577"/>
          <ac:spMkLst>
            <pc:docMk/>
            <pc:sldMk cId="3335690284" sldId="271"/>
            <ac:spMk id="2" creationId="{27A6F7BB-30A8-4980-AD4A-2FB0B53FA6C9}"/>
          </ac:spMkLst>
        </pc:spChg>
        <pc:spChg chg="add mod">
          <ac:chgData name="Phoebe Alderman (2509820)" userId="S::2509820@student.uwtsd.ac.uk::59ccd944-eeed-4822-aa2a-514465ad226a" providerId="AD" clId="Web-{AFC20504-FD8D-98BF-D6A4-DCF29A8F8668}" dt="2025-12-27T12:52:13.057" v="490" actId="20577"/>
          <ac:spMkLst>
            <pc:docMk/>
            <pc:sldMk cId="3335690284" sldId="271"/>
            <ac:spMk id="6" creationId="{F34F6F58-3ADC-52AC-DC8F-37651055EB77}"/>
          </ac:spMkLst>
        </pc:spChg>
        <pc:spChg chg="add mod">
          <ac:chgData name="Phoebe Alderman (2509820)" userId="S::2509820@student.uwtsd.ac.uk::59ccd944-eeed-4822-aa2a-514465ad226a" providerId="AD" clId="Web-{AFC20504-FD8D-98BF-D6A4-DCF29A8F8668}" dt="2025-12-27T12:52:09.917" v="487" actId="20577"/>
          <ac:spMkLst>
            <pc:docMk/>
            <pc:sldMk cId="3335690284" sldId="271"/>
            <ac:spMk id="8" creationId="{C55F6688-92A8-6206-F95E-83E650AF315F}"/>
          </ac:spMkLst>
        </pc:spChg>
        <pc:spChg chg="add mod">
          <ac:chgData name="Phoebe Alderman (2509820)" userId="S::2509820@student.uwtsd.ac.uk::59ccd944-eeed-4822-aa2a-514465ad226a" providerId="AD" clId="Web-{AFC20504-FD8D-98BF-D6A4-DCF29A8F8668}" dt="2025-12-27T12:51:51.088" v="476" actId="20577"/>
          <ac:spMkLst>
            <pc:docMk/>
            <pc:sldMk cId="3335690284" sldId="271"/>
            <ac:spMk id="12" creationId="{D7AB1F4E-2445-0E6C-9CC0-477B67A9670D}"/>
          </ac:spMkLst>
        </pc:spChg>
        <pc:spChg chg="add mod">
          <ac:chgData name="Phoebe Alderman (2509820)" userId="S::2509820@student.uwtsd.ac.uk::59ccd944-eeed-4822-aa2a-514465ad226a" providerId="AD" clId="Web-{AFC20504-FD8D-98BF-D6A4-DCF29A8F8668}" dt="2025-12-27T12:51:53.338" v="477" actId="20577"/>
          <ac:spMkLst>
            <pc:docMk/>
            <pc:sldMk cId="3335690284" sldId="271"/>
            <ac:spMk id="14" creationId="{3D099FFD-2ADD-89FC-3F79-8E61AB68EF58}"/>
          </ac:spMkLst>
        </pc:spChg>
        <pc:spChg chg="add mod">
          <ac:chgData name="Phoebe Alderman (2509820)" userId="S::2509820@student.uwtsd.ac.uk::59ccd944-eeed-4822-aa2a-514465ad226a" providerId="AD" clId="Web-{AFC20504-FD8D-98BF-D6A4-DCF29A8F8668}" dt="2025-12-27T12:52:07.276" v="486" actId="20577"/>
          <ac:spMkLst>
            <pc:docMk/>
            <pc:sldMk cId="3335690284" sldId="271"/>
            <ac:spMk id="18" creationId="{A6015EE7-BA9B-52AB-2EA2-13865AECB4F2}"/>
          </ac:spMkLst>
        </pc:spChg>
        <pc:spChg chg="add mod">
          <ac:chgData name="Phoebe Alderman (2509820)" userId="S::2509820@student.uwtsd.ac.uk::59ccd944-eeed-4822-aa2a-514465ad226a" providerId="AD" clId="Web-{AFC20504-FD8D-98BF-D6A4-DCF29A8F8668}" dt="2025-12-27T12:52:02.964" v="484" actId="20577"/>
          <ac:spMkLst>
            <pc:docMk/>
            <pc:sldMk cId="3335690284" sldId="271"/>
            <ac:spMk id="20" creationId="{2AAEF4FC-B7C2-82BC-03EC-67793BC939F0}"/>
          </ac:spMkLst>
        </pc:spChg>
        <pc:spChg chg="add mod">
          <ac:chgData name="Phoebe Alderman (2509820)" userId="S::2509820@student.uwtsd.ac.uk::59ccd944-eeed-4822-aa2a-514465ad226a" providerId="AD" clId="Web-{AFC20504-FD8D-98BF-D6A4-DCF29A8F8668}" dt="2025-12-27T12:52:00.448" v="483" actId="20577"/>
          <ac:spMkLst>
            <pc:docMk/>
            <pc:sldMk cId="3335690284" sldId="271"/>
            <ac:spMk id="24" creationId="{2D272946-5712-0817-CE46-52241D495DD7}"/>
          </ac:spMkLst>
        </pc:spChg>
        <pc:spChg chg="add mod">
          <ac:chgData name="Phoebe Alderman (2509820)" userId="S::2509820@student.uwtsd.ac.uk::59ccd944-eeed-4822-aa2a-514465ad226a" providerId="AD" clId="Web-{AFC20504-FD8D-98BF-D6A4-DCF29A8F8668}" dt="2025-12-27T12:51:55.901" v="478" actId="20577"/>
          <ac:spMkLst>
            <pc:docMk/>
            <pc:sldMk cId="3335690284" sldId="271"/>
            <ac:spMk id="26" creationId="{FEEDA1C9-1DFC-9B68-0054-FAF34E1B1A8D}"/>
          </ac:spMkLst>
        </pc:spChg>
        <pc:spChg chg="add mod">
          <ac:chgData name="Phoebe Alderman (2509820)" userId="S::2509820@student.uwtsd.ac.uk::59ccd944-eeed-4822-aa2a-514465ad226a" providerId="AD" clId="Web-{AFC20504-FD8D-98BF-D6A4-DCF29A8F8668}" dt="2025-12-27T12:53:41.512" v="497" actId="20577"/>
          <ac:spMkLst>
            <pc:docMk/>
            <pc:sldMk cId="3335690284" sldId="271"/>
            <ac:spMk id="29" creationId="{A23D1E4E-F7E7-58F7-4B82-411364C6FCB3}"/>
          </ac:spMkLst>
        </pc:spChg>
        <pc:spChg chg="add mod">
          <ac:chgData name="Phoebe Alderman (2509820)" userId="S::2509820@student.uwtsd.ac.uk::59ccd944-eeed-4822-aa2a-514465ad226a" providerId="AD" clId="Web-{AFC20504-FD8D-98BF-D6A4-DCF29A8F8668}" dt="2025-12-27T12:56:13.269" v="553" actId="20577"/>
          <ac:spMkLst>
            <pc:docMk/>
            <pc:sldMk cId="3335690284" sldId="271"/>
            <ac:spMk id="30" creationId="{79A82139-AE8C-4947-F45C-34B4D5DB0124}"/>
          </ac:spMkLst>
        </pc:spChg>
      </pc:sldChg>
      <pc:sldChg chg="modSp">
        <pc:chgData name="Phoebe Alderman (2509820)" userId="S::2509820@student.uwtsd.ac.uk::59ccd944-eeed-4822-aa2a-514465ad226a" providerId="AD" clId="Web-{AFC20504-FD8D-98BF-D6A4-DCF29A8F8668}" dt="2025-12-27T14:20:36.215" v="1559" actId="20577"/>
        <pc:sldMkLst>
          <pc:docMk/>
          <pc:sldMk cId="2639983765" sldId="273"/>
        </pc:sldMkLst>
        <pc:spChg chg="mod">
          <ac:chgData name="Phoebe Alderman (2509820)" userId="S::2509820@student.uwtsd.ac.uk::59ccd944-eeed-4822-aa2a-514465ad226a" providerId="AD" clId="Web-{AFC20504-FD8D-98BF-D6A4-DCF29A8F8668}" dt="2025-12-27T12:06:04.267" v="192" actId="20577"/>
          <ac:spMkLst>
            <pc:docMk/>
            <pc:sldMk cId="2639983765" sldId="273"/>
            <ac:spMk id="2" creationId="{33AF65A7-995A-9F45-891C-82D9B9D40801}"/>
          </ac:spMkLst>
        </pc:spChg>
        <pc:spChg chg="mod">
          <ac:chgData name="Phoebe Alderman (2509820)" userId="S::2509820@student.uwtsd.ac.uk::59ccd944-eeed-4822-aa2a-514465ad226a" providerId="AD" clId="Web-{AFC20504-FD8D-98BF-D6A4-DCF29A8F8668}" dt="2025-12-27T14:20:36.215" v="1559" actId="20577"/>
          <ac:spMkLst>
            <pc:docMk/>
            <pc:sldMk cId="2639983765" sldId="273"/>
            <ac:spMk id="7" creationId="{E178654B-08C9-4C41-8BEC-DFB72024586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82CC1C-2EFA-41CD-8EE1-D64C4317C93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9F3A9A9-5F67-4774-9AE0-18456713EA3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A956093-EDCF-4DD8-9AE7-E9C61FFE6CA3}" type="datetime1">
              <a:rPr lang="en-GB" smtClean="0"/>
              <a:t>02/01/2026</a:t>
            </a:fld>
            <a:endParaRPr lang="en-GB"/>
          </a:p>
        </p:txBody>
      </p:sp>
      <p:sp>
        <p:nvSpPr>
          <p:cNvPr id="4" name="Footer Placeholder 3">
            <a:extLst>
              <a:ext uri="{FF2B5EF4-FFF2-40B4-BE49-F238E27FC236}">
                <a16:creationId xmlns:a16="http://schemas.microsoft.com/office/drawing/2014/main" id="{A822A631-0269-4E45-A3DF-4FA7D06E902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069B2A7-A232-444D-B3CD-C3D1E5A8E24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F9F022-6C35-409F-B2A6-FFC7C9918F09}" type="slidenum">
              <a:rPr lang="en-GB" smtClean="0"/>
              <a:t>‹#›</a:t>
            </a:fld>
            <a:endParaRPr lang="en-GB"/>
          </a:p>
        </p:txBody>
      </p:sp>
    </p:spTree>
    <p:extLst>
      <p:ext uri="{BB962C8B-B14F-4D97-AF65-F5344CB8AC3E}">
        <p14:creationId xmlns:p14="http://schemas.microsoft.com/office/powerpoint/2010/main" val="23904997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08B472-568D-400E-87C6-085D0E89D1DB}" type="datetime1">
              <a:rPr lang="en-GB" noProof="0" smtClean="0"/>
              <a:pPr/>
              <a:t>02/01/2026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1169650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628770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2088828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940887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130672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3260955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989180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3901796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298240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3256174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EA09586C-5A81-443E-A8F0-7DBA8A56A402}" type="datetime1">
              <a:rPr lang="en-GB" noProof="0" smtClean="0"/>
              <a:t>02/01/2026</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fld id="{640C98F9-CB0E-4FA9-9591-FB0CE9CF7143}" type="datetime1">
              <a:rPr lang="en-GB" noProof="0" smtClean="0"/>
              <a:t>02/01/2026</a:t>
            </a:fld>
            <a:endParaRPr lang="en-GB" noProof="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fld id="{DEF7267A-46F7-4D2F-B4E6-AE992D5484B8}" type="datetime1">
              <a:rPr lang="en-GB" noProof="0" smtClean="0"/>
              <a:t>02/01/2026</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D016F812-AB39-4F48-B1E8-95605A3EF510}" type="datetime1">
              <a:rPr lang="en-GB" noProof="0" smtClean="0"/>
              <a:t>02/01/2026</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fld id="{82570B71-EA3C-4900-991E-6BBB6BBDE064}" type="datetime1">
              <a:rPr lang="en-GB" noProof="0" smtClean="0"/>
              <a:t>02/01/2026</a:t>
            </a:fld>
            <a:endParaRPr lang="en-GB" noProof="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fld id="{DADE8980-1565-4B47-9723-42A8A150F178}" type="datetime1">
              <a:rPr lang="en-GB" noProof="0" smtClean="0"/>
              <a:t>02/01/2026</a:t>
            </a:fld>
            <a:endParaRPr lang="en-GB" noProof="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fld id="{975CEC1F-EF25-4059-ABBA-8FEB7C2BFD5C}" type="datetime1">
              <a:rPr lang="en-GB" noProof="0" smtClean="0"/>
              <a:t>02/01/2026</a:t>
            </a:fld>
            <a:endParaRPr lang="en-GB" noProof="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726E9C68-1964-4A8A-9427-98F10662CAE8}" type="datetime1">
              <a:rPr lang="en-GB" noProof="0" smtClean="0"/>
              <a:t>02/01/2026</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046A679D-7D96-4BF4-98D0-1033E9142F9A}" type="datetime1">
              <a:rPr lang="en-GB" noProof="0" smtClean="0"/>
              <a:t>02/01/2026</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fld id="{496CE679-96C2-428D-9AAE-1AD24CC6A009}" type="datetime1">
              <a:rPr lang="en-GB" noProof="0" smtClean="0"/>
              <a:t>02/01/2026</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fld id="{0FAF51C5-1188-4161-A3AE-51B85A4E9234}" type="datetime1">
              <a:rPr lang="en-GB" noProof="0" smtClean="0"/>
              <a:t>02/01/2026</a:t>
            </a:fld>
            <a:endParaRPr lang="en-GB" noProof="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pressbooks.bccampus.ca/teachinginadigitalagev2/chapter/6-3-the-classroom-design-mode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hyperlink" Target="https://userscontent2.emaze.com/images/586d8f5d-efd2-4426-b28d-78deae3889cd/920ed036f0830589f82368cb59bbe2b0.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kr.pinterest.com/pin/57294238381725441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hyperlink" Target="https://lex.dk/Abraham_Maslow"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www.radians.com.ar/blog/?p=3277"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hyperlink" Target="https://www.telegraph.co.uk/news/2025/06/26/soft-discipline-school-behaviour-crisis/?msockid=3d546aaa273a63672fff7cd226cf627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en.wikipedia.org/wiki/Abraham_Maslow" TargetMode="External"/><Relationship Id="rId4" Type="http://schemas.openxmlformats.org/officeDocument/2006/relationships/hyperlink" Target="https://en.wikipedia.org/wiki/Carl_Rog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088745"/>
            <a:ext cx="6659902" cy="2566894"/>
          </a:xfrm>
        </p:spPr>
        <p:txBody>
          <a:bodyPr rtlCol="0"/>
          <a:lstStyle/>
          <a:p>
            <a:pPr algn="ctr"/>
            <a:r>
              <a:rPr lang="en-GB" b="0" i="1">
                <a:latin typeface="Lucida Calligraphy"/>
              </a:rPr>
              <a:t>Theorists in education</a:t>
            </a:r>
            <a:endParaRPr lang="en-US"/>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761405" y="4778656"/>
            <a:ext cx="9500507" cy="806675"/>
          </a:xfrm>
        </p:spPr>
        <p:txBody>
          <a:bodyPr vert="horz" lIns="91440" tIns="45720" rIns="91440" bIns="45720" rtlCol="0" anchor="t">
            <a:noAutofit/>
          </a:bodyPr>
          <a:lstStyle/>
          <a:p>
            <a:r>
              <a:rPr lang="en-GB" dirty="0"/>
              <a:t>Phoebe </a:t>
            </a:r>
            <a:r>
              <a:rPr lang="en-GB" dirty="0" err="1"/>
              <a:t>Alderma</a:t>
            </a:r>
            <a:r>
              <a:rPr lang="en-GB" dirty="0"/>
              <a:t>n</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b="0" i="1">
                <a:latin typeface="Lucida Calligraphy"/>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653923" cy="4574263"/>
          </a:xfrm>
        </p:spPr>
        <p:txBody>
          <a:bodyPr vert="horz" lIns="91440" tIns="45720" rIns="91440" bIns="45720" rtlCol="0" anchor="t">
            <a:noAutofit/>
          </a:bodyPr>
          <a:lstStyle/>
          <a:p>
            <a:pPr algn="ctr"/>
            <a:r>
              <a:rPr lang="en-GB" sz="2800" dirty="0">
                <a:latin typeface="Bookman Old Style"/>
              </a:rPr>
              <a:t>The way children and young people are educated and cared for has changed almost completely in recent times. This presentation will investigate the names that questioned traditional education, and how their humanist theorist ideas have changed the scene in classrooms worldwide</a:t>
            </a:r>
            <a:r>
              <a:rPr lang="en-GB" sz="2800" dirty="0"/>
              <a:t>.</a:t>
            </a:r>
            <a:endParaRPr lang="en-US" sz="2800"/>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r>
              <a:rPr lang="en-GB">
                <a:solidFill>
                  <a:srgbClr val="637183"/>
                </a:solidFill>
              </a:rPr>
              <a:t>Theorists in education</a:t>
            </a:r>
            <a:endParaRPr lang="en-US"/>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2</a:t>
            </a:fld>
            <a:endParaRPr lang="en-GB"/>
          </a:p>
        </p:txBody>
      </p:sp>
    </p:spTree>
    <p:extLst>
      <p:ext uri="{BB962C8B-B14F-4D97-AF65-F5344CB8AC3E}">
        <p14:creationId xmlns:p14="http://schemas.microsoft.com/office/powerpoint/2010/main" val="163979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349464" y="2597781"/>
            <a:ext cx="6245912" cy="1406101"/>
          </a:xfrm>
        </p:spPr>
        <p:txBody>
          <a:bodyPr vert="horz" lIns="91440" tIns="45720" rIns="91440" bIns="45720" rtlCol="0" anchor="t">
            <a:normAutofit fontScale="70000" lnSpcReduction="20000"/>
          </a:bodyPr>
          <a:lstStyle/>
          <a:p>
            <a:r>
              <a:rPr lang="en-GB"/>
              <a:t>In previous years, education was harsh, it was </a:t>
            </a:r>
            <a:r>
              <a:rPr lang="en-GB" dirty="0"/>
              <a:t>designed for the educator to have complete control. If students did not meet expectations or were disobedient, the student would face corporal punishment </a:t>
            </a:r>
          </a:p>
        </p:txBody>
      </p:sp>
      <p:sp>
        <p:nvSpPr>
          <p:cNvPr id="5" name="Title 4">
            <a:extLst>
              <a:ext uri="{FF2B5EF4-FFF2-40B4-BE49-F238E27FC236}">
                <a16:creationId xmlns:a16="http://schemas.microsoft.com/office/drawing/2014/main" id="{CB9F32FC-C11A-B272-F64A-EF8C8DA12CAA}"/>
              </a:ext>
            </a:extLst>
          </p:cNvPr>
          <p:cNvSpPr>
            <a:spLocks noGrp="1"/>
          </p:cNvSpPr>
          <p:nvPr>
            <p:ph type="ctrTitle"/>
          </p:nvPr>
        </p:nvSpPr>
        <p:spPr>
          <a:xfrm>
            <a:off x="618406" y="-677512"/>
            <a:ext cx="6245912" cy="2387600"/>
          </a:xfrm>
        </p:spPr>
        <p:txBody>
          <a:bodyPr/>
          <a:lstStyle/>
          <a:p>
            <a:r>
              <a:rPr lang="en-GB" b="0" i="1">
                <a:latin typeface="Lucida Calligraphy"/>
              </a:rPr>
              <a:t>History</a:t>
            </a:r>
          </a:p>
        </p:txBody>
      </p:sp>
      <p:pic>
        <p:nvPicPr>
          <p:cNvPr id="3" name="Picture 2" descr="A group of young girls in a classroom&#10;&#10;AI-generated content may be incorrect.">
            <a:extLst>
              <a:ext uri="{FF2B5EF4-FFF2-40B4-BE49-F238E27FC236}">
                <a16:creationId xmlns:a16="http://schemas.microsoft.com/office/drawing/2014/main" id="{93862D38-65EA-88B1-2871-27D657C8CA7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056529" y="3674708"/>
            <a:ext cx="4493560" cy="2825523"/>
          </a:xfrm>
          <a:prstGeom prst="rect">
            <a:avLst/>
          </a:prstGeom>
        </p:spPr>
      </p:pic>
      <p:sp>
        <p:nvSpPr>
          <p:cNvPr id="6" name="TextBox 5">
            <a:extLst>
              <a:ext uri="{FF2B5EF4-FFF2-40B4-BE49-F238E27FC236}">
                <a16:creationId xmlns:a16="http://schemas.microsoft.com/office/drawing/2014/main" id="{1F3845CF-7D1C-D354-82F2-D39A3EC7BF13}"/>
              </a:ext>
            </a:extLst>
          </p:cNvPr>
          <p:cNvSpPr txBox="1"/>
          <p:nvPr/>
        </p:nvSpPr>
        <p:spPr>
          <a:xfrm>
            <a:off x="4706469" y="6500812"/>
            <a:ext cx="4045325" cy="149413"/>
          </a:xfrm>
          <a:prstGeom prst="rect">
            <a:avLst/>
          </a:prstGeom>
        </p:spPr>
        <p:txBody>
          <a:bodyPr lIns="91440" tIns="45720" rIns="91440" bIns="45720" anchor="t">
            <a:noAutofit/>
          </a:bodyPr>
          <a:lstStyle/>
          <a:p>
            <a:r>
              <a:rPr lang="en-US" sz="1050" dirty="0" err="1"/>
              <a:t>ThePhoto</a:t>
            </a:r>
            <a:r>
              <a:rPr lang="en-US" sz="1050" dirty="0"/>
              <a:t> by </a:t>
            </a:r>
            <a:r>
              <a:rPr lang="en-US" sz="1050" dirty="0" err="1"/>
              <a:t>PhotoAuthor</a:t>
            </a:r>
            <a:r>
              <a:rPr lang="en-US" sz="1050" dirty="0"/>
              <a:t> is licensed under CCYYSA.</a:t>
            </a:r>
          </a:p>
        </p:txBody>
      </p:sp>
    </p:spTree>
    <p:extLst>
      <p:ext uri="{BB962C8B-B14F-4D97-AF65-F5344CB8AC3E}">
        <p14:creationId xmlns:p14="http://schemas.microsoft.com/office/powerpoint/2010/main" val="3446797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rtlCol="0"/>
          <a:lstStyle/>
          <a:p>
            <a:r>
              <a:rPr lang="en-GB" b="0" i="1">
                <a:latin typeface="Lucida Calligraphy"/>
              </a:rPr>
              <a:t>Why change?</a:t>
            </a:r>
            <a:endParaRPr lang="en-GB" b="0" i="1" dirty="0">
              <a:latin typeface="Lucida Calligraphy"/>
            </a:endParaRPr>
          </a:p>
        </p:txBody>
      </p:sp>
      <p:graphicFrame>
        <p:nvGraphicFramePr>
          <p:cNvPr id="4" name="Table 4">
            <a:extLst>
              <a:ext uri="{FF2B5EF4-FFF2-40B4-BE49-F238E27FC236}">
                <a16:creationId xmlns:a16="http://schemas.microsoft.com/office/drawing/2014/main" id="{403CD5FD-27C3-4342-BE41-F411CB8D6931}"/>
              </a:ext>
            </a:extLst>
          </p:cNvPr>
          <p:cNvGraphicFramePr>
            <a:graphicFrameLocks noGrp="1"/>
          </p:cNvGraphicFramePr>
          <p:nvPr>
            <p:ph idx="1"/>
            <p:extLst>
              <p:ext uri="{D42A27DB-BD31-4B8C-83A1-F6EECF244321}">
                <p14:modId xmlns:p14="http://schemas.microsoft.com/office/powerpoint/2010/main" val="3089082119"/>
              </p:ext>
            </p:extLst>
          </p:nvPr>
        </p:nvGraphicFramePr>
        <p:xfrm>
          <a:off x="0" y="-1"/>
          <a:ext cx="208280" cy="517368"/>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1689330750"/>
                    </a:ext>
                  </a:extLst>
                </a:gridCol>
              </a:tblGrid>
              <a:tr h="517368">
                <a:tc>
                  <a:txBody>
                    <a:bodyPr/>
                    <a:lstStyle/>
                    <a:p>
                      <a:pPr algn="ctr" rtl="0"/>
                      <a:endParaRPr lang="en-GB" b="1" noProof="0" dirty="0">
                        <a:latin typeface="Tenorite"/>
                      </a:endParaRPr>
                    </a:p>
                  </a:txBody>
                  <a:tcPr anchor="ctr">
                    <a:lnL w="12700" cmpd="sng">
                      <a:noFill/>
                    </a:lnL>
                    <a:lnR w="12700" cmpd="sng">
                      <a:noFill/>
                    </a:lnR>
                    <a:lnT w="12700" cmpd="sng">
                      <a:noFill/>
                    </a:lnT>
                    <a:lnB w="1270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79928716"/>
                  </a:ext>
                </a:extLst>
              </a:tr>
            </a:tbl>
          </a:graphicData>
        </a:graphic>
      </p:graphicFrame>
      <p:sp>
        <p:nvSpPr>
          <p:cNvPr id="5" name="Footer Placeholder 4">
            <a:extLst>
              <a:ext uri="{FF2B5EF4-FFF2-40B4-BE49-F238E27FC236}">
                <a16:creationId xmlns:a16="http://schemas.microsoft.com/office/drawing/2014/main" id="{0A79A912-225F-BE40-9F3E-0255524448CD}"/>
              </a:ext>
            </a:extLst>
          </p:cNvPr>
          <p:cNvSpPr>
            <a:spLocks noGrp="1"/>
          </p:cNvSpPr>
          <p:nvPr>
            <p:ph type="ftr" sz="quarter" idx="3"/>
          </p:nvPr>
        </p:nvSpPr>
        <p:spPr/>
        <p:txBody>
          <a:bodyPr rtlCol="0"/>
          <a:lstStyle/>
          <a:p>
            <a:r>
              <a:rPr lang="en-GB"/>
              <a:t>Theorists in education</a:t>
            </a:r>
            <a:endParaRPr lang="en-GB" dirty="0"/>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rtlCol="0"/>
          <a:lstStyle/>
          <a:p>
            <a:pPr rtl="0"/>
            <a:fld id="{294A09A9-5501-47C1-A89A-A340965A2BE2}" type="slidenum">
              <a:rPr lang="en-GB" smtClean="0"/>
              <a:pPr rtl="0"/>
              <a:t>4</a:t>
            </a:fld>
            <a:endParaRPr lang="en-GB"/>
          </a:p>
        </p:txBody>
      </p:sp>
      <p:sp>
        <p:nvSpPr>
          <p:cNvPr id="7" name="TextBox 6">
            <a:extLst>
              <a:ext uri="{FF2B5EF4-FFF2-40B4-BE49-F238E27FC236}">
                <a16:creationId xmlns:a16="http://schemas.microsoft.com/office/drawing/2014/main" id="{D0A9831F-C37E-3B15-1B33-A8AD7B8BD241}"/>
              </a:ext>
            </a:extLst>
          </p:cNvPr>
          <p:cNvSpPr txBox="1"/>
          <p:nvPr/>
        </p:nvSpPr>
        <p:spPr>
          <a:xfrm>
            <a:off x="574037" y="1778116"/>
            <a:ext cx="879257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Corporal punishment started to go out of fashion when schools and education facilities realised it was having the opposite effect </a:t>
            </a:r>
            <a:r>
              <a:rPr lang="en-GB" sz="2400"/>
              <a:t>that it was aiming for. Children were not learning as much as </a:t>
            </a:r>
            <a:r>
              <a:rPr lang="en-GB" sz="2400" dirty="0"/>
              <a:t>they could be if they were in a nurturing environment</a:t>
            </a:r>
          </a:p>
        </p:txBody>
      </p:sp>
      <p:pic>
        <p:nvPicPr>
          <p:cNvPr id="3" name="Picture 2" descr="A group of children in a classroom">
            <a:extLst>
              <a:ext uri="{FF2B5EF4-FFF2-40B4-BE49-F238E27FC236}">
                <a16:creationId xmlns:a16="http://schemas.microsoft.com/office/drawing/2014/main" id="{E2893607-FA7F-5781-7419-613D227DD2AA}"/>
              </a:ext>
            </a:extLst>
          </p:cNvPr>
          <p:cNvPicPr>
            <a:picLocks noChangeAspect="1"/>
          </p:cNvPicPr>
          <p:nvPr/>
        </p:nvPicPr>
        <p:blipFill>
          <a:blip r:embed="rId3"/>
          <a:stretch>
            <a:fillRect/>
          </a:stretch>
        </p:blipFill>
        <p:spPr>
          <a:xfrm>
            <a:off x="6716526" y="3341875"/>
            <a:ext cx="4866155" cy="2863664"/>
          </a:xfrm>
          <a:prstGeom prst="rect">
            <a:avLst/>
          </a:prstGeom>
        </p:spPr>
      </p:pic>
      <p:sp>
        <p:nvSpPr>
          <p:cNvPr id="8" name="TextBox 7">
            <a:extLst>
              <a:ext uri="{FF2B5EF4-FFF2-40B4-BE49-F238E27FC236}">
                <a16:creationId xmlns:a16="http://schemas.microsoft.com/office/drawing/2014/main" id="{5C254654-8352-D7BC-6E33-E4917EF21D66}"/>
              </a:ext>
            </a:extLst>
          </p:cNvPr>
          <p:cNvSpPr txBox="1"/>
          <p:nvPr/>
        </p:nvSpPr>
        <p:spPr>
          <a:xfrm>
            <a:off x="6692437" y="6286410"/>
            <a:ext cx="4928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Victorian cla</a:t>
            </a:r>
            <a:r>
              <a:rPr lang="en-GB" sz="1100"/>
              <a:t>ssroom -</a:t>
            </a:r>
            <a:r>
              <a:rPr lang="en-GB" sz="1100" dirty="0"/>
              <a:t> </a:t>
            </a:r>
            <a:r>
              <a:rPr lang="en-GB" sz="1100" dirty="0">
                <a:ea typeface="+mn-lt"/>
                <a:cs typeface="+mn-lt"/>
                <a:hlinkClick r:id="rId4"/>
              </a:rPr>
              <a:t>920ed036f0830589f82368cb59bbe2b0.jpg (1025×623)</a:t>
            </a:r>
            <a:endParaRPr lang="en-US" sz="1100">
              <a:ea typeface="+mn-lt"/>
              <a:cs typeface="+mn-lt"/>
            </a:endParaRPr>
          </a:p>
        </p:txBody>
      </p:sp>
      <p:pic>
        <p:nvPicPr>
          <p:cNvPr id="12" name="Picture 11" descr="Question Mark Why · Free image on Pixabay">
            <a:extLst>
              <a:ext uri="{FF2B5EF4-FFF2-40B4-BE49-F238E27FC236}">
                <a16:creationId xmlns:a16="http://schemas.microsoft.com/office/drawing/2014/main" id="{27141F94-3BEC-98E7-2EE1-30BDAEDF3450}"/>
              </a:ext>
            </a:extLst>
          </p:cNvPr>
          <p:cNvPicPr>
            <a:picLocks noChangeAspect="1"/>
          </p:cNvPicPr>
          <p:nvPr/>
        </p:nvPicPr>
        <p:blipFill>
          <a:blip r:embed="rId5"/>
          <a:stretch>
            <a:fillRect/>
          </a:stretch>
        </p:blipFill>
        <p:spPr>
          <a:xfrm>
            <a:off x="1263928" y="3213449"/>
            <a:ext cx="4382336" cy="3332967"/>
          </a:xfrm>
          <a:prstGeom prst="rect">
            <a:avLst/>
          </a:prstGeom>
        </p:spPr>
      </p:pic>
      <p:sp>
        <p:nvSpPr>
          <p:cNvPr id="13" name="TextBox 12">
            <a:extLst>
              <a:ext uri="{FF2B5EF4-FFF2-40B4-BE49-F238E27FC236}">
                <a16:creationId xmlns:a16="http://schemas.microsoft.com/office/drawing/2014/main" id="{DD262238-6A5A-8586-C28B-7968B75D0EB6}"/>
              </a:ext>
            </a:extLst>
          </p:cNvPr>
          <p:cNvSpPr txBox="1"/>
          <p:nvPr/>
        </p:nvSpPr>
        <p:spPr>
          <a:xfrm>
            <a:off x="1673234" y="6470737"/>
            <a:ext cx="330047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ea typeface="+mn-lt"/>
                <a:cs typeface="+mn-lt"/>
              </a:rPr>
              <a:t>Question Mark Why · Free image on </a:t>
            </a:r>
            <a:r>
              <a:rPr lang="en-GB" sz="1050" dirty="0" err="1">
                <a:ea typeface="+mn-lt"/>
                <a:cs typeface="+mn-lt"/>
              </a:rPr>
              <a:t>Pixabay</a:t>
            </a:r>
            <a:endParaRPr lang="en-US" sz="1050" dirty="0" err="1"/>
          </a:p>
        </p:txBody>
      </p:sp>
    </p:spTree>
    <p:extLst>
      <p:ext uri="{BB962C8B-B14F-4D97-AF65-F5344CB8AC3E}">
        <p14:creationId xmlns:p14="http://schemas.microsoft.com/office/powerpoint/2010/main" val="421291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761800" y="762001"/>
            <a:ext cx="5334197" cy="1708242"/>
          </a:xfrm>
        </p:spPr>
        <p:txBody>
          <a:bodyPr vert="horz" lIns="91440" tIns="45720" rIns="91440" bIns="45720" rtlCol="0" anchor="ctr">
            <a:normAutofit/>
          </a:bodyPr>
          <a:lstStyle/>
          <a:p>
            <a:pPr algn="l">
              <a:lnSpc>
                <a:spcPct val="90000"/>
              </a:lnSpc>
            </a:pPr>
            <a:r>
              <a:rPr lang="en-US" sz="4800" i="1">
                <a:solidFill>
                  <a:schemeClr val="tx1"/>
                </a:solidFill>
                <a:latin typeface="Lucida Calligraphy"/>
              </a:rPr>
              <a:t>Carl Rogers</a:t>
            </a:r>
          </a:p>
        </p:txBody>
      </p:sp>
      <p:sp>
        <p:nvSpPr>
          <p:cNvPr id="7" name="Text Placeholder 6">
            <a:extLst>
              <a:ext uri="{FF2B5EF4-FFF2-40B4-BE49-F238E27FC236}">
                <a16:creationId xmlns:a16="http://schemas.microsoft.com/office/drawing/2014/main" id="{E178654B-08C9-4C41-8BEC-DFB720245862}"/>
              </a:ext>
            </a:extLst>
          </p:cNvPr>
          <p:cNvSpPr>
            <a:spLocks noGrp="1"/>
          </p:cNvSpPr>
          <p:nvPr>
            <p:ph type="body" sz="quarter" idx="14"/>
          </p:nvPr>
        </p:nvSpPr>
        <p:spPr>
          <a:xfrm>
            <a:off x="761800" y="2470244"/>
            <a:ext cx="5334197" cy="3769835"/>
          </a:xfrm>
        </p:spPr>
        <p:txBody>
          <a:bodyPr vert="horz" lIns="91440" tIns="45720" rIns="91440" bIns="45720" rtlCol="0" anchor="ctr">
            <a:normAutofit lnSpcReduction="10000"/>
          </a:bodyPr>
          <a:lstStyle/>
          <a:p>
            <a:pPr algn="l"/>
            <a:r>
              <a:rPr lang="en-US" dirty="0">
                <a:solidFill>
                  <a:schemeClr val="tx1"/>
                </a:solidFill>
              </a:rPr>
              <a:t>Carl Rogers was a humanist theorist Born in 1902, Illinois, USA. Rogers just came up with the theory of </a:t>
            </a:r>
          </a:p>
          <a:p>
            <a:pPr indent="-228600" algn="l">
              <a:buFont typeface="Arial" panose="020B0604020202020204" pitchFamily="34" charset="0"/>
              <a:buChar char="•"/>
            </a:pPr>
            <a:endParaRPr lang="en-US">
              <a:solidFill>
                <a:schemeClr val="tx1"/>
              </a:solidFill>
            </a:endParaRPr>
          </a:p>
          <a:p>
            <a:pPr algn="l"/>
            <a:r>
              <a:rPr lang="en-US" sz="3200" b="1">
                <a:solidFill>
                  <a:schemeClr val="tx1"/>
                </a:solidFill>
                <a:latin typeface="Lucida Calligraphy"/>
              </a:rPr>
              <a:t>unconditional positive regard</a:t>
            </a:r>
            <a:r>
              <a:rPr lang="en-US" sz="3200" b="1" dirty="0">
                <a:solidFill>
                  <a:schemeClr val="tx1"/>
                </a:solidFill>
                <a:latin typeface="Lucida Calligraphy"/>
              </a:rPr>
              <a:t> </a:t>
            </a:r>
          </a:p>
          <a:p>
            <a:pPr indent="-228600" algn="l">
              <a:buFont typeface="Arial" panose="020B0604020202020204" pitchFamily="34" charset="0"/>
              <a:buChar char="•"/>
            </a:pPr>
            <a:endParaRPr lang="en-US">
              <a:solidFill>
                <a:schemeClr val="tx1"/>
              </a:solidFill>
            </a:endParaRPr>
          </a:p>
          <a:p>
            <a:pPr algn="l"/>
            <a:r>
              <a:rPr lang="en-US" dirty="0">
                <a:solidFill>
                  <a:schemeClr val="tx1"/>
                </a:solidFill>
              </a:rPr>
              <a:t>this meant that children would be supported for anything that they did or wanted to do provided that it was safe and would aid their development</a:t>
            </a:r>
          </a:p>
          <a:p>
            <a:pPr indent="-228600" algn="l">
              <a:buFont typeface="Arial" panose="020B0604020202020204" pitchFamily="34" charset="0"/>
              <a:buChar char="•"/>
            </a:pPr>
            <a:endParaRPr lang="en-US">
              <a:solidFill>
                <a:schemeClr val="tx1"/>
              </a:solidFill>
            </a:endParaRPr>
          </a:p>
        </p:txBody>
      </p:sp>
      <p:sp>
        <p:nvSpPr>
          <p:cNvPr id="4" name="Footer Placeholder 3">
            <a:extLst>
              <a:ext uri="{FF2B5EF4-FFF2-40B4-BE49-F238E27FC236}">
                <a16:creationId xmlns:a16="http://schemas.microsoft.com/office/drawing/2014/main" id="{6E4EA976-8646-0143-BA18-8675E6FA5EB7}"/>
              </a:ext>
            </a:extLst>
          </p:cNvPr>
          <p:cNvSpPr>
            <a:spLocks noGrp="1"/>
          </p:cNvSpPr>
          <p:nvPr>
            <p:ph type="ftr" sz="quarter" idx="11"/>
          </p:nvPr>
        </p:nvSpPr>
        <p:spPr>
          <a:xfrm>
            <a:off x="3131672" y="6356350"/>
            <a:ext cx="3293034" cy="365125"/>
          </a:xfrm>
        </p:spPr>
        <p:txBody>
          <a:bodyPr vert="horz" lIns="91440" tIns="45720" rIns="91440" bIns="45720" rtlCol="0" anchor="ctr">
            <a:normAutofit/>
          </a:bodyPr>
          <a:lstStyle/>
          <a:p>
            <a:pPr algn="r">
              <a:spcAft>
                <a:spcPts val="600"/>
              </a:spcAft>
              <a:defRPr/>
            </a:pPr>
            <a:r>
              <a:rPr lang="en-GB">
                <a:solidFill>
                  <a:srgbClr val="637183"/>
                </a:solidFill>
                <a:latin typeface="Tenorite"/>
                <a:ea typeface="Calibri"/>
                <a:cs typeface="Calibri"/>
              </a:rPr>
              <a:t>Theorists in education</a:t>
            </a:r>
            <a:endParaRPr lang="en-US"/>
          </a:p>
        </p:txBody>
      </p:sp>
      <p:pic>
        <p:nvPicPr>
          <p:cNvPr id="3" name="Picture 2" descr="Carl Rogers Carl Rogers hizo hincapié en el potencial humano y tuvo una ...">
            <a:extLst>
              <a:ext uri="{FF2B5EF4-FFF2-40B4-BE49-F238E27FC236}">
                <a16:creationId xmlns:a16="http://schemas.microsoft.com/office/drawing/2014/main" id="{72724CC3-72B0-D375-DFBF-29F3C395F357}"/>
              </a:ext>
            </a:extLst>
          </p:cNvPr>
          <p:cNvPicPr>
            <a:picLocks noChangeAspect="1"/>
          </p:cNvPicPr>
          <p:nvPr/>
        </p:nvPicPr>
        <p:blipFill>
          <a:blip r:embed="rId3"/>
          <a:srcRect r="1" b="8896"/>
          <a:stretch>
            <a:fillRect/>
          </a:stretch>
        </p:blipFill>
        <p:spPr>
          <a:xfrm>
            <a:off x="6857797" y="320"/>
            <a:ext cx="5334204" cy="6868886"/>
          </a:xfrm>
          <a:prstGeom prst="rect">
            <a:avLst/>
          </a:prstGeom>
          <a:effectLst>
            <a:outerShdw blurRad="127000" dist="50800" dir="10800000" sx="99000" sy="99000" algn="r" rotWithShape="0">
              <a:prstClr val="black">
                <a:alpha val="40000"/>
              </a:prstClr>
            </a:outerShdw>
          </a:effectLst>
        </p:spPr>
      </p:pic>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a:xfrm>
            <a:off x="10167869" y="6356350"/>
            <a:ext cx="1768425" cy="365125"/>
          </a:xfrm>
        </p:spPr>
        <p:txBody>
          <a:bodyPr vert="horz" lIns="91440" tIns="45720" rIns="91440" bIns="45720" rtlCol="0" anchor="ctr">
            <a:normAutofit/>
          </a:bodyPr>
          <a:lstStyle/>
          <a:p>
            <a:pPr>
              <a:spcAft>
                <a:spcPts val="600"/>
              </a:spcAft>
              <a:defRPr/>
            </a:pPr>
            <a:fld id="{294A09A9-5501-47C1-A89A-A340965A2BE2}" type="slidenum">
              <a:rPr lang="en-US">
                <a:solidFill>
                  <a:srgbClr val="FFFFFF"/>
                </a:solidFill>
                <a:latin typeface="Calibri" panose="020F0502020204030204"/>
              </a:rPr>
              <a:pPr>
                <a:spcAft>
                  <a:spcPts val="600"/>
                </a:spcAft>
                <a:defRPr/>
              </a:pPr>
              <a:t>5</a:t>
            </a:fld>
            <a:endParaRPr lang="en-US">
              <a:solidFill>
                <a:srgbClr val="FFFFFF"/>
              </a:solidFill>
              <a:latin typeface="Calibri" panose="020F0502020204030204"/>
            </a:endParaRPr>
          </a:p>
        </p:txBody>
      </p:sp>
      <p:sp>
        <p:nvSpPr>
          <p:cNvPr id="6" name="TextBox 5">
            <a:extLst>
              <a:ext uri="{FF2B5EF4-FFF2-40B4-BE49-F238E27FC236}">
                <a16:creationId xmlns:a16="http://schemas.microsoft.com/office/drawing/2014/main" id="{1AB04A21-C4D4-7B58-6396-1DFCAC9A9D72}"/>
              </a:ext>
            </a:extLst>
          </p:cNvPr>
          <p:cNvSpPr txBox="1"/>
          <p:nvPr/>
        </p:nvSpPr>
        <p:spPr>
          <a:xfrm>
            <a:off x="10171708" y="6611303"/>
            <a:ext cx="383625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solidFill>
                  <a:schemeClr val="bg1"/>
                </a:solidFill>
              </a:rPr>
              <a:t>Carl Rogers image -</a:t>
            </a:r>
            <a:r>
              <a:rPr lang="en-GB" sz="1050" dirty="0">
                <a:solidFill>
                  <a:schemeClr val="bg1"/>
                </a:solidFill>
                <a:ea typeface="+mn-lt"/>
                <a:cs typeface="+mn-lt"/>
                <a:hlinkClick r:id="rId4">
                  <a:extLst>
                    <a:ext uri="{A12FA001-AC4F-418D-AE19-62706E023703}">
                      <ahyp:hlinkClr xmlns:ahyp="http://schemas.microsoft.com/office/drawing/2018/hyperlinkcolor" val="tx"/>
                    </a:ext>
                  </a:extLst>
                </a:hlinkClick>
              </a:rPr>
              <a:t>Carl Rogers</a:t>
            </a:r>
            <a:endParaRPr lang="en-GB" sz="1050">
              <a:solidFill>
                <a:schemeClr val="bg1"/>
              </a:solidFill>
              <a:hlinkClick r:id="">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639983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750430" y="381000"/>
            <a:ext cx="8401624" cy="1325563"/>
          </a:xfrm>
        </p:spPr>
        <p:txBody>
          <a:bodyPr rtlCol="0"/>
          <a:lstStyle/>
          <a:p>
            <a:r>
              <a:rPr lang="en-GB" b="0" i="1">
                <a:latin typeface="Lucida Calligraphy"/>
              </a:rPr>
              <a:t>Abraham Maslow</a:t>
            </a:r>
          </a:p>
        </p:txBody>
      </p:sp>
      <p:sp>
        <p:nvSpPr>
          <p:cNvPr id="4" name="Footer Placeholder 3">
            <a:extLst>
              <a:ext uri="{FF2B5EF4-FFF2-40B4-BE49-F238E27FC236}">
                <a16:creationId xmlns:a16="http://schemas.microsoft.com/office/drawing/2014/main" id="{BCF90246-DFB2-A340-AADC-E85D28C31B3E}"/>
              </a:ext>
            </a:extLst>
          </p:cNvPr>
          <p:cNvSpPr>
            <a:spLocks noGrp="1"/>
          </p:cNvSpPr>
          <p:nvPr>
            <p:ph type="ftr" sz="quarter" idx="11"/>
          </p:nvPr>
        </p:nvSpPr>
        <p:spPr>
          <a:xfrm>
            <a:off x="2871106" y="6356350"/>
            <a:ext cx="4114800" cy="365125"/>
          </a:xfrm>
        </p:spPr>
        <p:txBody>
          <a:bodyPr rtlCol="0"/>
          <a:lstStyle/>
          <a:p>
            <a:r>
              <a:rPr lang="en-GB"/>
              <a:t>Theorists in education</a:t>
            </a:r>
            <a:endParaRPr lang="en-US"/>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8332334" y="6356350"/>
            <a:ext cx="1167495" cy="365125"/>
          </a:xfrm>
        </p:spPr>
        <p:txBody>
          <a:bodyPr rtlCol="0"/>
          <a:lstStyle/>
          <a:p>
            <a:pPr rtl="0"/>
            <a:fld id="{294A09A9-5501-47C1-A89A-A340965A2BE2}" type="slidenum">
              <a:rPr lang="en-GB" smtClean="0"/>
              <a:pPr rtl="0"/>
              <a:t>6</a:t>
            </a:fld>
            <a:endParaRPr lang="en-GB"/>
          </a:p>
        </p:txBody>
      </p:sp>
      <p:sp>
        <p:nvSpPr>
          <p:cNvPr id="6" name="Text Placeholder 5">
            <a:extLst>
              <a:ext uri="{FF2B5EF4-FFF2-40B4-BE49-F238E27FC236}">
                <a16:creationId xmlns:a16="http://schemas.microsoft.com/office/drawing/2014/main" id="{F34F6F58-3ADC-52AC-DC8F-37651055EB77}"/>
              </a:ext>
            </a:extLst>
          </p:cNvPr>
          <p:cNvSpPr>
            <a:spLocks noGrp="1"/>
          </p:cNvSpPr>
          <p:nvPr>
            <p:ph type="body" sz="quarter" idx="24"/>
          </p:nvPr>
        </p:nvSpPr>
        <p:spPr/>
        <p:txBody>
          <a:bodyPr vert="horz" lIns="0" tIns="0" rIns="0" bIns="0" rtlCol="0" anchor="t">
            <a:noAutofit/>
          </a:bodyPr>
          <a:lstStyle/>
          <a:p>
            <a:r>
              <a:rPr lang="en-GB"/>
              <a:t>    </a:t>
            </a:r>
          </a:p>
        </p:txBody>
      </p:sp>
      <p:sp>
        <p:nvSpPr>
          <p:cNvPr id="8" name="Text Placeholder 7">
            <a:extLst>
              <a:ext uri="{FF2B5EF4-FFF2-40B4-BE49-F238E27FC236}">
                <a16:creationId xmlns:a16="http://schemas.microsoft.com/office/drawing/2014/main" id="{C55F6688-92A8-6206-F95E-83E650AF315F}"/>
              </a:ext>
            </a:extLst>
          </p:cNvPr>
          <p:cNvSpPr>
            <a:spLocks noGrp="1"/>
          </p:cNvSpPr>
          <p:nvPr>
            <p:ph type="body" sz="quarter" idx="23"/>
          </p:nvPr>
        </p:nvSpPr>
        <p:spPr/>
        <p:txBody>
          <a:bodyPr/>
          <a:lstStyle/>
          <a:p>
            <a:r>
              <a:rPr lang="en-GB"/>
              <a:t>     </a:t>
            </a:r>
          </a:p>
        </p:txBody>
      </p:sp>
      <p:sp>
        <p:nvSpPr>
          <p:cNvPr id="12" name="Text Placeholder 11">
            <a:extLst>
              <a:ext uri="{FF2B5EF4-FFF2-40B4-BE49-F238E27FC236}">
                <a16:creationId xmlns:a16="http://schemas.microsoft.com/office/drawing/2014/main" id="{D7AB1F4E-2445-0E6C-9CC0-477B67A9670D}"/>
              </a:ext>
            </a:extLst>
          </p:cNvPr>
          <p:cNvSpPr>
            <a:spLocks noGrp="1"/>
          </p:cNvSpPr>
          <p:nvPr>
            <p:ph type="body" sz="quarter" idx="22"/>
          </p:nvPr>
        </p:nvSpPr>
        <p:spPr/>
        <p:txBody>
          <a:bodyPr vert="horz" lIns="0" tIns="0" rIns="0" bIns="0" rtlCol="0" anchor="t">
            <a:noAutofit/>
          </a:bodyPr>
          <a:lstStyle/>
          <a:p>
            <a:r>
              <a:rPr lang="en-GB"/>
              <a:t>  </a:t>
            </a:r>
          </a:p>
        </p:txBody>
      </p:sp>
      <p:sp>
        <p:nvSpPr>
          <p:cNvPr id="14" name="Text Placeholder 13">
            <a:extLst>
              <a:ext uri="{FF2B5EF4-FFF2-40B4-BE49-F238E27FC236}">
                <a16:creationId xmlns:a16="http://schemas.microsoft.com/office/drawing/2014/main" id="{3D099FFD-2ADD-89FC-3F79-8E61AB68EF58}"/>
              </a:ext>
            </a:extLst>
          </p:cNvPr>
          <p:cNvSpPr>
            <a:spLocks noGrp="1"/>
          </p:cNvSpPr>
          <p:nvPr>
            <p:ph type="body" sz="quarter" idx="21"/>
          </p:nvPr>
        </p:nvSpPr>
        <p:spPr/>
        <p:txBody>
          <a:bodyPr/>
          <a:lstStyle/>
          <a:p>
            <a:r>
              <a:rPr lang="en-GB"/>
              <a:t>  </a:t>
            </a:r>
          </a:p>
        </p:txBody>
      </p:sp>
      <p:sp>
        <p:nvSpPr>
          <p:cNvPr id="18" name="Text Placeholder 17">
            <a:extLst>
              <a:ext uri="{FF2B5EF4-FFF2-40B4-BE49-F238E27FC236}">
                <a16:creationId xmlns:a16="http://schemas.microsoft.com/office/drawing/2014/main" id="{A6015EE7-BA9B-52AB-2EA2-13865AECB4F2}"/>
              </a:ext>
            </a:extLst>
          </p:cNvPr>
          <p:cNvSpPr>
            <a:spLocks noGrp="1"/>
          </p:cNvSpPr>
          <p:nvPr>
            <p:ph type="body" sz="quarter" idx="20"/>
          </p:nvPr>
        </p:nvSpPr>
        <p:spPr/>
        <p:txBody>
          <a:bodyPr vert="horz" lIns="0" tIns="0" rIns="0" bIns="0" rtlCol="0" anchor="t">
            <a:noAutofit/>
          </a:bodyPr>
          <a:lstStyle/>
          <a:p>
            <a:r>
              <a:rPr lang="en-GB"/>
              <a:t>    </a:t>
            </a:r>
          </a:p>
        </p:txBody>
      </p:sp>
      <p:sp>
        <p:nvSpPr>
          <p:cNvPr id="20" name="Text Placeholder 19">
            <a:extLst>
              <a:ext uri="{FF2B5EF4-FFF2-40B4-BE49-F238E27FC236}">
                <a16:creationId xmlns:a16="http://schemas.microsoft.com/office/drawing/2014/main" id="{2AAEF4FC-B7C2-82BC-03EC-67793BC939F0}"/>
              </a:ext>
            </a:extLst>
          </p:cNvPr>
          <p:cNvSpPr>
            <a:spLocks noGrp="1"/>
          </p:cNvSpPr>
          <p:nvPr>
            <p:ph type="body" sz="quarter" idx="19"/>
          </p:nvPr>
        </p:nvSpPr>
        <p:spPr/>
        <p:txBody>
          <a:bodyPr/>
          <a:lstStyle/>
          <a:p>
            <a:r>
              <a:rPr lang="en-GB"/>
              <a:t>    </a:t>
            </a:r>
          </a:p>
        </p:txBody>
      </p:sp>
      <p:sp>
        <p:nvSpPr>
          <p:cNvPr id="24" name="Text Placeholder 23">
            <a:extLst>
              <a:ext uri="{FF2B5EF4-FFF2-40B4-BE49-F238E27FC236}">
                <a16:creationId xmlns:a16="http://schemas.microsoft.com/office/drawing/2014/main" id="{2D272946-5712-0817-CE46-52241D495DD7}"/>
              </a:ext>
            </a:extLst>
          </p:cNvPr>
          <p:cNvSpPr>
            <a:spLocks noGrp="1"/>
          </p:cNvSpPr>
          <p:nvPr>
            <p:ph type="body" sz="quarter" idx="18"/>
          </p:nvPr>
        </p:nvSpPr>
        <p:spPr/>
        <p:txBody>
          <a:bodyPr vert="horz" lIns="0" tIns="0" rIns="0" bIns="0" rtlCol="0" anchor="t">
            <a:noAutofit/>
          </a:bodyPr>
          <a:lstStyle/>
          <a:p>
            <a:r>
              <a:rPr lang="en-GB" dirty="0"/>
              <a:t>    </a:t>
            </a:r>
          </a:p>
        </p:txBody>
      </p:sp>
      <p:sp>
        <p:nvSpPr>
          <p:cNvPr id="26" name="Text Placeholder 25">
            <a:extLst>
              <a:ext uri="{FF2B5EF4-FFF2-40B4-BE49-F238E27FC236}">
                <a16:creationId xmlns:a16="http://schemas.microsoft.com/office/drawing/2014/main" id="{FEEDA1C9-1DFC-9B68-0054-FAF34E1B1A8D}"/>
              </a:ext>
            </a:extLst>
          </p:cNvPr>
          <p:cNvSpPr>
            <a:spLocks noGrp="1"/>
          </p:cNvSpPr>
          <p:nvPr>
            <p:ph type="body" sz="quarter" idx="17"/>
          </p:nvPr>
        </p:nvSpPr>
        <p:spPr/>
        <p:txBody>
          <a:bodyPr/>
          <a:lstStyle/>
          <a:p>
            <a:r>
              <a:rPr lang="en-GB"/>
              <a:t>  </a:t>
            </a:r>
          </a:p>
        </p:txBody>
      </p:sp>
      <p:sp>
        <p:nvSpPr>
          <p:cNvPr id="29" name="TextBox 28">
            <a:extLst>
              <a:ext uri="{FF2B5EF4-FFF2-40B4-BE49-F238E27FC236}">
                <a16:creationId xmlns:a16="http://schemas.microsoft.com/office/drawing/2014/main" id="{A23D1E4E-F7E7-58F7-4B82-411364C6FCB3}"/>
              </a:ext>
            </a:extLst>
          </p:cNvPr>
          <p:cNvSpPr txBox="1"/>
          <p:nvPr/>
        </p:nvSpPr>
        <p:spPr>
          <a:xfrm>
            <a:off x="518033" y="1946127"/>
            <a:ext cx="83165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400" dirty="0"/>
          </a:p>
        </p:txBody>
      </p:sp>
      <p:sp>
        <p:nvSpPr>
          <p:cNvPr id="30" name="TextBox 29">
            <a:extLst>
              <a:ext uri="{FF2B5EF4-FFF2-40B4-BE49-F238E27FC236}">
                <a16:creationId xmlns:a16="http://schemas.microsoft.com/office/drawing/2014/main" id="{79A82139-AE8C-4947-F45C-34B4D5DB0124}"/>
              </a:ext>
            </a:extLst>
          </p:cNvPr>
          <p:cNvSpPr txBox="1"/>
          <p:nvPr/>
        </p:nvSpPr>
        <p:spPr>
          <a:xfrm>
            <a:off x="-487727" y="1808809"/>
            <a:ext cx="796652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Abraham Maslow was another humanist theorist,</a:t>
            </a:r>
            <a:endParaRPr lang="en-US"/>
          </a:p>
          <a:p>
            <a:pPr algn="ctr"/>
            <a:r>
              <a:rPr lang="en-GB" sz="2400"/>
              <a:t> he was born in 1908 in </a:t>
            </a:r>
            <a:r>
              <a:rPr lang="en-GB" sz="2400" dirty="0"/>
              <a:t>Brooklyn, USA. he is best</a:t>
            </a:r>
            <a:endParaRPr lang="en-US" dirty="0"/>
          </a:p>
          <a:p>
            <a:pPr algn="ctr"/>
            <a:r>
              <a:rPr lang="en-GB" sz="2400"/>
              <a:t> known for having created </a:t>
            </a:r>
            <a:endParaRPr lang="en-US"/>
          </a:p>
          <a:p>
            <a:pPr algn="ctr"/>
            <a:r>
              <a:rPr lang="en-GB" sz="3200" i="1">
                <a:latin typeface="Lucida Calligraphy"/>
              </a:rPr>
              <a:t>Maslow's</a:t>
            </a:r>
            <a:endParaRPr lang="en-US" sz="3200" i="1">
              <a:latin typeface="Lucida Calligraphy"/>
            </a:endParaRPr>
          </a:p>
          <a:p>
            <a:pPr algn="ctr"/>
            <a:r>
              <a:rPr lang="en-GB" sz="4000" b="1">
                <a:latin typeface="Lucida Calligraphy"/>
              </a:rPr>
              <a:t> hierarchy of needs</a:t>
            </a:r>
          </a:p>
          <a:p>
            <a:pPr algn="ctr"/>
            <a:endParaRPr lang="en-GB" sz="2400" dirty="0"/>
          </a:p>
          <a:p>
            <a:pPr algn="ctr"/>
            <a:r>
              <a:rPr lang="en-GB" sz="2400" dirty="0"/>
              <a:t> a pyramid structure that demonstrates how children </a:t>
            </a:r>
            <a:endParaRPr lang="en-GB"/>
          </a:p>
          <a:p>
            <a:pPr algn="ctr"/>
            <a:r>
              <a:rPr lang="en-GB" sz="2400" dirty="0"/>
              <a:t>and </a:t>
            </a:r>
            <a:r>
              <a:rPr lang="en-GB" sz="2400"/>
              <a:t>young people's needs cannot be achieved until</a:t>
            </a:r>
            <a:endParaRPr lang="en-GB"/>
          </a:p>
          <a:p>
            <a:pPr algn="ctr"/>
            <a:r>
              <a:rPr lang="en-GB" sz="2400" dirty="0"/>
              <a:t> their lower level needs such as physiological </a:t>
            </a:r>
            <a:endParaRPr lang="en-GB"/>
          </a:p>
          <a:p>
            <a:pPr algn="ctr"/>
            <a:r>
              <a:rPr lang="en-GB" sz="2400"/>
              <a:t>needs have </a:t>
            </a:r>
            <a:r>
              <a:rPr lang="en-GB" sz="2400" dirty="0"/>
              <a:t>been met</a:t>
            </a:r>
            <a:endParaRPr lang="en-GB"/>
          </a:p>
        </p:txBody>
      </p:sp>
      <p:pic>
        <p:nvPicPr>
          <p:cNvPr id="3" name="Picture 2" descr="Abraham Maslow - Amerikansk personlighedspsykolog - Lex">
            <a:extLst>
              <a:ext uri="{FF2B5EF4-FFF2-40B4-BE49-F238E27FC236}">
                <a16:creationId xmlns:a16="http://schemas.microsoft.com/office/drawing/2014/main" id="{A623BAB7-86B8-1670-3136-71426102CA63}"/>
              </a:ext>
            </a:extLst>
          </p:cNvPr>
          <p:cNvPicPr>
            <a:picLocks noChangeAspect="1"/>
          </p:cNvPicPr>
          <p:nvPr/>
        </p:nvPicPr>
        <p:blipFill>
          <a:blip r:embed="rId3"/>
          <a:stretch>
            <a:fillRect/>
          </a:stretch>
        </p:blipFill>
        <p:spPr>
          <a:xfrm>
            <a:off x="7170361" y="0"/>
            <a:ext cx="5336804" cy="6858002"/>
          </a:xfrm>
          <a:prstGeom prst="rect">
            <a:avLst/>
          </a:prstGeom>
        </p:spPr>
      </p:pic>
      <p:sp>
        <p:nvSpPr>
          <p:cNvPr id="7" name="TextBox 6">
            <a:extLst>
              <a:ext uri="{FF2B5EF4-FFF2-40B4-BE49-F238E27FC236}">
                <a16:creationId xmlns:a16="http://schemas.microsoft.com/office/drawing/2014/main" id="{43CEA8D4-8DC9-B3DE-157E-591DBDC85CA8}"/>
              </a:ext>
            </a:extLst>
          </p:cNvPr>
          <p:cNvSpPr txBox="1"/>
          <p:nvPr/>
        </p:nvSpPr>
        <p:spPr>
          <a:xfrm>
            <a:off x="7165918" y="257645"/>
            <a:ext cx="5231214"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solidFill>
                  <a:schemeClr val="bg1"/>
                </a:solidFill>
              </a:rPr>
              <a:t>Abraham Maslow image -</a:t>
            </a:r>
            <a:r>
              <a:rPr lang="en-GB" sz="1050" dirty="0">
                <a:solidFill>
                  <a:schemeClr val="bg1"/>
                </a:solidFill>
                <a:ea typeface="+mn-lt"/>
                <a:cs typeface="+mn-lt"/>
                <a:hlinkClick r:id="rId4">
                  <a:extLst>
                    <a:ext uri="{A12FA001-AC4F-418D-AE19-62706E023703}">
                      <ahyp:hlinkClr xmlns:ahyp="http://schemas.microsoft.com/office/drawing/2018/hyperlinkcolor" val="tx"/>
                    </a:ext>
                  </a:extLst>
                </a:hlinkClick>
              </a:rPr>
              <a:t>Abraham Maslow - </a:t>
            </a:r>
            <a:r>
              <a:rPr lang="en-GB" sz="1050" dirty="0" err="1">
                <a:solidFill>
                  <a:schemeClr val="bg1"/>
                </a:solidFill>
                <a:ea typeface="+mn-lt"/>
                <a:cs typeface="+mn-lt"/>
                <a:hlinkClick r:id="rId4">
                  <a:extLst>
                    <a:ext uri="{A12FA001-AC4F-418D-AE19-62706E023703}">
                      <ahyp:hlinkClr xmlns:ahyp="http://schemas.microsoft.com/office/drawing/2018/hyperlinkcolor" val="tx"/>
                    </a:ext>
                  </a:extLst>
                </a:hlinkClick>
              </a:rPr>
              <a:t>Amerikansk</a:t>
            </a:r>
            <a:r>
              <a:rPr lang="en-GB" sz="1050" dirty="0">
                <a:solidFill>
                  <a:schemeClr val="bg1"/>
                </a:solidFill>
                <a:ea typeface="+mn-lt"/>
                <a:cs typeface="+mn-lt"/>
                <a:hlinkClick r:id="rId4">
                  <a:extLst>
                    <a:ext uri="{A12FA001-AC4F-418D-AE19-62706E023703}">
                      <ahyp:hlinkClr xmlns:ahyp="http://schemas.microsoft.com/office/drawing/2018/hyperlinkcolor" val="tx"/>
                    </a:ext>
                  </a:extLst>
                </a:hlinkClick>
              </a:rPr>
              <a:t> </a:t>
            </a:r>
            <a:r>
              <a:rPr lang="en-GB" sz="1050" dirty="0" err="1">
                <a:solidFill>
                  <a:schemeClr val="bg1"/>
                </a:solidFill>
                <a:ea typeface="+mn-lt"/>
                <a:cs typeface="+mn-lt"/>
                <a:hlinkClick r:id="rId4">
                  <a:extLst>
                    <a:ext uri="{A12FA001-AC4F-418D-AE19-62706E023703}">
                      <ahyp:hlinkClr xmlns:ahyp="http://schemas.microsoft.com/office/drawing/2018/hyperlinkcolor" val="tx"/>
                    </a:ext>
                  </a:extLst>
                </a:hlinkClick>
              </a:rPr>
              <a:t>personlighedspsykolog</a:t>
            </a:r>
            <a:r>
              <a:rPr lang="en-GB" sz="1050" dirty="0">
                <a:solidFill>
                  <a:schemeClr val="bg1"/>
                </a:solidFill>
                <a:ea typeface="+mn-lt"/>
                <a:cs typeface="+mn-lt"/>
                <a:hlinkClick r:id="rId4">
                  <a:extLst>
                    <a:ext uri="{A12FA001-AC4F-418D-AE19-62706E023703}">
                      <ahyp:hlinkClr xmlns:ahyp="http://schemas.microsoft.com/office/drawing/2018/hyperlinkcolor" val="tx"/>
                    </a:ext>
                  </a:extLst>
                </a:hlinkClick>
              </a:rPr>
              <a:t> - Lex</a:t>
            </a:r>
            <a:endParaRPr lang="en-GB" sz="1050">
              <a:solidFill>
                <a:schemeClr val="bg1"/>
              </a:solidFill>
              <a:hlinkClick r:id="rId4">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33569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750430" y="381000"/>
            <a:ext cx="10678142" cy="1325563"/>
          </a:xfrm>
        </p:spPr>
        <p:txBody>
          <a:bodyPr rtlCol="0"/>
          <a:lstStyle/>
          <a:p>
            <a:pPr rtl="0"/>
            <a:r>
              <a:rPr lang="en-GB" b="0" i="1">
                <a:latin typeface="Lucida Calligraphy"/>
              </a:rPr>
              <a:t>When?</a:t>
            </a:r>
            <a:endParaRPr lang="en-GB" b="0" i="1" dirty="0">
              <a:latin typeface="Lucida Calligraphy"/>
            </a:endParaRPr>
          </a:p>
        </p:txBody>
      </p:sp>
      <p:sp>
        <p:nvSpPr>
          <p:cNvPr id="4" name="Footer Placeholder 3">
            <a:extLst>
              <a:ext uri="{FF2B5EF4-FFF2-40B4-BE49-F238E27FC236}">
                <a16:creationId xmlns:a16="http://schemas.microsoft.com/office/drawing/2014/main" id="{E9CE3E8F-3700-FE42-BA65-89071D20A786}"/>
              </a:ext>
            </a:extLst>
          </p:cNvPr>
          <p:cNvSpPr>
            <a:spLocks noGrp="1"/>
          </p:cNvSpPr>
          <p:nvPr>
            <p:ph type="ftr" sz="quarter" idx="26"/>
          </p:nvPr>
        </p:nvSpPr>
        <p:spPr>
          <a:xfrm>
            <a:off x="4038600" y="6356350"/>
            <a:ext cx="4114800" cy="365125"/>
          </a:xfrm>
        </p:spPr>
        <p:txBody>
          <a:bodyPr rtlCol="0"/>
          <a:lstStyle/>
          <a:p>
            <a:r>
              <a:rPr lang="en-GB"/>
              <a:t>Theorists in education</a:t>
            </a:r>
            <a:endParaRPr lang="en-US"/>
          </a:p>
        </p:txBody>
      </p:sp>
      <p:sp>
        <p:nvSpPr>
          <p:cNvPr id="5" name="Slide Number Placeholder 4">
            <a:extLst>
              <a:ext uri="{FF2B5EF4-FFF2-40B4-BE49-F238E27FC236}">
                <a16:creationId xmlns:a16="http://schemas.microsoft.com/office/drawing/2014/main" id="{352A2850-23AF-A249-8907-5DAF2E2D2269}"/>
              </a:ext>
            </a:extLst>
          </p:cNvPr>
          <p:cNvSpPr>
            <a:spLocks noGrp="1"/>
          </p:cNvSpPr>
          <p:nvPr>
            <p:ph type="sldNum" sz="quarter" idx="27"/>
          </p:nvPr>
        </p:nvSpPr>
        <p:spPr>
          <a:xfrm>
            <a:off x="9067800" y="6356350"/>
            <a:ext cx="2743200" cy="365125"/>
          </a:xfrm>
        </p:spPr>
        <p:txBody>
          <a:bodyPr rtlCol="0"/>
          <a:lstStyle/>
          <a:p>
            <a:pPr rtl="0"/>
            <a:fld id="{294A09A9-5501-47C1-A89A-A340965A2BE2}" type="slidenum">
              <a:rPr lang="en-GB" smtClean="0"/>
              <a:pPr rtl="0"/>
              <a:t>7</a:t>
            </a:fld>
            <a:endParaRPr lang="en-GB"/>
          </a:p>
        </p:txBody>
      </p:sp>
      <p:sp>
        <p:nvSpPr>
          <p:cNvPr id="6" name="Text Placeholder 5">
            <a:extLst>
              <a:ext uri="{FF2B5EF4-FFF2-40B4-BE49-F238E27FC236}">
                <a16:creationId xmlns:a16="http://schemas.microsoft.com/office/drawing/2014/main" id="{9EA6906B-3A76-28BE-5893-5C9C31E40EC7}"/>
              </a:ext>
            </a:extLst>
          </p:cNvPr>
          <p:cNvSpPr>
            <a:spLocks noGrp="1"/>
          </p:cNvSpPr>
          <p:nvPr>
            <p:ph type="body" sz="quarter" idx="48"/>
          </p:nvPr>
        </p:nvSpPr>
        <p:spPr/>
        <p:txBody>
          <a:bodyPr vert="horz" lIns="0" tIns="0" rIns="0" bIns="0" rtlCol="0" anchor="t">
            <a:noAutofit/>
          </a:bodyPr>
          <a:lstStyle/>
          <a:p>
            <a:r>
              <a:rPr lang="en-GB"/>
              <a:t>                    </a:t>
            </a:r>
          </a:p>
        </p:txBody>
      </p:sp>
      <p:sp>
        <p:nvSpPr>
          <p:cNvPr id="10" name="Text Placeholder 9">
            <a:extLst>
              <a:ext uri="{FF2B5EF4-FFF2-40B4-BE49-F238E27FC236}">
                <a16:creationId xmlns:a16="http://schemas.microsoft.com/office/drawing/2014/main" id="{CE698A82-C268-085C-A462-3777B390A25F}"/>
              </a:ext>
            </a:extLst>
          </p:cNvPr>
          <p:cNvSpPr>
            <a:spLocks noGrp="1"/>
          </p:cNvSpPr>
          <p:nvPr>
            <p:ph type="body" sz="quarter" idx="47"/>
          </p:nvPr>
        </p:nvSpPr>
        <p:spPr/>
        <p:txBody>
          <a:bodyPr/>
          <a:lstStyle/>
          <a:p>
            <a:r>
              <a:rPr lang="en-GB" dirty="0"/>
              <a:t>                </a:t>
            </a:r>
          </a:p>
        </p:txBody>
      </p:sp>
      <p:sp>
        <p:nvSpPr>
          <p:cNvPr id="20" name="Text Placeholder 19">
            <a:extLst>
              <a:ext uri="{FF2B5EF4-FFF2-40B4-BE49-F238E27FC236}">
                <a16:creationId xmlns:a16="http://schemas.microsoft.com/office/drawing/2014/main" id="{E20BF7AE-53EC-6263-4862-E5380B8EC584}"/>
              </a:ext>
            </a:extLst>
          </p:cNvPr>
          <p:cNvSpPr>
            <a:spLocks noGrp="1"/>
          </p:cNvSpPr>
          <p:nvPr>
            <p:ph type="body" sz="quarter" idx="45"/>
          </p:nvPr>
        </p:nvSpPr>
        <p:spPr/>
        <p:txBody>
          <a:bodyPr vert="horz" lIns="0" tIns="0" rIns="0" bIns="0" rtlCol="0" anchor="t">
            <a:noAutofit/>
          </a:bodyPr>
          <a:lstStyle/>
          <a:p>
            <a:r>
              <a:rPr lang="en-GB" dirty="0"/>
              <a:t>                       </a:t>
            </a:r>
          </a:p>
        </p:txBody>
      </p:sp>
      <p:sp>
        <p:nvSpPr>
          <p:cNvPr id="26" name="Text Placeholder 25">
            <a:extLst>
              <a:ext uri="{FF2B5EF4-FFF2-40B4-BE49-F238E27FC236}">
                <a16:creationId xmlns:a16="http://schemas.microsoft.com/office/drawing/2014/main" id="{0CB6BAFB-C06C-DC95-FEF2-5EEB68EAF1F1}"/>
              </a:ext>
            </a:extLst>
          </p:cNvPr>
          <p:cNvSpPr>
            <a:spLocks noGrp="1"/>
          </p:cNvSpPr>
          <p:nvPr>
            <p:ph type="body" sz="quarter" idx="44"/>
          </p:nvPr>
        </p:nvSpPr>
        <p:spPr/>
        <p:txBody>
          <a:bodyPr/>
          <a:lstStyle/>
          <a:p>
            <a:r>
              <a:rPr lang="en-GB" dirty="0"/>
              <a:t>                    </a:t>
            </a:r>
          </a:p>
        </p:txBody>
      </p:sp>
      <p:sp>
        <p:nvSpPr>
          <p:cNvPr id="32" name="Text Placeholder 31">
            <a:extLst>
              <a:ext uri="{FF2B5EF4-FFF2-40B4-BE49-F238E27FC236}">
                <a16:creationId xmlns:a16="http://schemas.microsoft.com/office/drawing/2014/main" id="{082507EF-EF3D-2633-8A9B-30CD080FEBD6}"/>
              </a:ext>
            </a:extLst>
          </p:cNvPr>
          <p:cNvSpPr>
            <a:spLocks noGrp="1"/>
          </p:cNvSpPr>
          <p:nvPr>
            <p:ph type="body" sz="quarter" idx="42"/>
          </p:nvPr>
        </p:nvSpPr>
        <p:spPr/>
        <p:txBody>
          <a:bodyPr vert="horz" lIns="0" tIns="0" rIns="0" bIns="0" rtlCol="0" anchor="t">
            <a:noAutofit/>
          </a:bodyPr>
          <a:lstStyle/>
          <a:p>
            <a:r>
              <a:rPr lang="en-GB" dirty="0"/>
              <a:t>                            </a:t>
            </a:r>
          </a:p>
        </p:txBody>
      </p:sp>
      <p:sp>
        <p:nvSpPr>
          <p:cNvPr id="34" name="Text Placeholder 33">
            <a:extLst>
              <a:ext uri="{FF2B5EF4-FFF2-40B4-BE49-F238E27FC236}">
                <a16:creationId xmlns:a16="http://schemas.microsoft.com/office/drawing/2014/main" id="{60F30482-0A90-6489-E5A8-15C95485E37A}"/>
              </a:ext>
            </a:extLst>
          </p:cNvPr>
          <p:cNvSpPr>
            <a:spLocks noGrp="1"/>
          </p:cNvSpPr>
          <p:nvPr>
            <p:ph type="body" sz="quarter" idx="41"/>
          </p:nvPr>
        </p:nvSpPr>
        <p:spPr/>
        <p:txBody>
          <a:bodyPr/>
          <a:lstStyle/>
          <a:p>
            <a:r>
              <a:rPr lang="en-GB" dirty="0"/>
              <a:t>                         </a:t>
            </a:r>
          </a:p>
        </p:txBody>
      </p:sp>
      <p:sp>
        <p:nvSpPr>
          <p:cNvPr id="40" name="Text Placeholder 39">
            <a:extLst>
              <a:ext uri="{FF2B5EF4-FFF2-40B4-BE49-F238E27FC236}">
                <a16:creationId xmlns:a16="http://schemas.microsoft.com/office/drawing/2014/main" id="{800E8CD4-69B5-4B82-C6C2-35E339AB34E9}"/>
              </a:ext>
            </a:extLst>
          </p:cNvPr>
          <p:cNvSpPr>
            <a:spLocks noGrp="1"/>
          </p:cNvSpPr>
          <p:nvPr>
            <p:ph type="body" sz="quarter" idx="39"/>
          </p:nvPr>
        </p:nvSpPr>
        <p:spPr/>
        <p:txBody>
          <a:bodyPr vert="horz" lIns="0" tIns="0" rIns="0" bIns="0" rtlCol="0" anchor="t">
            <a:noAutofit/>
          </a:bodyPr>
          <a:lstStyle/>
          <a:p>
            <a:r>
              <a:rPr lang="en-GB" dirty="0"/>
              <a:t>                        </a:t>
            </a:r>
          </a:p>
        </p:txBody>
      </p:sp>
      <p:sp>
        <p:nvSpPr>
          <p:cNvPr id="42" name="Text Placeholder 41">
            <a:extLst>
              <a:ext uri="{FF2B5EF4-FFF2-40B4-BE49-F238E27FC236}">
                <a16:creationId xmlns:a16="http://schemas.microsoft.com/office/drawing/2014/main" id="{4A0C4A17-535D-75C8-BDA4-9D6E3676A9B6}"/>
              </a:ext>
            </a:extLst>
          </p:cNvPr>
          <p:cNvSpPr>
            <a:spLocks noGrp="1"/>
          </p:cNvSpPr>
          <p:nvPr>
            <p:ph type="body" sz="quarter" idx="38"/>
          </p:nvPr>
        </p:nvSpPr>
        <p:spPr/>
        <p:txBody>
          <a:bodyPr/>
          <a:lstStyle/>
          <a:p>
            <a:r>
              <a:rPr lang="en-GB" dirty="0"/>
              <a:t>                   </a:t>
            </a:r>
          </a:p>
        </p:txBody>
      </p:sp>
      <p:sp>
        <p:nvSpPr>
          <p:cNvPr id="46" name="Text Placeholder 45">
            <a:extLst>
              <a:ext uri="{FF2B5EF4-FFF2-40B4-BE49-F238E27FC236}">
                <a16:creationId xmlns:a16="http://schemas.microsoft.com/office/drawing/2014/main" id="{CFE3C710-5B61-9592-76A8-FA62C31634E8}"/>
              </a:ext>
            </a:extLst>
          </p:cNvPr>
          <p:cNvSpPr>
            <a:spLocks noGrp="1"/>
          </p:cNvSpPr>
          <p:nvPr>
            <p:ph type="body" sz="quarter" idx="36"/>
          </p:nvPr>
        </p:nvSpPr>
        <p:spPr/>
        <p:txBody>
          <a:bodyPr vert="horz" lIns="0" tIns="0" rIns="0" bIns="0" rtlCol="0" anchor="t">
            <a:noAutofit/>
          </a:bodyPr>
          <a:lstStyle/>
          <a:p>
            <a:r>
              <a:rPr lang="en-GB" dirty="0"/>
              <a:t>              </a:t>
            </a:r>
          </a:p>
        </p:txBody>
      </p:sp>
      <p:sp>
        <p:nvSpPr>
          <p:cNvPr id="48" name="Text Placeholder 47">
            <a:extLst>
              <a:ext uri="{FF2B5EF4-FFF2-40B4-BE49-F238E27FC236}">
                <a16:creationId xmlns:a16="http://schemas.microsoft.com/office/drawing/2014/main" id="{537C663C-CB2A-EBCD-301C-1AFB0F207CB9}"/>
              </a:ext>
            </a:extLst>
          </p:cNvPr>
          <p:cNvSpPr>
            <a:spLocks noGrp="1"/>
          </p:cNvSpPr>
          <p:nvPr>
            <p:ph type="body" sz="quarter" idx="35"/>
          </p:nvPr>
        </p:nvSpPr>
        <p:spPr/>
        <p:txBody>
          <a:bodyPr/>
          <a:lstStyle/>
          <a:p>
            <a:r>
              <a:rPr lang="en-GB" dirty="0"/>
              <a:t>             </a:t>
            </a:r>
          </a:p>
        </p:txBody>
      </p:sp>
      <p:sp>
        <p:nvSpPr>
          <p:cNvPr id="52" name="Text Placeholder 51">
            <a:extLst>
              <a:ext uri="{FF2B5EF4-FFF2-40B4-BE49-F238E27FC236}">
                <a16:creationId xmlns:a16="http://schemas.microsoft.com/office/drawing/2014/main" id="{B86E4918-3128-02EC-4B88-40D7C1B743AA}"/>
              </a:ext>
            </a:extLst>
          </p:cNvPr>
          <p:cNvSpPr>
            <a:spLocks noGrp="1"/>
          </p:cNvSpPr>
          <p:nvPr>
            <p:ph type="body" sz="quarter" idx="33"/>
          </p:nvPr>
        </p:nvSpPr>
        <p:spPr/>
        <p:txBody>
          <a:bodyPr vert="horz" lIns="0" tIns="0" rIns="0" bIns="0" rtlCol="0" anchor="t">
            <a:noAutofit/>
          </a:bodyPr>
          <a:lstStyle/>
          <a:p>
            <a:r>
              <a:rPr lang="en-GB" dirty="0"/>
              <a:t>               </a:t>
            </a:r>
          </a:p>
        </p:txBody>
      </p:sp>
      <p:sp>
        <p:nvSpPr>
          <p:cNvPr id="54" name="Text Placeholder 53">
            <a:extLst>
              <a:ext uri="{FF2B5EF4-FFF2-40B4-BE49-F238E27FC236}">
                <a16:creationId xmlns:a16="http://schemas.microsoft.com/office/drawing/2014/main" id="{C6F81F86-44B6-A99A-92DA-98E13202A716}"/>
              </a:ext>
            </a:extLst>
          </p:cNvPr>
          <p:cNvSpPr>
            <a:spLocks noGrp="1"/>
          </p:cNvSpPr>
          <p:nvPr>
            <p:ph type="body" sz="quarter" idx="32"/>
          </p:nvPr>
        </p:nvSpPr>
        <p:spPr/>
        <p:txBody>
          <a:bodyPr/>
          <a:lstStyle/>
          <a:p>
            <a:r>
              <a:rPr lang="en-GB" dirty="0"/>
              <a:t>            </a:t>
            </a:r>
          </a:p>
        </p:txBody>
      </p:sp>
      <p:sp>
        <p:nvSpPr>
          <p:cNvPr id="58" name="Text Placeholder 57">
            <a:extLst>
              <a:ext uri="{FF2B5EF4-FFF2-40B4-BE49-F238E27FC236}">
                <a16:creationId xmlns:a16="http://schemas.microsoft.com/office/drawing/2014/main" id="{48CB770F-9C1D-0636-691C-95F212BBD50B}"/>
              </a:ext>
            </a:extLst>
          </p:cNvPr>
          <p:cNvSpPr>
            <a:spLocks noGrp="1"/>
          </p:cNvSpPr>
          <p:nvPr>
            <p:ph type="body" sz="quarter" idx="30"/>
          </p:nvPr>
        </p:nvSpPr>
        <p:spPr/>
        <p:txBody>
          <a:bodyPr vert="horz" lIns="0" tIns="0" rIns="0" bIns="0" rtlCol="0" anchor="t">
            <a:noAutofit/>
          </a:bodyPr>
          <a:lstStyle/>
          <a:p>
            <a:r>
              <a:rPr lang="en-GB" dirty="0"/>
              <a:t>               </a:t>
            </a:r>
          </a:p>
        </p:txBody>
      </p:sp>
      <p:sp>
        <p:nvSpPr>
          <p:cNvPr id="60" name="Text Placeholder 59">
            <a:extLst>
              <a:ext uri="{FF2B5EF4-FFF2-40B4-BE49-F238E27FC236}">
                <a16:creationId xmlns:a16="http://schemas.microsoft.com/office/drawing/2014/main" id="{26C5C15E-FF6F-CC5C-B1F7-1B15231F2879}"/>
              </a:ext>
            </a:extLst>
          </p:cNvPr>
          <p:cNvSpPr>
            <a:spLocks noGrp="1"/>
          </p:cNvSpPr>
          <p:nvPr>
            <p:ph type="body" sz="quarter" idx="29"/>
          </p:nvPr>
        </p:nvSpPr>
        <p:spPr/>
        <p:txBody>
          <a:bodyPr/>
          <a:lstStyle/>
          <a:p>
            <a:r>
              <a:rPr lang="en-GB" dirty="0"/>
              <a:t>              </a:t>
            </a:r>
          </a:p>
        </p:txBody>
      </p:sp>
      <p:sp>
        <p:nvSpPr>
          <p:cNvPr id="72" name="Text Placeholder 71">
            <a:extLst>
              <a:ext uri="{FF2B5EF4-FFF2-40B4-BE49-F238E27FC236}">
                <a16:creationId xmlns:a16="http://schemas.microsoft.com/office/drawing/2014/main" id="{F20C30D2-C27B-1B45-0F26-5757F8CC0497}"/>
              </a:ext>
            </a:extLst>
          </p:cNvPr>
          <p:cNvSpPr>
            <a:spLocks noGrp="1"/>
          </p:cNvSpPr>
          <p:nvPr>
            <p:ph type="body" sz="quarter" idx="18"/>
          </p:nvPr>
        </p:nvSpPr>
        <p:spPr/>
        <p:txBody>
          <a:bodyPr vert="horz" lIns="0" tIns="0" rIns="0" bIns="0" rtlCol="0" anchor="t">
            <a:noAutofit/>
          </a:bodyPr>
          <a:lstStyle/>
          <a:p>
            <a:r>
              <a:rPr lang="en-GB" dirty="0"/>
              <a:t>                 </a:t>
            </a:r>
          </a:p>
        </p:txBody>
      </p:sp>
      <p:sp>
        <p:nvSpPr>
          <p:cNvPr id="74" name="Text Placeholder 73">
            <a:extLst>
              <a:ext uri="{FF2B5EF4-FFF2-40B4-BE49-F238E27FC236}">
                <a16:creationId xmlns:a16="http://schemas.microsoft.com/office/drawing/2014/main" id="{E1DF72FE-B529-FEAF-CF14-09BA802A151E}"/>
              </a:ext>
            </a:extLst>
          </p:cNvPr>
          <p:cNvSpPr>
            <a:spLocks noGrp="1"/>
          </p:cNvSpPr>
          <p:nvPr>
            <p:ph type="body" sz="quarter" idx="17"/>
          </p:nvPr>
        </p:nvSpPr>
        <p:spPr/>
        <p:txBody>
          <a:bodyPr/>
          <a:lstStyle/>
          <a:p>
            <a:r>
              <a:rPr lang="en-GB"/>
              <a:t>        </a:t>
            </a:r>
          </a:p>
        </p:txBody>
      </p:sp>
      <p:sp>
        <p:nvSpPr>
          <p:cNvPr id="77" name="TextBox 76">
            <a:extLst>
              <a:ext uri="{FF2B5EF4-FFF2-40B4-BE49-F238E27FC236}">
                <a16:creationId xmlns:a16="http://schemas.microsoft.com/office/drawing/2014/main" id="{E0EE0CA3-C735-8AC5-ECBF-F3167AD0FB60}"/>
              </a:ext>
            </a:extLst>
          </p:cNvPr>
          <p:cNvSpPr txBox="1"/>
          <p:nvPr/>
        </p:nvSpPr>
        <p:spPr>
          <a:xfrm>
            <a:off x="588038" y="1792117"/>
            <a:ext cx="1022066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Both Rogers and Maslow were born in the early 20th century. Humanist theories have existed as far back as ancient Roman and Greek eras. However, these humanist theories only began to be applied to education in the 1930's, after Carl Rogers works on learner-</a:t>
            </a:r>
            <a:r>
              <a:rPr lang="en-GB" sz="2400" dirty="0" err="1"/>
              <a:t>centered</a:t>
            </a:r>
            <a:r>
              <a:rPr lang="en-GB" sz="2400" dirty="0"/>
              <a:t> education. </a:t>
            </a:r>
          </a:p>
        </p:txBody>
      </p:sp>
      <p:pic>
        <p:nvPicPr>
          <p:cNvPr id="3" name="Picture 2" descr="A red pencil marking the date on a calendar&#10;&#10;AI-generated content may be incorrect.">
            <a:extLst>
              <a:ext uri="{FF2B5EF4-FFF2-40B4-BE49-F238E27FC236}">
                <a16:creationId xmlns:a16="http://schemas.microsoft.com/office/drawing/2014/main" id="{81D5AD9D-C190-D753-4550-4C7BCA83CEB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817503" y="3395382"/>
            <a:ext cx="3739964" cy="2913530"/>
          </a:xfrm>
          <a:prstGeom prst="rect">
            <a:avLst/>
          </a:prstGeom>
        </p:spPr>
      </p:pic>
      <p:sp>
        <p:nvSpPr>
          <p:cNvPr id="7" name="TextBox 6">
            <a:extLst>
              <a:ext uri="{FF2B5EF4-FFF2-40B4-BE49-F238E27FC236}">
                <a16:creationId xmlns:a16="http://schemas.microsoft.com/office/drawing/2014/main" id="{D68A72C1-0F6C-D3C5-494A-3DBFDB2A38CB}"/>
              </a:ext>
            </a:extLst>
          </p:cNvPr>
          <p:cNvSpPr txBox="1"/>
          <p:nvPr/>
        </p:nvSpPr>
        <p:spPr>
          <a:xfrm>
            <a:off x="7817504" y="6432176"/>
            <a:ext cx="3605494" cy="194236"/>
          </a:xfrm>
          <a:prstGeom prst="rect">
            <a:avLst/>
          </a:prstGeom>
        </p:spPr>
        <p:txBody>
          <a:bodyPr>
            <a:normAutofit fontScale="40000" lnSpcReduction="20000"/>
          </a:bodyPr>
          <a:lstStyle/>
          <a:p>
            <a:r>
              <a:rPr lang="en-US"/>
              <a:t>ThePhoto by PhotoAuthor is licensed under CCYYSA.</a:t>
            </a:r>
          </a:p>
        </p:txBody>
      </p:sp>
    </p:spTree>
    <p:extLst>
      <p:ext uri="{BB962C8B-B14F-4D97-AF65-F5344CB8AC3E}">
        <p14:creationId xmlns:p14="http://schemas.microsoft.com/office/powerpoint/2010/main" val="3396266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1167492" y="381000"/>
            <a:ext cx="9779183" cy="1325563"/>
          </a:xfrm>
        </p:spPr>
        <p:txBody>
          <a:bodyPr rtlCol="0">
            <a:normAutofit/>
          </a:bodyPr>
          <a:lstStyle/>
          <a:p>
            <a:r>
              <a:rPr lang="en-GB" b="0" i="1">
                <a:latin typeface="Lucida Calligraphy"/>
              </a:rPr>
              <a:t>Impact</a:t>
            </a:r>
            <a:endParaRPr lang="en-GB" b="0" i="1" dirty="0">
              <a:latin typeface="Lucida Calligraphy"/>
            </a:endParaRPr>
          </a:p>
        </p:txBody>
      </p:sp>
      <p:sp>
        <p:nvSpPr>
          <p:cNvPr id="11" name="Footer Placeholder 10">
            <a:extLst>
              <a:ext uri="{FF2B5EF4-FFF2-40B4-BE49-F238E27FC236}">
                <a16:creationId xmlns:a16="http://schemas.microsoft.com/office/drawing/2014/main" id="{EBF4ECF3-F211-3447-AF95-22487182EEF2}"/>
              </a:ext>
            </a:extLst>
          </p:cNvPr>
          <p:cNvSpPr>
            <a:spLocks noGrp="1"/>
          </p:cNvSpPr>
          <p:nvPr>
            <p:ph type="ftr" sz="quarter" idx="3"/>
          </p:nvPr>
        </p:nvSpPr>
        <p:spPr>
          <a:xfrm>
            <a:off x="4038600" y="6356350"/>
            <a:ext cx="4114800" cy="365125"/>
          </a:xfrm>
        </p:spPr>
        <p:txBody>
          <a:bodyPr rtlCol="0"/>
          <a:lstStyle/>
          <a:p>
            <a:r>
              <a:rPr lang="en-GB"/>
              <a:t>Theorists in education</a:t>
            </a:r>
            <a:endParaRPr lang="en-US"/>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8</a:t>
            </a:fld>
            <a:endParaRPr lang="en-GB" dirty="0"/>
          </a:p>
        </p:txBody>
      </p:sp>
      <p:sp>
        <p:nvSpPr>
          <p:cNvPr id="23" name="TextBox 22">
            <a:extLst>
              <a:ext uri="{FF2B5EF4-FFF2-40B4-BE49-F238E27FC236}">
                <a16:creationId xmlns:a16="http://schemas.microsoft.com/office/drawing/2014/main" id="{4D293294-F611-2D3B-993A-1FF9FA710043}"/>
              </a:ext>
            </a:extLst>
          </p:cNvPr>
          <p:cNvSpPr txBox="1"/>
          <p:nvPr/>
        </p:nvSpPr>
        <p:spPr>
          <a:xfrm>
            <a:off x="756049" y="1834119"/>
            <a:ext cx="984264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Many conclude that Rogers and Maslow have revolutionised education and that their theories will continue to grow and evolve as time progresses. Some benefits to a humanistic approach in classrooms is that children partake in student- centred learning, the practise of staff trying to match learners' interests in order to maintain focus and make lessons far more engaging. Another thing observed with student </a:t>
            </a:r>
            <a:r>
              <a:rPr lang="en-GB" sz="2400" dirty="0" err="1"/>
              <a:t>centered</a:t>
            </a:r>
            <a:r>
              <a:rPr lang="en-GB" sz="2400" dirty="0"/>
              <a:t> approaches is pupil voice. Children are given a voice about their education, how they want to learn. Pupil voice gives learners a chance to feedback on their education</a:t>
            </a:r>
          </a:p>
        </p:txBody>
      </p:sp>
    </p:spTree>
    <p:extLst>
      <p:ext uri="{BB962C8B-B14F-4D97-AF65-F5344CB8AC3E}">
        <p14:creationId xmlns:p14="http://schemas.microsoft.com/office/powerpoint/2010/main" val="700209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p:txBody>
          <a:bodyPr rtlCol="0"/>
          <a:lstStyle/>
          <a:p>
            <a:r>
              <a:rPr lang="en-GB" b="0" i="1" dirty="0">
                <a:latin typeface="Lucida Calligraphy"/>
              </a:rPr>
              <a:t>Impact (</a:t>
            </a:r>
            <a:r>
              <a:rPr lang="en-GB" b="0" i="1">
                <a:latin typeface="Lucida Calligraphy"/>
              </a:rPr>
              <a:t>continued)</a:t>
            </a:r>
            <a:r>
              <a:rPr lang="en-GB" b="0" i="1" dirty="0">
                <a:latin typeface="Lucida Calligraphy"/>
              </a:rPr>
              <a:t> </a:t>
            </a:r>
            <a:r>
              <a:rPr lang="en-GB" dirty="0"/>
              <a:t> </a:t>
            </a:r>
          </a:p>
        </p:txBody>
      </p:sp>
      <p:sp>
        <p:nvSpPr>
          <p:cNvPr id="5" name="Footer Placeholder 4">
            <a:extLst>
              <a:ext uri="{FF2B5EF4-FFF2-40B4-BE49-F238E27FC236}">
                <a16:creationId xmlns:a16="http://schemas.microsoft.com/office/drawing/2014/main" id="{140F55DB-0AAD-684A-B0E2-8EF58E039423}"/>
              </a:ext>
            </a:extLst>
          </p:cNvPr>
          <p:cNvSpPr>
            <a:spLocks noGrp="1"/>
          </p:cNvSpPr>
          <p:nvPr>
            <p:ph type="ftr" sz="quarter" idx="3"/>
          </p:nvPr>
        </p:nvSpPr>
        <p:spPr/>
        <p:txBody>
          <a:bodyPr rtlCol="0"/>
          <a:lstStyle/>
          <a:p>
            <a:r>
              <a:rPr lang="en-GB">
                <a:solidFill>
                  <a:srgbClr val="637183"/>
                </a:solidFill>
              </a:rPr>
              <a:t>Theorists in education</a:t>
            </a:r>
            <a:endParaRPr lang="en-US"/>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p:txBody>
          <a:bodyPr rtlCol="0"/>
          <a:lstStyle/>
          <a:p>
            <a:pPr rtl="0"/>
            <a:fld id="{294A09A9-5501-47C1-A89A-A340965A2BE2}" type="slidenum">
              <a:rPr lang="en-GB" smtClean="0"/>
              <a:t>9</a:t>
            </a:fld>
            <a:endParaRPr lang="en-GB" dirty="0"/>
          </a:p>
        </p:txBody>
      </p:sp>
      <p:sp>
        <p:nvSpPr>
          <p:cNvPr id="38" name="TextBox 37">
            <a:extLst>
              <a:ext uri="{FF2B5EF4-FFF2-40B4-BE49-F238E27FC236}">
                <a16:creationId xmlns:a16="http://schemas.microsoft.com/office/drawing/2014/main" id="{1659F305-3CCB-EA76-BE07-81DE775E85E0}"/>
              </a:ext>
            </a:extLst>
          </p:cNvPr>
          <p:cNvSpPr txBox="1"/>
          <p:nvPr/>
        </p:nvSpPr>
        <p:spPr>
          <a:xfrm>
            <a:off x="504033" y="2016132"/>
            <a:ext cx="11382744" cy="41442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9" name="TextBox 38">
            <a:extLst>
              <a:ext uri="{FF2B5EF4-FFF2-40B4-BE49-F238E27FC236}">
                <a16:creationId xmlns:a16="http://schemas.microsoft.com/office/drawing/2014/main" id="{5E0418D6-2624-AE68-F850-6417C55ABD9C}"/>
              </a:ext>
            </a:extLst>
          </p:cNvPr>
          <p:cNvSpPr txBox="1"/>
          <p:nvPr/>
        </p:nvSpPr>
        <p:spPr>
          <a:xfrm>
            <a:off x="937312" y="1747299"/>
            <a:ext cx="1051468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However, some scholars believe that child centred approaches may not be the best method of educating young people the telegraph writes that</a:t>
            </a:r>
            <a:r>
              <a:rPr lang="en-GB" sz="2400" dirty="0">
                <a:solidFill>
                  <a:srgbClr val="000000"/>
                </a:solidFill>
                <a:latin typeface="Tenorite"/>
                <a:ea typeface="Roboto"/>
                <a:cs typeface="Roboto"/>
              </a:rPr>
              <a:t> Negative effects of child centred approaches in schools include but are not limited to: lack of student discipline, disengagement in lessons, inequitable outcomes to learning, behavioural issues in and out of the classroom. </a:t>
            </a:r>
            <a:endParaRPr lang="en-GB" sz="1500" b="1" dirty="0">
              <a:solidFill>
                <a:srgbClr val="2D3D88"/>
              </a:solidFill>
              <a:highlight>
                <a:srgbClr val="F0F3FF"/>
              </a:highlight>
              <a:latin typeface="Roboto"/>
              <a:ea typeface="Roboto"/>
              <a:cs typeface="Roboto"/>
            </a:endParaRPr>
          </a:p>
          <a:p>
            <a:endParaRPr lang="en-GB" sz="2400" dirty="0">
              <a:ea typeface="Roboto"/>
              <a:cs typeface="Roboto"/>
            </a:endParaRPr>
          </a:p>
          <a:p>
            <a:endParaRPr lang="en-GB" sz="2400" dirty="0">
              <a:ea typeface="Roboto"/>
              <a:cs typeface="Roboto"/>
            </a:endParaRPr>
          </a:p>
          <a:p>
            <a:endParaRPr lang="en-GB" sz="2400" dirty="0">
              <a:ea typeface="Roboto"/>
              <a:cs typeface="Roboto"/>
            </a:endParaRPr>
          </a:p>
          <a:p>
            <a:r>
              <a:rPr lang="en-GB" sz="2400" dirty="0">
                <a:ea typeface="Roboto"/>
                <a:cs typeface="Roboto"/>
              </a:rPr>
              <a:t>In summary, Humanist theorists such as Rogers and Maslow have reshaped education. While there is evidence to support positive and negative effects, I believe that the positive </a:t>
            </a:r>
            <a:r>
              <a:rPr lang="en-GB" sz="2400">
                <a:ea typeface="Roboto"/>
                <a:cs typeface="Roboto"/>
              </a:rPr>
              <a:t>outweighs</a:t>
            </a:r>
            <a:r>
              <a:rPr lang="en-GB" sz="2400" dirty="0">
                <a:ea typeface="Roboto"/>
                <a:cs typeface="Roboto"/>
              </a:rPr>
              <a:t> the negative effects.</a:t>
            </a:r>
          </a:p>
          <a:p>
            <a:endParaRPr lang="en-GB" sz="2400" dirty="0"/>
          </a:p>
        </p:txBody>
      </p:sp>
    </p:spTree>
    <p:extLst>
      <p:ext uri="{BB962C8B-B14F-4D97-AF65-F5344CB8AC3E}">
        <p14:creationId xmlns:p14="http://schemas.microsoft.com/office/powerpoint/2010/main" val="932498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a:t>references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lnSpcReduction="10000"/>
          </a:bodyPr>
          <a:lstStyle/>
          <a:p>
            <a:pPr rtl="0"/>
            <a:endParaRPr lang="en-GB" dirty="0"/>
          </a:p>
          <a:p>
            <a:r>
              <a:rPr lang="en-GB" dirty="0">
                <a:ea typeface="+mn-lt"/>
                <a:cs typeface="+mn-lt"/>
                <a:hlinkClick r:id="rId3"/>
              </a:rPr>
              <a:t>How trendy ‘child-centred’ teaching is causing chaos in our primary schools</a:t>
            </a:r>
            <a:endParaRPr lang="en-GB"/>
          </a:p>
          <a:p>
            <a:endParaRPr lang="en-GB" dirty="0"/>
          </a:p>
          <a:p>
            <a:r>
              <a:rPr lang="en-GB" dirty="0">
                <a:ea typeface="+mn-lt"/>
                <a:cs typeface="+mn-lt"/>
                <a:hlinkClick r:id="rId4"/>
              </a:rPr>
              <a:t>Carl Rogers - Wikipedia</a:t>
            </a:r>
            <a:endParaRPr lang="en-GB"/>
          </a:p>
          <a:p>
            <a:endParaRPr lang="en-GB" dirty="0"/>
          </a:p>
          <a:p>
            <a:r>
              <a:rPr lang="en-GB" dirty="0">
                <a:ea typeface="+mn-lt"/>
                <a:cs typeface="+mn-lt"/>
                <a:hlinkClick r:id="rId5"/>
              </a:rPr>
              <a:t>Abraham Maslow - Wikipedia</a:t>
            </a:r>
            <a:endParaRPr lang="en-GB"/>
          </a:p>
          <a:p>
            <a:endParaRPr lang="en-GB"/>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r>
              <a:rPr lang="en-GB"/>
              <a:t>Theorists in education</a:t>
            </a:r>
            <a:endParaRPr lang="en-US"/>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10</a:t>
            </a:fld>
            <a:endParaRPr lang="en-GB"/>
          </a:p>
        </p:txBody>
      </p:sp>
    </p:spTree>
    <p:extLst>
      <p:ext uri="{BB962C8B-B14F-4D97-AF65-F5344CB8AC3E}">
        <p14:creationId xmlns:p14="http://schemas.microsoft.com/office/powerpoint/2010/main" val="1325608595"/>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076B5C-85B0-4D30-852D-5E5312EEA93B}">
  <ds:schemaRefs>
    <ds:schemaRef ds:uri="http://schemas.microsoft.com/sharepoint/v3/contenttype/forms"/>
  </ds:schemaRefs>
</ds:datastoreItem>
</file>

<file path=customXml/itemProps2.xml><?xml version="1.0" encoding="utf-8"?>
<ds:datastoreItem xmlns:ds="http://schemas.openxmlformats.org/officeDocument/2006/customXml" ds:itemID="{1342FAFE-88B4-49B4-9588-86CB0E564E5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2F1176D5-513E-4E73-98C9-4CEA832F5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TM45331398</Template>
  <TotalTime>0</TotalTime>
  <Words>436</Words>
  <Application>Microsoft Office PowerPoint</Application>
  <PresentationFormat>Widescreen</PresentationFormat>
  <Paragraphs>156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Theorists in education</vt:lpstr>
      <vt:lpstr>Introduction</vt:lpstr>
      <vt:lpstr>History</vt:lpstr>
      <vt:lpstr>Why change?</vt:lpstr>
      <vt:lpstr>Carl Rogers</vt:lpstr>
      <vt:lpstr>Abraham Maslow</vt:lpstr>
      <vt:lpstr>When?</vt:lpstr>
      <vt:lpstr>Impact</vt:lpstr>
      <vt:lpstr>Impact (continued)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552</cp:revision>
  <dcterms:created xsi:type="dcterms:W3CDTF">2025-12-27T11:54:08Z</dcterms:created>
  <dcterms:modified xsi:type="dcterms:W3CDTF">2026-01-02T21:02:58Z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