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1"/>
  </p:sldMasterIdLst>
  <p:sldIdLst>
    <p:sldId id="256" r:id="rId2"/>
    <p:sldId id="257" r:id="rId3"/>
    <p:sldId id="260" r:id="rId4"/>
    <p:sldId id="259" r:id="rId5"/>
    <p:sldId id="261" r:id="rId6"/>
    <p:sldId id="262" r:id="rId7"/>
    <p:sldId id="263" r:id="rId8"/>
    <p:sldId id="267" r:id="rId9"/>
    <p:sldId id="264" r:id="rId10"/>
    <p:sldId id="265" r:id="rId11"/>
    <p:sldId id="266"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96FC78-2B78-06D5-FCB8-AFDCD5635744}" v="31" dt="2024-04-16T17:40:49.952"/>
    <p1510:client id="{3F0B9AA9-E611-6C74-D57A-83F4118CC742}" v="485" dt="2024-04-15T14:45:16.545"/>
    <p1510:client id="{7C7372FA-C330-F332-AA13-39573CC1CC95}" v="51" dt="2024-04-16T15:11:54.177"/>
    <p1510:client id="{97AB51BA-A0CB-4215-7FDE-BE214445996B}" v="193" dt="2024-04-15T15:01:53.1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ly Jennings (2301151)" userId="S::2301151@student.uwtsd.ac.uk::568a3203-908f-4aff-b621-e651aaf7b052" providerId="AD" clId="Web-{97AB51BA-A0CB-4215-7FDE-BE214445996B}"/>
    <pc:docChg chg="modSld">
      <pc:chgData name="Lily Jennings (2301151)" userId="S::2301151@student.uwtsd.ac.uk::568a3203-908f-4aff-b621-e651aaf7b052" providerId="AD" clId="Web-{97AB51BA-A0CB-4215-7FDE-BE214445996B}" dt="2024-04-15T15:01:53.153" v="189" actId="20577"/>
      <pc:docMkLst>
        <pc:docMk/>
      </pc:docMkLst>
      <pc:sldChg chg="modSp">
        <pc:chgData name="Lily Jennings (2301151)" userId="S::2301151@student.uwtsd.ac.uk::568a3203-908f-4aff-b621-e651aaf7b052" providerId="AD" clId="Web-{97AB51BA-A0CB-4215-7FDE-BE214445996B}" dt="2024-04-15T14:47:54.982" v="74" actId="20577"/>
        <pc:sldMkLst>
          <pc:docMk/>
          <pc:sldMk cId="2762056755" sldId="270"/>
        </pc:sldMkLst>
        <pc:spChg chg="mod">
          <ac:chgData name="Lily Jennings (2301151)" userId="S::2301151@student.uwtsd.ac.uk::568a3203-908f-4aff-b621-e651aaf7b052" providerId="AD" clId="Web-{97AB51BA-A0CB-4215-7FDE-BE214445996B}" dt="2024-04-15T14:47:54.982" v="74" actId="20577"/>
          <ac:spMkLst>
            <pc:docMk/>
            <pc:sldMk cId="2762056755" sldId="270"/>
            <ac:spMk id="3" creationId="{8D2FFD56-A627-A953-E7A5-20861E326BA3}"/>
          </ac:spMkLst>
        </pc:spChg>
      </pc:sldChg>
      <pc:sldChg chg="modSp">
        <pc:chgData name="Lily Jennings (2301151)" userId="S::2301151@student.uwtsd.ac.uk::568a3203-908f-4aff-b621-e651aaf7b052" providerId="AD" clId="Web-{97AB51BA-A0CB-4215-7FDE-BE214445996B}" dt="2024-04-15T15:01:53.153" v="189" actId="20577"/>
        <pc:sldMkLst>
          <pc:docMk/>
          <pc:sldMk cId="1368860689" sldId="271"/>
        </pc:sldMkLst>
        <pc:spChg chg="mod">
          <ac:chgData name="Lily Jennings (2301151)" userId="S::2301151@student.uwtsd.ac.uk::568a3203-908f-4aff-b621-e651aaf7b052" providerId="AD" clId="Web-{97AB51BA-A0CB-4215-7FDE-BE214445996B}" dt="2024-04-15T15:01:53.153" v="189" actId="20577"/>
          <ac:spMkLst>
            <pc:docMk/>
            <pc:sldMk cId="1368860689" sldId="271"/>
            <ac:spMk id="3" creationId="{98B06A42-2195-339E-7295-6427F6B2FC1A}"/>
          </ac:spMkLst>
        </pc:spChg>
      </pc:sldChg>
    </pc:docChg>
  </pc:docChgLst>
  <pc:docChgLst>
    <pc:chgData name="Lily Jennings (2301151)" userId="S::2301151@student.uwtsd.ac.uk::568a3203-908f-4aff-b621-e651aaf7b052" providerId="AD" clId="Web-{0F96FC78-2B78-06D5-FCB8-AFDCD5635744}"/>
    <pc:docChg chg="modSld">
      <pc:chgData name="Lily Jennings (2301151)" userId="S::2301151@student.uwtsd.ac.uk::568a3203-908f-4aff-b621-e651aaf7b052" providerId="AD" clId="Web-{0F96FC78-2B78-06D5-FCB8-AFDCD5635744}" dt="2024-04-16T17:40:49.952" v="29" actId="20577"/>
      <pc:docMkLst>
        <pc:docMk/>
      </pc:docMkLst>
      <pc:sldChg chg="modSp">
        <pc:chgData name="Lily Jennings (2301151)" userId="S::2301151@student.uwtsd.ac.uk::568a3203-908f-4aff-b621-e651aaf7b052" providerId="AD" clId="Web-{0F96FC78-2B78-06D5-FCB8-AFDCD5635744}" dt="2024-04-16T17:40:49.952" v="29" actId="20577"/>
        <pc:sldMkLst>
          <pc:docMk/>
          <pc:sldMk cId="1368860689" sldId="271"/>
        </pc:sldMkLst>
        <pc:spChg chg="mod">
          <ac:chgData name="Lily Jennings (2301151)" userId="S::2301151@student.uwtsd.ac.uk::568a3203-908f-4aff-b621-e651aaf7b052" providerId="AD" clId="Web-{0F96FC78-2B78-06D5-FCB8-AFDCD5635744}" dt="2024-04-16T17:40:49.952" v="29" actId="20577"/>
          <ac:spMkLst>
            <pc:docMk/>
            <pc:sldMk cId="1368860689" sldId="271"/>
            <ac:spMk id="3" creationId="{98B06A42-2195-339E-7295-6427F6B2FC1A}"/>
          </ac:spMkLst>
        </pc:spChg>
      </pc:sldChg>
    </pc:docChg>
  </pc:docChgLst>
  <pc:docChgLst>
    <pc:chgData name="Lily Jennings (2301151)" userId="S::2301151@student.uwtsd.ac.uk::568a3203-908f-4aff-b621-e651aaf7b052" providerId="AD" clId="Web-{62F9C2A5-85F5-67AE-2911-78881835EA0A}"/>
    <pc:docChg chg="addSld delSld modSld addMainMaster delMainMaster">
      <pc:chgData name="Lily Jennings (2301151)" userId="S::2301151@student.uwtsd.ac.uk::568a3203-908f-4aff-b621-e651aaf7b052" providerId="AD" clId="Web-{62F9C2A5-85F5-67AE-2911-78881835EA0A}" dt="2024-04-12T16:37:46.126" v="2580" actId="20577"/>
      <pc:docMkLst>
        <pc:docMk/>
      </pc:docMkLst>
      <pc:sldChg chg="addSp delSp modSp mod modClrScheme delDesignElem chgLayout">
        <pc:chgData name="Lily Jennings (2301151)" userId="S::2301151@student.uwtsd.ac.uk::568a3203-908f-4aff-b621-e651aaf7b052" providerId="AD" clId="Web-{62F9C2A5-85F5-67AE-2911-78881835EA0A}" dt="2024-04-12T16:37:46.126" v="2580" actId="20577"/>
        <pc:sldMkLst>
          <pc:docMk/>
          <pc:sldMk cId="109857222" sldId="256"/>
        </pc:sldMkLst>
        <pc:spChg chg="mod ord">
          <ac:chgData name="Lily Jennings (2301151)" userId="S::2301151@student.uwtsd.ac.uk::568a3203-908f-4aff-b621-e651aaf7b052" providerId="AD" clId="Web-{62F9C2A5-85F5-67AE-2911-78881835EA0A}" dt="2024-04-12T13:59:38.724" v="2"/>
          <ac:spMkLst>
            <pc:docMk/>
            <pc:sldMk cId="109857222" sldId="256"/>
            <ac:spMk id="2" creationId="{00000000-0000-0000-0000-000000000000}"/>
          </ac:spMkLst>
        </pc:spChg>
        <pc:spChg chg="mod ord">
          <ac:chgData name="Lily Jennings (2301151)" userId="S::2301151@student.uwtsd.ac.uk::568a3203-908f-4aff-b621-e651aaf7b052" providerId="AD" clId="Web-{62F9C2A5-85F5-67AE-2911-78881835EA0A}" dt="2024-04-12T16:37:46.126" v="2580" actId="20577"/>
          <ac:spMkLst>
            <pc:docMk/>
            <pc:sldMk cId="109857222" sldId="256"/>
            <ac:spMk id="3" creationId="{00000000-0000-0000-0000-000000000000}"/>
          </ac:spMkLst>
        </pc:spChg>
        <pc:spChg chg="add">
          <ac:chgData name="Lily Jennings (2301151)" userId="S::2301151@student.uwtsd.ac.uk::568a3203-908f-4aff-b621-e651aaf7b052" providerId="AD" clId="Web-{62F9C2A5-85F5-67AE-2911-78881835EA0A}" dt="2024-04-12T13:59:38.724" v="2"/>
          <ac:spMkLst>
            <pc:docMk/>
            <pc:sldMk cId="109857222" sldId="256"/>
            <ac:spMk id="5" creationId="{C7D023E4-8DE1-436E-9847-ED6A4B4B04FD}"/>
          </ac:spMkLst>
        </pc:spChg>
        <pc:spChg chg="del">
          <ac:chgData name="Lily Jennings (2301151)" userId="S::2301151@student.uwtsd.ac.uk::568a3203-908f-4aff-b621-e651aaf7b052" providerId="AD" clId="Web-{62F9C2A5-85F5-67AE-2911-78881835EA0A}" dt="2024-04-12T13:59:10.645" v="0"/>
          <ac:spMkLst>
            <pc:docMk/>
            <pc:sldMk cId="109857222" sldId="256"/>
            <ac:spMk id="38" creationId="{ABDACBDB-9C38-4364-A45F-E430E57D760D}"/>
          </ac:spMkLst>
        </pc:spChg>
        <pc:spChg chg="del">
          <ac:chgData name="Lily Jennings (2301151)" userId="S::2301151@student.uwtsd.ac.uk::568a3203-908f-4aff-b621-e651aaf7b052" providerId="AD" clId="Web-{62F9C2A5-85F5-67AE-2911-78881835EA0A}" dt="2024-04-12T13:59:10.645" v="0"/>
          <ac:spMkLst>
            <pc:docMk/>
            <pc:sldMk cId="109857222" sldId="256"/>
            <ac:spMk id="49" creationId="{83530D07-6CB8-4A4F-8F6A-9BA5DAFB31A9}"/>
          </ac:spMkLst>
        </pc:spChg>
        <pc:spChg chg="del">
          <ac:chgData name="Lily Jennings (2301151)" userId="S::2301151@student.uwtsd.ac.uk::568a3203-908f-4aff-b621-e651aaf7b052" providerId="AD" clId="Web-{62F9C2A5-85F5-67AE-2911-78881835EA0A}" dt="2024-04-12T13:59:10.645" v="0"/>
          <ac:spMkLst>
            <pc:docMk/>
            <pc:sldMk cId="109857222" sldId="256"/>
            <ac:spMk id="53" creationId="{A0B0F77F-92C2-4EA4-88A3-070B345D00A4}"/>
          </ac:spMkLst>
        </pc:spChg>
        <pc:spChg chg="del">
          <ac:chgData name="Lily Jennings (2301151)" userId="S::2301151@student.uwtsd.ac.uk::568a3203-908f-4aff-b621-e651aaf7b052" providerId="AD" clId="Web-{62F9C2A5-85F5-67AE-2911-78881835EA0A}" dt="2024-04-12T13:59:10.645" v="0"/>
          <ac:spMkLst>
            <pc:docMk/>
            <pc:sldMk cId="109857222" sldId="256"/>
            <ac:spMk id="55" creationId="{2F3205C3-F980-4EB3-9545-9CAA456A4DCE}"/>
          </ac:spMkLst>
        </pc:spChg>
        <pc:spChg chg="del">
          <ac:chgData name="Lily Jennings (2301151)" userId="S::2301151@student.uwtsd.ac.uk::568a3203-908f-4aff-b621-e651aaf7b052" providerId="AD" clId="Web-{62F9C2A5-85F5-67AE-2911-78881835EA0A}" dt="2024-04-12T13:59:10.645" v="0"/>
          <ac:spMkLst>
            <pc:docMk/>
            <pc:sldMk cId="109857222" sldId="256"/>
            <ac:spMk id="56" creationId="{E84FA0A4-DC00-4A44-912A-BAC6A6C131DC}"/>
          </ac:spMkLst>
        </pc:spChg>
        <pc:spChg chg="del">
          <ac:chgData name="Lily Jennings (2301151)" userId="S::2301151@student.uwtsd.ac.uk::568a3203-908f-4aff-b621-e651aaf7b052" providerId="AD" clId="Web-{62F9C2A5-85F5-67AE-2911-78881835EA0A}" dt="2024-04-12T13:59:10.645" v="0"/>
          <ac:spMkLst>
            <pc:docMk/>
            <pc:sldMk cId="109857222" sldId="256"/>
            <ac:spMk id="61" creationId="{6268828B-23B3-4AF6-A838-6F0128B6FCD7}"/>
          </ac:spMkLst>
        </pc:spChg>
        <pc:grpChg chg="add">
          <ac:chgData name="Lily Jennings (2301151)" userId="S::2301151@student.uwtsd.ac.uk::568a3203-908f-4aff-b621-e651aaf7b052" providerId="AD" clId="Web-{62F9C2A5-85F5-67AE-2911-78881835EA0A}" dt="2024-04-12T13:59:38.724" v="2"/>
          <ac:grpSpMkLst>
            <pc:docMk/>
            <pc:sldMk cId="109857222" sldId="256"/>
            <ac:grpSpMk id="6" creationId="{1FEC590B-3306-47E9-BD67-97F3F76169A4}"/>
          </ac:grpSpMkLst>
        </pc:grpChg>
        <pc:grpChg chg="add">
          <ac:chgData name="Lily Jennings (2301151)" userId="S::2301151@student.uwtsd.ac.uk::568a3203-908f-4aff-b621-e651aaf7b052" providerId="AD" clId="Web-{62F9C2A5-85F5-67AE-2911-78881835EA0A}" dt="2024-04-12T13:59:38.724" v="2"/>
          <ac:grpSpMkLst>
            <pc:docMk/>
            <pc:sldMk cId="109857222" sldId="256"/>
            <ac:grpSpMk id="14" creationId="{A47AAF5E-1692-48C9-98FB-6432BF0BC4F7}"/>
          </ac:grpSpMkLst>
        </pc:grpChg>
        <pc:grpChg chg="del">
          <ac:chgData name="Lily Jennings (2301151)" userId="S::2301151@student.uwtsd.ac.uk::568a3203-908f-4aff-b621-e651aaf7b052" providerId="AD" clId="Web-{62F9C2A5-85F5-67AE-2911-78881835EA0A}" dt="2024-04-12T13:59:10.645" v="0"/>
          <ac:grpSpMkLst>
            <pc:docMk/>
            <pc:sldMk cId="109857222" sldId="256"/>
            <ac:grpSpMk id="58" creationId="{2880F677-3490-475B-ABC2-E84BDEC56AE6}"/>
          </ac:grpSpMkLst>
        </pc:grpChg>
        <pc:picChg chg="del">
          <ac:chgData name="Lily Jennings (2301151)" userId="S::2301151@student.uwtsd.ac.uk::568a3203-908f-4aff-b621-e651aaf7b052" providerId="AD" clId="Web-{62F9C2A5-85F5-67AE-2911-78881835EA0A}" dt="2024-04-12T13:59:10.645" v="0"/>
          <ac:picMkLst>
            <pc:docMk/>
            <pc:sldMk cId="109857222" sldId="256"/>
            <ac:picMk id="51" creationId="{94965F7A-44F2-4AEF-8A25-106E57C63796}"/>
          </ac:picMkLst>
        </pc:picChg>
        <pc:picChg chg="del">
          <ac:chgData name="Lily Jennings (2301151)" userId="S::2301151@student.uwtsd.ac.uk::568a3203-908f-4aff-b621-e651aaf7b052" providerId="AD" clId="Web-{62F9C2A5-85F5-67AE-2911-78881835EA0A}" dt="2024-04-12T13:59:10.645" v="0"/>
          <ac:picMkLst>
            <pc:docMk/>
            <pc:sldMk cId="109857222" sldId="256"/>
            <ac:picMk id="57" creationId="{D916385E-2011-4632-B599-29C7D2834E14}"/>
          </ac:picMkLst>
        </pc:picChg>
        <pc:picChg chg="del">
          <ac:chgData name="Lily Jennings (2301151)" userId="S::2301151@student.uwtsd.ac.uk::568a3203-908f-4aff-b621-e651aaf7b052" providerId="AD" clId="Web-{62F9C2A5-85F5-67AE-2911-78881835EA0A}" dt="2024-04-12T13:59:10.645" v="0"/>
          <ac:picMkLst>
            <pc:docMk/>
            <pc:sldMk cId="109857222" sldId="256"/>
            <ac:picMk id="59" creationId="{A6269A2E-1142-4640-87F2-FB272B760D89}"/>
          </ac:picMkLst>
        </pc:picChg>
        <pc:picChg chg="del">
          <ac:chgData name="Lily Jennings (2301151)" userId="S::2301151@student.uwtsd.ac.uk::568a3203-908f-4aff-b621-e651aaf7b052" providerId="AD" clId="Web-{62F9C2A5-85F5-67AE-2911-78881835EA0A}" dt="2024-04-12T13:59:10.645" v="0"/>
          <ac:picMkLst>
            <pc:docMk/>
            <pc:sldMk cId="109857222" sldId="256"/>
            <ac:picMk id="63" creationId="{758A7C53-8BE5-44E4-AC0C-CFA49FB91720}"/>
          </ac:picMkLst>
        </pc:picChg>
      </pc:sldChg>
      <pc:sldChg chg="addSp delSp modSp mod modClrScheme delDesignElem chgLayout">
        <pc:chgData name="Lily Jennings (2301151)" userId="S::2301151@student.uwtsd.ac.uk::568a3203-908f-4aff-b621-e651aaf7b052" providerId="AD" clId="Web-{62F9C2A5-85F5-67AE-2911-78881835EA0A}" dt="2024-04-12T13:59:46.692" v="3"/>
        <pc:sldMkLst>
          <pc:docMk/>
          <pc:sldMk cId="2082235925" sldId="257"/>
        </pc:sldMkLst>
        <pc:spChg chg="mod ord">
          <ac:chgData name="Lily Jennings (2301151)" userId="S::2301151@student.uwtsd.ac.uk::568a3203-908f-4aff-b621-e651aaf7b052" providerId="AD" clId="Web-{62F9C2A5-85F5-67AE-2911-78881835EA0A}" dt="2024-04-12T13:59:46.692" v="3"/>
          <ac:spMkLst>
            <pc:docMk/>
            <pc:sldMk cId="2082235925" sldId="257"/>
            <ac:spMk id="2" creationId="{423D9BD5-EC05-86D7-4F8D-3B284A6E4A3B}"/>
          </ac:spMkLst>
        </pc:spChg>
        <pc:spChg chg="mod">
          <ac:chgData name="Lily Jennings (2301151)" userId="S::2301151@student.uwtsd.ac.uk::568a3203-908f-4aff-b621-e651aaf7b052" providerId="AD" clId="Web-{62F9C2A5-85F5-67AE-2911-78881835EA0A}" dt="2024-04-12T13:59:46.692" v="3"/>
          <ac:spMkLst>
            <pc:docMk/>
            <pc:sldMk cId="2082235925" sldId="257"/>
            <ac:spMk id="3" creationId="{A2AB98CE-8476-41D8-0DE2-66B078956BA5}"/>
          </ac:spMkLst>
        </pc:spChg>
        <pc:spChg chg="mod">
          <ac:chgData name="Lily Jennings (2301151)" userId="S::2301151@student.uwtsd.ac.uk::568a3203-908f-4aff-b621-e651aaf7b052" providerId="AD" clId="Web-{62F9C2A5-85F5-67AE-2911-78881835EA0A}" dt="2024-04-12T13:59:46.692" v="3"/>
          <ac:spMkLst>
            <pc:docMk/>
            <pc:sldMk cId="2082235925" sldId="257"/>
            <ac:spMk id="6" creationId="{9183ACB2-EED8-7A8B-70D9-244A3840B582}"/>
          </ac:spMkLst>
        </pc:spChg>
        <pc:spChg chg="mod">
          <ac:chgData name="Lily Jennings (2301151)" userId="S::2301151@student.uwtsd.ac.uk::568a3203-908f-4aff-b621-e651aaf7b052" providerId="AD" clId="Web-{62F9C2A5-85F5-67AE-2911-78881835EA0A}" dt="2024-04-12T13:59:46.692" v="3"/>
          <ac:spMkLst>
            <pc:docMk/>
            <pc:sldMk cId="2082235925" sldId="257"/>
            <ac:spMk id="7" creationId="{5BC8D119-74DA-250F-D1B1-46FE26778C35}"/>
          </ac:spMkLst>
        </pc:spChg>
        <pc:spChg chg="add">
          <ac:chgData name="Lily Jennings (2301151)" userId="S::2301151@student.uwtsd.ac.uk::568a3203-908f-4aff-b621-e651aaf7b052" providerId="AD" clId="Web-{62F9C2A5-85F5-67AE-2911-78881835EA0A}" dt="2024-04-12T13:59:46.692" v="3"/>
          <ac:spMkLst>
            <pc:docMk/>
            <pc:sldMk cId="2082235925" sldId="257"/>
            <ac:spMk id="10" creationId="{1D63C574-BFD2-41A1-A567-B0C3CC7FDD4F}"/>
          </ac:spMkLst>
        </pc:spChg>
        <pc:spChg chg="add">
          <ac:chgData name="Lily Jennings (2301151)" userId="S::2301151@student.uwtsd.ac.uk::568a3203-908f-4aff-b621-e651aaf7b052" providerId="AD" clId="Web-{62F9C2A5-85F5-67AE-2911-78881835EA0A}" dt="2024-04-12T13:59:46.692" v="3"/>
          <ac:spMkLst>
            <pc:docMk/>
            <pc:sldMk cId="2082235925" sldId="257"/>
            <ac:spMk id="11" creationId="{E2A46BAB-8C31-42B2-90E8-B26DD3E81D37}"/>
          </ac:spMkLst>
        </pc:spChg>
        <pc:spChg chg="del">
          <ac:chgData name="Lily Jennings (2301151)" userId="S::2301151@student.uwtsd.ac.uk::568a3203-908f-4aff-b621-e651aaf7b052" providerId="AD" clId="Web-{62F9C2A5-85F5-67AE-2911-78881835EA0A}" dt="2024-04-12T13:59:10.645" v="0"/>
          <ac:spMkLst>
            <pc:docMk/>
            <pc:sldMk cId="2082235925" sldId="257"/>
            <ac:spMk id="13" creationId="{E292F5BF-9B19-4AA1-9CFD-668C68E89505}"/>
          </ac:spMkLst>
        </pc:spChg>
        <pc:spChg chg="del">
          <ac:chgData name="Lily Jennings (2301151)" userId="S::2301151@student.uwtsd.ac.uk::568a3203-908f-4aff-b621-e651aaf7b052" providerId="AD" clId="Web-{62F9C2A5-85F5-67AE-2911-78881835EA0A}" dt="2024-04-12T13:59:10.645" v="0"/>
          <ac:spMkLst>
            <pc:docMk/>
            <pc:sldMk cId="2082235925" sldId="257"/>
            <ac:spMk id="15" creationId="{A38F725B-F103-44AE-A014-C549F832FB49}"/>
          </ac:spMkLst>
        </pc:spChg>
        <pc:spChg chg="del">
          <ac:chgData name="Lily Jennings (2301151)" userId="S::2301151@student.uwtsd.ac.uk::568a3203-908f-4aff-b621-e651aaf7b052" providerId="AD" clId="Web-{62F9C2A5-85F5-67AE-2911-78881835EA0A}" dt="2024-04-12T13:59:10.645" v="0"/>
          <ac:spMkLst>
            <pc:docMk/>
            <pc:sldMk cId="2082235925" sldId="257"/>
            <ac:spMk id="17" creationId="{6B336017-F12B-485C-B5E1-B6971DA0CDC5}"/>
          </ac:spMkLst>
        </pc:spChg>
        <pc:grpChg chg="add">
          <ac:chgData name="Lily Jennings (2301151)" userId="S::2301151@student.uwtsd.ac.uk::568a3203-908f-4aff-b621-e651aaf7b052" providerId="AD" clId="Web-{62F9C2A5-85F5-67AE-2911-78881835EA0A}" dt="2024-04-12T13:59:46.692" v="3"/>
          <ac:grpSpMkLst>
            <pc:docMk/>
            <pc:sldMk cId="2082235925" sldId="257"/>
            <ac:grpSpMk id="12" creationId="{B3F7A3C7-0737-4E57-B30E-8EEFE638B401}"/>
          </ac:grpSpMkLst>
        </pc:grpChg>
        <pc:grpChg chg="del">
          <ac:chgData name="Lily Jennings (2301151)" userId="S::2301151@student.uwtsd.ac.uk::568a3203-908f-4aff-b621-e651aaf7b052" providerId="AD" clId="Web-{62F9C2A5-85F5-67AE-2911-78881835EA0A}" dt="2024-04-12T13:59:10.645" v="0"/>
          <ac:grpSpMkLst>
            <pc:docMk/>
            <pc:sldMk cId="2082235925" sldId="257"/>
            <ac:grpSpMk id="19" creationId="{F5A61916-5232-4B70-82EC-D57A132B45C1}"/>
          </ac:grpSpMkLst>
        </pc:grpChg>
        <pc:grpChg chg="add">
          <ac:chgData name="Lily Jennings (2301151)" userId="S::2301151@student.uwtsd.ac.uk::568a3203-908f-4aff-b621-e651aaf7b052" providerId="AD" clId="Web-{62F9C2A5-85F5-67AE-2911-78881835EA0A}" dt="2024-04-12T13:59:46.692" v="3"/>
          <ac:grpSpMkLst>
            <pc:docMk/>
            <pc:sldMk cId="2082235925" sldId="257"/>
            <ac:grpSpMk id="21" creationId="{43F5E015-E085-4624-B431-B42414448684}"/>
          </ac:grpSpMkLst>
        </pc:grpChg>
        <pc:picChg chg="mod">
          <ac:chgData name="Lily Jennings (2301151)" userId="S::2301151@student.uwtsd.ac.uk::568a3203-908f-4aff-b621-e651aaf7b052" providerId="AD" clId="Web-{62F9C2A5-85F5-67AE-2911-78881835EA0A}" dt="2024-04-12T13:59:46.692" v="3"/>
          <ac:picMkLst>
            <pc:docMk/>
            <pc:sldMk cId="2082235925" sldId="257"/>
            <ac:picMk id="4" creationId="{07C6F931-2005-96FF-D4D6-5A1A368ED158}"/>
          </ac:picMkLst>
        </pc:picChg>
        <pc:picChg chg="mod">
          <ac:chgData name="Lily Jennings (2301151)" userId="S::2301151@student.uwtsd.ac.uk::568a3203-908f-4aff-b621-e651aaf7b052" providerId="AD" clId="Web-{62F9C2A5-85F5-67AE-2911-78881835EA0A}" dt="2024-04-12T13:59:46.692" v="3"/>
          <ac:picMkLst>
            <pc:docMk/>
            <pc:sldMk cId="2082235925" sldId="257"/>
            <ac:picMk id="8" creationId="{CD76E6AE-BCF4-A467-FE2F-003E8AECF0CB}"/>
          </ac:picMkLst>
        </pc:picChg>
      </pc:sldChg>
      <pc:sldChg chg="modSp del mod modClrScheme chgLayout">
        <pc:chgData name="Lily Jennings (2301151)" userId="S::2301151@student.uwtsd.ac.uk::568a3203-908f-4aff-b621-e651aaf7b052" providerId="AD" clId="Web-{62F9C2A5-85F5-67AE-2911-78881835EA0A}" dt="2024-04-12T16:25:50.835" v="2206"/>
        <pc:sldMkLst>
          <pc:docMk/>
          <pc:sldMk cId="637409140" sldId="258"/>
        </pc:sldMkLst>
        <pc:spChg chg="mod ord">
          <ac:chgData name="Lily Jennings (2301151)" userId="S::2301151@student.uwtsd.ac.uk::568a3203-908f-4aff-b621-e651aaf7b052" providerId="AD" clId="Web-{62F9C2A5-85F5-67AE-2911-78881835EA0A}" dt="2024-04-12T13:59:23.020" v="1"/>
          <ac:spMkLst>
            <pc:docMk/>
            <pc:sldMk cId="637409140" sldId="258"/>
            <ac:spMk id="2" creationId="{10C369D3-B978-CC21-9A5A-F475E9D3F445}"/>
          </ac:spMkLst>
        </pc:spChg>
        <pc:spChg chg="mod ord">
          <ac:chgData name="Lily Jennings (2301151)" userId="S::2301151@student.uwtsd.ac.uk::568a3203-908f-4aff-b621-e651aaf7b052" providerId="AD" clId="Web-{62F9C2A5-85F5-67AE-2911-78881835EA0A}" dt="2024-04-12T13:59:23.020" v="1"/>
          <ac:spMkLst>
            <pc:docMk/>
            <pc:sldMk cId="637409140" sldId="258"/>
            <ac:spMk id="3" creationId="{6919F198-B8ED-C671-7E86-00B979312694}"/>
          </ac:spMkLst>
        </pc:spChg>
      </pc:sldChg>
      <pc:sldChg chg="addSp modSp mod setBg modClrScheme chgLayout">
        <pc:chgData name="Lily Jennings (2301151)" userId="S::2301151@student.uwtsd.ac.uk::568a3203-908f-4aff-b621-e651aaf7b052" providerId="AD" clId="Web-{62F9C2A5-85F5-67AE-2911-78881835EA0A}" dt="2024-04-12T14:11:31.477" v="223" actId="20577"/>
        <pc:sldMkLst>
          <pc:docMk/>
          <pc:sldMk cId="3163403983" sldId="259"/>
        </pc:sldMkLst>
        <pc:spChg chg="mod ord">
          <ac:chgData name="Lily Jennings (2301151)" userId="S::2301151@student.uwtsd.ac.uk::568a3203-908f-4aff-b621-e651aaf7b052" providerId="AD" clId="Web-{62F9C2A5-85F5-67AE-2911-78881835EA0A}" dt="2024-04-12T14:01:59.962" v="32"/>
          <ac:spMkLst>
            <pc:docMk/>
            <pc:sldMk cId="3163403983" sldId="259"/>
            <ac:spMk id="2" creationId="{615F6CB2-EE2A-8554-4AAD-26426E6422C2}"/>
          </ac:spMkLst>
        </pc:spChg>
        <pc:spChg chg="add">
          <ac:chgData name="Lily Jennings (2301151)" userId="S::2301151@student.uwtsd.ac.uk::568a3203-908f-4aff-b621-e651aaf7b052" providerId="AD" clId="Web-{62F9C2A5-85F5-67AE-2911-78881835EA0A}" dt="2024-04-12T14:01:59.962" v="32"/>
          <ac:spMkLst>
            <pc:docMk/>
            <pc:sldMk cId="3163403983" sldId="259"/>
            <ac:spMk id="51" creationId="{1D63C574-BFD2-41A1-A567-B0C3CC7FDD4F}"/>
          </ac:spMkLst>
        </pc:spChg>
        <pc:spChg chg="add">
          <ac:chgData name="Lily Jennings (2301151)" userId="S::2301151@student.uwtsd.ac.uk::568a3203-908f-4aff-b621-e651aaf7b052" providerId="AD" clId="Web-{62F9C2A5-85F5-67AE-2911-78881835EA0A}" dt="2024-04-12T14:01:59.962" v="32"/>
          <ac:spMkLst>
            <pc:docMk/>
            <pc:sldMk cId="3163403983" sldId="259"/>
            <ac:spMk id="53" creationId="{E2A46BAB-8C31-42B2-90E8-B26DD3E81D37}"/>
          </ac:spMkLst>
        </pc:spChg>
        <pc:grpChg chg="add">
          <ac:chgData name="Lily Jennings (2301151)" userId="S::2301151@student.uwtsd.ac.uk::568a3203-908f-4aff-b621-e651aaf7b052" providerId="AD" clId="Web-{62F9C2A5-85F5-67AE-2911-78881835EA0A}" dt="2024-04-12T14:01:59.962" v="32"/>
          <ac:grpSpMkLst>
            <pc:docMk/>
            <pc:sldMk cId="3163403983" sldId="259"/>
            <ac:grpSpMk id="55" creationId="{B3F7A3C7-0737-4E57-B30E-8EEFE638B401}"/>
          </ac:grpSpMkLst>
        </pc:grpChg>
        <pc:grpChg chg="add">
          <ac:chgData name="Lily Jennings (2301151)" userId="S::2301151@student.uwtsd.ac.uk::568a3203-908f-4aff-b621-e651aaf7b052" providerId="AD" clId="Web-{62F9C2A5-85F5-67AE-2911-78881835EA0A}" dt="2024-04-12T14:01:59.962" v="32"/>
          <ac:grpSpMkLst>
            <pc:docMk/>
            <pc:sldMk cId="3163403983" sldId="259"/>
            <ac:grpSpMk id="59" creationId="{43F5E015-E085-4624-B431-B42414448684}"/>
          </ac:grpSpMkLst>
        </pc:grpChg>
        <pc:graphicFrameChg chg="mod ord modGraphic">
          <ac:chgData name="Lily Jennings (2301151)" userId="S::2301151@student.uwtsd.ac.uk::568a3203-908f-4aff-b621-e651aaf7b052" providerId="AD" clId="Web-{62F9C2A5-85F5-67AE-2911-78881835EA0A}" dt="2024-04-12T14:11:31.477" v="223" actId="20577"/>
          <ac:graphicFrameMkLst>
            <pc:docMk/>
            <pc:sldMk cId="3163403983" sldId="259"/>
            <ac:graphicFrameMk id="46" creationId="{51EC67A6-3BAE-E02D-7894-26C2220DE572}"/>
          </ac:graphicFrameMkLst>
        </pc:graphicFrameChg>
      </pc:sldChg>
      <pc:sldChg chg="addSp delSp modSp mod modClrScheme delDesignElem chgLayout">
        <pc:chgData name="Lily Jennings (2301151)" userId="S::2301151@student.uwtsd.ac.uk::568a3203-908f-4aff-b621-e651aaf7b052" providerId="AD" clId="Web-{62F9C2A5-85F5-67AE-2911-78881835EA0A}" dt="2024-04-12T14:01:09.523" v="31"/>
        <pc:sldMkLst>
          <pc:docMk/>
          <pc:sldMk cId="997197278" sldId="260"/>
        </pc:sldMkLst>
        <pc:spChg chg="mod ord">
          <ac:chgData name="Lily Jennings (2301151)" userId="S::2301151@student.uwtsd.ac.uk::568a3203-908f-4aff-b621-e651aaf7b052" providerId="AD" clId="Web-{62F9C2A5-85F5-67AE-2911-78881835EA0A}" dt="2024-04-12T14:01:09.523" v="31"/>
          <ac:spMkLst>
            <pc:docMk/>
            <pc:sldMk cId="997197278" sldId="260"/>
            <ac:spMk id="2" creationId="{B666A52F-3467-4871-04A7-77CCFACA9A4B}"/>
          </ac:spMkLst>
        </pc:spChg>
        <pc:spChg chg="mod ord">
          <ac:chgData name="Lily Jennings (2301151)" userId="S::2301151@student.uwtsd.ac.uk::568a3203-908f-4aff-b621-e651aaf7b052" providerId="AD" clId="Web-{62F9C2A5-85F5-67AE-2911-78881835EA0A}" dt="2024-04-12T14:01:09.523" v="31"/>
          <ac:spMkLst>
            <pc:docMk/>
            <pc:sldMk cId="997197278" sldId="260"/>
            <ac:spMk id="3" creationId="{26D03EBA-8E4E-9F68-4C6B-DABD3A39688D}"/>
          </ac:spMkLst>
        </pc:spChg>
        <pc:spChg chg="mod ord">
          <ac:chgData name="Lily Jennings (2301151)" userId="S::2301151@student.uwtsd.ac.uk::568a3203-908f-4aff-b621-e651aaf7b052" providerId="AD" clId="Web-{62F9C2A5-85F5-67AE-2911-78881835EA0A}" dt="2024-04-12T14:01:09.523" v="31"/>
          <ac:spMkLst>
            <pc:docMk/>
            <pc:sldMk cId="997197278" sldId="260"/>
            <ac:spMk id="5" creationId="{C0D5E848-E3CB-FB63-29E7-EC3344421B6E}"/>
          </ac:spMkLst>
        </pc:spChg>
        <pc:spChg chg="mod">
          <ac:chgData name="Lily Jennings (2301151)" userId="S::2301151@student.uwtsd.ac.uk::568a3203-908f-4aff-b621-e651aaf7b052" providerId="AD" clId="Web-{62F9C2A5-85F5-67AE-2911-78881835EA0A}" dt="2024-04-12T14:01:09.523" v="31"/>
          <ac:spMkLst>
            <pc:docMk/>
            <pc:sldMk cId="997197278" sldId="260"/>
            <ac:spMk id="6" creationId="{F068A746-6626-3446-7F4C-E29517F115E7}"/>
          </ac:spMkLst>
        </pc:spChg>
        <pc:spChg chg="add del">
          <ac:chgData name="Lily Jennings (2301151)" userId="S::2301151@student.uwtsd.ac.uk::568a3203-908f-4aff-b621-e651aaf7b052" providerId="AD" clId="Web-{62F9C2A5-85F5-67AE-2911-78881835EA0A}" dt="2024-04-12T14:01:09.523" v="31"/>
          <ac:spMkLst>
            <pc:docMk/>
            <pc:sldMk cId="997197278" sldId="260"/>
            <ac:spMk id="12" creationId="{743AA782-23D1-4521-8CAD-47662984AA08}"/>
          </ac:spMkLst>
        </pc:spChg>
        <pc:spChg chg="add del">
          <ac:chgData name="Lily Jennings (2301151)" userId="S::2301151@student.uwtsd.ac.uk::568a3203-908f-4aff-b621-e651aaf7b052" providerId="AD" clId="Web-{62F9C2A5-85F5-67AE-2911-78881835EA0A}" dt="2024-04-12T14:01:09.523" v="31"/>
          <ac:spMkLst>
            <pc:docMk/>
            <pc:sldMk cId="997197278" sldId="260"/>
            <ac:spMk id="14" creationId="{71877DBC-BB60-40F0-AC93-2ACDBAAE60CE}"/>
          </ac:spMkLst>
        </pc:spChg>
        <pc:spChg chg="del">
          <ac:chgData name="Lily Jennings (2301151)" userId="S::2301151@student.uwtsd.ac.uk::568a3203-908f-4aff-b621-e651aaf7b052" providerId="AD" clId="Web-{62F9C2A5-85F5-67AE-2911-78881835EA0A}" dt="2024-04-12T13:59:10.645" v="0"/>
          <ac:spMkLst>
            <pc:docMk/>
            <pc:sldMk cId="997197278" sldId="260"/>
            <ac:spMk id="36" creationId="{62A223F7-1D77-4372-BA63-84B7E5E728D9}"/>
          </ac:spMkLst>
        </pc:spChg>
        <pc:spChg chg="del">
          <ac:chgData name="Lily Jennings (2301151)" userId="S::2301151@student.uwtsd.ac.uk::568a3203-908f-4aff-b621-e651aaf7b052" providerId="AD" clId="Web-{62F9C2A5-85F5-67AE-2911-78881835EA0A}" dt="2024-04-12T13:59:10.645" v="0"/>
          <ac:spMkLst>
            <pc:docMk/>
            <pc:sldMk cId="997197278" sldId="260"/>
            <ac:spMk id="37" creationId="{E1014428-50B1-47E6-BD9F-51D7FBD8C87D}"/>
          </ac:spMkLst>
        </pc:spChg>
        <pc:spChg chg="del">
          <ac:chgData name="Lily Jennings (2301151)" userId="S::2301151@student.uwtsd.ac.uk::568a3203-908f-4aff-b621-e651aaf7b052" providerId="AD" clId="Web-{62F9C2A5-85F5-67AE-2911-78881835EA0A}" dt="2024-04-12T13:59:10.645" v="0"/>
          <ac:spMkLst>
            <pc:docMk/>
            <pc:sldMk cId="997197278" sldId="260"/>
            <ac:spMk id="38" creationId="{40C54699-D5E1-4594-8AF7-C3D02ACAC9DC}"/>
          </ac:spMkLst>
        </pc:spChg>
        <pc:spChg chg="del">
          <ac:chgData name="Lily Jennings (2301151)" userId="S::2301151@student.uwtsd.ac.uk::568a3203-908f-4aff-b621-e651aaf7b052" providerId="AD" clId="Web-{62F9C2A5-85F5-67AE-2911-78881835EA0A}" dt="2024-04-12T13:59:10.645" v="0"/>
          <ac:spMkLst>
            <pc:docMk/>
            <pc:sldMk cId="997197278" sldId="260"/>
            <ac:spMk id="41" creationId="{50C8E17C-96DB-4561-B13D-334E7AD05A40}"/>
          </ac:spMkLst>
        </pc:spChg>
        <pc:grpChg chg="del">
          <ac:chgData name="Lily Jennings (2301151)" userId="S::2301151@student.uwtsd.ac.uk::568a3203-908f-4aff-b621-e651aaf7b052" providerId="AD" clId="Web-{62F9C2A5-85F5-67AE-2911-78881835EA0A}" dt="2024-04-12T13:59:10.645" v="0"/>
          <ac:grpSpMkLst>
            <pc:docMk/>
            <pc:sldMk cId="997197278" sldId="260"/>
            <ac:grpSpMk id="40" creationId="{8ABD3468-83FA-4CAD-84D2-C8C07F123759}"/>
          </ac:grpSpMkLst>
        </pc:grpChg>
        <pc:picChg chg="mod">
          <ac:chgData name="Lily Jennings (2301151)" userId="S::2301151@student.uwtsd.ac.uk::568a3203-908f-4aff-b621-e651aaf7b052" providerId="AD" clId="Web-{62F9C2A5-85F5-67AE-2911-78881835EA0A}" dt="2024-04-12T14:01:09.523" v="31"/>
          <ac:picMkLst>
            <pc:docMk/>
            <pc:sldMk cId="997197278" sldId="260"/>
            <ac:picMk id="4" creationId="{D0AB457F-97A0-4378-C578-A0A57E026E30}"/>
          </ac:picMkLst>
        </pc:picChg>
        <pc:picChg chg="del">
          <ac:chgData name="Lily Jennings (2301151)" userId="S::2301151@student.uwtsd.ac.uk::568a3203-908f-4aff-b621-e651aaf7b052" providerId="AD" clId="Web-{62F9C2A5-85F5-67AE-2911-78881835EA0A}" dt="2024-04-12T13:59:10.645" v="0"/>
          <ac:picMkLst>
            <pc:docMk/>
            <pc:sldMk cId="997197278" sldId="260"/>
            <ac:picMk id="39" creationId="{9CA0A7FB-F90B-44D7-9AA1-B8BF43652BEC}"/>
          </ac:picMkLst>
        </pc:picChg>
        <pc:picChg chg="del">
          <ac:chgData name="Lily Jennings (2301151)" userId="S::2301151@student.uwtsd.ac.uk::568a3203-908f-4aff-b621-e651aaf7b052" providerId="AD" clId="Web-{62F9C2A5-85F5-67AE-2911-78881835EA0A}" dt="2024-04-12T13:59:10.645" v="0"/>
          <ac:picMkLst>
            <pc:docMk/>
            <pc:sldMk cId="997197278" sldId="260"/>
            <ac:picMk id="43" creationId="{B51E9A5E-D57B-49F2-80B0-AA5B72D178C2}"/>
          </ac:picMkLst>
        </pc:picChg>
      </pc:sldChg>
      <pc:sldChg chg="addSp delSp modSp mod modClrScheme delDesignElem chgLayout">
        <pc:chgData name="Lily Jennings (2301151)" userId="S::2301151@student.uwtsd.ac.uk::568a3203-908f-4aff-b621-e651aaf7b052" providerId="AD" clId="Web-{62F9C2A5-85F5-67AE-2911-78881835EA0A}" dt="2024-04-12T14:03:18.058" v="44" actId="14100"/>
        <pc:sldMkLst>
          <pc:docMk/>
          <pc:sldMk cId="241211883" sldId="261"/>
        </pc:sldMkLst>
        <pc:spChg chg="mod ord">
          <ac:chgData name="Lily Jennings (2301151)" userId="S::2301151@student.uwtsd.ac.uk::568a3203-908f-4aff-b621-e651aaf7b052" providerId="AD" clId="Web-{62F9C2A5-85F5-67AE-2911-78881835EA0A}" dt="2024-04-12T14:02:19.040" v="33"/>
          <ac:spMkLst>
            <pc:docMk/>
            <pc:sldMk cId="241211883" sldId="261"/>
            <ac:spMk id="2" creationId="{FB570537-F773-B7FD-64C8-E424D76C0505}"/>
          </ac:spMkLst>
        </pc:spChg>
        <pc:spChg chg="mod ord">
          <ac:chgData name="Lily Jennings (2301151)" userId="S::2301151@student.uwtsd.ac.uk::568a3203-908f-4aff-b621-e651aaf7b052" providerId="AD" clId="Web-{62F9C2A5-85F5-67AE-2911-78881835EA0A}" dt="2024-04-12T14:03:18.058" v="44" actId="14100"/>
          <ac:spMkLst>
            <pc:docMk/>
            <pc:sldMk cId="241211883" sldId="261"/>
            <ac:spMk id="3" creationId="{A116D479-847B-8FD5-9436-5CC6B111BB7A}"/>
          </ac:spMkLst>
        </pc:spChg>
        <pc:spChg chg="mod">
          <ac:chgData name="Lily Jennings (2301151)" userId="S::2301151@student.uwtsd.ac.uk::568a3203-908f-4aff-b621-e651aaf7b052" providerId="AD" clId="Web-{62F9C2A5-85F5-67AE-2911-78881835EA0A}" dt="2024-04-12T14:03:05.667" v="40" actId="1076"/>
          <ac:spMkLst>
            <pc:docMk/>
            <pc:sldMk cId="241211883" sldId="261"/>
            <ac:spMk id="5" creationId="{703FB32E-3095-D165-F859-163CAA8B306E}"/>
          </ac:spMkLst>
        </pc:spChg>
        <pc:spChg chg="add">
          <ac:chgData name="Lily Jennings (2301151)" userId="S::2301151@student.uwtsd.ac.uk::568a3203-908f-4aff-b621-e651aaf7b052" providerId="AD" clId="Web-{62F9C2A5-85F5-67AE-2911-78881835EA0A}" dt="2024-04-12T14:02:19.040" v="33"/>
          <ac:spMkLst>
            <pc:docMk/>
            <pc:sldMk cId="241211883" sldId="261"/>
            <ac:spMk id="7" creationId="{7301F447-EEF7-48F5-AF73-7566EE7F64AD}"/>
          </ac:spMkLst>
        </pc:spChg>
        <pc:spChg chg="add mod">
          <ac:chgData name="Lily Jennings (2301151)" userId="S::2301151@student.uwtsd.ac.uk::568a3203-908f-4aff-b621-e651aaf7b052" providerId="AD" clId="Web-{62F9C2A5-85F5-67AE-2911-78881835EA0A}" dt="2024-04-12T14:02:44.338" v="36"/>
          <ac:spMkLst>
            <pc:docMk/>
            <pc:sldMk cId="241211883" sldId="261"/>
            <ac:spMk id="8" creationId="{F7117410-A2A4-4085-9ADC-46744551DBDE}"/>
          </ac:spMkLst>
        </pc:spChg>
        <pc:spChg chg="add">
          <ac:chgData name="Lily Jennings (2301151)" userId="S::2301151@student.uwtsd.ac.uk::568a3203-908f-4aff-b621-e651aaf7b052" providerId="AD" clId="Web-{62F9C2A5-85F5-67AE-2911-78881835EA0A}" dt="2024-04-12T14:02:19.040" v="33"/>
          <ac:spMkLst>
            <pc:docMk/>
            <pc:sldMk cId="241211883" sldId="261"/>
            <ac:spMk id="10" creationId="{99F74EB5-E547-4FB4-95F5-BCC788F3C4A0}"/>
          </ac:spMkLst>
        </pc:spChg>
        <pc:spChg chg="del">
          <ac:chgData name="Lily Jennings (2301151)" userId="S::2301151@student.uwtsd.ac.uk::568a3203-908f-4aff-b621-e651aaf7b052" providerId="AD" clId="Web-{62F9C2A5-85F5-67AE-2911-78881835EA0A}" dt="2024-04-12T13:59:10.645" v="0"/>
          <ac:spMkLst>
            <pc:docMk/>
            <pc:sldMk cId="241211883" sldId="261"/>
            <ac:spMk id="87" creationId="{BB4ECDFC-8958-4B83-B01F-58AEFB867BAF}"/>
          </ac:spMkLst>
        </pc:spChg>
        <pc:spChg chg="del">
          <ac:chgData name="Lily Jennings (2301151)" userId="S::2301151@student.uwtsd.ac.uk::568a3203-908f-4aff-b621-e651aaf7b052" providerId="AD" clId="Web-{62F9C2A5-85F5-67AE-2911-78881835EA0A}" dt="2024-04-12T13:59:10.645" v="0"/>
          <ac:spMkLst>
            <pc:docMk/>
            <pc:sldMk cId="241211883" sldId="261"/>
            <ac:spMk id="88" creationId="{C1D68778-F94A-4C5B-9118-3B992BB975DD}"/>
          </ac:spMkLst>
        </pc:spChg>
        <pc:grpChg chg="del">
          <ac:chgData name="Lily Jennings (2301151)" userId="S::2301151@student.uwtsd.ac.uk::568a3203-908f-4aff-b621-e651aaf7b052" providerId="AD" clId="Web-{62F9C2A5-85F5-67AE-2911-78881835EA0A}" dt="2024-04-12T13:59:10.645" v="0"/>
          <ac:grpSpMkLst>
            <pc:docMk/>
            <pc:sldMk cId="241211883" sldId="261"/>
            <ac:grpSpMk id="89" creationId="{B29252B9-8F48-4CC0-A640-09C8A8C24E31}"/>
          </ac:grpSpMkLst>
        </pc:grpChg>
        <pc:picChg chg="mod">
          <ac:chgData name="Lily Jennings (2301151)" userId="S::2301151@student.uwtsd.ac.uk::568a3203-908f-4aff-b621-e651aaf7b052" providerId="AD" clId="Web-{62F9C2A5-85F5-67AE-2911-78881835EA0A}" dt="2024-04-12T14:03:00.963" v="39" actId="1076"/>
          <ac:picMkLst>
            <pc:docMk/>
            <pc:sldMk cId="241211883" sldId="261"/>
            <ac:picMk id="4" creationId="{D46A3113-1542-6354-3326-5630FF7B3535}"/>
          </ac:picMkLst>
        </pc:picChg>
      </pc:sldChg>
      <pc:sldChg chg="delSp modSp mod modClrScheme delDesignElem chgLayout">
        <pc:chgData name="Lily Jennings (2301151)" userId="S::2301151@student.uwtsd.ac.uk::568a3203-908f-4aff-b621-e651aaf7b052" providerId="AD" clId="Web-{62F9C2A5-85F5-67AE-2911-78881835EA0A}" dt="2024-04-12T13:59:23.020" v="1"/>
        <pc:sldMkLst>
          <pc:docMk/>
          <pc:sldMk cId="230808108" sldId="262"/>
        </pc:sldMkLst>
        <pc:spChg chg="mod ord">
          <ac:chgData name="Lily Jennings (2301151)" userId="S::2301151@student.uwtsd.ac.uk::568a3203-908f-4aff-b621-e651aaf7b052" providerId="AD" clId="Web-{62F9C2A5-85F5-67AE-2911-78881835EA0A}" dt="2024-04-12T13:59:23.020" v="1"/>
          <ac:spMkLst>
            <pc:docMk/>
            <pc:sldMk cId="230808108" sldId="262"/>
            <ac:spMk id="3" creationId="{F2167C5A-A3D7-9388-5A47-40B5EF8BC6A5}"/>
          </ac:spMkLst>
        </pc:spChg>
        <pc:spChg chg="del">
          <ac:chgData name="Lily Jennings (2301151)" userId="S::2301151@student.uwtsd.ac.uk::568a3203-908f-4aff-b621-e651aaf7b052" providerId="AD" clId="Web-{62F9C2A5-85F5-67AE-2911-78881835EA0A}" dt="2024-04-12T13:59:10.645" v="0"/>
          <ac:spMkLst>
            <pc:docMk/>
            <pc:sldMk cId="230808108" sldId="262"/>
            <ac:spMk id="10" creationId="{7D0C7BAC-A9A7-4A90-8672-2EBEC5D6CFA5}"/>
          </ac:spMkLst>
        </pc:spChg>
        <pc:spChg chg="del">
          <ac:chgData name="Lily Jennings (2301151)" userId="S::2301151@student.uwtsd.ac.uk::568a3203-908f-4aff-b621-e651aaf7b052" providerId="AD" clId="Web-{62F9C2A5-85F5-67AE-2911-78881835EA0A}" dt="2024-04-12T13:59:10.645" v="0"/>
          <ac:spMkLst>
            <pc:docMk/>
            <pc:sldMk cId="230808108" sldId="262"/>
            <ac:spMk id="12" creationId="{F596CC8E-63AE-4FBB-B170-725D8CC84319}"/>
          </ac:spMkLst>
        </pc:spChg>
        <pc:grpChg chg="del">
          <ac:chgData name="Lily Jennings (2301151)" userId="S::2301151@student.uwtsd.ac.uk::568a3203-908f-4aff-b621-e651aaf7b052" providerId="AD" clId="Web-{62F9C2A5-85F5-67AE-2911-78881835EA0A}" dt="2024-04-12T13:59:10.645" v="0"/>
          <ac:grpSpMkLst>
            <pc:docMk/>
            <pc:sldMk cId="230808108" sldId="262"/>
            <ac:grpSpMk id="14" creationId="{844DB1CD-B507-4DAC-B2EA-076521D31AFE}"/>
          </ac:grpSpMkLst>
        </pc:grpChg>
      </pc:sldChg>
      <pc:sldChg chg="addSp delSp modSp mod setBg modClrScheme chgLayout">
        <pc:chgData name="Lily Jennings (2301151)" userId="S::2301151@student.uwtsd.ac.uk::568a3203-908f-4aff-b621-e651aaf7b052" providerId="AD" clId="Web-{62F9C2A5-85F5-67AE-2911-78881835EA0A}" dt="2024-04-12T15:04:38.220" v="700" actId="20577"/>
        <pc:sldMkLst>
          <pc:docMk/>
          <pc:sldMk cId="575448173" sldId="263"/>
        </pc:sldMkLst>
        <pc:spChg chg="mod ord">
          <ac:chgData name="Lily Jennings (2301151)" userId="S::2301151@student.uwtsd.ac.uk::568a3203-908f-4aff-b621-e651aaf7b052" providerId="AD" clId="Web-{62F9C2A5-85F5-67AE-2911-78881835EA0A}" dt="2024-04-12T14:03:50.262" v="47"/>
          <ac:spMkLst>
            <pc:docMk/>
            <pc:sldMk cId="575448173" sldId="263"/>
            <ac:spMk id="2" creationId="{2E31424D-A1A7-2BAA-DBFF-57E0E35C8FB7}"/>
          </ac:spMkLst>
        </pc:spChg>
        <pc:spChg chg="mod ord">
          <ac:chgData name="Lily Jennings (2301151)" userId="S::2301151@student.uwtsd.ac.uk::568a3203-908f-4aff-b621-e651aaf7b052" providerId="AD" clId="Web-{62F9C2A5-85F5-67AE-2911-78881835EA0A}" dt="2024-04-12T15:04:38.220" v="700" actId="20577"/>
          <ac:spMkLst>
            <pc:docMk/>
            <pc:sldMk cId="575448173" sldId="263"/>
            <ac:spMk id="3" creationId="{A609B5BC-41F4-731C-7235-2C3B365D9D33}"/>
          </ac:spMkLst>
        </pc:spChg>
        <pc:spChg chg="add del">
          <ac:chgData name="Lily Jennings (2301151)" userId="S::2301151@student.uwtsd.ac.uk::568a3203-908f-4aff-b621-e651aaf7b052" providerId="AD" clId="Web-{62F9C2A5-85F5-67AE-2911-78881835EA0A}" dt="2024-04-12T14:03:50.105" v="46"/>
          <ac:spMkLst>
            <pc:docMk/>
            <pc:sldMk cId="575448173" sldId="263"/>
            <ac:spMk id="8" creationId="{18873D23-2DCF-4B31-A009-95721C06E8E1}"/>
          </ac:spMkLst>
        </pc:spChg>
        <pc:spChg chg="add del">
          <ac:chgData name="Lily Jennings (2301151)" userId="S::2301151@student.uwtsd.ac.uk::568a3203-908f-4aff-b621-e651aaf7b052" providerId="AD" clId="Web-{62F9C2A5-85F5-67AE-2911-78881835EA0A}" dt="2024-04-12T14:03:50.105" v="46"/>
          <ac:spMkLst>
            <pc:docMk/>
            <pc:sldMk cId="575448173" sldId="263"/>
            <ac:spMk id="10" creationId="{C13EF075-D4EF-4929-ADBC-91B27DA19955}"/>
          </ac:spMkLst>
        </pc:spChg>
        <pc:spChg chg="add">
          <ac:chgData name="Lily Jennings (2301151)" userId="S::2301151@student.uwtsd.ac.uk::568a3203-908f-4aff-b621-e651aaf7b052" providerId="AD" clId="Web-{62F9C2A5-85F5-67AE-2911-78881835EA0A}" dt="2024-04-12T14:03:50.262" v="47"/>
          <ac:spMkLst>
            <pc:docMk/>
            <pc:sldMk cId="575448173" sldId="263"/>
            <ac:spMk id="26" creationId="{907E470A-25F4-47D0-8FEC-EE9FD606BB34}"/>
          </ac:spMkLst>
        </pc:spChg>
        <pc:grpChg chg="add del">
          <ac:chgData name="Lily Jennings (2301151)" userId="S::2301151@student.uwtsd.ac.uk::568a3203-908f-4aff-b621-e651aaf7b052" providerId="AD" clId="Web-{62F9C2A5-85F5-67AE-2911-78881835EA0A}" dt="2024-04-12T14:03:50.105" v="46"/>
          <ac:grpSpMkLst>
            <pc:docMk/>
            <pc:sldMk cId="575448173" sldId="263"/>
            <ac:grpSpMk id="12" creationId="{DAA26DFA-AAB2-4973-9C17-16D587C7B198}"/>
          </ac:grpSpMkLst>
        </pc:grpChg>
        <pc:grpChg chg="add">
          <ac:chgData name="Lily Jennings (2301151)" userId="S::2301151@student.uwtsd.ac.uk::568a3203-908f-4aff-b621-e651aaf7b052" providerId="AD" clId="Web-{62F9C2A5-85F5-67AE-2911-78881835EA0A}" dt="2024-04-12T14:03:50.262" v="47"/>
          <ac:grpSpMkLst>
            <pc:docMk/>
            <pc:sldMk cId="575448173" sldId="263"/>
            <ac:grpSpMk id="14" creationId="{8618EE54-271A-4FE8-B6B3-D0FCF55A7A01}"/>
          </ac:grpSpMkLst>
        </pc:grpChg>
        <pc:grpChg chg="add">
          <ac:chgData name="Lily Jennings (2301151)" userId="S::2301151@student.uwtsd.ac.uk::568a3203-908f-4aff-b621-e651aaf7b052" providerId="AD" clId="Web-{62F9C2A5-85F5-67AE-2911-78881835EA0A}" dt="2024-04-12T14:03:50.262" v="47"/>
          <ac:grpSpMkLst>
            <pc:docMk/>
            <pc:sldMk cId="575448173" sldId="263"/>
            <ac:grpSpMk id="18" creationId="{43F5E015-E085-4624-B431-B42414448684}"/>
          </ac:grpSpMkLst>
        </pc:grpChg>
        <pc:grpChg chg="add">
          <ac:chgData name="Lily Jennings (2301151)" userId="S::2301151@student.uwtsd.ac.uk::568a3203-908f-4aff-b621-e651aaf7b052" providerId="AD" clId="Web-{62F9C2A5-85F5-67AE-2911-78881835EA0A}" dt="2024-04-12T14:03:50.262" v="47"/>
          <ac:grpSpMkLst>
            <pc:docMk/>
            <pc:sldMk cId="575448173" sldId="263"/>
            <ac:grpSpMk id="27" creationId="{66220E63-99E1-482A-A0A6-B47EB4BF8797}"/>
          </ac:grpSpMkLst>
        </pc:grpChg>
      </pc:sldChg>
      <pc:sldChg chg="addSp modSp mod setBg modClrScheme chgLayout">
        <pc:chgData name="Lily Jennings (2301151)" userId="S::2301151@student.uwtsd.ac.uk::568a3203-908f-4aff-b621-e651aaf7b052" providerId="AD" clId="Web-{62F9C2A5-85F5-67AE-2911-78881835EA0A}" dt="2024-04-12T16:37:00.078" v="2572" actId="20577"/>
        <pc:sldMkLst>
          <pc:docMk/>
          <pc:sldMk cId="1006880173" sldId="264"/>
        </pc:sldMkLst>
        <pc:spChg chg="mod ord">
          <ac:chgData name="Lily Jennings (2301151)" userId="S::2301151@student.uwtsd.ac.uk::568a3203-908f-4aff-b621-e651aaf7b052" providerId="AD" clId="Web-{62F9C2A5-85F5-67AE-2911-78881835EA0A}" dt="2024-04-12T15:05:02.736" v="707" actId="20577"/>
          <ac:spMkLst>
            <pc:docMk/>
            <pc:sldMk cId="1006880173" sldId="264"/>
            <ac:spMk id="2" creationId="{A5AEA379-BCF5-A3BC-E677-5C4A62793BDD}"/>
          </ac:spMkLst>
        </pc:spChg>
        <pc:spChg chg="mod ord">
          <ac:chgData name="Lily Jennings (2301151)" userId="S::2301151@student.uwtsd.ac.uk::568a3203-908f-4aff-b621-e651aaf7b052" providerId="AD" clId="Web-{62F9C2A5-85F5-67AE-2911-78881835EA0A}" dt="2024-04-12T16:37:00.078" v="2572" actId="20577"/>
          <ac:spMkLst>
            <pc:docMk/>
            <pc:sldMk cId="1006880173" sldId="264"/>
            <ac:spMk id="3" creationId="{83A6AC86-BF4E-6503-DB6E-0FCA81B47C53}"/>
          </ac:spMkLst>
        </pc:spChg>
        <pc:spChg chg="add">
          <ac:chgData name="Lily Jennings (2301151)" userId="S::2301151@student.uwtsd.ac.uk::568a3203-908f-4aff-b621-e651aaf7b052" providerId="AD" clId="Web-{62F9C2A5-85F5-67AE-2911-78881835EA0A}" dt="2024-04-12T14:04:12.340" v="52"/>
          <ac:spMkLst>
            <pc:docMk/>
            <pc:sldMk cId="1006880173" sldId="264"/>
            <ac:spMk id="8" creationId="{907E470A-25F4-47D0-8FEC-EE9FD606BB34}"/>
          </ac:spMkLst>
        </pc:spChg>
        <pc:grpChg chg="add">
          <ac:chgData name="Lily Jennings (2301151)" userId="S::2301151@student.uwtsd.ac.uk::568a3203-908f-4aff-b621-e651aaf7b052" providerId="AD" clId="Web-{62F9C2A5-85F5-67AE-2911-78881835EA0A}" dt="2024-04-12T14:04:12.340" v="52"/>
          <ac:grpSpMkLst>
            <pc:docMk/>
            <pc:sldMk cId="1006880173" sldId="264"/>
            <ac:grpSpMk id="10" creationId="{66220E63-99E1-482A-A0A6-B47EB4BF8797}"/>
          </ac:grpSpMkLst>
        </pc:grpChg>
        <pc:grpChg chg="add">
          <ac:chgData name="Lily Jennings (2301151)" userId="S::2301151@student.uwtsd.ac.uk::568a3203-908f-4aff-b621-e651aaf7b052" providerId="AD" clId="Web-{62F9C2A5-85F5-67AE-2911-78881835EA0A}" dt="2024-04-12T14:04:12.340" v="52"/>
          <ac:grpSpMkLst>
            <pc:docMk/>
            <pc:sldMk cId="1006880173" sldId="264"/>
            <ac:grpSpMk id="14" creationId="{8618EE54-271A-4FE8-B6B3-D0FCF55A7A01}"/>
          </ac:grpSpMkLst>
        </pc:grpChg>
        <pc:grpChg chg="add">
          <ac:chgData name="Lily Jennings (2301151)" userId="S::2301151@student.uwtsd.ac.uk::568a3203-908f-4aff-b621-e651aaf7b052" providerId="AD" clId="Web-{62F9C2A5-85F5-67AE-2911-78881835EA0A}" dt="2024-04-12T14:04:12.340" v="52"/>
          <ac:grpSpMkLst>
            <pc:docMk/>
            <pc:sldMk cId="1006880173" sldId="264"/>
            <ac:grpSpMk id="18" creationId="{43F5E015-E085-4624-B431-B42414448684}"/>
          </ac:grpSpMkLst>
        </pc:grpChg>
      </pc:sldChg>
      <pc:sldChg chg="addSp delSp modSp new mod setBg">
        <pc:chgData name="Lily Jennings (2301151)" userId="S::2301151@student.uwtsd.ac.uk::568a3203-908f-4aff-b621-e651aaf7b052" providerId="AD" clId="Web-{62F9C2A5-85F5-67AE-2911-78881835EA0A}" dt="2024-04-12T16:37:28.516" v="2579" actId="20577"/>
        <pc:sldMkLst>
          <pc:docMk/>
          <pc:sldMk cId="2965569967" sldId="265"/>
        </pc:sldMkLst>
        <pc:spChg chg="mod">
          <ac:chgData name="Lily Jennings (2301151)" userId="S::2301151@student.uwtsd.ac.uk::568a3203-908f-4aff-b621-e651aaf7b052" providerId="AD" clId="Web-{62F9C2A5-85F5-67AE-2911-78881835EA0A}" dt="2024-04-12T14:44:08.343" v="565" actId="20577"/>
          <ac:spMkLst>
            <pc:docMk/>
            <pc:sldMk cId="2965569967" sldId="265"/>
            <ac:spMk id="2" creationId="{7442AE84-C914-4F51-D9C9-70A8DA96BAD4}"/>
          </ac:spMkLst>
        </pc:spChg>
        <pc:spChg chg="mod">
          <ac:chgData name="Lily Jennings (2301151)" userId="S::2301151@student.uwtsd.ac.uk::568a3203-908f-4aff-b621-e651aaf7b052" providerId="AD" clId="Web-{62F9C2A5-85F5-67AE-2911-78881835EA0A}" dt="2024-04-12T16:37:28.516" v="2579" actId="20577"/>
          <ac:spMkLst>
            <pc:docMk/>
            <pc:sldMk cId="2965569967" sldId="265"/>
            <ac:spMk id="3" creationId="{07846332-A2B4-314A-F3C1-D6193663011C}"/>
          </ac:spMkLst>
        </pc:spChg>
        <pc:spChg chg="add mod">
          <ac:chgData name="Lily Jennings (2301151)" userId="S::2301151@student.uwtsd.ac.uk::568a3203-908f-4aff-b621-e651aaf7b052" providerId="AD" clId="Web-{62F9C2A5-85F5-67AE-2911-78881835EA0A}" dt="2024-04-12T15:02:10.278" v="629" actId="14100"/>
          <ac:spMkLst>
            <pc:docMk/>
            <pc:sldMk cId="2965569967" sldId="265"/>
            <ac:spMk id="5" creationId="{04F8936C-09EB-BA77-2C41-9384D489EBD1}"/>
          </ac:spMkLst>
        </pc:spChg>
        <pc:spChg chg="add del">
          <ac:chgData name="Lily Jennings (2301151)" userId="S::2301151@student.uwtsd.ac.uk::568a3203-908f-4aff-b621-e651aaf7b052" providerId="AD" clId="Web-{62F9C2A5-85F5-67AE-2911-78881835EA0A}" dt="2024-04-12T14:43:58.264" v="564"/>
          <ac:spMkLst>
            <pc:docMk/>
            <pc:sldMk cId="2965569967" sldId="265"/>
            <ac:spMk id="9" creationId="{058A14AF-9FB5-4CC7-BA35-E8E85D3EDF0E}"/>
          </ac:spMkLst>
        </pc:spChg>
        <pc:spChg chg="add del mod">
          <ac:chgData name="Lily Jennings (2301151)" userId="S::2301151@student.uwtsd.ac.uk::568a3203-908f-4aff-b621-e651aaf7b052" providerId="AD" clId="Web-{62F9C2A5-85F5-67AE-2911-78881835EA0A}" dt="2024-04-12T14:43:58.264" v="564"/>
          <ac:spMkLst>
            <pc:docMk/>
            <pc:sldMk cId="2965569967" sldId="265"/>
            <ac:spMk id="11" creationId="{3A9A4357-BD1D-4622-A4FE-766E6AB8DE84}"/>
          </ac:spMkLst>
        </pc:spChg>
        <pc:spChg chg="add del">
          <ac:chgData name="Lily Jennings (2301151)" userId="S::2301151@student.uwtsd.ac.uk::568a3203-908f-4aff-b621-e651aaf7b052" providerId="AD" clId="Web-{62F9C2A5-85F5-67AE-2911-78881835EA0A}" dt="2024-04-12T14:43:58.264" v="564"/>
          <ac:spMkLst>
            <pc:docMk/>
            <pc:sldMk cId="2965569967" sldId="265"/>
            <ac:spMk id="13" creationId="{E659831F-0D9A-4C63-9EBB-8435B85A440F}"/>
          </ac:spMkLst>
        </pc:spChg>
        <pc:spChg chg="add del mod">
          <ac:chgData name="Lily Jennings (2301151)" userId="S::2301151@student.uwtsd.ac.uk::568a3203-908f-4aff-b621-e651aaf7b052" providerId="AD" clId="Web-{62F9C2A5-85F5-67AE-2911-78881835EA0A}" dt="2024-04-12T14:43:58.264" v="564"/>
          <ac:spMkLst>
            <pc:docMk/>
            <pc:sldMk cId="2965569967" sldId="265"/>
            <ac:spMk id="15" creationId="{E6995CE5-F890-4ABA-82A2-26507CE8D2A3}"/>
          </ac:spMkLst>
        </pc:spChg>
        <pc:spChg chg="add">
          <ac:chgData name="Lily Jennings (2301151)" userId="S::2301151@student.uwtsd.ac.uk::568a3203-908f-4aff-b621-e651aaf7b052" providerId="AD" clId="Web-{62F9C2A5-85F5-67AE-2911-78881835EA0A}" dt="2024-04-12T14:43:58.264" v="564"/>
          <ac:spMkLst>
            <pc:docMk/>
            <pc:sldMk cId="2965569967" sldId="265"/>
            <ac:spMk id="20" creationId="{1CD81A2A-6ED4-4EF4-A14C-912D31E14800}"/>
          </ac:spMkLst>
        </pc:spChg>
        <pc:spChg chg="add">
          <ac:chgData name="Lily Jennings (2301151)" userId="S::2301151@student.uwtsd.ac.uk::568a3203-908f-4aff-b621-e651aaf7b052" providerId="AD" clId="Web-{62F9C2A5-85F5-67AE-2911-78881835EA0A}" dt="2024-04-12T14:43:58.264" v="564"/>
          <ac:spMkLst>
            <pc:docMk/>
            <pc:sldMk cId="2965569967" sldId="265"/>
            <ac:spMk id="22" creationId="{1661932C-CA15-4E17-B115-FAE7CBEE4789}"/>
          </ac:spMkLst>
        </pc:spChg>
        <pc:spChg chg="add">
          <ac:chgData name="Lily Jennings (2301151)" userId="S::2301151@student.uwtsd.ac.uk::568a3203-908f-4aff-b621-e651aaf7b052" providerId="AD" clId="Web-{62F9C2A5-85F5-67AE-2911-78881835EA0A}" dt="2024-04-12T14:43:58.264" v="564"/>
          <ac:spMkLst>
            <pc:docMk/>
            <pc:sldMk cId="2965569967" sldId="265"/>
            <ac:spMk id="24" creationId="{8590ADD5-9383-4D3D-9047-3DA2593CCB5D}"/>
          </ac:spMkLst>
        </pc:spChg>
        <pc:spChg chg="add">
          <ac:chgData name="Lily Jennings (2301151)" userId="S::2301151@student.uwtsd.ac.uk::568a3203-908f-4aff-b621-e651aaf7b052" providerId="AD" clId="Web-{62F9C2A5-85F5-67AE-2911-78881835EA0A}" dt="2024-04-12T14:43:58.264" v="564"/>
          <ac:spMkLst>
            <pc:docMk/>
            <pc:sldMk cId="2965569967" sldId="265"/>
            <ac:spMk id="26" creationId="{DABE3E45-88CF-45D8-8D40-C773324D93F6}"/>
          </ac:spMkLst>
        </pc:spChg>
        <pc:spChg chg="add">
          <ac:chgData name="Lily Jennings (2301151)" userId="S::2301151@student.uwtsd.ac.uk::568a3203-908f-4aff-b621-e651aaf7b052" providerId="AD" clId="Web-{62F9C2A5-85F5-67AE-2911-78881835EA0A}" dt="2024-04-12T14:43:58.264" v="564"/>
          <ac:spMkLst>
            <pc:docMk/>
            <pc:sldMk cId="2965569967" sldId="265"/>
            <ac:spMk id="30" creationId="{B91ECDA9-56DC-4270-8F33-01C5637B8CEB}"/>
          </ac:spMkLst>
        </pc:spChg>
        <pc:spChg chg="add">
          <ac:chgData name="Lily Jennings (2301151)" userId="S::2301151@student.uwtsd.ac.uk::568a3203-908f-4aff-b621-e651aaf7b052" providerId="AD" clId="Web-{62F9C2A5-85F5-67AE-2911-78881835EA0A}" dt="2024-04-12T14:43:58.264" v="564"/>
          <ac:spMkLst>
            <pc:docMk/>
            <pc:sldMk cId="2965569967" sldId="265"/>
            <ac:spMk id="32" creationId="{75F47824-961D-465D-84F9-EAE11BC6173B}"/>
          </ac:spMkLst>
        </pc:spChg>
        <pc:spChg chg="add">
          <ac:chgData name="Lily Jennings (2301151)" userId="S::2301151@student.uwtsd.ac.uk::568a3203-908f-4aff-b621-e651aaf7b052" providerId="AD" clId="Web-{62F9C2A5-85F5-67AE-2911-78881835EA0A}" dt="2024-04-12T14:43:58.264" v="564"/>
          <ac:spMkLst>
            <pc:docMk/>
            <pc:sldMk cId="2965569967" sldId="265"/>
            <ac:spMk id="34" creationId="{FEC9DA3E-C1D7-472D-B7C0-F71AE41FBA23}"/>
          </ac:spMkLst>
        </pc:spChg>
        <pc:picChg chg="add mod">
          <ac:chgData name="Lily Jennings (2301151)" userId="S::2301151@student.uwtsd.ac.uk::568a3203-908f-4aff-b621-e651aaf7b052" providerId="AD" clId="Web-{62F9C2A5-85F5-67AE-2911-78881835EA0A}" dt="2024-04-12T14:43:58.264" v="564"/>
          <ac:picMkLst>
            <pc:docMk/>
            <pc:sldMk cId="2965569967" sldId="265"/>
            <ac:picMk id="4" creationId="{8E6AD0DF-1C25-5381-E247-792A6A91D8D8}"/>
          </ac:picMkLst>
        </pc:picChg>
        <pc:cxnChg chg="add">
          <ac:chgData name="Lily Jennings (2301151)" userId="S::2301151@student.uwtsd.ac.uk::568a3203-908f-4aff-b621-e651aaf7b052" providerId="AD" clId="Web-{62F9C2A5-85F5-67AE-2911-78881835EA0A}" dt="2024-04-12T14:43:58.264" v="564"/>
          <ac:cxnSpMkLst>
            <pc:docMk/>
            <pc:sldMk cId="2965569967" sldId="265"/>
            <ac:cxnSpMk id="28" creationId="{49CD1692-827B-4C8D-B4A1-134FD04CF45C}"/>
          </ac:cxnSpMkLst>
        </pc:cxnChg>
      </pc:sldChg>
      <pc:sldChg chg="addSp modSp new mod setBg">
        <pc:chgData name="Lily Jennings (2301151)" userId="S::2301151@student.uwtsd.ac.uk::568a3203-908f-4aff-b621-e651aaf7b052" providerId="AD" clId="Web-{62F9C2A5-85F5-67AE-2911-78881835EA0A}" dt="2024-04-12T16:19:56.341" v="2132" actId="20577"/>
        <pc:sldMkLst>
          <pc:docMk/>
          <pc:sldMk cId="3275627878" sldId="266"/>
        </pc:sldMkLst>
        <pc:spChg chg="mod">
          <ac:chgData name="Lily Jennings (2301151)" userId="S::2301151@student.uwtsd.ac.uk::568a3203-908f-4aff-b621-e651aaf7b052" providerId="AD" clId="Web-{62F9C2A5-85F5-67AE-2911-78881835EA0A}" dt="2024-04-12T15:42:09.686" v="1327"/>
          <ac:spMkLst>
            <pc:docMk/>
            <pc:sldMk cId="3275627878" sldId="266"/>
            <ac:spMk id="2" creationId="{2E848E62-45F3-F96D-F9AB-97FD2CC8553D}"/>
          </ac:spMkLst>
        </pc:spChg>
        <pc:spChg chg="mod">
          <ac:chgData name="Lily Jennings (2301151)" userId="S::2301151@student.uwtsd.ac.uk::568a3203-908f-4aff-b621-e651aaf7b052" providerId="AD" clId="Web-{62F9C2A5-85F5-67AE-2911-78881835EA0A}" dt="2024-04-12T16:19:56.341" v="2132" actId="20577"/>
          <ac:spMkLst>
            <pc:docMk/>
            <pc:sldMk cId="3275627878" sldId="266"/>
            <ac:spMk id="3" creationId="{AB816E47-F4CC-92F5-BE62-12BD914EECB6}"/>
          </ac:spMkLst>
        </pc:spChg>
        <pc:spChg chg="add">
          <ac:chgData name="Lily Jennings (2301151)" userId="S::2301151@student.uwtsd.ac.uk::568a3203-908f-4aff-b621-e651aaf7b052" providerId="AD" clId="Web-{62F9C2A5-85F5-67AE-2911-78881835EA0A}" dt="2024-04-12T15:42:09.686" v="1327"/>
          <ac:spMkLst>
            <pc:docMk/>
            <pc:sldMk cId="3275627878" sldId="266"/>
            <ac:spMk id="8" creationId="{DBF61EA3-B236-439E-9C0B-340980D56BEE}"/>
          </ac:spMkLst>
        </pc:spChg>
        <pc:spChg chg="mod">
          <ac:chgData name="Lily Jennings (2301151)" userId="S::2301151@student.uwtsd.ac.uk::568a3203-908f-4aff-b621-e651aaf7b052" providerId="AD" clId="Web-{62F9C2A5-85F5-67AE-2911-78881835EA0A}" dt="2024-04-12T16:13:07.846" v="2023"/>
          <ac:spMkLst>
            <pc:docMk/>
            <pc:sldMk cId="3275627878" sldId="266"/>
            <ac:spMk id="11" creationId="{8D7C88D8-5509-4514-925A-9CE148E5CBD6}"/>
          </ac:spMkLst>
        </pc:spChg>
        <pc:spChg chg="mod">
          <ac:chgData name="Lily Jennings (2301151)" userId="S::2301151@student.uwtsd.ac.uk::568a3203-908f-4aff-b621-e651aaf7b052" providerId="AD" clId="Web-{62F9C2A5-85F5-67AE-2911-78881835EA0A}" dt="2024-04-12T15:42:15.233" v="1328"/>
          <ac:spMkLst>
            <pc:docMk/>
            <pc:sldMk cId="3275627878" sldId="266"/>
            <ac:spMk id="12" creationId="{7275593D-F75E-4426-AE3E-2CDEFD228D25}"/>
          </ac:spMkLst>
        </pc:spChg>
        <pc:spChg chg="add">
          <ac:chgData name="Lily Jennings (2301151)" userId="S::2301151@student.uwtsd.ac.uk::568a3203-908f-4aff-b621-e651aaf7b052" providerId="AD" clId="Web-{62F9C2A5-85F5-67AE-2911-78881835EA0A}" dt="2024-04-12T15:42:09.686" v="1327"/>
          <ac:spMkLst>
            <pc:docMk/>
            <pc:sldMk cId="3275627878" sldId="266"/>
            <ac:spMk id="14" creationId="{E659831F-0D9A-4C63-9EBB-8435B85A440F}"/>
          </ac:spMkLst>
        </pc:spChg>
        <pc:grpChg chg="add">
          <ac:chgData name="Lily Jennings (2301151)" userId="S::2301151@student.uwtsd.ac.uk::568a3203-908f-4aff-b621-e651aaf7b052" providerId="AD" clId="Web-{62F9C2A5-85F5-67AE-2911-78881835EA0A}" dt="2024-04-12T15:42:09.686" v="1327"/>
          <ac:grpSpMkLst>
            <pc:docMk/>
            <pc:sldMk cId="3275627878" sldId="266"/>
            <ac:grpSpMk id="10" creationId="{28FAF094-D087-493F-8DF9-A486C2D6BBAA}"/>
          </ac:grpSpMkLst>
        </pc:grpChg>
      </pc:sldChg>
      <pc:sldChg chg="modSp add replId">
        <pc:chgData name="Lily Jennings (2301151)" userId="S::2301151@student.uwtsd.ac.uk::568a3203-908f-4aff-b621-e651aaf7b052" providerId="AD" clId="Web-{62F9C2A5-85F5-67AE-2911-78881835EA0A}" dt="2024-04-12T15:10:41.354" v="978" actId="20577"/>
        <pc:sldMkLst>
          <pc:docMk/>
          <pc:sldMk cId="3070918489" sldId="267"/>
        </pc:sldMkLst>
        <pc:spChg chg="mod">
          <ac:chgData name="Lily Jennings (2301151)" userId="S::2301151@student.uwtsd.ac.uk::568a3203-908f-4aff-b621-e651aaf7b052" providerId="AD" clId="Web-{62F9C2A5-85F5-67AE-2911-78881835EA0A}" dt="2024-04-12T15:10:41.354" v="978" actId="20577"/>
          <ac:spMkLst>
            <pc:docMk/>
            <pc:sldMk cId="3070918489" sldId="267"/>
            <ac:spMk id="3" creationId="{A609B5BC-41F4-731C-7235-2C3B365D9D33}"/>
          </ac:spMkLst>
        </pc:spChg>
      </pc:sldChg>
      <pc:sldChg chg="addSp delSp modSp new del">
        <pc:chgData name="Lily Jennings (2301151)" userId="S::2301151@student.uwtsd.ac.uk::568a3203-908f-4aff-b621-e651aaf7b052" providerId="AD" clId="Web-{62F9C2A5-85F5-67AE-2911-78881835EA0A}" dt="2024-04-12T14:56:02.424" v="600"/>
        <pc:sldMkLst>
          <pc:docMk/>
          <pc:sldMk cId="3866808713" sldId="267"/>
        </pc:sldMkLst>
        <pc:spChg chg="add del mod">
          <ac:chgData name="Lily Jennings (2301151)" userId="S::2301151@student.uwtsd.ac.uk::568a3203-908f-4aff-b621-e651aaf7b052" providerId="AD" clId="Web-{62F9C2A5-85F5-67AE-2911-78881835EA0A}" dt="2024-04-12T14:55:57.346" v="593" actId="20577"/>
          <ac:spMkLst>
            <pc:docMk/>
            <pc:sldMk cId="3866808713" sldId="267"/>
            <ac:spMk id="2" creationId="{A048269C-85E1-4D6C-FEE9-56D3BF53DE69}"/>
          </ac:spMkLst>
        </pc:spChg>
        <pc:spChg chg="mod">
          <ac:chgData name="Lily Jennings (2301151)" userId="S::2301151@student.uwtsd.ac.uk::568a3203-908f-4aff-b621-e651aaf7b052" providerId="AD" clId="Web-{62F9C2A5-85F5-67AE-2911-78881835EA0A}" dt="2024-04-12T14:55:59.940" v="599" actId="20577"/>
          <ac:spMkLst>
            <pc:docMk/>
            <pc:sldMk cId="3866808713" sldId="267"/>
            <ac:spMk id="3" creationId="{CCAB7CC0-A383-0C8F-EB53-EB912CA424EF}"/>
          </ac:spMkLst>
        </pc:spChg>
      </pc:sldChg>
      <pc:sldChg chg="modSp add replId">
        <pc:chgData name="Lily Jennings (2301151)" userId="S::2301151@student.uwtsd.ac.uk::568a3203-908f-4aff-b621-e651aaf7b052" providerId="AD" clId="Web-{62F9C2A5-85F5-67AE-2911-78881835EA0A}" dt="2024-04-12T16:25:07.100" v="2199" actId="20577"/>
        <pc:sldMkLst>
          <pc:docMk/>
          <pc:sldMk cId="2620050026" sldId="268"/>
        </pc:sldMkLst>
        <pc:spChg chg="mod">
          <ac:chgData name="Lily Jennings (2301151)" userId="S::2301151@student.uwtsd.ac.uk::568a3203-908f-4aff-b621-e651aaf7b052" providerId="AD" clId="Web-{62F9C2A5-85F5-67AE-2911-78881835EA0A}" dt="2024-04-12T16:25:07.100" v="2199" actId="20577"/>
          <ac:spMkLst>
            <pc:docMk/>
            <pc:sldMk cId="2620050026" sldId="268"/>
            <ac:spMk id="3" creationId="{AB816E47-F4CC-92F5-BE62-12BD914EECB6}"/>
          </ac:spMkLst>
        </pc:spChg>
        <pc:spChg chg="mod">
          <ac:chgData name="Lily Jennings (2301151)" userId="S::2301151@student.uwtsd.ac.uk::568a3203-908f-4aff-b621-e651aaf7b052" providerId="AD" clId="Web-{62F9C2A5-85F5-67AE-2911-78881835EA0A}" dt="2024-04-12T16:13:14.143" v="2024"/>
          <ac:spMkLst>
            <pc:docMk/>
            <pc:sldMk cId="2620050026" sldId="268"/>
            <ac:spMk id="11" creationId="{8D7C88D8-5509-4514-925A-9CE148E5CBD6}"/>
          </ac:spMkLst>
        </pc:spChg>
      </pc:sldChg>
      <pc:sldChg chg="modSp add replId">
        <pc:chgData name="Lily Jennings (2301151)" userId="S::2301151@student.uwtsd.ac.uk::568a3203-908f-4aff-b621-e651aaf7b052" providerId="AD" clId="Web-{62F9C2A5-85F5-67AE-2911-78881835EA0A}" dt="2024-04-12T16:25:43.273" v="2205" actId="20577"/>
        <pc:sldMkLst>
          <pc:docMk/>
          <pc:sldMk cId="1724047875" sldId="269"/>
        </pc:sldMkLst>
        <pc:spChg chg="mod">
          <ac:chgData name="Lily Jennings (2301151)" userId="S::2301151@student.uwtsd.ac.uk::568a3203-908f-4aff-b621-e651aaf7b052" providerId="AD" clId="Web-{62F9C2A5-85F5-67AE-2911-78881835EA0A}" dt="2024-04-12T16:25:43.273" v="2205" actId="20577"/>
          <ac:spMkLst>
            <pc:docMk/>
            <pc:sldMk cId="1724047875" sldId="269"/>
            <ac:spMk id="3" creationId="{AB816E47-F4CC-92F5-BE62-12BD914EECB6}"/>
          </ac:spMkLst>
        </pc:spChg>
        <pc:spChg chg="mod">
          <ac:chgData name="Lily Jennings (2301151)" userId="S::2301151@student.uwtsd.ac.uk::568a3203-908f-4aff-b621-e651aaf7b052" providerId="AD" clId="Web-{62F9C2A5-85F5-67AE-2911-78881835EA0A}" dt="2024-04-12T16:13:21.300" v="2025"/>
          <ac:spMkLst>
            <pc:docMk/>
            <pc:sldMk cId="1724047875" sldId="269"/>
            <ac:spMk id="11" creationId="{8D7C88D8-5509-4514-925A-9CE148E5CBD6}"/>
          </ac:spMkLst>
        </pc:spChg>
      </pc:sldChg>
      <pc:sldMasterChg chg="del delSldLayout">
        <pc:chgData name="Lily Jennings (2301151)" userId="S::2301151@student.uwtsd.ac.uk::568a3203-908f-4aff-b621-e651aaf7b052" providerId="AD" clId="Web-{62F9C2A5-85F5-67AE-2911-78881835EA0A}" dt="2024-04-12T13:59:10.645" v="0"/>
        <pc:sldMasterMkLst>
          <pc:docMk/>
          <pc:sldMasterMk cId="299544935" sldId="2147483685"/>
        </pc:sldMasterMkLst>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3368872785" sldId="2147483674"/>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1961585011" sldId="2147483675"/>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1661477218" sldId="2147483676"/>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2471002730" sldId="2147483677"/>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3571861821" sldId="2147483678"/>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870788630" sldId="2147483679"/>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2179623578" sldId="2147483680"/>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2401778590" sldId="2147483681"/>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736726766" sldId="2147483682"/>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286469560" sldId="2147483683"/>
          </pc:sldLayoutMkLst>
        </pc:sldLayoutChg>
        <pc:sldLayoutChg chg="del">
          <pc:chgData name="Lily Jennings (2301151)" userId="S::2301151@student.uwtsd.ac.uk::568a3203-908f-4aff-b621-e651aaf7b052" providerId="AD" clId="Web-{62F9C2A5-85F5-67AE-2911-78881835EA0A}" dt="2024-04-12T13:59:10.645" v="0"/>
          <pc:sldLayoutMkLst>
            <pc:docMk/>
            <pc:sldMasterMk cId="299544935" sldId="2147483685"/>
            <pc:sldLayoutMk cId="1441617461" sldId="2147483684"/>
          </pc:sldLayoutMkLst>
        </pc:sldLayoutChg>
      </pc:sldMasterChg>
      <pc:sldMasterChg chg="add del addSldLayout delSldLayout modSldLayout">
        <pc:chgData name="Lily Jennings (2301151)" userId="S::2301151@student.uwtsd.ac.uk::568a3203-908f-4aff-b621-e651aaf7b052" providerId="AD" clId="Web-{62F9C2A5-85F5-67AE-2911-78881835EA0A}" dt="2024-04-12T13:59:23.020" v="1"/>
        <pc:sldMasterMkLst>
          <pc:docMk/>
          <pc:sldMasterMk cId="514539572" sldId="2147483686"/>
        </pc:sldMasterMkLst>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2462791973" sldId="2147483687"/>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2479625042" sldId="2147483688"/>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3443655215" sldId="2147483689"/>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1449329489" sldId="2147483690"/>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1852766520" sldId="2147483691"/>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3810734464" sldId="2147483692"/>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1442249436" sldId="2147483693"/>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2876124996" sldId="2147483694"/>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4252861452" sldId="2147483695"/>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3522758468" sldId="2147483696"/>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3897132559" sldId="2147483697"/>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1561462162" sldId="2147483698"/>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1195937898" sldId="2147483699"/>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2851432598" sldId="2147483700"/>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3539857932" sldId="2147483701"/>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2786133824" sldId="2147483702"/>
          </pc:sldLayoutMkLst>
        </pc:sldLayoutChg>
        <pc:sldLayoutChg chg="add del mod replId">
          <pc:chgData name="Lily Jennings (2301151)" userId="S::2301151@student.uwtsd.ac.uk::568a3203-908f-4aff-b621-e651aaf7b052" providerId="AD" clId="Web-{62F9C2A5-85F5-67AE-2911-78881835EA0A}" dt="2024-04-12T13:59:23.020" v="1"/>
          <pc:sldLayoutMkLst>
            <pc:docMk/>
            <pc:sldMasterMk cId="514539572" sldId="2147483686"/>
            <pc:sldLayoutMk cId="2538312160" sldId="2147483703"/>
          </pc:sldLayoutMkLst>
        </pc:sldLayoutChg>
      </pc:sldMasterChg>
      <pc:sldMasterChg chg="add addSldLayout modSldLayout">
        <pc:chgData name="Lily Jennings (2301151)" userId="S::2301151@student.uwtsd.ac.uk::568a3203-908f-4aff-b621-e651aaf7b052" providerId="AD" clId="Web-{62F9C2A5-85F5-67AE-2911-78881835EA0A}" dt="2024-04-12T13:59:23.020" v="1"/>
        <pc:sldMasterMkLst>
          <pc:docMk/>
          <pc:sldMasterMk cId="4193970766" sldId="2147483704"/>
        </pc:sldMasterMkLst>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3372459607" sldId="2147483705"/>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3444143594" sldId="2147483706"/>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282961274" sldId="2147483707"/>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3940707137" sldId="2147483708"/>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4034563577" sldId="2147483709"/>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3479806568" sldId="2147483710"/>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2169385620" sldId="2147483711"/>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1818463738" sldId="2147483712"/>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3927291360" sldId="2147483713"/>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1405419458" sldId="2147483714"/>
          </pc:sldLayoutMkLst>
        </pc:sldLayoutChg>
        <pc:sldLayoutChg chg="add mod replId">
          <pc:chgData name="Lily Jennings (2301151)" userId="S::2301151@student.uwtsd.ac.uk::568a3203-908f-4aff-b621-e651aaf7b052" providerId="AD" clId="Web-{62F9C2A5-85F5-67AE-2911-78881835EA0A}" dt="2024-04-12T13:59:23.020" v="1"/>
          <pc:sldLayoutMkLst>
            <pc:docMk/>
            <pc:sldMasterMk cId="4193970766" sldId="2147483704"/>
            <pc:sldLayoutMk cId="4002604304" sldId="2147483715"/>
          </pc:sldLayoutMkLst>
        </pc:sldLayoutChg>
      </pc:sldMasterChg>
    </pc:docChg>
  </pc:docChgLst>
  <pc:docChgLst>
    <pc:chgData name="Lily Jennings (2301151)" userId="S::2301151@student.uwtsd.ac.uk::568a3203-908f-4aff-b621-e651aaf7b052" providerId="AD" clId="Web-{75B00718-A45F-B391-329C-20CABE066085}"/>
    <pc:docChg chg="addSld modSld">
      <pc:chgData name="Lily Jennings (2301151)" userId="S::2301151@student.uwtsd.ac.uk::568a3203-908f-4aff-b621-e651aaf7b052" providerId="AD" clId="Web-{75B00718-A45F-B391-329C-20CABE066085}" dt="2024-04-10T15:13:32.905" v="771" actId="14100"/>
      <pc:docMkLst>
        <pc:docMk/>
      </pc:docMkLst>
      <pc:sldChg chg="mod setBg">
        <pc:chgData name="Lily Jennings (2301151)" userId="S::2301151@student.uwtsd.ac.uk::568a3203-908f-4aff-b621-e651aaf7b052" providerId="AD" clId="Web-{75B00718-A45F-B391-329C-20CABE066085}" dt="2024-04-10T14:33:58.960" v="1"/>
        <pc:sldMkLst>
          <pc:docMk/>
          <pc:sldMk cId="109857222" sldId="256"/>
        </pc:sldMkLst>
      </pc:sldChg>
      <pc:sldChg chg="modSp">
        <pc:chgData name="Lily Jennings (2301151)" userId="S::2301151@student.uwtsd.ac.uk::568a3203-908f-4aff-b621-e651aaf7b052" providerId="AD" clId="Web-{75B00718-A45F-B391-329C-20CABE066085}" dt="2024-04-10T15:13:32.905" v="771" actId="14100"/>
        <pc:sldMkLst>
          <pc:docMk/>
          <pc:sldMk cId="575448173" sldId="263"/>
        </pc:sldMkLst>
        <pc:spChg chg="mod">
          <ac:chgData name="Lily Jennings (2301151)" userId="S::2301151@student.uwtsd.ac.uk::568a3203-908f-4aff-b621-e651aaf7b052" providerId="AD" clId="Web-{75B00718-A45F-B391-329C-20CABE066085}" dt="2024-04-10T15:13:32.905" v="771" actId="14100"/>
          <ac:spMkLst>
            <pc:docMk/>
            <pc:sldMk cId="575448173" sldId="263"/>
            <ac:spMk id="3" creationId="{A609B5BC-41F4-731C-7235-2C3B365D9D33}"/>
          </ac:spMkLst>
        </pc:spChg>
      </pc:sldChg>
      <pc:sldChg chg="modSp new">
        <pc:chgData name="Lily Jennings (2301151)" userId="S::2301151@student.uwtsd.ac.uk::568a3203-908f-4aff-b621-e651aaf7b052" providerId="AD" clId="Web-{75B00718-A45F-B391-329C-20CABE066085}" dt="2024-04-10T15:13:08.373" v="763" actId="14100"/>
        <pc:sldMkLst>
          <pc:docMk/>
          <pc:sldMk cId="1006880173" sldId="264"/>
        </pc:sldMkLst>
        <pc:spChg chg="mod">
          <ac:chgData name="Lily Jennings (2301151)" userId="S::2301151@student.uwtsd.ac.uk::568a3203-908f-4aff-b621-e651aaf7b052" providerId="AD" clId="Web-{75B00718-A45F-B391-329C-20CABE066085}" dt="2024-04-10T14:45:37.517" v="12" actId="14100"/>
          <ac:spMkLst>
            <pc:docMk/>
            <pc:sldMk cId="1006880173" sldId="264"/>
            <ac:spMk id="2" creationId="{A5AEA379-BCF5-A3BC-E677-5C4A62793BDD}"/>
          </ac:spMkLst>
        </pc:spChg>
        <pc:spChg chg="mod">
          <ac:chgData name="Lily Jennings (2301151)" userId="S::2301151@student.uwtsd.ac.uk::568a3203-908f-4aff-b621-e651aaf7b052" providerId="AD" clId="Web-{75B00718-A45F-B391-329C-20CABE066085}" dt="2024-04-10T15:13:08.373" v="763" actId="14100"/>
          <ac:spMkLst>
            <pc:docMk/>
            <pc:sldMk cId="1006880173" sldId="264"/>
            <ac:spMk id="3" creationId="{83A6AC86-BF4E-6503-DB6E-0FCA81B47C53}"/>
          </ac:spMkLst>
        </pc:spChg>
      </pc:sldChg>
    </pc:docChg>
  </pc:docChgLst>
  <pc:docChgLst>
    <pc:chgData name="Lily Jennings (2301151)" userId="S::2301151@student.uwtsd.ac.uk::568a3203-908f-4aff-b621-e651aaf7b052" providerId="AD" clId="Web-{C29095FB-6D7A-FCC4-628E-75C6DD63C5DD}"/>
    <pc:docChg chg="modSld">
      <pc:chgData name="Lily Jennings (2301151)" userId="S::2301151@student.uwtsd.ac.uk::568a3203-908f-4aff-b621-e651aaf7b052" providerId="AD" clId="Web-{C29095FB-6D7A-FCC4-628E-75C6DD63C5DD}" dt="2024-04-13T16:21:34.515" v="45" actId="20577"/>
      <pc:docMkLst>
        <pc:docMk/>
      </pc:docMkLst>
      <pc:sldChg chg="modSp">
        <pc:chgData name="Lily Jennings (2301151)" userId="S::2301151@student.uwtsd.ac.uk::568a3203-908f-4aff-b621-e651aaf7b052" providerId="AD" clId="Web-{C29095FB-6D7A-FCC4-628E-75C6DD63C5DD}" dt="2024-04-13T16:06:46.028" v="3" actId="20577"/>
        <pc:sldMkLst>
          <pc:docMk/>
          <pc:sldMk cId="241211883" sldId="261"/>
        </pc:sldMkLst>
        <pc:spChg chg="mod">
          <ac:chgData name="Lily Jennings (2301151)" userId="S::2301151@student.uwtsd.ac.uk::568a3203-908f-4aff-b621-e651aaf7b052" providerId="AD" clId="Web-{C29095FB-6D7A-FCC4-628E-75C6DD63C5DD}" dt="2024-04-13T16:06:46.028" v="3" actId="20577"/>
          <ac:spMkLst>
            <pc:docMk/>
            <pc:sldMk cId="241211883" sldId="261"/>
            <ac:spMk id="3" creationId="{A116D479-847B-8FD5-9436-5CC6B111BB7A}"/>
          </ac:spMkLst>
        </pc:spChg>
      </pc:sldChg>
      <pc:sldChg chg="modSp">
        <pc:chgData name="Lily Jennings (2301151)" userId="S::2301151@student.uwtsd.ac.uk::568a3203-908f-4aff-b621-e651aaf7b052" providerId="AD" clId="Web-{C29095FB-6D7A-FCC4-628E-75C6DD63C5DD}" dt="2024-04-13T16:10:11.566" v="12" actId="20577"/>
        <pc:sldMkLst>
          <pc:docMk/>
          <pc:sldMk cId="575448173" sldId="263"/>
        </pc:sldMkLst>
        <pc:spChg chg="mod">
          <ac:chgData name="Lily Jennings (2301151)" userId="S::2301151@student.uwtsd.ac.uk::568a3203-908f-4aff-b621-e651aaf7b052" providerId="AD" clId="Web-{C29095FB-6D7A-FCC4-628E-75C6DD63C5DD}" dt="2024-04-13T16:10:11.566" v="12" actId="20577"/>
          <ac:spMkLst>
            <pc:docMk/>
            <pc:sldMk cId="575448173" sldId="263"/>
            <ac:spMk id="3" creationId="{A609B5BC-41F4-731C-7235-2C3B365D9D33}"/>
          </ac:spMkLst>
        </pc:spChg>
      </pc:sldChg>
      <pc:sldChg chg="modSp">
        <pc:chgData name="Lily Jennings (2301151)" userId="S::2301151@student.uwtsd.ac.uk::568a3203-908f-4aff-b621-e651aaf7b052" providerId="AD" clId="Web-{C29095FB-6D7A-FCC4-628E-75C6DD63C5DD}" dt="2024-04-13T16:17:27.398" v="22" actId="20577"/>
        <pc:sldMkLst>
          <pc:docMk/>
          <pc:sldMk cId="1006880173" sldId="264"/>
        </pc:sldMkLst>
        <pc:spChg chg="mod">
          <ac:chgData name="Lily Jennings (2301151)" userId="S::2301151@student.uwtsd.ac.uk::568a3203-908f-4aff-b621-e651aaf7b052" providerId="AD" clId="Web-{C29095FB-6D7A-FCC4-628E-75C6DD63C5DD}" dt="2024-04-13T16:17:27.398" v="22" actId="20577"/>
          <ac:spMkLst>
            <pc:docMk/>
            <pc:sldMk cId="1006880173" sldId="264"/>
            <ac:spMk id="3" creationId="{83A6AC86-BF4E-6503-DB6E-0FCA81B47C53}"/>
          </ac:spMkLst>
        </pc:spChg>
      </pc:sldChg>
      <pc:sldChg chg="modSp">
        <pc:chgData name="Lily Jennings (2301151)" userId="S::2301151@student.uwtsd.ac.uk::568a3203-908f-4aff-b621-e651aaf7b052" providerId="AD" clId="Web-{C29095FB-6D7A-FCC4-628E-75C6DD63C5DD}" dt="2024-04-13T16:21:34.515" v="45" actId="20577"/>
        <pc:sldMkLst>
          <pc:docMk/>
          <pc:sldMk cId="2965569967" sldId="265"/>
        </pc:sldMkLst>
        <pc:spChg chg="mod">
          <ac:chgData name="Lily Jennings (2301151)" userId="S::2301151@student.uwtsd.ac.uk::568a3203-908f-4aff-b621-e651aaf7b052" providerId="AD" clId="Web-{C29095FB-6D7A-FCC4-628E-75C6DD63C5DD}" dt="2024-04-13T16:19:04.916" v="29" actId="1076"/>
          <ac:spMkLst>
            <pc:docMk/>
            <pc:sldMk cId="2965569967" sldId="265"/>
            <ac:spMk id="2" creationId="{7442AE84-C914-4F51-D9C9-70A8DA96BAD4}"/>
          </ac:spMkLst>
        </pc:spChg>
        <pc:spChg chg="mod">
          <ac:chgData name="Lily Jennings (2301151)" userId="S::2301151@student.uwtsd.ac.uk::568a3203-908f-4aff-b621-e651aaf7b052" providerId="AD" clId="Web-{C29095FB-6D7A-FCC4-628E-75C6DD63C5DD}" dt="2024-04-13T16:21:34.515" v="45" actId="20577"/>
          <ac:spMkLst>
            <pc:docMk/>
            <pc:sldMk cId="2965569967" sldId="265"/>
            <ac:spMk id="3" creationId="{07846332-A2B4-314A-F3C1-D6193663011C}"/>
          </ac:spMkLst>
        </pc:spChg>
      </pc:sldChg>
      <pc:sldChg chg="modSp">
        <pc:chgData name="Lily Jennings (2301151)" userId="S::2301151@student.uwtsd.ac.uk::568a3203-908f-4aff-b621-e651aaf7b052" providerId="AD" clId="Web-{C29095FB-6D7A-FCC4-628E-75C6DD63C5DD}" dt="2024-04-13T16:13:32.203" v="19" actId="20577"/>
        <pc:sldMkLst>
          <pc:docMk/>
          <pc:sldMk cId="3070918489" sldId="267"/>
        </pc:sldMkLst>
        <pc:spChg chg="mod">
          <ac:chgData name="Lily Jennings (2301151)" userId="S::2301151@student.uwtsd.ac.uk::568a3203-908f-4aff-b621-e651aaf7b052" providerId="AD" clId="Web-{C29095FB-6D7A-FCC4-628E-75C6DD63C5DD}" dt="2024-04-13T16:13:32.203" v="19" actId="20577"/>
          <ac:spMkLst>
            <pc:docMk/>
            <pc:sldMk cId="3070918489" sldId="267"/>
            <ac:spMk id="3" creationId="{A609B5BC-41F4-731C-7235-2C3B365D9D33}"/>
          </ac:spMkLst>
        </pc:spChg>
      </pc:sldChg>
    </pc:docChg>
  </pc:docChgLst>
  <pc:docChgLst>
    <pc:chgData name="Lily Jennings (2301151)" userId="S::2301151@student.uwtsd.ac.uk::568a3203-908f-4aff-b621-e651aaf7b052" providerId="AD" clId="Web-{EC6FC347-D245-C1CB-FD4E-1997D686BFB0}"/>
    <pc:docChg chg="addSld modSld">
      <pc:chgData name="Lily Jennings (2301151)" userId="S::2301151@student.uwtsd.ac.uk::568a3203-908f-4aff-b621-e651aaf7b052" providerId="AD" clId="Web-{EC6FC347-D245-C1CB-FD4E-1997D686BFB0}" dt="2024-04-09T12:27:02.698" v="815" actId="20577"/>
      <pc:docMkLst>
        <pc:docMk/>
      </pc:docMkLst>
      <pc:sldChg chg="addSp delSp modSp">
        <pc:chgData name="Lily Jennings (2301151)" userId="S::2301151@student.uwtsd.ac.uk::568a3203-908f-4aff-b621-e651aaf7b052" providerId="AD" clId="Web-{EC6FC347-D245-C1CB-FD4E-1997D686BFB0}" dt="2024-04-09T11:28:06.332" v="2"/>
        <pc:sldMkLst>
          <pc:docMk/>
          <pc:sldMk cId="109857222" sldId="256"/>
        </pc:sldMkLst>
        <pc:spChg chg="mod">
          <ac:chgData name="Lily Jennings (2301151)" userId="S::2301151@student.uwtsd.ac.uk::568a3203-908f-4aff-b621-e651aaf7b052" providerId="AD" clId="Web-{EC6FC347-D245-C1CB-FD4E-1997D686BFB0}" dt="2024-04-09T11:28:06.238" v="1"/>
          <ac:spMkLst>
            <pc:docMk/>
            <pc:sldMk cId="109857222" sldId="256"/>
            <ac:spMk id="2" creationId="{00000000-0000-0000-0000-000000000000}"/>
          </ac:spMkLst>
        </pc:spChg>
        <pc:spChg chg="mod">
          <ac:chgData name="Lily Jennings (2301151)" userId="S::2301151@student.uwtsd.ac.uk::568a3203-908f-4aff-b621-e651aaf7b052" providerId="AD" clId="Web-{EC6FC347-D245-C1CB-FD4E-1997D686BFB0}" dt="2024-04-09T11:28:06.332" v="2"/>
          <ac:spMkLst>
            <pc:docMk/>
            <pc:sldMk cId="109857222" sldId="256"/>
            <ac:spMk id="3" creationId="{00000000-0000-0000-0000-000000000000}"/>
          </ac:spMkLst>
        </pc:spChg>
        <pc:spChg chg="add del">
          <ac:chgData name="Lily Jennings (2301151)" userId="S::2301151@student.uwtsd.ac.uk::568a3203-908f-4aff-b621-e651aaf7b052" providerId="AD" clId="Web-{EC6FC347-D245-C1CB-FD4E-1997D686BFB0}" dt="2024-04-09T11:28:06.332" v="2"/>
          <ac:spMkLst>
            <pc:docMk/>
            <pc:sldMk cId="109857222" sldId="256"/>
            <ac:spMk id="8" creationId="{ABDACBDB-9C38-4364-A45F-E430E57D760D}"/>
          </ac:spMkLst>
        </pc:spChg>
        <pc:spChg chg="add del">
          <ac:chgData name="Lily Jennings (2301151)" userId="S::2301151@student.uwtsd.ac.uk::568a3203-908f-4aff-b621-e651aaf7b052" providerId="AD" clId="Web-{EC6FC347-D245-C1CB-FD4E-1997D686BFB0}" dt="2024-04-09T11:28:06.332" v="2"/>
          <ac:spMkLst>
            <pc:docMk/>
            <pc:sldMk cId="109857222" sldId="256"/>
            <ac:spMk id="10" creationId="{E84FA0A4-DC00-4A44-912A-BAC6A6C131DC}"/>
          </ac:spMkLst>
        </pc:spChg>
        <pc:spChg chg="add del">
          <ac:chgData name="Lily Jennings (2301151)" userId="S::2301151@student.uwtsd.ac.uk::568a3203-908f-4aff-b621-e651aaf7b052" providerId="AD" clId="Web-{EC6FC347-D245-C1CB-FD4E-1997D686BFB0}" dt="2024-04-09T11:28:06.332" v="2"/>
          <ac:spMkLst>
            <pc:docMk/>
            <pc:sldMk cId="109857222" sldId="256"/>
            <ac:spMk id="19" creationId="{83530D07-6CB8-4A4F-8F6A-9BA5DAFB31A9}"/>
          </ac:spMkLst>
        </pc:spChg>
        <pc:spChg chg="add del">
          <ac:chgData name="Lily Jennings (2301151)" userId="S::2301151@student.uwtsd.ac.uk::568a3203-908f-4aff-b621-e651aaf7b052" providerId="AD" clId="Web-{EC6FC347-D245-C1CB-FD4E-1997D686BFB0}" dt="2024-04-09T11:28:06.332" v="2"/>
          <ac:spMkLst>
            <pc:docMk/>
            <pc:sldMk cId="109857222" sldId="256"/>
            <ac:spMk id="23" creationId="{A0B0F77F-92C2-4EA4-88A3-070B345D00A4}"/>
          </ac:spMkLst>
        </pc:spChg>
        <pc:spChg chg="add del">
          <ac:chgData name="Lily Jennings (2301151)" userId="S::2301151@student.uwtsd.ac.uk::568a3203-908f-4aff-b621-e651aaf7b052" providerId="AD" clId="Web-{EC6FC347-D245-C1CB-FD4E-1997D686BFB0}" dt="2024-04-09T11:28:06.332" v="2"/>
          <ac:spMkLst>
            <pc:docMk/>
            <pc:sldMk cId="109857222" sldId="256"/>
            <ac:spMk id="25" creationId="{2F3205C3-F980-4EB3-9545-9CAA456A4DCE}"/>
          </ac:spMkLst>
        </pc:spChg>
        <pc:spChg chg="add del">
          <ac:chgData name="Lily Jennings (2301151)" userId="S::2301151@student.uwtsd.ac.uk::568a3203-908f-4aff-b621-e651aaf7b052" providerId="AD" clId="Web-{EC6FC347-D245-C1CB-FD4E-1997D686BFB0}" dt="2024-04-09T11:28:06.332" v="2"/>
          <ac:spMkLst>
            <pc:docMk/>
            <pc:sldMk cId="109857222" sldId="256"/>
            <ac:spMk id="31" creationId="{6268828B-23B3-4AF6-A838-6F0128B6FCD7}"/>
          </ac:spMkLst>
        </pc:spChg>
        <pc:spChg chg="add">
          <ac:chgData name="Lily Jennings (2301151)" userId="S::2301151@student.uwtsd.ac.uk::568a3203-908f-4aff-b621-e651aaf7b052" providerId="AD" clId="Web-{EC6FC347-D245-C1CB-FD4E-1997D686BFB0}" dt="2024-04-09T11:28:06.332" v="2"/>
          <ac:spMkLst>
            <pc:docMk/>
            <pc:sldMk cId="109857222" sldId="256"/>
            <ac:spMk id="38" creationId="{ABDACBDB-9C38-4364-A45F-E430E57D760D}"/>
          </ac:spMkLst>
        </pc:spChg>
        <pc:spChg chg="add del">
          <ac:chgData name="Lily Jennings (2301151)" userId="S::2301151@student.uwtsd.ac.uk::568a3203-908f-4aff-b621-e651aaf7b052" providerId="AD" clId="Web-{EC6FC347-D245-C1CB-FD4E-1997D686BFB0}" dt="2024-04-09T11:28:06.238" v="1"/>
          <ac:spMkLst>
            <pc:docMk/>
            <pc:sldMk cId="109857222" sldId="256"/>
            <ac:spMk id="40" creationId="{9D767E3F-5FD8-43EF-92CC-71463D47E1EE}"/>
          </ac:spMkLst>
        </pc:spChg>
        <pc:spChg chg="add del">
          <ac:chgData name="Lily Jennings (2301151)" userId="S::2301151@student.uwtsd.ac.uk::568a3203-908f-4aff-b621-e651aaf7b052" providerId="AD" clId="Web-{EC6FC347-D245-C1CB-FD4E-1997D686BFB0}" dt="2024-04-09T11:28:06.238" v="1"/>
          <ac:spMkLst>
            <pc:docMk/>
            <pc:sldMk cId="109857222" sldId="256"/>
            <ac:spMk id="42" creationId="{53326BAA-9686-4D37-B702-A459A43F9B06}"/>
          </ac:spMkLst>
        </pc:spChg>
        <pc:spChg chg="add del">
          <ac:chgData name="Lily Jennings (2301151)" userId="S::2301151@student.uwtsd.ac.uk::568a3203-908f-4aff-b621-e651aaf7b052" providerId="AD" clId="Web-{EC6FC347-D245-C1CB-FD4E-1997D686BFB0}" dt="2024-04-09T11:28:06.238" v="1"/>
          <ac:spMkLst>
            <pc:docMk/>
            <pc:sldMk cId="109857222" sldId="256"/>
            <ac:spMk id="44" creationId="{AB330529-CB1E-4112-8F01-435C2E299761}"/>
          </ac:spMkLst>
        </pc:spChg>
        <pc:spChg chg="add">
          <ac:chgData name="Lily Jennings (2301151)" userId="S::2301151@student.uwtsd.ac.uk::568a3203-908f-4aff-b621-e651aaf7b052" providerId="AD" clId="Web-{EC6FC347-D245-C1CB-FD4E-1997D686BFB0}" dt="2024-04-09T11:28:06.332" v="2"/>
          <ac:spMkLst>
            <pc:docMk/>
            <pc:sldMk cId="109857222" sldId="256"/>
            <ac:spMk id="49" creationId="{83530D07-6CB8-4A4F-8F6A-9BA5DAFB31A9}"/>
          </ac:spMkLst>
        </pc:spChg>
        <pc:spChg chg="add">
          <ac:chgData name="Lily Jennings (2301151)" userId="S::2301151@student.uwtsd.ac.uk::568a3203-908f-4aff-b621-e651aaf7b052" providerId="AD" clId="Web-{EC6FC347-D245-C1CB-FD4E-1997D686BFB0}" dt="2024-04-09T11:28:06.332" v="2"/>
          <ac:spMkLst>
            <pc:docMk/>
            <pc:sldMk cId="109857222" sldId="256"/>
            <ac:spMk id="53" creationId="{A0B0F77F-92C2-4EA4-88A3-070B345D00A4}"/>
          </ac:spMkLst>
        </pc:spChg>
        <pc:spChg chg="add">
          <ac:chgData name="Lily Jennings (2301151)" userId="S::2301151@student.uwtsd.ac.uk::568a3203-908f-4aff-b621-e651aaf7b052" providerId="AD" clId="Web-{EC6FC347-D245-C1CB-FD4E-1997D686BFB0}" dt="2024-04-09T11:28:06.332" v="2"/>
          <ac:spMkLst>
            <pc:docMk/>
            <pc:sldMk cId="109857222" sldId="256"/>
            <ac:spMk id="55" creationId="{2F3205C3-F980-4EB3-9545-9CAA456A4DCE}"/>
          </ac:spMkLst>
        </pc:spChg>
        <pc:spChg chg="add">
          <ac:chgData name="Lily Jennings (2301151)" userId="S::2301151@student.uwtsd.ac.uk::568a3203-908f-4aff-b621-e651aaf7b052" providerId="AD" clId="Web-{EC6FC347-D245-C1CB-FD4E-1997D686BFB0}" dt="2024-04-09T11:28:06.332" v="2"/>
          <ac:spMkLst>
            <pc:docMk/>
            <pc:sldMk cId="109857222" sldId="256"/>
            <ac:spMk id="56" creationId="{E84FA0A4-DC00-4A44-912A-BAC6A6C131DC}"/>
          </ac:spMkLst>
        </pc:spChg>
        <pc:spChg chg="add">
          <ac:chgData name="Lily Jennings (2301151)" userId="S::2301151@student.uwtsd.ac.uk::568a3203-908f-4aff-b621-e651aaf7b052" providerId="AD" clId="Web-{EC6FC347-D245-C1CB-FD4E-1997D686BFB0}" dt="2024-04-09T11:28:06.332" v="2"/>
          <ac:spMkLst>
            <pc:docMk/>
            <pc:sldMk cId="109857222" sldId="256"/>
            <ac:spMk id="61" creationId="{6268828B-23B3-4AF6-A838-6F0128B6FCD7}"/>
          </ac:spMkLst>
        </pc:spChg>
        <pc:grpChg chg="add del">
          <ac:chgData name="Lily Jennings (2301151)" userId="S::2301151@student.uwtsd.ac.uk::568a3203-908f-4aff-b621-e651aaf7b052" providerId="AD" clId="Web-{EC6FC347-D245-C1CB-FD4E-1997D686BFB0}" dt="2024-04-09T11:28:06.332" v="2"/>
          <ac:grpSpMkLst>
            <pc:docMk/>
            <pc:sldMk cId="109857222" sldId="256"/>
            <ac:grpSpMk id="12" creationId="{2880F677-3490-475B-ABC2-E84BDEC56AE6}"/>
          </ac:grpSpMkLst>
        </pc:grpChg>
        <pc:grpChg chg="add del">
          <ac:chgData name="Lily Jennings (2301151)" userId="S::2301151@student.uwtsd.ac.uk::568a3203-908f-4aff-b621-e651aaf7b052" providerId="AD" clId="Web-{EC6FC347-D245-C1CB-FD4E-1997D686BFB0}" dt="2024-04-09T11:28:06.238" v="1"/>
          <ac:grpSpMkLst>
            <pc:docMk/>
            <pc:sldMk cId="109857222" sldId="256"/>
            <ac:grpSpMk id="46" creationId="{A6BAEEFE-5A15-4E44-B100-CFD7F5D6D059}"/>
          </ac:grpSpMkLst>
        </pc:grpChg>
        <pc:grpChg chg="add">
          <ac:chgData name="Lily Jennings (2301151)" userId="S::2301151@student.uwtsd.ac.uk::568a3203-908f-4aff-b621-e651aaf7b052" providerId="AD" clId="Web-{EC6FC347-D245-C1CB-FD4E-1997D686BFB0}" dt="2024-04-09T11:28:06.332" v="2"/>
          <ac:grpSpMkLst>
            <pc:docMk/>
            <pc:sldMk cId="109857222" sldId="256"/>
            <ac:grpSpMk id="58" creationId="{2880F677-3490-475B-ABC2-E84BDEC56AE6}"/>
          </ac:grpSpMkLst>
        </pc:grpChg>
        <pc:picChg chg="add del">
          <ac:chgData name="Lily Jennings (2301151)" userId="S::2301151@student.uwtsd.ac.uk::568a3203-908f-4aff-b621-e651aaf7b052" providerId="AD" clId="Web-{EC6FC347-D245-C1CB-FD4E-1997D686BFB0}" dt="2024-04-09T11:28:06.332" v="2"/>
          <ac:picMkLst>
            <pc:docMk/>
            <pc:sldMk cId="109857222" sldId="256"/>
            <ac:picMk id="21" creationId="{94965F7A-44F2-4AEF-8A25-106E57C63796}"/>
          </ac:picMkLst>
        </pc:picChg>
        <pc:picChg chg="add del">
          <ac:chgData name="Lily Jennings (2301151)" userId="S::2301151@student.uwtsd.ac.uk::568a3203-908f-4aff-b621-e651aaf7b052" providerId="AD" clId="Web-{EC6FC347-D245-C1CB-FD4E-1997D686BFB0}" dt="2024-04-09T11:28:06.332" v="2"/>
          <ac:picMkLst>
            <pc:docMk/>
            <pc:sldMk cId="109857222" sldId="256"/>
            <ac:picMk id="27" creationId="{D916385E-2011-4632-B599-29C7D2834E14}"/>
          </ac:picMkLst>
        </pc:picChg>
        <pc:picChg chg="add del">
          <ac:chgData name="Lily Jennings (2301151)" userId="S::2301151@student.uwtsd.ac.uk::568a3203-908f-4aff-b621-e651aaf7b052" providerId="AD" clId="Web-{EC6FC347-D245-C1CB-FD4E-1997D686BFB0}" dt="2024-04-09T11:28:06.332" v="2"/>
          <ac:picMkLst>
            <pc:docMk/>
            <pc:sldMk cId="109857222" sldId="256"/>
            <ac:picMk id="29" creationId="{A6269A2E-1142-4640-87F2-FB272B760D89}"/>
          </ac:picMkLst>
        </pc:picChg>
        <pc:picChg chg="add del">
          <ac:chgData name="Lily Jennings (2301151)" userId="S::2301151@student.uwtsd.ac.uk::568a3203-908f-4aff-b621-e651aaf7b052" providerId="AD" clId="Web-{EC6FC347-D245-C1CB-FD4E-1997D686BFB0}" dt="2024-04-09T11:28:06.332" v="2"/>
          <ac:picMkLst>
            <pc:docMk/>
            <pc:sldMk cId="109857222" sldId="256"/>
            <ac:picMk id="33" creationId="{758A7C53-8BE5-44E4-AC0C-CFA49FB91720}"/>
          </ac:picMkLst>
        </pc:picChg>
        <pc:picChg chg="add del">
          <ac:chgData name="Lily Jennings (2301151)" userId="S::2301151@student.uwtsd.ac.uk::568a3203-908f-4aff-b621-e651aaf7b052" providerId="AD" clId="Web-{EC6FC347-D245-C1CB-FD4E-1997D686BFB0}" dt="2024-04-09T11:28:06.238" v="1"/>
          <ac:picMkLst>
            <pc:docMk/>
            <pc:sldMk cId="109857222" sldId="256"/>
            <ac:picMk id="37" creationId="{51F838B7-91B6-3C6C-7AFE-272C392E05D9}"/>
          </ac:picMkLst>
        </pc:picChg>
        <pc:picChg chg="add">
          <ac:chgData name="Lily Jennings (2301151)" userId="S::2301151@student.uwtsd.ac.uk::568a3203-908f-4aff-b621-e651aaf7b052" providerId="AD" clId="Web-{EC6FC347-D245-C1CB-FD4E-1997D686BFB0}" dt="2024-04-09T11:28:06.332" v="2"/>
          <ac:picMkLst>
            <pc:docMk/>
            <pc:sldMk cId="109857222" sldId="256"/>
            <ac:picMk id="51" creationId="{94965F7A-44F2-4AEF-8A25-106E57C63796}"/>
          </ac:picMkLst>
        </pc:picChg>
        <pc:picChg chg="add">
          <ac:chgData name="Lily Jennings (2301151)" userId="S::2301151@student.uwtsd.ac.uk::568a3203-908f-4aff-b621-e651aaf7b052" providerId="AD" clId="Web-{EC6FC347-D245-C1CB-FD4E-1997D686BFB0}" dt="2024-04-09T11:28:06.332" v="2"/>
          <ac:picMkLst>
            <pc:docMk/>
            <pc:sldMk cId="109857222" sldId="256"/>
            <ac:picMk id="57" creationId="{D916385E-2011-4632-B599-29C7D2834E14}"/>
          </ac:picMkLst>
        </pc:picChg>
        <pc:picChg chg="add">
          <ac:chgData name="Lily Jennings (2301151)" userId="S::2301151@student.uwtsd.ac.uk::568a3203-908f-4aff-b621-e651aaf7b052" providerId="AD" clId="Web-{EC6FC347-D245-C1CB-FD4E-1997D686BFB0}" dt="2024-04-09T11:28:06.332" v="2"/>
          <ac:picMkLst>
            <pc:docMk/>
            <pc:sldMk cId="109857222" sldId="256"/>
            <ac:picMk id="59" creationId="{A6269A2E-1142-4640-87F2-FB272B760D89}"/>
          </ac:picMkLst>
        </pc:picChg>
        <pc:picChg chg="add">
          <ac:chgData name="Lily Jennings (2301151)" userId="S::2301151@student.uwtsd.ac.uk::568a3203-908f-4aff-b621-e651aaf7b052" providerId="AD" clId="Web-{EC6FC347-D245-C1CB-FD4E-1997D686BFB0}" dt="2024-04-09T11:28:06.332" v="2"/>
          <ac:picMkLst>
            <pc:docMk/>
            <pc:sldMk cId="109857222" sldId="256"/>
            <ac:picMk id="63" creationId="{758A7C53-8BE5-44E4-AC0C-CFA49FB91720}"/>
          </ac:picMkLst>
        </pc:picChg>
      </pc:sldChg>
      <pc:sldChg chg="addSp delSp modSp new mod setBg">
        <pc:chgData name="Lily Jennings (2301151)" userId="S::2301151@student.uwtsd.ac.uk::568a3203-908f-4aff-b621-e651aaf7b052" providerId="AD" clId="Web-{EC6FC347-D245-C1CB-FD4E-1997D686BFB0}" dt="2024-04-09T11:51:16.651" v="396" actId="1076"/>
        <pc:sldMkLst>
          <pc:docMk/>
          <pc:sldMk cId="241211883" sldId="261"/>
        </pc:sldMkLst>
        <pc:spChg chg="mod">
          <ac:chgData name="Lily Jennings (2301151)" userId="S::2301151@student.uwtsd.ac.uk::568a3203-908f-4aff-b621-e651aaf7b052" providerId="AD" clId="Web-{EC6FC347-D245-C1CB-FD4E-1997D686BFB0}" dt="2024-04-09T11:48:04.669" v="358" actId="1076"/>
          <ac:spMkLst>
            <pc:docMk/>
            <pc:sldMk cId="241211883" sldId="261"/>
            <ac:spMk id="2" creationId="{FB570537-F773-B7FD-64C8-E424D76C0505}"/>
          </ac:spMkLst>
        </pc:spChg>
        <pc:spChg chg="mod">
          <ac:chgData name="Lily Jennings (2301151)" userId="S::2301151@student.uwtsd.ac.uk::568a3203-908f-4aff-b621-e651aaf7b052" providerId="AD" clId="Web-{EC6FC347-D245-C1CB-FD4E-1997D686BFB0}" dt="2024-04-09T11:48:21.107" v="360" actId="20577"/>
          <ac:spMkLst>
            <pc:docMk/>
            <pc:sldMk cId="241211883" sldId="261"/>
            <ac:spMk id="3" creationId="{A116D479-847B-8FD5-9436-5CC6B111BB7A}"/>
          </ac:spMkLst>
        </pc:spChg>
        <pc:spChg chg="add mod">
          <ac:chgData name="Lily Jennings (2301151)" userId="S::2301151@student.uwtsd.ac.uk::568a3203-908f-4aff-b621-e651aaf7b052" providerId="AD" clId="Web-{EC6FC347-D245-C1CB-FD4E-1997D686BFB0}" dt="2024-04-09T11:51:16.651" v="396" actId="1076"/>
          <ac:spMkLst>
            <pc:docMk/>
            <pc:sldMk cId="241211883" sldId="261"/>
            <ac:spMk id="5" creationId="{703FB32E-3095-D165-F859-163CAA8B306E}"/>
          </ac:spMkLst>
        </pc:spChg>
        <pc:spChg chg="add del">
          <ac:chgData name="Lily Jennings (2301151)" userId="S::2301151@student.uwtsd.ac.uk::568a3203-908f-4aff-b621-e651aaf7b052" providerId="AD" clId="Web-{EC6FC347-D245-C1CB-FD4E-1997D686BFB0}" dt="2024-04-09T11:46:14.708" v="320"/>
          <ac:spMkLst>
            <pc:docMk/>
            <pc:sldMk cId="241211883" sldId="261"/>
            <ac:spMk id="9" creationId="{BB4ECDFC-8958-4B83-B01F-58AEFB867BAF}"/>
          </ac:spMkLst>
        </pc:spChg>
        <pc:spChg chg="add del">
          <ac:chgData name="Lily Jennings (2301151)" userId="S::2301151@student.uwtsd.ac.uk::568a3203-908f-4aff-b621-e651aaf7b052" providerId="AD" clId="Web-{EC6FC347-D245-C1CB-FD4E-1997D686BFB0}" dt="2024-04-09T11:46:14.708" v="320"/>
          <ac:spMkLst>
            <pc:docMk/>
            <pc:sldMk cId="241211883" sldId="261"/>
            <ac:spMk id="11" creationId="{C1D68778-F94A-4C5B-9118-3B992BB975DD}"/>
          </ac:spMkLst>
        </pc:spChg>
        <pc:spChg chg="add del">
          <ac:chgData name="Lily Jennings (2301151)" userId="S::2301151@student.uwtsd.ac.uk::568a3203-908f-4aff-b621-e651aaf7b052" providerId="AD" clId="Web-{EC6FC347-D245-C1CB-FD4E-1997D686BFB0}" dt="2024-04-09T11:46:20.536" v="322"/>
          <ac:spMkLst>
            <pc:docMk/>
            <pc:sldMk cId="241211883" sldId="261"/>
            <ac:spMk id="20" creationId="{4D47D7CD-06A5-4710-B816-F23F56C52C16}"/>
          </ac:spMkLst>
        </pc:spChg>
        <pc:spChg chg="add del">
          <ac:chgData name="Lily Jennings (2301151)" userId="S::2301151@student.uwtsd.ac.uk::568a3203-908f-4aff-b621-e651aaf7b052" providerId="AD" clId="Web-{EC6FC347-D245-C1CB-FD4E-1997D686BFB0}" dt="2024-04-09T11:46:20.536" v="322"/>
          <ac:spMkLst>
            <pc:docMk/>
            <pc:sldMk cId="241211883" sldId="261"/>
            <ac:spMk id="21" creationId="{8058D9C7-7C50-4582-9A60-0569A536A190}"/>
          </ac:spMkLst>
        </pc:spChg>
        <pc:spChg chg="add del">
          <ac:chgData name="Lily Jennings (2301151)" userId="S::2301151@student.uwtsd.ac.uk::568a3203-908f-4aff-b621-e651aaf7b052" providerId="AD" clId="Web-{EC6FC347-D245-C1CB-FD4E-1997D686BFB0}" dt="2024-04-09T11:47:07.196" v="340"/>
          <ac:spMkLst>
            <pc:docMk/>
            <pc:sldMk cId="241211883" sldId="261"/>
            <ac:spMk id="24" creationId="{8427DF8B-AF40-4916-BF81-7B4B1D6A063D}"/>
          </ac:spMkLst>
        </pc:spChg>
        <pc:spChg chg="add del">
          <ac:chgData name="Lily Jennings (2301151)" userId="S::2301151@student.uwtsd.ac.uk::568a3203-908f-4aff-b621-e651aaf7b052" providerId="AD" clId="Web-{EC6FC347-D245-C1CB-FD4E-1997D686BFB0}" dt="2024-04-09T11:47:07.196" v="340"/>
          <ac:spMkLst>
            <pc:docMk/>
            <pc:sldMk cId="241211883" sldId="261"/>
            <ac:spMk id="25" creationId="{6AE0E191-47BD-46BD-846E-E994713F2C91}"/>
          </ac:spMkLst>
        </pc:spChg>
        <pc:spChg chg="add del">
          <ac:chgData name="Lily Jennings (2301151)" userId="S::2301151@student.uwtsd.ac.uk::568a3203-908f-4aff-b621-e651aaf7b052" providerId="AD" clId="Web-{EC6FC347-D245-C1CB-FD4E-1997D686BFB0}" dt="2024-04-09T11:47:07.196" v="340"/>
          <ac:spMkLst>
            <pc:docMk/>
            <pc:sldMk cId="241211883" sldId="261"/>
            <ac:spMk id="26" creationId="{D60DC0FE-B192-4898-9A42-DD3CA1061184}"/>
          </ac:spMkLst>
        </pc:spChg>
        <pc:spChg chg="add del">
          <ac:chgData name="Lily Jennings (2301151)" userId="S::2301151@student.uwtsd.ac.uk::568a3203-908f-4aff-b621-e651aaf7b052" providerId="AD" clId="Web-{EC6FC347-D245-C1CB-FD4E-1997D686BFB0}" dt="2024-04-09T11:46:41.913" v="327"/>
          <ac:spMkLst>
            <pc:docMk/>
            <pc:sldMk cId="241211883" sldId="261"/>
            <ac:spMk id="32" creationId="{BB4ECDFC-8958-4B83-B01F-58AEFB867BAF}"/>
          </ac:spMkLst>
        </pc:spChg>
        <pc:spChg chg="add del">
          <ac:chgData name="Lily Jennings (2301151)" userId="S::2301151@student.uwtsd.ac.uk::568a3203-908f-4aff-b621-e651aaf7b052" providerId="AD" clId="Web-{EC6FC347-D245-C1CB-FD4E-1997D686BFB0}" dt="2024-04-09T11:46:41.913" v="327"/>
          <ac:spMkLst>
            <pc:docMk/>
            <pc:sldMk cId="241211883" sldId="261"/>
            <ac:spMk id="34" creationId="{C1D68778-F94A-4C5B-9118-3B992BB975DD}"/>
          </ac:spMkLst>
        </pc:spChg>
        <pc:spChg chg="add del">
          <ac:chgData name="Lily Jennings (2301151)" userId="S::2301151@student.uwtsd.ac.uk::568a3203-908f-4aff-b621-e651aaf7b052" providerId="AD" clId="Web-{EC6FC347-D245-C1CB-FD4E-1997D686BFB0}" dt="2024-04-09T11:46:54.789" v="333"/>
          <ac:spMkLst>
            <pc:docMk/>
            <pc:sldMk cId="241211883" sldId="261"/>
            <ac:spMk id="42" creationId="{17664B09-3BFD-479E-87EB-34EFABCCB923}"/>
          </ac:spMkLst>
        </pc:spChg>
        <pc:spChg chg="add del">
          <ac:chgData name="Lily Jennings (2301151)" userId="S::2301151@student.uwtsd.ac.uk::568a3203-908f-4aff-b621-e651aaf7b052" providerId="AD" clId="Web-{EC6FC347-D245-C1CB-FD4E-1997D686BFB0}" dt="2024-04-09T11:46:46.757" v="329"/>
          <ac:spMkLst>
            <pc:docMk/>
            <pc:sldMk cId="241211883" sldId="261"/>
            <ac:spMk id="44" creationId="{8427DF8B-AF40-4916-BF81-7B4B1D6A063D}"/>
          </ac:spMkLst>
        </pc:spChg>
        <pc:spChg chg="add del">
          <ac:chgData name="Lily Jennings (2301151)" userId="S::2301151@student.uwtsd.ac.uk::568a3203-908f-4aff-b621-e651aaf7b052" providerId="AD" clId="Web-{EC6FC347-D245-C1CB-FD4E-1997D686BFB0}" dt="2024-04-09T11:46:46.757" v="329"/>
          <ac:spMkLst>
            <pc:docMk/>
            <pc:sldMk cId="241211883" sldId="261"/>
            <ac:spMk id="45" creationId="{6AE0E191-47BD-46BD-846E-E994713F2C91}"/>
          </ac:spMkLst>
        </pc:spChg>
        <pc:spChg chg="add del">
          <ac:chgData name="Lily Jennings (2301151)" userId="S::2301151@student.uwtsd.ac.uk::568a3203-908f-4aff-b621-e651aaf7b052" providerId="AD" clId="Web-{EC6FC347-D245-C1CB-FD4E-1997D686BFB0}" dt="2024-04-09T11:46:46.757" v="329"/>
          <ac:spMkLst>
            <pc:docMk/>
            <pc:sldMk cId="241211883" sldId="261"/>
            <ac:spMk id="46" creationId="{D60DC0FE-B192-4898-9A42-DD3CA1061184}"/>
          </ac:spMkLst>
        </pc:spChg>
        <pc:spChg chg="add del">
          <ac:chgData name="Lily Jennings (2301151)" userId="S::2301151@student.uwtsd.ac.uk::568a3203-908f-4aff-b621-e651aaf7b052" providerId="AD" clId="Web-{EC6FC347-D245-C1CB-FD4E-1997D686BFB0}" dt="2024-04-09T11:46:51.632" v="331"/>
          <ac:spMkLst>
            <pc:docMk/>
            <pc:sldMk cId="241211883" sldId="261"/>
            <ac:spMk id="48" creationId="{4F8E18AC-903E-4B46-8CC0-FE20E612CE37}"/>
          </ac:spMkLst>
        </pc:spChg>
        <pc:spChg chg="add del">
          <ac:chgData name="Lily Jennings (2301151)" userId="S::2301151@student.uwtsd.ac.uk::568a3203-908f-4aff-b621-e651aaf7b052" providerId="AD" clId="Web-{EC6FC347-D245-C1CB-FD4E-1997D686BFB0}" dt="2024-04-09T11:46:51.632" v="331"/>
          <ac:spMkLst>
            <pc:docMk/>
            <pc:sldMk cId="241211883" sldId="261"/>
            <ac:spMk id="49" creationId="{3DEE38FB-0763-470C-8A5E-44456B5130D7}"/>
          </ac:spMkLst>
        </pc:spChg>
        <pc:spChg chg="add del">
          <ac:chgData name="Lily Jennings (2301151)" userId="S::2301151@student.uwtsd.ac.uk::568a3203-908f-4aff-b621-e651aaf7b052" providerId="AD" clId="Web-{EC6FC347-D245-C1CB-FD4E-1997D686BFB0}" dt="2024-04-09T11:46:51.632" v="331"/>
          <ac:spMkLst>
            <pc:docMk/>
            <pc:sldMk cId="241211883" sldId="261"/>
            <ac:spMk id="50" creationId="{F1D6E6C0-11C7-4A38-BD12-80741960B53C}"/>
          </ac:spMkLst>
        </pc:spChg>
        <pc:spChg chg="add del">
          <ac:chgData name="Lily Jennings (2301151)" userId="S::2301151@student.uwtsd.ac.uk::568a3203-908f-4aff-b621-e651aaf7b052" providerId="AD" clId="Web-{EC6FC347-D245-C1CB-FD4E-1997D686BFB0}" dt="2024-04-09T11:46:54.789" v="333"/>
          <ac:spMkLst>
            <pc:docMk/>
            <pc:sldMk cId="241211883" sldId="261"/>
            <ac:spMk id="56" creationId="{B7FE4429-4098-4DC5-8AAF-CD576D5A4D03}"/>
          </ac:spMkLst>
        </pc:spChg>
        <pc:spChg chg="add del">
          <ac:chgData name="Lily Jennings (2301151)" userId="S::2301151@student.uwtsd.ac.uk::568a3203-908f-4aff-b621-e651aaf7b052" providerId="AD" clId="Web-{EC6FC347-D245-C1CB-FD4E-1997D686BFB0}" dt="2024-04-09T11:46:54.789" v="333"/>
          <ac:spMkLst>
            <pc:docMk/>
            <pc:sldMk cId="241211883" sldId="261"/>
            <ac:spMk id="57" creationId="{EE5B5ABD-C761-4C9B-9350-8CA2F38DE572}"/>
          </ac:spMkLst>
        </pc:spChg>
        <pc:spChg chg="add del">
          <ac:chgData name="Lily Jennings (2301151)" userId="S::2301151@student.uwtsd.ac.uk::568a3203-908f-4aff-b621-e651aaf7b052" providerId="AD" clId="Web-{EC6FC347-D245-C1CB-FD4E-1997D686BFB0}" dt="2024-04-09T11:46:54.789" v="333"/>
          <ac:spMkLst>
            <pc:docMk/>
            <pc:sldMk cId="241211883" sldId="261"/>
            <ac:spMk id="61" creationId="{1C4103B9-97DA-4038-B315-BA54539DC3AB}"/>
          </ac:spMkLst>
        </pc:spChg>
        <pc:spChg chg="add del">
          <ac:chgData name="Lily Jennings (2301151)" userId="S::2301151@student.uwtsd.ac.uk::568a3203-908f-4aff-b621-e651aaf7b052" providerId="AD" clId="Web-{EC6FC347-D245-C1CB-FD4E-1997D686BFB0}" dt="2024-04-09T11:46:59.555" v="335"/>
          <ac:spMkLst>
            <pc:docMk/>
            <pc:sldMk cId="241211883" sldId="261"/>
            <ac:spMk id="64" creationId="{4F8E18AC-903E-4B46-8CC0-FE20E612CE37}"/>
          </ac:spMkLst>
        </pc:spChg>
        <pc:spChg chg="add del">
          <ac:chgData name="Lily Jennings (2301151)" userId="S::2301151@student.uwtsd.ac.uk::568a3203-908f-4aff-b621-e651aaf7b052" providerId="AD" clId="Web-{EC6FC347-D245-C1CB-FD4E-1997D686BFB0}" dt="2024-04-09T11:46:59.555" v="335"/>
          <ac:spMkLst>
            <pc:docMk/>
            <pc:sldMk cId="241211883" sldId="261"/>
            <ac:spMk id="65" creationId="{3DEE38FB-0763-470C-8A5E-44456B5130D7}"/>
          </ac:spMkLst>
        </pc:spChg>
        <pc:spChg chg="add del">
          <ac:chgData name="Lily Jennings (2301151)" userId="S::2301151@student.uwtsd.ac.uk::568a3203-908f-4aff-b621-e651aaf7b052" providerId="AD" clId="Web-{EC6FC347-D245-C1CB-FD4E-1997D686BFB0}" dt="2024-04-09T11:46:59.555" v="335"/>
          <ac:spMkLst>
            <pc:docMk/>
            <pc:sldMk cId="241211883" sldId="261"/>
            <ac:spMk id="66" creationId="{F1D6E6C0-11C7-4A38-BD12-80741960B53C}"/>
          </ac:spMkLst>
        </pc:spChg>
        <pc:spChg chg="add del">
          <ac:chgData name="Lily Jennings (2301151)" userId="S::2301151@student.uwtsd.ac.uk::568a3203-908f-4aff-b621-e651aaf7b052" providerId="AD" clId="Web-{EC6FC347-D245-C1CB-FD4E-1997D686BFB0}" dt="2024-04-09T11:47:04.711" v="337"/>
          <ac:spMkLst>
            <pc:docMk/>
            <pc:sldMk cId="241211883" sldId="261"/>
            <ac:spMk id="73" creationId="{77889169-379D-4FD8-915F-A11C1EC5BCD2}"/>
          </ac:spMkLst>
        </pc:spChg>
        <pc:spChg chg="add del">
          <ac:chgData name="Lily Jennings (2301151)" userId="S::2301151@student.uwtsd.ac.uk::568a3203-908f-4aff-b621-e651aaf7b052" providerId="AD" clId="Web-{EC6FC347-D245-C1CB-FD4E-1997D686BFB0}" dt="2024-04-09T11:47:04.711" v="337"/>
          <ac:spMkLst>
            <pc:docMk/>
            <pc:sldMk cId="241211883" sldId="261"/>
            <ac:spMk id="74" creationId="{4215B73D-D047-4FE7-9B7F-1C897694A168}"/>
          </ac:spMkLst>
        </pc:spChg>
        <pc:spChg chg="add del">
          <ac:chgData name="Lily Jennings (2301151)" userId="S::2301151@student.uwtsd.ac.uk::568a3203-908f-4aff-b621-e651aaf7b052" providerId="AD" clId="Web-{EC6FC347-D245-C1CB-FD4E-1997D686BFB0}" dt="2024-04-09T11:47:04.711" v="337"/>
          <ac:spMkLst>
            <pc:docMk/>
            <pc:sldMk cId="241211883" sldId="261"/>
            <ac:spMk id="78" creationId="{6859B3BF-E9F2-4912-A417-7D3FD77BEB84}"/>
          </ac:spMkLst>
        </pc:spChg>
        <pc:spChg chg="add del">
          <ac:chgData name="Lily Jennings (2301151)" userId="S::2301151@student.uwtsd.ac.uk::568a3203-908f-4aff-b621-e651aaf7b052" providerId="AD" clId="Web-{EC6FC347-D245-C1CB-FD4E-1997D686BFB0}" dt="2024-04-09T11:47:07.180" v="339"/>
          <ac:spMkLst>
            <pc:docMk/>
            <pc:sldMk cId="241211883" sldId="261"/>
            <ac:spMk id="82" creationId="{4D47D7CD-06A5-4710-B816-F23F56C52C16}"/>
          </ac:spMkLst>
        </pc:spChg>
        <pc:spChg chg="add del">
          <ac:chgData name="Lily Jennings (2301151)" userId="S::2301151@student.uwtsd.ac.uk::568a3203-908f-4aff-b621-e651aaf7b052" providerId="AD" clId="Web-{EC6FC347-D245-C1CB-FD4E-1997D686BFB0}" dt="2024-04-09T11:47:07.180" v="339"/>
          <ac:spMkLst>
            <pc:docMk/>
            <pc:sldMk cId="241211883" sldId="261"/>
            <ac:spMk id="83" creationId="{8058D9C7-7C50-4582-9A60-0569A536A190}"/>
          </ac:spMkLst>
        </pc:spChg>
        <pc:spChg chg="add">
          <ac:chgData name="Lily Jennings (2301151)" userId="S::2301151@student.uwtsd.ac.uk::568a3203-908f-4aff-b621-e651aaf7b052" providerId="AD" clId="Web-{EC6FC347-D245-C1CB-FD4E-1997D686BFB0}" dt="2024-04-09T11:47:07.196" v="340"/>
          <ac:spMkLst>
            <pc:docMk/>
            <pc:sldMk cId="241211883" sldId="261"/>
            <ac:spMk id="87" creationId="{BB4ECDFC-8958-4B83-B01F-58AEFB867BAF}"/>
          </ac:spMkLst>
        </pc:spChg>
        <pc:spChg chg="add">
          <ac:chgData name="Lily Jennings (2301151)" userId="S::2301151@student.uwtsd.ac.uk::568a3203-908f-4aff-b621-e651aaf7b052" providerId="AD" clId="Web-{EC6FC347-D245-C1CB-FD4E-1997D686BFB0}" dt="2024-04-09T11:47:07.196" v="340"/>
          <ac:spMkLst>
            <pc:docMk/>
            <pc:sldMk cId="241211883" sldId="261"/>
            <ac:spMk id="88" creationId="{C1D68778-F94A-4C5B-9118-3B992BB975DD}"/>
          </ac:spMkLst>
        </pc:spChg>
        <pc:grpChg chg="add del">
          <ac:chgData name="Lily Jennings (2301151)" userId="S::2301151@student.uwtsd.ac.uk::568a3203-908f-4aff-b621-e651aaf7b052" providerId="AD" clId="Web-{EC6FC347-D245-C1CB-FD4E-1997D686BFB0}" dt="2024-04-09T11:46:14.708" v="320"/>
          <ac:grpSpMkLst>
            <pc:docMk/>
            <pc:sldMk cId="241211883" sldId="261"/>
            <ac:grpSpMk id="13" creationId="{B29252B9-8F48-4CC0-A640-09C8A8C24E31}"/>
          </ac:grpSpMkLst>
        </pc:grpChg>
        <pc:grpChg chg="add del">
          <ac:chgData name="Lily Jennings (2301151)" userId="S::2301151@student.uwtsd.ac.uk::568a3203-908f-4aff-b621-e651aaf7b052" providerId="AD" clId="Web-{EC6FC347-D245-C1CB-FD4E-1997D686BFB0}" dt="2024-04-09T11:47:07.196" v="340"/>
          <ac:grpSpMkLst>
            <pc:docMk/>
            <pc:sldMk cId="241211883" sldId="261"/>
            <ac:grpSpMk id="15" creationId="{47154ABD-A760-4C29-A394-422706C2C032}"/>
          </ac:grpSpMkLst>
        </pc:grpChg>
        <pc:grpChg chg="add del">
          <ac:chgData name="Lily Jennings (2301151)" userId="S::2301151@student.uwtsd.ac.uk::568a3203-908f-4aff-b621-e651aaf7b052" providerId="AD" clId="Web-{EC6FC347-D245-C1CB-FD4E-1997D686BFB0}" dt="2024-04-09T11:46:20.536" v="322"/>
          <ac:grpSpMkLst>
            <pc:docMk/>
            <pc:sldMk cId="241211883" sldId="261"/>
            <ac:grpSpMk id="22" creationId="{A5A42520-81F5-4CA6-A7DA-9CD71733ABEC}"/>
          </ac:grpSpMkLst>
        </pc:grpChg>
        <pc:grpChg chg="add del">
          <ac:chgData name="Lily Jennings (2301151)" userId="S::2301151@student.uwtsd.ac.uk::568a3203-908f-4aff-b621-e651aaf7b052" providerId="AD" clId="Web-{EC6FC347-D245-C1CB-FD4E-1997D686BFB0}" dt="2024-04-09T11:46:41.913" v="327"/>
          <ac:grpSpMkLst>
            <pc:docMk/>
            <pc:sldMk cId="241211883" sldId="261"/>
            <ac:grpSpMk id="36" creationId="{B29252B9-8F48-4CC0-A640-09C8A8C24E31}"/>
          </ac:grpSpMkLst>
        </pc:grpChg>
        <pc:grpChg chg="add del">
          <ac:chgData name="Lily Jennings (2301151)" userId="S::2301151@student.uwtsd.ac.uk::568a3203-908f-4aff-b621-e651aaf7b052" providerId="AD" clId="Web-{EC6FC347-D245-C1CB-FD4E-1997D686BFB0}" dt="2024-04-09T11:46:46.757" v="329"/>
          <ac:grpSpMkLst>
            <pc:docMk/>
            <pc:sldMk cId="241211883" sldId="261"/>
            <ac:grpSpMk id="38" creationId="{47154ABD-A760-4C29-A394-422706C2C032}"/>
          </ac:grpSpMkLst>
        </pc:grpChg>
        <pc:grpChg chg="add del">
          <ac:chgData name="Lily Jennings (2301151)" userId="S::2301151@student.uwtsd.ac.uk::568a3203-908f-4aff-b621-e651aaf7b052" providerId="AD" clId="Web-{EC6FC347-D245-C1CB-FD4E-1997D686BFB0}" dt="2024-04-09T11:46:51.632" v="331"/>
          <ac:grpSpMkLst>
            <pc:docMk/>
            <pc:sldMk cId="241211883" sldId="261"/>
            <ac:grpSpMk id="51" creationId="{2B16E781-E64A-4007-B0F1-5A50135A4276}"/>
          </ac:grpSpMkLst>
        </pc:grpChg>
        <pc:grpChg chg="add del">
          <ac:chgData name="Lily Jennings (2301151)" userId="S::2301151@student.uwtsd.ac.uk::568a3203-908f-4aff-b621-e651aaf7b052" providerId="AD" clId="Web-{EC6FC347-D245-C1CB-FD4E-1997D686BFB0}" dt="2024-04-09T11:46:54.789" v="333"/>
          <ac:grpSpMkLst>
            <pc:docMk/>
            <pc:sldMk cId="241211883" sldId="261"/>
            <ac:grpSpMk id="58" creationId="{70CB5E2F-AED0-4F2F-B2E5-9F34F74F72B5}"/>
          </ac:grpSpMkLst>
        </pc:grpChg>
        <pc:grpChg chg="add del">
          <ac:chgData name="Lily Jennings (2301151)" userId="S::2301151@student.uwtsd.ac.uk::568a3203-908f-4aff-b621-e651aaf7b052" providerId="AD" clId="Web-{EC6FC347-D245-C1CB-FD4E-1997D686BFB0}" dt="2024-04-09T11:46:59.555" v="335"/>
          <ac:grpSpMkLst>
            <pc:docMk/>
            <pc:sldMk cId="241211883" sldId="261"/>
            <ac:grpSpMk id="67" creationId="{2B16E781-E64A-4007-B0F1-5A50135A4276}"/>
          </ac:grpSpMkLst>
        </pc:grpChg>
        <pc:grpChg chg="add del">
          <ac:chgData name="Lily Jennings (2301151)" userId="S::2301151@student.uwtsd.ac.uk::568a3203-908f-4aff-b621-e651aaf7b052" providerId="AD" clId="Web-{EC6FC347-D245-C1CB-FD4E-1997D686BFB0}" dt="2024-04-09T11:47:04.711" v="337"/>
          <ac:grpSpMkLst>
            <pc:docMk/>
            <pc:sldMk cId="241211883" sldId="261"/>
            <ac:grpSpMk id="75" creationId="{D25992B3-326F-4D73-95CD-6F59E814C2DB}"/>
          </ac:grpSpMkLst>
        </pc:grpChg>
        <pc:grpChg chg="add del">
          <ac:chgData name="Lily Jennings (2301151)" userId="S::2301151@student.uwtsd.ac.uk::568a3203-908f-4aff-b621-e651aaf7b052" providerId="AD" clId="Web-{EC6FC347-D245-C1CB-FD4E-1997D686BFB0}" dt="2024-04-09T11:47:07.180" v="339"/>
          <ac:grpSpMkLst>
            <pc:docMk/>
            <pc:sldMk cId="241211883" sldId="261"/>
            <ac:grpSpMk id="84" creationId="{A5A42520-81F5-4CA6-A7DA-9CD71733ABEC}"/>
          </ac:grpSpMkLst>
        </pc:grpChg>
        <pc:grpChg chg="add">
          <ac:chgData name="Lily Jennings (2301151)" userId="S::2301151@student.uwtsd.ac.uk::568a3203-908f-4aff-b621-e651aaf7b052" providerId="AD" clId="Web-{EC6FC347-D245-C1CB-FD4E-1997D686BFB0}" dt="2024-04-09T11:47:07.196" v="340"/>
          <ac:grpSpMkLst>
            <pc:docMk/>
            <pc:sldMk cId="241211883" sldId="261"/>
            <ac:grpSpMk id="89" creationId="{B29252B9-8F48-4CC0-A640-09C8A8C24E31}"/>
          </ac:grpSpMkLst>
        </pc:grpChg>
        <pc:picChg chg="add mod modCrop">
          <ac:chgData name="Lily Jennings (2301151)" userId="S::2301151@student.uwtsd.ac.uk::568a3203-908f-4aff-b621-e651aaf7b052" providerId="AD" clId="Web-{EC6FC347-D245-C1CB-FD4E-1997D686BFB0}" dt="2024-04-09T11:47:07.196" v="340"/>
          <ac:picMkLst>
            <pc:docMk/>
            <pc:sldMk cId="241211883" sldId="261"/>
            <ac:picMk id="4" creationId="{D46A3113-1542-6354-3326-5630FF7B3535}"/>
          </ac:picMkLst>
        </pc:picChg>
        <pc:picChg chg="add del">
          <ac:chgData name="Lily Jennings (2301151)" userId="S::2301151@student.uwtsd.ac.uk::568a3203-908f-4aff-b621-e651aaf7b052" providerId="AD" clId="Web-{EC6FC347-D245-C1CB-FD4E-1997D686BFB0}" dt="2024-04-09T11:46:54.789" v="333"/>
          <ac:picMkLst>
            <pc:docMk/>
            <pc:sldMk cId="241211883" sldId="261"/>
            <ac:picMk id="60" creationId="{79DD2249-4D2E-4AE0-84AA-21B343E33DFC}"/>
          </ac:picMkLst>
        </pc:picChg>
        <pc:picChg chg="add del">
          <ac:chgData name="Lily Jennings (2301151)" userId="S::2301151@student.uwtsd.ac.uk::568a3203-908f-4aff-b621-e651aaf7b052" providerId="AD" clId="Web-{EC6FC347-D245-C1CB-FD4E-1997D686BFB0}" dt="2024-04-09T11:46:54.789" v="333"/>
          <ac:picMkLst>
            <pc:docMk/>
            <pc:sldMk cId="241211883" sldId="261"/>
            <ac:picMk id="62" creationId="{4E0D328F-62A8-4AE4-B043-4A60DF1115B3}"/>
          </ac:picMkLst>
        </pc:picChg>
        <pc:picChg chg="add del">
          <ac:chgData name="Lily Jennings (2301151)" userId="S::2301151@student.uwtsd.ac.uk::568a3203-908f-4aff-b621-e651aaf7b052" providerId="AD" clId="Web-{EC6FC347-D245-C1CB-FD4E-1997D686BFB0}" dt="2024-04-09T11:47:04.711" v="337"/>
          <ac:picMkLst>
            <pc:docMk/>
            <pc:sldMk cId="241211883" sldId="261"/>
            <ac:picMk id="79" creationId="{B93890BA-3DA0-4FE5-95C0-FB4DD439A377}"/>
          </ac:picMkLst>
        </pc:picChg>
        <pc:picChg chg="add del">
          <ac:chgData name="Lily Jennings (2301151)" userId="S::2301151@student.uwtsd.ac.uk::568a3203-908f-4aff-b621-e651aaf7b052" providerId="AD" clId="Web-{EC6FC347-D245-C1CB-FD4E-1997D686BFB0}" dt="2024-04-09T11:47:04.711" v="337"/>
          <ac:picMkLst>
            <pc:docMk/>
            <pc:sldMk cId="241211883" sldId="261"/>
            <ac:picMk id="80" creationId="{0B6C5D7A-F5E9-44AE-9B0E-DA0C97AD7B1C}"/>
          </ac:picMkLst>
        </pc:picChg>
      </pc:sldChg>
      <pc:sldChg chg="addSp delSp modSp new mod setBg">
        <pc:chgData name="Lily Jennings (2301151)" userId="S::2301151@student.uwtsd.ac.uk::568a3203-908f-4aff-b621-e651aaf7b052" providerId="AD" clId="Web-{EC6FC347-D245-C1CB-FD4E-1997D686BFB0}" dt="2024-04-09T12:27:02.698" v="815" actId="20577"/>
        <pc:sldMkLst>
          <pc:docMk/>
          <pc:sldMk cId="230808108" sldId="262"/>
        </pc:sldMkLst>
        <pc:spChg chg="del">
          <ac:chgData name="Lily Jennings (2301151)" userId="S::2301151@student.uwtsd.ac.uk::568a3203-908f-4aff-b621-e651aaf7b052" providerId="AD" clId="Web-{EC6FC347-D245-C1CB-FD4E-1997D686BFB0}" dt="2024-04-09T11:48:41.359" v="362"/>
          <ac:spMkLst>
            <pc:docMk/>
            <pc:sldMk cId="230808108" sldId="262"/>
            <ac:spMk id="2" creationId="{96E0DCE9-1F39-EBDF-39D1-FD864C57E187}"/>
          </ac:spMkLst>
        </pc:spChg>
        <pc:spChg chg="mod">
          <ac:chgData name="Lily Jennings (2301151)" userId="S::2301151@student.uwtsd.ac.uk::568a3203-908f-4aff-b621-e651aaf7b052" providerId="AD" clId="Web-{EC6FC347-D245-C1CB-FD4E-1997D686BFB0}" dt="2024-04-09T12:27:02.698" v="815" actId="20577"/>
          <ac:spMkLst>
            <pc:docMk/>
            <pc:sldMk cId="230808108" sldId="262"/>
            <ac:spMk id="3" creationId="{F2167C5A-A3D7-9388-5A47-40B5EF8BC6A5}"/>
          </ac:spMkLst>
        </pc:spChg>
        <pc:spChg chg="add mod">
          <ac:chgData name="Lily Jennings (2301151)" userId="S::2301151@student.uwtsd.ac.uk::568a3203-908f-4aff-b621-e651aaf7b052" providerId="AD" clId="Web-{EC6FC347-D245-C1CB-FD4E-1997D686BFB0}" dt="2024-04-09T12:21:39.221" v="802" actId="20577"/>
          <ac:spMkLst>
            <pc:docMk/>
            <pc:sldMk cId="230808108" sldId="262"/>
            <ac:spMk id="6" creationId="{CA3B8322-63F0-F880-E1CE-67D1D7C19DA5}"/>
          </ac:spMkLst>
        </pc:spChg>
        <pc:spChg chg="add mod">
          <ac:chgData name="Lily Jennings (2301151)" userId="S::2301151@student.uwtsd.ac.uk::568a3203-908f-4aff-b621-e651aaf7b052" providerId="AD" clId="Web-{EC6FC347-D245-C1CB-FD4E-1997D686BFB0}" dt="2024-04-09T12:21:29.720" v="800" actId="20577"/>
          <ac:spMkLst>
            <pc:docMk/>
            <pc:sldMk cId="230808108" sldId="262"/>
            <ac:spMk id="7" creationId="{60BBB331-A201-1920-B699-B875523878CA}"/>
          </ac:spMkLst>
        </pc:spChg>
        <pc:spChg chg="add">
          <ac:chgData name="Lily Jennings (2301151)" userId="S::2301151@student.uwtsd.ac.uk::568a3203-908f-4aff-b621-e651aaf7b052" providerId="AD" clId="Web-{EC6FC347-D245-C1CB-FD4E-1997D686BFB0}" dt="2024-04-09T12:19:31.274" v="766"/>
          <ac:spMkLst>
            <pc:docMk/>
            <pc:sldMk cId="230808108" sldId="262"/>
            <ac:spMk id="10" creationId="{7D0C7BAC-A9A7-4A90-8672-2EBEC5D6CFA5}"/>
          </ac:spMkLst>
        </pc:spChg>
        <pc:spChg chg="add">
          <ac:chgData name="Lily Jennings (2301151)" userId="S::2301151@student.uwtsd.ac.uk::568a3203-908f-4aff-b621-e651aaf7b052" providerId="AD" clId="Web-{EC6FC347-D245-C1CB-FD4E-1997D686BFB0}" dt="2024-04-09T12:19:31.274" v="766"/>
          <ac:spMkLst>
            <pc:docMk/>
            <pc:sldMk cId="230808108" sldId="262"/>
            <ac:spMk id="12" creationId="{F596CC8E-63AE-4FBB-B170-725D8CC84319}"/>
          </ac:spMkLst>
        </pc:spChg>
        <pc:grpChg chg="add">
          <ac:chgData name="Lily Jennings (2301151)" userId="S::2301151@student.uwtsd.ac.uk::568a3203-908f-4aff-b621-e651aaf7b052" providerId="AD" clId="Web-{EC6FC347-D245-C1CB-FD4E-1997D686BFB0}" dt="2024-04-09T12:19:31.274" v="766"/>
          <ac:grpSpMkLst>
            <pc:docMk/>
            <pc:sldMk cId="230808108" sldId="262"/>
            <ac:grpSpMk id="14" creationId="{844DB1CD-B507-4DAC-B2EA-076521D31AFE}"/>
          </ac:grpSpMkLst>
        </pc:grpChg>
        <pc:picChg chg="add mod ord">
          <ac:chgData name="Lily Jennings (2301151)" userId="S::2301151@student.uwtsd.ac.uk::568a3203-908f-4aff-b621-e651aaf7b052" providerId="AD" clId="Web-{EC6FC347-D245-C1CB-FD4E-1997D686BFB0}" dt="2024-04-09T12:21:18.204" v="798" actId="14100"/>
          <ac:picMkLst>
            <pc:docMk/>
            <pc:sldMk cId="230808108" sldId="262"/>
            <ac:picMk id="4" creationId="{9EEA6A7B-E336-143A-9342-37CD468724DE}"/>
          </ac:picMkLst>
        </pc:picChg>
        <pc:picChg chg="add mod">
          <ac:chgData name="Lily Jennings (2301151)" userId="S::2301151@student.uwtsd.ac.uk::568a3203-908f-4aff-b621-e651aaf7b052" providerId="AD" clId="Web-{EC6FC347-D245-C1CB-FD4E-1997D686BFB0}" dt="2024-04-09T12:19:31.274" v="766"/>
          <ac:picMkLst>
            <pc:docMk/>
            <pc:sldMk cId="230808108" sldId="262"/>
            <ac:picMk id="5" creationId="{408275DE-ACAD-20A8-62CC-BC103B1567C4}"/>
          </ac:picMkLst>
        </pc:picChg>
      </pc:sldChg>
    </pc:docChg>
  </pc:docChgLst>
  <pc:docChgLst>
    <pc:chgData name="Lily Jennings (2301151)" userId="S::2301151@student.uwtsd.ac.uk::568a3203-908f-4aff-b621-e651aaf7b052" providerId="AD" clId="Web-{7C7372FA-C330-F332-AA13-39573CC1CC95}"/>
    <pc:docChg chg="modSld">
      <pc:chgData name="Lily Jennings (2301151)" userId="S::2301151@student.uwtsd.ac.uk::568a3203-908f-4aff-b621-e651aaf7b052" providerId="AD" clId="Web-{7C7372FA-C330-F332-AA13-39573CC1CC95}" dt="2024-04-16T15:11:54.052" v="51" actId="20577"/>
      <pc:docMkLst>
        <pc:docMk/>
      </pc:docMkLst>
      <pc:sldChg chg="modSp">
        <pc:chgData name="Lily Jennings (2301151)" userId="S::2301151@student.uwtsd.ac.uk::568a3203-908f-4aff-b621-e651aaf7b052" providerId="AD" clId="Web-{7C7372FA-C330-F332-AA13-39573CC1CC95}" dt="2024-04-16T15:11:54.052" v="51" actId="20577"/>
        <pc:sldMkLst>
          <pc:docMk/>
          <pc:sldMk cId="1368860689" sldId="271"/>
        </pc:sldMkLst>
        <pc:spChg chg="mod">
          <ac:chgData name="Lily Jennings (2301151)" userId="S::2301151@student.uwtsd.ac.uk::568a3203-908f-4aff-b621-e651aaf7b052" providerId="AD" clId="Web-{7C7372FA-C330-F332-AA13-39573CC1CC95}" dt="2024-04-16T15:11:54.052" v="51" actId="20577"/>
          <ac:spMkLst>
            <pc:docMk/>
            <pc:sldMk cId="1368860689" sldId="271"/>
            <ac:spMk id="3" creationId="{98B06A42-2195-339E-7295-6427F6B2FC1A}"/>
          </ac:spMkLst>
        </pc:spChg>
      </pc:sldChg>
    </pc:docChg>
  </pc:docChgLst>
  <pc:docChgLst>
    <pc:chgData name="Lily Jennings (2301151)" userId="S::2301151@student.uwtsd.ac.uk::568a3203-908f-4aff-b621-e651aaf7b052" providerId="AD" clId="Web-{3F0B9AA9-E611-6C74-D57A-83F4118CC742}"/>
    <pc:docChg chg="addSld modSld">
      <pc:chgData name="Lily Jennings (2301151)" userId="S::2301151@student.uwtsd.ac.uk::568a3203-908f-4aff-b621-e651aaf7b052" providerId="AD" clId="Web-{3F0B9AA9-E611-6C74-D57A-83F4118CC742}" dt="2024-04-15T14:45:16.545" v="487" actId="20577"/>
      <pc:docMkLst>
        <pc:docMk/>
      </pc:docMkLst>
      <pc:sldChg chg="modSp new">
        <pc:chgData name="Lily Jennings (2301151)" userId="S::2301151@student.uwtsd.ac.uk::568a3203-908f-4aff-b621-e651aaf7b052" providerId="AD" clId="Web-{3F0B9AA9-E611-6C74-D57A-83F4118CC742}" dt="2024-04-15T14:41:13.015" v="261" actId="20577"/>
        <pc:sldMkLst>
          <pc:docMk/>
          <pc:sldMk cId="2762056755" sldId="270"/>
        </pc:sldMkLst>
        <pc:spChg chg="mod">
          <ac:chgData name="Lily Jennings (2301151)" userId="S::2301151@student.uwtsd.ac.uk::568a3203-908f-4aff-b621-e651aaf7b052" providerId="AD" clId="Web-{3F0B9AA9-E611-6C74-D57A-83F4118CC742}" dt="2024-04-15T14:41:13.015" v="261" actId="20577"/>
          <ac:spMkLst>
            <pc:docMk/>
            <pc:sldMk cId="2762056755" sldId="270"/>
            <ac:spMk id="2" creationId="{2AD063A1-9446-1467-A66D-C0945E73B131}"/>
          </ac:spMkLst>
        </pc:spChg>
        <pc:spChg chg="mod">
          <ac:chgData name="Lily Jennings (2301151)" userId="S::2301151@student.uwtsd.ac.uk::568a3203-908f-4aff-b621-e651aaf7b052" providerId="AD" clId="Web-{3F0B9AA9-E611-6C74-D57A-83F4118CC742}" dt="2024-04-15T14:41:06.811" v="260" actId="20577"/>
          <ac:spMkLst>
            <pc:docMk/>
            <pc:sldMk cId="2762056755" sldId="270"/>
            <ac:spMk id="3" creationId="{8D2FFD56-A627-A953-E7A5-20861E326BA3}"/>
          </ac:spMkLst>
        </pc:spChg>
      </pc:sldChg>
      <pc:sldChg chg="delSp modSp new">
        <pc:chgData name="Lily Jennings (2301151)" userId="S::2301151@student.uwtsd.ac.uk::568a3203-908f-4aff-b621-e651aaf7b052" providerId="AD" clId="Web-{3F0B9AA9-E611-6C74-D57A-83F4118CC742}" dt="2024-04-15T14:45:16.545" v="487" actId="20577"/>
        <pc:sldMkLst>
          <pc:docMk/>
          <pc:sldMk cId="1368860689" sldId="271"/>
        </pc:sldMkLst>
        <pc:spChg chg="del">
          <ac:chgData name="Lily Jennings (2301151)" userId="S::2301151@student.uwtsd.ac.uk::568a3203-908f-4aff-b621-e651aaf7b052" providerId="AD" clId="Web-{3F0B9AA9-E611-6C74-D57A-83F4118CC742}" dt="2024-04-15T14:41:22.109" v="263"/>
          <ac:spMkLst>
            <pc:docMk/>
            <pc:sldMk cId="1368860689" sldId="271"/>
            <ac:spMk id="2" creationId="{B8628AD7-FA68-2FB8-9690-B44532CAC553}"/>
          </ac:spMkLst>
        </pc:spChg>
        <pc:spChg chg="mod">
          <ac:chgData name="Lily Jennings (2301151)" userId="S::2301151@student.uwtsd.ac.uk::568a3203-908f-4aff-b621-e651aaf7b052" providerId="AD" clId="Web-{3F0B9AA9-E611-6C74-D57A-83F4118CC742}" dt="2024-04-15T14:45:16.545" v="487" actId="20577"/>
          <ac:spMkLst>
            <pc:docMk/>
            <pc:sldMk cId="1368860689" sldId="271"/>
            <ac:spMk id="3" creationId="{98B06A42-2195-339E-7295-6427F6B2FC1A}"/>
          </ac:spMkLst>
        </pc:spChg>
      </pc:sldChg>
    </pc:docChg>
  </pc:docChgLst>
  <pc:docChgLst>
    <pc:chgData name="Lily Jennings (2301151)" userId="S::2301151@student.uwtsd.ac.uk::568a3203-908f-4aff-b621-e651aaf7b052" providerId="AD" clId="Web-{BE7DD1FE-9076-0F53-84A9-D2B59638FA92}"/>
    <pc:docChg chg="addSld delSld modSld">
      <pc:chgData name="Lily Jennings (2301151)" userId="S::2301151@student.uwtsd.ac.uk::568a3203-908f-4aff-b621-e651aaf7b052" providerId="AD" clId="Web-{BE7DD1FE-9076-0F53-84A9-D2B59638FA92}" dt="2024-04-09T14:06:11.989" v="685" actId="20577"/>
      <pc:docMkLst>
        <pc:docMk/>
      </pc:docMkLst>
      <pc:sldChg chg="modSp new">
        <pc:chgData name="Lily Jennings (2301151)" userId="S::2301151@student.uwtsd.ac.uk::568a3203-908f-4aff-b621-e651aaf7b052" providerId="AD" clId="Web-{BE7DD1FE-9076-0F53-84A9-D2B59638FA92}" dt="2024-04-09T14:06:11.989" v="685" actId="20577"/>
        <pc:sldMkLst>
          <pc:docMk/>
          <pc:sldMk cId="575448173" sldId="263"/>
        </pc:sldMkLst>
        <pc:spChg chg="mod">
          <ac:chgData name="Lily Jennings (2301151)" userId="S::2301151@student.uwtsd.ac.uk::568a3203-908f-4aff-b621-e651aaf7b052" providerId="AD" clId="Web-{BE7DD1FE-9076-0F53-84A9-D2B59638FA92}" dt="2024-04-09T13:30:37.796" v="26" actId="20577"/>
          <ac:spMkLst>
            <pc:docMk/>
            <pc:sldMk cId="575448173" sldId="263"/>
            <ac:spMk id="2" creationId="{2E31424D-A1A7-2BAA-DBFF-57E0E35C8FB7}"/>
          </ac:spMkLst>
        </pc:spChg>
        <pc:spChg chg="mod">
          <ac:chgData name="Lily Jennings (2301151)" userId="S::2301151@student.uwtsd.ac.uk::568a3203-908f-4aff-b621-e651aaf7b052" providerId="AD" clId="Web-{BE7DD1FE-9076-0F53-84A9-D2B59638FA92}" dt="2024-04-09T14:06:11.989" v="685" actId="20577"/>
          <ac:spMkLst>
            <pc:docMk/>
            <pc:sldMk cId="575448173" sldId="263"/>
            <ac:spMk id="3" creationId="{A609B5BC-41F4-731C-7235-2C3B365D9D33}"/>
          </ac:spMkLst>
        </pc:spChg>
      </pc:sldChg>
      <pc:sldChg chg="new del">
        <pc:chgData name="Lily Jennings (2301151)" userId="S::2301151@student.uwtsd.ac.uk::568a3203-908f-4aff-b621-e651aaf7b052" providerId="AD" clId="Web-{BE7DD1FE-9076-0F53-84A9-D2B59638FA92}" dt="2024-04-09T13:27:52.150" v="1"/>
        <pc:sldMkLst>
          <pc:docMk/>
          <pc:sldMk cId="2104381981" sldId="263"/>
        </pc:sldMkLst>
      </pc:sldChg>
    </pc:docChg>
  </pc:docChgLst>
  <pc:docChgLst>
    <pc:chgData name="Lily Jennings (2301151)" userId="S::2301151@student.uwtsd.ac.uk::568a3203-908f-4aff-b621-e651aaf7b052" providerId="AD" clId="Web-{A7D74339-DE2E-6A2F-969B-AD1365C63AA7}"/>
    <pc:docChg chg="addSld modSld addMainMaster delMainMaster">
      <pc:chgData name="Lily Jennings (2301151)" userId="S::2301151@student.uwtsd.ac.uk::568a3203-908f-4aff-b621-e651aaf7b052" providerId="AD" clId="Web-{A7D74339-DE2E-6A2F-969B-AD1365C63AA7}" dt="2024-04-08T12:53:40.445" v="488" actId="20577"/>
      <pc:docMkLst>
        <pc:docMk/>
      </pc:docMkLst>
      <pc:sldChg chg="addSp modSp mod setBg modClrScheme chgLayout">
        <pc:chgData name="Lily Jennings (2301151)" userId="S::2301151@student.uwtsd.ac.uk::568a3203-908f-4aff-b621-e651aaf7b052" providerId="AD" clId="Web-{A7D74339-DE2E-6A2F-969B-AD1365C63AA7}" dt="2024-04-08T12:13:52.316" v="5" actId="20577"/>
        <pc:sldMkLst>
          <pc:docMk/>
          <pc:sldMk cId="109857222" sldId="256"/>
        </pc:sldMkLst>
        <pc:spChg chg="mod">
          <ac:chgData name="Lily Jennings (2301151)" userId="S::2301151@student.uwtsd.ac.uk::568a3203-908f-4aff-b621-e651aaf7b052" providerId="AD" clId="Web-{A7D74339-DE2E-6A2F-969B-AD1365C63AA7}" dt="2024-04-08T12:13:52.316" v="5" actId="20577"/>
          <ac:spMkLst>
            <pc:docMk/>
            <pc:sldMk cId="109857222" sldId="256"/>
            <ac:spMk id="2" creationId="{00000000-0000-0000-0000-000000000000}"/>
          </ac:spMkLst>
        </pc:spChg>
        <pc:spChg chg="mod">
          <ac:chgData name="Lily Jennings (2301151)" userId="S::2301151@student.uwtsd.ac.uk::568a3203-908f-4aff-b621-e651aaf7b052" providerId="AD" clId="Web-{A7D74339-DE2E-6A2F-969B-AD1365C63AA7}" dt="2024-04-08T12:13:07.705" v="0"/>
          <ac:spMkLst>
            <pc:docMk/>
            <pc:sldMk cId="109857222" sldId="256"/>
            <ac:spMk id="3" creationId="{00000000-0000-0000-0000-000000000000}"/>
          </ac:spMkLst>
        </pc:spChg>
        <pc:spChg chg="add">
          <ac:chgData name="Lily Jennings (2301151)" userId="S::2301151@student.uwtsd.ac.uk::568a3203-908f-4aff-b621-e651aaf7b052" providerId="AD" clId="Web-{A7D74339-DE2E-6A2F-969B-AD1365C63AA7}" dt="2024-04-08T12:13:07.705" v="0"/>
          <ac:spMkLst>
            <pc:docMk/>
            <pc:sldMk cId="109857222" sldId="256"/>
            <ac:spMk id="8" creationId="{ABDACBDB-9C38-4364-A45F-E430E57D760D}"/>
          </ac:spMkLst>
        </pc:spChg>
        <pc:spChg chg="add">
          <ac:chgData name="Lily Jennings (2301151)" userId="S::2301151@student.uwtsd.ac.uk::568a3203-908f-4aff-b621-e651aaf7b052" providerId="AD" clId="Web-{A7D74339-DE2E-6A2F-969B-AD1365C63AA7}" dt="2024-04-08T12:13:07.705" v="0"/>
          <ac:spMkLst>
            <pc:docMk/>
            <pc:sldMk cId="109857222" sldId="256"/>
            <ac:spMk id="10" creationId="{E84FA0A4-DC00-4A44-912A-BAC6A6C131DC}"/>
          </ac:spMkLst>
        </pc:spChg>
        <pc:spChg chg="add">
          <ac:chgData name="Lily Jennings (2301151)" userId="S::2301151@student.uwtsd.ac.uk::568a3203-908f-4aff-b621-e651aaf7b052" providerId="AD" clId="Web-{A7D74339-DE2E-6A2F-969B-AD1365C63AA7}" dt="2024-04-08T12:13:07.705" v="0"/>
          <ac:spMkLst>
            <pc:docMk/>
            <pc:sldMk cId="109857222" sldId="256"/>
            <ac:spMk id="19" creationId="{83530D07-6CB8-4A4F-8F6A-9BA5DAFB31A9}"/>
          </ac:spMkLst>
        </pc:spChg>
        <pc:spChg chg="add">
          <ac:chgData name="Lily Jennings (2301151)" userId="S::2301151@student.uwtsd.ac.uk::568a3203-908f-4aff-b621-e651aaf7b052" providerId="AD" clId="Web-{A7D74339-DE2E-6A2F-969B-AD1365C63AA7}" dt="2024-04-08T12:13:07.705" v="0"/>
          <ac:spMkLst>
            <pc:docMk/>
            <pc:sldMk cId="109857222" sldId="256"/>
            <ac:spMk id="23" creationId="{A0B0F77F-92C2-4EA4-88A3-070B345D00A4}"/>
          </ac:spMkLst>
        </pc:spChg>
        <pc:spChg chg="add">
          <ac:chgData name="Lily Jennings (2301151)" userId="S::2301151@student.uwtsd.ac.uk::568a3203-908f-4aff-b621-e651aaf7b052" providerId="AD" clId="Web-{A7D74339-DE2E-6A2F-969B-AD1365C63AA7}" dt="2024-04-08T12:13:07.705" v="0"/>
          <ac:spMkLst>
            <pc:docMk/>
            <pc:sldMk cId="109857222" sldId="256"/>
            <ac:spMk id="25" creationId="{2F3205C3-F980-4EB3-9545-9CAA456A4DCE}"/>
          </ac:spMkLst>
        </pc:spChg>
        <pc:spChg chg="add">
          <ac:chgData name="Lily Jennings (2301151)" userId="S::2301151@student.uwtsd.ac.uk::568a3203-908f-4aff-b621-e651aaf7b052" providerId="AD" clId="Web-{A7D74339-DE2E-6A2F-969B-AD1365C63AA7}" dt="2024-04-08T12:13:07.705" v="0"/>
          <ac:spMkLst>
            <pc:docMk/>
            <pc:sldMk cId="109857222" sldId="256"/>
            <ac:spMk id="31" creationId="{6268828B-23B3-4AF6-A838-6F0128B6FCD7}"/>
          </ac:spMkLst>
        </pc:spChg>
        <pc:grpChg chg="add">
          <ac:chgData name="Lily Jennings (2301151)" userId="S::2301151@student.uwtsd.ac.uk::568a3203-908f-4aff-b621-e651aaf7b052" providerId="AD" clId="Web-{A7D74339-DE2E-6A2F-969B-AD1365C63AA7}" dt="2024-04-08T12:13:07.705" v="0"/>
          <ac:grpSpMkLst>
            <pc:docMk/>
            <pc:sldMk cId="109857222" sldId="256"/>
            <ac:grpSpMk id="12" creationId="{2880F677-3490-475B-ABC2-E84BDEC56AE6}"/>
          </ac:grpSpMkLst>
        </pc:grpChg>
        <pc:picChg chg="add">
          <ac:chgData name="Lily Jennings (2301151)" userId="S::2301151@student.uwtsd.ac.uk::568a3203-908f-4aff-b621-e651aaf7b052" providerId="AD" clId="Web-{A7D74339-DE2E-6A2F-969B-AD1365C63AA7}" dt="2024-04-08T12:13:07.705" v="0"/>
          <ac:picMkLst>
            <pc:docMk/>
            <pc:sldMk cId="109857222" sldId="256"/>
            <ac:picMk id="21" creationId="{94965F7A-44F2-4AEF-8A25-106E57C63796}"/>
          </ac:picMkLst>
        </pc:picChg>
        <pc:picChg chg="add">
          <ac:chgData name="Lily Jennings (2301151)" userId="S::2301151@student.uwtsd.ac.uk::568a3203-908f-4aff-b621-e651aaf7b052" providerId="AD" clId="Web-{A7D74339-DE2E-6A2F-969B-AD1365C63AA7}" dt="2024-04-08T12:13:07.705" v="0"/>
          <ac:picMkLst>
            <pc:docMk/>
            <pc:sldMk cId="109857222" sldId="256"/>
            <ac:picMk id="27" creationId="{D916385E-2011-4632-B599-29C7D2834E14}"/>
          </ac:picMkLst>
        </pc:picChg>
        <pc:picChg chg="add">
          <ac:chgData name="Lily Jennings (2301151)" userId="S::2301151@student.uwtsd.ac.uk::568a3203-908f-4aff-b621-e651aaf7b052" providerId="AD" clId="Web-{A7D74339-DE2E-6A2F-969B-AD1365C63AA7}" dt="2024-04-08T12:13:07.705" v="0"/>
          <ac:picMkLst>
            <pc:docMk/>
            <pc:sldMk cId="109857222" sldId="256"/>
            <ac:picMk id="29" creationId="{A6269A2E-1142-4640-87F2-FB272B760D89}"/>
          </ac:picMkLst>
        </pc:picChg>
        <pc:picChg chg="add">
          <ac:chgData name="Lily Jennings (2301151)" userId="S::2301151@student.uwtsd.ac.uk::568a3203-908f-4aff-b621-e651aaf7b052" providerId="AD" clId="Web-{A7D74339-DE2E-6A2F-969B-AD1365C63AA7}" dt="2024-04-08T12:13:07.705" v="0"/>
          <ac:picMkLst>
            <pc:docMk/>
            <pc:sldMk cId="109857222" sldId="256"/>
            <ac:picMk id="33" creationId="{758A7C53-8BE5-44E4-AC0C-CFA49FB91720}"/>
          </ac:picMkLst>
        </pc:picChg>
      </pc:sldChg>
      <pc:sldChg chg="addSp delSp modSp new mod setBg">
        <pc:chgData name="Lily Jennings (2301151)" userId="S::2301151@student.uwtsd.ac.uk::568a3203-908f-4aff-b621-e651aaf7b052" providerId="AD" clId="Web-{A7D74339-DE2E-6A2F-969B-AD1365C63AA7}" dt="2024-04-08T12:35:37.805" v="197" actId="1076"/>
        <pc:sldMkLst>
          <pc:docMk/>
          <pc:sldMk cId="2082235925" sldId="257"/>
        </pc:sldMkLst>
        <pc:spChg chg="mod">
          <ac:chgData name="Lily Jennings (2301151)" userId="S::2301151@student.uwtsd.ac.uk::568a3203-908f-4aff-b621-e651aaf7b052" providerId="AD" clId="Web-{A7D74339-DE2E-6A2F-969B-AD1365C63AA7}" dt="2024-04-08T12:33:32.864" v="166"/>
          <ac:spMkLst>
            <pc:docMk/>
            <pc:sldMk cId="2082235925" sldId="257"/>
            <ac:spMk id="2" creationId="{423D9BD5-EC05-86D7-4F8D-3B284A6E4A3B}"/>
          </ac:spMkLst>
        </pc:spChg>
        <pc:spChg chg="mod">
          <ac:chgData name="Lily Jennings (2301151)" userId="S::2301151@student.uwtsd.ac.uk::568a3203-908f-4aff-b621-e651aaf7b052" providerId="AD" clId="Web-{A7D74339-DE2E-6A2F-969B-AD1365C63AA7}" dt="2024-04-08T12:35:34.790" v="196" actId="20577"/>
          <ac:spMkLst>
            <pc:docMk/>
            <pc:sldMk cId="2082235925" sldId="257"/>
            <ac:spMk id="3" creationId="{A2AB98CE-8476-41D8-0DE2-66B078956BA5}"/>
          </ac:spMkLst>
        </pc:spChg>
        <pc:spChg chg="add mod">
          <ac:chgData name="Lily Jennings (2301151)" userId="S::2301151@student.uwtsd.ac.uk::568a3203-908f-4aff-b621-e651aaf7b052" providerId="AD" clId="Web-{A7D74339-DE2E-6A2F-969B-AD1365C63AA7}" dt="2024-04-08T12:34:32.085" v="181" actId="1076"/>
          <ac:spMkLst>
            <pc:docMk/>
            <pc:sldMk cId="2082235925" sldId="257"/>
            <ac:spMk id="6" creationId="{9183ACB2-EED8-7A8B-70D9-244A3840B582}"/>
          </ac:spMkLst>
        </pc:spChg>
        <pc:spChg chg="add mod">
          <ac:chgData name="Lily Jennings (2301151)" userId="S::2301151@student.uwtsd.ac.uk::568a3203-908f-4aff-b621-e651aaf7b052" providerId="AD" clId="Web-{A7D74339-DE2E-6A2F-969B-AD1365C63AA7}" dt="2024-04-08T12:34:55.601" v="186" actId="1076"/>
          <ac:spMkLst>
            <pc:docMk/>
            <pc:sldMk cId="2082235925" sldId="257"/>
            <ac:spMk id="7" creationId="{5BC8D119-74DA-250F-D1B1-46FE26778C35}"/>
          </ac:spMkLst>
        </pc:spChg>
        <pc:spChg chg="add">
          <ac:chgData name="Lily Jennings (2301151)" userId="S::2301151@student.uwtsd.ac.uk::568a3203-908f-4aff-b621-e651aaf7b052" providerId="AD" clId="Web-{A7D74339-DE2E-6A2F-969B-AD1365C63AA7}" dt="2024-04-08T12:33:32.864" v="166"/>
          <ac:spMkLst>
            <pc:docMk/>
            <pc:sldMk cId="2082235925" sldId="257"/>
            <ac:spMk id="13" creationId="{E292F5BF-9B19-4AA1-9CFD-668C68E89505}"/>
          </ac:spMkLst>
        </pc:spChg>
        <pc:spChg chg="add">
          <ac:chgData name="Lily Jennings (2301151)" userId="S::2301151@student.uwtsd.ac.uk::568a3203-908f-4aff-b621-e651aaf7b052" providerId="AD" clId="Web-{A7D74339-DE2E-6A2F-969B-AD1365C63AA7}" dt="2024-04-08T12:33:32.864" v="166"/>
          <ac:spMkLst>
            <pc:docMk/>
            <pc:sldMk cId="2082235925" sldId="257"/>
            <ac:spMk id="15" creationId="{A38F725B-F103-44AE-A014-C549F832FB49}"/>
          </ac:spMkLst>
        </pc:spChg>
        <pc:spChg chg="add">
          <ac:chgData name="Lily Jennings (2301151)" userId="S::2301151@student.uwtsd.ac.uk::568a3203-908f-4aff-b621-e651aaf7b052" providerId="AD" clId="Web-{A7D74339-DE2E-6A2F-969B-AD1365C63AA7}" dt="2024-04-08T12:33:32.864" v="166"/>
          <ac:spMkLst>
            <pc:docMk/>
            <pc:sldMk cId="2082235925" sldId="257"/>
            <ac:spMk id="17" creationId="{6B336017-F12B-485C-B5E1-B6971DA0CDC5}"/>
          </ac:spMkLst>
        </pc:spChg>
        <pc:grpChg chg="add">
          <ac:chgData name="Lily Jennings (2301151)" userId="S::2301151@student.uwtsd.ac.uk::568a3203-908f-4aff-b621-e651aaf7b052" providerId="AD" clId="Web-{A7D74339-DE2E-6A2F-969B-AD1365C63AA7}" dt="2024-04-08T12:33:32.864" v="166"/>
          <ac:grpSpMkLst>
            <pc:docMk/>
            <pc:sldMk cId="2082235925" sldId="257"/>
            <ac:grpSpMk id="19" creationId="{F5A61916-5232-4B70-82EC-D57A132B45C1}"/>
          </ac:grpSpMkLst>
        </pc:grpChg>
        <pc:picChg chg="add mod">
          <ac:chgData name="Lily Jennings (2301151)" userId="S::2301151@student.uwtsd.ac.uk::568a3203-908f-4aff-b621-e651aaf7b052" providerId="AD" clId="Web-{A7D74339-DE2E-6A2F-969B-AD1365C63AA7}" dt="2024-04-08T12:35:37.805" v="197" actId="1076"/>
          <ac:picMkLst>
            <pc:docMk/>
            <pc:sldMk cId="2082235925" sldId="257"/>
            <ac:picMk id="4" creationId="{07C6F931-2005-96FF-D4D6-5A1A368ED158}"/>
          </ac:picMkLst>
        </pc:picChg>
        <pc:picChg chg="add del mod">
          <ac:chgData name="Lily Jennings (2301151)" userId="S::2301151@student.uwtsd.ac.uk::568a3203-908f-4aff-b621-e651aaf7b052" providerId="AD" clId="Web-{A7D74339-DE2E-6A2F-969B-AD1365C63AA7}" dt="2024-04-08T12:32:47.066" v="161"/>
          <ac:picMkLst>
            <pc:docMk/>
            <pc:sldMk cId="2082235925" sldId="257"/>
            <ac:picMk id="5" creationId="{F51EF665-1990-6C1A-EB42-86027761607D}"/>
          </ac:picMkLst>
        </pc:picChg>
        <pc:picChg chg="add mod">
          <ac:chgData name="Lily Jennings (2301151)" userId="S::2301151@student.uwtsd.ac.uk::568a3203-908f-4aff-b621-e651aaf7b052" providerId="AD" clId="Web-{A7D74339-DE2E-6A2F-969B-AD1365C63AA7}" dt="2024-04-08T12:34:49.054" v="185" actId="1076"/>
          <ac:picMkLst>
            <pc:docMk/>
            <pc:sldMk cId="2082235925" sldId="257"/>
            <ac:picMk id="8" creationId="{CD76E6AE-BCF4-A467-FE2F-003E8AECF0CB}"/>
          </ac:picMkLst>
        </pc:picChg>
      </pc:sldChg>
      <pc:sldChg chg="modSp new">
        <pc:chgData name="Lily Jennings (2301151)" userId="S::2301151@student.uwtsd.ac.uk::568a3203-908f-4aff-b621-e651aaf7b052" providerId="AD" clId="Web-{A7D74339-DE2E-6A2F-969B-AD1365C63AA7}" dt="2024-04-08T12:44:29.492" v="318" actId="20577"/>
        <pc:sldMkLst>
          <pc:docMk/>
          <pc:sldMk cId="637409140" sldId="258"/>
        </pc:sldMkLst>
        <pc:spChg chg="mod">
          <ac:chgData name="Lily Jennings (2301151)" userId="S::2301151@student.uwtsd.ac.uk::568a3203-908f-4aff-b621-e651aaf7b052" providerId="AD" clId="Web-{A7D74339-DE2E-6A2F-969B-AD1365C63AA7}" dt="2024-04-08T12:40:38.142" v="223" actId="20577"/>
          <ac:spMkLst>
            <pc:docMk/>
            <pc:sldMk cId="637409140" sldId="258"/>
            <ac:spMk id="2" creationId="{10C369D3-B978-CC21-9A5A-F475E9D3F445}"/>
          </ac:spMkLst>
        </pc:spChg>
        <pc:spChg chg="mod">
          <ac:chgData name="Lily Jennings (2301151)" userId="S::2301151@student.uwtsd.ac.uk::568a3203-908f-4aff-b621-e651aaf7b052" providerId="AD" clId="Web-{A7D74339-DE2E-6A2F-969B-AD1365C63AA7}" dt="2024-04-08T12:44:29.492" v="318" actId="20577"/>
          <ac:spMkLst>
            <pc:docMk/>
            <pc:sldMk cId="637409140" sldId="258"/>
            <ac:spMk id="3" creationId="{6919F198-B8ED-C671-7E86-00B979312694}"/>
          </ac:spMkLst>
        </pc:spChg>
      </pc:sldChg>
      <pc:sldChg chg="addSp delSp modSp new mod setBg">
        <pc:chgData name="Lily Jennings (2301151)" userId="S::2301151@student.uwtsd.ac.uk::568a3203-908f-4aff-b621-e651aaf7b052" providerId="AD" clId="Web-{A7D74339-DE2E-6A2F-969B-AD1365C63AA7}" dt="2024-04-08T12:53:40.445" v="488" actId="20577"/>
        <pc:sldMkLst>
          <pc:docMk/>
          <pc:sldMk cId="3163403983" sldId="259"/>
        </pc:sldMkLst>
        <pc:spChg chg="mod">
          <ac:chgData name="Lily Jennings (2301151)" userId="S::2301151@student.uwtsd.ac.uk::568a3203-908f-4aff-b621-e651aaf7b052" providerId="AD" clId="Web-{A7D74339-DE2E-6A2F-969B-AD1365C63AA7}" dt="2024-04-08T12:50:39.659" v="465"/>
          <ac:spMkLst>
            <pc:docMk/>
            <pc:sldMk cId="3163403983" sldId="259"/>
            <ac:spMk id="2" creationId="{615F6CB2-EE2A-8554-4AAD-26426E6422C2}"/>
          </ac:spMkLst>
        </pc:spChg>
        <pc:spChg chg="add del mod">
          <ac:chgData name="Lily Jennings (2301151)" userId="S::2301151@student.uwtsd.ac.uk::568a3203-908f-4aff-b621-e651aaf7b052" providerId="AD" clId="Web-{A7D74339-DE2E-6A2F-969B-AD1365C63AA7}" dt="2024-04-08T12:50:39.706" v="466"/>
          <ac:spMkLst>
            <pc:docMk/>
            <pc:sldMk cId="3163403983" sldId="259"/>
            <ac:spMk id="3" creationId="{B2F98CB8-C7C4-2201-8351-32E08F777644}"/>
          </ac:spMkLst>
        </pc:spChg>
        <pc:spChg chg="add del">
          <ac:chgData name="Lily Jennings (2301151)" userId="S::2301151@student.uwtsd.ac.uk::568a3203-908f-4aff-b621-e651aaf7b052" providerId="AD" clId="Web-{A7D74339-DE2E-6A2F-969B-AD1365C63AA7}" dt="2024-04-08T12:50:39.659" v="465"/>
          <ac:spMkLst>
            <pc:docMk/>
            <pc:sldMk cId="3163403983" sldId="259"/>
            <ac:spMk id="8" creationId="{ED16AD6D-7FC0-435B-AB5F-98DA2190C53C}"/>
          </ac:spMkLst>
        </pc:spChg>
        <pc:spChg chg="add del">
          <ac:chgData name="Lily Jennings (2301151)" userId="S::2301151@student.uwtsd.ac.uk::568a3203-908f-4aff-b621-e651aaf7b052" providerId="AD" clId="Web-{A7D74339-DE2E-6A2F-969B-AD1365C63AA7}" dt="2024-04-08T12:50:26.487" v="459"/>
          <ac:spMkLst>
            <pc:docMk/>
            <pc:sldMk cId="3163403983" sldId="259"/>
            <ac:spMk id="9" creationId="{57908DE9-5647-483E-B731-49D34A839B3F}"/>
          </ac:spMkLst>
        </pc:spChg>
        <pc:spChg chg="add del">
          <ac:chgData name="Lily Jennings (2301151)" userId="S::2301151@student.uwtsd.ac.uk::568a3203-908f-4aff-b621-e651aaf7b052" providerId="AD" clId="Web-{A7D74339-DE2E-6A2F-969B-AD1365C63AA7}" dt="2024-04-08T12:50:32.190" v="463"/>
          <ac:spMkLst>
            <pc:docMk/>
            <pc:sldMk cId="3163403983" sldId="259"/>
            <ac:spMk id="10" creationId="{8427DF8B-AF40-4916-BF81-7B4B1D6A063D}"/>
          </ac:spMkLst>
        </pc:spChg>
        <pc:spChg chg="add del">
          <ac:chgData name="Lily Jennings (2301151)" userId="S::2301151@student.uwtsd.ac.uk::568a3203-908f-4aff-b621-e651aaf7b052" providerId="AD" clId="Web-{A7D74339-DE2E-6A2F-969B-AD1365C63AA7}" dt="2024-04-08T12:50:26.487" v="459"/>
          <ac:spMkLst>
            <pc:docMk/>
            <pc:sldMk cId="3163403983" sldId="259"/>
            <ac:spMk id="11" creationId="{926962B4-5DCE-4745-A877-F7237DA68D7F}"/>
          </ac:spMkLst>
        </pc:spChg>
        <pc:spChg chg="add del">
          <ac:chgData name="Lily Jennings (2301151)" userId="S::2301151@student.uwtsd.ac.uk::568a3203-908f-4aff-b621-e651aaf7b052" providerId="AD" clId="Web-{A7D74339-DE2E-6A2F-969B-AD1365C63AA7}" dt="2024-04-08T12:50:32.190" v="463"/>
          <ac:spMkLst>
            <pc:docMk/>
            <pc:sldMk cId="3163403983" sldId="259"/>
            <ac:spMk id="12" creationId="{6AE0E191-47BD-46BD-846E-E994713F2C91}"/>
          </ac:spMkLst>
        </pc:spChg>
        <pc:spChg chg="add del">
          <ac:chgData name="Lily Jennings (2301151)" userId="S::2301151@student.uwtsd.ac.uk::568a3203-908f-4aff-b621-e651aaf7b052" providerId="AD" clId="Web-{A7D74339-DE2E-6A2F-969B-AD1365C63AA7}" dt="2024-04-08T12:50:26.487" v="459"/>
          <ac:spMkLst>
            <pc:docMk/>
            <pc:sldMk cId="3163403983" sldId="259"/>
            <ac:spMk id="13" creationId="{FFC31C6D-653C-4C57-B226-ED6CE571F611}"/>
          </ac:spMkLst>
        </pc:spChg>
        <pc:spChg chg="add del">
          <ac:chgData name="Lily Jennings (2301151)" userId="S::2301151@student.uwtsd.ac.uk::568a3203-908f-4aff-b621-e651aaf7b052" providerId="AD" clId="Web-{A7D74339-DE2E-6A2F-969B-AD1365C63AA7}" dt="2024-04-08T12:50:32.190" v="463"/>
          <ac:spMkLst>
            <pc:docMk/>
            <pc:sldMk cId="3163403983" sldId="259"/>
            <ac:spMk id="14" creationId="{D60DC0FE-B192-4898-9A42-DD3CA1061184}"/>
          </ac:spMkLst>
        </pc:spChg>
        <pc:spChg chg="add del">
          <ac:chgData name="Lily Jennings (2301151)" userId="S::2301151@student.uwtsd.ac.uk::568a3203-908f-4aff-b621-e651aaf7b052" providerId="AD" clId="Web-{A7D74339-DE2E-6A2F-969B-AD1365C63AA7}" dt="2024-04-08T12:50:39.659" v="465"/>
          <ac:spMkLst>
            <pc:docMk/>
            <pc:sldMk cId="3163403983" sldId="259"/>
            <ac:spMk id="21" creationId="{5F7F20D7-57B2-4CF8-AF7D-90D6A5E1FF73}"/>
          </ac:spMkLst>
        </pc:spChg>
        <pc:spChg chg="add del">
          <ac:chgData name="Lily Jennings (2301151)" userId="S::2301151@student.uwtsd.ac.uk::568a3203-908f-4aff-b621-e651aaf7b052" providerId="AD" clId="Web-{A7D74339-DE2E-6A2F-969B-AD1365C63AA7}" dt="2024-04-08T12:50:28.956" v="461"/>
          <ac:spMkLst>
            <pc:docMk/>
            <pc:sldMk cId="3163403983" sldId="259"/>
            <ac:spMk id="23" creationId="{53B739BF-52FC-4875-B392-4044CC04F091}"/>
          </ac:spMkLst>
        </pc:spChg>
        <pc:spChg chg="add del">
          <ac:chgData name="Lily Jennings (2301151)" userId="S::2301151@student.uwtsd.ac.uk::568a3203-908f-4aff-b621-e651aaf7b052" providerId="AD" clId="Web-{A7D74339-DE2E-6A2F-969B-AD1365C63AA7}" dt="2024-04-08T12:50:28.956" v="461"/>
          <ac:spMkLst>
            <pc:docMk/>
            <pc:sldMk cId="3163403983" sldId="259"/>
            <ac:spMk id="24" creationId="{3AA1CAD8-1CD4-40E6-B88B-9D4FF5C3D072}"/>
          </ac:spMkLst>
        </pc:spChg>
        <pc:spChg chg="add del">
          <ac:chgData name="Lily Jennings (2301151)" userId="S::2301151@student.uwtsd.ac.uk::568a3203-908f-4aff-b621-e651aaf7b052" providerId="AD" clId="Web-{A7D74339-DE2E-6A2F-969B-AD1365C63AA7}" dt="2024-04-08T12:50:32.190" v="463"/>
          <ac:spMkLst>
            <pc:docMk/>
            <pc:sldMk cId="3163403983" sldId="259"/>
            <ac:spMk id="29" creationId="{B2F98CB8-C7C4-2201-8351-32E08F777644}"/>
          </ac:spMkLst>
        </pc:spChg>
        <pc:spChg chg="add del">
          <ac:chgData name="Lily Jennings (2301151)" userId="S::2301151@student.uwtsd.ac.uk::568a3203-908f-4aff-b621-e651aaf7b052" providerId="AD" clId="Web-{A7D74339-DE2E-6A2F-969B-AD1365C63AA7}" dt="2024-04-08T12:50:39.659" v="465"/>
          <ac:spMkLst>
            <pc:docMk/>
            <pc:sldMk cId="3163403983" sldId="259"/>
            <ac:spMk id="32" creationId="{28B727F3-FF58-4343-ACEE-2174D5989143}"/>
          </ac:spMkLst>
        </pc:spChg>
        <pc:spChg chg="add del">
          <ac:chgData name="Lily Jennings (2301151)" userId="S::2301151@student.uwtsd.ac.uk::568a3203-908f-4aff-b621-e651aaf7b052" providerId="AD" clId="Web-{A7D74339-DE2E-6A2F-969B-AD1365C63AA7}" dt="2024-04-08T12:50:39.659" v="465"/>
          <ac:spMkLst>
            <pc:docMk/>
            <pc:sldMk cId="3163403983" sldId="259"/>
            <ac:spMk id="33" creationId="{52B7F1A1-8894-44DC-8FCC-6CE9F127AAB1}"/>
          </ac:spMkLst>
        </pc:spChg>
        <pc:spChg chg="add del">
          <ac:chgData name="Lily Jennings (2301151)" userId="S::2301151@student.uwtsd.ac.uk::568a3203-908f-4aff-b621-e651aaf7b052" providerId="AD" clId="Web-{A7D74339-DE2E-6A2F-969B-AD1365C63AA7}" dt="2024-04-08T12:50:39.659" v="465"/>
          <ac:spMkLst>
            <pc:docMk/>
            <pc:sldMk cId="3163403983" sldId="259"/>
            <ac:spMk id="34" creationId="{B2F98CB8-C7C4-2201-8351-32E08F777644}"/>
          </ac:spMkLst>
        </pc:spChg>
        <pc:spChg chg="add del">
          <ac:chgData name="Lily Jennings (2301151)" userId="S::2301151@student.uwtsd.ac.uk::568a3203-908f-4aff-b621-e651aaf7b052" providerId="AD" clId="Web-{A7D74339-DE2E-6A2F-969B-AD1365C63AA7}" dt="2024-04-08T12:50:39.659" v="465"/>
          <ac:spMkLst>
            <pc:docMk/>
            <pc:sldMk cId="3163403983" sldId="259"/>
            <ac:spMk id="42" creationId="{6832CB48-19E2-438E-B5D1-126B62284757}"/>
          </ac:spMkLst>
        </pc:spChg>
        <pc:spChg chg="add del">
          <ac:chgData name="Lily Jennings (2301151)" userId="S::2301151@student.uwtsd.ac.uk::568a3203-908f-4aff-b621-e651aaf7b052" providerId="AD" clId="Web-{A7D74339-DE2E-6A2F-969B-AD1365C63AA7}" dt="2024-04-08T12:50:39.659" v="465"/>
          <ac:spMkLst>
            <pc:docMk/>
            <pc:sldMk cId="3163403983" sldId="259"/>
            <ac:spMk id="44" creationId="{F4B85B88-409F-4670-A4FF-5C58623B77AA}"/>
          </ac:spMkLst>
        </pc:spChg>
        <pc:grpChg chg="add del">
          <ac:chgData name="Lily Jennings (2301151)" userId="S::2301151@student.uwtsd.ac.uk::568a3203-908f-4aff-b621-e651aaf7b052" providerId="AD" clId="Web-{A7D74339-DE2E-6A2F-969B-AD1365C63AA7}" dt="2024-04-08T12:50:26.487" v="459"/>
          <ac:grpSpMkLst>
            <pc:docMk/>
            <pc:sldMk cId="3163403983" sldId="259"/>
            <ac:grpSpMk id="15" creationId="{C310B041-3468-403A-926B-E3C1CF4433A2}"/>
          </ac:grpSpMkLst>
        </pc:grpChg>
        <pc:grpChg chg="add del">
          <ac:chgData name="Lily Jennings (2301151)" userId="S::2301151@student.uwtsd.ac.uk::568a3203-908f-4aff-b621-e651aaf7b052" providerId="AD" clId="Web-{A7D74339-DE2E-6A2F-969B-AD1365C63AA7}" dt="2024-04-08T12:50:32.190" v="463"/>
          <ac:grpSpMkLst>
            <pc:docMk/>
            <pc:sldMk cId="3163403983" sldId="259"/>
            <ac:grpSpMk id="16" creationId="{47154ABD-A760-4C29-A394-422706C2C032}"/>
          </ac:grpSpMkLst>
        </pc:grpChg>
        <pc:grpChg chg="add del">
          <ac:chgData name="Lily Jennings (2301151)" userId="S::2301151@student.uwtsd.ac.uk::568a3203-908f-4aff-b621-e651aaf7b052" providerId="AD" clId="Web-{A7D74339-DE2E-6A2F-969B-AD1365C63AA7}" dt="2024-04-08T12:50:28.956" v="461"/>
          <ac:grpSpMkLst>
            <pc:docMk/>
            <pc:sldMk cId="3163403983" sldId="259"/>
            <ac:grpSpMk id="25" creationId="{0D65577D-83CF-47FA-954E-60C70AFDBB28}"/>
          </ac:grpSpMkLst>
        </pc:grpChg>
        <pc:grpChg chg="add del">
          <ac:chgData name="Lily Jennings (2301151)" userId="S::2301151@student.uwtsd.ac.uk::568a3203-908f-4aff-b621-e651aaf7b052" providerId="AD" clId="Web-{A7D74339-DE2E-6A2F-969B-AD1365C63AA7}" dt="2024-04-08T12:50:39.659" v="465"/>
          <ac:grpSpMkLst>
            <pc:docMk/>
            <pc:sldMk cId="3163403983" sldId="259"/>
            <ac:grpSpMk id="36" creationId="{4DB68B21-F855-4148-AD7C-795E902A7F17}"/>
          </ac:grpSpMkLst>
        </pc:grpChg>
        <pc:graphicFrameChg chg="add del">
          <ac:chgData name="Lily Jennings (2301151)" userId="S::2301151@student.uwtsd.ac.uk::568a3203-908f-4aff-b621-e651aaf7b052" providerId="AD" clId="Web-{A7D74339-DE2E-6A2F-969B-AD1365C63AA7}" dt="2024-04-08T12:50:26.487" v="459"/>
          <ac:graphicFrameMkLst>
            <pc:docMk/>
            <pc:sldMk cId="3163403983" sldId="259"/>
            <ac:graphicFrameMk id="5" creationId="{E5918A0B-88C8-D1CB-E3A9-08A0F04E36BE}"/>
          </ac:graphicFrameMkLst>
        </pc:graphicFrameChg>
        <pc:graphicFrameChg chg="add del">
          <ac:chgData name="Lily Jennings (2301151)" userId="S::2301151@student.uwtsd.ac.uk::568a3203-908f-4aff-b621-e651aaf7b052" providerId="AD" clId="Web-{A7D74339-DE2E-6A2F-969B-AD1365C63AA7}" dt="2024-04-08T12:50:28.956" v="461"/>
          <ac:graphicFrameMkLst>
            <pc:docMk/>
            <pc:sldMk cId="3163403983" sldId="259"/>
            <ac:graphicFrameMk id="27" creationId="{32A87673-A5CA-93BB-115E-A52AA3E362D6}"/>
          </ac:graphicFrameMkLst>
        </pc:graphicFrameChg>
        <pc:graphicFrameChg chg="add modGraphic">
          <ac:chgData name="Lily Jennings (2301151)" userId="S::2301151@student.uwtsd.ac.uk::568a3203-908f-4aff-b621-e651aaf7b052" providerId="AD" clId="Web-{A7D74339-DE2E-6A2F-969B-AD1365C63AA7}" dt="2024-04-08T12:53:40.445" v="488" actId="20577"/>
          <ac:graphicFrameMkLst>
            <pc:docMk/>
            <pc:sldMk cId="3163403983" sldId="259"/>
            <ac:graphicFrameMk id="46" creationId="{51EC67A6-3BAE-E02D-7894-26C2220DE572}"/>
          </ac:graphicFrameMkLst>
        </pc:graphicFrameChg>
        <pc:picChg chg="add del">
          <ac:chgData name="Lily Jennings (2301151)" userId="S::2301151@student.uwtsd.ac.uk::568a3203-908f-4aff-b621-e651aaf7b052" providerId="AD" clId="Web-{A7D74339-DE2E-6A2F-969B-AD1365C63AA7}" dt="2024-04-08T12:50:32.190" v="463"/>
          <ac:picMkLst>
            <pc:docMk/>
            <pc:sldMk cId="3163403983" sldId="259"/>
            <ac:picMk id="7" creationId="{7CA9DC64-EDB8-0816-EC58-D017022C6754}"/>
          </ac:picMkLst>
        </pc:picChg>
        <pc:picChg chg="add del">
          <ac:chgData name="Lily Jennings (2301151)" userId="S::2301151@student.uwtsd.ac.uk::568a3203-908f-4aff-b621-e651aaf7b052" providerId="AD" clId="Web-{A7D74339-DE2E-6A2F-969B-AD1365C63AA7}" dt="2024-04-08T12:50:39.659" v="465"/>
          <ac:picMkLst>
            <pc:docMk/>
            <pc:sldMk cId="3163403983" sldId="259"/>
            <ac:picMk id="31" creationId="{66265FF8-949A-452A-882B-BDD332090013}"/>
          </ac:picMkLst>
        </pc:picChg>
        <pc:picChg chg="add del">
          <ac:chgData name="Lily Jennings (2301151)" userId="S::2301151@student.uwtsd.ac.uk::568a3203-908f-4aff-b621-e651aaf7b052" providerId="AD" clId="Web-{A7D74339-DE2E-6A2F-969B-AD1365C63AA7}" dt="2024-04-08T12:50:39.659" v="465"/>
          <ac:picMkLst>
            <pc:docMk/>
            <pc:sldMk cId="3163403983" sldId="259"/>
            <ac:picMk id="35" creationId="{6FEF5495-925E-4DBE-A677-EF910F826605}"/>
          </ac:picMkLst>
        </pc:picChg>
        <pc:picChg chg="add del">
          <ac:chgData name="Lily Jennings (2301151)" userId="S::2301151@student.uwtsd.ac.uk::568a3203-908f-4aff-b621-e651aaf7b052" providerId="AD" clId="Web-{A7D74339-DE2E-6A2F-969B-AD1365C63AA7}" dt="2024-04-08T12:50:39.659" v="465"/>
          <ac:picMkLst>
            <pc:docMk/>
            <pc:sldMk cId="3163403983" sldId="259"/>
            <ac:picMk id="41" creationId="{05AC83E9-3498-4F8F-84F8-2E22FE72E30C}"/>
          </ac:picMkLst>
        </pc:picChg>
        <pc:picChg chg="add del">
          <ac:chgData name="Lily Jennings (2301151)" userId="S::2301151@student.uwtsd.ac.uk::568a3203-908f-4aff-b621-e651aaf7b052" providerId="AD" clId="Web-{A7D74339-DE2E-6A2F-969B-AD1365C63AA7}" dt="2024-04-08T12:50:39.659" v="465"/>
          <ac:picMkLst>
            <pc:docMk/>
            <pc:sldMk cId="3163403983" sldId="259"/>
            <ac:picMk id="43" creationId="{548560FE-8DD7-4FBB-A597-9902F385AAFF}"/>
          </ac:picMkLst>
        </pc:picChg>
      </pc:sldChg>
      <pc:sldMasterChg chg="del delSldLayout">
        <pc:chgData name="Lily Jennings (2301151)" userId="S::2301151@student.uwtsd.ac.uk::568a3203-908f-4aff-b621-e651aaf7b052" providerId="AD" clId="Web-{A7D74339-DE2E-6A2F-969B-AD1365C63AA7}" dt="2024-04-08T12:13:07.705" v="0"/>
        <pc:sldMasterMkLst>
          <pc:docMk/>
          <pc:sldMasterMk cId="2460954070" sldId="2147483660"/>
        </pc:sldMasterMkLst>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2385387890" sldId="2147483661"/>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949138452" sldId="2147483662"/>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2591524520" sldId="2147483663"/>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1203092039" sldId="2147483664"/>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3733172339" sldId="2147483665"/>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3210312558" sldId="2147483666"/>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3146388984" sldId="2147483667"/>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3171841454" sldId="2147483668"/>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1718958274" sldId="2147483669"/>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2202905451" sldId="2147483670"/>
          </pc:sldLayoutMkLst>
        </pc:sldLayoutChg>
        <pc:sldLayoutChg chg="del">
          <pc:chgData name="Lily Jennings (2301151)" userId="S::2301151@student.uwtsd.ac.uk::568a3203-908f-4aff-b621-e651aaf7b052" providerId="AD" clId="Web-{A7D74339-DE2E-6A2F-969B-AD1365C63AA7}" dt="2024-04-08T12:13:07.705" v="0"/>
          <pc:sldLayoutMkLst>
            <pc:docMk/>
            <pc:sldMasterMk cId="2460954070" sldId="2147483660"/>
            <pc:sldLayoutMk cId="3479445657" sldId="2147483671"/>
          </pc:sldLayoutMkLst>
        </pc:sldLayoutChg>
      </pc:sldMasterChg>
      <pc:sldMasterChg chg="add addSldLayout">
        <pc:chgData name="Lily Jennings (2301151)" userId="S::2301151@student.uwtsd.ac.uk::568a3203-908f-4aff-b621-e651aaf7b052" providerId="AD" clId="Web-{A7D74339-DE2E-6A2F-969B-AD1365C63AA7}" dt="2024-04-08T12:13:07.705" v="0"/>
        <pc:sldMasterMkLst>
          <pc:docMk/>
          <pc:sldMasterMk cId="299544935" sldId="2147483685"/>
        </pc:sldMasterMkLst>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3368872785" sldId="2147483674"/>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1961585011" sldId="2147483675"/>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1661477218" sldId="2147483676"/>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2471002730" sldId="2147483677"/>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3571861821" sldId="2147483678"/>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870788630" sldId="2147483679"/>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2179623578" sldId="2147483680"/>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2401778590" sldId="2147483681"/>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736726766" sldId="2147483682"/>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286469560" sldId="2147483683"/>
          </pc:sldLayoutMkLst>
        </pc:sldLayoutChg>
        <pc:sldLayoutChg chg="add">
          <pc:chgData name="Lily Jennings (2301151)" userId="S::2301151@student.uwtsd.ac.uk::568a3203-908f-4aff-b621-e651aaf7b052" providerId="AD" clId="Web-{A7D74339-DE2E-6A2F-969B-AD1365C63AA7}" dt="2024-04-08T12:13:07.705" v="0"/>
          <pc:sldLayoutMkLst>
            <pc:docMk/>
            <pc:sldMasterMk cId="299544935" sldId="2147483685"/>
            <pc:sldLayoutMk cId="1441617461" sldId="2147483684"/>
          </pc:sldLayoutMkLst>
        </pc:sldLayoutChg>
      </pc:sldMasterChg>
    </pc:docChg>
  </pc:docChgLst>
  <pc:docChgLst>
    <pc:chgData name="Lily Jennings (2301151)" userId="S::2301151@student.uwtsd.ac.uk::568a3203-908f-4aff-b621-e651aaf7b052" providerId="AD" clId="Web-{54110138-AA25-E3EC-24D3-7C0324FCA12A}"/>
    <pc:docChg chg="addSld modSld sldOrd">
      <pc:chgData name="Lily Jennings (2301151)" userId="S::2301151@student.uwtsd.ac.uk::568a3203-908f-4aff-b621-e651aaf7b052" providerId="AD" clId="Web-{54110138-AA25-E3EC-24D3-7C0324FCA12A}" dt="2024-04-08T14:06:37.922" v="263" actId="20577"/>
      <pc:docMkLst>
        <pc:docMk/>
      </pc:docMkLst>
      <pc:sldChg chg="modSp">
        <pc:chgData name="Lily Jennings (2301151)" userId="S::2301151@student.uwtsd.ac.uk::568a3203-908f-4aff-b621-e651aaf7b052" providerId="AD" clId="Web-{54110138-AA25-E3EC-24D3-7C0324FCA12A}" dt="2024-04-08T14:06:37.922" v="263" actId="20577"/>
        <pc:sldMkLst>
          <pc:docMk/>
          <pc:sldMk cId="109857222" sldId="256"/>
        </pc:sldMkLst>
        <pc:spChg chg="mod">
          <ac:chgData name="Lily Jennings (2301151)" userId="S::2301151@student.uwtsd.ac.uk::568a3203-908f-4aff-b621-e651aaf7b052" providerId="AD" clId="Web-{54110138-AA25-E3EC-24D3-7C0324FCA12A}" dt="2024-04-08T14:06:37.922" v="263" actId="20577"/>
          <ac:spMkLst>
            <pc:docMk/>
            <pc:sldMk cId="109857222" sldId="256"/>
            <ac:spMk id="3" creationId="{00000000-0000-0000-0000-000000000000}"/>
          </ac:spMkLst>
        </pc:spChg>
      </pc:sldChg>
      <pc:sldChg chg="modSp">
        <pc:chgData name="Lily Jennings (2301151)" userId="S::2301151@student.uwtsd.ac.uk::568a3203-908f-4aff-b621-e651aaf7b052" providerId="AD" clId="Web-{54110138-AA25-E3EC-24D3-7C0324FCA12A}" dt="2024-04-08T13:48:38.276" v="1" actId="14100"/>
        <pc:sldMkLst>
          <pc:docMk/>
          <pc:sldMk cId="2082235925" sldId="257"/>
        </pc:sldMkLst>
        <pc:picChg chg="mod">
          <ac:chgData name="Lily Jennings (2301151)" userId="S::2301151@student.uwtsd.ac.uk::568a3203-908f-4aff-b621-e651aaf7b052" providerId="AD" clId="Web-{54110138-AA25-E3EC-24D3-7C0324FCA12A}" dt="2024-04-08T13:48:38.276" v="1" actId="14100"/>
          <ac:picMkLst>
            <pc:docMk/>
            <pc:sldMk cId="2082235925" sldId="257"/>
            <ac:picMk id="4" creationId="{07C6F931-2005-96FF-D4D6-5A1A368ED158}"/>
          </ac:picMkLst>
        </pc:picChg>
      </pc:sldChg>
      <pc:sldChg chg="modSp ord">
        <pc:chgData name="Lily Jennings (2301151)" userId="S::2301151@student.uwtsd.ac.uk::568a3203-908f-4aff-b621-e651aaf7b052" providerId="AD" clId="Web-{54110138-AA25-E3EC-24D3-7C0324FCA12A}" dt="2024-04-08T13:49:46.450" v="14" actId="20577"/>
        <pc:sldMkLst>
          <pc:docMk/>
          <pc:sldMk cId="3163403983" sldId="259"/>
        </pc:sldMkLst>
        <pc:spChg chg="mod">
          <ac:chgData name="Lily Jennings (2301151)" userId="S::2301151@student.uwtsd.ac.uk::568a3203-908f-4aff-b621-e651aaf7b052" providerId="AD" clId="Web-{54110138-AA25-E3EC-24D3-7C0324FCA12A}" dt="2024-04-08T13:49:46.450" v="14" actId="20577"/>
          <ac:spMkLst>
            <pc:docMk/>
            <pc:sldMk cId="3163403983" sldId="259"/>
            <ac:spMk id="2" creationId="{615F6CB2-EE2A-8554-4AAD-26426E6422C2}"/>
          </ac:spMkLst>
        </pc:spChg>
      </pc:sldChg>
      <pc:sldChg chg="addSp delSp modSp new mod setBg">
        <pc:chgData name="Lily Jennings (2301151)" userId="S::2301151@student.uwtsd.ac.uk::568a3203-908f-4aff-b621-e651aaf7b052" providerId="AD" clId="Web-{54110138-AA25-E3EC-24D3-7C0324FCA12A}" dt="2024-04-08T14:06:25.969" v="257" actId="1076"/>
        <pc:sldMkLst>
          <pc:docMk/>
          <pc:sldMk cId="997197278" sldId="260"/>
        </pc:sldMkLst>
        <pc:spChg chg="mod">
          <ac:chgData name="Lily Jennings (2301151)" userId="S::2301151@student.uwtsd.ac.uk::568a3203-908f-4aff-b621-e651aaf7b052" providerId="AD" clId="Web-{54110138-AA25-E3EC-24D3-7C0324FCA12A}" dt="2024-04-08T14:00:16.503" v="154" actId="14100"/>
          <ac:spMkLst>
            <pc:docMk/>
            <pc:sldMk cId="997197278" sldId="260"/>
            <ac:spMk id="2" creationId="{B666A52F-3467-4871-04A7-77CCFACA9A4B}"/>
          </ac:spMkLst>
        </pc:spChg>
        <pc:spChg chg="mod">
          <ac:chgData name="Lily Jennings (2301151)" userId="S::2301151@student.uwtsd.ac.uk::568a3203-908f-4aff-b621-e651aaf7b052" providerId="AD" clId="Web-{54110138-AA25-E3EC-24D3-7C0324FCA12A}" dt="2024-04-08T14:00:04.706" v="152" actId="14100"/>
          <ac:spMkLst>
            <pc:docMk/>
            <pc:sldMk cId="997197278" sldId="260"/>
            <ac:spMk id="3" creationId="{26D03EBA-8E4E-9F68-4C6B-DABD3A39688D}"/>
          </ac:spMkLst>
        </pc:spChg>
        <pc:spChg chg="add mod">
          <ac:chgData name="Lily Jennings (2301151)" userId="S::2301151@student.uwtsd.ac.uk::568a3203-908f-4aff-b621-e651aaf7b052" providerId="AD" clId="Web-{54110138-AA25-E3EC-24D3-7C0324FCA12A}" dt="2024-04-08T14:02:38.789" v="238" actId="20577"/>
          <ac:spMkLst>
            <pc:docMk/>
            <pc:sldMk cId="997197278" sldId="260"/>
            <ac:spMk id="5" creationId="{C0D5E848-E3CB-FB63-29E7-EC3344421B6E}"/>
          </ac:spMkLst>
        </pc:spChg>
        <pc:spChg chg="add mod">
          <ac:chgData name="Lily Jennings (2301151)" userId="S::2301151@student.uwtsd.ac.uk::568a3203-908f-4aff-b621-e651aaf7b052" providerId="AD" clId="Web-{54110138-AA25-E3EC-24D3-7C0324FCA12A}" dt="2024-04-08T14:06:25.969" v="257" actId="1076"/>
          <ac:spMkLst>
            <pc:docMk/>
            <pc:sldMk cId="997197278" sldId="260"/>
            <ac:spMk id="6" creationId="{F068A746-6626-3446-7F4C-E29517F115E7}"/>
          </ac:spMkLst>
        </pc:spChg>
        <pc:spChg chg="add del">
          <ac:chgData name="Lily Jennings (2301151)" userId="S::2301151@student.uwtsd.ac.uk::568a3203-908f-4aff-b621-e651aaf7b052" providerId="AD" clId="Web-{54110138-AA25-E3EC-24D3-7C0324FCA12A}" dt="2024-04-08T13:59:49.127" v="149"/>
          <ac:spMkLst>
            <pc:docMk/>
            <pc:sldMk cId="997197278" sldId="260"/>
            <ac:spMk id="9" creationId="{BB4ECDFC-8958-4B83-B01F-58AEFB867BAF}"/>
          </ac:spMkLst>
        </pc:spChg>
        <pc:spChg chg="add del">
          <ac:chgData name="Lily Jennings (2301151)" userId="S::2301151@student.uwtsd.ac.uk::568a3203-908f-4aff-b621-e651aaf7b052" providerId="AD" clId="Web-{54110138-AA25-E3EC-24D3-7C0324FCA12A}" dt="2024-04-08T13:59:49.127" v="149"/>
          <ac:spMkLst>
            <pc:docMk/>
            <pc:sldMk cId="997197278" sldId="260"/>
            <ac:spMk id="11" creationId="{C1D68778-F94A-4C5B-9118-3B992BB975DD}"/>
          </ac:spMkLst>
        </pc:spChg>
        <pc:spChg chg="add del">
          <ac:chgData name="Lily Jennings (2301151)" userId="S::2301151@student.uwtsd.ac.uk::568a3203-908f-4aff-b621-e651aaf7b052" providerId="AD" clId="Web-{54110138-AA25-E3EC-24D3-7C0324FCA12A}" dt="2024-04-08T13:59:49.065" v="148"/>
          <ac:spMkLst>
            <pc:docMk/>
            <pc:sldMk cId="997197278" sldId="260"/>
            <ac:spMk id="23" creationId="{8427DF8B-AF40-4916-BF81-7B4B1D6A063D}"/>
          </ac:spMkLst>
        </pc:spChg>
        <pc:spChg chg="add del">
          <ac:chgData name="Lily Jennings (2301151)" userId="S::2301151@student.uwtsd.ac.uk::568a3203-908f-4aff-b621-e651aaf7b052" providerId="AD" clId="Web-{54110138-AA25-E3EC-24D3-7C0324FCA12A}" dt="2024-04-08T13:59:49.065" v="148"/>
          <ac:spMkLst>
            <pc:docMk/>
            <pc:sldMk cId="997197278" sldId="260"/>
            <ac:spMk id="25" creationId="{6AE0E191-47BD-46BD-846E-E994713F2C91}"/>
          </ac:spMkLst>
        </pc:spChg>
        <pc:spChg chg="add del">
          <ac:chgData name="Lily Jennings (2301151)" userId="S::2301151@student.uwtsd.ac.uk::568a3203-908f-4aff-b621-e651aaf7b052" providerId="AD" clId="Web-{54110138-AA25-E3EC-24D3-7C0324FCA12A}" dt="2024-04-08T13:59:49.065" v="148"/>
          <ac:spMkLst>
            <pc:docMk/>
            <pc:sldMk cId="997197278" sldId="260"/>
            <ac:spMk id="27" creationId="{D60DC0FE-B192-4898-9A42-DD3CA1061184}"/>
          </ac:spMkLst>
        </pc:spChg>
        <pc:spChg chg="add">
          <ac:chgData name="Lily Jennings (2301151)" userId="S::2301151@student.uwtsd.ac.uk::568a3203-908f-4aff-b621-e651aaf7b052" providerId="AD" clId="Web-{54110138-AA25-E3EC-24D3-7C0324FCA12A}" dt="2024-04-08T13:59:49.127" v="149"/>
          <ac:spMkLst>
            <pc:docMk/>
            <pc:sldMk cId="997197278" sldId="260"/>
            <ac:spMk id="36" creationId="{62A223F7-1D77-4372-BA63-84B7E5E728D9}"/>
          </ac:spMkLst>
        </pc:spChg>
        <pc:spChg chg="add">
          <ac:chgData name="Lily Jennings (2301151)" userId="S::2301151@student.uwtsd.ac.uk::568a3203-908f-4aff-b621-e651aaf7b052" providerId="AD" clId="Web-{54110138-AA25-E3EC-24D3-7C0324FCA12A}" dt="2024-04-08T13:59:49.127" v="149"/>
          <ac:spMkLst>
            <pc:docMk/>
            <pc:sldMk cId="997197278" sldId="260"/>
            <ac:spMk id="37" creationId="{E1014428-50B1-47E6-BD9F-51D7FBD8C87D}"/>
          </ac:spMkLst>
        </pc:spChg>
        <pc:spChg chg="add">
          <ac:chgData name="Lily Jennings (2301151)" userId="S::2301151@student.uwtsd.ac.uk::568a3203-908f-4aff-b621-e651aaf7b052" providerId="AD" clId="Web-{54110138-AA25-E3EC-24D3-7C0324FCA12A}" dt="2024-04-08T13:59:49.127" v="149"/>
          <ac:spMkLst>
            <pc:docMk/>
            <pc:sldMk cId="997197278" sldId="260"/>
            <ac:spMk id="38" creationId="{40C54699-D5E1-4594-8AF7-C3D02ACAC9DC}"/>
          </ac:spMkLst>
        </pc:spChg>
        <pc:spChg chg="add">
          <ac:chgData name="Lily Jennings (2301151)" userId="S::2301151@student.uwtsd.ac.uk::568a3203-908f-4aff-b621-e651aaf7b052" providerId="AD" clId="Web-{54110138-AA25-E3EC-24D3-7C0324FCA12A}" dt="2024-04-08T13:59:49.127" v="149"/>
          <ac:spMkLst>
            <pc:docMk/>
            <pc:sldMk cId="997197278" sldId="260"/>
            <ac:spMk id="41" creationId="{50C8E17C-96DB-4561-B13D-334E7AD05A40}"/>
          </ac:spMkLst>
        </pc:spChg>
        <pc:grpChg chg="add del">
          <ac:chgData name="Lily Jennings (2301151)" userId="S::2301151@student.uwtsd.ac.uk::568a3203-908f-4aff-b621-e651aaf7b052" providerId="AD" clId="Web-{54110138-AA25-E3EC-24D3-7C0324FCA12A}" dt="2024-04-08T13:59:49.127" v="149"/>
          <ac:grpSpMkLst>
            <pc:docMk/>
            <pc:sldMk cId="997197278" sldId="260"/>
            <ac:grpSpMk id="13" creationId="{B29252B9-8F48-4CC0-A640-09C8A8C24E31}"/>
          </ac:grpSpMkLst>
        </pc:grpChg>
        <pc:grpChg chg="add del">
          <ac:chgData name="Lily Jennings (2301151)" userId="S::2301151@student.uwtsd.ac.uk::568a3203-908f-4aff-b621-e651aaf7b052" providerId="AD" clId="Web-{54110138-AA25-E3EC-24D3-7C0324FCA12A}" dt="2024-04-08T13:59:49.065" v="148"/>
          <ac:grpSpMkLst>
            <pc:docMk/>
            <pc:sldMk cId="997197278" sldId="260"/>
            <ac:grpSpMk id="29" creationId="{47154ABD-A760-4C29-A394-422706C2C032}"/>
          </ac:grpSpMkLst>
        </pc:grpChg>
        <pc:grpChg chg="add">
          <ac:chgData name="Lily Jennings (2301151)" userId="S::2301151@student.uwtsd.ac.uk::568a3203-908f-4aff-b621-e651aaf7b052" providerId="AD" clId="Web-{54110138-AA25-E3EC-24D3-7C0324FCA12A}" dt="2024-04-08T13:59:49.127" v="149"/>
          <ac:grpSpMkLst>
            <pc:docMk/>
            <pc:sldMk cId="997197278" sldId="260"/>
            <ac:grpSpMk id="40" creationId="{8ABD3468-83FA-4CAD-84D2-C8C07F123759}"/>
          </ac:grpSpMkLst>
        </pc:grpChg>
        <pc:picChg chg="add mod">
          <ac:chgData name="Lily Jennings (2301151)" userId="S::2301151@student.uwtsd.ac.uk::568a3203-908f-4aff-b621-e651aaf7b052" providerId="AD" clId="Web-{54110138-AA25-E3EC-24D3-7C0324FCA12A}" dt="2024-04-08T13:59:49.127" v="149"/>
          <ac:picMkLst>
            <pc:docMk/>
            <pc:sldMk cId="997197278" sldId="260"/>
            <ac:picMk id="4" creationId="{D0AB457F-97A0-4378-C578-A0A57E026E30}"/>
          </ac:picMkLst>
        </pc:picChg>
        <pc:picChg chg="add">
          <ac:chgData name="Lily Jennings (2301151)" userId="S::2301151@student.uwtsd.ac.uk::568a3203-908f-4aff-b621-e651aaf7b052" providerId="AD" clId="Web-{54110138-AA25-E3EC-24D3-7C0324FCA12A}" dt="2024-04-08T13:59:49.127" v="149"/>
          <ac:picMkLst>
            <pc:docMk/>
            <pc:sldMk cId="997197278" sldId="260"/>
            <ac:picMk id="39" creationId="{9CA0A7FB-F90B-44D7-9AA1-B8BF43652BEC}"/>
          </ac:picMkLst>
        </pc:picChg>
        <pc:picChg chg="add">
          <ac:chgData name="Lily Jennings (2301151)" userId="S::2301151@student.uwtsd.ac.uk::568a3203-908f-4aff-b621-e651aaf7b052" providerId="AD" clId="Web-{54110138-AA25-E3EC-24D3-7C0324FCA12A}" dt="2024-04-08T13:59:49.127" v="149"/>
          <ac:picMkLst>
            <pc:docMk/>
            <pc:sldMk cId="997197278" sldId="260"/>
            <ac:picMk id="43" creationId="{B51E9A5E-D57B-49F2-80B0-AA5B72D178C2}"/>
          </ac:picMkLst>
        </pc:picChg>
      </pc:sldChg>
    </pc:docChg>
  </pc:docChgLst>
  <pc:docChgLst>
    <pc:chgData name="Lily Jennings (2301151)" userId="S::2301151@student.uwtsd.ac.uk::568a3203-908f-4aff-b621-e651aaf7b052" providerId="AD" clId="Web-{5B9F8681-FF27-2FEB-F5E7-D66D494F1095}"/>
    <pc:docChg chg="modSld">
      <pc:chgData name="Lily Jennings (2301151)" userId="S::2301151@student.uwtsd.ac.uk::568a3203-908f-4aff-b621-e651aaf7b052" providerId="AD" clId="Web-{5B9F8681-FF27-2FEB-F5E7-D66D494F1095}" dt="2024-04-14T11:53:39.567" v="9" actId="20577"/>
      <pc:docMkLst>
        <pc:docMk/>
      </pc:docMkLst>
      <pc:sldChg chg="modSp">
        <pc:chgData name="Lily Jennings (2301151)" userId="S::2301151@student.uwtsd.ac.uk::568a3203-908f-4aff-b621-e651aaf7b052" providerId="AD" clId="Web-{5B9F8681-FF27-2FEB-F5E7-D66D494F1095}" dt="2024-04-14T11:53:39.567" v="9" actId="20577"/>
        <pc:sldMkLst>
          <pc:docMk/>
          <pc:sldMk cId="3163403983" sldId="259"/>
        </pc:sldMkLst>
        <pc:graphicFrameChg chg="modGraphic">
          <ac:chgData name="Lily Jennings (2301151)" userId="S::2301151@student.uwtsd.ac.uk::568a3203-908f-4aff-b621-e651aaf7b052" providerId="AD" clId="Web-{5B9F8681-FF27-2FEB-F5E7-D66D494F1095}" dt="2024-04-14T11:53:39.567" v="9" actId="20577"/>
          <ac:graphicFrameMkLst>
            <pc:docMk/>
            <pc:sldMk cId="3163403983" sldId="259"/>
            <ac:graphicFrameMk id="46" creationId="{51EC67A6-3BAE-E02D-7894-26C2220DE572}"/>
          </ac:graphicFrameMkLst>
        </pc:graphicFrameChg>
      </pc:sldChg>
      <pc:sldChg chg="delSp">
        <pc:chgData name="Lily Jennings (2301151)" userId="S::2301151@student.uwtsd.ac.uk::568a3203-908f-4aff-b621-e651aaf7b052" providerId="AD" clId="Web-{5B9F8681-FF27-2FEB-F5E7-D66D494F1095}" dt="2024-04-14T11:53:23.176" v="3"/>
        <pc:sldMkLst>
          <pc:docMk/>
          <pc:sldMk cId="997197278" sldId="260"/>
        </pc:sldMkLst>
        <pc:spChg chg="del">
          <ac:chgData name="Lily Jennings (2301151)" userId="S::2301151@student.uwtsd.ac.uk::568a3203-908f-4aff-b621-e651aaf7b052" providerId="AD" clId="Web-{5B9F8681-FF27-2FEB-F5E7-D66D494F1095}" dt="2024-04-14T11:53:23.176" v="3"/>
          <ac:spMkLst>
            <pc:docMk/>
            <pc:sldMk cId="997197278" sldId="260"/>
            <ac:spMk id="5" creationId="{C0D5E848-E3CB-FB63-29E7-EC3344421B6E}"/>
          </ac:spMkLst>
        </pc:spChg>
      </pc:sldChg>
      <pc:sldChg chg="modSp">
        <pc:chgData name="Lily Jennings (2301151)" userId="S::2301151@student.uwtsd.ac.uk::568a3203-908f-4aff-b621-e651aaf7b052" providerId="AD" clId="Web-{5B9F8681-FF27-2FEB-F5E7-D66D494F1095}" dt="2024-04-14T11:35:29.161" v="2" actId="20577"/>
        <pc:sldMkLst>
          <pc:docMk/>
          <pc:sldMk cId="1006880173" sldId="264"/>
        </pc:sldMkLst>
        <pc:spChg chg="mod">
          <ac:chgData name="Lily Jennings (2301151)" userId="S::2301151@student.uwtsd.ac.uk::568a3203-908f-4aff-b621-e651aaf7b052" providerId="AD" clId="Web-{5B9F8681-FF27-2FEB-F5E7-D66D494F1095}" dt="2024-04-14T11:35:29.161" v="2" actId="20577"/>
          <ac:spMkLst>
            <pc:docMk/>
            <pc:sldMk cId="1006880173" sldId="264"/>
            <ac:spMk id="3" creationId="{83A6AC86-BF4E-6503-DB6E-0FCA81B47C5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3561DB-741B-4876-AEC1-09205D0276F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1888974-6DA4-43BD-8363-AE18741D7BE1}">
      <dgm:prSet/>
      <dgm:spPr/>
      <dgm:t>
        <a:bodyPr/>
        <a:lstStyle/>
        <a:p>
          <a:r>
            <a:rPr lang="en-US">
              <a:latin typeface="Arial"/>
              <a:cs typeface="Arial"/>
            </a:rPr>
            <a:t>This presentation intends to discuss the following- </a:t>
          </a:r>
        </a:p>
      </dgm:t>
    </dgm:pt>
    <dgm:pt modelId="{C814CE81-8280-4954-92D3-647EF990A7DF}" type="parTrans" cxnId="{B4E94EC7-7696-4B61-8471-43813FA485BE}">
      <dgm:prSet/>
      <dgm:spPr/>
      <dgm:t>
        <a:bodyPr/>
        <a:lstStyle/>
        <a:p>
          <a:endParaRPr lang="en-US"/>
        </a:p>
      </dgm:t>
    </dgm:pt>
    <dgm:pt modelId="{D744D24B-BFA9-4475-8896-FF6B4F62D31A}" type="sibTrans" cxnId="{B4E94EC7-7696-4B61-8471-43813FA485BE}">
      <dgm:prSet/>
      <dgm:spPr/>
      <dgm:t>
        <a:bodyPr/>
        <a:lstStyle/>
        <a:p>
          <a:endParaRPr lang="en-US"/>
        </a:p>
      </dgm:t>
    </dgm:pt>
    <dgm:pt modelId="{24A98EB7-AAFF-44E7-8805-A115ABB00AF2}">
      <dgm:prSet/>
      <dgm:spPr/>
      <dgm:t>
        <a:bodyPr/>
        <a:lstStyle/>
        <a:p>
          <a:r>
            <a:rPr lang="en-US">
              <a:latin typeface="Arial"/>
              <a:cs typeface="Arial"/>
            </a:rPr>
            <a:t>The degree to which the different types of media may have an influence on aggressive and violent </a:t>
          </a:r>
          <a:r>
            <a:rPr lang="en-US" err="1">
              <a:latin typeface="Arial"/>
              <a:cs typeface="Arial"/>
            </a:rPr>
            <a:t>behaviours</a:t>
          </a:r>
          <a:r>
            <a:rPr lang="en-US">
              <a:latin typeface="Arial"/>
              <a:cs typeface="Arial"/>
            </a:rPr>
            <a:t> in an individual. </a:t>
          </a:r>
        </a:p>
      </dgm:t>
    </dgm:pt>
    <dgm:pt modelId="{F0245DE1-F1D2-4A67-BE57-AADA2150EEEC}" type="parTrans" cxnId="{F7181A5E-4DE0-40CC-924E-ED98BBC92A51}">
      <dgm:prSet/>
      <dgm:spPr/>
      <dgm:t>
        <a:bodyPr/>
        <a:lstStyle/>
        <a:p>
          <a:endParaRPr lang="en-US"/>
        </a:p>
      </dgm:t>
    </dgm:pt>
    <dgm:pt modelId="{34BF7267-BA5C-4719-9CD3-9E40523784DB}" type="sibTrans" cxnId="{F7181A5E-4DE0-40CC-924E-ED98BBC92A51}">
      <dgm:prSet/>
      <dgm:spPr/>
      <dgm:t>
        <a:bodyPr/>
        <a:lstStyle/>
        <a:p>
          <a:endParaRPr lang="en-US"/>
        </a:p>
      </dgm:t>
    </dgm:pt>
    <dgm:pt modelId="{DE20EB28-E896-48A1-AC54-6A11E1A0131C}">
      <dgm:prSet/>
      <dgm:spPr/>
      <dgm:t>
        <a:bodyPr/>
        <a:lstStyle/>
        <a:p>
          <a:pPr rtl="0"/>
          <a:r>
            <a:rPr lang="en-US">
              <a:latin typeface="Arial"/>
              <a:cs typeface="Arial"/>
            </a:rPr>
            <a:t>Psychological theories, for instance social learning, </a:t>
          </a:r>
          <a:r>
            <a:rPr lang="en-US" err="1">
              <a:latin typeface="Arial"/>
              <a:cs typeface="Arial"/>
            </a:rPr>
            <a:t>desensitisation</a:t>
          </a:r>
          <a:r>
            <a:rPr lang="en-US">
              <a:latin typeface="Arial"/>
              <a:cs typeface="Arial"/>
            </a:rPr>
            <a:t> theory and cultivation theory.</a:t>
          </a:r>
        </a:p>
      </dgm:t>
    </dgm:pt>
    <dgm:pt modelId="{20C83E8F-8C94-4A22-A9E9-1095CF15C22C}" type="parTrans" cxnId="{1D4C1E51-DE4B-4840-9278-F81878B5CCEA}">
      <dgm:prSet/>
      <dgm:spPr/>
      <dgm:t>
        <a:bodyPr/>
        <a:lstStyle/>
        <a:p>
          <a:endParaRPr lang="en-US"/>
        </a:p>
      </dgm:t>
    </dgm:pt>
    <dgm:pt modelId="{80BF6D48-66D5-4C9F-8001-D2B9394A8826}" type="sibTrans" cxnId="{1D4C1E51-DE4B-4840-9278-F81878B5CCEA}">
      <dgm:prSet/>
      <dgm:spPr/>
      <dgm:t>
        <a:bodyPr/>
        <a:lstStyle/>
        <a:p>
          <a:endParaRPr lang="en-US"/>
        </a:p>
      </dgm:t>
    </dgm:pt>
    <dgm:pt modelId="{FBB660A2-14E6-4684-A48E-16E040D7A6B9}">
      <dgm:prSet/>
      <dgm:spPr/>
      <dgm:t>
        <a:bodyPr/>
        <a:lstStyle/>
        <a:p>
          <a:r>
            <a:rPr lang="en-US">
              <a:latin typeface="Arial"/>
              <a:cs typeface="Arial"/>
            </a:rPr>
            <a:t>Evidence from research studies that support and contradict the idea that media impacts levels of aggression in an individual.</a:t>
          </a:r>
        </a:p>
      </dgm:t>
    </dgm:pt>
    <dgm:pt modelId="{82C668DE-3E47-4C41-BE5A-BE395FB0C7BA}" type="parTrans" cxnId="{658C6652-5426-4559-ACC9-BB09F737D073}">
      <dgm:prSet/>
      <dgm:spPr/>
      <dgm:t>
        <a:bodyPr/>
        <a:lstStyle/>
        <a:p>
          <a:endParaRPr lang="en-US"/>
        </a:p>
      </dgm:t>
    </dgm:pt>
    <dgm:pt modelId="{BF36576B-B87D-4518-9E1C-5F70B723D858}" type="sibTrans" cxnId="{658C6652-5426-4559-ACC9-BB09F737D073}">
      <dgm:prSet/>
      <dgm:spPr/>
      <dgm:t>
        <a:bodyPr/>
        <a:lstStyle/>
        <a:p>
          <a:endParaRPr lang="en-US"/>
        </a:p>
      </dgm:t>
    </dgm:pt>
    <dgm:pt modelId="{EBDFCD78-ED25-4137-9CC6-0BAF6320B91D}" type="pres">
      <dgm:prSet presAssocID="{EB3561DB-741B-4876-AEC1-09205D0276F4}" presName="linear" presStyleCnt="0">
        <dgm:presLayoutVars>
          <dgm:animLvl val="lvl"/>
          <dgm:resizeHandles val="exact"/>
        </dgm:presLayoutVars>
      </dgm:prSet>
      <dgm:spPr/>
    </dgm:pt>
    <dgm:pt modelId="{0BC7B40A-9579-4BAA-B386-A1610B2F3904}" type="pres">
      <dgm:prSet presAssocID="{E1888974-6DA4-43BD-8363-AE18741D7BE1}" presName="parentText" presStyleLbl="node1" presStyleIdx="0" presStyleCnt="4">
        <dgm:presLayoutVars>
          <dgm:chMax val="0"/>
          <dgm:bulletEnabled val="1"/>
        </dgm:presLayoutVars>
      </dgm:prSet>
      <dgm:spPr/>
    </dgm:pt>
    <dgm:pt modelId="{775DA5E3-AF38-481E-8489-2A6E00C3E0FB}" type="pres">
      <dgm:prSet presAssocID="{D744D24B-BFA9-4475-8896-FF6B4F62D31A}" presName="spacer" presStyleCnt="0"/>
      <dgm:spPr/>
    </dgm:pt>
    <dgm:pt modelId="{CC58B387-F767-432A-90BD-A83D156ABE32}" type="pres">
      <dgm:prSet presAssocID="{24A98EB7-AAFF-44E7-8805-A115ABB00AF2}" presName="parentText" presStyleLbl="node1" presStyleIdx="1" presStyleCnt="4">
        <dgm:presLayoutVars>
          <dgm:chMax val="0"/>
          <dgm:bulletEnabled val="1"/>
        </dgm:presLayoutVars>
      </dgm:prSet>
      <dgm:spPr/>
    </dgm:pt>
    <dgm:pt modelId="{1D2A0874-A7EB-4BED-BF78-4CECC2AD48EE}" type="pres">
      <dgm:prSet presAssocID="{34BF7267-BA5C-4719-9CD3-9E40523784DB}" presName="spacer" presStyleCnt="0"/>
      <dgm:spPr/>
    </dgm:pt>
    <dgm:pt modelId="{B58116DC-060D-4BB0-A963-8AF0D705A7A1}" type="pres">
      <dgm:prSet presAssocID="{DE20EB28-E896-48A1-AC54-6A11E1A0131C}" presName="parentText" presStyleLbl="node1" presStyleIdx="2" presStyleCnt="4">
        <dgm:presLayoutVars>
          <dgm:chMax val="0"/>
          <dgm:bulletEnabled val="1"/>
        </dgm:presLayoutVars>
      </dgm:prSet>
      <dgm:spPr/>
    </dgm:pt>
    <dgm:pt modelId="{7D48741C-2909-4A71-9344-F6DFFBA46D46}" type="pres">
      <dgm:prSet presAssocID="{80BF6D48-66D5-4C9F-8001-D2B9394A8826}" presName="spacer" presStyleCnt="0"/>
      <dgm:spPr/>
    </dgm:pt>
    <dgm:pt modelId="{290435A7-FCCE-4453-848B-6862750F12D2}" type="pres">
      <dgm:prSet presAssocID="{FBB660A2-14E6-4684-A48E-16E040D7A6B9}" presName="parentText" presStyleLbl="node1" presStyleIdx="3" presStyleCnt="4">
        <dgm:presLayoutVars>
          <dgm:chMax val="0"/>
          <dgm:bulletEnabled val="1"/>
        </dgm:presLayoutVars>
      </dgm:prSet>
      <dgm:spPr/>
    </dgm:pt>
  </dgm:ptLst>
  <dgm:cxnLst>
    <dgm:cxn modelId="{35EEF20F-9DD5-4150-AFAF-CB59DA60845B}" type="presOf" srcId="{DE20EB28-E896-48A1-AC54-6A11E1A0131C}" destId="{B58116DC-060D-4BB0-A963-8AF0D705A7A1}" srcOrd="0" destOrd="0" presId="urn:microsoft.com/office/officeart/2005/8/layout/vList2"/>
    <dgm:cxn modelId="{F7181A5E-4DE0-40CC-924E-ED98BBC92A51}" srcId="{EB3561DB-741B-4876-AEC1-09205D0276F4}" destId="{24A98EB7-AAFF-44E7-8805-A115ABB00AF2}" srcOrd="1" destOrd="0" parTransId="{F0245DE1-F1D2-4A67-BE57-AADA2150EEEC}" sibTransId="{34BF7267-BA5C-4719-9CD3-9E40523784DB}"/>
    <dgm:cxn modelId="{59E6EF64-9ED9-42A8-B86A-4870B40EA289}" type="presOf" srcId="{EB3561DB-741B-4876-AEC1-09205D0276F4}" destId="{EBDFCD78-ED25-4137-9CC6-0BAF6320B91D}" srcOrd="0" destOrd="0" presId="urn:microsoft.com/office/officeart/2005/8/layout/vList2"/>
    <dgm:cxn modelId="{6B5ACD6F-0EB9-43C2-9F03-CEF3DCAB1B38}" type="presOf" srcId="{24A98EB7-AAFF-44E7-8805-A115ABB00AF2}" destId="{CC58B387-F767-432A-90BD-A83D156ABE32}" srcOrd="0" destOrd="0" presId="urn:microsoft.com/office/officeart/2005/8/layout/vList2"/>
    <dgm:cxn modelId="{1D4C1E51-DE4B-4840-9278-F81878B5CCEA}" srcId="{EB3561DB-741B-4876-AEC1-09205D0276F4}" destId="{DE20EB28-E896-48A1-AC54-6A11E1A0131C}" srcOrd="2" destOrd="0" parTransId="{20C83E8F-8C94-4A22-A9E9-1095CF15C22C}" sibTransId="{80BF6D48-66D5-4C9F-8001-D2B9394A8826}"/>
    <dgm:cxn modelId="{658C6652-5426-4559-ACC9-BB09F737D073}" srcId="{EB3561DB-741B-4876-AEC1-09205D0276F4}" destId="{FBB660A2-14E6-4684-A48E-16E040D7A6B9}" srcOrd="3" destOrd="0" parTransId="{82C668DE-3E47-4C41-BE5A-BE395FB0C7BA}" sibTransId="{BF36576B-B87D-4518-9E1C-5F70B723D858}"/>
    <dgm:cxn modelId="{8A104780-B793-43D5-A2AC-5D3A6D875A48}" type="presOf" srcId="{FBB660A2-14E6-4684-A48E-16E040D7A6B9}" destId="{290435A7-FCCE-4453-848B-6862750F12D2}" srcOrd="0" destOrd="0" presId="urn:microsoft.com/office/officeart/2005/8/layout/vList2"/>
    <dgm:cxn modelId="{71CD328C-EDEC-4EA4-9BF3-CBE845E306B0}" type="presOf" srcId="{E1888974-6DA4-43BD-8363-AE18741D7BE1}" destId="{0BC7B40A-9579-4BAA-B386-A1610B2F3904}" srcOrd="0" destOrd="0" presId="urn:microsoft.com/office/officeart/2005/8/layout/vList2"/>
    <dgm:cxn modelId="{B4E94EC7-7696-4B61-8471-43813FA485BE}" srcId="{EB3561DB-741B-4876-AEC1-09205D0276F4}" destId="{E1888974-6DA4-43BD-8363-AE18741D7BE1}" srcOrd="0" destOrd="0" parTransId="{C814CE81-8280-4954-92D3-647EF990A7DF}" sibTransId="{D744D24B-BFA9-4475-8896-FF6B4F62D31A}"/>
    <dgm:cxn modelId="{65CFFF47-25D3-45F2-94F7-2A00A67C5010}" type="presParOf" srcId="{EBDFCD78-ED25-4137-9CC6-0BAF6320B91D}" destId="{0BC7B40A-9579-4BAA-B386-A1610B2F3904}" srcOrd="0" destOrd="0" presId="urn:microsoft.com/office/officeart/2005/8/layout/vList2"/>
    <dgm:cxn modelId="{86540E3F-5119-4EE6-9821-D3BC8459D757}" type="presParOf" srcId="{EBDFCD78-ED25-4137-9CC6-0BAF6320B91D}" destId="{775DA5E3-AF38-481E-8489-2A6E00C3E0FB}" srcOrd="1" destOrd="0" presId="urn:microsoft.com/office/officeart/2005/8/layout/vList2"/>
    <dgm:cxn modelId="{9B3FB8EA-841C-4EEB-8496-46D6774A5C6E}" type="presParOf" srcId="{EBDFCD78-ED25-4137-9CC6-0BAF6320B91D}" destId="{CC58B387-F767-432A-90BD-A83D156ABE32}" srcOrd="2" destOrd="0" presId="urn:microsoft.com/office/officeart/2005/8/layout/vList2"/>
    <dgm:cxn modelId="{85837DCA-40CC-489A-AAC5-249423BDA7A6}" type="presParOf" srcId="{EBDFCD78-ED25-4137-9CC6-0BAF6320B91D}" destId="{1D2A0874-A7EB-4BED-BF78-4CECC2AD48EE}" srcOrd="3" destOrd="0" presId="urn:microsoft.com/office/officeart/2005/8/layout/vList2"/>
    <dgm:cxn modelId="{16EBE147-60B1-4B0D-88E7-71AE0AA7D2F8}" type="presParOf" srcId="{EBDFCD78-ED25-4137-9CC6-0BAF6320B91D}" destId="{B58116DC-060D-4BB0-A963-8AF0D705A7A1}" srcOrd="4" destOrd="0" presId="urn:microsoft.com/office/officeart/2005/8/layout/vList2"/>
    <dgm:cxn modelId="{C43A4724-9069-4BB5-8A43-88944FE84B43}" type="presParOf" srcId="{EBDFCD78-ED25-4137-9CC6-0BAF6320B91D}" destId="{7D48741C-2909-4A71-9344-F6DFFBA46D46}" srcOrd="5" destOrd="0" presId="urn:microsoft.com/office/officeart/2005/8/layout/vList2"/>
    <dgm:cxn modelId="{E7A7C2F7-DCEF-47E7-9F16-AB3E202C3523}" type="presParOf" srcId="{EBDFCD78-ED25-4137-9CC6-0BAF6320B91D}" destId="{290435A7-FCCE-4453-848B-6862750F12D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7B40A-9579-4BAA-B386-A1610B2F3904}">
      <dsp:nvSpPr>
        <dsp:cNvPr id="0" name=""/>
        <dsp:cNvSpPr/>
      </dsp:nvSpPr>
      <dsp:spPr>
        <a:xfrm>
          <a:off x="0" y="550866"/>
          <a:ext cx="6367912" cy="127413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latin typeface="Arial"/>
              <a:cs typeface="Arial"/>
            </a:rPr>
            <a:t>This presentation intends to discuss the following- </a:t>
          </a:r>
        </a:p>
      </dsp:txBody>
      <dsp:txXfrm>
        <a:off x="62198" y="613064"/>
        <a:ext cx="6243516" cy="1149734"/>
      </dsp:txXfrm>
    </dsp:sp>
    <dsp:sp modelId="{CC58B387-F767-432A-90BD-A83D156ABE32}">
      <dsp:nvSpPr>
        <dsp:cNvPr id="0" name=""/>
        <dsp:cNvSpPr/>
      </dsp:nvSpPr>
      <dsp:spPr>
        <a:xfrm>
          <a:off x="0" y="1894116"/>
          <a:ext cx="6367912" cy="1274130"/>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latin typeface="Arial"/>
              <a:cs typeface="Arial"/>
            </a:rPr>
            <a:t>The degree to which the different types of media may have an influence on aggressive and violent </a:t>
          </a:r>
          <a:r>
            <a:rPr lang="en-US" sz="2400" kern="1200" err="1">
              <a:latin typeface="Arial"/>
              <a:cs typeface="Arial"/>
            </a:rPr>
            <a:t>behaviours</a:t>
          </a:r>
          <a:r>
            <a:rPr lang="en-US" sz="2400" kern="1200">
              <a:latin typeface="Arial"/>
              <a:cs typeface="Arial"/>
            </a:rPr>
            <a:t> in an individual. </a:t>
          </a:r>
        </a:p>
      </dsp:txBody>
      <dsp:txXfrm>
        <a:off x="62198" y="1956314"/>
        <a:ext cx="6243516" cy="1149734"/>
      </dsp:txXfrm>
    </dsp:sp>
    <dsp:sp modelId="{B58116DC-060D-4BB0-A963-8AF0D705A7A1}">
      <dsp:nvSpPr>
        <dsp:cNvPr id="0" name=""/>
        <dsp:cNvSpPr/>
      </dsp:nvSpPr>
      <dsp:spPr>
        <a:xfrm>
          <a:off x="0" y="3237366"/>
          <a:ext cx="6367912" cy="1274130"/>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a:latin typeface="Arial"/>
              <a:cs typeface="Arial"/>
            </a:rPr>
            <a:t>Psychological theories, for instance social learning, </a:t>
          </a:r>
          <a:r>
            <a:rPr lang="en-US" sz="2400" kern="1200" err="1">
              <a:latin typeface="Arial"/>
              <a:cs typeface="Arial"/>
            </a:rPr>
            <a:t>desensitisation</a:t>
          </a:r>
          <a:r>
            <a:rPr lang="en-US" sz="2400" kern="1200">
              <a:latin typeface="Arial"/>
              <a:cs typeface="Arial"/>
            </a:rPr>
            <a:t> theory and cultivation theory.</a:t>
          </a:r>
        </a:p>
      </dsp:txBody>
      <dsp:txXfrm>
        <a:off x="62198" y="3299564"/>
        <a:ext cx="6243516" cy="1149734"/>
      </dsp:txXfrm>
    </dsp:sp>
    <dsp:sp modelId="{290435A7-FCCE-4453-848B-6862750F12D2}">
      <dsp:nvSpPr>
        <dsp:cNvPr id="0" name=""/>
        <dsp:cNvSpPr/>
      </dsp:nvSpPr>
      <dsp:spPr>
        <a:xfrm>
          <a:off x="0" y="4580616"/>
          <a:ext cx="6367912" cy="127413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latin typeface="Arial"/>
              <a:cs typeface="Arial"/>
            </a:rPr>
            <a:t>Evidence from research studies that support and contradict the idea that media impacts levels of aggression in an individual.</a:t>
          </a:r>
        </a:p>
      </dsp:txBody>
      <dsp:txXfrm>
        <a:off x="62198" y="4642814"/>
        <a:ext cx="6243516" cy="11497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4/16/2024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72459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44143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4/16/2024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2961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4/16/2024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40707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4/16/2024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34563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4/16/2024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79806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4/16/2024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69385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4/16/2024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18463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4/16/2024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27291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05419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02604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4/16/2024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4193970766"/>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sphweb.bumc.bu.edu/otlt/mph-modules/sb/behavioralchangetheories/behavioralchangetheories5.html#:~:text=Social%20Cognitive%20Theory%20(SCT)%20started,person%2C%20environment%2C%20and%20behavior" TargetMode="External"/><Relationship Id="rId7" Type="http://schemas.openxmlformats.org/officeDocument/2006/relationships/hyperlink" Target="https://adamasuniversity.ac.in/introduction-to-the-study-of-media-and-communication/" TargetMode="External"/><Relationship Id="rId2" Type="http://schemas.openxmlformats.org/officeDocument/2006/relationships/hyperlink" Target="https://www.ncbi.nlm.nih.gov/books/NBK448073/#:~:text=Aggression%20is%20any%20behavior%2C%20including,or%20kill%20someone%20or%20something" TargetMode="External"/><Relationship Id="rId1" Type="http://schemas.openxmlformats.org/officeDocument/2006/relationships/slideLayout" Target="../slideLayouts/slideLayout2.xml"/><Relationship Id="rId6" Type="http://schemas.openxmlformats.org/officeDocument/2006/relationships/hyperlink" Target="http://10.0.3.233/archpedi.160.4.348" TargetMode="External"/><Relationship Id="rId5" Type="http://schemas.openxmlformats.org/officeDocument/2006/relationships/hyperlink" Target="https://news.ki.se/aggression-neurons-identified" TargetMode="External"/><Relationship Id="rId4" Type="http://schemas.openxmlformats.org/officeDocument/2006/relationships/hyperlink" Target="http://10.0.4.13/a0021711"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comminit.com/global/content/more-money-rethinking-media-viability-digital-age" TargetMode="External"/><Relationship Id="rId2" Type="http://schemas.openxmlformats.org/officeDocument/2006/relationships/hyperlink" Target="https://doi.org/10.1016/j.adolescence.2015.03.002" TargetMode="External"/><Relationship Id="rId1" Type="http://schemas.openxmlformats.org/officeDocument/2006/relationships/slideLayout" Target="../slideLayouts/slideLayout2.xml"/><Relationship Id="rId6" Type="http://schemas.openxmlformats.org/officeDocument/2006/relationships/hyperlink" Target="https://doi.org/10.1146/annurev.publhealth.26.021304.144640" TargetMode="External"/><Relationship Id="rId5" Type="http://schemas.openxmlformats.org/officeDocument/2006/relationships/hyperlink" Target="https://www.dictionary.com/browse/media" TargetMode="External"/><Relationship Id="rId4" Type="http://schemas.openxmlformats.org/officeDocument/2006/relationships/hyperlink" Target="https://doi.org/10.1093/scan/nsq079"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positivepsychology.com/bandura-self-efficacy/" TargetMode="External"/><Relationship Id="rId2" Type="http://schemas.openxmlformats.org/officeDocument/2006/relationships/hyperlink" Target="https://doi.org/10.1186/s12888-014-0287-7" TargetMode="External"/><Relationship Id="rId1" Type="http://schemas.openxmlformats.org/officeDocument/2006/relationships/slideLayout" Target="../slideLayouts/slideLayout2.xml"/><Relationship Id="rId5" Type="http://schemas.openxmlformats.org/officeDocument/2006/relationships/hyperlink" Target="https://www.ilink-digital.com/insights/blog/the-new-world-of-social-media-integration/" TargetMode="External"/><Relationship Id="rId4" Type="http://schemas.openxmlformats.org/officeDocument/2006/relationships/hyperlink" Target="https://doi.org/10.1098/rsos.171474"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1FEC590B-3306-47E9-BD67-97F3F76169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1" name="Color">
              <a:extLst>
                <a:ext uri="{FF2B5EF4-FFF2-40B4-BE49-F238E27FC236}">
                  <a16:creationId xmlns:a16="http://schemas.microsoft.com/office/drawing/2014/main" id="{54F87DBC-E43C-4CE4-A8C5-61E3D6819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lor">
              <a:extLst>
                <a:ext uri="{FF2B5EF4-FFF2-40B4-BE49-F238E27FC236}">
                  <a16:creationId xmlns:a16="http://schemas.microsoft.com/office/drawing/2014/main" id="{CD39A88A-7F84-4ACA-877B-E28BC26CD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A47AAF5E-1692-48C9-98FB-6432BF0BC4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5" name="Freeform: Shape 14">
              <a:extLst>
                <a:ext uri="{FF2B5EF4-FFF2-40B4-BE49-F238E27FC236}">
                  <a16:creationId xmlns:a16="http://schemas.microsoft.com/office/drawing/2014/main" id="{5F36A26D-E71D-4663-B197-8B7BFA37AD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6" name="Freeform: Shape 15">
              <a:extLst>
                <a:ext uri="{FF2B5EF4-FFF2-40B4-BE49-F238E27FC236}">
                  <a16:creationId xmlns:a16="http://schemas.microsoft.com/office/drawing/2014/main" id="{8A821CEB-DA96-4952-93B9-81F9C42BAD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a:extLst>
                <a:ext uri="{FF2B5EF4-FFF2-40B4-BE49-F238E27FC236}">
                  <a16:creationId xmlns:a16="http://schemas.microsoft.com/office/drawing/2014/main" id="{18C8EDE0-D69B-4F65-9AB7-DDE7EAD78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546F0982-BF10-4BF6-842A-F631654FF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9" name="Freeform: Shape 8">
              <a:extLst>
                <a:ext uri="{FF2B5EF4-FFF2-40B4-BE49-F238E27FC236}">
                  <a16:creationId xmlns:a16="http://schemas.microsoft.com/office/drawing/2014/main" id="{2B313509-2128-42CA-81B6-C9EC23E4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1589188C-E06E-4F8A-BDD1-02ADF140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3" name="Freeform: Shape 12">
              <a:extLst>
                <a:ext uri="{FF2B5EF4-FFF2-40B4-BE49-F238E27FC236}">
                  <a16:creationId xmlns:a16="http://schemas.microsoft.com/office/drawing/2014/main" id="{6B4E610F-FCD0-483F-B9F2-6DF2C28FE8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89708" y="666351"/>
            <a:ext cx="10558405" cy="3044335"/>
          </a:xfrm>
        </p:spPr>
        <p:txBody>
          <a:bodyPr anchor="b">
            <a:normAutofit/>
          </a:bodyPr>
          <a:lstStyle/>
          <a:p>
            <a:r>
              <a:rPr lang="en-US" sz="4800">
                <a:solidFill>
                  <a:schemeClr val="bg1"/>
                </a:solidFill>
                <a:latin typeface="Arial"/>
                <a:cs typeface="Arial"/>
              </a:rPr>
              <a:t>Media and Aggression</a:t>
            </a:r>
            <a:endParaRPr lang="en-US" sz="4800">
              <a:solidFill>
                <a:schemeClr val="bg1"/>
              </a:solidFill>
            </a:endParaRPr>
          </a:p>
        </p:txBody>
      </p:sp>
      <p:sp>
        <p:nvSpPr>
          <p:cNvPr id="3" name="Subtitle 2"/>
          <p:cNvSpPr>
            <a:spLocks noGrp="1"/>
          </p:cNvSpPr>
          <p:nvPr>
            <p:ph type="subTitle" idx="1"/>
          </p:nvPr>
        </p:nvSpPr>
        <p:spPr>
          <a:xfrm>
            <a:off x="789708" y="3866064"/>
            <a:ext cx="10558405" cy="2234485"/>
          </a:xfrm>
        </p:spPr>
        <p:txBody>
          <a:bodyPr vert="horz" lIns="91440" tIns="45720" rIns="91440" bIns="45720" rtlCol="0" anchor="t">
            <a:normAutofit/>
          </a:bodyPr>
          <a:lstStyle/>
          <a:p>
            <a:r>
              <a:rPr lang="en-US">
                <a:solidFill>
                  <a:schemeClr val="bg1"/>
                </a:solidFill>
                <a:latin typeface="Arial"/>
                <a:ea typeface="Calibri"/>
                <a:cs typeface="Calibri"/>
              </a:rPr>
              <a:t>By Lily Jennings</a:t>
            </a:r>
            <a:endParaRPr lang="en-US">
              <a:solidFill>
                <a:schemeClr val="bg1"/>
              </a:solidFill>
              <a:latin typeface="Arial"/>
              <a:cs typeface="Aria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18"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 name="Group 20">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423D9BD5-EC05-86D7-4F8D-3B284A6E4A3B}"/>
              </a:ext>
            </a:extLst>
          </p:cNvPr>
          <p:cNvSpPr>
            <a:spLocks noGrp="1"/>
          </p:cNvSpPr>
          <p:nvPr>
            <p:ph type="title"/>
          </p:nvPr>
        </p:nvSpPr>
        <p:spPr>
          <a:xfrm>
            <a:off x="786385" y="841248"/>
            <a:ext cx="3515244" cy="5340097"/>
          </a:xfrm>
        </p:spPr>
        <p:txBody>
          <a:bodyPr anchor="ctr">
            <a:normAutofit/>
          </a:bodyPr>
          <a:lstStyle/>
          <a:p>
            <a:r>
              <a:rPr lang="en-US" sz="4800">
                <a:solidFill>
                  <a:schemeClr val="bg1"/>
                </a:solidFill>
                <a:latin typeface="Arial"/>
                <a:cs typeface="Arial"/>
              </a:rPr>
              <a:t>What is 'Media'?</a:t>
            </a:r>
          </a:p>
        </p:txBody>
      </p:sp>
      <p:sp>
        <p:nvSpPr>
          <p:cNvPr id="3" name="Content Placeholder 2">
            <a:extLst>
              <a:ext uri="{FF2B5EF4-FFF2-40B4-BE49-F238E27FC236}">
                <a16:creationId xmlns:a16="http://schemas.microsoft.com/office/drawing/2014/main" id="{A2AB98CE-8476-41D8-0DE2-66B078956BA5}"/>
              </a:ext>
            </a:extLst>
          </p:cNvPr>
          <p:cNvSpPr>
            <a:spLocks/>
          </p:cNvSpPr>
          <p:nvPr/>
        </p:nvSpPr>
        <p:spPr>
          <a:xfrm>
            <a:off x="4985886" y="954727"/>
            <a:ext cx="6132336" cy="4034059"/>
          </a:xfrm>
          <a:prstGeom prst="rect">
            <a:avLst/>
          </a:prstGeom>
        </p:spPr>
        <p:txBody>
          <a:bodyPr vert="horz" lIns="91440" tIns="45720" rIns="91440" bIns="45720" rtlCol="0" anchor="t">
            <a:normAutofit/>
          </a:bodyPr>
          <a:lstStyle/>
          <a:p>
            <a:pPr defTabSz="523403">
              <a:spcAft>
                <a:spcPts val="636"/>
              </a:spcAft>
            </a:pPr>
            <a:r>
              <a:rPr lang="en-US" sz="3392" b="1" kern="1200">
                <a:solidFill>
                  <a:schemeClr val="tx1"/>
                </a:solidFill>
                <a:latin typeface="Arial"/>
                <a:ea typeface="+mn-ea"/>
                <a:cs typeface="Calibri"/>
              </a:rPr>
              <a:t>Media</a:t>
            </a:r>
            <a:r>
              <a:rPr lang="en-US" sz="1696" kern="1200">
                <a:solidFill>
                  <a:schemeClr val="tx1"/>
                </a:solidFill>
                <a:latin typeface="Arial"/>
                <a:ea typeface="+mn-ea"/>
                <a:cs typeface="Calibri"/>
              </a:rPr>
              <a:t> – means of communication that reaches people widely (dictionary.com, N.D.). </a:t>
            </a:r>
            <a:endParaRPr lang="en-US" sz="1696" kern="1200">
              <a:solidFill>
                <a:schemeClr val="tx1"/>
              </a:solidFill>
              <a:latin typeface="Arial"/>
              <a:ea typeface="+mn-ea"/>
              <a:cs typeface="Arial"/>
            </a:endParaRPr>
          </a:p>
          <a:p>
            <a:pPr defTabSz="523403">
              <a:spcAft>
                <a:spcPts val="636"/>
              </a:spcAft>
              <a:buClr>
                <a:srgbClr val="B1005E"/>
              </a:buClr>
            </a:pPr>
            <a:endParaRPr lang="en-US" sz="1696" kern="1200">
              <a:solidFill>
                <a:schemeClr val="tx1"/>
              </a:solidFill>
              <a:latin typeface="Arial"/>
              <a:ea typeface="+mn-ea"/>
              <a:cs typeface="Calibri"/>
            </a:endParaRPr>
          </a:p>
          <a:p>
            <a:pPr defTabSz="523403">
              <a:spcAft>
                <a:spcPts val="636"/>
              </a:spcAft>
            </a:pPr>
            <a:r>
              <a:rPr lang="en-US" sz="1696" kern="1200">
                <a:solidFill>
                  <a:schemeClr val="tx1"/>
                </a:solidFill>
                <a:latin typeface="Arial"/>
                <a:ea typeface="+mn-ea"/>
                <a:cs typeface="Calibri"/>
              </a:rPr>
              <a:t>Types of media include:</a:t>
            </a:r>
          </a:p>
          <a:p>
            <a:pPr marL="302895" indent="-302895" defTabSz="523403">
              <a:spcAft>
                <a:spcPts val="636"/>
              </a:spcAft>
              <a:buFont typeface="Calibri"/>
              <a:buChar char="-"/>
            </a:pPr>
            <a:r>
              <a:rPr lang="en-US" sz="1696" kern="1200">
                <a:solidFill>
                  <a:schemeClr val="tx1"/>
                </a:solidFill>
                <a:latin typeface="Arial"/>
                <a:ea typeface="+mn-ea"/>
                <a:cs typeface="Calibri"/>
              </a:rPr>
              <a:t>Radio</a:t>
            </a:r>
          </a:p>
          <a:p>
            <a:pPr marL="302895" indent="-302895" defTabSz="523403">
              <a:spcAft>
                <a:spcPts val="636"/>
              </a:spcAft>
              <a:buClr>
                <a:srgbClr val="B1005E"/>
              </a:buClr>
              <a:buFont typeface="Calibri"/>
              <a:buChar char="-"/>
            </a:pPr>
            <a:r>
              <a:rPr lang="en-US" sz="1696" kern="1200">
                <a:solidFill>
                  <a:schemeClr val="tx1"/>
                </a:solidFill>
                <a:latin typeface="Arial"/>
                <a:ea typeface="+mn-ea"/>
                <a:cs typeface="Calibri"/>
              </a:rPr>
              <a:t>Television </a:t>
            </a:r>
          </a:p>
          <a:p>
            <a:pPr marL="302895" indent="-302895" defTabSz="523403">
              <a:spcAft>
                <a:spcPts val="636"/>
              </a:spcAft>
              <a:buClr>
                <a:srgbClr val="B1005E"/>
              </a:buClr>
              <a:buFont typeface="Calibri"/>
              <a:buChar char="-"/>
            </a:pPr>
            <a:r>
              <a:rPr lang="en-US" sz="1696" kern="1200">
                <a:solidFill>
                  <a:schemeClr val="tx1"/>
                </a:solidFill>
                <a:latin typeface="Arial"/>
                <a:ea typeface="+mn-ea"/>
                <a:cs typeface="Calibri"/>
              </a:rPr>
              <a:t>Internet (for instance, social media)</a:t>
            </a:r>
          </a:p>
          <a:p>
            <a:pPr marL="302895" indent="-302895" defTabSz="523403">
              <a:spcAft>
                <a:spcPts val="636"/>
              </a:spcAft>
              <a:buClr>
                <a:srgbClr val="B1005E"/>
              </a:buClr>
              <a:buFont typeface="Calibri"/>
              <a:buChar char="-"/>
            </a:pPr>
            <a:r>
              <a:rPr lang="en-US" sz="1696" kern="1200">
                <a:solidFill>
                  <a:schemeClr val="tx1"/>
                </a:solidFill>
                <a:latin typeface="Arial"/>
                <a:ea typeface="+mn-ea"/>
                <a:cs typeface="Calibri"/>
              </a:rPr>
              <a:t>Newspapers and magazines</a:t>
            </a:r>
            <a:endParaRPr lang="en-US" sz="1600">
              <a:latin typeface="Arial"/>
              <a:ea typeface="Calibri"/>
              <a:cs typeface="Calibri"/>
            </a:endParaRPr>
          </a:p>
        </p:txBody>
      </p:sp>
      <p:pic>
        <p:nvPicPr>
          <p:cNvPr id="4" name="Picture 3" descr="The new world of Social Media integration! - iLink Digital">
            <a:extLst>
              <a:ext uri="{FF2B5EF4-FFF2-40B4-BE49-F238E27FC236}">
                <a16:creationId xmlns:a16="http://schemas.microsoft.com/office/drawing/2014/main" id="{07C6F931-2005-96FF-D4D6-5A1A368ED158}"/>
              </a:ext>
            </a:extLst>
          </p:cNvPr>
          <p:cNvPicPr>
            <a:picLocks noChangeAspect="1"/>
          </p:cNvPicPr>
          <p:nvPr/>
        </p:nvPicPr>
        <p:blipFill>
          <a:blip r:embed="rId2"/>
          <a:stretch>
            <a:fillRect/>
          </a:stretch>
        </p:blipFill>
        <p:spPr>
          <a:xfrm>
            <a:off x="9051910" y="1637193"/>
            <a:ext cx="2301889" cy="1646429"/>
          </a:xfrm>
          <a:prstGeom prst="rect">
            <a:avLst/>
          </a:prstGeom>
        </p:spPr>
      </p:pic>
      <p:sp>
        <p:nvSpPr>
          <p:cNvPr id="6" name="TextBox 5">
            <a:extLst>
              <a:ext uri="{FF2B5EF4-FFF2-40B4-BE49-F238E27FC236}">
                <a16:creationId xmlns:a16="http://schemas.microsoft.com/office/drawing/2014/main" id="{9183ACB2-EED8-7A8B-70D9-244A3840B582}"/>
              </a:ext>
            </a:extLst>
          </p:cNvPr>
          <p:cNvSpPr txBox="1"/>
          <p:nvPr/>
        </p:nvSpPr>
        <p:spPr>
          <a:xfrm>
            <a:off x="9047650" y="3290725"/>
            <a:ext cx="1784278" cy="25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523403">
              <a:spcAft>
                <a:spcPts val="636"/>
              </a:spcAft>
            </a:pPr>
            <a:r>
              <a:rPr lang="en-US" sz="1030" kern="1200">
                <a:solidFill>
                  <a:schemeClr val="tx1"/>
                </a:solidFill>
                <a:latin typeface="+mn-lt"/>
                <a:ea typeface="+mn-lt"/>
                <a:cs typeface="+mn-lt"/>
              </a:rPr>
              <a:t> (Seetharaman, 2013)</a:t>
            </a:r>
            <a:endParaRPr lang="en-US"/>
          </a:p>
        </p:txBody>
      </p:sp>
      <p:sp>
        <p:nvSpPr>
          <p:cNvPr id="7" name="TextBox 6">
            <a:extLst>
              <a:ext uri="{FF2B5EF4-FFF2-40B4-BE49-F238E27FC236}">
                <a16:creationId xmlns:a16="http://schemas.microsoft.com/office/drawing/2014/main" id="{5BC8D119-74DA-250F-D1B1-46FE26778C35}"/>
              </a:ext>
            </a:extLst>
          </p:cNvPr>
          <p:cNvSpPr txBox="1"/>
          <p:nvPr/>
        </p:nvSpPr>
        <p:spPr>
          <a:xfrm>
            <a:off x="8193809" y="5656129"/>
            <a:ext cx="1173410" cy="25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523403">
              <a:spcAft>
                <a:spcPts val="636"/>
              </a:spcAft>
            </a:pPr>
            <a:r>
              <a:rPr lang="en-US" sz="1030" kern="1200">
                <a:solidFill>
                  <a:schemeClr val="tx1"/>
                </a:solidFill>
                <a:latin typeface="+mn-lt"/>
                <a:ea typeface="+mn-lt"/>
                <a:cs typeface="+mn-lt"/>
              </a:rPr>
              <a:t>(Chandak, 2020)</a:t>
            </a:r>
            <a:endParaRPr lang="en-US"/>
          </a:p>
        </p:txBody>
      </p:sp>
      <p:pic>
        <p:nvPicPr>
          <p:cNvPr id="8" name="Picture 7" descr="INTRODUCTION TO THE STUDY OF MEDIA AND COMMUNICATION | Adamas University">
            <a:extLst>
              <a:ext uri="{FF2B5EF4-FFF2-40B4-BE49-F238E27FC236}">
                <a16:creationId xmlns:a16="http://schemas.microsoft.com/office/drawing/2014/main" id="{CD76E6AE-BCF4-A467-FE2F-003E8AECF0CB}"/>
              </a:ext>
            </a:extLst>
          </p:cNvPr>
          <p:cNvPicPr>
            <a:picLocks noChangeAspect="1"/>
          </p:cNvPicPr>
          <p:nvPr/>
        </p:nvPicPr>
        <p:blipFill>
          <a:blip r:embed="rId3"/>
          <a:stretch>
            <a:fillRect/>
          </a:stretch>
        </p:blipFill>
        <p:spPr>
          <a:xfrm>
            <a:off x="7021593" y="4061427"/>
            <a:ext cx="2794174" cy="1591118"/>
          </a:xfrm>
          <a:prstGeom prst="rect">
            <a:avLst/>
          </a:prstGeom>
        </p:spPr>
      </p:pic>
    </p:spTree>
    <p:extLst>
      <p:ext uri="{BB962C8B-B14F-4D97-AF65-F5344CB8AC3E}">
        <p14:creationId xmlns:p14="http://schemas.microsoft.com/office/powerpoint/2010/main" val="2082235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6A52F-3467-4871-04A7-77CCFACA9A4B}"/>
              </a:ext>
            </a:extLst>
          </p:cNvPr>
          <p:cNvSpPr>
            <a:spLocks noGrp="1"/>
          </p:cNvSpPr>
          <p:nvPr>
            <p:ph type="title"/>
          </p:nvPr>
        </p:nvSpPr>
        <p:spPr>
          <a:xfrm>
            <a:off x="876630" y="953936"/>
            <a:ext cx="5040553" cy="1820223"/>
          </a:xfrm>
        </p:spPr>
        <p:txBody>
          <a:bodyPr anchor="b">
            <a:normAutofit/>
          </a:bodyPr>
          <a:lstStyle/>
          <a:p>
            <a:r>
              <a:rPr lang="en-US" sz="4400">
                <a:latin typeface="Arial"/>
                <a:cs typeface="Arial"/>
              </a:rPr>
              <a:t>What is 'Aggression'?</a:t>
            </a:r>
          </a:p>
        </p:txBody>
      </p:sp>
      <p:sp>
        <p:nvSpPr>
          <p:cNvPr id="3" name="Content Placeholder 2">
            <a:extLst>
              <a:ext uri="{FF2B5EF4-FFF2-40B4-BE49-F238E27FC236}">
                <a16:creationId xmlns:a16="http://schemas.microsoft.com/office/drawing/2014/main" id="{26D03EBA-8E4E-9F68-4C6B-DABD3A39688D}"/>
              </a:ext>
            </a:extLst>
          </p:cNvPr>
          <p:cNvSpPr>
            <a:spLocks noGrp="1"/>
          </p:cNvSpPr>
          <p:nvPr>
            <p:ph idx="1"/>
          </p:nvPr>
        </p:nvSpPr>
        <p:spPr>
          <a:xfrm>
            <a:off x="777239" y="3141869"/>
            <a:ext cx="5040553" cy="3035093"/>
          </a:xfrm>
        </p:spPr>
        <p:txBody>
          <a:bodyPr vert="horz" lIns="91440" tIns="45720" rIns="91440" bIns="45720" rtlCol="0" anchor="t">
            <a:normAutofit/>
          </a:bodyPr>
          <a:lstStyle/>
          <a:p>
            <a:r>
              <a:rPr lang="en-US" sz="1800">
                <a:latin typeface="Arial"/>
                <a:ea typeface="Calibri"/>
                <a:cs typeface="Calibri"/>
              </a:rPr>
              <a:t>Aggression - 'any behaviour, including verbal events, which involves attacking another person, animal, or object with the intent of harming the target' (</a:t>
            </a:r>
            <a:r>
              <a:rPr lang="en-US" sz="1800" err="1">
                <a:latin typeface="Arial"/>
                <a:ea typeface="Calibri"/>
                <a:cs typeface="Calibri"/>
              </a:rPr>
              <a:t>Soreff</a:t>
            </a:r>
            <a:r>
              <a:rPr lang="en-US" sz="1800">
                <a:latin typeface="Arial"/>
                <a:ea typeface="Calibri"/>
                <a:cs typeface="Calibri"/>
              </a:rPr>
              <a:t> et al, 2023)</a:t>
            </a:r>
          </a:p>
          <a:p>
            <a:pPr>
              <a:buClr>
                <a:srgbClr val="B1005E"/>
              </a:buClr>
            </a:pPr>
            <a:r>
              <a:rPr lang="en-US" sz="1800">
                <a:latin typeface="Arial"/>
                <a:ea typeface="Calibri"/>
                <a:cs typeface="Calibri"/>
              </a:rPr>
              <a:t>Violence – similar to aggression, violence involves intentionally using physical force to hurt or damage someone, or something (</a:t>
            </a:r>
            <a:r>
              <a:rPr lang="en-US" sz="1800" err="1">
                <a:latin typeface="Arial"/>
                <a:ea typeface="Calibri"/>
                <a:cs typeface="Calibri"/>
              </a:rPr>
              <a:t>Soreff</a:t>
            </a:r>
            <a:r>
              <a:rPr lang="en-US" sz="1800">
                <a:latin typeface="Arial"/>
                <a:ea typeface="Calibri"/>
                <a:cs typeface="Calibri"/>
              </a:rPr>
              <a:t> et al, 2023). </a:t>
            </a:r>
          </a:p>
        </p:txBody>
      </p:sp>
      <p:pic>
        <p:nvPicPr>
          <p:cNvPr id="4" name="Picture 3" descr="Aggression neurons identified | Karolinska Institutet">
            <a:extLst>
              <a:ext uri="{FF2B5EF4-FFF2-40B4-BE49-F238E27FC236}">
                <a16:creationId xmlns:a16="http://schemas.microsoft.com/office/drawing/2014/main" id="{D0AB457F-97A0-4378-C578-A0A57E026E30}"/>
              </a:ext>
            </a:extLst>
          </p:cNvPr>
          <p:cNvPicPr>
            <a:picLocks noChangeAspect="1"/>
          </p:cNvPicPr>
          <p:nvPr/>
        </p:nvPicPr>
        <p:blipFill rotWithShape="1">
          <a:blip r:embed="rId2"/>
          <a:srcRect l="32619" r="26881"/>
          <a:stretch/>
        </p:blipFill>
        <p:spPr>
          <a:xfrm>
            <a:off x="6925818" y="1866682"/>
            <a:ext cx="3619718" cy="3619718"/>
          </a:xfrm>
          <a:custGeom>
            <a:avLst/>
            <a:gdLst/>
            <a:ahLst/>
            <a:cxnLst/>
            <a:rect l="l" t="t" r="r" b="b"/>
            <a:pathLst>
              <a:path w="3111160" h="3111160">
                <a:moveTo>
                  <a:pt x="1555580" y="0"/>
                </a:moveTo>
                <a:cubicBezTo>
                  <a:pt x="2414703" y="0"/>
                  <a:pt x="3111160" y="696457"/>
                  <a:pt x="3111160" y="1555580"/>
                </a:cubicBezTo>
                <a:cubicBezTo>
                  <a:pt x="3111160" y="2414703"/>
                  <a:pt x="2414703" y="3111160"/>
                  <a:pt x="1555580" y="3111160"/>
                </a:cubicBezTo>
                <a:cubicBezTo>
                  <a:pt x="696457" y="3111160"/>
                  <a:pt x="0" y="2414703"/>
                  <a:pt x="0" y="1555580"/>
                </a:cubicBezTo>
                <a:cubicBezTo>
                  <a:pt x="0" y="696457"/>
                  <a:pt x="696457" y="0"/>
                  <a:pt x="1555580" y="0"/>
                </a:cubicBezTo>
                <a:close/>
              </a:path>
            </a:pathLst>
          </a:custGeom>
        </p:spPr>
      </p:pic>
      <p:sp>
        <p:nvSpPr>
          <p:cNvPr id="6" name="TextBox 5">
            <a:extLst>
              <a:ext uri="{FF2B5EF4-FFF2-40B4-BE49-F238E27FC236}">
                <a16:creationId xmlns:a16="http://schemas.microsoft.com/office/drawing/2014/main" id="{F068A746-6626-3446-7F4C-E29517F115E7}"/>
              </a:ext>
            </a:extLst>
          </p:cNvPr>
          <p:cNvSpPr txBox="1"/>
          <p:nvPr/>
        </p:nvSpPr>
        <p:spPr>
          <a:xfrm>
            <a:off x="8171731" y="5483642"/>
            <a:ext cx="1124108"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Arial"/>
                <a:cs typeface="Arial"/>
              </a:rPr>
              <a:t>(Brandt, 2018)</a:t>
            </a:r>
            <a:endParaRPr lang="en-US" sz="1100">
              <a:ea typeface="Calibri"/>
              <a:cs typeface="Calibri"/>
            </a:endParaRPr>
          </a:p>
        </p:txBody>
      </p:sp>
    </p:spTree>
    <p:extLst>
      <p:ext uri="{BB962C8B-B14F-4D97-AF65-F5344CB8AC3E}">
        <p14:creationId xmlns:p14="http://schemas.microsoft.com/office/powerpoint/2010/main" val="997197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56"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9" name="Group 5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60" name="Freeform: Shape 5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1" name="Freeform: Shape 6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2" name="Freeform: Shape 6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3" name="Freeform: Shape 6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4" name="Freeform: Shape 6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5" name="Freeform: Shape 6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6" name="Freeform: Shape 6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615F6CB2-EE2A-8554-4AAD-26426E6422C2}"/>
              </a:ext>
            </a:extLst>
          </p:cNvPr>
          <p:cNvSpPr>
            <a:spLocks noGrp="1"/>
          </p:cNvSpPr>
          <p:nvPr>
            <p:ph type="title"/>
          </p:nvPr>
        </p:nvSpPr>
        <p:spPr>
          <a:xfrm>
            <a:off x="786385" y="841248"/>
            <a:ext cx="3515244" cy="5340097"/>
          </a:xfrm>
        </p:spPr>
        <p:txBody>
          <a:bodyPr anchor="ctr">
            <a:normAutofit/>
          </a:bodyPr>
          <a:lstStyle/>
          <a:p>
            <a:r>
              <a:rPr lang="en-US" sz="4800">
                <a:solidFill>
                  <a:schemeClr val="bg1"/>
                </a:solidFill>
                <a:latin typeface="Arial"/>
                <a:cs typeface="Arial"/>
              </a:rPr>
              <a:t>Aims:</a:t>
            </a:r>
          </a:p>
        </p:txBody>
      </p:sp>
      <p:graphicFrame>
        <p:nvGraphicFramePr>
          <p:cNvPr id="46" name="Content Placeholder 2">
            <a:extLst>
              <a:ext uri="{FF2B5EF4-FFF2-40B4-BE49-F238E27FC236}">
                <a16:creationId xmlns:a16="http://schemas.microsoft.com/office/drawing/2014/main" id="{51EC67A6-3BAE-E02D-7894-26C2220DE572}"/>
              </a:ext>
            </a:extLst>
          </p:cNvPr>
          <p:cNvGraphicFramePr>
            <a:graphicFrameLocks noGrp="1"/>
          </p:cNvGraphicFramePr>
          <p:nvPr>
            <p:ph idx="1"/>
            <p:extLst>
              <p:ext uri="{D42A27DB-BD31-4B8C-83A1-F6EECF244321}">
                <p14:modId xmlns:p14="http://schemas.microsoft.com/office/powerpoint/2010/main" val="2675653912"/>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3403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570537-F773-B7FD-64C8-E424D76C0505}"/>
              </a:ext>
            </a:extLst>
          </p:cNvPr>
          <p:cNvSpPr>
            <a:spLocks noGrp="1"/>
          </p:cNvSpPr>
          <p:nvPr>
            <p:ph type="title"/>
          </p:nvPr>
        </p:nvSpPr>
        <p:spPr>
          <a:xfrm>
            <a:off x="841248" y="334644"/>
            <a:ext cx="10509504" cy="1076914"/>
          </a:xfrm>
        </p:spPr>
        <p:txBody>
          <a:bodyPr anchor="ctr">
            <a:normAutofit/>
          </a:bodyPr>
          <a:lstStyle/>
          <a:p>
            <a:r>
              <a:rPr lang="en-US" sz="4000">
                <a:latin typeface="Arial"/>
                <a:cs typeface="Arial"/>
              </a:rPr>
              <a:t>Relevant Psychological Theories</a:t>
            </a:r>
          </a:p>
        </p:txBody>
      </p:sp>
      <p:sp>
        <p:nvSpPr>
          <p:cNvPr id="8" name="Rectangle 7">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Rectangle 9">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116D479-847B-8FD5-9436-5CC6B111BB7A}"/>
              </a:ext>
            </a:extLst>
          </p:cNvPr>
          <p:cNvSpPr>
            <a:spLocks/>
          </p:cNvSpPr>
          <p:nvPr/>
        </p:nvSpPr>
        <p:spPr>
          <a:xfrm>
            <a:off x="845348" y="1826860"/>
            <a:ext cx="5439339" cy="4147560"/>
          </a:xfrm>
          <a:prstGeom prst="rect">
            <a:avLst/>
          </a:prstGeom>
        </p:spPr>
        <p:txBody>
          <a:bodyPr vert="horz" lIns="91440" tIns="45720" rIns="91440" bIns="45720" rtlCol="0" anchor="t">
            <a:noAutofit/>
          </a:bodyPr>
          <a:lstStyle/>
          <a:p>
            <a:pPr marL="337820" indent="-337820" defTabSz="676656">
              <a:spcAft>
                <a:spcPts val="600"/>
              </a:spcAft>
              <a:buAutoNum type="arabicParenR"/>
            </a:pPr>
            <a:r>
              <a:rPr lang="en-US" b="1" kern="1200">
                <a:latin typeface="Arial"/>
                <a:ea typeface="+mn-ea"/>
                <a:cs typeface="Calibri"/>
              </a:rPr>
              <a:t>Social Learning Theory</a:t>
            </a:r>
            <a:r>
              <a:rPr lang="en-US" kern="1200">
                <a:latin typeface="Arial"/>
                <a:ea typeface="+mn-ea"/>
                <a:cs typeface="Calibri"/>
              </a:rPr>
              <a:t> (Bandura, 1977) - developed as a result of his findings in his Bobo doll experiments. </a:t>
            </a:r>
            <a:endParaRPr lang="en-US" kern="1200">
              <a:latin typeface="Arial"/>
              <a:cs typeface="Arial"/>
            </a:endParaRPr>
          </a:p>
          <a:p>
            <a:pPr defTabSz="676656">
              <a:spcAft>
                <a:spcPts val="600"/>
              </a:spcAft>
              <a:buClr>
                <a:srgbClr val="B1005E"/>
              </a:buClr>
            </a:pPr>
            <a:r>
              <a:rPr lang="en-US" kern="1200">
                <a:latin typeface="Arial"/>
                <a:ea typeface="+mn-ea"/>
                <a:cs typeface="Calibri"/>
              </a:rPr>
              <a:t>This theory suggests that learning takes place within a social setting, with an active and mutual exchange between the individual, their environment, and </a:t>
            </a:r>
            <a:r>
              <a:rPr lang="en-US" kern="1200" err="1">
                <a:latin typeface="Arial"/>
                <a:ea typeface="+mn-ea"/>
                <a:cs typeface="Calibri"/>
              </a:rPr>
              <a:t>behaviour</a:t>
            </a:r>
            <a:r>
              <a:rPr lang="en-US" kern="1200">
                <a:latin typeface="Arial"/>
                <a:ea typeface="+mn-ea"/>
                <a:cs typeface="Calibri"/>
              </a:rPr>
              <a:t>. </a:t>
            </a:r>
            <a:endParaRPr lang="en-US" kern="1200">
              <a:latin typeface="Arial"/>
              <a:cs typeface="Calibri"/>
            </a:endParaRPr>
          </a:p>
          <a:p>
            <a:pPr defTabSz="676656">
              <a:spcAft>
                <a:spcPts val="600"/>
              </a:spcAft>
            </a:pPr>
            <a:r>
              <a:rPr lang="en-US" kern="1200">
                <a:latin typeface="Arial"/>
                <a:ea typeface="+mn-ea"/>
                <a:cs typeface="Calibri"/>
              </a:rPr>
              <a:t>Social learning theory can provide further insight into the relationship between media and aggression. This theory posits that upon exposure to aggressive media content, individuals may observe and imitate aggressive </a:t>
            </a:r>
            <a:r>
              <a:rPr lang="en-US" kern="1200" err="1">
                <a:latin typeface="Arial"/>
                <a:ea typeface="+mn-ea"/>
                <a:cs typeface="Calibri"/>
              </a:rPr>
              <a:t>behaviours</a:t>
            </a:r>
            <a:r>
              <a:rPr lang="en-US" kern="1200">
                <a:latin typeface="Arial"/>
                <a:ea typeface="+mn-ea"/>
                <a:cs typeface="Calibri"/>
              </a:rPr>
              <a:t> modeled by characters or personalities they see on a television </a:t>
            </a:r>
            <a:r>
              <a:rPr lang="en-US" kern="1200" err="1">
                <a:latin typeface="Arial"/>
                <a:ea typeface="+mn-ea"/>
                <a:cs typeface="Calibri"/>
              </a:rPr>
              <a:t>programme</a:t>
            </a:r>
            <a:r>
              <a:rPr lang="en-US" kern="1200">
                <a:latin typeface="Arial"/>
                <a:ea typeface="+mn-ea"/>
                <a:cs typeface="Calibri"/>
              </a:rPr>
              <a:t>, for example. </a:t>
            </a:r>
            <a:endParaRPr lang="en-US" kern="1200">
              <a:latin typeface="Arial"/>
              <a:cs typeface="Calibri"/>
            </a:endParaRPr>
          </a:p>
        </p:txBody>
      </p:sp>
      <p:pic>
        <p:nvPicPr>
          <p:cNvPr id="4" name="Picture 3" descr="Albert Bandura: Self-Efficacy &amp; Agentic Positive Psychology">
            <a:extLst>
              <a:ext uri="{FF2B5EF4-FFF2-40B4-BE49-F238E27FC236}">
                <a16:creationId xmlns:a16="http://schemas.microsoft.com/office/drawing/2014/main" id="{D46A3113-1542-6354-3326-5630FF7B3535}"/>
              </a:ext>
            </a:extLst>
          </p:cNvPr>
          <p:cNvPicPr>
            <a:picLocks noChangeAspect="1"/>
          </p:cNvPicPr>
          <p:nvPr/>
        </p:nvPicPr>
        <p:blipFill rotWithShape="1">
          <a:blip r:embed="rId2"/>
          <a:srcRect l="30625" r="20374" b="-1"/>
          <a:stretch/>
        </p:blipFill>
        <p:spPr>
          <a:xfrm>
            <a:off x="6846185" y="1715273"/>
            <a:ext cx="4259410" cy="4259410"/>
          </a:xfrm>
          <a:custGeom>
            <a:avLst/>
            <a:gdLst/>
            <a:ahLst/>
            <a:cxnLst/>
            <a:rect l="l" t="t" r="r" b="b"/>
            <a:pathLst>
              <a:path w="3111160" h="3111160">
                <a:moveTo>
                  <a:pt x="1555580" y="0"/>
                </a:moveTo>
                <a:cubicBezTo>
                  <a:pt x="2414703" y="0"/>
                  <a:pt x="3111160" y="696457"/>
                  <a:pt x="3111160" y="1555580"/>
                </a:cubicBezTo>
                <a:cubicBezTo>
                  <a:pt x="3111160" y="2414703"/>
                  <a:pt x="2414703" y="3111160"/>
                  <a:pt x="1555580" y="3111160"/>
                </a:cubicBezTo>
                <a:cubicBezTo>
                  <a:pt x="696457" y="3111160"/>
                  <a:pt x="0" y="2414703"/>
                  <a:pt x="0" y="1555580"/>
                </a:cubicBezTo>
                <a:cubicBezTo>
                  <a:pt x="0" y="696457"/>
                  <a:pt x="696457" y="0"/>
                  <a:pt x="1555580" y="0"/>
                </a:cubicBezTo>
                <a:close/>
              </a:path>
            </a:pathLst>
          </a:custGeom>
        </p:spPr>
      </p:pic>
      <p:sp>
        <p:nvSpPr>
          <p:cNvPr id="5" name="TextBox 4">
            <a:extLst>
              <a:ext uri="{FF2B5EF4-FFF2-40B4-BE49-F238E27FC236}">
                <a16:creationId xmlns:a16="http://schemas.microsoft.com/office/drawing/2014/main" id="{703FB32E-3095-D165-F859-163CAA8B306E}"/>
              </a:ext>
            </a:extLst>
          </p:cNvPr>
          <p:cNvSpPr txBox="1"/>
          <p:nvPr/>
        </p:nvSpPr>
        <p:spPr>
          <a:xfrm>
            <a:off x="8365757" y="5976066"/>
            <a:ext cx="1234049" cy="502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676656">
              <a:spcAft>
                <a:spcPts val="600"/>
              </a:spcAft>
            </a:pPr>
            <a:r>
              <a:rPr lang="en-US" sz="1332" kern="1200">
                <a:solidFill>
                  <a:schemeClr val="tx1"/>
                </a:solidFill>
                <a:latin typeface="Arial"/>
                <a:ea typeface="+mn-ea"/>
                <a:cs typeface="Arial"/>
              </a:rPr>
              <a:t>(Moore, 2016)</a:t>
            </a:r>
            <a:endParaRPr lang="en-US"/>
          </a:p>
        </p:txBody>
      </p:sp>
    </p:spTree>
    <p:extLst>
      <p:ext uri="{BB962C8B-B14F-4D97-AF65-F5344CB8AC3E}">
        <p14:creationId xmlns:p14="http://schemas.microsoft.com/office/powerpoint/2010/main" val="241211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167C5A-A3D7-9388-5A47-40B5EF8BC6A5}"/>
              </a:ext>
            </a:extLst>
          </p:cNvPr>
          <p:cNvSpPr>
            <a:spLocks noGrp="1"/>
          </p:cNvSpPr>
          <p:nvPr>
            <p:ph idx="1"/>
          </p:nvPr>
        </p:nvSpPr>
        <p:spPr>
          <a:xfrm>
            <a:off x="777239" y="778565"/>
            <a:ext cx="6168331" cy="5398397"/>
          </a:xfrm>
        </p:spPr>
        <p:txBody>
          <a:bodyPr vert="horz" lIns="91440" tIns="45720" rIns="91440" bIns="45720" rtlCol="0" anchor="t">
            <a:normAutofit/>
          </a:bodyPr>
          <a:lstStyle/>
          <a:p>
            <a:pPr marL="0" indent="0">
              <a:buNone/>
            </a:pPr>
            <a:r>
              <a:rPr lang="en-US" sz="1800">
                <a:latin typeface="Arial"/>
                <a:cs typeface="Calibri"/>
              </a:rPr>
              <a:t>2) </a:t>
            </a:r>
            <a:r>
              <a:rPr lang="en-US" sz="1800" err="1">
                <a:latin typeface="Arial"/>
                <a:cs typeface="Calibri"/>
              </a:rPr>
              <a:t>Desensitisation</a:t>
            </a:r>
            <a:r>
              <a:rPr lang="en-US" sz="1800">
                <a:latin typeface="Arial"/>
                <a:cs typeface="Calibri"/>
              </a:rPr>
              <a:t> Theory – refers to the process by which an individual becomes less impacted by violence and aggression displayed in media, this is due to increased exposure.</a:t>
            </a:r>
          </a:p>
          <a:p>
            <a:pPr marL="0" indent="0">
              <a:buNone/>
            </a:pPr>
            <a:r>
              <a:rPr lang="en-US" sz="1800">
                <a:latin typeface="Arial"/>
                <a:cs typeface="Calibri"/>
              </a:rPr>
              <a:t>A study conducted by Krahé (2011) found that several of their findings supported their theory that weakening fear and anxiety in response to media violence through repeated exposure ultimately encourages the likelihood of proactive aggressive </a:t>
            </a:r>
            <a:r>
              <a:rPr lang="en-US" sz="1800" err="1">
                <a:latin typeface="Arial"/>
                <a:cs typeface="Calibri"/>
              </a:rPr>
              <a:t>behaviours</a:t>
            </a:r>
            <a:r>
              <a:rPr lang="en-US" sz="1800">
                <a:latin typeface="Arial"/>
                <a:cs typeface="Calibri"/>
              </a:rPr>
              <a:t>. </a:t>
            </a:r>
          </a:p>
          <a:p>
            <a:pPr marL="0" indent="0">
              <a:buNone/>
            </a:pPr>
            <a:r>
              <a:rPr lang="en-US" sz="1800">
                <a:latin typeface="Arial"/>
                <a:cs typeface="Calibri"/>
              </a:rPr>
              <a:t>3) Cultivation Theory (Gerbner, 1969) - posits that repeated exposure to media over an extended period of time can have an influence on an individual's perceptions of social reality. This theory primarily refers to media exposure in the form of television. </a:t>
            </a:r>
          </a:p>
          <a:p>
            <a:pPr marL="0" indent="0">
              <a:buNone/>
            </a:pPr>
            <a:r>
              <a:rPr lang="en-US" sz="1800">
                <a:latin typeface="Arial"/>
                <a:cs typeface="Calibri"/>
              </a:rPr>
              <a:t>However, a criticism of this theory is that it does not consider the personal experiences of the individuals, for instance there could be other contributory factors to a viewer's perceptions. </a:t>
            </a:r>
          </a:p>
        </p:txBody>
      </p:sp>
      <p:pic>
        <p:nvPicPr>
          <p:cNvPr id="5" name="Picture 4" descr="desensitization – Baron News">
            <a:extLst>
              <a:ext uri="{FF2B5EF4-FFF2-40B4-BE49-F238E27FC236}">
                <a16:creationId xmlns:a16="http://schemas.microsoft.com/office/drawing/2014/main" id="{408275DE-ACAD-20A8-62CC-BC103B1567C4}"/>
              </a:ext>
            </a:extLst>
          </p:cNvPr>
          <p:cNvPicPr>
            <a:picLocks noChangeAspect="1"/>
          </p:cNvPicPr>
          <p:nvPr/>
        </p:nvPicPr>
        <p:blipFill rotWithShape="1">
          <a:blip r:embed="rId2"/>
          <a:srcRect r="43249" b="-2"/>
          <a:stretch/>
        </p:blipFill>
        <p:spPr>
          <a:xfrm>
            <a:off x="7181865" y="262975"/>
            <a:ext cx="3486122" cy="3486122"/>
          </a:xfrm>
          <a:custGeom>
            <a:avLst/>
            <a:gdLst/>
            <a:ahLst/>
            <a:cxnLst/>
            <a:rect l="l" t="t" r="r" b="b"/>
            <a:pathLst>
              <a:path w="3111160" h="3111160">
                <a:moveTo>
                  <a:pt x="1555580" y="0"/>
                </a:moveTo>
                <a:cubicBezTo>
                  <a:pt x="2414703" y="0"/>
                  <a:pt x="3111160" y="696457"/>
                  <a:pt x="3111160" y="1555580"/>
                </a:cubicBezTo>
                <a:cubicBezTo>
                  <a:pt x="3111160" y="2414703"/>
                  <a:pt x="2414703" y="3111160"/>
                  <a:pt x="1555580" y="3111160"/>
                </a:cubicBezTo>
                <a:cubicBezTo>
                  <a:pt x="696457" y="3111160"/>
                  <a:pt x="0" y="2414703"/>
                  <a:pt x="0" y="1555580"/>
                </a:cubicBezTo>
                <a:cubicBezTo>
                  <a:pt x="0" y="696457"/>
                  <a:pt x="696457" y="0"/>
                  <a:pt x="1555580" y="0"/>
                </a:cubicBezTo>
                <a:close/>
              </a:path>
            </a:pathLst>
          </a:custGeom>
        </p:spPr>
      </p:pic>
      <p:pic>
        <p:nvPicPr>
          <p:cNvPr id="4" name="Picture 3" descr="Cultivation Theory by Carl Jones on Prezi">
            <a:extLst>
              <a:ext uri="{FF2B5EF4-FFF2-40B4-BE49-F238E27FC236}">
                <a16:creationId xmlns:a16="http://schemas.microsoft.com/office/drawing/2014/main" id="{9EEA6A7B-E336-143A-9342-37CD468724DE}"/>
              </a:ext>
            </a:extLst>
          </p:cNvPr>
          <p:cNvPicPr>
            <a:picLocks noChangeAspect="1"/>
          </p:cNvPicPr>
          <p:nvPr/>
        </p:nvPicPr>
        <p:blipFill rotWithShape="1">
          <a:blip r:embed="rId3"/>
          <a:srcRect l="15425" r="20492" b="2"/>
          <a:stretch/>
        </p:blipFill>
        <p:spPr>
          <a:xfrm>
            <a:off x="9148852" y="3591888"/>
            <a:ext cx="3043153" cy="3277159"/>
          </a:xfrm>
          <a:custGeom>
            <a:avLst/>
            <a:gdLst/>
            <a:ahLst/>
            <a:cxnLst/>
            <a:rect l="l" t="t" r="r" b="b"/>
            <a:pathLst>
              <a:path w="3043153" h="2967943">
                <a:moveTo>
                  <a:pt x="1773859" y="0"/>
                </a:moveTo>
                <a:cubicBezTo>
                  <a:pt x="2263696" y="0"/>
                  <a:pt x="2707161" y="198546"/>
                  <a:pt x="3028166" y="519551"/>
                </a:cubicBezTo>
                <a:lnTo>
                  <a:pt x="3043153" y="536041"/>
                </a:lnTo>
                <a:lnTo>
                  <a:pt x="3043153" y="2967943"/>
                </a:lnTo>
                <a:lnTo>
                  <a:pt x="464817" y="2967943"/>
                </a:lnTo>
                <a:lnTo>
                  <a:pt x="405063" y="2902197"/>
                </a:lnTo>
                <a:cubicBezTo>
                  <a:pt x="152012" y="2595570"/>
                  <a:pt x="0" y="2202466"/>
                  <a:pt x="0" y="1773859"/>
                </a:cubicBezTo>
                <a:cubicBezTo>
                  <a:pt x="0" y="794184"/>
                  <a:pt x="794184" y="0"/>
                  <a:pt x="1773859" y="0"/>
                </a:cubicBezTo>
                <a:close/>
              </a:path>
            </a:pathLst>
          </a:custGeom>
        </p:spPr>
      </p:pic>
      <p:sp>
        <p:nvSpPr>
          <p:cNvPr id="6" name="TextBox 5">
            <a:extLst>
              <a:ext uri="{FF2B5EF4-FFF2-40B4-BE49-F238E27FC236}">
                <a16:creationId xmlns:a16="http://schemas.microsoft.com/office/drawing/2014/main" id="{CA3B8322-63F0-F880-E1CE-67D1D7C19DA5}"/>
              </a:ext>
            </a:extLst>
          </p:cNvPr>
          <p:cNvSpPr txBox="1"/>
          <p:nvPr/>
        </p:nvSpPr>
        <p:spPr>
          <a:xfrm>
            <a:off x="9861508" y="221293"/>
            <a:ext cx="139726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latin typeface="Arial"/>
                <a:cs typeface="Calibri"/>
              </a:rPr>
              <a:t>(Hoang, 2019)</a:t>
            </a:r>
            <a:endParaRPr lang="en-US" sz="1400">
              <a:latin typeface="Arial"/>
              <a:cs typeface="Arial"/>
            </a:endParaRPr>
          </a:p>
        </p:txBody>
      </p:sp>
      <p:sp>
        <p:nvSpPr>
          <p:cNvPr id="7" name="TextBox 6">
            <a:extLst>
              <a:ext uri="{FF2B5EF4-FFF2-40B4-BE49-F238E27FC236}">
                <a16:creationId xmlns:a16="http://schemas.microsoft.com/office/drawing/2014/main" id="{60BBB331-A201-1920-B699-B875523878CA}"/>
              </a:ext>
            </a:extLst>
          </p:cNvPr>
          <p:cNvSpPr txBox="1"/>
          <p:nvPr/>
        </p:nvSpPr>
        <p:spPr>
          <a:xfrm>
            <a:off x="7842642" y="6544740"/>
            <a:ext cx="157123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Arial"/>
                <a:cs typeface="Calibri"/>
              </a:rPr>
              <a:t>(Jones, 2012)</a:t>
            </a:r>
            <a:endParaRPr lang="en-US" sz="1600">
              <a:latin typeface="Arial"/>
              <a:cs typeface="Arial"/>
            </a:endParaRPr>
          </a:p>
        </p:txBody>
      </p:sp>
    </p:spTree>
    <p:extLst>
      <p:ext uri="{BB962C8B-B14F-4D97-AF65-F5344CB8AC3E}">
        <p14:creationId xmlns:p14="http://schemas.microsoft.com/office/powerpoint/2010/main" val="230808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66220E63-99E1-482A-A0A6-B47EB4BF879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1"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8618EE54-271A-4FE8-B6B3-D0FCF55A7A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5"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9" name="Freeform: Shape 18">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2E31424D-A1A7-2BAA-DBFF-57E0E35C8FB7}"/>
              </a:ext>
            </a:extLst>
          </p:cNvPr>
          <p:cNvSpPr>
            <a:spLocks noGrp="1"/>
          </p:cNvSpPr>
          <p:nvPr>
            <p:ph type="title"/>
          </p:nvPr>
        </p:nvSpPr>
        <p:spPr>
          <a:xfrm>
            <a:off x="1014984" y="891712"/>
            <a:ext cx="5309616" cy="5160789"/>
          </a:xfrm>
        </p:spPr>
        <p:txBody>
          <a:bodyPr anchor="ctr">
            <a:normAutofit/>
          </a:bodyPr>
          <a:lstStyle/>
          <a:p>
            <a:r>
              <a:rPr lang="en-US" sz="4800">
                <a:solidFill>
                  <a:schemeClr val="bg1"/>
                </a:solidFill>
                <a:latin typeface="Arial"/>
                <a:cs typeface="Arial"/>
              </a:rPr>
              <a:t>Supporting Evidence:</a:t>
            </a:r>
          </a:p>
        </p:txBody>
      </p:sp>
      <p:sp>
        <p:nvSpPr>
          <p:cNvPr id="3" name="Content Placeholder 2">
            <a:extLst>
              <a:ext uri="{FF2B5EF4-FFF2-40B4-BE49-F238E27FC236}">
                <a16:creationId xmlns:a16="http://schemas.microsoft.com/office/drawing/2014/main" id="{A609B5BC-41F4-731C-7235-2C3B365D9D33}"/>
              </a:ext>
            </a:extLst>
          </p:cNvPr>
          <p:cNvSpPr>
            <a:spLocks noGrp="1"/>
          </p:cNvSpPr>
          <p:nvPr>
            <p:ph idx="1"/>
          </p:nvPr>
        </p:nvSpPr>
        <p:spPr>
          <a:xfrm>
            <a:off x="4844129" y="891713"/>
            <a:ext cx="6153055" cy="5160790"/>
          </a:xfrm>
        </p:spPr>
        <p:txBody>
          <a:bodyPr vert="horz" lIns="91440" tIns="45720" rIns="91440" bIns="45720" rtlCol="0" anchor="ctr">
            <a:normAutofit/>
          </a:bodyPr>
          <a:lstStyle/>
          <a:p>
            <a:pPr marL="285750" indent="-285750"/>
            <a:r>
              <a:rPr lang="en-US" sz="1600">
                <a:solidFill>
                  <a:schemeClr val="bg1"/>
                </a:solidFill>
                <a:latin typeface="Arial"/>
                <a:ea typeface="Calibri"/>
                <a:cs typeface="Calibri"/>
              </a:rPr>
              <a:t>Bushman &amp; Huesmann (2006) - conducted a meta-analysis on the short term and long-term effects of violent media on aggression in children and adults. They found that the short-term effects of violent media were greater for adults than for children, whereas the long-term effects were greater for children than for adults. </a:t>
            </a:r>
          </a:p>
          <a:p>
            <a:pPr marL="285750" indent="-285750"/>
            <a:r>
              <a:rPr lang="en-US" sz="1600">
                <a:solidFill>
                  <a:schemeClr val="bg1"/>
                </a:solidFill>
                <a:latin typeface="Arial"/>
                <a:ea typeface="+mn-lt"/>
                <a:cs typeface="+mn-lt"/>
              </a:rPr>
              <a:t>Deshpande et al (2011) - conducted a multi-method study to explore the </a:t>
            </a:r>
            <a:r>
              <a:rPr lang="en-US" sz="1600" err="1">
                <a:solidFill>
                  <a:schemeClr val="bg1"/>
                </a:solidFill>
                <a:latin typeface="Arial"/>
                <a:ea typeface="+mn-lt"/>
                <a:cs typeface="+mn-lt"/>
              </a:rPr>
              <a:t>fronto</a:t>
            </a:r>
            <a:r>
              <a:rPr lang="en-US" sz="1600">
                <a:solidFill>
                  <a:schemeClr val="bg1"/>
                </a:solidFill>
                <a:latin typeface="Arial"/>
                <a:ea typeface="+mn-lt"/>
                <a:cs typeface="+mn-lt"/>
              </a:rPr>
              <a:t>-parietal regulation of media violence exposure in adolescents. Their findings supported the </a:t>
            </a:r>
            <a:r>
              <a:rPr lang="en-US" sz="1600" err="1">
                <a:solidFill>
                  <a:schemeClr val="bg1"/>
                </a:solidFill>
                <a:latin typeface="Arial"/>
                <a:ea typeface="+mn-lt"/>
                <a:cs typeface="+mn-lt"/>
              </a:rPr>
              <a:t>desensitisation</a:t>
            </a:r>
            <a:r>
              <a:rPr lang="en-US" sz="1600">
                <a:solidFill>
                  <a:schemeClr val="bg1"/>
                </a:solidFill>
                <a:latin typeface="Arial"/>
                <a:ea typeface="+mn-lt"/>
                <a:cs typeface="+mn-lt"/>
              </a:rPr>
              <a:t> theory as they established that aggressive media activates an emotion-attention network which has the ability to weaken emotional responses through reduced attention with repeated aggressive media exposure. </a:t>
            </a:r>
            <a:endParaRPr lang="en-US" sz="1600">
              <a:solidFill>
                <a:schemeClr val="bg1"/>
              </a:solidFill>
              <a:latin typeface="Arial"/>
              <a:ea typeface="Calibri"/>
              <a:cs typeface="Calibri"/>
            </a:endParaRPr>
          </a:p>
        </p:txBody>
      </p:sp>
    </p:spTree>
    <p:extLst>
      <p:ext uri="{BB962C8B-B14F-4D97-AF65-F5344CB8AC3E}">
        <p14:creationId xmlns:p14="http://schemas.microsoft.com/office/powerpoint/2010/main" val="575448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66220E63-99E1-482A-A0A6-B47EB4BF879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1"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8618EE54-271A-4FE8-B6B3-D0FCF55A7A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5"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9" name="Freeform: Shape 18">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2E31424D-A1A7-2BAA-DBFF-57E0E35C8FB7}"/>
              </a:ext>
            </a:extLst>
          </p:cNvPr>
          <p:cNvSpPr>
            <a:spLocks noGrp="1"/>
          </p:cNvSpPr>
          <p:nvPr>
            <p:ph type="title"/>
          </p:nvPr>
        </p:nvSpPr>
        <p:spPr>
          <a:xfrm>
            <a:off x="1014984" y="891712"/>
            <a:ext cx="5309616" cy="5160789"/>
          </a:xfrm>
        </p:spPr>
        <p:txBody>
          <a:bodyPr anchor="ctr">
            <a:normAutofit/>
          </a:bodyPr>
          <a:lstStyle/>
          <a:p>
            <a:r>
              <a:rPr lang="en-US" sz="4800">
                <a:solidFill>
                  <a:schemeClr val="bg1"/>
                </a:solidFill>
                <a:latin typeface="Arial"/>
                <a:cs typeface="Arial"/>
              </a:rPr>
              <a:t>Supporting Evidence:</a:t>
            </a:r>
          </a:p>
        </p:txBody>
      </p:sp>
      <p:sp>
        <p:nvSpPr>
          <p:cNvPr id="3" name="Content Placeholder 2">
            <a:extLst>
              <a:ext uri="{FF2B5EF4-FFF2-40B4-BE49-F238E27FC236}">
                <a16:creationId xmlns:a16="http://schemas.microsoft.com/office/drawing/2014/main" id="{A609B5BC-41F4-731C-7235-2C3B365D9D33}"/>
              </a:ext>
            </a:extLst>
          </p:cNvPr>
          <p:cNvSpPr>
            <a:spLocks noGrp="1"/>
          </p:cNvSpPr>
          <p:nvPr>
            <p:ph idx="1"/>
          </p:nvPr>
        </p:nvSpPr>
        <p:spPr>
          <a:xfrm>
            <a:off x="4844129" y="891713"/>
            <a:ext cx="6153055" cy="5160790"/>
          </a:xfrm>
        </p:spPr>
        <p:txBody>
          <a:bodyPr vert="horz" lIns="91440" tIns="45720" rIns="91440" bIns="45720" rtlCol="0" anchor="ctr">
            <a:normAutofit/>
          </a:bodyPr>
          <a:lstStyle/>
          <a:p>
            <a:pPr marL="285750" indent="-285750"/>
            <a:endParaRPr lang="en-US" sz="1600">
              <a:solidFill>
                <a:schemeClr val="bg1"/>
              </a:solidFill>
              <a:latin typeface="Arial"/>
              <a:ea typeface="Calibri"/>
              <a:cs typeface="Calibri"/>
            </a:endParaRPr>
          </a:p>
          <a:p>
            <a:pPr marL="285750" indent="-285750">
              <a:buClr>
                <a:srgbClr val="B1005E"/>
              </a:buClr>
            </a:pPr>
            <a:r>
              <a:rPr lang="en-US" sz="1600">
                <a:solidFill>
                  <a:schemeClr val="bg1"/>
                </a:solidFill>
                <a:latin typeface="Arial"/>
                <a:ea typeface="Calibri"/>
                <a:cs typeface="Calibri"/>
              </a:rPr>
              <a:t>Huesmann &amp; Taylor (2006) - conducted research on various types of media and found that the relationship between media violence and real-world violence and aggression is impacted by the nature of the media content, along with the social influences on and characteristics of the individual being exposed to the content. They found that video games may produce an increase in aggression and violence in the short term. </a:t>
            </a:r>
          </a:p>
          <a:p>
            <a:pPr marL="285750" indent="-285750">
              <a:buClr>
                <a:srgbClr val="B1005E"/>
              </a:buClr>
            </a:pPr>
            <a:r>
              <a:rPr lang="en-US" sz="1600">
                <a:solidFill>
                  <a:schemeClr val="bg1"/>
                </a:solidFill>
                <a:latin typeface="Arial"/>
                <a:ea typeface="Calibri"/>
                <a:cs typeface="Calibri"/>
              </a:rPr>
              <a:t>Coyne &amp; Padilla-Walker (2015) - explored the longitudinal effects of music on aggression, and prosocial </a:t>
            </a:r>
            <a:r>
              <a:rPr lang="en-US" sz="1600" err="1">
                <a:solidFill>
                  <a:schemeClr val="bg1"/>
                </a:solidFill>
                <a:latin typeface="Arial"/>
                <a:ea typeface="Calibri"/>
                <a:cs typeface="Calibri"/>
              </a:rPr>
              <a:t>behaviour</a:t>
            </a:r>
            <a:r>
              <a:rPr lang="en-US" sz="1600">
                <a:solidFill>
                  <a:schemeClr val="bg1"/>
                </a:solidFill>
                <a:latin typeface="Arial"/>
                <a:ea typeface="Calibri"/>
                <a:cs typeface="Calibri"/>
              </a:rPr>
              <a:t> during adolescence. Their results revealed that listening to aggression in music was correlated with increased aggression and decreased prosocial </a:t>
            </a:r>
            <a:r>
              <a:rPr lang="en-US" sz="1600" err="1">
                <a:solidFill>
                  <a:schemeClr val="bg1"/>
                </a:solidFill>
                <a:latin typeface="Arial"/>
                <a:ea typeface="Calibri"/>
                <a:cs typeface="Calibri"/>
              </a:rPr>
              <a:t>behaviour</a:t>
            </a:r>
            <a:r>
              <a:rPr lang="en-US" sz="1600">
                <a:solidFill>
                  <a:schemeClr val="bg1"/>
                </a:solidFill>
                <a:latin typeface="Arial"/>
                <a:ea typeface="Calibri"/>
                <a:cs typeface="Calibri"/>
              </a:rPr>
              <a:t> over one year. Listening to prosocial </a:t>
            </a:r>
            <a:r>
              <a:rPr lang="en-US" sz="1600" err="1">
                <a:solidFill>
                  <a:schemeClr val="bg1"/>
                </a:solidFill>
                <a:latin typeface="Arial"/>
                <a:ea typeface="Calibri"/>
                <a:cs typeface="Calibri"/>
              </a:rPr>
              <a:t>behaviour</a:t>
            </a:r>
            <a:r>
              <a:rPr lang="en-US" sz="1600">
                <a:solidFill>
                  <a:schemeClr val="bg1"/>
                </a:solidFill>
                <a:latin typeface="Arial"/>
                <a:ea typeface="Calibri"/>
                <a:cs typeface="Calibri"/>
              </a:rPr>
              <a:t> in music was not related to any </a:t>
            </a:r>
            <a:r>
              <a:rPr lang="en-US" sz="1600" err="1">
                <a:solidFill>
                  <a:schemeClr val="bg1"/>
                </a:solidFill>
                <a:latin typeface="Arial"/>
                <a:ea typeface="Calibri"/>
                <a:cs typeface="Calibri"/>
              </a:rPr>
              <a:t>behavioural</a:t>
            </a:r>
            <a:r>
              <a:rPr lang="en-US" sz="1600">
                <a:solidFill>
                  <a:schemeClr val="bg1"/>
                </a:solidFill>
                <a:latin typeface="Arial"/>
                <a:ea typeface="Calibri"/>
                <a:cs typeface="Calibri"/>
              </a:rPr>
              <a:t> outcome longitudinally. </a:t>
            </a:r>
          </a:p>
          <a:p>
            <a:pPr marL="0" indent="0">
              <a:buClr>
                <a:srgbClr val="B1005E"/>
              </a:buClr>
              <a:buNone/>
            </a:pPr>
            <a:endParaRPr lang="en-US" sz="1600">
              <a:solidFill>
                <a:schemeClr val="bg1"/>
              </a:solidFill>
              <a:latin typeface="Arial"/>
              <a:ea typeface="+mn-lt"/>
              <a:cs typeface="+mn-lt"/>
            </a:endParaRPr>
          </a:p>
        </p:txBody>
      </p:sp>
    </p:spTree>
    <p:extLst>
      <p:ext uri="{BB962C8B-B14F-4D97-AF65-F5344CB8AC3E}">
        <p14:creationId xmlns:p14="http://schemas.microsoft.com/office/powerpoint/2010/main" val="3070918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66220E63-99E1-482A-A0A6-B47EB4BF879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1"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8618EE54-271A-4FE8-B6B3-D0FCF55A7A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5"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9" name="Freeform: Shape 18">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5AEA379-BCF5-A3BC-E677-5C4A62793BDD}"/>
              </a:ext>
            </a:extLst>
          </p:cNvPr>
          <p:cNvSpPr>
            <a:spLocks noGrp="1"/>
          </p:cNvSpPr>
          <p:nvPr>
            <p:ph type="title"/>
          </p:nvPr>
        </p:nvSpPr>
        <p:spPr>
          <a:xfrm>
            <a:off x="1014984" y="891712"/>
            <a:ext cx="5309616" cy="5160789"/>
          </a:xfrm>
        </p:spPr>
        <p:txBody>
          <a:bodyPr anchor="ctr">
            <a:normAutofit/>
          </a:bodyPr>
          <a:lstStyle/>
          <a:p>
            <a:r>
              <a:rPr lang="en-US" sz="4800">
                <a:solidFill>
                  <a:schemeClr val="bg1"/>
                </a:solidFill>
                <a:latin typeface="Arial"/>
                <a:cs typeface="Arial"/>
              </a:rPr>
              <a:t>Further Studies: </a:t>
            </a:r>
          </a:p>
        </p:txBody>
      </p:sp>
      <p:sp>
        <p:nvSpPr>
          <p:cNvPr id="3" name="Content Placeholder 2">
            <a:extLst>
              <a:ext uri="{FF2B5EF4-FFF2-40B4-BE49-F238E27FC236}">
                <a16:creationId xmlns:a16="http://schemas.microsoft.com/office/drawing/2014/main" id="{83A6AC86-BF4E-6503-DB6E-0FCA81B47C53}"/>
              </a:ext>
            </a:extLst>
          </p:cNvPr>
          <p:cNvSpPr>
            <a:spLocks noGrp="1"/>
          </p:cNvSpPr>
          <p:nvPr>
            <p:ph idx="1"/>
          </p:nvPr>
        </p:nvSpPr>
        <p:spPr>
          <a:xfrm>
            <a:off x="5363172" y="891713"/>
            <a:ext cx="5634012" cy="5160790"/>
          </a:xfrm>
        </p:spPr>
        <p:txBody>
          <a:bodyPr vert="horz" lIns="91440" tIns="45720" rIns="91440" bIns="45720" rtlCol="0" anchor="ctr">
            <a:noAutofit/>
          </a:bodyPr>
          <a:lstStyle/>
          <a:p>
            <a:pPr marL="285750" indent="-285750"/>
            <a:r>
              <a:rPr lang="en-US" sz="1400">
                <a:solidFill>
                  <a:schemeClr val="bg1"/>
                </a:solidFill>
                <a:latin typeface="Arial"/>
                <a:ea typeface="Calibri"/>
                <a:cs typeface="Calibri"/>
              </a:rPr>
              <a:t>Mitrofan et al (2014) – conducted a study on aggression in children attending CAMHS with </a:t>
            </a:r>
            <a:r>
              <a:rPr lang="en-US" sz="1400" err="1">
                <a:solidFill>
                  <a:schemeClr val="bg1"/>
                </a:solidFill>
                <a:latin typeface="Arial"/>
                <a:ea typeface="Calibri"/>
                <a:cs typeface="Calibri"/>
              </a:rPr>
              <a:t>behavioural</a:t>
            </a:r>
            <a:r>
              <a:rPr lang="en-US" sz="1400">
                <a:solidFill>
                  <a:schemeClr val="bg1"/>
                </a:solidFill>
                <a:latin typeface="Arial"/>
                <a:ea typeface="Calibri"/>
                <a:cs typeface="Calibri"/>
              </a:rPr>
              <a:t> or emotional difficulties. The main source of violence and aggression viewed by the children was reported to be video games and television. The results of this study demonstrated that the children did not think that viewing aggression around them, either in the real world or in media, influences their own actions but believed it impacted others. This study also included carers as participants, and they attributed aggression to a combination of internal and external factors. The carers concluded that seeing aggression/violence in real life has more of an influence than television or video games. </a:t>
            </a:r>
          </a:p>
          <a:p>
            <a:pPr>
              <a:buClr>
                <a:srgbClr val="B1005E"/>
              </a:buClr>
            </a:pPr>
            <a:r>
              <a:rPr lang="en-US" sz="1400">
                <a:solidFill>
                  <a:schemeClr val="bg1"/>
                </a:solidFill>
                <a:latin typeface="Arial"/>
                <a:ea typeface="Calibri"/>
                <a:cs typeface="Calibri"/>
              </a:rPr>
              <a:t>Przybylski &amp; Weinstein (2019) - conducted a study on the relationship between violent video game engagement and aggressive </a:t>
            </a:r>
            <a:r>
              <a:rPr lang="en-US" sz="1400" err="1">
                <a:solidFill>
                  <a:schemeClr val="bg1"/>
                </a:solidFill>
                <a:latin typeface="Arial"/>
                <a:ea typeface="Calibri"/>
                <a:cs typeface="Calibri"/>
              </a:rPr>
              <a:t>behaviour</a:t>
            </a:r>
            <a:r>
              <a:rPr lang="en-US" sz="1400">
                <a:solidFill>
                  <a:schemeClr val="bg1"/>
                </a:solidFill>
                <a:latin typeface="Arial"/>
                <a:ea typeface="Calibri"/>
                <a:cs typeface="Calibri"/>
              </a:rPr>
              <a:t> in adolescents. They interviewed 1004 British adolescents aged 14 and 15 years old, along with an equal number of their carers. The hypothesis of this study stated that recent video game engagement is positively and linearly related to carer assessments of aggression. The results did not support this hypothesis. The researchers conducted further analyses and found that these results extended across multiple areas of violent video game exposure, including when the focus of the research was on another </a:t>
            </a:r>
            <a:r>
              <a:rPr lang="en-US" sz="1400" err="1">
                <a:solidFill>
                  <a:schemeClr val="bg1"/>
                </a:solidFill>
                <a:latin typeface="Arial"/>
                <a:ea typeface="Calibri"/>
                <a:cs typeface="Calibri"/>
              </a:rPr>
              <a:t>behaviour</a:t>
            </a:r>
            <a:r>
              <a:rPr lang="en-US" sz="1400">
                <a:solidFill>
                  <a:schemeClr val="bg1"/>
                </a:solidFill>
                <a:latin typeface="Arial"/>
                <a:ea typeface="Calibri"/>
                <a:cs typeface="Calibri"/>
              </a:rPr>
              <a:t>, for instance, prosocial </a:t>
            </a:r>
            <a:r>
              <a:rPr lang="en-US" sz="1400" err="1">
                <a:solidFill>
                  <a:schemeClr val="bg1"/>
                </a:solidFill>
                <a:latin typeface="Arial"/>
                <a:ea typeface="Calibri"/>
                <a:cs typeface="Calibri"/>
              </a:rPr>
              <a:t>behaviour</a:t>
            </a:r>
            <a:r>
              <a:rPr lang="en-US" sz="1400">
                <a:solidFill>
                  <a:schemeClr val="bg1"/>
                </a:solidFill>
                <a:latin typeface="Arial"/>
                <a:ea typeface="Calibri"/>
                <a:cs typeface="Calibri"/>
              </a:rPr>
              <a:t>. </a:t>
            </a:r>
          </a:p>
        </p:txBody>
      </p:sp>
    </p:spTree>
    <p:extLst>
      <p:ext uri="{BB962C8B-B14F-4D97-AF65-F5344CB8AC3E}">
        <p14:creationId xmlns:p14="http://schemas.microsoft.com/office/powerpoint/2010/main" val="1006880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442AE84-C914-4F51-D9C9-70A8DA96BAD4}"/>
              </a:ext>
            </a:extLst>
          </p:cNvPr>
          <p:cNvSpPr>
            <a:spLocks noGrp="1"/>
          </p:cNvSpPr>
          <p:nvPr>
            <p:ph type="title"/>
          </p:nvPr>
        </p:nvSpPr>
        <p:spPr>
          <a:xfrm>
            <a:off x="838200" y="365125"/>
            <a:ext cx="5393361" cy="1325563"/>
          </a:xfrm>
        </p:spPr>
        <p:txBody>
          <a:bodyPr>
            <a:normAutofit/>
          </a:bodyPr>
          <a:lstStyle/>
          <a:p>
            <a:r>
              <a:rPr lang="en-US" u="sng">
                <a:latin typeface="Arial"/>
                <a:cs typeface="Arial"/>
              </a:rPr>
              <a:t>Conclusion:</a:t>
            </a:r>
          </a:p>
        </p:txBody>
      </p:sp>
      <p:sp>
        <p:nvSpPr>
          <p:cNvPr id="22" name="Freeform: Shape 2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7846332-A2B4-314A-F3C1-D6193663011C}"/>
              </a:ext>
            </a:extLst>
          </p:cNvPr>
          <p:cNvSpPr>
            <a:spLocks noGrp="1"/>
          </p:cNvSpPr>
          <p:nvPr>
            <p:ph idx="1"/>
          </p:nvPr>
        </p:nvSpPr>
        <p:spPr>
          <a:xfrm>
            <a:off x="838200" y="1474443"/>
            <a:ext cx="5393361" cy="4561163"/>
          </a:xfrm>
        </p:spPr>
        <p:txBody>
          <a:bodyPr vert="horz" lIns="91440" tIns="45720" rIns="91440" bIns="45720" rtlCol="0" anchor="t">
            <a:normAutofit/>
          </a:bodyPr>
          <a:lstStyle/>
          <a:p>
            <a:r>
              <a:rPr lang="en-US" sz="1800">
                <a:latin typeface="Arial"/>
                <a:cs typeface="Arial"/>
              </a:rPr>
              <a:t>The degree to which the various types of media may influence aggression in an individual can vary.</a:t>
            </a:r>
            <a:endParaRPr lang="en-US"/>
          </a:p>
          <a:p>
            <a:r>
              <a:rPr lang="en-US" sz="1800">
                <a:latin typeface="Arial"/>
                <a:cs typeface="Arial"/>
              </a:rPr>
              <a:t>A potential topic idea for future research could be to study the effect the news has on aggression levels, this could include newspapers, online news articles etc. Future research could study how the content of the news influences aggression levels in people. </a:t>
            </a:r>
          </a:p>
          <a:p>
            <a:r>
              <a:rPr lang="en-US" sz="1800">
                <a:latin typeface="Arial"/>
                <a:cs typeface="Arial"/>
              </a:rPr>
              <a:t>It is important to study the relationship between types of media and aggression levels as this would allow for a further understanding of human </a:t>
            </a:r>
            <a:r>
              <a:rPr lang="en-US" sz="1800" err="1">
                <a:latin typeface="Arial"/>
                <a:cs typeface="Arial"/>
              </a:rPr>
              <a:t>behaviour</a:t>
            </a:r>
            <a:r>
              <a:rPr lang="en-US" sz="1800">
                <a:latin typeface="Arial"/>
                <a:cs typeface="Arial"/>
              </a:rPr>
              <a:t>, whilst providing an opportunity for individuals to be mindful of what they are exposing themselves to.</a:t>
            </a:r>
          </a:p>
          <a:p>
            <a:endParaRPr lang="en-US" sz="1800">
              <a:latin typeface="Arial"/>
              <a:cs typeface="Arial"/>
            </a:endParaRPr>
          </a:p>
        </p:txBody>
      </p:sp>
      <p:sp>
        <p:nvSpPr>
          <p:cNvPr id="24" name="Oval 2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re than Money: Rethinking Media Viability in the Digital Age | The  Communication Initiative Network">
            <a:extLst>
              <a:ext uri="{FF2B5EF4-FFF2-40B4-BE49-F238E27FC236}">
                <a16:creationId xmlns:a16="http://schemas.microsoft.com/office/drawing/2014/main" id="{8E6AD0DF-1C25-5381-E247-792A6A91D8D8}"/>
              </a:ext>
            </a:extLst>
          </p:cNvPr>
          <p:cNvPicPr>
            <a:picLocks noChangeAspect="1"/>
          </p:cNvPicPr>
          <p:nvPr/>
        </p:nvPicPr>
        <p:blipFill>
          <a:blip r:embed="rId2"/>
          <a:stretch>
            <a:fillRect/>
          </a:stretch>
        </p:blipFill>
        <p:spPr>
          <a:xfrm>
            <a:off x="7887184" y="2043591"/>
            <a:ext cx="3781051" cy="2126840"/>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6" name="Freeform: Shape 2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8" name="Straight Connector 2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0" name="Freeform: Shape 2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5" name="TextBox 4">
            <a:extLst>
              <a:ext uri="{FF2B5EF4-FFF2-40B4-BE49-F238E27FC236}">
                <a16:creationId xmlns:a16="http://schemas.microsoft.com/office/drawing/2014/main" id="{04F8936C-09EB-BA77-2C41-9384D489EBD1}"/>
              </a:ext>
            </a:extLst>
          </p:cNvPr>
          <p:cNvSpPr txBox="1"/>
          <p:nvPr/>
        </p:nvSpPr>
        <p:spPr>
          <a:xfrm>
            <a:off x="8748661" y="4186368"/>
            <a:ext cx="187667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Arial"/>
                <a:cs typeface="Arial"/>
              </a:rPr>
              <a:t>(</a:t>
            </a:r>
            <a:r>
              <a:rPr lang="en-US" sz="1600" err="1">
                <a:latin typeface="Arial"/>
                <a:cs typeface="Arial"/>
              </a:rPr>
              <a:t>Deselaers</a:t>
            </a:r>
            <a:r>
              <a:rPr lang="en-US" sz="1600">
                <a:latin typeface="Arial"/>
                <a:cs typeface="Arial"/>
              </a:rPr>
              <a:t>, 2019)</a:t>
            </a:r>
          </a:p>
        </p:txBody>
      </p:sp>
    </p:spTree>
    <p:extLst>
      <p:ext uri="{BB962C8B-B14F-4D97-AF65-F5344CB8AC3E}">
        <p14:creationId xmlns:p14="http://schemas.microsoft.com/office/powerpoint/2010/main" val="2965569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848E62-45F3-F96D-F9AB-97FD2CC8553D}"/>
              </a:ext>
            </a:extLst>
          </p:cNvPr>
          <p:cNvSpPr>
            <a:spLocks noGrp="1"/>
          </p:cNvSpPr>
          <p:nvPr>
            <p:ph type="title"/>
          </p:nvPr>
        </p:nvSpPr>
        <p:spPr>
          <a:xfrm>
            <a:off x="808638" y="386930"/>
            <a:ext cx="9236700" cy="1188950"/>
          </a:xfrm>
        </p:spPr>
        <p:txBody>
          <a:bodyPr anchor="b">
            <a:normAutofit/>
          </a:bodyPr>
          <a:lstStyle/>
          <a:p>
            <a:r>
              <a:rPr lang="en-US" sz="5400">
                <a:latin typeface="Arial"/>
                <a:cs typeface="Arial"/>
              </a:rPr>
              <a:t>Reference List:</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816E47-F4CC-92F5-BE62-12BD914EECB6}"/>
              </a:ext>
            </a:extLst>
          </p:cNvPr>
          <p:cNvSpPr>
            <a:spLocks noGrp="1"/>
          </p:cNvSpPr>
          <p:nvPr>
            <p:ph idx="1"/>
          </p:nvPr>
        </p:nvSpPr>
        <p:spPr>
          <a:xfrm>
            <a:off x="804703" y="2389683"/>
            <a:ext cx="10132625" cy="3645357"/>
          </a:xfrm>
        </p:spPr>
        <p:txBody>
          <a:bodyPr vert="horz" lIns="91440" tIns="45720" rIns="91440" bIns="45720" rtlCol="0" anchor="ctr">
            <a:noAutofit/>
          </a:bodyPr>
          <a:lstStyle/>
          <a:p>
            <a:pPr marL="0" indent="-457200">
              <a:lnSpc>
                <a:spcPct val="200000"/>
              </a:lnSpc>
              <a:buNone/>
            </a:pPr>
            <a:r>
              <a:rPr lang="en-US" sz="900">
                <a:latin typeface="Arial"/>
                <a:cs typeface="Arial"/>
              </a:rPr>
              <a:t>Arif. H., Gupta. V., </a:t>
            </a:r>
            <a:r>
              <a:rPr lang="en-US" sz="900" err="1">
                <a:latin typeface="Arial"/>
                <a:cs typeface="Arial"/>
              </a:rPr>
              <a:t>Soreff</a:t>
            </a:r>
            <a:r>
              <a:rPr lang="en-US" sz="900">
                <a:latin typeface="Arial"/>
                <a:cs typeface="Arial"/>
              </a:rPr>
              <a:t>. S. M. &amp; Wadhwa. R. (2023) Aggression. </a:t>
            </a:r>
            <a:r>
              <a:rPr lang="en-US" sz="900" err="1">
                <a:latin typeface="Arial"/>
                <a:cs typeface="Arial"/>
              </a:rPr>
              <a:t>StatPearls</a:t>
            </a:r>
            <a:r>
              <a:rPr lang="en-US" sz="900">
                <a:latin typeface="Arial"/>
                <a:cs typeface="Arial"/>
              </a:rPr>
              <a:t>. </a:t>
            </a:r>
            <a:r>
              <a:rPr lang="en-US" sz="900">
                <a:latin typeface="Arial"/>
                <a:cs typeface="Arial"/>
                <a:hlinkClick r:id="rId2"/>
              </a:rPr>
              <a:t>https://www.ncbi.nlm.nih.gov/books/NBK448073/#:~:text=Aggression%20is%20any%20behavior%2C%20including,or%20kill%20someone%20or%20something</a:t>
            </a:r>
            <a:r>
              <a:rPr lang="en-US" sz="900">
                <a:latin typeface="Arial"/>
                <a:cs typeface="Arial"/>
              </a:rPr>
              <a:t> </a:t>
            </a:r>
          </a:p>
          <a:p>
            <a:pPr marL="0" indent="-457200">
              <a:lnSpc>
                <a:spcPct val="200000"/>
              </a:lnSpc>
              <a:buNone/>
            </a:pPr>
            <a:r>
              <a:rPr lang="en-US" sz="900" err="1">
                <a:latin typeface="Arial"/>
                <a:cs typeface="Arial"/>
              </a:rPr>
              <a:t>Behavioural</a:t>
            </a:r>
            <a:r>
              <a:rPr lang="en-US" sz="900">
                <a:latin typeface="Arial"/>
                <a:cs typeface="Arial"/>
              </a:rPr>
              <a:t> Change Models (N.D.) The Social Cognitive Theory. </a:t>
            </a:r>
            <a:r>
              <a:rPr lang="en-US" sz="900">
                <a:latin typeface="Arial"/>
                <a:cs typeface="Arial"/>
                <a:hlinkClick r:id="rId3"/>
              </a:rPr>
              <a:t>https://sphweb.bumc.bu.edu/otlt/mph-modules/sb/behavioralchangetheories/behavioralchangetheories5.html#:~:text=Social%20Cognitive%20Theory%20(SCT)%20started,person%2C%20environment%2C%20and%20behavior</a:t>
            </a:r>
            <a:r>
              <a:rPr lang="en-US" sz="900">
                <a:latin typeface="Arial"/>
                <a:cs typeface="Arial"/>
              </a:rPr>
              <a:t> </a:t>
            </a:r>
          </a:p>
          <a:p>
            <a:pPr marL="0" indent="-457200">
              <a:lnSpc>
                <a:spcPct val="200000"/>
              </a:lnSpc>
              <a:buNone/>
            </a:pPr>
            <a:r>
              <a:rPr lang="en-US" sz="900">
                <a:latin typeface="Arial"/>
                <a:cs typeface="Arial"/>
              </a:rPr>
              <a:t>Berger. A., Felber. J., Huesmann. L. R., </a:t>
            </a:r>
            <a:r>
              <a:rPr lang="en-US" sz="900" err="1">
                <a:latin typeface="Arial"/>
                <a:cs typeface="Arial"/>
              </a:rPr>
              <a:t>Kirwil</a:t>
            </a:r>
            <a:r>
              <a:rPr lang="en-US" sz="900">
                <a:latin typeface="Arial"/>
                <a:cs typeface="Arial"/>
              </a:rPr>
              <a:t>. L., </a:t>
            </a:r>
            <a:r>
              <a:rPr lang="en-US" sz="900" err="1">
                <a:latin typeface="Arial"/>
                <a:cs typeface="Arial"/>
              </a:rPr>
              <a:t>Krahé</a:t>
            </a:r>
            <a:r>
              <a:rPr lang="en-US" sz="900">
                <a:latin typeface="Arial"/>
                <a:cs typeface="Arial"/>
              </a:rPr>
              <a:t>. B. &amp; Möller. I. (2011). </a:t>
            </a:r>
            <a:r>
              <a:rPr lang="en-US" sz="900" err="1">
                <a:latin typeface="Arial"/>
                <a:cs typeface="Arial"/>
              </a:rPr>
              <a:t>Desensitisation</a:t>
            </a:r>
            <a:r>
              <a:rPr lang="en-US" sz="900">
                <a:latin typeface="Arial"/>
                <a:cs typeface="Arial"/>
              </a:rPr>
              <a:t> to Media Violence: </a:t>
            </a:r>
            <a:r>
              <a:rPr lang="en-US" sz="900" err="1">
                <a:latin typeface="Arial"/>
                <a:cs typeface="Arial"/>
              </a:rPr>
              <a:t>LInks</a:t>
            </a:r>
            <a:r>
              <a:rPr lang="en-US" sz="900">
                <a:latin typeface="Arial"/>
                <a:cs typeface="Arial"/>
              </a:rPr>
              <a:t> with Habitual Media Violence Exposure, Aggressive Cognitions, and Aggressive </a:t>
            </a:r>
            <a:r>
              <a:rPr lang="en-US" sz="900" err="1">
                <a:latin typeface="Arial"/>
                <a:cs typeface="Arial"/>
              </a:rPr>
              <a:t>Behaviour</a:t>
            </a:r>
            <a:r>
              <a:rPr lang="en-US" sz="900">
                <a:latin typeface="Arial"/>
                <a:cs typeface="Arial"/>
              </a:rPr>
              <a:t>. </a:t>
            </a:r>
            <a:r>
              <a:rPr lang="en-US" sz="900" i="1">
                <a:latin typeface="Arial"/>
                <a:cs typeface="Arial"/>
              </a:rPr>
              <a:t>J Pers Soc Psychol, 100(4), 630-646. </a:t>
            </a:r>
            <a:r>
              <a:rPr lang="en-US" sz="900" err="1">
                <a:latin typeface="Arial"/>
                <a:cs typeface="Arial"/>
              </a:rPr>
              <a:t>doi</a:t>
            </a:r>
            <a:r>
              <a:rPr lang="en-US" sz="900">
                <a:latin typeface="Arial"/>
                <a:cs typeface="Arial"/>
              </a:rPr>
              <a:t>: </a:t>
            </a:r>
            <a:r>
              <a:rPr lang="en-US" sz="900">
                <a:latin typeface="Arial"/>
                <a:cs typeface="Arial"/>
                <a:hlinkClick r:id="rId4"/>
              </a:rPr>
              <a:t>10.1037/a0021711</a:t>
            </a:r>
            <a:endParaRPr lang="en-US" sz="900">
              <a:latin typeface="Arial"/>
              <a:cs typeface="Arial"/>
            </a:endParaRPr>
          </a:p>
          <a:p>
            <a:pPr marL="0" indent="-457200">
              <a:lnSpc>
                <a:spcPct val="200000"/>
              </a:lnSpc>
              <a:buNone/>
            </a:pPr>
            <a:r>
              <a:rPr lang="en-US" sz="900">
                <a:latin typeface="Arial"/>
                <a:cs typeface="Arial"/>
              </a:rPr>
              <a:t>Brandt. C. (2018) Aggression neurons identified. </a:t>
            </a:r>
            <a:r>
              <a:rPr lang="en-US" sz="900">
                <a:latin typeface="Arial"/>
                <a:cs typeface="Arial"/>
                <a:hlinkClick r:id="rId5"/>
              </a:rPr>
              <a:t>https://news.ki.se/aggression-neurons-identified</a:t>
            </a:r>
            <a:endParaRPr lang="en-US" sz="900">
              <a:latin typeface="Arial"/>
              <a:cs typeface="Arial"/>
            </a:endParaRPr>
          </a:p>
          <a:p>
            <a:pPr marL="0" indent="-457200">
              <a:lnSpc>
                <a:spcPct val="200000"/>
              </a:lnSpc>
              <a:buNone/>
            </a:pPr>
            <a:r>
              <a:rPr lang="en-US" sz="900">
                <a:latin typeface="Arial"/>
                <a:cs typeface="Arial"/>
              </a:rPr>
              <a:t>Bushman. B. J. &amp; Huesmann. L. R. (2006) Short-term and Long-term Effects of Violent Media on Aggression in Children and Adults. </a:t>
            </a:r>
            <a:r>
              <a:rPr lang="en-US" sz="900" i="1">
                <a:latin typeface="Arial"/>
                <a:cs typeface="Arial"/>
              </a:rPr>
              <a:t>Arch </a:t>
            </a:r>
            <a:r>
              <a:rPr lang="en-US" sz="900" i="1" err="1">
                <a:latin typeface="Arial"/>
                <a:cs typeface="Arial"/>
              </a:rPr>
              <a:t>Pediatr</a:t>
            </a:r>
            <a:r>
              <a:rPr lang="en-US" sz="900" i="1">
                <a:latin typeface="Arial"/>
                <a:cs typeface="Arial"/>
              </a:rPr>
              <a:t> </a:t>
            </a:r>
            <a:r>
              <a:rPr lang="en-US" sz="900" i="1" err="1">
                <a:latin typeface="Arial"/>
                <a:cs typeface="Arial"/>
              </a:rPr>
              <a:t>Adolesc</a:t>
            </a:r>
            <a:r>
              <a:rPr lang="en-US" sz="900" i="1">
                <a:latin typeface="Arial"/>
                <a:cs typeface="Arial"/>
              </a:rPr>
              <a:t> Med, 160(4), 348–352. </a:t>
            </a:r>
            <a:r>
              <a:rPr lang="en-US" sz="900">
                <a:latin typeface="Arial"/>
                <a:cs typeface="Arial"/>
              </a:rPr>
              <a:t>Doi: </a:t>
            </a:r>
            <a:r>
              <a:rPr lang="en-US" sz="900">
                <a:latin typeface="Arial"/>
                <a:cs typeface="Arial"/>
                <a:hlinkClick r:id="rId6"/>
              </a:rPr>
              <a:t>10.1001/archpedi.160.4.348</a:t>
            </a:r>
            <a:endParaRPr lang="en-US" sz="900">
              <a:latin typeface="Arial"/>
              <a:cs typeface="Arial"/>
            </a:endParaRPr>
          </a:p>
          <a:p>
            <a:pPr marL="0" indent="-457200">
              <a:lnSpc>
                <a:spcPct val="200000"/>
              </a:lnSpc>
              <a:buNone/>
            </a:pPr>
            <a:r>
              <a:rPr lang="en-US" sz="900">
                <a:latin typeface="Arial"/>
                <a:cs typeface="Arial"/>
              </a:rPr>
              <a:t>Chandak. S., (2020) INTRODUCTION TO THE STUDY OF MEDIA AND COMMUNICATION. Adamas University. </a:t>
            </a:r>
            <a:r>
              <a:rPr lang="en-US" sz="900">
                <a:latin typeface="Arial"/>
                <a:cs typeface="Arial"/>
                <a:hlinkClick r:id="rId7"/>
              </a:rPr>
              <a:t>https://adamasuniversity.ac.in/introduction-to-the-study-of-media-and-communication/</a:t>
            </a:r>
            <a:endParaRPr lang="en-US" sz="900">
              <a:latin typeface="Arial"/>
              <a:cs typeface="Arial"/>
            </a:endParaRPr>
          </a:p>
        </p:txBody>
      </p:sp>
    </p:spTree>
    <p:extLst>
      <p:ext uri="{BB962C8B-B14F-4D97-AF65-F5344CB8AC3E}">
        <p14:creationId xmlns:p14="http://schemas.microsoft.com/office/powerpoint/2010/main" val="3275627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848E62-45F3-F96D-F9AB-97FD2CC8553D}"/>
              </a:ext>
            </a:extLst>
          </p:cNvPr>
          <p:cNvSpPr>
            <a:spLocks noGrp="1"/>
          </p:cNvSpPr>
          <p:nvPr>
            <p:ph type="title"/>
          </p:nvPr>
        </p:nvSpPr>
        <p:spPr>
          <a:xfrm>
            <a:off x="808638" y="386930"/>
            <a:ext cx="9236700" cy="1188950"/>
          </a:xfrm>
        </p:spPr>
        <p:txBody>
          <a:bodyPr anchor="b">
            <a:normAutofit/>
          </a:bodyPr>
          <a:lstStyle/>
          <a:p>
            <a:r>
              <a:rPr lang="en-US" sz="5400">
                <a:latin typeface="Arial"/>
                <a:cs typeface="Arial"/>
              </a:rPr>
              <a:t>Reference List:</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816E47-F4CC-92F5-BE62-12BD914EECB6}"/>
              </a:ext>
            </a:extLst>
          </p:cNvPr>
          <p:cNvSpPr>
            <a:spLocks noGrp="1"/>
          </p:cNvSpPr>
          <p:nvPr>
            <p:ph idx="1"/>
          </p:nvPr>
        </p:nvSpPr>
        <p:spPr>
          <a:xfrm>
            <a:off x="594877" y="2201944"/>
            <a:ext cx="10342451" cy="4374226"/>
          </a:xfrm>
        </p:spPr>
        <p:txBody>
          <a:bodyPr vert="horz" lIns="91440" tIns="45720" rIns="91440" bIns="45720" rtlCol="0" anchor="t">
            <a:noAutofit/>
          </a:bodyPr>
          <a:lstStyle/>
          <a:p>
            <a:pPr marL="0" indent="-457200">
              <a:lnSpc>
                <a:spcPct val="200000"/>
              </a:lnSpc>
              <a:buNone/>
            </a:pPr>
            <a:r>
              <a:rPr lang="en-US" sz="1100">
                <a:latin typeface="Arial"/>
                <a:ea typeface="+mn-lt"/>
                <a:cs typeface="Arial"/>
              </a:rPr>
              <a:t>Coyne. S. M. &amp; Padilla-Walker. L. M. (2015) Sex, violence, &amp; rock n' roll: Longitudinal effects of music on aggression, sex, and prosocial behavior during adolescence. </a:t>
            </a:r>
            <a:r>
              <a:rPr lang="en-US" sz="1100" i="1">
                <a:latin typeface="Arial"/>
                <a:ea typeface="+mn-lt"/>
                <a:cs typeface="Arial"/>
              </a:rPr>
              <a:t>Journal of Adolescence, 41, 96-104. </a:t>
            </a:r>
            <a:r>
              <a:rPr lang="en-US" sz="1100">
                <a:latin typeface="Arial"/>
                <a:ea typeface="+mn-lt"/>
                <a:cs typeface="Arial"/>
                <a:hlinkClick r:id="rId2"/>
              </a:rPr>
              <a:t>https://doi.org/10.1016/j.adolescence.2015.03.002</a:t>
            </a:r>
            <a:endParaRPr lang="en-US" sz="1100">
              <a:latin typeface="Arial"/>
              <a:ea typeface="+mn-lt"/>
              <a:cs typeface="Arial"/>
            </a:endParaRPr>
          </a:p>
          <a:p>
            <a:pPr>
              <a:lnSpc>
                <a:spcPct val="200000"/>
              </a:lnSpc>
              <a:buNone/>
            </a:pPr>
            <a:r>
              <a:rPr lang="en-US" sz="1100" err="1">
                <a:solidFill>
                  <a:srgbClr val="1F1F1F"/>
                </a:solidFill>
                <a:latin typeface="Arial"/>
                <a:ea typeface="+mn-lt"/>
                <a:cs typeface="Arial"/>
              </a:rPr>
              <a:t>Deselaers</a:t>
            </a:r>
            <a:r>
              <a:rPr lang="en-US" sz="1100">
                <a:solidFill>
                  <a:srgbClr val="1F1F1F"/>
                </a:solidFill>
                <a:latin typeface="Arial"/>
                <a:ea typeface="+mn-lt"/>
                <a:cs typeface="Arial"/>
              </a:rPr>
              <a:t>. P., James. K., Mikhael. R. &amp; Schneider. L. (2019) More than Money: Rethinking Media Viability in the Digital Age. </a:t>
            </a:r>
            <a:r>
              <a:rPr lang="en-US" sz="1100">
                <a:latin typeface="Arial"/>
                <a:ea typeface="+mn-lt"/>
                <a:cs typeface="Arial"/>
                <a:hlinkClick r:id="rId3"/>
              </a:rPr>
              <a:t>https://www.comminit.com/global/content/more-money-rethinking-media-viability-digital-age</a:t>
            </a:r>
            <a:r>
              <a:rPr lang="en-US" sz="1100">
                <a:solidFill>
                  <a:srgbClr val="1F1F1F"/>
                </a:solidFill>
                <a:latin typeface="Arial"/>
                <a:ea typeface="+mn-lt"/>
                <a:cs typeface="Arial"/>
              </a:rPr>
              <a:t> </a:t>
            </a:r>
            <a:endParaRPr lang="en-US" sz="1100">
              <a:latin typeface="Arial"/>
              <a:ea typeface="+mn-lt"/>
              <a:cs typeface="Arial"/>
            </a:endParaRPr>
          </a:p>
          <a:p>
            <a:pPr marL="0" indent="-457200">
              <a:lnSpc>
                <a:spcPct val="200000"/>
              </a:lnSpc>
              <a:buNone/>
            </a:pPr>
            <a:r>
              <a:rPr lang="en-US" sz="1100">
                <a:latin typeface="Arial"/>
                <a:cs typeface="Arial"/>
              </a:rPr>
              <a:t>Deshpande. G., Grafman. J., Krueger. F., </a:t>
            </a:r>
            <a:r>
              <a:rPr lang="en-US" sz="1100" err="1">
                <a:latin typeface="Arial"/>
                <a:cs typeface="Arial"/>
              </a:rPr>
              <a:t>Lenroot</a:t>
            </a:r>
            <a:r>
              <a:rPr lang="en-US" sz="1100">
                <a:latin typeface="Arial"/>
                <a:cs typeface="Arial"/>
              </a:rPr>
              <a:t>. R. K., </a:t>
            </a:r>
            <a:r>
              <a:rPr lang="en-US" sz="1100" err="1">
                <a:latin typeface="Arial"/>
                <a:cs typeface="Arial"/>
              </a:rPr>
              <a:t>Strenziok</a:t>
            </a:r>
            <a:r>
              <a:rPr lang="en-US" sz="1100">
                <a:latin typeface="Arial"/>
                <a:cs typeface="Arial"/>
              </a:rPr>
              <a:t>. M. &amp; van der Meer. E. (2011). Fronto-parietal regulation of media violence exposure in adolescents: a multi-method study.  </a:t>
            </a:r>
            <a:r>
              <a:rPr lang="en-US" sz="1100" i="1">
                <a:latin typeface="Arial"/>
                <a:cs typeface="Arial"/>
              </a:rPr>
              <a:t>Social Cognitive and Affective Neuroscience, 6(5), 537–547, </a:t>
            </a:r>
            <a:r>
              <a:rPr lang="en-US" sz="1100" i="1">
                <a:latin typeface="Arial"/>
                <a:cs typeface="Arial"/>
                <a:hlinkClick r:id="rId4"/>
              </a:rPr>
              <a:t>https://doi.org/10.1093/scan/nsq079</a:t>
            </a:r>
            <a:r>
              <a:rPr lang="en-US" sz="1100" i="1">
                <a:latin typeface="Arial"/>
                <a:cs typeface="Arial"/>
              </a:rPr>
              <a:t> </a:t>
            </a:r>
            <a:endParaRPr lang="en-US" sz="1100">
              <a:latin typeface="Arial"/>
              <a:cs typeface="Arial"/>
            </a:endParaRPr>
          </a:p>
          <a:p>
            <a:pPr marL="0" indent="-457200">
              <a:lnSpc>
                <a:spcPct val="200000"/>
              </a:lnSpc>
              <a:buNone/>
            </a:pPr>
            <a:r>
              <a:rPr lang="en-US" sz="1100">
                <a:latin typeface="Arial"/>
                <a:cs typeface="Arial"/>
              </a:rPr>
              <a:t>dictionary.com. (N.D.) </a:t>
            </a:r>
            <a:r>
              <a:rPr lang="en-US" sz="1100" i="1">
                <a:latin typeface="Arial"/>
                <a:cs typeface="Arial"/>
              </a:rPr>
              <a:t>MEDIA Definition &amp; Meaning. </a:t>
            </a:r>
            <a:r>
              <a:rPr lang="en-US" sz="1100">
                <a:latin typeface="Arial"/>
                <a:cs typeface="Arial"/>
                <a:hlinkClick r:id="rId5"/>
              </a:rPr>
              <a:t>https://www.dictionary.com/browse/media</a:t>
            </a:r>
            <a:r>
              <a:rPr lang="en-US" sz="1100">
                <a:latin typeface="Arial"/>
                <a:cs typeface="Arial"/>
              </a:rPr>
              <a:t>  </a:t>
            </a:r>
          </a:p>
          <a:p>
            <a:pPr marL="0" indent="-457200">
              <a:lnSpc>
                <a:spcPct val="200000"/>
              </a:lnSpc>
              <a:buNone/>
            </a:pPr>
            <a:r>
              <a:rPr lang="en-US" sz="1100">
                <a:latin typeface="Arial"/>
                <a:cs typeface="Arial"/>
              </a:rPr>
              <a:t>Huesmann. L. R. &amp; Taylor. L. D. (2006) the Role of Media Violence in Violent </a:t>
            </a:r>
            <a:r>
              <a:rPr lang="en-US" sz="1100" err="1">
                <a:latin typeface="Arial"/>
                <a:cs typeface="Arial"/>
              </a:rPr>
              <a:t>Behaviour</a:t>
            </a:r>
            <a:r>
              <a:rPr lang="en-US" sz="1100">
                <a:latin typeface="Arial"/>
                <a:cs typeface="Arial"/>
              </a:rPr>
              <a:t>. </a:t>
            </a:r>
            <a:r>
              <a:rPr lang="en-US" sz="1100" i="1">
                <a:latin typeface="Arial"/>
                <a:cs typeface="Arial"/>
              </a:rPr>
              <a:t>Annual Review of Public Health, 27, 393-415. Doi: </a:t>
            </a:r>
            <a:r>
              <a:rPr lang="en-US" sz="1100">
                <a:latin typeface="Arial"/>
                <a:cs typeface="Arial"/>
                <a:hlinkClick r:id="rId6"/>
              </a:rPr>
              <a:t>https://doi.org/10.1146/annurev.publhealth.26.021304.144640</a:t>
            </a:r>
            <a:r>
              <a:rPr lang="en-US" sz="1100">
                <a:latin typeface="Arial"/>
                <a:cs typeface="Arial"/>
              </a:rPr>
              <a:t>  </a:t>
            </a:r>
            <a:endParaRPr lang="en-US" sz="1100"/>
          </a:p>
        </p:txBody>
      </p:sp>
    </p:spTree>
    <p:extLst>
      <p:ext uri="{BB962C8B-B14F-4D97-AF65-F5344CB8AC3E}">
        <p14:creationId xmlns:p14="http://schemas.microsoft.com/office/powerpoint/2010/main" val="2620050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848E62-45F3-F96D-F9AB-97FD2CC8553D}"/>
              </a:ext>
            </a:extLst>
          </p:cNvPr>
          <p:cNvSpPr>
            <a:spLocks noGrp="1"/>
          </p:cNvSpPr>
          <p:nvPr>
            <p:ph type="title"/>
          </p:nvPr>
        </p:nvSpPr>
        <p:spPr>
          <a:xfrm>
            <a:off x="808638" y="386930"/>
            <a:ext cx="9236700" cy="1188950"/>
          </a:xfrm>
        </p:spPr>
        <p:txBody>
          <a:bodyPr anchor="b">
            <a:normAutofit/>
          </a:bodyPr>
          <a:lstStyle/>
          <a:p>
            <a:r>
              <a:rPr lang="en-US" sz="5400">
                <a:latin typeface="Arial"/>
                <a:cs typeface="Arial"/>
              </a:rPr>
              <a:t>Reference List:</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816E47-F4CC-92F5-BE62-12BD914EECB6}"/>
              </a:ext>
            </a:extLst>
          </p:cNvPr>
          <p:cNvSpPr>
            <a:spLocks noGrp="1"/>
          </p:cNvSpPr>
          <p:nvPr>
            <p:ph idx="1"/>
          </p:nvPr>
        </p:nvSpPr>
        <p:spPr>
          <a:xfrm>
            <a:off x="793660" y="2599509"/>
            <a:ext cx="10143668" cy="3435531"/>
          </a:xfrm>
        </p:spPr>
        <p:txBody>
          <a:bodyPr vert="horz" lIns="91440" tIns="45720" rIns="91440" bIns="45720" rtlCol="0" anchor="t">
            <a:normAutofit/>
          </a:bodyPr>
          <a:lstStyle/>
          <a:p>
            <a:pPr marL="0" indent="-457200">
              <a:lnSpc>
                <a:spcPct val="200000"/>
              </a:lnSpc>
              <a:buNone/>
            </a:pPr>
            <a:r>
              <a:rPr lang="en-US" sz="1100">
                <a:solidFill>
                  <a:srgbClr val="000000"/>
                </a:solidFill>
                <a:latin typeface="Arial"/>
                <a:cs typeface="Arial"/>
              </a:rPr>
              <a:t>Mitrofan. O., Paul. M., Spencer. N. &amp; Weich. S. (2014). Aggression in children with </a:t>
            </a:r>
            <a:r>
              <a:rPr lang="en-US" sz="1100" err="1">
                <a:solidFill>
                  <a:srgbClr val="000000"/>
                </a:solidFill>
                <a:latin typeface="Arial"/>
                <a:cs typeface="Arial"/>
              </a:rPr>
              <a:t>behavioural</a:t>
            </a:r>
            <a:r>
              <a:rPr lang="en-US" sz="1100">
                <a:solidFill>
                  <a:srgbClr val="000000"/>
                </a:solidFill>
                <a:latin typeface="Arial"/>
                <a:cs typeface="Arial"/>
              </a:rPr>
              <a:t>/emotional difficulties: seeing aggression on television and video games. </a:t>
            </a:r>
            <a:r>
              <a:rPr lang="en-US" sz="1100" i="1">
                <a:solidFill>
                  <a:srgbClr val="000000"/>
                </a:solidFill>
                <a:latin typeface="Arial"/>
                <a:cs typeface="Arial"/>
              </a:rPr>
              <a:t>BMC Psychiatry, 14. Doi: </a:t>
            </a:r>
            <a:r>
              <a:rPr lang="en-US" sz="1100">
                <a:solidFill>
                  <a:srgbClr val="1F1F1F"/>
                </a:solidFill>
                <a:latin typeface="Arial"/>
                <a:cs typeface="Arial"/>
                <a:hlinkClick r:id="rId2"/>
              </a:rPr>
              <a:t>https://doi.org/10.1186/s12888-014-0287-7</a:t>
            </a:r>
            <a:r>
              <a:rPr lang="en-US" sz="1100">
                <a:solidFill>
                  <a:srgbClr val="000000"/>
                </a:solidFill>
                <a:latin typeface="Arial"/>
                <a:cs typeface="Arial"/>
              </a:rPr>
              <a:t> </a:t>
            </a:r>
            <a:endParaRPr lang="en-US" sz="1100">
              <a:latin typeface="Arial"/>
              <a:cs typeface="Arial"/>
            </a:endParaRPr>
          </a:p>
          <a:p>
            <a:pPr>
              <a:lnSpc>
                <a:spcPct val="200000"/>
              </a:lnSpc>
              <a:buNone/>
            </a:pPr>
            <a:r>
              <a:rPr lang="en-US" sz="1100">
                <a:solidFill>
                  <a:srgbClr val="000000"/>
                </a:solidFill>
                <a:latin typeface="Arial"/>
                <a:cs typeface="Arial"/>
              </a:rPr>
              <a:t>Moore. C. (2016) Albert Bandura: Self-Efficacy &amp; Agentic Positive Psychology. </a:t>
            </a:r>
            <a:r>
              <a:rPr lang="en-US" sz="1100">
                <a:solidFill>
                  <a:srgbClr val="000000"/>
                </a:solidFill>
                <a:latin typeface="Arial"/>
                <a:cs typeface="Arial"/>
                <a:hlinkClick r:id="rId3"/>
              </a:rPr>
              <a:t>https://positivepsychology.com/bandura-self-efficacy/</a:t>
            </a:r>
            <a:r>
              <a:rPr lang="en-US" sz="1100">
                <a:solidFill>
                  <a:srgbClr val="000000"/>
                </a:solidFill>
                <a:latin typeface="Arial"/>
                <a:cs typeface="Arial"/>
              </a:rPr>
              <a:t> </a:t>
            </a:r>
          </a:p>
          <a:p>
            <a:pPr marL="0" indent="-457200">
              <a:lnSpc>
                <a:spcPct val="200000"/>
              </a:lnSpc>
              <a:buNone/>
            </a:pPr>
            <a:r>
              <a:rPr lang="en-US" sz="1100">
                <a:solidFill>
                  <a:srgbClr val="000000"/>
                </a:solidFill>
                <a:latin typeface="Arial"/>
                <a:cs typeface="Arial"/>
              </a:rPr>
              <a:t>Przybylski. A. K. &amp; Weinstein. N. (2019) Violent video game engagement is not associated with adolescents' aggressive </a:t>
            </a:r>
            <a:r>
              <a:rPr lang="en-US" sz="1100" err="1">
                <a:solidFill>
                  <a:srgbClr val="000000"/>
                </a:solidFill>
                <a:latin typeface="Arial"/>
                <a:cs typeface="Arial"/>
              </a:rPr>
              <a:t>behaviour</a:t>
            </a:r>
            <a:r>
              <a:rPr lang="en-US" sz="1100">
                <a:solidFill>
                  <a:srgbClr val="000000"/>
                </a:solidFill>
                <a:latin typeface="Arial"/>
                <a:cs typeface="Arial"/>
              </a:rPr>
              <a:t>: evidence from a registered report. </a:t>
            </a:r>
            <a:r>
              <a:rPr lang="en-US" sz="1100" i="1">
                <a:solidFill>
                  <a:srgbClr val="000000"/>
                </a:solidFill>
                <a:latin typeface="Arial"/>
                <a:cs typeface="Arial"/>
              </a:rPr>
              <a:t>Royal Society Open Science, 6(2), </a:t>
            </a:r>
            <a:r>
              <a:rPr lang="en-US" sz="1100">
                <a:solidFill>
                  <a:srgbClr val="000000"/>
                </a:solidFill>
                <a:latin typeface="Arial"/>
                <a:cs typeface="Arial"/>
                <a:hlinkClick r:id="rId4"/>
              </a:rPr>
              <a:t>https://doi.org/10.1098/rsos.171474</a:t>
            </a:r>
            <a:r>
              <a:rPr lang="en-US" sz="1100">
                <a:solidFill>
                  <a:srgbClr val="000000"/>
                </a:solidFill>
                <a:latin typeface="Arial"/>
                <a:cs typeface="Arial"/>
              </a:rPr>
              <a:t> </a:t>
            </a:r>
            <a:endParaRPr lang="en-US" sz="1100">
              <a:latin typeface="Arial"/>
              <a:cs typeface="Arial"/>
            </a:endParaRPr>
          </a:p>
          <a:p>
            <a:pPr marL="0" indent="-457200">
              <a:lnSpc>
                <a:spcPct val="200000"/>
              </a:lnSpc>
              <a:buNone/>
            </a:pPr>
            <a:r>
              <a:rPr lang="en-US" sz="1100">
                <a:solidFill>
                  <a:srgbClr val="000000"/>
                </a:solidFill>
                <a:latin typeface="Arial"/>
                <a:cs typeface="Arial"/>
              </a:rPr>
              <a:t>Seetharaman. M. (2013) The new world of Social Media integration! </a:t>
            </a:r>
            <a:r>
              <a:rPr lang="en-US" sz="1100" err="1">
                <a:solidFill>
                  <a:srgbClr val="000000"/>
                </a:solidFill>
                <a:latin typeface="Arial"/>
                <a:cs typeface="Arial"/>
              </a:rPr>
              <a:t>iLink</a:t>
            </a:r>
            <a:r>
              <a:rPr lang="en-US" sz="1100">
                <a:solidFill>
                  <a:srgbClr val="000000"/>
                </a:solidFill>
                <a:latin typeface="Arial"/>
                <a:cs typeface="Arial"/>
              </a:rPr>
              <a:t> Digital. </a:t>
            </a:r>
            <a:r>
              <a:rPr lang="en-US" sz="1100">
                <a:solidFill>
                  <a:srgbClr val="000000"/>
                </a:solidFill>
                <a:latin typeface="Arial"/>
                <a:cs typeface="Arial"/>
                <a:hlinkClick r:id="rId5"/>
              </a:rPr>
              <a:t>https://www.ilink-digital.com/insights/blog/the-new-world-of-social-media-integration/</a:t>
            </a:r>
            <a:endParaRPr lang="en-US" sz="1100"/>
          </a:p>
        </p:txBody>
      </p:sp>
    </p:spTree>
    <p:extLst>
      <p:ext uri="{BB962C8B-B14F-4D97-AF65-F5344CB8AC3E}">
        <p14:creationId xmlns:p14="http://schemas.microsoft.com/office/powerpoint/2010/main" val="1724047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063A1-9446-1467-A66D-C0945E73B131}"/>
              </a:ext>
            </a:extLst>
          </p:cNvPr>
          <p:cNvSpPr>
            <a:spLocks noGrp="1"/>
          </p:cNvSpPr>
          <p:nvPr>
            <p:ph type="title"/>
          </p:nvPr>
        </p:nvSpPr>
        <p:spPr/>
        <p:txBody>
          <a:bodyPr/>
          <a:lstStyle/>
          <a:p>
            <a:r>
              <a:rPr lang="en-US" u="sng">
                <a:latin typeface="Arial"/>
                <a:cs typeface="Arial"/>
              </a:rPr>
              <a:t>Script:</a:t>
            </a:r>
          </a:p>
        </p:txBody>
      </p:sp>
      <p:sp>
        <p:nvSpPr>
          <p:cNvPr id="3" name="Content Placeholder 2">
            <a:extLst>
              <a:ext uri="{FF2B5EF4-FFF2-40B4-BE49-F238E27FC236}">
                <a16:creationId xmlns:a16="http://schemas.microsoft.com/office/drawing/2014/main" id="{8D2FFD56-A627-A953-E7A5-20861E326BA3}"/>
              </a:ext>
            </a:extLst>
          </p:cNvPr>
          <p:cNvSpPr>
            <a:spLocks noGrp="1"/>
          </p:cNvSpPr>
          <p:nvPr>
            <p:ph idx="1"/>
          </p:nvPr>
        </p:nvSpPr>
        <p:spPr>
          <a:xfrm>
            <a:off x="838200" y="1560582"/>
            <a:ext cx="10515600" cy="4616381"/>
          </a:xfrm>
        </p:spPr>
        <p:txBody>
          <a:bodyPr vert="horz" lIns="91440" tIns="45720" rIns="91440" bIns="45720" rtlCol="0" anchor="t">
            <a:normAutofit/>
          </a:bodyPr>
          <a:lstStyle/>
          <a:p>
            <a:r>
              <a:rPr lang="en-US" sz="2400">
                <a:latin typeface="Arial"/>
                <a:cs typeface="Arial"/>
              </a:rPr>
              <a:t>Title Slide - 'I'm Lily Jennings, and this is my presentation on media and aggression.'</a:t>
            </a:r>
            <a:endParaRPr lang="en-US">
              <a:latin typeface="Aptos" panose="02110004020202020204"/>
              <a:cs typeface="Arial"/>
            </a:endParaRPr>
          </a:p>
          <a:p>
            <a:r>
              <a:rPr lang="en-US" sz="2400">
                <a:latin typeface="Arial"/>
                <a:cs typeface="Arial"/>
              </a:rPr>
              <a:t>Slide 2 – Read slide.</a:t>
            </a:r>
          </a:p>
          <a:p>
            <a:r>
              <a:rPr lang="en-US" sz="2400">
                <a:latin typeface="Arial"/>
                <a:cs typeface="Arial"/>
              </a:rPr>
              <a:t>Slide 3 – Read slide. 'A variety of research has been conducted on the relationship between media and aggression, and this presentation aims to explore and evaluate the evidence.' </a:t>
            </a:r>
            <a:endParaRPr lang="en-US"/>
          </a:p>
          <a:p>
            <a:r>
              <a:rPr lang="en-US" sz="2400">
                <a:latin typeface="Arial"/>
                <a:cs typeface="Arial"/>
              </a:rPr>
              <a:t>Slide 4 – Read slide. </a:t>
            </a:r>
          </a:p>
          <a:p>
            <a:r>
              <a:rPr lang="en-US" sz="2400">
                <a:latin typeface="Arial"/>
                <a:cs typeface="Arial"/>
              </a:rPr>
              <a:t>Slide 5 -  Read slide. 'This theory could explain aggression in children, for instance. This is due to children being more likely to imitate or copy </a:t>
            </a:r>
            <a:r>
              <a:rPr lang="en-US" sz="2400" err="1">
                <a:latin typeface="Arial"/>
                <a:cs typeface="Arial"/>
              </a:rPr>
              <a:t>behaviours</a:t>
            </a:r>
            <a:r>
              <a:rPr lang="en-US" sz="2400">
                <a:latin typeface="Arial"/>
                <a:cs typeface="Arial"/>
              </a:rPr>
              <a:t>.'</a:t>
            </a:r>
          </a:p>
          <a:p>
            <a:r>
              <a:rPr lang="en-US" sz="2400">
                <a:latin typeface="Arial"/>
                <a:cs typeface="Arial"/>
              </a:rPr>
              <a:t>Slide 6 – Read slide.</a:t>
            </a:r>
          </a:p>
        </p:txBody>
      </p:sp>
    </p:spTree>
    <p:extLst>
      <p:ext uri="{BB962C8B-B14F-4D97-AF65-F5344CB8AC3E}">
        <p14:creationId xmlns:p14="http://schemas.microsoft.com/office/powerpoint/2010/main" val="27620567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B06A42-2195-339E-7295-6427F6B2FC1A}"/>
              </a:ext>
            </a:extLst>
          </p:cNvPr>
          <p:cNvSpPr>
            <a:spLocks noGrp="1"/>
          </p:cNvSpPr>
          <p:nvPr>
            <p:ph idx="1"/>
          </p:nvPr>
        </p:nvSpPr>
        <p:spPr>
          <a:xfrm>
            <a:off x="838200" y="655017"/>
            <a:ext cx="10515600" cy="5521946"/>
          </a:xfrm>
        </p:spPr>
        <p:txBody>
          <a:bodyPr vert="horz" lIns="91440" tIns="45720" rIns="91440" bIns="45720" rtlCol="0" anchor="t">
            <a:normAutofit/>
          </a:bodyPr>
          <a:lstStyle/>
          <a:p>
            <a:r>
              <a:rPr lang="en-US" sz="2400">
                <a:latin typeface="Arial"/>
                <a:cs typeface="Arial"/>
              </a:rPr>
              <a:t>Slide 7 -  Read first bullet point. 'This clearly suggests a link between media and aggression.' Read second bullet point. 'This may limit the linking of consequences with an emotional response, therefore, this could potentially promote aggressive attitudes and </a:t>
            </a:r>
            <a:r>
              <a:rPr lang="en-US" sz="2400" err="1">
                <a:latin typeface="Arial"/>
                <a:cs typeface="Arial"/>
              </a:rPr>
              <a:t>behaviours</a:t>
            </a:r>
            <a:r>
              <a:rPr lang="en-US" sz="2400">
                <a:latin typeface="Arial"/>
                <a:cs typeface="Arial"/>
              </a:rPr>
              <a:t>.' </a:t>
            </a:r>
          </a:p>
          <a:p>
            <a:r>
              <a:rPr lang="en-US" sz="2400">
                <a:latin typeface="Arial"/>
                <a:cs typeface="Arial"/>
              </a:rPr>
              <a:t>Slide 8 – Read first bullet point. 'However there is a lack of studies exploring the long term effects.' Read second bullet point. 'These results clearly indicate that exposure to certain content in music, such as violence or aggression, can influence the </a:t>
            </a:r>
            <a:r>
              <a:rPr lang="en-US" sz="2400" err="1">
                <a:latin typeface="Arial"/>
                <a:cs typeface="Arial"/>
              </a:rPr>
              <a:t>behaviour</a:t>
            </a:r>
            <a:r>
              <a:rPr lang="en-US" sz="2400">
                <a:latin typeface="Arial"/>
                <a:cs typeface="Arial"/>
              </a:rPr>
              <a:t> of an adolescent overtime.'</a:t>
            </a:r>
          </a:p>
          <a:p>
            <a:r>
              <a:rPr lang="en-US" sz="2400">
                <a:latin typeface="Arial"/>
                <a:cs typeface="Arial"/>
              </a:rPr>
              <a:t>Slide 9 – Read slide. 'These studies suggest that other elements play a stronger role than media in influencing aggression levels.'</a:t>
            </a:r>
          </a:p>
          <a:p>
            <a:r>
              <a:rPr lang="en-US" sz="2400">
                <a:latin typeface="Arial"/>
                <a:cs typeface="Arial"/>
              </a:rPr>
              <a:t>Slide 10 - 'As </a:t>
            </a:r>
            <a:r>
              <a:rPr lang="en-US" sz="2400" err="1">
                <a:latin typeface="Arial"/>
                <a:cs typeface="Arial"/>
              </a:rPr>
              <a:t>emphasised</a:t>
            </a:r>
            <a:r>
              <a:rPr lang="en-US" sz="2400">
                <a:latin typeface="Arial"/>
                <a:cs typeface="Arial"/>
              </a:rPr>
              <a:t> in the presentation...(read first bullet point)' 'For instance, types of media.' Read rest of slide. </a:t>
            </a:r>
          </a:p>
          <a:p>
            <a:r>
              <a:rPr lang="en-US" sz="2400">
                <a:latin typeface="Arial"/>
                <a:cs typeface="Arial"/>
              </a:rPr>
              <a:t>Slide 11 - 'These slides demonstrate a list of sources used within the presentation.' </a:t>
            </a:r>
          </a:p>
          <a:p>
            <a:pPr marL="0" indent="0">
              <a:buNone/>
            </a:pPr>
            <a:endParaRPr lang="en-US" sz="2400">
              <a:latin typeface="Arial"/>
              <a:cs typeface="Arial"/>
            </a:endParaRPr>
          </a:p>
        </p:txBody>
      </p:sp>
    </p:spTree>
    <p:extLst>
      <p:ext uri="{BB962C8B-B14F-4D97-AF65-F5344CB8AC3E}">
        <p14:creationId xmlns:p14="http://schemas.microsoft.com/office/powerpoint/2010/main" val="13688606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Media and Aggression</vt:lpstr>
      <vt:lpstr>What is 'Media'?</vt:lpstr>
      <vt:lpstr>What is 'Aggression'?</vt:lpstr>
      <vt:lpstr>Aims:</vt:lpstr>
      <vt:lpstr>Relevant Psychological Theories</vt:lpstr>
      <vt:lpstr>PowerPoint Presentation</vt:lpstr>
      <vt:lpstr>Supporting Evidence:</vt:lpstr>
      <vt:lpstr>Supporting Evidence:</vt:lpstr>
      <vt:lpstr>Further Studies: </vt:lpstr>
      <vt:lpstr>Conclusion:</vt:lpstr>
      <vt:lpstr>Reference List:</vt:lpstr>
      <vt:lpstr>Reference List:</vt:lpstr>
      <vt:lpstr>Reference List:</vt:lpstr>
      <vt:lpstr>Script: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2024-04-08T12:12:51Z</dcterms:created>
  <dcterms:modified xsi:type="dcterms:W3CDTF">2024-04-16T17:41:36Z</dcterms:modified>
</cp:coreProperties>
</file>