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59" r:id="rId4"/>
    <p:sldId id="262" r:id="rId5"/>
    <p:sldId id="264" r:id="rId6"/>
    <p:sldId id="265" r:id="rId7"/>
    <p:sldId id="266" r:id="rId8"/>
    <p:sldId id="267" r:id="rId9"/>
    <p:sldId id="268" r:id="rId10"/>
    <p:sldId id="269" r:id="rId11"/>
    <p:sldId id="270"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49" autoAdjust="0"/>
    <p:restoredTop sz="94660"/>
  </p:normalViewPr>
  <p:slideViewPr>
    <p:cSldViewPr snapToGrid="0">
      <p:cViewPr varScale="1">
        <p:scale>
          <a:sx n="59" d="100"/>
          <a:sy n="59" d="100"/>
        </p:scale>
        <p:origin x="1272" y="52"/>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3170D3-8137-4AD1-87F4-82D19954602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6F8D8BA-6DEB-4C9D-9753-AB67CA195161}">
      <dgm:prSet custT="1"/>
      <dgm:spPr/>
      <dgm:t>
        <a:bodyPr/>
        <a:lstStyle/>
        <a:p>
          <a:r>
            <a:rPr lang="en-GB" sz="1600" b="1" dirty="0"/>
            <a:t>Evidence from the Case</a:t>
          </a:r>
          <a:endParaRPr lang="en-US" sz="1600" dirty="0"/>
        </a:p>
      </dgm:t>
    </dgm:pt>
    <dgm:pt modelId="{F7B53389-6AAD-4A3F-99E7-2603C4E52604}" type="parTrans" cxnId="{A5DBAAA9-5F30-4FFF-879F-D88A9086B5E7}">
      <dgm:prSet/>
      <dgm:spPr/>
      <dgm:t>
        <a:bodyPr/>
        <a:lstStyle/>
        <a:p>
          <a:endParaRPr lang="en-US"/>
        </a:p>
      </dgm:t>
    </dgm:pt>
    <dgm:pt modelId="{C0E372FB-648C-459A-BE37-E3E5DD207FE0}" type="sibTrans" cxnId="{A5DBAAA9-5F30-4FFF-879F-D88A9086B5E7}">
      <dgm:prSet/>
      <dgm:spPr/>
      <dgm:t>
        <a:bodyPr/>
        <a:lstStyle/>
        <a:p>
          <a:endParaRPr lang="en-US"/>
        </a:p>
      </dgm:t>
    </dgm:pt>
    <dgm:pt modelId="{B03E699A-0FFA-4CFE-8E5F-E73F915966DA}">
      <dgm:prSet/>
      <dgm:spPr/>
      <dgm:t>
        <a:bodyPr/>
        <a:lstStyle/>
        <a:p>
          <a:r>
            <a:rPr lang="en-GB"/>
            <a:t>Factory contains old noisy machinery.</a:t>
          </a:r>
          <a:endParaRPr lang="en-US"/>
        </a:p>
      </dgm:t>
    </dgm:pt>
    <dgm:pt modelId="{714652EF-F143-419A-960E-9C49FB669A68}" type="parTrans" cxnId="{D191C5BF-3CAC-460B-BBAB-18DE99E37D31}">
      <dgm:prSet/>
      <dgm:spPr/>
      <dgm:t>
        <a:bodyPr/>
        <a:lstStyle/>
        <a:p>
          <a:endParaRPr lang="en-US"/>
        </a:p>
      </dgm:t>
    </dgm:pt>
    <dgm:pt modelId="{2FB2DC98-9E62-4FD5-83DE-F8BF9C00FEE2}" type="sibTrans" cxnId="{D191C5BF-3CAC-460B-BBAB-18DE99E37D31}">
      <dgm:prSet/>
      <dgm:spPr/>
      <dgm:t>
        <a:bodyPr/>
        <a:lstStyle/>
        <a:p>
          <a:endParaRPr lang="en-US"/>
        </a:p>
      </dgm:t>
    </dgm:pt>
    <dgm:pt modelId="{61EE4CBF-8090-4F83-B7D7-F91F55BDD25E}">
      <dgm:prSet/>
      <dgm:spPr/>
      <dgm:t>
        <a:bodyPr/>
        <a:lstStyle/>
        <a:p>
          <a:r>
            <a:rPr lang="en-GB" dirty="0"/>
            <a:t>Gary must shout instructions across the factory floor.</a:t>
          </a:r>
          <a:endParaRPr lang="en-US" dirty="0"/>
        </a:p>
      </dgm:t>
    </dgm:pt>
    <dgm:pt modelId="{4FFC3D9F-5F72-442B-BF16-9D8D12E32215}" type="parTrans" cxnId="{A026A733-5513-49A2-A470-69741A0C6D6C}">
      <dgm:prSet/>
      <dgm:spPr/>
      <dgm:t>
        <a:bodyPr/>
        <a:lstStyle/>
        <a:p>
          <a:endParaRPr lang="en-US"/>
        </a:p>
      </dgm:t>
    </dgm:pt>
    <dgm:pt modelId="{555A5C2A-EEC3-4553-A024-29544678E917}" type="sibTrans" cxnId="{A026A733-5513-49A2-A470-69741A0C6D6C}">
      <dgm:prSet/>
      <dgm:spPr/>
      <dgm:t>
        <a:bodyPr/>
        <a:lstStyle/>
        <a:p>
          <a:endParaRPr lang="en-US"/>
        </a:p>
      </dgm:t>
    </dgm:pt>
    <dgm:pt modelId="{2BE2A9FE-4776-4B2D-91A6-AAA9062FE47B}">
      <dgm:prSet/>
      <dgm:spPr/>
      <dgm:t>
        <a:bodyPr/>
        <a:lstStyle/>
        <a:p>
          <a:r>
            <a:rPr lang="en-GB" dirty="0"/>
            <a:t>Employees struggle to hear and understand messages.</a:t>
          </a:r>
          <a:endParaRPr lang="en-US" dirty="0"/>
        </a:p>
      </dgm:t>
    </dgm:pt>
    <dgm:pt modelId="{8D19D4A7-0331-49AA-AE58-6D32D5546A5E}" type="parTrans" cxnId="{BA49925D-21AA-432E-A6E2-5FF6D023C878}">
      <dgm:prSet/>
      <dgm:spPr/>
      <dgm:t>
        <a:bodyPr/>
        <a:lstStyle/>
        <a:p>
          <a:endParaRPr lang="en-US"/>
        </a:p>
      </dgm:t>
    </dgm:pt>
    <dgm:pt modelId="{2AB9AC0D-29C2-4839-BFE7-4A8D7601058B}" type="sibTrans" cxnId="{BA49925D-21AA-432E-A6E2-5FF6D023C878}">
      <dgm:prSet/>
      <dgm:spPr/>
      <dgm:t>
        <a:bodyPr/>
        <a:lstStyle/>
        <a:p>
          <a:endParaRPr lang="en-US"/>
        </a:p>
      </dgm:t>
    </dgm:pt>
    <dgm:pt modelId="{5626A5AE-DD77-4D9F-A86E-035E80708A67}">
      <dgm:prSet/>
      <dgm:spPr/>
      <dgm:t>
        <a:bodyPr/>
        <a:lstStyle/>
        <a:p>
          <a:r>
            <a:rPr lang="en-GB" b="1" dirty="0"/>
            <a:t>Relevant Theory: Shannon and Weaver Communication Model (1949)</a:t>
          </a:r>
          <a:endParaRPr lang="en-US" dirty="0"/>
        </a:p>
      </dgm:t>
    </dgm:pt>
    <dgm:pt modelId="{0490A496-FA43-4538-A756-8DB6B69C5CC5}" type="parTrans" cxnId="{5623EA11-E446-4041-8291-F2DF5C6F0D5A}">
      <dgm:prSet/>
      <dgm:spPr/>
      <dgm:t>
        <a:bodyPr/>
        <a:lstStyle/>
        <a:p>
          <a:endParaRPr lang="en-US"/>
        </a:p>
      </dgm:t>
    </dgm:pt>
    <dgm:pt modelId="{5396485D-8F04-471F-83D7-98582AC10D6D}" type="sibTrans" cxnId="{5623EA11-E446-4041-8291-F2DF5C6F0D5A}">
      <dgm:prSet/>
      <dgm:spPr/>
      <dgm:t>
        <a:bodyPr/>
        <a:lstStyle/>
        <a:p>
          <a:endParaRPr lang="en-US"/>
        </a:p>
      </dgm:t>
    </dgm:pt>
    <dgm:pt modelId="{594F75B9-E3E8-4088-9081-C71109E1B0A7}">
      <dgm:prSet/>
      <dgm:spPr/>
      <dgm:t>
        <a:bodyPr/>
        <a:lstStyle/>
        <a:p>
          <a:r>
            <a:rPr lang="en-GB"/>
            <a:t>According to Shannon and Weaver, communication consists of:</a:t>
          </a:r>
          <a:endParaRPr lang="en-US"/>
        </a:p>
      </dgm:t>
    </dgm:pt>
    <dgm:pt modelId="{066CA63A-620C-47EB-805F-5C086F5D9BE1}" type="parTrans" cxnId="{D8E50DF4-9651-41CE-972D-67F72D497EA3}">
      <dgm:prSet/>
      <dgm:spPr/>
      <dgm:t>
        <a:bodyPr/>
        <a:lstStyle/>
        <a:p>
          <a:endParaRPr lang="en-US"/>
        </a:p>
      </dgm:t>
    </dgm:pt>
    <dgm:pt modelId="{30587DC4-56C2-4E53-8A70-16621F681CDC}" type="sibTrans" cxnId="{D8E50DF4-9651-41CE-972D-67F72D497EA3}">
      <dgm:prSet/>
      <dgm:spPr/>
      <dgm:t>
        <a:bodyPr/>
        <a:lstStyle/>
        <a:p>
          <a:endParaRPr lang="en-US"/>
        </a:p>
      </dgm:t>
    </dgm:pt>
    <dgm:pt modelId="{6D3A9B59-58AD-4BFB-A542-9251041E4E69}">
      <dgm:prSet/>
      <dgm:spPr/>
      <dgm:t>
        <a:bodyPr/>
        <a:lstStyle/>
        <a:p>
          <a:r>
            <a:rPr lang="en-GB"/>
            <a:t>Sender</a:t>
          </a:r>
          <a:endParaRPr lang="en-US"/>
        </a:p>
      </dgm:t>
    </dgm:pt>
    <dgm:pt modelId="{0719D71E-2FC3-4AAA-B50A-611F889F1153}" type="parTrans" cxnId="{CD9B5CC9-5E7A-4018-AE31-83FE6CFC504D}">
      <dgm:prSet/>
      <dgm:spPr/>
      <dgm:t>
        <a:bodyPr/>
        <a:lstStyle/>
        <a:p>
          <a:endParaRPr lang="en-US"/>
        </a:p>
      </dgm:t>
    </dgm:pt>
    <dgm:pt modelId="{73678CBF-7763-47EF-89B6-E3A01FF3B1B7}" type="sibTrans" cxnId="{CD9B5CC9-5E7A-4018-AE31-83FE6CFC504D}">
      <dgm:prSet/>
      <dgm:spPr/>
      <dgm:t>
        <a:bodyPr/>
        <a:lstStyle/>
        <a:p>
          <a:endParaRPr lang="en-US"/>
        </a:p>
      </dgm:t>
    </dgm:pt>
    <dgm:pt modelId="{11D9D15C-ABD6-4533-9F14-014DAD029C2E}">
      <dgm:prSet/>
      <dgm:spPr/>
      <dgm:t>
        <a:bodyPr/>
        <a:lstStyle/>
        <a:p>
          <a:r>
            <a:rPr lang="en-GB"/>
            <a:t>Message</a:t>
          </a:r>
          <a:endParaRPr lang="en-US"/>
        </a:p>
      </dgm:t>
    </dgm:pt>
    <dgm:pt modelId="{D354E660-523F-4223-8D95-561AEE9EE763}" type="parTrans" cxnId="{D9F922B2-1D28-460D-AB3D-6E38BE583FEE}">
      <dgm:prSet/>
      <dgm:spPr/>
      <dgm:t>
        <a:bodyPr/>
        <a:lstStyle/>
        <a:p>
          <a:endParaRPr lang="en-US"/>
        </a:p>
      </dgm:t>
    </dgm:pt>
    <dgm:pt modelId="{85E636B4-5F27-4148-87B9-E22BD3359472}" type="sibTrans" cxnId="{D9F922B2-1D28-460D-AB3D-6E38BE583FEE}">
      <dgm:prSet/>
      <dgm:spPr/>
      <dgm:t>
        <a:bodyPr/>
        <a:lstStyle/>
        <a:p>
          <a:endParaRPr lang="en-US"/>
        </a:p>
      </dgm:t>
    </dgm:pt>
    <dgm:pt modelId="{436249CB-7DA1-48FA-9731-E34F4F8B509F}">
      <dgm:prSet/>
      <dgm:spPr/>
      <dgm:t>
        <a:bodyPr/>
        <a:lstStyle/>
        <a:p>
          <a:r>
            <a:rPr lang="en-GB"/>
            <a:t>Channel</a:t>
          </a:r>
          <a:endParaRPr lang="en-US"/>
        </a:p>
      </dgm:t>
    </dgm:pt>
    <dgm:pt modelId="{ABF4FAA6-CCC5-4391-94CD-ADF364E306B0}" type="parTrans" cxnId="{2B72ACBE-1935-47EE-BEE1-0E21772B7139}">
      <dgm:prSet/>
      <dgm:spPr/>
      <dgm:t>
        <a:bodyPr/>
        <a:lstStyle/>
        <a:p>
          <a:endParaRPr lang="en-US"/>
        </a:p>
      </dgm:t>
    </dgm:pt>
    <dgm:pt modelId="{5F9CFF59-6C0C-4C0F-828A-6458D26B3F11}" type="sibTrans" cxnId="{2B72ACBE-1935-47EE-BEE1-0E21772B7139}">
      <dgm:prSet/>
      <dgm:spPr/>
      <dgm:t>
        <a:bodyPr/>
        <a:lstStyle/>
        <a:p>
          <a:endParaRPr lang="en-US"/>
        </a:p>
      </dgm:t>
    </dgm:pt>
    <dgm:pt modelId="{EBF2D345-ABF8-447C-847D-050988F3D449}">
      <dgm:prSet/>
      <dgm:spPr/>
      <dgm:t>
        <a:bodyPr/>
        <a:lstStyle/>
        <a:p>
          <a:r>
            <a:rPr lang="en-GB"/>
            <a:t>Receiver</a:t>
          </a:r>
          <a:endParaRPr lang="en-US"/>
        </a:p>
      </dgm:t>
    </dgm:pt>
    <dgm:pt modelId="{23DBF961-98FF-4957-9FFD-FEFAD35C393B}" type="parTrans" cxnId="{CA91A620-F704-44EE-A038-8A1BEA04CC93}">
      <dgm:prSet/>
      <dgm:spPr/>
      <dgm:t>
        <a:bodyPr/>
        <a:lstStyle/>
        <a:p>
          <a:endParaRPr lang="en-US"/>
        </a:p>
      </dgm:t>
    </dgm:pt>
    <dgm:pt modelId="{F8EE4B0D-752B-416F-904E-689DC26305AB}" type="sibTrans" cxnId="{CA91A620-F704-44EE-A038-8A1BEA04CC93}">
      <dgm:prSet/>
      <dgm:spPr/>
      <dgm:t>
        <a:bodyPr/>
        <a:lstStyle/>
        <a:p>
          <a:endParaRPr lang="en-US"/>
        </a:p>
      </dgm:t>
    </dgm:pt>
    <dgm:pt modelId="{10CC642E-3D05-43CF-ACBF-49E5B194EA01}">
      <dgm:prSet/>
      <dgm:spPr/>
      <dgm:t>
        <a:bodyPr/>
        <a:lstStyle/>
        <a:p>
          <a:r>
            <a:rPr lang="en-GB"/>
            <a:t>Feedback</a:t>
          </a:r>
          <a:endParaRPr lang="en-US"/>
        </a:p>
      </dgm:t>
    </dgm:pt>
    <dgm:pt modelId="{650AC698-9552-4750-87A7-4705C5E499C4}" type="parTrans" cxnId="{0FFC4801-7376-4F39-83BB-82BC3D0E9F80}">
      <dgm:prSet/>
      <dgm:spPr/>
      <dgm:t>
        <a:bodyPr/>
        <a:lstStyle/>
        <a:p>
          <a:endParaRPr lang="en-US"/>
        </a:p>
      </dgm:t>
    </dgm:pt>
    <dgm:pt modelId="{A7856AC6-5CA6-4E0D-A7B8-25EA2396E927}" type="sibTrans" cxnId="{0FFC4801-7376-4F39-83BB-82BC3D0E9F80}">
      <dgm:prSet/>
      <dgm:spPr/>
      <dgm:t>
        <a:bodyPr/>
        <a:lstStyle/>
        <a:p>
          <a:endParaRPr lang="en-US"/>
        </a:p>
      </dgm:t>
    </dgm:pt>
    <dgm:pt modelId="{63ABBECA-8253-48E0-A7AD-44DA694E04DA}">
      <dgm:prSet/>
      <dgm:spPr/>
      <dgm:t>
        <a:bodyPr/>
        <a:lstStyle/>
        <a:p>
          <a:r>
            <a:rPr lang="en-GB" dirty="0"/>
            <a:t>Noise interferes with the transmission of the message and causes distortion.</a:t>
          </a:r>
          <a:endParaRPr lang="en-US" dirty="0"/>
        </a:p>
      </dgm:t>
    </dgm:pt>
    <dgm:pt modelId="{5B4B7777-FA54-446F-85BB-9D3EFF245895}" type="parTrans" cxnId="{A5235275-3415-4AF9-936A-207DFA3FF65C}">
      <dgm:prSet/>
      <dgm:spPr/>
      <dgm:t>
        <a:bodyPr/>
        <a:lstStyle/>
        <a:p>
          <a:endParaRPr lang="en-US"/>
        </a:p>
      </dgm:t>
    </dgm:pt>
    <dgm:pt modelId="{5C9D05E6-8DFA-4B9A-A718-8C95CCEED32D}" type="sibTrans" cxnId="{A5235275-3415-4AF9-936A-207DFA3FF65C}">
      <dgm:prSet/>
      <dgm:spPr/>
      <dgm:t>
        <a:bodyPr/>
        <a:lstStyle/>
        <a:p>
          <a:endParaRPr lang="en-US"/>
        </a:p>
      </dgm:t>
    </dgm:pt>
    <dgm:pt modelId="{1992E278-ED1C-4764-AD94-217154E0F111}" type="pres">
      <dgm:prSet presAssocID="{E23170D3-8137-4AD1-87F4-82D19954602E}" presName="vert0" presStyleCnt="0">
        <dgm:presLayoutVars>
          <dgm:dir/>
          <dgm:animOne val="branch"/>
          <dgm:animLvl val="lvl"/>
        </dgm:presLayoutVars>
      </dgm:prSet>
      <dgm:spPr/>
    </dgm:pt>
    <dgm:pt modelId="{47C644B5-D732-4E78-976F-9ECC45A7B354}" type="pres">
      <dgm:prSet presAssocID="{66F8D8BA-6DEB-4C9D-9753-AB67CA195161}" presName="thickLine" presStyleLbl="alignNode1" presStyleIdx="0" presStyleCnt="12"/>
      <dgm:spPr/>
    </dgm:pt>
    <dgm:pt modelId="{F9DBEFF4-D35E-4082-B169-2CD098E6BD55}" type="pres">
      <dgm:prSet presAssocID="{66F8D8BA-6DEB-4C9D-9753-AB67CA195161}" presName="horz1" presStyleCnt="0"/>
      <dgm:spPr/>
    </dgm:pt>
    <dgm:pt modelId="{B01DD353-2270-4439-AC45-7A5A0A9A9CA1}" type="pres">
      <dgm:prSet presAssocID="{66F8D8BA-6DEB-4C9D-9753-AB67CA195161}" presName="tx1" presStyleLbl="revTx" presStyleIdx="0" presStyleCnt="12"/>
      <dgm:spPr/>
    </dgm:pt>
    <dgm:pt modelId="{40A0DFA4-216F-4D19-B524-53B3296D7A78}" type="pres">
      <dgm:prSet presAssocID="{66F8D8BA-6DEB-4C9D-9753-AB67CA195161}" presName="vert1" presStyleCnt="0"/>
      <dgm:spPr/>
    </dgm:pt>
    <dgm:pt modelId="{80502D87-C94C-4E65-8C1E-948C5E71D47E}" type="pres">
      <dgm:prSet presAssocID="{B03E699A-0FFA-4CFE-8E5F-E73F915966DA}" presName="thickLine" presStyleLbl="alignNode1" presStyleIdx="1" presStyleCnt="12"/>
      <dgm:spPr/>
    </dgm:pt>
    <dgm:pt modelId="{CE69B3C0-D8DA-4BBD-AAE2-5FF073F7654B}" type="pres">
      <dgm:prSet presAssocID="{B03E699A-0FFA-4CFE-8E5F-E73F915966DA}" presName="horz1" presStyleCnt="0"/>
      <dgm:spPr/>
    </dgm:pt>
    <dgm:pt modelId="{FB4156EF-CE7E-40D7-B2DD-BAE5280213EB}" type="pres">
      <dgm:prSet presAssocID="{B03E699A-0FFA-4CFE-8E5F-E73F915966DA}" presName="tx1" presStyleLbl="revTx" presStyleIdx="1" presStyleCnt="12"/>
      <dgm:spPr/>
    </dgm:pt>
    <dgm:pt modelId="{0CC6F1D8-C5DE-4F47-AC96-D16E97E77E9F}" type="pres">
      <dgm:prSet presAssocID="{B03E699A-0FFA-4CFE-8E5F-E73F915966DA}" presName="vert1" presStyleCnt="0"/>
      <dgm:spPr/>
    </dgm:pt>
    <dgm:pt modelId="{850B670A-87E3-4D79-8315-446EDE30FBB4}" type="pres">
      <dgm:prSet presAssocID="{61EE4CBF-8090-4F83-B7D7-F91F55BDD25E}" presName="thickLine" presStyleLbl="alignNode1" presStyleIdx="2" presStyleCnt="12"/>
      <dgm:spPr/>
    </dgm:pt>
    <dgm:pt modelId="{07875871-450A-4316-BA30-E05BC4CD9951}" type="pres">
      <dgm:prSet presAssocID="{61EE4CBF-8090-4F83-B7D7-F91F55BDD25E}" presName="horz1" presStyleCnt="0"/>
      <dgm:spPr/>
    </dgm:pt>
    <dgm:pt modelId="{B3E57CCC-0953-40D0-AF08-6B5256A2242B}" type="pres">
      <dgm:prSet presAssocID="{61EE4CBF-8090-4F83-B7D7-F91F55BDD25E}" presName="tx1" presStyleLbl="revTx" presStyleIdx="2" presStyleCnt="12"/>
      <dgm:spPr/>
    </dgm:pt>
    <dgm:pt modelId="{EDC16677-800A-45E6-A7FB-DA56CE413E22}" type="pres">
      <dgm:prSet presAssocID="{61EE4CBF-8090-4F83-B7D7-F91F55BDD25E}" presName="vert1" presStyleCnt="0"/>
      <dgm:spPr/>
    </dgm:pt>
    <dgm:pt modelId="{7D5CDBBD-7C9A-4D9C-8EE7-4010B89FEC4E}" type="pres">
      <dgm:prSet presAssocID="{2BE2A9FE-4776-4B2D-91A6-AAA9062FE47B}" presName="thickLine" presStyleLbl="alignNode1" presStyleIdx="3" presStyleCnt="12"/>
      <dgm:spPr/>
    </dgm:pt>
    <dgm:pt modelId="{C679D546-8E3F-4732-AA46-9C892529EC54}" type="pres">
      <dgm:prSet presAssocID="{2BE2A9FE-4776-4B2D-91A6-AAA9062FE47B}" presName="horz1" presStyleCnt="0"/>
      <dgm:spPr/>
    </dgm:pt>
    <dgm:pt modelId="{2F0CE45B-7C9B-41F3-939D-25D3392CE459}" type="pres">
      <dgm:prSet presAssocID="{2BE2A9FE-4776-4B2D-91A6-AAA9062FE47B}" presName="tx1" presStyleLbl="revTx" presStyleIdx="3" presStyleCnt="12"/>
      <dgm:spPr/>
    </dgm:pt>
    <dgm:pt modelId="{A08B0A03-4445-478F-9E0F-D3FC10F05481}" type="pres">
      <dgm:prSet presAssocID="{2BE2A9FE-4776-4B2D-91A6-AAA9062FE47B}" presName="vert1" presStyleCnt="0"/>
      <dgm:spPr/>
    </dgm:pt>
    <dgm:pt modelId="{AE59CC3B-337A-46C8-ADFF-23B052CBB407}" type="pres">
      <dgm:prSet presAssocID="{5626A5AE-DD77-4D9F-A86E-035E80708A67}" presName="thickLine" presStyleLbl="alignNode1" presStyleIdx="4" presStyleCnt="12"/>
      <dgm:spPr/>
    </dgm:pt>
    <dgm:pt modelId="{9D444850-457A-4E3E-AC43-8230E6E381BA}" type="pres">
      <dgm:prSet presAssocID="{5626A5AE-DD77-4D9F-A86E-035E80708A67}" presName="horz1" presStyleCnt="0"/>
      <dgm:spPr/>
    </dgm:pt>
    <dgm:pt modelId="{27D73835-5107-4348-B86E-1C74D617D072}" type="pres">
      <dgm:prSet presAssocID="{5626A5AE-DD77-4D9F-A86E-035E80708A67}" presName="tx1" presStyleLbl="revTx" presStyleIdx="4" presStyleCnt="12"/>
      <dgm:spPr/>
    </dgm:pt>
    <dgm:pt modelId="{76F9819F-9553-447A-AC99-98A1D62D3530}" type="pres">
      <dgm:prSet presAssocID="{5626A5AE-DD77-4D9F-A86E-035E80708A67}" presName="vert1" presStyleCnt="0"/>
      <dgm:spPr/>
    </dgm:pt>
    <dgm:pt modelId="{09076251-34E8-4D03-9D03-B6A08E955AD8}" type="pres">
      <dgm:prSet presAssocID="{594F75B9-E3E8-4088-9081-C71109E1B0A7}" presName="thickLine" presStyleLbl="alignNode1" presStyleIdx="5" presStyleCnt="12"/>
      <dgm:spPr/>
    </dgm:pt>
    <dgm:pt modelId="{09014A14-578B-4E94-A0E9-920D71CC47A3}" type="pres">
      <dgm:prSet presAssocID="{594F75B9-E3E8-4088-9081-C71109E1B0A7}" presName="horz1" presStyleCnt="0"/>
      <dgm:spPr/>
    </dgm:pt>
    <dgm:pt modelId="{F452D932-5BF5-4FC9-A57C-43DD8DD041F2}" type="pres">
      <dgm:prSet presAssocID="{594F75B9-E3E8-4088-9081-C71109E1B0A7}" presName="tx1" presStyleLbl="revTx" presStyleIdx="5" presStyleCnt="12"/>
      <dgm:spPr/>
    </dgm:pt>
    <dgm:pt modelId="{9E6075D1-32F9-41E0-A95F-EA6F19BA7EFE}" type="pres">
      <dgm:prSet presAssocID="{594F75B9-E3E8-4088-9081-C71109E1B0A7}" presName="vert1" presStyleCnt="0"/>
      <dgm:spPr/>
    </dgm:pt>
    <dgm:pt modelId="{0500DDBD-A98B-4C6C-B40E-11318D37C534}" type="pres">
      <dgm:prSet presAssocID="{6D3A9B59-58AD-4BFB-A542-9251041E4E69}" presName="thickLine" presStyleLbl="alignNode1" presStyleIdx="6" presStyleCnt="12"/>
      <dgm:spPr/>
    </dgm:pt>
    <dgm:pt modelId="{D45F2FDD-565D-46DE-909F-4F77E6609764}" type="pres">
      <dgm:prSet presAssocID="{6D3A9B59-58AD-4BFB-A542-9251041E4E69}" presName="horz1" presStyleCnt="0"/>
      <dgm:spPr/>
    </dgm:pt>
    <dgm:pt modelId="{63D91B63-7162-4C3A-A505-140D7B689E82}" type="pres">
      <dgm:prSet presAssocID="{6D3A9B59-58AD-4BFB-A542-9251041E4E69}" presName="tx1" presStyleLbl="revTx" presStyleIdx="6" presStyleCnt="12"/>
      <dgm:spPr/>
    </dgm:pt>
    <dgm:pt modelId="{FA6F9E33-0FC5-467E-B7DC-CCD9F4BD413B}" type="pres">
      <dgm:prSet presAssocID="{6D3A9B59-58AD-4BFB-A542-9251041E4E69}" presName="vert1" presStyleCnt="0"/>
      <dgm:spPr/>
    </dgm:pt>
    <dgm:pt modelId="{D0FBC31E-35CE-417E-B94F-CAEDE7F335E5}" type="pres">
      <dgm:prSet presAssocID="{11D9D15C-ABD6-4533-9F14-014DAD029C2E}" presName="thickLine" presStyleLbl="alignNode1" presStyleIdx="7" presStyleCnt="12"/>
      <dgm:spPr/>
    </dgm:pt>
    <dgm:pt modelId="{D1A56ECF-17C5-4697-AD15-1DA8547C6E8D}" type="pres">
      <dgm:prSet presAssocID="{11D9D15C-ABD6-4533-9F14-014DAD029C2E}" presName="horz1" presStyleCnt="0"/>
      <dgm:spPr/>
    </dgm:pt>
    <dgm:pt modelId="{1AE972DC-D6FD-4B3D-963A-9CC8C91AE36B}" type="pres">
      <dgm:prSet presAssocID="{11D9D15C-ABD6-4533-9F14-014DAD029C2E}" presName="tx1" presStyleLbl="revTx" presStyleIdx="7" presStyleCnt="12"/>
      <dgm:spPr/>
    </dgm:pt>
    <dgm:pt modelId="{6306BC2C-8466-4F12-8238-6FF4BBE4988B}" type="pres">
      <dgm:prSet presAssocID="{11D9D15C-ABD6-4533-9F14-014DAD029C2E}" presName="vert1" presStyleCnt="0"/>
      <dgm:spPr/>
    </dgm:pt>
    <dgm:pt modelId="{D0681E54-C316-49C9-AABB-40F3DBD205B6}" type="pres">
      <dgm:prSet presAssocID="{436249CB-7DA1-48FA-9731-E34F4F8B509F}" presName="thickLine" presStyleLbl="alignNode1" presStyleIdx="8" presStyleCnt="12"/>
      <dgm:spPr/>
    </dgm:pt>
    <dgm:pt modelId="{708D2CE0-E710-4EEC-A9E7-D5262274CA57}" type="pres">
      <dgm:prSet presAssocID="{436249CB-7DA1-48FA-9731-E34F4F8B509F}" presName="horz1" presStyleCnt="0"/>
      <dgm:spPr/>
    </dgm:pt>
    <dgm:pt modelId="{23C1EE6F-0FCB-4EB9-8E4E-63575B93A74D}" type="pres">
      <dgm:prSet presAssocID="{436249CB-7DA1-48FA-9731-E34F4F8B509F}" presName="tx1" presStyleLbl="revTx" presStyleIdx="8" presStyleCnt="12"/>
      <dgm:spPr/>
    </dgm:pt>
    <dgm:pt modelId="{DD7320DD-D106-4E31-B4B4-0A633B69B6CC}" type="pres">
      <dgm:prSet presAssocID="{436249CB-7DA1-48FA-9731-E34F4F8B509F}" presName="vert1" presStyleCnt="0"/>
      <dgm:spPr/>
    </dgm:pt>
    <dgm:pt modelId="{67ACEF5C-73B3-4ADE-8A68-7FDEC79A6A3D}" type="pres">
      <dgm:prSet presAssocID="{EBF2D345-ABF8-447C-847D-050988F3D449}" presName="thickLine" presStyleLbl="alignNode1" presStyleIdx="9" presStyleCnt="12"/>
      <dgm:spPr/>
    </dgm:pt>
    <dgm:pt modelId="{E57664E2-FF8A-47D9-A3F6-64D9A43DE674}" type="pres">
      <dgm:prSet presAssocID="{EBF2D345-ABF8-447C-847D-050988F3D449}" presName="horz1" presStyleCnt="0"/>
      <dgm:spPr/>
    </dgm:pt>
    <dgm:pt modelId="{4544F6CC-8B3B-4F4E-9F75-3D3E5B4142E9}" type="pres">
      <dgm:prSet presAssocID="{EBF2D345-ABF8-447C-847D-050988F3D449}" presName="tx1" presStyleLbl="revTx" presStyleIdx="9" presStyleCnt="12"/>
      <dgm:spPr/>
    </dgm:pt>
    <dgm:pt modelId="{B142BDA2-8706-4AA1-AA41-48AE8E1B883D}" type="pres">
      <dgm:prSet presAssocID="{EBF2D345-ABF8-447C-847D-050988F3D449}" presName="vert1" presStyleCnt="0"/>
      <dgm:spPr/>
    </dgm:pt>
    <dgm:pt modelId="{3C24535E-4F00-4537-89AF-01B4DB471881}" type="pres">
      <dgm:prSet presAssocID="{10CC642E-3D05-43CF-ACBF-49E5B194EA01}" presName="thickLine" presStyleLbl="alignNode1" presStyleIdx="10" presStyleCnt="12"/>
      <dgm:spPr/>
    </dgm:pt>
    <dgm:pt modelId="{1DD47767-C954-4BEB-A354-A17E7D415B93}" type="pres">
      <dgm:prSet presAssocID="{10CC642E-3D05-43CF-ACBF-49E5B194EA01}" presName="horz1" presStyleCnt="0"/>
      <dgm:spPr/>
    </dgm:pt>
    <dgm:pt modelId="{8DECFCE7-7543-4109-975E-040FD408E61F}" type="pres">
      <dgm:prSet presAssocID="{10CC642E-3D05-43CF-ACBF-49E5B194EA01}" presName="tx1" presStyleLbl="revTx" presStyleIdx="10" presStyleCnt="12"/>
      <dgm:spPr/>
    </dgm:pt>
    <dgm:pt modelId="{DFCC8852-5334-4B58-A6D9-510796D26753}" type="pres">
      <dgm:prSet presAssocID="{10CC642E-3D05-43CF-ACBF-49E5B194EA01}" presName="vert1" presStyleCnt="0"/>
      <dgm:spPr/>
    </dgm:pt>
    <dgm:pt modelId="{3FABFBEB-CAB2-43FB-B0EC-84D73446A6F2}" type="pres">
      <dgm:prSet presAssocID="{63ABBECA-8253-48E0-A7AD-44DA694E04DA}" presName="thickLine" presStyleLbl="alignNode1" presStyleIdx="11" presStyleCnt="12"/>
      <dgm:spPr/>
    </dgm:pt>
    <dgm:pt modelId="{C0E05C79-F30D-4230-870E-9720A94E1124}" type="pres">
      <dgm:prSet presAssocID="{63ABBECA-8253-48E0-A7AD-44DA694E04DA}" presName="horz1" presStyleCnt="0"/>
      <dgm:spPr/>
    </dgm:pt>
    <dgm:pt modelId="{CE08DFA6-2B1B-4FC6-B2BC-E1154A57D034}" type="pres">
      <dgm:prSet presAssocID="{63ABBECA-8253-48E0-A7AD-44DA694E04DA}" presName="tx1" presStyleLbl="revTx" presStyleIdx="11" presStyleCnt="12"/>
      <dgm:spPr/>
    </dgm:pt>
    <dgm:pt modelId="{FAFFAB3F-2E0B-42F2-913E-09E36631E3F2}" type="pres">
      <dgm:prSet presAssocID="{63ABBECA-8253-48E0-A7AD-44DA694E04DA}" presName="vert1" presStyleCnt="0"/>
      <dgm:spPr/>
    </dgm:pt>
  </dgm:ptLst>
  <dgm:cxnLst>
    <dgm:cxn modelId="{0FFC4801-7376-4F39-83BB-82BC3D0E9F80}" srcId="{E23170D3-8137-4AD1-87F4-82D19954602E}" destId="{10CC642E-3D05-43CF-ACBF-49E5B194EA01}" srcOrd="10" destOrd="0" parTransId="{650AC698-9552-4750-87A7-4705C5E499C4}" sibTransId="{A7856AC6-5CA6-4E0D-A7B8-25EA2396E927}"/>
    <dgm:cxn modelId="{8C7A810C-F10A-4E06-968F-B0D85647130A}" type="presOf" srcId="{5626A5AE-DD77-4D9F-A86E-035E80708A67}" destId="{27D73835-5107-4348-B86E-1C74D617D072}" srcOrd="0" destOrd="0" presId="urn:microsoft.com/office/officeart/2008/layout/LinedList"/>
    <dgm:cxn modelId="{2C1E2510-EDF3-46AC-96F3-EE88A450DCB4}" type="presOf" srcId="{6D3A9B59-58AD-4BFB-A542-9251041E4E69}" destId="{63D91B63-7162-4C3A-A505-140D7B689E82}" srcOrd="0" destOrd="0" presId="urn:microsoft.com/office/officeart/2008/layout/LinedList"/>
    <dgm:cxn modelId="{5623EA11-E446-4041-8291-F2DF5C6F0D5A}" srcId="{E23170D3-8137-4AD1-87F4-82D19954602E}" destId="{5626A5AE-DD77-4D9F-A86E-035E80708A67}" srcOrd="4" destOrd="0" parTransId="{0490A496-FA43-4538-A756-8DB6B69C5CC5}" sibTransId="{5396485D-8F04-471F-83D7-98582AC10D6D}"/>
    <dgm:cxn modelId="{83E85616-6904-4836-BCA5-2DC05C69B96A}" type="presOf" srcId="{E23170D3-8137-4AD1-87F4-82D19954602E}" destId="{1992E278-ED1C-4764-AD94-217154E0F111}" srcOrd="0" destOrd="0" presId="urn:microsoft.com/office/officeart/2008/layout/LinedList"/>
    <dgm:cxn modelId="{CA91A620-F704-44EE-A038-8A1BEA04CC93}" srcId="{E23170D3-8137-4AD1-87F4-82D19954602E}" destId="{EBF2D345-ABF8-447C-847D-050988F3D449}" srcOrd="9" destOrd="0" parTransId="{23DBF961-98FF-4957-9FFD-FEFAD35C393B}" sibTransId="{F8EE4B0D-752B-416F-904E-689DC26305AB}"/>
    <dgm:cxn modelId="{A026A733-5513-49A2-A470-69741A0C6D6C}" srcId="{E23170D3-8137-4AD1-87F4-82D19954602E}" destId="{61EE4CBF-8090-4F83-B7D7-F91F55BDD25E}" srcOrd="2" destOrd="0" parTransId="{4FFC3D9F-5F72-442B-BF16-9D8D12E32215}" sibTransId="{555A5C2A-EEC3-4553-A024-29544678E917}"/>
    <dgm:cxn modelId="{D88DDC3E-F7E6-471E-A110-C2139FCE8DF8}" type="presOf" srcId="{63ABBECA-8253-48E0-A7AD-44DA694E04DA}" destId="{CE08DFA6-2B1B-4FC6-B2BC-E1154A57D034}" srcOrd="0" destOrd="0" presId="urn:microsoft.com/office/officeart/2008/layout/LinedList"/>
    <dgm:cxn modelId="{BA49925D-21AA-432E-A6E2-5FF6D023C878}" srcId="{E23170D3-8137-4AD1-87F4-82D19954602E}" destId="{2BE2A9FE-4776-4B2D-91A6-AAA9062FE47B}" srcOrd="3" destOrd="0" parTransId="{8D19D4A7-0331-49AA-AE58-6D32D5546A5E}" sibTransId="{2AB9AC0D-29C2-4839-BFE7-4A8D7601058B}"/>
    <dgm:cxn modelId="{A5235275-3415-4AF9-936A-207DFA3FF65C}" srcId="{E23170D3-8137-4AD1-87F4-82D19954602E}" destId="{63ABBECA-8253-48E0-A7AD-44DA694E04DA}" srcOrd="11" destOrd="0" parTransId="{5B4B7777-FA54-446F-85BB-9D3EFF245895}" sibTransId="{5C9D05E6-8DFA-4B9A-A718-8C95CCEED32D}"/>
    <dgm:cxn modelId="{C43B9776-DD8A-4732-A90C-7637CBF110D1}" type="presOf" srcId="{61EE4CBF-8090-4F83-B7D7-F91F55BDD25E}" destId="{B3E57CCC-0953-40D0-AF08-6B5256A2242B}" srcOrd="0" destOrd="0" presId="urn:microsoft.com/office/officeart/2008/layout/LinedList"/>
    <dgm:cxn modelId="{4DFEBB87-E84C-487B-8EFA-4DC0C1F43933}" type="presOf" srcId="{10CC642E-3D05-43CF-ACBF-49E5B194EA01}" destId="{8DECFCE7-7543-4109-975E-040FD408E61F}" srcOrd="0" destOrd="0" presId="urn:microsoft.com/office/officeart/2008/layout/LinedList"/>
    <dgm:cxn modelId="{B77BBC93-E5E3-4F6B-858A-EE1B6255711E}" type="presOf" srcId="{EBF2D345-ABF8-447C-847D-050988F3D449}" destId="{4544F6CC-8B3B-4F4E-9F75-3D3E5B4142E9}" srcOrd="0" destOrd="0" presId="urn:microsoft.com/office/officeart/2008/layout/LinedList"/>
    <dgm:cxn modelId="{5963A699-9CB6-4FCC-8F23-3486386CEA06}" type="presOf" srcId="{B03E699A-0FFA-4CFE-8E5F-E73F915966DA}" destId="{FB4156EF-CE7E-40D7-B2DD-BAE5280213EB}" srcOrd="0" destOrd="0" presId="urn:microsoft.com/office/officeart/2008/layout/LinedList"/>
    <dgm:cxn modelId="{E3F20D9A-E534-434E-9678-10BF24167D5B}" type="presOf" srcId="{11D9D15C-ABD6-4533-9F14-014DAD029C2E}" destId="{1AE972DC-D6FD-4B3D-963A-9CC8C91AE36B}" srcOrd="0" destOrd="0" presId="urn:microsoft.com/office/officeart/2008/layout/LinedList"/>
    <dgm:cxn modelId="{A5DBAAA9-5F30-4FFF-879F-D88A9086B5E7}" srcId="{E23170D3-8137-4AD1-87F4-82D19954602E}" destId="{66F8D8BA-6DEB-4C9D-9753-AB67CA195161}" srcOrd="0" destOrd="0" parTransId="{F7B53389-6AAD-4A3F-99E7-2603C4E52604}" sibTransId="{C0E372FB-648C-459A-BE37-E3E5DD207FE0}"/>
    <dgm:cxn modelId="{D9F922B2-1D28-460D-AB3D-6E38BE583FEE}" srcId="{E23170D3-8137-4AD1-87F4-82D19954602E}" destId="{11D9D15C-ABD6-4533-9F14-014DAD029C2E}" srcOrd="7" destOrd="0" parTransId="{D354E660-523F-4223-8D95-561AEE9EE763}" sibTransId="{85E636B4-5F27-4148-87B9-E22BD3359472}"/>
    <dgm:cxn modelId="{7CD50CB5-FD48-4D4D-92AD-9DB4F42B1FD3}" type="presOf" srcId="{436249CB-7DA1-48FA-9731-E34F4F8B509F}" destId="{23C1EE6F-0FCB-4EB9-8E4E-63575B93A74D}" srcOrd="0" destOrd="0" presId="urn:microsoft.com/office/officeart/2008/layout/LinedList"/>
    <dgm:cxn modelId="{2B72ACBE-1935-47EE-BEE1-0E21772B7139}" srcId="{E23170D3-8137-4AD1-87F4-82D19954602E}" destId="{436249CB-7DA1-48FA-9731-E34F4F8B509F}" srcOrd="8" destOrd="0" parTransId="{ABF4FAA6-CCC5-4391-94CD-ADF364E306B0}" sibTransId="{5F9CFF59-6C0C-4C0F-828A-6458D26B3F11}"/>
    <dgm:cxn modelId="{D191C5BF-3CAC-460B-BBAB-18DE99E37D31}" srcId="{E23170D3-8137-4AD1-87F4-82D19954602E}" destId="{B03E699A-0FFA-4CFE-8E5F-E73F915966DA}" srcOrd="1" destOrd="0" parTransId="{714652EF-F143-419A-960E-9C49FB669A68}" sibTransId="{2FB2DC98-9E62-4FD5-83DE-F8BF9C00FEE2}"/>
    <dgm:cxn modelId="{D57866C7-FA03-4B7E-BB1A-90050CA5B9AA}" type="presOf" srcId="{66F8D8BA-6DEB-4C9D-9753-AB67CA195161}" destId="{B01DD353-2270-4439-AC45-7A5A0A9A9CA1}" srcOrd="0" destOrd="0" presId="urn:microsoft.com/office/officeart/2008/layout/LinedList"/>
    <dgm:cxn modelId="{CD9B5CC9-5E7A-4018-AE31-83FE6CFC504D}" srcId="{E23170D3-8137-4AD1-87F4-82D19954602E}" destId="{6D3A9B59-58AD-4BFB-A542-9251041E4E69}" srcOrd="6" destOrd="0" parTransId="{0719D71E-2FC3-4AAA-B50A-611F889F1153}" sibTransId="{73678CBF-7763-47EF-89B6-E3A01FF3B1B7}"/>
    <dgm:cxn modelId="{4B5255C9-BF09-4EDD-9377-D10729476141}" type="presOf" srcId="{594F75B9-E3E8-4088-9081-C71109E1B0A7}" destId="{F452D932-5BF5-4FC9-A57C-43DD8DD041F2}" srcOrd="0" destOrd="0" presId="urn:microsoft.com/office/officeart/2008/layout/LinedList"/>
    <dgm:cxn modelId="{C930A3EA-9995-4426-BFAE-4DBD5D55917D}" type="presOf" srcId="{2BE2A9FE-4776-4B2D-91A6-AAA9062FE47B}" destId="{2F0CE45B-7C9B-41F3-939D-25D3392CE459}" srcOrd="0" destOrd="0" presId="urn:microsoft.com/office/officeart/2008/layout/LinedList"/>
    <dgm:cxn modelId="{D8E50DF4-9651-41CE-972D-67F72D497EA3}" srcId="{E23170D3-8137-4AD1-87F4-82D19954602E}" destId="{594F75B9-E3E8-4088-9081-C71109E1B0A7}" srcOrd="5" destOrd="0" parTransId="{066CA63A-620C-47EB-805F-5C086F5D9BE1}" sibTransId="{30587DC4-56C2-4E53-8A70-16621F681CDC}"/>
    <dgm:cxn modelId="{184932D4-F9FE-42F5-B35B-E928211572BA}" type="presParOf" srcId="{1992E278-ED1C-4764-AD94-217154E0F111}" destId="{47C644B5-D732-4E78-976F-9ECC45A7B354}" srcOrd="0" destOrd="0" presId="urn:microsoft.com/office/officeart/2008/layout/LinedList"/>
    <dgm:cxn modelId="{D9EF645B-4277-49AA-8BCA-EDCDF880414A}" type="presParOf" srcId="{1992E278-ED1C-4764-AD94-217154E0F111}" destId="{F9DBEFF4-D35E-4082-B169-2CD098E6BD55}" srcOrd="1" destOrd="0" presId="urn:microsoft.com/office/officeart/2008/layout/LinedList"/>
    <dgm:cxn modelId="{A93100DB-C8AF-4FDA-BA9A-354C3FF417FB}" type="presParOf" srcId="{F9DBEFF4-D35E-4082-B169-2CD098E6BD55}" destId="{B01DD353-2270-4439-AC45-7A5A0A9A9CA1}" srcOrd="0" destOrd="0" presId="urn:microsoft.com/office/officeart/2008/layout/LinedList"/>
    <dgm:cxn modelId="{DAD2625F-2ABE-4058-96E7-E3DBEDDFB14F}" type="presParOf" srcId="{F9DBEFF4-D35E-4082-B169-2CD098E6BD55}" destId="{40A0DFA4-216F-4D19-B524-53B3296D7A78}" srcOrd="1" destOrd="0" presId="urn:microsoft.com/office/officeart/2008/layout/LinedList"/>
    <dgm:cxn modelId="{95B3060C-FA08-49F1-8484-6FB980B285E1}" type="presParOf" srcId="{1992E278-ED1C-4764-AD94-217154E0F111}" destId="{80502D87-C94C-4E65-8C1E-948C5E71D47E}" srcOrd="2" destOrd="0" presId="urn:microsoft.com/office/officeart/2008/layout/LinedList"/>
    <dgm:cxn modelId="{B3613436-1E97-47B5-9BCB-BAC8ED8A5FD2}" type="presParOf" srcId="{1992E278-ED1C-4764-AD94-217154E0F111}" destId="{CE69B3C0-D8DA-4BBD-AAE2-5FF073F7654B}" srcOrd="3" destOrd="0" presId="urn:microsoft.com/office/officeart/2008/layout/LinedList"/>
    <dgm:cxn modelId="{1380F436-B147-4CD2-8DCF-B8600F6DAD3C}" type="presParOf" srcId="{CE69B3C0-D8DA-4BBD-AAE2-5FF073F7654B}" destId="{FB4156EF-CE7E-40D7-B2DD-BAE5280213EB}" srcOrd="0" destOrd="0" presId="urn:microsoft.com/office/officeart/2008/layout/LinedList"/>
    <dgm:cxn modelId="{02017240-50E2-455F-A676-D6C8BAE7505C}" type="presParOf" srcId="{CE69B3C0-D8DA-4BBD-AAE2-5FF073F7654B}" destId="{0CC6F1D8-C5DE-4F47-AC96-D16E97E77E9F}" srcOrd="1" destOrd="0" presId="urn:microsoft.com/office/officeart/2008/layout/LinedList"/>
    <dgm:cxn modelId="{98F7DC89-2B38-4CA1-9410-9303B39407C3}" type="presParOf" srcId="{1992E278-ED1C-4764-AD94-217154E0F111}" destId="{850B670A-87E3-4D79-8315-446EDE30FBB4}" srcOrd="4" destOrd="0" presId="urn:microsoft.com/office/officeart/2008/layout/LinedList"/>
    <dgm:cxn modelId="{61D61E99-7A48-44EC-8BEB-B1ED1D96E6C3}" type="presParOf" srcId="{1992E278-ED1C-4764-AD94-217154E0F111}" destId="{07875871-450A-4316-BA30-E05BC4CD9951}" srcOrd="5" destOrd="0" presId="urn:microsoft.com/office/officeart/2008/layout/LinedList"/>
    <dgm:cxn modelId="{BAA41E29-1500-467E-8D91-A09EC8488A9F}" type="presParOf" srcId="{07875871-450A-4316-BA30-E05BC4CD9951}" destId="{B3E57CCC-0953-40D0-AF08-6B5256A2242B}" srcOrd="0" destOrd="0" presId="urn:microsoft.com/office/officeart/2008/layout/LinedList"/>
    <dgm:cxn modelId="{4333091B-365A-4251-B1FC-CDC41466E81F}" type="presParOf" srcId="{07875871-450A-4316-BA30-E05BC4CD9951}" destId="{EDC16677-800A-45E6-A7FB-DA56CE413E22}" srcOrd="1" destOrd="0" presId="urn:microsoft.com/office/officeart/2008/layout/LinedList"/>
    <dgm:cxn modelId="{DFB25203-40D7-47F1-B01A-2804956631EB}" type="presParOf" srcId="{1992E278-ED1C-4764-AD94-217154E0F111}" destId="{7D5CDBBD-7C9A-4D9C-8EE7-4010B89FEC4E}" srcOrd="6" destOrd="0" presId="urn:microsoft.com/office/officeart/2008/layout/LinedList"/>
    <dgm:cxn modelId="{4E48C94F-5596-4820-8B80-F18F36AC6C47}" type="presParOf" srcId="{1992E278-ED1C-4764-AD94-217154E0F111}" destId="{C679D546-8E3F-4732-AA46-9C892529EC54}" srcOrd="7" destOrd="0" presId="urn:microsoft.com/office/officeart/2008/layout/LinedList"/>
    <dgm:cxn modelId="{8233EA19-E1D9-4305-B5D7-F54A23CD4ECD}" type="presParOf" srcId="{C679D546-8E3F-4732-AA46-9C892529EC54}" destId="{2F0CE45B-7C9B-41F3-939D-25D3392CE459}" srcOrd="0" destOrd="0" presId="urn:microsoft.com/office/officeart/2008/layout/LinedList"/>
    <dgm:cxn modelId="{410CD107-AC83-4D0F-8004-7B947151580B}" type="presParOf" srcId="{C679D546-8E3F-4732-AA46-9C892529EC54}" destId="{A08B0A03-4445-478F-9E0F-D3FC10F05481}" srcOrd="1" destOrd="0" presId="urn:microsoft.com/office/officeart/2008/layout/LinedList"/>
    <dgm:cxn modelId="{DA5E1680-23A6-40E3-B73C-FC5747C69E50}" type="presParOf" srcId="{1992E278-ED1C-4764-AD94-217154E0F111}" destId="{AE59CC3B-337A-46C8-ADFF-23B052CBB407}" srcOrd="8" destOrd="0" presId="urn:microsoft.com/office/officeart/2008/layout/LinedList"/>
    <dgm:cxn modelId="{46EE8952-A173-4C5C-B1AE-FB24BC63C174}" type="presParOf" srcId="{1992E278-ED1C-4764-AD94-217154E0F111}" destId="{9D444850-457A-4E3E-AC43-8230E6E381BA}" srcOrd="9" destOrd="0" presId="urn:microsoft.com/office/officeart/2008/layout/LinedList"/>
    <dgm:cxn modelId="{383987EB-1E37-4D6A-B1E0-04CFC7B92DC8}" type="presParOf" srcId="{9D444850-457A-4E3E-AC43-8230E6E381BA}" destId="{27D73835-5107-4348-B86E-1C74D617D072}" srcOrd="0" destOrd="0" presId="urn:microsoft.com/office/officeart/2008/layout/LinedList"/>
    <dgm:cxn modelId="{7EAFCFC6-BAE6-4960-B7F8-0A1C979FB6B7}" type="presParOf" srcId="{9D444850-457A-4E3E-AC43-8230E6E381BA}" destId="{76F9819F-9553-447A-AC99-98A1D62D3530}" srcOrd="1" destOrd="0" presId="urn:microsoft.com/office/officeart/2008/layout/LinedList"/>
    <dgm:cxn modelId="{8B0627EE-CF8D-41DA-907E-774F499F84E5}" type="presParOf" srcId="{1992E278-ED1C-4764-AD94-217154E0F111}" destId="{09076251-34E8-4D03-9D03-B6A08E955AD8}" srcOrd="10" destOrd="0" presId="urn:microsoft.com/office/officeart/2008/layout/LinedList"/>
    <dgm:cxn modelId="{B9AA9C2D-471F-404E-B92F-005287B4BB04}" type="presParOf" srcId="{1992E278-ED1C-4764-AD94-217154E0F111}" destId="{09014A14-578B-4E94-A0E9-920D71CC47A3}" srcOrd="11" destOrd="0" presId="urn:microsoft.com/office/officeart/2008/layout/LinedList"/>
    <dgm:cxn modelId="{5A71C792-E224-492E-9B07-8F96EDC633DB}" type="presParOf" srcId="{09014A14-578B-4E94-A0E9-920D71CC47A3}" destId="{F452D932-5BF5-4FC9-A57C-43DD8DD041F2}" srcOrd="0" destOrd="0" presId="urn:microsoft.com/office/officeart/2008/layout/LinedList"/>
    <dgm:cxn modelId="{2659878A-D273-4050-B13D-9E684AE5973F}" type="presParOf" srcId="{09014A14-578B-4E94-A0E9-920D71CC47A3}" destId="{9E6075D1-32F9-41E0-A95F-EA6F19BA7EFE}" srcOrd="1" destOrd="0" presId="urn:microsoft.com/office/officeart/2008/layout/LinedList"/>
    <dgm:cxn modelId="{40F599AA-4361-424A-8AAE-59FD5F88ED90}" type="presParOf" srcId="{1992E278-ED1C-4764-AD94-217154E0F111}" destId="{0500DDBD-A98B-4C6C-B40E-11318D37C534}" srcOrd="12" destOrd="0" presId="urn:microsoft.com/office/officeart/2008/layout/LinedList"/>
    <dgm:cxn modelId="{4E1F4001-050D-4E4B-A023-0DE5C6F27675}" type="presParOf" srcId="{1992E278-ED1C-4764-AD94-217154E0F111}" destId="{D45F2FDD-565D-46DE-909F-4F77E6609764}" srcOrd="13" destOrd="0" presId="urn:microsoft.com/office/officeart/2008/layout/LinedList"/>
    <dgm:cxn modelId="{5E8AB322-F78A-452E-92B6-56D1FDAEC306}" type="presParOf" srcId="{D45F2FDD-565D-46DE-909F-4F77E6609764}" destId="{63D91B63-7162-4C3A-A505-140D7B689E82}" srcOrd="0" destOrd="0" presId="urn:microsoft.com/office/officeart/2008/layout/LinedList"/>
    <dgm:cxn modelId="{1A9616D7-2702-4B40-9214-15751B042E5B}" type="presParOf" srcId="{D45F2FDD-565D-46DE-909F-4F77E6609764}" destId="{FA6F9E33-0FC5-467E-B7DC-CCD9F4BD413B}" srcOrd="1" destOrd="0" presId="urn:microsoft.com/office/officeart/2008/layout/LinedList"/>
    <dgm:cxn modelId="{E8BD59A3-2318-41A9-8E9C-12310A8F2C86}" type="presParOf" srcId="{1992E278-ED1C-4764-AD94-217154E0F111}" destId="{D0FBC31E-35CE-417E-B94F-CAEDE7F335E5}" srcOrd="14" destOrd="0" presId="urn:microsoft.com/office/officeart/2008/layout/LinedList"/>
    <dgm:cxn modelId="{A3705BDC-E218-40D5-8F22-36C5C25B791B}" type="presParOf" srcId="{1992E278-ED1C-4764-AD94-217154E0F111}" destId="{D1A56ECF-17C5-4697-AD15-1DA8547C6E8D}" srcOrd="15" destOrd="0" presId="urn:microsoft.com/office/officeart/2008/layout/LinedList"/>
    <dgm:cxn modelId="{B2BB8E71-3CDF-49DA-8578-7A588F6AED1E}" type="presParOf" srcId="{D1A56ECF-17C5-4697-AD15-1DA8547C6E8D}" destId="{1AE972DC-D6FD-4B3D-963A-9CC8C91AE36B}" srcOrd="0" destOrd="0" presId="urn:microsoft.com/office/officeart/2008/layout/LinedList"/>
    <dgm:cxn modelId="{04039207-C320-4ACA-B422-AA44BA07E05D}" type="presParOf" srcId="{D1A56ECF-17C5-4697-AD15-1DA8547C6E8D}" destId="{6306BC2C-8466-4F12-8238-6FF4BBE4988B}" srcOrd="1" destOrd="0" presId="urn:microsoft.com/office/officeart/2008/layout/LinedList"/>
    <dgm:cxn modelId="{D34F91C2-280D-4F54-9D9E-BC70FC0D6FC1}" type="presParOf" srcId="{1992E278-ED1C-4764-AD94-217154E0F111}" destId="{D0681E54-C316-49C9-AABB-40F3DBD205B6}" srcOrd="16" destOrd="0" presId="urn:microsoft.com/office/officeart/2008/layout/LinedList"/>
    <dgm:cxn modelId="{BA762401-DFC9-4541-ABBF-8A2B5960122B}" type="presParOf" srcId="{1992E278-ED1C-4764-AD94-217154E0F111}" destId="{708D2CE0-E710-4EEC-A9E7-D5262274CA57}" srcOrd="17" destOrd="0" presId="urn:microsoft.com/office/officeart/2008/layout/LinedList"/>
    <dgm:cxn modelId="{B86B2D93-D3E9-4CF9-A63D-648FFAF9882B}" type="presParOf" srcId="{708D2CE0-E710-4EEC-A9E7-D5262274CA57}" destId="{23C1EE6F-0FCB-4EB9-8E4E-63575B93A74D}" srcOrd="0" destOrd="0" presId="urn:microsoft.com/office/officeart/2008/layout/LinedList"/>
    <dgm:cxn modelId="{3B05311D-1497-474E-BDCD-16ED6BEAE5DB}" type="presParOf" srcId="{708D2CE0-E710-4EEC-A9E7-D5262274CA57}" destId="{DD7320DD-D106-4E31-B4B4-0A633B69B6CC}" srcOrd="1" destOrd="0" presId="urn:microsoft.com/office/officeart/2008/layout/LinedList"/>
    <dgm:cxn modelId="{F57056FC-7902-4962-ADC2-AA93BA13CC84}" type="presParOf" srcId="{1992E278-ED1C-4764-AD94-217154E0F111}" destId="{67ACEF5C-73B3-4ADE-8A68-7FDEC79A6A3D}" srcOrd="18" destOrd="0" presId="urn:microsoft.com/office/officeart/2008/layout/LinedList"/>
    <dgm:cxn modelId="{B1A245FD-E90D-4BC5-B6FD-204CEDFF1370}" type="presParOf" srcId="{1992E278-ED1C-4764-AD94-217154E0F111}" destId="{E57664E2-FF8A-47D9-A3F6-64D9A43DE674}" srcOrd="19" destOrd="0" presId="urn:microsoft.com/office/officeart/2008/layout/LinedList"/>
    <dgm:cxn modelId="{9793A2DB-7C5D-4A07-9CC7-6BEC279CAA9D}" type="presParOf" srcId="{E57664E2-FF8A-47D9-A3F6-64D9A43DE674}" destId="{4544F6CC-8B3B-4F4E-9F75-3D3E5B4142E9}" srcOrd="0" destOrd="0" presId="urn:microsoft.com/office/officeart/2008/layout/LinedList"/>
    <dgm:cxn modelId="{01DB5A4F-B3CE-4DE7-B243-0C5E3E8514BB}" type="presParOf" srcId="{E57664E2-FF8A-47D9-A3F6-64D9A43DE674}" destId="{B142BDA2-8706-4AA1-AA41-48AE8E1B883D}" srcOrd="1" destOrd="0" presId="urn:microsoft.com/office/officeart/2008/layout/LinedList"/>
    <dgm:cxn modelId="{C47A159E-066F-44ED-862B-34505ED1F4A1}" type="presParOf" srcId="{1992E278-ED1C-4764-AD94-217154E0F111}" destId="{3C24535E-4F00-4537-89AF-01B4DB471881}" srcOrd="20" destOrd="0" presId="urn:microsoft.com/office/officeart/2008/layout/LinedList"/>
    <dgm:cxn modelId="{E57D84DC-A496-4F56-8233-0CD2DE68C406}" type="presParOf" srcId="{1992E278-ED1C-4764-AD94-217154E0F111}" destId="{1DD47767-C954-4BEB-A354-A17E7D415B93}" srcOrd="21" destOrd="0" presId="urn:microsoft.com/office/officeart/2008/layout/LinedList"/>
    <dgm:cxn modelId="{27855F05-C365-494B-972F-921435A312A2}" type="presParOf" srcId="{1DD47767-C954-4BEB-A354-A17E7D415B93}" destId="{8DECFCE7-7543-4109-975E-040FD408E61F}" srcOrd="0" destOrd="0" presId="urn:microsoft.com/office/officeart/2008/layout/LinedList"/>
    <dgm:cxn modelId="{72DC9F02-F5C5-4162-BEC4-546763D25770}" type="presParOf" srcId="{1DD47767-C954-4BEB-A354-A17E7D415B93}" destId="{DFCC8852-5334-4B58-A6D9-510796D26753}" srcOrd="1" destOrd="0" presId="urn:microsoft.com/office/officeart/2008/layout/LinedList"/>
    <dgm:cxn modelId="{876DD238-17C1-40D2-BB3A-C4E4EDB75809}" type="presParOf" srcId="{1992E278-ED1C-4764-AD94-217154E0F111}" destId="{3FABFBEB-CAB2-43FB-B0EC-84D73446A6F2}" srcOrd="22" destOrd="0" presId="urn:microsoft.com/office/officeart/2008/layout/LinedList"/>
    <dgm:cxn modelId="{03A53E24-FA8E-47CE-83C4-BE1CFF2A75D4}" type="presParOf" srcId="{1992E278-ED1C-4764-AD94-217154E0F111}" destId="{C0E05C79-F30D-4230-870E-9720A94E1124}" srcOrd="23" destOrd="0" presId="urn:microsoft.com/office/officeart/2008/layout/LinedList"/>
    <dgm:cxn modelId="{BCE3717E-DEFF-4108-A174-756CD6CD39AB}" type="presParOf" srcId="{C0E05C79-F30D-4230-870E-9720A94E1124}" destId="{CE08DFA6-2B1B-4FC6-B2BC-E1154A57D034}" srcOrd="0" destOrd="0" presId="urn:microsoft.com/office/officeart/2008/layout/LinedList"/>
    <dgm:cxn modelId="{C4D4B311-9E7B-4E9D-81EA-B9C1495B1CBF}" type="presParOf" srcId="{C0E05C79-F30D-4230-870E-9720A94E1124}" destId="{FAFFAB3F-2E0B-42F2-913E-09E36631E3F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644B5-D732-4E78-976F-9ECC45A7B354}">
      <dsp:nvSpPr>
        <dsp:cNvPr id="0" name=""/>
        <dsp:cNvSpPr/>
      </dsp:nvSpPr>
      <dsp:spPr>
        <a:xfrm>
          <a:off x="0" y="2131"/>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D353-2270-4439-AC45-7A5A0A9A9CA1}">
      <dsp:nvSpPr>
        <dsp:cNvPr id="0" name=""/>
        <dsp:cNvSpPr/>
      </dsp:nvSpPr>
      <dsp:spPr>
        <a:xfrm>
          <a:off x="0" y="2131"/>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Evidence from the Case</a:t>
          </a:r>
          <a:endParaRPr lang="en-US" sz="1600" kern="1200" dirty="0"/>
        </a:p>
      </dsp:txBody>
      <dsp:txXfrm>
        <a:off x="0" y="2131"/>
        <a:ext cx="4878387" cy="363409"/>
      </dsp:txXfrm>
    </dsp:sp>
    <dsp:sp modelId="{80502D87-C94C-4E65-8C1E-948C5E71D47E}">
      <dsp:nvSpPr>
        <dsp:cNvPr id="0" name=""/>
        <dsp:cNvSpPr/>
      </dsp:nvSpPr>
      <dsp:spPr>
        <a:xfrm>
          <a:off x="0" y="365540"/>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4156EF-CE7E-40D7-B2DD-BAE5280213EB}">
      <dsp:nvSpPr>
        <dsp:cNvPr id="0" name=""/>
        <dsp:cNvSpPr/>
      </dsp:nvSpPr>
      <dsp:spPr>
        <a:xfrm>
          <a:off x="0" y="365540"/>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Factory contains old noisy machinery.</a:t>
          </a:r>
          <a:endParaRPr lang="en-US" sz="1200" kern="1200"/>
        </a:p>
      </dsp:txBody>
      <dsp:txXfrm>
        <a:off x="0" y="365540"/>
        <a:ext cx="4878387" cy="363409"/>
      </dsp:txXfrm>
    </dsp:sp>
    <dsp:sp modelId="{850B670A-87E3-4D79-8315-446EDE30FBB4}">
      <dsp:nvSpPr>
        <dsp:cNvPr id="0" name=""/>
        <dsp:cNvSpPr/>
      </dsp:nvSpPr>
      <dsp:spPr>
        <a:xfrm>
          <a:off x="0" y="728949"/>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E57CCC-0953-40D0-AF08-6B5256A2242B}">
      <dsp:nvSpPr>
        <dsp:cNvPr id="0" name=""/>
        <dsp:cNvSpPr/>
      </dsp:nvSpPr>
      <dsp:spPr>
        <a:xfrm>
          <a:off x="0" y="728949"/>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Gary must shout instructions across the factory floor.</a:t>
          </a:r>
          <a:endParaRPr lang="en-US" sz="1200" kern="1200" dirty="0"/>
        </a:p>
      </dsp:txBody>
      <dsp:txXfrm>
        <a:off x="0" y="728949"/>
        <a:ext cx="4878387" cy="363409"/>
      </dsp:txXfrm>
    </dsp:sp>
    <dsp:sp modelId="{7D5CDBBD-7C9A-4D9C-8EE7-4010B89FEC4E}">
      <dsp:nvSpPr>
        <dsp:cNvPr id="0" name=""/>
        <dsp:cNvSpPr/>
      </dsp:nvSpPr>
      <dsp:spPr>
        <a:xfrm>
          <a:off x="0" y="1092358"/>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0CE45B-7C9B-41F3-939D-25D3392CE459}">
      <dsp:nvSpPr>
        <dsp:cNvPr id="0" name=""/>
        <dsp:cNvSpPr/>
      </dsp:nvSpPr>
      <dsp:spPr>
        <a:xfrm>
          <a:off x="0" y="1092358"/>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Employees struggle to hear and understand messages.</a:t>
          </a:r>
          <a:endParaRPr lang="en-US" sz="1200" kern="1200" dirty="0"/>
        </a:p>
      </dsp:txBody>
      <dsp:txXfrm>
        <a:off x="0" y="1092358"/>
        <a:ext cx="4878387" cy="363409"/>
      </dsp:txXfrm>
    </dsp:sp>
    <dsp:sp modelId="{AE59CC3B-337A-46C8-ADFF-23B052CBB407}">
      <dsp:nvSpPr>
        <dsp:cNvPr id="0" name=""/>
        <dsp:cNvSpPr/>
      </dsp:nvSpPr>
      <dsp:spPr>
        <a:xfrm>
          <a:off x="0" y="1455767"/>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D73835-5107-4348-B86E-1C74D617D072}">
      <dsp:nvSpPr>
        <dsp:cNvPr id="0" name=""/>
        <dsp:cNvSpPr/>
      </dsp:nvSpPr>
      <dsp:spPr>
        <a:xfrm>
          <a:off x="0" y="1455767"/>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b="1" kern="1200" dirty="0"/>
            <a:t>Relevant Theory: Shannon and Weaver Communication Model (1949)</a:t>
          </a:r>
          <a:endParaRPr lang="en-US" sz="1200" kern="1200" dirty="0"/>
        </a:p>
      </dsp:txBody>
      <dsp:txXfrm>
        <a:off x="0" y="1455767"/>
        <a:ext cx="4878387" cy="363409"/>
      </dsp:txXfrm>
    </dsp:sp>
    <dsp:sp modelId="{09076251-34E8-4D03-9D03-B6A08E955AD8}">
      <dsp:nvSpPr>
        <dsp:cNvPr id="0" name=""/>
        <dsp:cNvSpPr/>
      </dsp:nvSpPr>
      <dsp:spPr>
        <a:xfrm>
          <a:off x="0" y="1819176"/>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52D932-5BF5-4FC9-A57C-43DD8DD041F2}">
      <dsp:nvSpPr>
        <dsp:cNvPr id="0" name=""/>
        <dsp:cNvSpPr/>
      </dsp:nvSpPr>
      <dsp:spPr>
        <a:xfrm>
          <a:off x="0" y="1819176"/>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According to Shannon and Weaver, communication consists of:</a:t>
          </a:r>
          <a:endParaRPr lang="en-US" sz="1200" kern="1200"/>
        </a:p>
      </dsp:txBody>
      <dsp:txXfrm>
        <a:off x="0" y="1819176"/>
        <a:ext cx="4878387" cy="363409"/>
      </dsp:txXfrm>
    </dsp:sp>
    <dsp:sp modelId="{0500DDBD-A98B-4C6C-B40E-11318D37C534}">
      <dsp:nvSpPr>
        <dsp:cNvPr id="0" name=""/>
        <dsp:cNvSpPr/>
      </dsp:nvSpPr>
      <dsp:spPr>
        <a:xfrm>
          <a:off x="0" y="2182585"/>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D91B63-7162-4C3A-A505-140D7B689E82}">
      <dsp:nvSpPr>
        <dsp:cNvPr id="0" name=""/>
        <dsp:cNvSpPr/>
      </dsp:nvSpPr>
      <dsp:spPr>
        <a:xfrm>
          <a:off x="0" y="2182585"/>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Sender</a:t>
          </a:r>
          <a:endParaRPr lang="en-US" sz="1200" kern="1200"/>
        </a:p>
      </dsp:txBody>
      <dsp:txXfrm>
        <a:off x="0" y="2182585"/>
        <a:ext cx="4878387" cy="363409"/>
      </dsp:txXfrm>
    </dsp:sp>
    <dsp:sp modelId="{D0FBC31E-35CE-417E-B94F-CAEDE7F335E5}">
      <dsp:nvSpPr>
        <dsp:cNvPr id="0" name=""/>
        <dsp:cNvSpPr/>
      </dsp:nvSpPr>
      <dsp:spPr>
        <a:xfrm>
          <a:off x="0" y="2545994"/>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972DC-D6FD-4B3D-963A-9CC8C91AE36B}">
      <dsp:nvSpPr>
        <dsp:cNvPr id="0" name=""/>
        <dsp:cNvSpPr/>
      </dsp:nvSpPr>
      <dsp:spPr>
        <a:xfrm>
          <a:off x="0" y="2545994"/>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Message</a:t>
          </a:r>
          <a:endParaRPr lang="en-US" sz="1200" kern="1200"/>
        </a:p>
      </dsp:txBody>
      <dsp:txXfrm>
        <a:off x="0" y="2545994"/>
        <a:ext cx="4878387" cy="363409"/>
      </dsp:txXfrm>
    </dsp:sp>
    <dsp:sp modelId="{D0681E54-C316-49C9-AABB-40F3DBD205B6}">
      <dsp:nvSpPr>
        <dsp:cNvPr id="0" name=""/>
        <dsp:cNvSpPr/>
      </dsp:nvSpPr>
      <dsp:spPr>
        <a:xfrm>
          <a:off x="0" y="2909403"/>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C1EE6F-0FCB-4EB9-8E4E-63575B93A74D}">
      <dsp:nvSpPr>
        <dsp:cNvPr id="0" name=""/>
        <dsp:cNvSpPr/>
      </dsp:nvSpPr>
      <dsp:spPr>
        <a:xfrm>
          <a:off x="0" y="2909403"/>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Channel</a:t>
          </a:r>
          <a:endParaRPr lang="en-US" sz="1200" kern="1200"/>
        </a:p>
      </dsp:txBody>
      <dsp:txXfrm>
        <a:off x="0" y="2909403"/>
        <a:ext cx="4878387" cy="363409"/>
      </dsp:txXfrm>
    </dsp:sp>
    <dsp:sp modelId="{67ACEF5C-73B3-4ADE-8A68-7FDEC79A6A3D}">
      <dsp:nvSpPr>
        <dsp:cNvPr id="0" name=""/>
        <dsp:cNvSpPr/>
      </dsp:nvSpPr>
      <dsp:spPr>
        <a:xfrm>
          <a:off x="0" y="3272812"/>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44F6CC-8B3B-4F4E-9F75-3D3E5B4142E9}">
      <dsp:nvSpPr>
        <dsp:cNvPr id="0" name=""/>
        <dsp:cNvSpPr/>
      </dsp:nvSpPr>
      <dsp:spPr>
        <a:xfrm>
          <a:off x="0" y="3272812"/>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Receiver</a:t>
          </a:r>
          <a:endParaRPr lang="en-US" sz="1200" kern="1200"/>
        </a:p>
      </dsp:txBody>
      <dsp:txXfrm>
        <a:off x="0" y="3272812"/>
        <a:ext cx="4878387" cy="363409"/>
      </dsp:txXfrm>
    </dsp:sp>
    <dsp:sp modelId="{3C24535E-4F00-4537-89AF-01B4DB471881}">
      <dsp:nvSpPr>
        <dsp:cNvPr id="0" name=""/>
        <dsp:cNvSpPr/>
      </dsp:nvSpPr>
      <dsp:spPr>
        <a:xfrm>
          <a:off x="0" y="3636221"/>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ECFCE7-7543-4109-975E-040FD408E61F}">
      <dsp:nvSpPr>
        <dsp:cNvPr id="0" name=""/>
        <dsp:cNvSpPr/>
      </dsp:nvSpPr>
      <dsp:spPr>
        <a:xfrm>
          <a:off x="0" y="3636221"/>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Feedback</a:t>
          </a:r>
          <a:endParaRPr lang="en-US" sz="1200" kern="1200"/>
        </a:p>
      </dsp:txBody>
      <dsp:txXfrm>
        <a:off x="0" y="3636221"/>
        <a:ext cx="4878387" cy="363409"/>
      </dsp:txXfrm>
    </dsp:sp>
    <dsp:sp modelId="{3FABFBEB-CAB2-43FB-B0EC-84D73446A6F2}">
      <dsp:nvSpPr>
        <dsp:cNvPr id="0" name=""/>
        <dsp:cNvSpPr/>
      </dsp:nvSpPr>
      <dsp:spPr>
        <a:xfrm>
          <a:off x="0" y="3999630"/>
          <a:ext cx="487838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8DFA6-2B1B-4FC6-B2BC-E1154A57D034}">
      <dsp:nvSpPr>
        <dsp:cNvPr id="0" name=""/>
        <dsp:cNvSpPr/>
      </dsp:nvSpPr>
      <dsp:spPr>
        <a:xfrm>
          <a:off x="0" y="3999630"/>
          <a:ext cx="4878387" cy="36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t>Noise interferes with the transmission of the message and causes distortion.</a:t>
          </a:r>
          <a:endParaRPr lang="en-US" sz="1200" kern="1200" dirty="0"/>
        </a:p>
      </dsp:txBody>
      <dsp:txXfrm>
        <a:off x="0" y="3999630"/>
        <a:ext cx="4878387" cy="3634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176248-71F1-4450-91E4-44671AB0514D}" type="datetimeFigureOut">
              <a:rPr lang="en-GB" smtClean="0"/>
              <a:t>10/06/2026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264741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37728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176248-71F1-4450-91E4-44671AB0514D}"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21072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22952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176248-71F1-4450-91E4-44671AB0514D}" type="datetimeFigureOut">
              <a:rPr lang="en-GB" smtClean="0"/>
              <a:t>10/06/2026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262202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1176248-71F1-4450-91E4-44671AB0514D}"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715323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176248-71F1-4450-91E4-44671AB0514D}" type="datetimeFigureOut">
              <a:rPr lang="en-GB" smtClean="0"/>
              <a:t>10/06/2026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49607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96495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100290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302813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573609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63866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4157334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1176248-71F1-4450-91E4-44671AB0514D}"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738712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1176248-71F1-4450-91E4-44671AB0514D}" type="datetimeFigureOut">
              <a:rPr lang="en-GB" smtClean="0"/>
              <a:t>10/06/2026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851582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301342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086504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176248-71F1-4450-91E4-44671AB0514D}" type="datetimeFigureOut">
              <a:rPr lang="en-GB" smtClean="0"/>
              <a:t>10/06/2026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499C9AB-D7E4-4C90-8074-EC681B63B88D}" type="slidenum">
              <a:rPr lang="en-GB" smtClean="0"/>
              <a:t>‹#›</a:t>
            </a:fld>
            <a:endParaRPr lang="en-GB"/>
          </a:p>
        </p:txBody>
      </p:sp>
    </p:spTree>
    <p:extLst>
      <p:ext uri="{BB962C8B-B14F-4D97-AF65-F5344CB8AC3E}">
        <p14:creationId xmlns:p14="http://schemas.microsoft.com/office/powerpoint/2010/main" val="184217112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AD579530-1077-46B3-BD5C-81BB270A1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0" name="Rectangle 19">
              <a:extLst>
                <a:ext uri="{FF2B5EF4-FFF2-40B4-BE49-F238E27FC236}">
                  <a16:creationId xmlns:a16="http://schemas.microsoft.com/office/drawing/2014/main" id="{ACBB106A-B366-4349-B59F-E8FBDADD8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113FC03B-24E4-4A3F-9626-CC7F6356BC9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4" name="Picture 13" descr="Burgers and milkshakes">
            <a:extLst>
              <a:ext uri="{FF2B5EF4-FFF2-40B4-BE49-F238E27FC236}">
                <a16:creationId xmlns:a16="http://schemas.microsoft.com/office/drawing/2014/main" id="{4DA5D167-D257-DEC8-A36C-65D527A2009F}"/>
              </a:ext>
            </a:extLst>
          </p:cNvPr>
          <p:cNvPicPr>
            <a:picLocks noChangeAspect="1"/>
          </p:cNvPicPr>
          <p:nvPr/>
        </p:nvPicPr>
        <p:blipFill>
          <a:blip r:embed="rId4">
            <a:alphaModFix amt="30000"/>
          </a:blip>
          <a:srcRect t="15705"/>
          <a:stretch>
            <a:fillRect/>
          </a:stretch>
        </p:blipFill>
        <p:spPr>
          <a:xfrm>
            <a:off x="-2" y="10"/>
            <a:ext cx="12188389" cy="6857990"/>
          </a:xfrm>
          <a:prstGeom prst="rect">
            <a:avLst/>
          </a:prstGeom>
        </p:spPr>
      </p:pic>
      <p:grpSp>
        <p:nvGrpSpPr>
          <p:cNvPr id="23" name="Group 22">
            <a:extLst>
              <a:ext uri="{FF2B5EF4-FFF2-40B4-BE49-F238E27FC236}">
                <a16:creationId xmlns:a16="http://schemas.microsoft.com/office/drawing/2014/main" id="{83F79A5F-63B5-4802-B39B-BF0F89DDDA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24" name="Round Diagonal Corner Rectangle 7">
              <a:extLst>
                <a:ext uri="{FF2B5EF4-FFF2-40B4-BE49-F238E27FC236}">
                  <a16:creationId xmlns:a16="http://schemas.microsoft.com/office/drawing/2014/main" id="{00D14BF7-A799-4EDA-8C19-CED0B8EC5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F292344-73C8-4E53-85C0-8CDB23EB53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26" name="Freeform 32">
                <a:extLst>
                  <a:ext uri="{FF2B5EF4-FFF2-40B4-BE49-F238E27FC236}">
                    <a16:creationId xmlns:a16="http://schemas.microsoft.com/office/drawing/2014/main" id="{4781E776-A0A7-4FB6-958B-8389BBA56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7" name="Freeform 33">
                <a:extLst>
                  <a:ext uri="{FF2B5EF4-FFF2-40B4-BE49-F238E27FC236}">
                    <a16:creationId xmlns:a16="http://schemas.microsoft.com/office/drawing/2014/main" id="{0F004D56-F177-45BC-8965-B72DB88A08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8" name="Freeform 34">
                <a:extLst>
                  <a:ext uri="{FF2B5EF4-FFF2-40B4-BE49-F238E27FC236}">
                    <a16:creationId xmlns:a16="http://schemas.microsoft.com/office/drawing/2014/main" id="{5F2F1F83-817B-4678-B0AE-8FFDC49FC8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9" name="Freeform 37">
                <a:extLst>
                  <a:ext uri="{FF2B5EF4-FFF2-40B4-BE49-F238E27FC236}">
                    <a16:creationId xmlns:a16="http://schemas.microsoft.com/office/drawing/2014/main" id="{F908EB47-32F4-4E82-BF56-FD25BB07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0" name="Freeform 35">
                <a:extLst>
                  <a:ext uri="{FF2B5EF4-FFF2-40B4-BE49-F238E27FC236}">
                    <a16:creationId xmlns:a16="http://schemas.microsoft.com/office/drawing/2014/main" id="{0966000D-B975-4E8A-9BF2-EACF21640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1" name="Freeform 36">
                <a:extLst>
                  <a:ext uri="{FF2B5EF4-FFF2-40B4-BE49-F238E27FC236}">
                    <a16:creationId xmlns:a16="http://schemas.microsoft.com/office/drawing/2014/main" id="{A9554499-6796-4AEE-B012-34A5B9A585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2" name="Freeform 38">
                <a:extLst>
                  <a:ext uri="{FF2B5EF4-FFF2-40B4-BE49-F238E27FC236}">
                    <a16:creationId xmlns:a16="http://schemas.microsoft.com/office/drawing/2014/main" id="{9DD40864-34BD-491F-B591-180E7B32C1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3" name="Freeform 39">
                <a:extLst>
                  <a:ext uri="{FF2B5EF4-FFF2-40B4-BE49-F238E27FC236}">
                    <a16:creationId xmlns:a16="http://schemas.microsoft.com/office/drawing/2014/main" id="{2623F54C-4373-4D30-90DB-3129BDDF5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4" name="Freeform 40">
                <a:extLst>
                  <a:ext uri="{FF2B5EF4-FFF2-40B4-BE49-F238E27FC236}">
                    <a16:creationId xmlns:a16="http://schemas.microsoft.com/office/drawing/2014/main" id="{1FF42884-D4B2-462F-9FA7-4FA892532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5" name="Rectangle 41">
                <a:extLst>
                  <a:ext uri="{FF2B5EF4-FFF2-40B4-BE49-F238E27FC236}">
                    <a16:creationId xmlns:a16="http://schemas.microsoft.com/office/drawing/2014/main" id="{27F4D4BA-37F5-4D54-BDFF-733F621D5D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 name="Freeform 32">
                <a:extLst>
                  <a:ext uri="{FF2B5EF4-FFF2-40B4-BE49-F238E27FC236}">
                    <a16:creationId xmlns:a16="http://schemas.microsoft.com/office/drawing/2014/main" id="{29E4A0E5-0441-4563-A947-12A578110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 name="Freeform 33">
                <a:extLst>
                  <a:ext uri="{FF2B5EF4-FFF2-40B4-BE49-F238E27FC236}">
                    <a16:creationId xmlns:a16="http://schemas.microsoft.com/office/drawing/2014/main" id="{4A8D89B4-AD1B-410A-870B-1042E075A0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8" name="Freeform 34">
                <a:extLst>
                  <a:ext uri="{FF2B5EF4-FFF2-40B4-BE49-F238E27FC236}">
                    <a16:creationId xmlns:a16="http://schemas.microsoft.com/office/drawing/2014/main" id="{DFC54570-9F45-44E6-AC94-4B3192D44B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9" name="Freeform 37">
                <a:extLst>
                  <a:ext uri="{FF2B5EF4-FFF2-40B4-BE49-F238E27FC236}">
                    <a16:creationId xmlns:a16="http://schemas.microsoft.com/office/drawing/2014/main" id="{A976F76C-4BBB-4CD4-9270-5E4E8802B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0" name="Freeform 35">
                <a:extLst>
                  <a:ext uri="{FF2B5EF4-FFF2-40B4-BE49-F238E27FC236}">
                    <a16:creationId xmlns:a16="http://schemas.microsoft.com/office/drawing/2014/main" id="{06081E5F-35E2-4E9E-A0DA-9E2F769C4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1" name="Freeform 36">
                <a:extLst>
                  <a:ext uri="{FF2B5EF4-FFF2-40B4-BE49-F238E27FC236}">
                    <a16:creationId xmlns:a16="http://schemas.microsoft.com/office/drawing/2014/main" id="{7B7B4F78-1391-433D-AAE5-0FA8B8EE18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2" name="Freeform 38">
                <a:extLst>
                  <a:ext uri="{FF2B5EF4-FFF2-40B4-BE49-F238E27FC236}">
                    <a16:creationId xmlns:a16="http://schemas.microsoft.com/office/drawing/2014/main" id="{EF63F42B-29ED-4285-99D1-5FA657DA92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3" name="Freeform 39">
                <a:extLst>
                  <a:ext uri="{FF2B5EF4-FFF2-40B4-BE49-F238E27FC236}">
                    <a16:creationId xmlns:a16="http://schemas.microsoft.com/office/drawing/2014/main" id="{EB7A6053-A7CF-4785-B396-6F70D6EBE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4" name="Freeform 40">
                <a:extLst>
                  <a:ext uri="{FF2B5EF4-FFF2-40B4-BE49-F238E27FC236}">
                    <a16:creationId xmlns:a16="http://schemas.microsoft.com/office/drawing/2014/main" id="{E6337518-A10D-47A5-BD86-6D1F3FAF3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5" name="Rectangle 41">
                <a:extLst>
                  <a:ext uri="{FF2B5EF4-FFF2-40B4-BE49-F238E27FC236}">
                    <a16:creationId xmlns:a16="http://schemas.microsoft.com/office/drawing/2014/main" id="{7591C37F-6498-4992-992D-D413A84752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53A29DEC-DF4E-CFA0-31B2-44EB12B97EEB}"/>
              </a:ext>
            </a:extLst>
          </p:cNvPr>
          <p:cNvSpPr>
            <a:spLocks noGrp="1"/>
          </p:cNvSpPr>
          <p:nvPr>
            <p:ph type="ctrTitle"/>
          </p:nvPr>
        </p:nvSpPr>
        <p:spPr>
          <a:xfrm>
            <a:off x="2667000" y="2328334"/>
            <a:ext cx="6858000" cy="1367896"/>
          </a:xfrm>
        </p:spPr>
        <p:txBody>
          <a:bodyPr>
            <a:normAutofit/>
          </a:bodyPr>
          <a:lstStyle/>
          <a:p>
            <a:pPr algn="ctr"/>
            <a:r>
              <a:rPr lang="en-GB" sz="3000"/>
              <a:t>Sebastian Blake 2526167</a:t>
            </a:r>
            <a:br>
              <a:rPr lang="en-GB" sz="3000"/>
            </a:br>
            <a:r>
              <a:rPr lang="en-GB" sz="3000"/>
              <a:t>LCLM4003 </a:t>
            </a:r>
            <a:br>
              <a:rPr lang="en-GB" sz="3000"/>
            </a:br>
            <a:r>
              <a:rPr lang="en-GB" sz="3000"/>
              <a:t>Flight foods Ltd</a:t>
            </a:r>
          </a:p>
        </p:txBody>
      </p:sp>
      <p:sp>
        <p:nvSpPr>
          <p:cNvPr id="3" name="Subtitle 2">
            <a:extLst>
              <a:ext uri="{FF2B5EF4-FFF2-40B4-BE49-F238E27FC236}">
                <a16:creationId xmlns:a16="http://schemas.microsoft.com/office/drawing/2014/main" id="{47220230-0C0B-95AB-8D9F-62D748520DDC}"/>
              </a:ext>
            </a:extLst>
          </p:cNvPr>
          <p:cNvSpPr>
            <a:spLocks noGrp="1"/>
          </p:cNvSpPr>
          <p:nvPr>
            <p:ph type="subTitle" idx="1"/>
          </p:nvPr>
        </p:nvSpPr>
        <p:spPr>
          <a:xfrm>
            <a:off x="2667001" y="3602038"/>
            <a:ext cx="6857999" cy="953029"/>
          </a:xfrm>
        </p:spPr>
        <p:txBody>
          <a:bodyPr>
            <a:normAutofit/>
          </a:bodyPr>
          <a:lstStyle/>
          <a:p>
            <a:pPr algn="ctr"/>
            <a:r>
              <a:rPr lang="en-GB"/>
              <a:t>Communication Problems at Flight Foods Ltd: An Analysis of Communication Barriers and Solutions</a:t>
            </a:r>
          </a:p>
        </p:txBody>
      </p:sp>
    </p:spTree>
    <p:extLst>
      <p:ext uri="{BB962C8B-B14F-4D97-AF65-F5344CB8AC3E}">
        <p14:creationId xmlns:p14="http://schemas.microsoft.com/office/powerpoint/2010/main" val="224800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5EC8C-D287-4800-AF1C-245293BFD8EA}"/>
              </a:ext>
            </a:extLst>
          </p:cNvPr>
          <p:cNvSpPr>
            <a:spLocks noGrp="1"/>
          </p:cNvSpPr>
          <p:nvPr>
            <p:ph type="title"/>
          </p:nvPr>
        </p:nvSpPr>
        <p:spPr>
          <a:xfrm>
            <a:off x="1141413" y="0"/>
            <a:ext cx="9905998" cy="1066799"/>
          </a:xfrm>
        </p:spPr>
        <p:txBody>
          <a:bodyPr/>
          <a:lstStyle/>
          <a:p>
            <a:r>
              <a:rPr lang="en-GB" dirty="0"/>
              <a:t>Introduction</a:t>
            </a:r>
          </a:p>
        </p:txBody>
      </p:sp>
      <p:sp>
        <p:nvSpPr>
          <p:cNvPr id="3" name="Content Placeholder 2">
            <a:extLst>
              <a:ext uri="{FF2B5EF4-FFF2-40B4-BE49-F238E27FC236}">
                <a16:creationId xmlns:a16="http://schemas.microsoft.com/office/drawing/2014/main" id="{D4C56E79-5453-8F58-088B-9FBA64981FA0}"/>
              </a:ext>
            </a:extLst>
          </p:cNvPr>
          <p:cNvSpPr>
            <a:spLocks noGrp="1"/>
          </p:cNvSpPr>
          <p:nvPr>
            <p:ph idx="1"/>
          </p:nvPr>
        </p:nvSpPr>
        <p:spPr>
          <a:xfrm>
            <a:off x="1141412" y="957943"/>
            <a:ext cx="9905999" cy="4833258"/>
          </a:xfrm>
        </p:spPr>
        <p:txBody>
          <a:bodyPr>
            <a:normAutofit fontScale="32500" lnSpcReduction="20000"/>
          </a:bodyPr>
          <a:lstStyle/>
          <a:p>
            <a:pPr marL="0" indent="0">
              <a:buNone/>
            </a:pPr>
            <a:r>
              <a:rPr lang="en-GB" sz="5600" dirty="0"/>
              <a:t>Flight Foods Ltd is experiencing declining customer satisfaction and market share due to repeated food quality and safety failures. Airlines have reported problems including undercooked food, poor packaging and meat contamination in vegetarian meals.</a:t>
            </a:r>
          </a:p>
          <a:p>
            <a:pPr marL="0" indent="0">
              <a:buNone/>
            </a:pPr>
            <a:r>
              <a:rPr lang="en-GB" sz="5600" dirty="0"/>
              <a:t>The consultancy investigation revealed that communication problems within the production department are contributing significantly to operational failures.</a:t>
            </a:r>
          </a:p>
          <a:p>
            <a:pPr marL="0" indent="0">
              <a:buNone/>
            </a:pPr>
            <a:r>
              <a:rPr lang="en-GB" sz="5600" dirty="0"/>
              <a:t>This presentation examines five communication barriers:</a:t>
            </a:r>
          </a:p>
          <a:p>
            <a:r>
              <a:rPr lang="en-GB" sz="5600" dirty="0"/>
              <a:t>Environmental Noise</a:t>
            </a:r>
          </a:p>
          <a:p>
            <a:r>
              <a:rPr lang="en-GB" sz="5600" dirty="0"/>
              <a:t>Language and Communication</a:t>
            </a:r>
          </a:p>
          <a:p>
            <a:r>
              <a:rPr lang="en-GB" sz="5600" dirty="0"/>
              <a:t>Age and Generational Differences</a:t>
            </a:r>
          </a:p>
          <a:p>
            <a:r>
              <a:rPr lang="en-GB" sz="5600" dirty="0"/>
              <a:t>Cultural Differences</a:t>
            </a:r>
          </a:p>
          <a:p>
            <a:r>
              <a:rPr lang="en-GB" sz="5600" dirty="0"/>
              <a:t>Emotional Barriers</a:t>
            </a:r>
          </a:p>
          <a:p>
            <a:r>
              <a:rPr lang="en-GB" sz="5600" dirty="0"/>
              <a:t>Relevant communication theories will be applied and recommendations provided.</a:t>
            </a:r>
          </a:p>
          <a:p>
            <a:endParaRPr lang="en-GB" sz="3800" dirty="0"/>
          </a:p>
        </p:txBody>
      </p:sp>
      <p:pic>
        <p:nvPicPr>
          <p:cNvPr id="5" name="Picture 4">
            <a:extLst>
              <a:ext uri="{FF2B5EF4-FFF2-40B4-BE49-F238E27FC236}">
                <a16:creationId xmlns:a16="http://schemas.microsoft.com/office/drawing/2014/main" id="{1B8B343D-A57B-B61C-1136-7779384759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39439" y="2471057"/>
            <a:ext cx="3907972" cy="2492829"/>
          </a:xfrm>
          <a:prstGeom prst="rect">
            <a:avLst/>
          </a:prstGeom>
        </p:spPr>
      </p:pic>
    </p:spTree>
    <p:extLst>
      <p:ext uri="{BB962C8B-B14F-4D97-AF65-F5344CB8AC3E}">
        <p14:creationId xmlns:p14="http://schemas.microsoft.com/office/powerpoint/2010/main" val="267999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wipe(down)">
                                      <p:cBhvr>
                                        <p:cTn id="33" dur="580">
                                          <p:stCondLst>
                                            <p:cond delay="0"/>
                                          </p:stCondLst>
                                        </p:cTn>
                                        <p:tgtEl>
                                          <p:spTgt spid="3">
                                            <p:txEl>
                                              <p:pRg st="1" end="1"/>
                                            </p:txEl>
                                          </p:spTgt>
                                        </p:tgtEl>
                                      </p:cBhvr>
                                    </p:animEffect>
                                    <p:anim calcmode="lin" valueType="num">
                                      <p:cBhvr>
                                        <p:cTn id="3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3">
                                            <p:txEl>
                                              <p:pRg st="1" end="1"/>
                                            </p:txEl>
                                          </p:spTgt>
                                        </p:tgtEl>
                                      </p:cBhvr>
                                      <p:to x="100000" y="60000"/>
                                    </p:animScale>
                                    <p:animScale>
                                      <p:cBhvr>
                                        <p:cTn id="40" dur="166" decel="50000">
                                          <p:stCondLst>
                                            <p:cond delay="676"/>
                                          </p:stCondLst>
                                        </p:cTn>
                                        <p:tgtEl>
                                          <p:spTgt spid="3">
                                            <p:txEl>
                                              <p:pRg st="1" end="1"/>
                                            </p:txEl>
                                          </p:spTgt>
                                        </p:tgtEl>
                                      </p:cBhvr>
                                      <p:to x="100000" y="100000"/>
                                    </p:animScale>
                                    <p:animScale>
                                      <p:cBhvr>
                                        <p:cTn id="41" dur="26">
                                          <p:stCondLst>
                                            <p:cond delay="1312"/>
                                          </p:stCondLst>
                                        </p:cTn>
                                        <p:tgtEl>
                                          <p:spTgt spid="3">
                                            <p:txEl>
                                              <p:pRg st="1" end="1"/>
                                            </p:txEl>
                                          </p:spTgt>
                                        </p:tgtEl>
                                      </p:cBhvr>
                                      <p:to x="100000" y="80000"/>
                                    </p:animScale>
                                    <p:animScale>
                                      <p:cBhvr>
                                        <p:cTn id="42" dur="166" decel="50000">
                                          <p:stCondLst>
                                            <p:cond delay="1338"/>
                                          </p:stCondLst>
                                        </p:cTn>
                                        <p:tgtEl>
                                          <p:spTgt spid="3">
                                            <p:txEl>
                                              <p:pRg st="1" end="1"/>
                                            </p:txEl>
                                          </p:spTgt>
                                        </p:tgtEl>
                                      </p:cBhvr>
                                      <p:to x="100000" y="100000"/>
                                    </p:animScale>
                                    <p:animScale>
                                      <p:cBhvr>
                                        <p:cTn id="43" dur="26">
                                          <p:stCondLst>
                                            <p:cond delay="1642"/>
                                          </p:stCondLst>
                                        </p:cTn>
                                        <p:tgtEl>
                                          <p:spTgt spid="3">
                                            <p:txEl>
                                              <p:pRg st="1" end="1"/>
                                            </p:txEl>
                                          </p:spTgt>
                                        </p:tgtEl>
                                      </p:cBhvr>
                                      <p:to x="100000" y="90000"/>
                                    </p:animScale>
                                    <p:animScale>
                                      <p:cBhvr>
                                        <p:cTn id="44" dur="166" decel="50000">
                                          <p:stCondLst>
                                            <p:cond delay="1668"/>
                                          </p:stCondLst>
                                        </p:cTn>
                                        <p:tgtEl>
                                          <p:spTgt spid="3">
                                            <p:txEl>
                                              <p:pRg st="1" end="1"/>
                                            </p:txEl>
                                          </p:spTgt>
                                        </p:tgtEl>
                                      </p:cBhvr>
                                      <p:to x="100000" y="100000"/>
                                    </p:animScale>
                                    <p:animScale>
                                      <p:cBhvr>
                                        <p:cTn id="45" dur="26">
                                          <p:stCondLst>
                                            <p:cond delay="1808"/>
                                          </p:stCondLst>
                                        </p:cTn>
                                        <p:tgtEl>
                                          <p:spTgt spid="3">
                                            <p:txEl>
                                              <p:pRg st="1" end="1"/>
                                            </p:txEl>
                                          </p:spTgt>
                                        </p:tgtEl>
                                      </p:cBhvr>
                                      <p:to x="100000" y="95000"/>
                                    </p:animScale>
                                    <p:animScale>
                                      <p:cBhvr>
                                        <p:cTn id="46" dur="166" decel="50000">
                                          <p:stCondLst>
                                            <p:cond delay="1834"/>
                                          </p:stCondLst>
                                        </p:cTn>
                                        <p:tgtEl>
                                          <p:spTgt spid="3">
                                            <p:txEl>
                                              <p:pRg st="1" end="1"/>
                                            </p:tx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6" presetClass="entr" presetSubtype="0" fill="hold" grpId="0" nodeType="clickEffect">
                                  <p:stCondLst>
                                    <p:cond delay="0"/>
                                  </p:stCondLst>
                                  <p:childTnLst>
                                    <p:set>
                                      <p:cBhvr>
                                        <p:cTn id="50" dur="1" fill="hold">
                                          <p:stCondLst>
                                            <p:cond delay="0"/>
                                          </p:stCondLst>
                                        </p:cTn>
                                        <p:tgtEl>
                                          <p:spTgt spid="3">
                                            <p:txEl>
                                              <p:pRg st="2" end="2"/>
                                            </p:txEl>
                                          </p:spTgt>
                                        </p:tgtEl>
                                        <p:attrNameLst>
                                          <p:attrName>style.visibility</p:attrName>
                                        </p:attrNameLst>
                                      </p:cBhvr>
                                      <p:to>
                                        <p:strVal val="visible"/>
                                      </p:to>
                                    </p:set>
                                    <p:animEffect transition="in" filter="wipe(down)">
                                      <p:cBhvr>
                                        <p:cTn id="51" dur="580">
                                          <p:stCondLst>
                                            <p:cond delay="0"/>
                                          </p:stCondLst>
                                        </p:cTn>
                                        <p:tgtEl>
                                          <p:spTgt spid="3">
                                            <p:txEl>
                                              <p:pRg st="2" end="2"/>
                                            </p:txEl>
                                          </p:spTgt>
                                        </p:tgtEl>
                                      </p:cBhvr>
                                    </p:animEffect>
                                    <p:anim calcmode="lin" valueType="num">
                                      <p:cBhvr>
                                        <p:cTn id="5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7" dur="26">
                                          <p:stCondLst>
                                            <p:cond delay="650"/>
                                          </p:stCondLst>
                                        </p:cTn>
                                        <p:tgtEl>
                                          <p:spTgt spid="3">
                                            <p:txEl>
                                              <p:pRg st="2" end="2"/>
                                            </p:txEl>
                                          </p:spTgt>
                                        </p:tgtEl>
                                      </p:cBhvr>
                                      <p:to x="100000" y="60000"/>
                                    </p:animScale>
                                    <p:animScale>
                                      <p:cBhvr>
                                        <p:cTn id="58" dur="166" decel="50000">
                                          <p:stCondLst>
                                            <p:cond delay="676"/>
                                          </p:stCondLst>
                                        </p:cTn>
                                        <p:tgtEl>
                                          <p:spTgt spid="3">
                                            <p:txEl>
                                              <p:pRg st="2" end="2"/>
                                            </p:txEl>
                                          </p:spTgt>
                                        </p:tgtEl>
                                      </p:cBhvr>
                                      <p:to x="100000" y="100000"/>
                                    </p:animScale>
                                    <p:animScale>
                                      <p:cBhvr>
                                        <p:cTn id="59" dur="26">
                                          <p:stCondLst>
                                            <p:cond delay="1312"/>
                                          </p:stCondLst>
                                        </p:cTn>
                                        <p:tgtEl>
                                          <p:spTgt spid="3">
                                            <p:txEl>
                                              <p:pRg st="2" end="2"/>
                                            </p:txEl>
                                          </p:spTgt>
                                        </p:tgtEl>
                                      </p:cBhvr>
                                      <p:to x="100000" y="80000"/>
                                    </p:animScale>
                                    <p:animScale>
                                      <p:cBhvr>
                                        <p:cTn id="60" dur="166" decel="50000">
                                          <p:stCondLst>
                                            <p:cond delay="1338"/>
                                          </p:stCondLst>
                                        </p:cTn>
                                        <p:tgtEl>
                                          <p:spTgt spid="3">
                                            <p:txEl>
                                              <p:pRg st="2" end="2"/>
                                            </p:txEl>
                                          </p:spTgt>
                                        </p:tgtEl>
                                      </p:cBhvr>
                                      <p:to x="100000" y="100000"/>
                                    </p:animScale>
                                    <p:animScale>
                                      <p:cBhvr>
                                        <p:cTn id="61" dur="26">
                                          <p:stCondLst>
                                            <p:cond delay="1642"/>
                                          </p:stCondLst>
                                        </p:cTn>
                                        <p:tgtEl>
                                          <p:spTgt spid="3">
                                            <p:txEl>
                                              <p:pRg st="2" end="2"/>
                                            </p:txEl>
                                          </p:spTgt>
                                        </p:tgtEl>
                                      </p:cBhvr>
                                      <p:to x="100000" y="90000"/>
                                    </p:animScale>
                                    <p:animScale>
                                      <p:cBhvr>
                                        <p:cTn id="62" dur="166" decel="50000">
                                          <p:stCondLst>
                                            <p:cond delay="1668"/>
                                          </p:stCondLst>
                                        </p:cTn>
                                        <p:tgtEl>
                                          <p:spTgt spid="3">
                                            <p:txEl>
                                              <p:pRg st="2" end="2"/>
                                            </p:txEl>
                                          </p:spTgt>
                                        </p:tgtEl>
                                      </p:cBhvr>
                                      <p:to x="100000" y="100000"/>
                                    </p:animScale>
                                    <p:animScale>
                                      <p:cBhvr>
                                        <p:cTn id="63" dur="26">
                                          <p:stCondLst>
                                            <p:cond delay="1808"/>
                                          </p:stCondLst>
                                        </p:cTn>
                                        <p:tgtEl>
                                          <p:spTgt spid="3">
                                            <p:txEl>
                                              <p:pRg st="2" end="2"/>
                                            </p:txEl>
                                          </p:spTgt>
                                        </p:tgtEl>
                                      </p:cBhvr>
                                      <p:to x="100000" y="95000"/>
                                    </p:animScale>
                                    <p:animScale>
                                      <p:cBhvr>
                                        <p:cTn id="64" dur="166" decel="50000">
                                          <p:stCondLst>
                                            <p:cond delay="1834"/>
                                          </p:stCondLst>
                                        </p:cTn>
                                        <p:tgtEl>
                                          <p:spTgt spid="3">
                                            <p:txEl>
                                              <p:pRg st="2" end="2"/>
                                            </p:txEl>
                                          </p:spTgt>
                                        </p:tgtEl>
                                      </p:cBhvr>
                                      <p:to x="100000" y="100000"/>
                                    </p:animScale>
                                  </p:childTnLst>
                                </p:cTn>
                              </p:par>
                            </p:childTnLst>
                          </p:cTn>
                        </p:par>
                      </p:childTnLst>
                    </p:cTn>
                  </p:par>
                  <p:par>
                    <p:cTn id="65" fill="hold">
                      <p:stCondLst>
                        <p:cond delay="indefinite"/>
                      </p:stCondLst>
                      <p:childTnLst>
                        <p:par>
                          <p:cTn id="66" fill="hold">
                            <p:stCondLst>
                              <p:cond delay="0"/>
                            </p:stCondLst>
                            <p:childTnLst>
                              <p:par>
                                <p:cTn id="67" presetID="26" presetClass="entr" presetSubtype="0" fill="hold" grpId="0"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Effect transition="in" filter="wipe(down)">
                                      <p:cBhvr>
                                        <p:cTn id="69" dur="580">
                                          <p:stCondLst>
                                            <p:cond delay="0"/>
                                          </p:stCondLst>
                                        </p:cTn>
                                        <p:tgtEl>
                                          <p:spTgt spid="3">
                                            <p:txEl>
                                              <p:pRg st="3" end="3"/>
                                            </p:txEl>
                                          </p:spTgt>
                                        </p:tgtEl>
                                      </p:cBhvr>
                                    </p:animEffect>
                                    <p:anim calcmode="lin" valueType="num">
                                      <p:cBhvr>
                                        <p:cTn id="7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5" dur="26">
                                          <p:stCondLst>
                                            <p:cond delay="650"/>
                                          </p:stCondLst>
                                        </p:cTn>
                                        <p:tgtEl>
                                          <p:spTgt spid="3">
                                            <p:txEl>
                                              <p:pRg st="3" end="3"/>
                                            </p:txEl>
                                          </p:spTgt>
                                        </p:tgtEl>
                                      </p:cBhvr>
                                      <p:to x="100000" y="60000"/>
                                    </p:animScale>
                                    <p:animScale>
                                      <p:cBhvr>
                                        <p:cTn id="76" dur="166" decel="50000">
                                          <p:stCondLst>
                                            <p:cond delay="676"/>
                                          </p:stCondLst>
                                        </p:cTn>
                                        <p:tgtEl>
                                          <p:spTgt spid="3">
                                            <p:txEl>
                                              <p:pRg st="3" end="3"/>
                                            </p:txEl>
                                          </p:spTgt>
                                        </p:tgtEl>
                                      </p:cBhvr>
                                      <p:to x="100000" y="100000"/>
                                    </p:animScale>
                                    <p:animScale>
                                      <p:cBhvr>
                                        <p:cTn id="77" dur="26">
                                          <p:stCondLst>
                                            <p:cond delay="1312"/>
                                          </p:stCondLst>
                                        </p:cTn>
                                        <p:tgtEl>
                                          <p:spTgt spid="3">
                                            <p:txEl>
                                              <p:pRg st="3" end="3"/>
                                            </p:txEl>
                                          </p:spTgt>
                                        </p:tgtEl>
                                      </p:cBhvr>
                                      <p:to x="100000" y="80000"/>
                                    </p:animScale>
                                    <p:animScale>
                                      <p:cBhvr>
                                        <p:cTn id="78" dur="166" decel="50000">
                                          <p:stCondLst>
                                            <p:cond delay="1338"/>
                                          </p:stCondLst>
                                        </p:cTn>
                                        <p:tgtEl>
                                          <p:spTgt spid="3">
                                            <p:txEl>
                                              <p:pRg st="3" end="3"/>
                                            </p:txEl>
                                          </p:spTgt>
                                        </p:tgtEl>
                                      </p:cBhvr>
                                      <p:to x="100000" y="100000"/>
                                    </p:animScale>
                                    <p:animScale>
                                      <p:cBhvr>
                                        <p:cTn id="79" dur="26">
                                          <p:stCondLst>
                                            <p:cond delay="1642"/>
                                          </p:stCondLst>
                                        </p:cTn>
                                        <p:tgtEl>
                                          <p:spTgt spid="3">
                                            <p:txEl>
                                              <p:pRg st="3" end="3"/>
                                            </p:txEl>
                                          </p:spTgt>
                                        </p:tgtEl>
                                      </p:cBhvr>
                                      <p:to x="100000" y="90000"/>
                                    </p:animScale>
                                    <p:animScale>
                                      <p:cBhvr>
                                        <p:cTn id="80" dur="166" decel="50000">
                                          <p:stCondLst>
                                            <p:cond delay="1668"/>
                                          </p:stCondLst>
                                        </p:cTn>
                                        <p:tgtEl>
                                          <p:spTgt spid="3">
                                            <p:txEl>
                                              <p:pRg st="3" end="3"/>
                                            </p:txEl>
                                          </p:spTgt>
                                        </p:tgtEl>
                                      </p:cBhvr>
                                      <p:to x="100000" y="100000"/>
                                    </p:animScale>
                                    <p:animScale>
                                      <p:cBhvr>
                                        <p:cTn id="81" dur="26">
                                          <p:stCondLst>
                                            <p:cond delay="1808"/>
                                          </p:stCondLst>
                                        </p:cTn>
                                        <p:tgtEl>
                                          <p:spTgt spid="3">
                                            <p:txEl>
                                              <p:pRg st="3" end="3"/>
                                            </p:txEl>
                                          </p:spTgt>
                                        </p:tgtEl>
                                      </p:cBhvr>
                                      <p:to x="100000" y="95000"/>
                                    </p:animScale>
                                    <p:animScale>
                                      <p:cBhvr>
                                        <p:cTn id="82" dur="166" decel="50000">
                                          <p:stCondLst>
                                            <p:cond delay="1834"/>
                                          </p:stCondLst>
                                        </p:cTn>
                                        <p:tgtEl>
                                          <p:spTgt spid="3">
                                            <p:txEl>
                                              <p:pRg st="3" end="3"/>
                                            </p:txEl>
                                          </p:spTgt>
                                        </p:tgtEl>
                                      </p:cBhvr>
                                      <p:to x="100000" y="100000"/>
                                    </p:animScale>
                                  </p:childTnLst>
                                </p:cTn>
                              </p:par>
                            </p:childTnLst>
                          </p:cTn>
                        </p:par>
                      </p:childTnLst>
                    </p:cTn>
                  </p:par>
                  <p:par>
                    <p:cTn id="83" fill="hold">
                      <p:stCondLst>
                        <p:cond delay="indefinite"/>
                      </p:stCondLst>
                      <p:childTnLst>
                        <p:par>
                          <p:cTn id="84" fill="hold">
                            <p:stCondLst>
                              <p:cond delay="0"/>
                            </p:stCondLst>
                            <p:childTnLst>
                              <p:par>
                                <p:cTn id="85" presetID="26" presetClass="entr" presetSubtype="0" fill="hold" grpId="0" nodeType="clickEffect">
                                  <p:stCondLst>
                                    <p:cond delay="0"/>
                                  </p:stCondLst>
                                  <p:childTnLst>
                                    <p:set>
                                      <p:cBhvr>
                                        <p:cTn id="86" dur="1" fill="hold">
                                          <p:stCondLst>
                                            <p:cond delay="0"/>
                                          </p:stCondLst>
                                        </p:cTn>
                                        <p:tgtEl>
                                          <p:spTgt spid="3">
                                            <p:txEl>
                                              <p:pRg st="4" end="4"/>
                                            </p:txEl>
                                          </p:spTgt>
                                        </p:tgtEl>
                                        <p:attrNameLst>
                                          <p:attrName>style.visibility</p:attrName>
                                        </p:attrNameLst>
                                      </p:cBhvr>
                                      <p:to>
                                        <p:strVal val="visible"/>
                                      </p:to>
                                    </p:set>
                                    <p:animEffect transition="in" filter="wipe(down)">
                                      <p:cBhvr>
                                        <p:cTn id="87" dur="580">
                                          <p:stCondLst>
                                            <p:cond delay="0"/>
                                          </p:stCondLst>
                                        </p:cTn>
                                        <p:tgtEl>
                                          <p:spTgt spid="3">
                                            <p:txEl>
                                              <p:pRg st="4" end="4"/>
                                            </p:txEl>
                                          </p:spTgt>
                                        </p:tgtEl>
                                      </p:cBhvr>
                                    </p:animEffect>
                                    <p:anim calcmode="lin" valueType="num">
                                      <p:cBhvr>
                                        <p:cTn id="8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4" end="4"/>
                                            </p:txEl>
                                          </p:spTgt>
                                        </p:tgtEl>
                                      </p:cBhvr>
                                      <p:to x="100000" y="60000"/>
                                    </p:animScale>
                                    <p:animScale>
                                      <p:cBhvr>
                                        <p:cTn id="94" dur="166" decel="50000">
                                          <p:stCondLst>
                                            <p:cond delay="676"/>
                                          </p:stCondLst>
                                        </p:cTn>
                                        <p:tgtEl>
                                          <p:spTgt spid="3">
                                            <p:txEl>
                                              <p:pRg st="4" end="4"/>
                                            </p:txEl>
                                          </p:spTgt>
                                        </p:tgtEl>
                                      </p:cBhvr>
                                      <p:to x="100000" y="100000"/>
                                    </p:animScale>
                                    <p:animScale>
                                      <p:cBhvr>
                                        <p:cTn id="95" dur="26">
                                          <p:stCondLst>
                                            <p:cond delay="1312"/>
                                          </p:stCondLst>
                                        </p:cTn>
                                        <p:tgtEl>
                                          <p:spTgt spid="3">
                                            <p:txEl>
                                              <p:pRg st="4" end="4"/>
                                            </p:txEl>
                                          </p:spTgt>
                                        </p:tgtEl>
                                      </p:cBhvr>
                                      <p:to x="100000" y="80000"/>
                                    </p:animScale>
                                    <p:animScale>
                                      <p:cBhvr>
                                        <p:cTn id="96" dur="166" decel="50000">
                                          <p:stCondLst>
                                            <p:cond delay="1338"/>
                                          </p:stCondLst>
                                        </p:cTn>
                                        <p:tgtEl>
                                          <p:spTgt spid="3">
                                            <p:txEl>
                                              <p:pRg st="4" end="4"/>
                                            </p:txEl>
                                          </p:spTgt>
                                        </p:tgtEl>
                                      </p:cBhvr>
                                      <p:to x="100000" y="100000"/>
                                    </p:animScale>
                                    <p:animScale>
                                      <p:cBhvr>
                                        <p:cTn id="97" dur="26">
                                          <p:stCondLst>
                                            <p:cond delay="1642"/>
                                          </p:stCondLst>
                                        </p:cTn>
                                        <p:tgtEl>
                                          <p:spTgt spid="3">
                                            <p:txEl>
                                              <p:pRg st="4" end="4"/>
                                            </p:txEl>
                                          </p:spTgt>
                                        </p:tgtEl>
                                      </p:cBhvr>
                                      <p:to x="100000" y="90000"/>
                                    </p:animScale>
                                    <p:animScale>
                                      <p:cBhvr>
                                        <p:cTn id="98" dur="166" decel="50000">
                                          <p:stCondLst>
                                            <p:cond delay="1668"/>
                                          </p:stCondLst>
                                        </p:cTn>
                                        <p:tgtEl>
                                          <p:spTgt spid="3">
                                            <p:txEl>
                                              <p:pRg st="4" end="4"/>
                                            </p:txEl>
                                          </p:spTgt>
                                        </p:tgtEl>
                                      </p:cBhvr>
                                      <p:to x="100000" y="100000"/>
                                    </p:animScale>
                                    <p:animScale>
                                      <p:cBhvr>
                                        <p:cTn id="99" dur="26">
                                          <p:stCondLst>
                                            <p:cond delay="1808"/>
                                          </p:stCondLst>
                                        </p:cTn>
                                        <p:tgtEl>
                                          <p:spTgt spid="3">
                                            <p:txEl>
                                              <p:pRg st="4" end="4"/>
                                            </p:txEl>
                                          </p:spTgt>
                                        </p:tgtEl>
                                      </p:cBhvr>
                                      <p:to x="100000" y="95000"/>
                                    </p:animScale>
                                    <p:animScale>
                                      <p:cBhvr>
                                        <p:cTn id="100" dur="166" decel="50000">
                                          <p:stCondLst>
                                            <p:cond delay="1834"/>
                                          </p:stCondLst>
                                        </p:cTn>
                                        <p:tgtEl>
                                          <p:spTgt spid="3">
                                            <p:txEl>
                                              <p:pRg st="4" end="4"/>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26" presetClass="entr" presetSubtype="0" fill="hold" grpId="0" nodeType="clickEffect">
                                  <p:stCondLst>
                                    <p:cond delay="0"/>
                                  </p:stCondLst>
                                  <p:childTnLst>
                                    <p:set>
                                      <p:cBhvr>
                                        <p:cTn id="104" dur="1" fill="hold">
                                          <p:stCondLst>
                                            <p:cond delay="0"/>
                                          </p:stCondLst>
                                        </p:cTn>
                                        <p:tgtEl>
                                          <p:spTgt spid="3">
                                            <p:txEl>
                                              <p:pRg st="5" end="5"/>
                                            </p:txEl>
                                          </p:spTgt>
                                        </p:tgtEl>
                                        <p:attrNameLst>
                                          <p:attrName>style.visibility</p:attrName>
                                        </p:attrNameLst>
                                      </p:cBhvr>
                                      <p:to>
                                        <p:strVal val="visible"/>
                                      </p:to>
                                    </p:set>
                                    <p:animEffect transition="in" filter="wipe(down)">
                                      <p:cBhvr>
                                        <p:cTn id="105" dur="580">
                                          <p:stCondLst>
                                            <p:cond delay="0"/>
                                          </p:stCondLst>
                                        </p:cTn>
                                        <p:tgtEl>
                                          <p:spTgt spid="3">
                                            <p:txEl>
                                              <p:pRg st="5" end="5"/>
                                            </p:txEl>
                                          </p:spTgt>
                                        </p:tgtEl>
                                      </p:cBhvr>
                                    </p:animEffect>
                                    <p:anim calcmode="lin" valueType="num">
                                      <p:cBhvr>
                                        <p:cTn id="10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3">
                                            <p:txEl>
                                              <p:pRg st="5" end="5"/>
                                            </p:txEl>
                                          </p:spTgt>
                                        </p:tgtEl>
                                      </p:cBhvr>
                                      <p:to x="100000" y="60000"/>
                                    </p:animScale>
                                    <p:animScale>
                                      <p:cBhvr>
                                        <p:cTn id="112" dur="166" decel="50000">
                                          <p:stCondLst>
                                            <p:cond delay="676"/>
                                          </p:stCondLst>
                                        </p:cTn>
                                        <p:tgtEl>
                                          <p:spTgt spid="3">
                                            <p:txEl>
                                              <p:pRg st="5" end="5"/>
                                            </p:txEl>
                                          </p:spTgt>
                                        </p:tgtEl>
                                      </p:cBhvr>
                                      <p:to x="100000" y="100000"/>
                                    </p:animScale>
                                    <p:animScale>
                                      <p:cBhvr>
                                        <p:cTn id="113" dur="26">
                                          <p:stCondLst>
                                            <p:cond delay="1312"/>
                                          </p:stCondLst>
                                        </p:cTn>
                                        <p:tgtEl>
                                          <p:spTgt spid="3">
                                            <p:txEl>
                                              <p:pRg st="5" end="5"/>
                                            </p:txEl>
                                          </p:spTgt>
                                        </p:tgtEl>
                                      </p:cBhvr>
                                      <p:to x="100000" y="80000"/>
                                    </p:animScale>
                                    <p:animScale>
                                      <p:cBhvr>
                                        <p:cTn id="114" dur="166" decel="50000">
                                          <p:stCondLst>
                                            <p:cond delay="1338"/>
                                          </p:stCondLst>
                                        </p:cTn>
                                        <p:tgtEl>
                                          <p:spTgt spid="3">
                                            <p:txEl>
                                              <p:pRg st="5" end="5"/>
                                            </p:txEl>
                                          </p:spTgt>
                                        </p:tgtEl>
                                      </p:cBhvr>
                                      <p:to x="100000" y="100000"/>
                                    </p:animScale>
                                    <p:animScale>
                                      <p:cBhvr>
                                        <p:cTn id="115" dur="26">
                                          <p:stCondLst>
                                            <p:cond delay="1642"/>
                                          </p:stCondLst>
                                        </p:cTn>
                                        <p:tgtEl>
                                          <p:spTgt spid="3">
                                            <p:txEl>
                                              <p:pRg st="5" end="5"/>
                                            </p:txEl>
                                          </p:spTgt>
                                        </p:tgtEl>
                                      </p:cBhvr>
                                      <p:to x="100000" y="90000"/>
                                    </p:animScale>
                                    <p:animScale>
                                      <p:cBhvr>
                                        <p:cTn id="116" dur="166" decel="50000">
                                          <p:stCondLst>
                                            <p:cond delay="1668"/>
                                          </p:stCondLst>
                                        </p:cTn>
                                        <p:tgtEl>
                                          <p:spTgt spid="3">
                                            <p:txEl>
                                              <p:pRg st="5" end="5"/>
                                            </p:txEl>
                                          </p:spTgt>
                                        </p:tgtEl>
                                      </p:cBhvr>
                                      <p:to x="100000" y="100000"/>
                                    </p:animScale>
                                    <p:animScale>
                                      <p:cBhvr>
                                        <p:cTn id="117" dur="26">
                                          <p:stCondLst>
                                            <p:cond delay="1808"/>
                                          </p:stCondLst>
                                        </p:cTn>
                                        <p:tgtEl>
                                          <p:spTgt spid="3">
                                            <p:txEl>
                                              <p:pRg st="5" end="5"/>
                                            </p:txEl>
                                          </p:spTgt>
                                        </p:tgtEl>
                                      </p:cBhvr>
                                      <p:to x="100000" y="95000"/>
                                    </p:animScale>
                                    <p:animScale>
                                      <p:cBhvr>
                                        <p:cTn id="118" dur="166" decel="50000">
                                          <p:stCondLst>
                                            <p:cond delay="1834"/>
                                          </p:stCondLst>
                                        </p:cTn>
                                        <p:tgtEl>
                                          <p:spTgt spid="3">
                                            <p:txEl>
                                              <p:pRg st="5" end="5"/>
                                            </p:txEl>
                                          </p:spTgt>
                                        </p:tgtEl>
                                      </p:cBhvr>
                                      <p:to x="100000" y="100000"/>
                                    </p:animScale>
                                  </p:childTnLst>
                                </p:cTn>
                              </p:par>
                            </p:childTnLst>
                          </p:cTn>
                        </p:par>
                      </p:childTnLst>
                    </p:cTn>
                  </p:par>
                  <p:par>
                    <p:cTn id="119" fill="hold">
                      <p:stCondLst>
                        <p:cond delay="indefinite"/>
                      </p:stCondLst>
                      <p:childTnLst>
                        <p:par>
                          <p:cTn id="120" fill="hold">
                            <p:stCondLst>
                              <p:cond delay="0"/>
                            </p:stCondLst>
                            <p:childTnLst>
                              <p:par>
                                <p:cTn id="121" presetID="26" presetClass="entr" presetSubtype="0" fill="hold" grpId="0" nodeType="clickEffect">
                                  <p:stCondLst>
                                    <p:cond delay="0"/>
                                  </p:stCondLst>
                                  <p:childTnLst>
                                    <p:set>
                                      <p:cBhvr>
                                        <p:cTn id="122" dur="1" fill="hold">
                                          <p:stCondLst>
                                            <p:cond delay="0"/>
                                          </p:stCondLst>
                                        </p:cTn>
                                        <p:tgtEl>
                                          <p:spTgt spid="3">
                                            <p:txEl>
                                              <p:pRg st="6" end="6"/>
                                            </p:txEl>
                                          </p:spTgt>
                                        </p:tgtEl>
                                        <p:attrNameLst>
                                          <p:attrName>style.visibility</p:attrName>
                                        </p:attrNameLst>
                                      </p:cBhvr>
                                      <p:to>
                                        <p:strVal val="visible"/>
                                      </p:to>
                                    </p:set>
                                    <p:animEffect transition="in" filter="wipe(down)">
                                      <p:cBhvr>
                                        <p:cTn id="123" dur="580">
                                          <p:stCondLst>
                                            <p:cond delay="0"/>
                                          </p:stCondLst>
                                        </p:cTn>
                                        <p:tgtEl>
                                          <p:spTgt spid="3">
                                            <p:txEl>
                                              <p:pRg st="6" end="6"/>
                                            </p:txEl>
                                          </p:spTgt>
                                        </p:tgtEl>
                                      </p:cBhvr>
                                    </p:animEffect>
                                    <p:anim calcmode="lin" valueType="num">
                                      <p:cBhvr>
                                        <p:cTn id="124"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3">
                                            <p:txEl>
                                              <p:pRg st="6" end="6"/>
                                            </p:txEl>
                                          </p:spTgt>
                                        </p:tgtEl>
                                      </p:cBhvr>
                                      <p:to x="100000" y="60000"/>
                                    </p:animScale>
                                    <p:animScale>
                                      <p:cBhvr>
                                        <p:cTn id="130" dur="166" decel="50000">
                                          <p:stCondLst>
                                            <p:cond delay="676"/>
                                          </p:stCondLst>
                                        </p:cTn>
                                        <p:tgtEl>
                                          <p:spTgt spid="3">
                                            <p:txEl>
                                              <p:pRg st="6" end="6"/>
                                            </p:txEl>
                                          </p:spTgt>
                                        </p:tgtEl>
                                      </p:cBhvr>
                                      <p:to x="100000" y="100000"/>
                                    </p:animScale>
                                    <p:animScale>
                                      <p:cBhvr>
                                        <p:cTn id="131" dur="26">
                                          <p:stCondLst>
                                            <p:cond delay="1312"/>
                                          </p:stCondLst>
                                        </p:cTn>
                                        <p:tgtEl>
                                          <p:spTgt spid="3">
                                            <p:txEl>
                                              <p:pRg st="6" end="6"/>
                                            </p:txEl>
                                          </p:spTgt>
                                        </p:tgtEl>
                                      </p:cBhvr>
                                      <p:to x="100000" y="80000"/>
                                    </p:animScale>
                                    <p:animScale>
                                      <p:cBhvr>
                                        <p:cTn id="132" dur="166" decel="50000">
                                          <p:stCondLst>
                                            <p:cond delay="1338"/>
                                          </p:stCondLst>
                                        </p:cTn>
                                        <p:tgtEl>
                                          <p:spTgt spid="3">
                                            <p:txEl>
                                              <p:pRg st="6" end="6"/>
                                            </p:txEl>
                                          </p:spTgt>
                                        </p:tgtEl>
                                      </p:cBhvr>
                                      <p:to x="100000" y="100000"/>
                                    </p:animScale>
                                    <p:animScale>
                                      <p:cBhvr>
                                        <p:cTn id="133" dur="26">
                                          <p:stCondLst>
                                            <p:cond delay="1642"/>
                                          </p:stCondLst>
                                        </p:cTn>
                                        <p:tgtEl>
                                          <p:spTgt spid="3">
                                            <p:txEl>
                                              <p:pRg st="6" end="6"/>
                                            </p:txEl>
                                          </p:spTgt>
                                        </p:tgtEl>
                                      </p:cBhvr>
                                      <p:to x="100000" y="90000"/>
                                    </p:animScale>
                                    <p:animScale>
                                      <p:cBhvr>
                                        <p:cTn id="134" dur="166" decel="50000">
                                          <p:stCondLst>
                                            <p:cond delay="1668"/>
                                          </p:stCondLst>
                                        </p:cTn>
                                        <p:tgtEl>
                                          <p:spTgt spid="3">
                                            <p:txEl>
                                              <p:pRg st="6" end="6"/>
                                            </p:txEl>
                                          </p:spTgt>
                                        </p:tgtEl>
                                      </p:cBhvr>
                                      <p:to x="100000" y="100000"/>
                                    </p:animScale>
                                    <p:animScale>
                                      <p:cBhvr>
                                        <p:cTn id="135" dur="26">
                                          <p:stCondLst>
                                            <p:cond delay="1808"/>
                                          </p:stCondLst>
                                        </p:cTn>
                                        <p:tgtEl>
                                          <p:spTgt spid="3">
                                            <p:txEl>
                                              <p:pRg st="6" end="6"/>
                                            </p:txEl>
                                          </p:spTgt>
                                        </p:tgtEl>
                                      </p:cBhvr>
                                      <p:to x="100000" y="95000"/>
                                    </p:animScale>
                                    <p:animScale>
                                      <p:cBhvr>
                                        <p:cTn id="136" dur="166" decel="50000">
                                          <p:stCondLst>
                                            <p:cond delay="1834"/>
                                          </p:stCondLst>
                                        </p:cTn>
                                        <p:tgtEl>
                                          <p:spTgt spid="3">
                                            <p:txEl>
                                              <p:pRg st="6" end="6"/>
                                            </p:txEl>
                                          </p:spTgt>
                                        </p:tgtEl>
                                      </p:cBhvr>
                                      <p:to x="100000" y="100000"/>
                                    </p:animScale>
                                  </p:childTnLst>
                                </p:cTn>
                              </p:par>
                            </p:childTnLst>
                          </p:cTn>
                        </p:par>
                      </p:childTnLst>
                    </p:cTn>
                  </p:par>
                  <p:par>
                    <p:cTn id="137" fill="hold">
                      <p:stCondLst>
                        <p:cond delay="indefinite"/>
                      </p:stCondLst>
                      <p:childTnLst>
                        <p:par>
                          <p:cTn id="138" fill="hold">
                            <p:stCondLst>
                              <p:cond delay="0"/>
                            </p:stCondLst>
                            <p:childTnLst>
                              <p:par>
                                <p:cTn id="139" presetID="26" presetClass="entr" presetSubtype="0" fill="hold" grpId="0" nodeType="clickEffect">
                                  <p:stCondLst>
                                    <p:cond delay="0"/>
                                  </p:stCondLst>
                                  <p:childTnLst>
                                    <p:set>
                                      <p:cBhvr>
                                        <p:cTn id="140" dur="1" fill="hold">
                                          <p:stCondLst>
                                            <p:cond delay="0"/>
                                          </p:stCondLst>
                                        </p:cTn>
                                        <p:tgtEl>
                                          <p:spTgt spid="3">
                                            <p:txEl>
                                              <p:pRg st="7" end="7"/>
                                            </p:txEl>
                                          </p:spTgt>
                                        </p:tgtEl>
                                        <p:attrNameLst>
                                          <p:attrName>style.visibility</p:attrName>
                                        </p:attrNameLst>
                                      </p:cBhvr>
                                      <p:to>
                                        <p:strVal val="visible"/>
                                      </p:to>
                                    </p:set>
                                    <p:animEffect transition="in" filter="wipe(down)">
                                      <p:cBhvr>
                                        <p:cTn id="141" dur="580">
                                          <p:stCondLst>
                                            <p:cond delay="0"/>
                                          </p:stCondLst>
                                        </p:cTn>
                                        <p:tgtEl>
                                          <p:spTgt spid="3">
                                            <p:txEl>
                                              <p:pRg st="7" end="7"/>
                                            </p:txEl>
                                          </p:spTgt>
                                        </p:tgtEl>
                                      </p:cBhvr>
                                    </p:animEffect>
                                    <p:anim calcmode="lin" valueType="num">
                                      <p:cBhvr>
                                        <p:cTn id="14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3">
                                            <p:txEl>
                                              <p:pRg st="7" end="7"/>
                                            </p:txEl>
                                          </p:spTgt>
                                        </p:tgtEl>
                                      </p:cBhvr>
                                      <p:to x="100000" y="60000"/>
                                    </p:animScale>
                                    <p:animScale>
                                      <p:cBhvr>
                                        <p:cTn id="148" dur="166" decel="50000">
                                          <p:stCondLst>
                                            <p:cond delay="676"/>
                                          </p:stCondLst>
                                        </p:cTn>
                                        <p:tgtEl>
                                          <p:spTgt spid="3">
                                            <p:txEl>
                                              <p:pRg st="7" end="7"/>
                                            </p:txEl>
                                          </p:spTgt>
                                        </p:tgtEl>
                                      </p:cBhvr>
                                      <p:to x="100000" y="100000"/>
                                    </p:animScale>
                                    <p:animScale>
                                      <p:cBhvr>
                                        <p:cTn id="149" dur="26">
                                          <p:stCondLst>
                                            <p:cond delay="1312"/>
                                          </p:stCondLst>
                                        </p:cTn>
                                        <p:tgtEl>
                                          <p:spTgt spid="3">
                                            <p:txEl>
                                              <p:pRg st="7" end="7"/>
                                            </p:txEl>
                                          </p:spTgt>
                                        </p:tgtEl>
                                      </p:cBhvr>
                                      <p:to x="100000" y="80000"/>
                                    </p:animScale>
                                    <p:animScale>
                                      <p:cBhvr>
                                        <p:cTn id="150" dur="166" decel="50000">
                                          <p:stCondLst>
                                            <p:cond delay="1338"/>
                                          </p:stCondLst>
                                        </p:cTn>
                                        <p:tgtEl>
                                          <p:spTgt spid="3">
                                            <p:txEl>
                                              <p:pRg st="7" end="7"/>
                                            </p:txEl>
                                          </p:spTgt>
                                        </p:tgtEl>
                                      </p:cBhvr>
                                      <p:to x="100000" y="100000"/>
                                    </p:animScale>
                                    <p:animScale>
                                      <p:cBhvr>
                                        <p:cTn id="151" dur="26">
                                          <p:stCondLst>
                                            <p:cond delay="1642"/>
                                          </p:stCondLst>
                                        </p:cTn>
                                        <p:tgtEl>
                                          <p:spTgt spid="3">
                                            <p:txEl>
                                              <p:pRg st="7" end="7"/>
                                            </p:txEl>
                                          </p:spTgt>
                                        </p:tgtEl>
                                      </p:cBhvr>
                                      <p:to x="100000" y="90000"/>
                                    </p:animScale>
                                    <p:animScale>
                                      <p:cBhvr>
                                        <p:cTn id="152" dur="166" decel="50000">
                                          <p:stCondLst>
                                            <p:cond delay="1668"/>
                                          </p:stCondLst>
                                        </p:cTn>
                                        <p:tgtEl>
                                          <p:spTgt spid="3">
                                            <p:txEl>
                                              <p:pRg st="7" end="7"/>
                                            </p:txEl>
                                          </p:spTgt>
                                        </p:tgtEl>
                                      </p:cBhvr>
                                      <p:to x="100000" y="100000"/>
                                    </p:animScale>
                                    <p:animScale>
                                      <p:cBhvr>
                                        <p:cTn id="153" dur="26">
                                          <p:stCondLst>
                                            <p:cond delay="1808"/>
                                          </p:stCondLst>
                                        </p:cTn>
                                        <p:tgtEl>
                                          <p:spTgt spid="3">
                                            <p:txEl>
                                              <p:pRg st="7" end="7"/>
                                            </p:txEl>
                                          </p:spTgt>
                                        </p:tgtEl>
                                      </p:cBhvr>
                                      <p:to x="100000" y="95000"/>
                                    </p:animScale>
                                    <p:animScale>
                                      <p:cBhvr>
                                        <p:cTn id="154" dur="166" decel="50000">
                                          <p:stCondLst>
                                            <p:cond delay="1834"/>
                                          </p:stCondLst>
                                        </p:cTn>
                                        <p:tgtEl>
                                          <p:spTgt spid="3">
                                            <p:txEl>
                                              <p:pRg st="7" end="7"/>
                                            </p:txEl>
                                          </p:spTgt>
                                        </p:tgtEl>
                                      </p:cBhvr>
                                      <p:to x="100000" y="100000"/>
                                    </p:animScale>
                                  </p:childTnLst>
                                </p:cTn>
                              </p:par>
                            </p:childTnLst>
                          </p:cTn>
                        </p:par>
                      </p:childTnLst>
                    </p:cTn>
                  </p:par>
                  <p:par>
                    <p:cTn id="155" fill="hold">
                      <p:stCondLst>
                        <p:cond delay="indefinite"/>
                      </p:stCondLst>
                      <p:childTnLst>
                        <p:par>
                          <p:cTn id="156" fill="hold">
                            <p:stCondLst>
                              <p:cond delay="0"/>
                            </p:stCondLst>
                            <p:childTnLst>
                              <p:par>
                                <p:cTn id="157" presetID="26" presetClass="entr" presetSubtype="0" fill="hold" grpId="0" nodeType="clickEffect">
                                  <p:stCondLst>
                                    <p:cond delay="0"/>
                                  </p:stCondLst>
                                  <p:childTnLst>
                                    <p:set>
                                      <p:cBhvr>
                                        <p:cTn id="158" dur="1" fill="hold">
                                          <p:stCondLst>
                                            <p:cond delay="0"/>
                                          </p:stCondLst>
                                        </p:cTn>
                                        <p:tgtEl>
                                          <p:spTgt spid="3">
                                            <p:txEl>
                                              <p:pRg st="8" end="8"/>
                                            </p:txEl>
                                          </p:spTgt>
                                        </p:tgtEl>
                                        <p:attrNameLst>
                                          <p:attrName>style.visibility</p:attrName>
                                        </p:attrNameLst>
                                      </p:cBhvr>
                                      <p:to>
                                        <p:strVal val="visible"/>
                                      </p:to>
                                    </p:set>
                                    <p:animEffect transition="in" filter="wipe(down)">
                                      <p:cBhvr>
                                        <p:cTn id="159" dur="580">
                                          <p:stCondLst>
                                            <p:cond delay="0"/>
                                          </p:stCondLst>
                                        </p:cTn>
                                        <p:tgtEl>
                                          <p:spTgt spid="3">
                                            <p:txEl>
                                              <p:pRg st="8" end="8"/>
                                            </p:txEl>
                                          </p:spTgt>
                                        </p:tgtEl>
                                      </p:cBhvr>
                                    </p:animEffect>
                                    <p:anim calcmode="lin" valueType="num">
                                      <p:cBhvr>
                                        <p:cTn id="16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6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6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6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6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65" dur="26">
                                          <p:stCondLst>
                                            <p:cond delay="650"/>
                                          </p:stCondLst>
                                        </p:cTn>
                                        <p:tgtEl>
                                          <p:spTgt spid="3">
                                            <p:txEl>
                                              <p:pRg st="8" end="8"/>
                                            </p:txEl>
                                          </p:spTgt>
                                        </p:tgtEl>
                                      </p:cBhvr>
                                      <p:to x="100000" y="60000"/>
                                    </p:animScale>
                                    <p:animScale>
                                      <p:cBhvr>
                                        <p:cTn id="166" dur="166" decel="50000">
                                          <p:stCondLst>
                                            <p:cond delay="676"/>
                                          </p:stCondLst>
                                        </p:cTn>
                                        <p:tgtEl>
                                          <p:spTgt spid="3">
                                            <p:txEl>
                                              <p:pRg st="8" end="8"/>
                                            </p:txEl>
                                          </p:spTgt>
                                        </p:tgtEl>
                                      </p:cBhvr>
                                      <p:to x="100000" y="100000"/>
                                    </p:animScale>
                                    <p:animScale>
                                      <p:cBhvr>
                                        <p:cTn id="167" dur="26">
                                          <p:stCondLst>
                                            <p:cond delay="1312"/>
                                          </p:stCondLst>
                                        </p:cTn>
                                        <p:tgtEl>
                                          <p:spTgt spid="3">
                                            <p:txEl>
                                              <p:pRg st="8" end="8"/>
                                            </p:txEl>
                                          </p:spTgt>
                                        </p:tgtEl>
                                      </p:cBhvr>
                                      <p:to x="100000" y="80000"/>
                                    </p:animScale>
                                    <p:animScale>
                                      <p:cBhvr>
                                        <p:cTn id="168" dur="166" decel="50000">
                                          <p:stCondLst>
                                            <p:cond delay="1338"/>
                                          </p:stCondLst>
                                        </p:cTn>
                                        <p:tgtEl>
                                          <p:spTgt spid="3">
                                            <p:txEl>
                                              <p:pRg st="8" end="8"/>
                                            </p:txEl>
                                          </p:spTgt>
                                        </p:tgtEl>
                                      </p:cBhvr>
                                      <p:to x="100000" y="100000"/>
                                    </p:animScale>
                                    <p:animScale>
                                      <p:cBhvr>
                                        <p:cTn id="169" dur="26">
                                          <p:stCondLst>
                                            <p:cond delay="1642"/>
                                          </p:stCondLst>
                                        </p:cTn>
                                        <p:tgtEl>
                                          <p:spTgt spid="3">
                                            <p:txEl>
                                              <p:pRg st="8" end="8"/>
                                            </p:txEl>
                                          </p:spTgt>
                                        </p:tgtEl>
                                      </p:cBhvr>
                                      <p:to x="100000" y="90000"/>
                                    </p:animScale>
                                    <p:animScale>
                                      <p:cBhvr>
                                        <p:cTn id="170" dur="166" decel="50000">
                                          <p:stCondLst>
                                            <p:cond delay="1668"/>
                                          </p:stCondLst>
                                        </p:cTn>
                                        <p:tgtEl>
                                          <p:spTgt spid="3">
                                            <p:txEl>
                                              <p:pRg st="8" end="8"/>
                                            </p:txEl>
                                          </p:spTgt>
                                        </p:tgtEl>
                                      </p:cBhvr>
                                      <p:to x="100000" y="100000"/>
                                    </p:animScale>
                                    <p:animScale>
                                      <p:cBhvr>
                                        <p:cTn id="171" dur="26">
                                          <p:stCondLst>
                                            <p:cond delay="1808"/>
                                          </p:stCondLst>
                                        </p:cTn>
                                        <p:tgtEl>
                                          <p:spTgt spid="3">
                                            <p:txEl>
                                              <p:pRg st="8" end="8"/>
                                            </p:txEl>
                                          </p:spTgt>
                                        </p:tgtEl>
                                      </p:cBhvr>
                                      <p:to x="100000" y="95000"/>
                                    </p:animScale>
                                    <p:animScale>
                                      <p:cBhvr>
                                        <p:cTn id="17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401F0-B16A-B254-5837-ED884C31FB87}"/>
              </a:ext>
            </a:extLst>
          </p:cNvPr>
          <p:cNvSpPr>
            <a:spLocks noGrp="1"/>
          </p:cNvSpPr>
          <p:nvPr>
            <p:ph type="title"/>
          </p:nvPr>
        </p:nvSpPr>
        <p:spPr>
          <a:xfrm>
            <a:off x="1141413" y="304800"/>
            <a:ext cx="9905998" cy="620486"/>
          </a:xfrm>
        </p:spPr>
        <p:txBody>
          <a:bodyPr/>
          <a:lstStyle/>
          <a:p>
            <a:r>
              <a:rPr lang="en-GB" dirty="0"/>
              <a:t>Environmental Noise Barrier</a:t>
            </a:r>
          </a:p>
        </p:txBody>
      </p:sp>
      <p:graphicFrame>
        <p:nvGraphicFramePr>
          <p:cNvPr id="6" name="Content Placeholder 2">
            <a:extLst>
              <a:ext uri="{FF2B5EF4-FFF2-40B4-BE49-F238E27FC236}">
                <a16:creationId xmlns:a16="http://schemas.microsoft.com/office/drawing/2014/main" id="{D3331E8A-3991-EBEB-A5AD-A446FDD516AF}"/>
              </a:ext>
            </a:extLst>
          </p:cNvPr>
          <p:cNvGraphicFramePr>
            <a:graphicFrameLocks noGrp="1"/>
          </p:cNvGraphicFramePr>
          <p:nvPr>
            <p:ph sz="half" idx="1"/>
            <p:extLst>
              <p:ext uri="{D42A27DB-BD31-4B8C-83A1-F6EECF244321}">
                <p14:modId xmlns:p14="http://schemas.microsoft.com/office/powerpoint/2010/main" val="903884567"/>
              </p:ext>
            </p:extLst>
          </p:nvPr>
        </p:nvGraphicFramePr>
        <p:xfrm>
          <a:off x="1141413" y="1426029"/>
          <a:ext cx="4878387" cy="43651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CB582AAB-BD71-8C73-C1B4-16E598B1AE58}"/>
              </a:ext>
            </a:extLst>
          </p:cNvPr>
          <p:cNvSpPr>
            <a:spLocks noGrp="1"/>
          </p:cNvSpPr>
          <p:nvPr>
            <p:ph sz="half" idx="2"/>
          </p:nvPr>
        </p:nvSpPr>
        <p:spPr/>
        <p:txBody>
          <a:bodyPr>
            <a:normAutofit fontScale="47500" lnSpcReduction="20000"/>
          </a:bodyPr>
          <a:lstStyle/>
          <a:p>
            <a:r>
              <a:rPr lang="en-GB" sz="3300" b="1" dirty="0">
                <a:latin typeface="Calibri" panose="020F0502020204030204" pitchFamily="34" charset="0"/>
                <a:ea typeface="Calibri" panose="020F0502020204030204" pitchFamily="34" charset="0"/>
                <a:cs typeface="Calibri" panose="020F0502020204030204" pitchFamily="34" charset="0"/>
              </a:rPr>
              <a:t>Application to Flight Foods</a:t>
            </a:r>
          </a:p>
          <a:p>
            <a:r>
              <a:rPr lang="en-GB" sz="3300" dirty="0">
                <a:latin typeface="Calibri" panose="020F0502020204030204" pitchFamily="34" charset="0"/>
                <a:ea typeface="Calibri" panose="020F0502020204030204" pitchFamily="34" charset="0"/>
                <a:cs typeface="Calibri" panose="020F0502020204030204" pitchFamily="34" charset="0"/>
              </a:rPr>
              <a:t>The loud machinery creates physical noise, preventing workers from receiving Gary's instructions accurately.</a:t>
            </a:r>
          </a:p>
          <a:p>
            <a:r>
              <a:rPr lang="en-GB" sz="3300" b="1" dirty="0">
                <a:latin typeface="Calibri" panose="020F0502020204030204" pitchFamily="34" charset="0"/>
                <a:ea typeface="Calibri" panose="020F0502020204030204" pitchFamily="34" charset="0"/>
                <a:cs typeface="Calibri" panose="020F0502020204030204" pitchFamily="34" charset="0"/>
              </a:rPr>
              <a:t>Solutions</a:t>
            </a:r>
          </a:p>
          <a:p>
            <a:r>
              <a:rPr lang="en-GB" sz="3300" dirty="0">
                <a:latin typeface="Calibri" panose="020F0502020204030204" pitchFamily="34" charset="0"/>
                <a:ea typeface="Calibri" panose="020F0502020204030204" pitchFamily="34" charset="0"/>
                <a:cs typeface="Calibri" panose="020F0502020204030204" pitchFamily="34" charset="0"/>
              </a:rPr>
              <a:t>Replace or maintain noisy machinery.</a:t>
            </a:r>
          </a:p>
          <a:p>
            <a:r>
              <a:rPr lang="en-GB" sz="3300" dirty="0">
                <a:latin typeface="Calibri" panose="020F0502020204030204" pitchFamily="34" charset="0"/>
                <a:ea typeface="Calibri" panose="020F0502020204030204" pitchFamily="34" charset="0"/>
                <a:cs typeface="Calibri" panose="020F0502020204030204" pitchFamily="34" charset="0"/>
              </a:rPr>
              <a:t>Introduce visual communication systems.</a:t>
            </a:r>
          </a:p>
          <a:p>
            <a:r>
              <a:rPr lang="en-GB" sz="3300" dirty="0">
                <a:latin typeface="Calibri" panose="020F0502020204030204" pitchFamily="34" charset="0"/>
                <a:ea typeface="Calibri" panose="020F0502020204030204" pitchFamily="34" charset="0"/>
                <a:cs typeface="Calibri" panose="020F0502020204030204" pitchFamily="34" charset="0"/>
              </a:rPr>
              <a:t>Use colour-coded signs and digital displays.</a:t>
            </a:r>
          </a:p>
          <a:p>
            <a:r>
              <a:rPr lang="en-GB" sz="3300" dirty="0">
                <a:latin typeface="Calibri" panose="020F0502020204030204" pitchFamily="34" charset="0"/>
                <a:ea typeface="Calibri" panose="020F0502020204030204" pitchFamily="34" charset="0"/>
                <a:cs typeface="Calibri" panose="020F0502020204030204" pitchFamily="34" charset="0"/>
              </a:rPr>
              <a:t>Provide communication headsets where appropriate.</a:t>
            </a:r>
          </a:p>
          <a:p>
            <a:br>
              <a:rPr lang="en-GB" sz="1400" dirty="0"/>
            </a:br>
            <a:endParaRPr lang="en-GB" sz="1400" dirty="0"/>
          </a:p>
          <a:p>
            <a:endParaRPr lang="en-GB" sz="1400" dirty="0"/>
          </a:p>
        </p:txBody>
      </p:sp>
    </p:spTree>
    <p:extLst>
      <p:ext uri="{BB962C8B-B14F-4D97-AF65-F5344CB8AC3E}">
        <p14:creationId xmlns:p14="http://schemas.microsoft.com/office/powerpoint/2010/main" val="96562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barn(inVertical)">
                                      <p:cBhvr>
                                        <p:cTn id="14" dur="500"/>
                                        <p:tgtEl>
                                          <p:spTgt spid="4">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barn(inVertical)">
                                      <p:cBhvr>
                                        <p:cTn id="19" dur="500"/>
                                        <p:tgtEl>
                                          <p:spTgt spid="4">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barn(inVertical)">
                                      <p:cBhvr>
                                        <p:cTn id="24" dur="500"/>
                                        <p:tgtEl>
                                          <p:spTgt spid="4">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barn(inVertical)">
                                      <p:cBhvr>
                                        <p:cTn id="29" dur="500"/>
                                        <p:tgtEl>
                                          <p:spTgt spid="4">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barn(inVertical)">
                                      <p:cBhvr>
                                        <p:cTn id="34" dur="500"/>
                                        <p:tgtEl>
                                          <p:spTgt spid="4">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barn(inVertical)">
                                      <p:cBhvr>
                                        <p:cTn id="39" dur="500"/>
                                        <p:tgtEl>
                                          <p:spTgt spid="4">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4">
                                            <p:txEl>
                                              <p:pRg st="6" end="6"/>
                                            </p:txEl>
                                          </p:spTgt>
                                        </p:tgtEl>
                                        <p:attrNameLst>
                                          <p:attrName>style.visibility</p:attrName>
                                        </p:attrNameLst>
                                      </p:cBhvr>
                                      <p:to>
                                        <p:strVal val="visible"/>
                                      </p:to>
                                    </p:set>
                                    <p:animEffect transition="in" filter="barn(inVertical)">
                                      <p:cBhvr>
                                        <p:cTn id="44" dur="500"/>
                                        <p:tgtEl>
                                          <p:spTgt spid="4">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barn(inVertical)">
                                      <p:cBhvr>
                                        <p:cTn id="49"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B5066-E8D6-72A7-CE8B-53ABC5778592}"/>
              </a:ext>
            </a:extLst>
          </p:cNvPr>
          <p:cNvSpPr>
            <a:spLocks noGrp="1"/>
          </p:cNvSpPr>
          <p:nvPr>
            <p:ph type="title"/>
          </p:nvPr>
        </p:nvSpPr>
        <p:spPr>
          <a:xfrm>
            <a:off x="1141413" y="0"/>
            <a:ext cx="9905998" cy="1001027"/>
          </a:xfrm>
        </p:spPr>
        <p:txBody>
          <a:bodyPr/>
          <a:lstStyle/>
          <a:p>
            <a:r>
              <a:rPr lang="en-GB" dirty="0" err="1"/>
              <a:t>Lauguage</a:t>
            </a:r>
            <a:r>
              <a:rPr lang="en-GB" dirty="0"/>
              <a:t> and communication barriers</a:t>
            </a:r>
          </a:p>
        </p:txBody>
      </p:sp>
      <p:sp>
        <p:nvSpPr>
          <p:cNvPr id="4" name="Text Placeholder 3">
            <a:extLst>
              <a:ext uri="{FF2B5EF4-FFF2-40B4-BE49-F238E27FC236}">
                <a16:creationId xmlns:a16="http://schemas.microsoft.com/office/drawing/2014/main" id="{2F599587-3849-ED2D-C38C-9CCB9F62C14B}"/>
              </a:ext>
            </a:extLst>
          </p:cNvPr>
          <p:cNvSpPr>
            <a:spLocks noGrp="1"/>
          </p:cNvSpPr>
          <p:nvPr>
            <p:ph type="body" sz="half" idx="15"/>
          </p:nvPr>
        </p:nvSpPr>
        <p:spPr>
          <a:xfrm>
            <a:off x="1127918" y="1001028"/>
            <a:ext cx="3208735" cy="4925640"/>
          </a:xfrm>
        </p:spPr>
        <p:txBody>
          <a:bodyPr>
            <a:normAutofit/>
          </a:bodyPr>
          <a:lstStyle/>
          <a:p>
            <a:r>
              <a:rPr lang="en-GB" b="1" dirty="0"/>
              <a:t>Evidence from the Case</a:t>
            </a:r>
          </a:p>
          <a:p>
            <a:r>
              <a:rPr lang="en-GB" dirty="0"/>
              <a:t>Employees come from five cultural groups.</a:t>
            </a:r>
          </a:p>
          <a:p>
            <a:r>
              <a:rPr lang="en-GB" dirty="0"/>
              <a:t>Gary reports:</a:t>
            </a:r>
          </a:p>
          <a:p>
            <a:r>
              <a:rPr lang="en-GB" dirty="0"/>
              <a:t>"Most of them speak their own language with a few English words thrown in."</a:t>
            </a:r>
          </a:p>
          <a:p>
            <a:r>
              <a:rPr lang="en-GB" dirty="0"/>
              <a:t>The workforce receives instructions primarily in English.</a:t>
            </a:r>
          </a:p>
          <a:p>
            <a:endParaRPr lang="en-GB" dirty="0"/>
          </a:p>
          <a:p>
            <a:endParaRPr lang="en-GB" dirty="0"/>
          </a:p>
        </p:txBody>
      </p:sp>
      <p:sp>
        <p:nvSpPr>
          <p:cNvPr id="6" name="Text Placeholder 5">
            <a:extLst>
              <a:ext uri="{FF2B5EF4-FFF2-40B4-BE49-F238E27FC236}">
                <a16:creationId xmlns:a16="http://schemas.microsoft.com/office/drawing/2014/main" id="{38C3C9C1-F1F1-615C-1517-45DE2CA223C3}"/>
              </a:ext>
            </a:extLst>
          </p:cNvPr>
          <p:cNvSpPr>
            <a:spLocks noGrp="1"/>
          </p:cNvSpPr>
          <p:nvPr>
            <p:ph type="body" sz="half" idx="16"/>
          </p:nvPr>
        </p:nvSpPr>
        <p:spPr>
          <a:xfrm>
            <a:off x="4504213" y="1001028"/>
            <a:ext cx="3195830" cy="5601904"/>
          </a:xfrm>
        </p:spPr>
        <p:txBody>
          <a:bodyPr>
            <a:normAutofit/>
          </a:bodyPr>
          <a:lstStyle/>
          <a:p>
            <a:r>
              <a:rPr lang="en-GB" b="1" dirty="0"/>
              <a:t>Communication Theory</a:t>
            </a:r>
          </a:p>
          <a:p>
            <a:r>
              <a:rPr lang="en-GB" b="1" dirty="0"/>
              <a:t>Berlo's SMCR Model (1960)</a:t>
            </a:r>
          </a:p>
          <a:p>
            <a:r>
              <a:rPr lang="en-GB" dirty="0"/>
              <a:t>Communication effectiveness depends upon:</a:t>
            </a:r>
          </a:p>
          <a:p>
            <a:r>
              <a:rPr lang="en-GB" dirty="0"/>
              <a:t>Source</a:t>
            </a:r>
          </a:p>
          <a:p>
            <a:r>
              <a:rPr lang="en-GB" dirty="0"/>
              <a:t>Message</a:t>
            </a:r>
          </a:p>
          <a:p>
            <a:r>
              <a:rPr lang="en-GB" dirty="0"/>
              <a:t>Channel</a:t>
            </a:r>
          </a:p>
          <a:p>
            <a:r>
              <a:rPr lang="en-GB" dirty="0"/>
              <a:t>Receiver</a:t>
            </a:r>
          </a:p>
          <a:p>
            <a:r>
              <a:rPr lang="en-GB" dirty="0"/>
              <a:t>The receiver's language ability and communication skills strongly affect understanding</a:t>
            </a:r>
          </a:p>
          <a:p>
            <a:endParaRPr lang="en-GB" dirty="0"/>
          </a:p>
        </p:txBody>
      </p:sp>
      <p:sp>
        <p:nvSpPr>
          <p:cNvPr id="8" name="Text Placeholder 7">
            <a:extLst>
              <a:ext uri="{FF2B5EF4-FFF2-40B4-BE49-F238E27FC236}">
                <a16:creationId xmlns:a16="http://schemas.microsoft.com/office/drawing/2014/main" id="{FA86B36F-4ADF-7C97-50E8-29E47B0C288D}"/>
              </a:ext>
            </a:extLst>
          </p:cNvPr>
          <p:cNvSpPr>
            <a:spLocks noGrp="1"/>
          </p:cNvSpPr>
          <p:nvPr>
            <p:ph type="body" sz="half" idx="17"/>
          </p:nvPr>
        </p:nvSpPr>
        <p:spPr>
          <a:xfrm>
            <a:off x="7852442" y="1001027"/>
            <a:ext cx="3194968" cy="5729973"/>
          </a:xfrm>
        </p:spPr>
        <p:txBody>
          <a:bodyPr>
            <a:normAutofit fontScale="92500"/>
          </a:bodyPr>
          <a:lstStyle/>
          <a:p>
            <a:endParaRPr lang="en-GB" b="1" dirty="0"/>
          </a:p>
          <a:p>
            <a:r>
              <a:rPr lang="en-GB" b="1" dirty="0"/>
              <a:t>Application</a:t>
            </a:r>
          </a:p>
          <a:p>
            <a:r>
              <a:rPr lang="en-GB" dirty="0"/>
              <a:t>Workers with limited English proficiency may:</a:t>
            </a:r>
          </a:p>
          <a:p>
            <a:r>
              <a:rPr lang="en-GB" dirty="0"/>
              <a:t>Misinterpret instructions</a:t>
            </a:r>
          </a:p>
          <a:p>
            <a:r>
              <a:rPr lang="en-GB" dirty="0"/>
              <a:t>Fail to understand hygiene requirements</a:t>
            </a:r>
          </a:p>
          <a:p>
            <a:r>
              <a:rPr lang="en-GB" dirty="0"/>
              <a:t>Be reluctant to ask questions</a:t>
            </a:r>
          </a:p>
          <a:p>
            <a:r>
              <a:rPr lang="en-GB" dirty="0"/>
              <a:t>Communication therefore becomes ineffective despite Gary's attempts to explain procedures.</a:t>
            </a:r>
          </a:p>
          <a:p>
            <a:r>
              <a:rPr lang="en-GB" b="1" dirty="0"/>
              <a:t>Recommendations</a:t>
            </a:r>
          </a:p>
          <a:p>
            <a:r>
              <a:rPr lang="en-GB" dirty="0"/>
              <a:t>Translate key safety documents</a:t>
            </a:r>
          </a:p>
          <a:p>
            <a:r>
              <a:rPr lang="en-GB" dirty="0"/>
              <a:t>Use multilingual signs</a:t>
            </a:r>
          </a:p>
          <a:p>
            <a:r>
              <a:rPr lang="en-GB" dirty="0"/>
              <a:t>Introduce pictorial instructions</a:t>
            </a:r>
          </a:p>
          <a:p>
            <a:r>
              <a:rPr lang="en-GB" dirty="0"/>
              <a:t>Provide English language support</a:t>
            </a:r>
          </a:p>
          <a:p>
            <a:r>
              <a:rPr lang="en-GB" dirty="0"/>
              <a:t>Deliver structured induction training</a:t>
            </a:r>
          </a:p>
          <a:p>
            <a:r>
              <a:rPr lang="en-GB" dirty="0"/>
              <a:t>(Berlo, 1960)</a:t>
            </a:r>
          </a:p>
          <a:p>
            <a:endParaRPr lang="en-GB" dirty="0"/>
          </a:p>
        </p:txBody>
      </p:sp>
    </p:spTree>
    <p:extLst>
      <p:ext uri="{BB962C8B-B14F-4D97-AF65-F5344CB8AC3E}">
        <p14:creationId xmlns:p14="http://schemas.microsoft.com/office/powerpoint/2010/main" val="29262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 calcmode="lin" valueType="num">
                                      <p:cBhvr additive="base">
                                        <p:cTn id="6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6" end="6"/>
                                            </p:txEl>
                                          </p:spTgt>
                                        </p:tgtEl>
                                        <p:attrNameLst>
                                          <p:attrName>style.visibility</p:attrName>
                                        </p:attrNameLst>
                                      </p:cBhvr>
                                      <p:to>
                                        <p:strVal val="visible"/>
                                      </p:to>
                                    </p:set>
                                    <p:anim calcmode="lin" valueType="num">
                                      <p:cBhvr additive="base">
                                        <p:cTn id="7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7" end="7"/>
                                            </p:txEl>
                                          </p:spTgt>
                                        </p:tgtEl>
                                        <p:attrNameLst>
                                          <p:attrName>style.visibility</p:attrName>
                                        </p:attrNameLst>
                                      </p:cBhvr>
                                      <p:to>
                                        <p:strVal val="visible"/>
                                      </p:to>
                                    </p:set>
                                    <p:anim calcmode="lin" valueType="num">
                                      <p:cBhvr additive="base">
                                        <p:cTn id="7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8">
                                            <p:txEl>
                                              <p:pRg st="1" end="1"/>
                                            </p:txEl>
                                          </p:spTgt>
                                        </p:tgtEl>
                                        <p:attrNameLst>
                                          <p:attrName>style.visibility</p:attrName>
                                        </p:attrNameLst>
                                      </p:cBhvr>
                                      <p:to>
                                        <p:strVal val="visible"/>
                                      </p:to>
                                    </p:set>
                                    <p:anim calcmode="lin" valueType="num">
                                      <p:cBhvr additive="base">
                                        <p:cTn id="8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8">
                                            <p:txEl>
                                              <p:pRg st="2" end="2"/>
                                            </p:txEl>
                                          </p:spTgt>
                                        </p:tgtEl>
                                        <p:attrNameLst>
                                          <p:attrName>style.visibility</p:attrName>
                                        </p:attrNameLst>
                                      </p:cBhvr>
                                      <p:to>
                                        <p:strVal val="visible"/>
                                      </p:to>
                                    </p:set>
                                    <p:anim calcmode="lin" valueType="num">
                                      <p:cBhvr additive="base">
                                        <p:cTn id="9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8">
                                            <p:txEl>
                                              <p:pRg st="3" end="3"/>
                                            </p:txEl>
                                          </p:spTgt>
                                        </p:tgtEl>
                                        <p:attrNameLst>
                                          <p:attrName>style.visibility</p:attrName>
                                        </p:attrNameLst>
                                      </p:cBhvr>
                                      <p:to>
                                        <p:strVal val="visible"/>
                                      </p:to>
                                    </p:set>
                                    <p:anim calcmode="lin" valueType="num">
                                      <p:cBhvr additive="base">
                                        <p:cTn id="9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8">
                                            <p:txEl>
                                              <p:pRg st="4" end="4"/>
                                            </p:txEl>
                                          </p:spTgt>
                                        </p:tgtEl>
                                        <p:attrNameLst>
                                          <p:attrName>style.visibility</p:attrName>
                                        </p:attrNameLst>
                                      </p:cBhvr>
                                      <p:to>
                                        <p:strVal val="visible"/>
                                      </p:to>
                                    </p:set>
                                    <p:anim calcmode="lin" valueType="num">
                                      <p:cBhvr additive="base">
                                        <p:cTn id="10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8">
                                            <p:txEl>
                                              <p:pRg st="5" end="5"/>
                                            </p:txEl>
                                          </p:spTgt>
                                        </p:tgtEl>
                                        <p:attrNameLst>
                                          <p:attrName>style.visibility</p:attrName>
                                        </p:attrNameLst>
                                      </p:cBhvr>
                                      <p:to>
                                        <p:strVal val="visible"/>
                                      </p:to>
                                    </p:set>
                                    <p:anim calcmode="lin" valueType="num">
                                      <p:cBhvr additive="base">
                                        <p:cTn id="10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8">
                                            <p:txEl>
                                              <p:pRg st="6" end="6"/>
                                            </p:txEl>
                                          </p:spTgt>
                                        </p:tgtEl>
                                        <p:attrNameLst>
                                          <p:attrName>style.visibility</p:attrName>
                                        </p:attrNameLst>
                                      </p:cBhvr>
                                      <p:to>
                                        <p:strVal val="visible"/>
                                      </p:to>
                                    </p:set>
                                    <p:anim calcmode="lin" valueType="num">
                                      <p:cBhvr additive="base">
                                        <p:cTn id="115"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8">
                                            <p:txEl>
                                              <p:pRg st="7" end="7"/>
                                            </p:txEl>
                                          </p:spTgt>
                                        </p:tgtEl>
                                        <p:attrNameLst>
                                          <p:attrName>style.visibility</p:attrName>
                                        </p:attrNameLst>
                                      </p:cBhvr>
                                      <p:to>
                                        <p:strVal val="visible"/>
                                      </p:to>
                                    </p:set>
                                    <p:anim calcmode="lin" valueType="num">
                                      <p:cBhvr additive="base">
                                        <p:cTn id="121"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23" fill="hold">
                      <p:stCondLst>
                        <p:cond delay="indefinite"/>
                      </p:stCondLst>
                      <p:childTnLst>
                        <p:par>
                          <p:cTn id="124" fill="hold">
                            <p:stCondLst>
                              <p:cond delay="0"/>
                            </p:stCondLst>
                            <p:childTnLst>
                              <p:par>
                                <p:cTn id="125" presetID="2" presetClass="entr" presetSubtype="4" fill="hold" grpId="0" nodeType="clickEffect">
                                  <p:stCondLst>
                                    <p:cond delay="0"/>
                                  </p:stCondLst>
                                  <p:childTnLst>
                                    <p:set>
                                      <p:cBhvr>
                                        <p:cTn id="126" dur="1" fill="hold">
                                          <p:stCondLst>
                                            <p:cond delay="0"/>
                                          </p:stCondLst>
                                        </p:cTn>
                                        <p:tgtEl>
                                          <p:spTgt spid="8">
                                            <p:txEl>
                                              <p:pRg st="8" end="8"/>
                                            </p:txEl>
                                          </p:spTgt>
                                        </p:tgtEl>
                                        <p:attrNameLst>
                                          <p:attrName>style.visibility</p:attrName>
                                        </p:attrNameLst>
                                      </p:cBhvr>
                                      <p:to>
                                        <p:strVal val="visible"/>
                                      </p:to>
                                    </p:set>
                                    <p:anim calcmode="lin" valueType="num">
                                      <p:cBhvr additive="base">
                                        <p:cTn id="127"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128"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2" presetClass="entr" presetSubtype="4" fill="hold" grpId="0" nodeType="clickEffect">
                                  <p:stCondLst>
                                    <p:cond delay="0"/>
                                  </p:stCondLst>
                                  <p:childTnLst>
                                    <p:set>
                                      <p:cBhvr>
                                        <p:cTn id="132" dur="1" fill="hold">
                                          <p:stCondLst>
                                            <p:cond delay="0"/>
                                          </p:stCondLst>
                                        </p:cTn>
                                        <p:tgtEl>
                                          <p:spTgt spid="8">
                                            <p:txEl>
                                              <p:pRg st="9" end="9"/>
                                            </p:txEl>
                                          </p:spTgt>
                                        </p:tgtEl>
                                        <p:attrNameLst>
                                          <p:attrName>style.visibility</p:attrName>
                                        </p:attrNameLst>
                                      </p:cBhvr>
                                      <p:to>
                                        <p:strVal val="visible"/>
                                      </p:to>
                                    </p:set>
                                    <p:anim calcmode="lin" valueType="num">
                                      <p:cBhvr additive="base">
                                        <p:cTn id="133"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134" dur="500" fill="hold"/>
                                        <p:tgtEl>
                                          <p:spTgt spid="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35" fill="hold">
                      <p:stCondLst>
                        <p:cond delay="indefinite"/>
                      </p:stCondLst>
                      <p:childTnLst>
                        <p:par>
                          <p:cTn id="136" fill="hold">
                            <p:stCondLst>
                              <p:cond delay="0"/>
                            </p:stCondLst>
                            <p:childTnLst>
                              <p:par>
                                <p:cTn id="137" presetID="2" presetClass="entr" presetSubtype="4" fill="hold" grpId="0" nodeType="clickEffect">
                                  <p:stCondLst>
                                    <p:cond delay="0"/>
                                  </p:stCondLst>
                                  <p:childTnLst>
                                    <p:set>
                                      <p:cBhvr>
                                        <p:cTn id="138" dur="1" fill="hold">
                                          <p:stCondLst>
                                            <p:cond delay="0"/>
                                          </p:stCondLst>
                                        </p:cTn>
                                        <p:tgtEl>
                                          <p:spTgt spid="8">
                                            <p:txEl>
                                              <p:pRg st="10" end="10"/>
                                            </p:txEl>
                                          </p:spTgt>
                                        </p:tgtEl>
                                        <p:attrNameLst>
                                          <p:attrName>style.visibility</p:attrName>
                                        </p:attrNameLst>
                                      </p:cBhvr>
                                      <p:to>
                                        <p:strVal val="visible"/>
                                      </p:to>
                                    </p:set>
                                    <p:anim calcmode="lin" valueType="num">
                                      <p:cBhvr additive="base">
                                        <p:cTn id="139"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140" dur="500" fill="hold"/>
                                        <p:tgtEl>
                                          <p:spTgt spid="8">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41" fill="hold">
                      <p:stCondLst>
                        <p:cond delay="indefinite"/>
                      </p:stCondLst>
                      <p:childTnLst>
                        <p:par>
                          <p:cTn id="142" fill="hold">
                            <p:stCondLst>
                              <p:cond delay="0"/>
                            </p:stCondLst>
                            <p:childTnLst>
                              <p:par>
                                <p:cTn id="143" presetID="2" presetClass="entr" presetSubtype="4" fill="hold" grpId="0" nodeType="clickEffect">
                                  <p:stCondLst>
                                    <p:cond delay="0"/>
                                  </p:stCondLst>
                                  <p:childTnLst>
                                    <p:set>
                                      <p:cBhvr>
                                        <p:cTn id="144" dur="1" fill="hold">
                                          <p:stCondLst>
                                            <p:cond delay="0"/>
                                          </p:stCondLst>
                                        </p:cTn>
                                        <p:tgtEl>
                                          <p:spTgt spid="8">
                                            <p:txEl>
                                              <p:pRg st="11" end="11"/>
                                            </p:txEl>
                                          </p:spTgt>
                                        </p:tgtEl>
                                        <p:attrNameLst>
                                          <p:attrName>style.visibility</p:attrName>
                                        </p:attrNameLst>
                                      </p:cBhvr>
                                      <p:to>
                                        <p:strVal val="visible"/>
                                      </p:to>
                                    </p:set>
                                    <p:anim calcmode="lin" valueType="num">
                                      <p:cBhvr additive="base">
                                        <p:cTn id="145" dur="500" fill="hold"/>
                                        <p:tgtEl>
                                          <p:spTgt spid="8">
                                            <p:txEl>
                                              <p:pRg st="11" end="11"/>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8">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47" fill="hold">
                      <p:stCondLst>
                        <p:cond delay="indefinite"/>
                      </p:stCondLst>
                      <p:childTnLst>
                        <p:par>
                          <p:cTn id="148" fill="hold">
                            <p:stCondLst>
                              <p:cond delay="0"/>
                            </p:stCondLst>
                            <p:childTnLst>
                              <p:par>
                                <p:cTn id="149" presetID="2" presetClass="entr" presetSubtype="4" fill="hold" grpId="0" nodeType="clickEffect">
                                  <p:stCondLst>
                                    <p:cond delay="0"/>
                                  </p:stCondLst>
                                  <p:childTnLst>
                                    <p:set>
                                      <p:cBhvr>
                                        <p:cTn id="150" dur="1" fill="hold">
                                          <p:stCondLst>
                                            <p:cond delay="0"/>
                                          </p:stCondLst>
                                        </p:cTn>
                                        <p:tgtEl>
                                          <p:spTgt spid="8">
                                            <p:txEl>
                                              <p:pRg st="12" end="12"/>
                                            </p:txEl>
                                          </p:spTgt>
                                        </p:tgtEl>
                                        <p:attrNameLst>
                                          <p:attrName>style.visibility</p:attrName>
                                        </p:attrNameLst>
                                      </p:cBhvr>
                                      <p:to>
                                        <p:strVal val="visible"/>
                                      </p:to>
                                    </p:set>
                                    <p:anim calcmode="lin" valueType="num">
                                      <p:cBhvr additive="base">
                                        <p:cTn id="151" dur="500" fill="hold"/>
                                        <p:tgtEl>
                                          <p:spTgt spid="8">
                                            <p:txEl>
                                              <p:pRg st="12" end="12"/>
                                            </p:txEl>
                                          </p:spTgt>
                                        </p:tgtEl>
                                        <p:attrNameLst>
                                          <p:attrName>ppt_x</p:attrName>
                                        </p:attrNameLst>
                                      </p:cBhvr>
                                      <p:tavLst>
                                        <p:tav tm="0">
                                          <p:val>
                                            <p:strVal val="#ppt_x"/>
                                          </p:val>
                                        </p:tav>
                                        <p:tav tm="100000">
                                          <p:val>
                                            <p:strVal val="#ppt_x"/>
                                          </p:val>
                                        </p:tav>
                                      </p:tavLst>
                                    </p:anim>
                                    <p:anim calcmode="lin" valueType="num">
                                      <p:cBhvr additive="base">
                                        <p:cTn id="152" dur="500" fill="hold"/>
                                        <p:tgtEl>
                                          <p:spTgt spid="8">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153" fill="hold">
                      <p:stCondLst>
                        <p:cond delay="indefinite"/>
                      </p:stCondLst>
                      <p:childTnLst>
                        <p:par>
                          <p:cTn id="154" fill="hold">
                            <p:stCondLst>
                              <p:cond delay="0"/>
                            </p:stCondLst>
                            <p:childTnLst>
                              <p:par>
                                <p:cTn id="155" presetID="2" presetClass="entr" presetSubtype="4" fill="hold" grpId="0" nodeType="clickEffect">
                                  <p:stCondLst>
                                    <p:cond delay="0"/>
                                  </p:stCondLst>
                                  <p:childTnLst>
                                    <p:set>
                                      <p:cBhvr>
                                        <p:cTn id="156" dur="1" fill="hold">
                                          <p:stCondLst>
                                            <p:cond delay="0"/>
                                          </p:stCondLst>
                                        </p:cTn>
                                        <p:tgtEl>
                                          <p:spTgt spid="8">
                                            <p:txEl>
                                              <p:pRg st="13" end="13"/>
                                            </p:txEl>
                                          </p:spTgt>
                                        </p:tgtEl>
                                        <p:attrNameLst>
                                          <p:attrName>style.visibility</p:attrName>
                                        </p:attrNameLst>
                                      </p:cBhvr>
                                      <p:to>
                                        <p:strVal val="visible"/>
                                      </p:to>
                                    </p:set>
                                    <p:anim calcmode="lin" valueType="num">
                                      <p:cBhvr additive="base">
                                        <p:cTn id="157" dur="500" fill="hold"/>
                                        <p:tgtEl>
                                          <p:spTgt spid="8">
                                            <p:txEl>
                                              <p:pRg st="13" end="13"/>
                                            </p:txEl>
                                          </p:spTgt>
                                        </p:tgtEl>
                                        <p:attrNameLst>
                                          <p:attrName>ppt_x</p:attrName>
                                        </p:attrNameLst>
                                      </p:cBhvr>
                                      <p:tavLst>
                                        <p:tav tm="0">
                                          <p:val>
                                            <p:strVal val="#ppt_x"/>
                                          </p:val>
                                        </p:tav>
                                        <p:tav tm="100000">
                                          <p:val>
                                            <p:strVal val="#ppt_x"/>
                                          </p:val>
                                        </p:tav>
                                      </p:tavLst>
                                    </p:anim>
                                    <p:anim calcmode="lin" valueType="num">
                                      <p:cBhvr additive="base">
                                        <p:cTn id="158" dur="500" fill="hold"/>
                                        <p:tgtEl>
                                          <p:spTgt spid="8">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4647-D3FF-03D2-7478-503EF313823A}"/>
              </a:ext>
            </a:extLst>
          </p:cNvPr>
          <p:cNvSpPr>
            <a:spLocks noGrp="1"/>
          </p:cNvSpPr>
          <p:nvPr>
            <p:ph type="title"/>
          </p:nvPr>
        </p:nvSpPr>
        <p:spPr>
          <a:xfrm>
            <a:off x="1141413" y="-77002"/>
            <a:ext cx="9905998" cy="1482290"/>
          </a:xfrm>
        </p:spPr>
        <p:txBody>
          <a:bodyPr/>
          <a:lstStyle/>
          <a:p>
            <a:r>
              <a:rPr lang="en-GB" dirty="0"/>
              <a:t>Age and generational barrier</a:t>
            </a:r>
          </a:p>
        </p:txBody>
      </p:sp>
      <p:sp>
        <p:nvSpPr>
          <p:cNvPr id="4" name="Text Placeholder 3">
            <a:extLst>
              <a:ext uri="{FF2B5EF4-FFF2-40B4-BE49-F238E27FC236}">
                <a16:creationId xmlns:a16="http://schemas.microsoft.com/office/drawing/2014/main" id="{E91610F0-CB7C-327B-F832-08DF0969BFA6}"/>
              </a:ext>
            </a:extLst>
          </p:cNvPr>
          <p:cNvSpPr>
            <a:spLocks noGrp="1"/>
          </p:cNvSpPr>
          <p:nvPr>
            <p:ph type="body" sz="half" idx="15"/>
          </p:nvPr>
        </p:nvSpPr>
        <p:spPr>
          <a:xfrm>
            <a:off x="1127918" y="1405288"/>
            <a:ext cx="3208735" cy="4385911"/>
          </a:xfrm>
        </p:spPr>
        <p:txBody>
          <a:bodyPr>
            <a:normAutofit fontScale="92500" lnSpcReduction="20000"/>
          </a:bodyPr>
          <a:lstStyle/>
          <a:p>
            <a:r>
              <a:rPr lang="en-GB" b="1" dirty="0"/>
              <a:t>Evidence from the Case</a:t>
            </a:r>
          </a:p>
          <a:p>
            <a:r>
              <a:rPr lang="en-GB" dirty="0"/>
              <a:t>The workforce ranges from 16 to 60 years old.</a:t>
            </a:r>
          </a:p>
          <a:p>
            <a:r>
              <a:rPr lang="en-GB" dirty="0"/>
              <a:t>Gary states:</a:t>
            </a:r>
          </a:p>
          <a:p>
            <a:r>
              <a:rPr lang="en-GB" dirty="0"/>
              <a:t>"The older ones seem to understand, but the problem seems to be with the younger ones.</a:t>
            </a:r>
          </a:p>
          <a:p>
            <a:r>
              <a:rPr lang="en-GB" b="1" dirty="0"/>
              <a:t> Communication Theory</a:t>
            </a:r>
          </a:p>
          <a:p>
            <a:r>
              <a:rPr lang="en-GB" b="1" dirty="0"/>
              <a:t>Schramm's Field of Experience Model (1954)</a:t>
            </a:r>
          </a:p>
          <a:p>
            <a:r>
              <a:rPr lang="en-GB" dirty="0"/>
              <a:t>People interpret messages through their experiences, knowledge and values.</a:t>
            </a:r>
          </a:p>
          <a:p>
            <a:r>
              <a:rPr lang="en-GB" dirty="0"/>
              <a:t>Different generations possess different:</a:t>
            </a:r>
          </a:p>
          <a:p>
            <a:r>
              <a:rPr lang="en-GB" dirty="0"/>
              <a:t>Work experiences</a:t>
            </a:r>
          </a:p>
          <a:p>
            <a:r>
              <a:rPr lang="en-GB" dirty="0"/>
              <a:t>Learning styles</a:t>
            </a:r>
          </a:p>
          <a:p>
            <a:r>
              <a:rPr lang="en-GB" dirty="0"/>
              <a:t>Attitudes towards authority</a:t>
            </a:r>
          </a:p>
          <a:p>
            <a:endParaRPr lang="en-GB" dirty="0"/>
          </a:p>
          <a:p>
            <a:endParaRPr lang="en-GB" dirty="0"/>
          </a:p>
          <a:p>
            <a:endParaRPr lang="en-GB" dirty="0"/>
          </a:p>
          <a:p>
            <a:endParaRPr lang="en-GB" dirty="0"/>
          </a:p>
        </p:txBody>
      </p:sp>
      <p:sp>
        <p:nvSpPr>
          <p:cNvPr id="6" name="Text Placeholder 5">
            <a:extLst>
              <a:ext uri="{FF2B5EF4-FFF2-40B4-BE49-F238E27FC236}">
                <a16:creationId xmlns:a16="http://schemas.microsoft.com/office/drawing/2014/main" id="{CC97809F-7B79-8E58-42D9-64F93D7DB0B8}"/>
              </a:ext>
            </a:extLst>
          </p:cNvPr>
          <p:cNvSpPr>
            <a:spLocks noGrp="1"/>
          </p:cNvSpPr>
          <p:nvPr>
            <p:ph type="body" sz="half" idx="16"/>
          </p:nvPr>
        </p:nvSpPr>
        <p:spPr>
          <a:xfrm>
            <a:off x="4504213" y="1405288"/>
            <a:ext cx="3195830" cy="4389083"/>
          </a:xfrm>
        </p:spPr>
        <p:txBody>
          <a:bodyPr>
            <a:normAutofit/>
          </a:bodyPr>
          <a:lstStyle/>
          <a:p>
            <a:r>
              <a:rPr lang="en-GB" b="1" dirty="0"/>
              <a:t>Application</a:t>
            </a:r>
          </a:p>
          <a:p>
            <a:r>
              <a:rPr lang="en-GB" dirty="0"/>
              <a:t>Younger workers may have less workplace experience and therefore require more guidance.</a:t>
            </a:r>
          </a:p>
          <a:p>
            <a:r>
              <a:rPr lang="en-GB" dirty="0"/>
              <a:t>However, Gary appears to assume that younger employees are simply not listening rather than considering alternative communication approaches.</a:t>
            </a:r>
          </a:p>
          <a:p>
            <a:r>
              <a:rPr lang="en-GB" dirty="0"/>
              <a:t>This may create misunderstanding and reduce employee engagement.</a:t>
            </a:r>
          </a:p>
          <a:p>
            <a:endParaRPr lang="en-GB" dirty="0"/>
          </a:p>
          <a:p>
            <a:endParaRPr lang="en-GB" dirty="0"/>
          </a:p>
        </p:txBody>
      </p:sp>
      <p:sp>
        <p:nvSpPr>
          <p:cNvPr id="8" name="Text Placeholder 7">
            <a:extLst>
              <a:ext uri="{FF2B5EF4-FFF2-40B4-BE49-F238E27FC236}">
                <a16:creationId xmlns:a16="http://schemas.microsoft.com/office/drawing/2014/main" id="{91CFDBA5-7B36-18C9-2675-43EE679B48B6}"/>
              </a:ext>
            </a:extLst>
          </p:cNvPr>
          <p:cNvSpPr>
            <a:spLocks noGrp="1"/>
          </p:cNvSpPr>
          <p:nvPr>
            <p:ph type="body" sz="half" idx="17"/>
          </p:nvPr>
        </p:nvSpPr>
        <p:spPr>
          <a:xfrm>
            <a:off x="7852442" y="1402116"/>
            <a:ext cx="3194968" cy="4389083"/>
          </a:xfrm>
        </p:spPr>
        <p:txBody>
          <a:bodyPr>
            <a:normAutofit/>
          </a:bodyPr>
          <a:lstStyle/>
          <a:p>
            <a:r>
              <a:rPr lang="en-GB" b="1" dirty="0"/>
              <a:t>Recommendations</a:t>
            </a:r>
          </a:p>
          <a:p>
            <a:r>
              <a:rPr lang="en-GB" dirty="0"/>
              <a:t>Tailor communication to different learning styles</a:t>
            </a:r>
          </a:p>
          <a:p>
            <a:r>
              <a:rPr lang="en-GB" dirty="0"/>
              <a:t>Use mentoring programmes</a:t>
            </a:r>
          </a:p>
          <a:p>
            <a:r>
              <a:rPr lang="en-GB" dirty="0"/>
              <a:t>Pair younger workers with experienced employees</a:t>
            </a:r>
          </a:p>
          <a:p>
            <a:r>
              <a:rPr lang="en-GB" dirty="0"/>
              <a:t>Provide practical demonstrations</a:t>
            </a:r>
          </a:p>
          <a:p>
            <a:r>
              <a:rPr lang="en-GB" dirty="0"/>
              <a:t>Encourage two-way communication</a:t>
            </a:r>
          </a:p>
          <a:p>
            <a:r>
              <a:rPr lang="en-GB" dirty="0"/>
              <a:t>(Schramm, 1954)</a:t>
            </a:r>
          </a:p>
          <a:p>
            <a:br>
              <a:rPr lang="en-GB" dirty="0"/>
            </a:br>
            <a:endParaRPr lang="en-GB" dirty="0"/>
          </a:p>
          <a:p>
            <a:endParaRPr lang="en-GB" dirty="0"/>
          </a:p>
        </p:txBody>
      </p:sp>
    </p:spTree>
    <p:extLst>
      <p:ext uri="{BB962C8B-B14F-4D97-AF65-F5344CB8AC3E}">
        <p14:creationId xmlns:p14="http://schemas.microsoft.com/office/powerpoint/2010/main" val="109359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fade">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fade">
                                      <p:cBhvr>
                                        <p:cTn id="52" dur="500"/>
                                        <p:tgtEl>
                                          <p:spTgt spid="4">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10" end="10"/>
                                            </p:txEl>
                                          </p:spTgt>
                                        </p:tgtEl>
                                        <p:attrNameLst>
                                          <p:attrName>style.visibility</p:attrName>
                                        </p:attrNameLst>
                                      </p:cBhvr>
                                      <p:to>
                                        <p:strVal val="visible"/>
                                      </p:to>
                                    </p:set>
                                    <p:animEffect transition="in" filter="fade">
                                      <p:cBhvr>
                                        <p:cTn id="57" dur="500"/>
                                        <p:tgtEl>
                                          <p:spTgt spid="4">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txEl>
                                              <p:pRg st="0" end="0"/>
                                            </p:txEl>
                                          </p:spTgt>
                                        </p:tgtEl>
                                        <p:attrNameLst>
                                          <p:attrName>style.visibility</p:attrName>
                                        </p:attrNameLst>
                                      </p:cBhvr>
                                      <p:to>
                                        <p:strVal val="visible"/>
                                      </p:to>
                                    </p:set>
                                    <p:animEffect transition="in" filter="fade">
                                      <p:cBhvr>
                                        <p:cTn id="62" dur="500"/>
                                        <p:tgtEl>
                                          <p:spTgt spid="6">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
                                            <p:txEl>
                                              <p:pRg st="1" end="1"/>
                                            </p:txEl>
                                          </p:spTgt>
                                        </p:tgtEl>
                                        <p:attrNameLst>
                                          <p:attrName>style.visibility</p:attrName>
                                        </p:attrNameLst>
                                      </p:cBhvr>
                                      <p:to>
                                        <p:strVal val="visible"/>
                                      </p:to>
                                    </p:set>
                                    <p:animEffect transition="in" filter="fade">
                                      <p:cBhvr>
                                        <p:cTn id="67" dur="500"/>
                                        <p:tgtEl>
                                          <p:spTgt spid="6">
                                            <p:txEl>
                                              <p:pRg st="1" end="1"/>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6">
                                            <p:txEl>
                                              <p:pRg st="2" end="2"/>
                                            </p:txEl>
                                          </p:spTgt>
                                        </p:tgtEl>
                                        <p:attrNameLst>
                                          <p:attrName>style.visibility</p:attrName>
                                        </p:attrNameLst>
                                      </p:cBhvr>
                                      <p:to>
                                        <p:strVal val="visible"/>
                                      </p:to>
                                    </p:set>
                                    <p:animEffect transition="in" filter="fade">
                                      <p:cBhvr>
                                        <p:cTn id="72" dur="500"/>
                                        <p:tgtEl>
                                          <p:spTgt spid="6">
                                            <p:txEl>
                                              <p:pRg st="2" end="2"/>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6">
                                            <p:txEl>
                                              <p:pRg st="3" end="3"/>
                                            </p:txEl>
                                          </p:spTgt>
                                        </p:tgtEl>
                                        <p:attrNameLst>
                                          <p:attrName>style.visibility</p:attrName>
                                        </p:attrNameLst>
                                      </p:cBhvr>
                                      <p:to>
                                        <p:strVal val="visible"/>
                                      </p:to>
                                    </p:set>
                                    <p:animEffect transition="in" filter="fade">
                                      <p:cBhvr>
                                        <p:cTn id="77" dur="500"/>
                                        <p:tgtEl>
                                          <p:spTgt spid="6">
                                            <p:txEl>
                                              <p:pRg st="3" end="3"/>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8">
                                            <p:txEl>
                                              <p:pRg st="0" end="0"/>
                                            </p:txEl>
                                          </p:spTgt>
                                        </p:tgtEl>
                                        <p:attrNameLst>
                                          <p:attrName>style.visibility</p:attrName>
                                        </p:attrNameLst>
                                      </p:cBhvr>
                                      <p:to>
                                        <p:strVal val="visible"/>
                                      </p:to>
                                    </p:set>
                                    <p:animEffect transition="in" filter="fade">
                                      <p:cBhvr>
                                        <p:cTn id="82" dur="500"/>
                                        <p:tgtEl>
                                          <p:spTgt spid="8">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8">
                                            <p:txEl>
                                              <p:pRg st="1" end="1"/>
                                            </p:txEl>
                                          </p:spTgt>
                                        </p:tgtEl>
                                        <p:attrNameLst>
                                          <p:attrName>style.visibility</p:attrName>
                                        </p:attrNameLst>
                                      </p:cBhvr>
                                      <p:to>
                                        <p:strVal val="visible"/>
                                      </p:to>
                                    </p:set>
                                    <p:animEffect transition="in" filter="fade">
                                      <p:cBhvr>
                                        <p:cTn id="87" dur="500"/>
                                        <p:tgtEl>
                                          <p:spTgt spid="8">
                                            <p:txEl>
                                              <p:pRg st="1" end="1"/>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8">
                                            <p:txEl>
                                              <p:pRg st="2" end="2"/>
                                            </p:txEl>
                                          </p:spTgt>
                                        </p:tgtEl>
                                        <p:attrNameLst>
                                          <p:attrName>style.visibility</p:attrName>
                                        </p:attrNameLst>
                                      </p:cBhvr>
                                      <p:to>
                                        <p:strVal val="visible"/>
                                      </p:to>
                                    </p:set>
                                    <p:animEffect transition="in" filter="fade">
                                      <p:cBhvr>
                                        <p:cTn id="92" dur="500"/>
                                        <p:tgtEl>
                                          <p:spTgt spid="8">
                                            <p:txEl>
                                              <p:pRg st="2" end="2"/>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8">
                                            <p:txEl>
                                              <p:pRg st="3" end="3"/>
                                            </p:txEl>
                                          </p:spTgt>
                                        </p:tgtEl>
                                        <p:attrNameLst>
                                          <p:attrName>style.visibility</p:attrName>
                                        </p:attrNameLst>
                                      </p:cBhvr>
                                      <p:to>
                                        <p:strVal val="visible"/>
                                      </p:to>
                                    </p:set>
                                    <p:animEffect transition="in" filter="fade">
                                      <p:cBhvr>
                                        <p:cTn id="97" dur="500"/>
                                        <p:tgtEl>
                                          <p:spTgt spid="8">
                                            <p:txEl>
                                              <p:pRg st="3" end="3"/>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8">
                                            <p:txEl>
                                              <p:pRg st="4" end="4"/>
                                            </p:txEl>
                                          </p:spTgt>
                                        </p:tgtEl>
                                        <p:attrNameLst>
                                          <p:attrName>style.visibility</p:attrName>
                                        </p:attrNameLst>
                                      </p:cBhvr>
                                      <p:to>
                                        <p:strVal val="visible"/>
                                      </p:to>
                                    </p:set>
                                    <p:animEffect transition="in" filter="fade">
                                      <p:cBhvr>
                                        <p:cTn id="102" dur="500"/>
                                        <p:tgtEl>
                                          <p:spTgt spid="8">
                                            <p:txEl>
                                              <p:pRg st="4" end="4"/>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grpId="0" nodeType="clickEffect">
                                  <p:stCondLst>
                                    <p:cond delay="0"/>
                                  </p:stCondLst>
                                  <p:childTnLst>
                                    <p:set>
                                      <p:cBhvr>
                                        <p:cTn id="106" dur="1" fill="hold">
                                          <p:stCondLst>
                                            <p:cond delay="0"/>
                                          </p:stCondLst>
                                        </p:cTn>
                                        <p:tgtEl>
                                          <p:spTgt spid="8">
                                            <p:txEl>
                                              <p:pRg st="5" end="5"/>
                                            </p:txEl>
                                          </p:spTgt>
                                        </p:tgtEl>
                                        <p:attrNameLst>
                                          <p:attrName>style.visibility</p:attrName>
                                        </p:attrNameLst>
                                      </p:cBhvr>
                                      <p:to>
                                        <p:strVal val="visible"/>
                                      </p:to>
                                    </p:set>
                                    <p:animEffect transition="in" filter="fade">
                                      <p:cBhvr>
                                        <p:cTn id="107" dur="500"/>
                                        <p:tgtEl>
                                          <p:spTgt spid="8">
                                            <p:txEl>
                                              <p:pRg st="5" end="5"/>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grpId="0" nodeType="clickEffect">
                                  <p:stCondLst>
                                    <p:cond delay="0"/>
                                  </p:stCondLst>
                                  <p:childTnLst>
                                    <p:set>
                                      <p:cBhvr>
                                        <p:cTn id="111" dur="1" fill="hold">
                                          <p:stCondLst>
                                            <p:cond delay="0"/>
                                          </p:stCondLst>
                                        </p:cTn>
                                        <p:tgtEl>
                                          <p:spTgt spid="8">
                                            <p:txEl>
                                              <p:pRg st="6" end="6"/>
                                            </p:txEl>
                                          </p:spTgt>
                                        </p:tgtEl>
                                        <p:attrNameLst>
                                          <p:attrName>style.visibility</p:attrName>
                                        </p:attrNameLst>
                                      </p:cBhvr>
                                      <p:to>
                                        <p:strVal val="visible"/>
                                      </p:to>
                                    </p:set>
                                    <p:animEffect transition="in" filter="fade">
                                      <p:cBhvr>
                                        <p:cTn id="112" dur="500"/>
                                        <p:tgtEl>
                                          <p:spTgt spid="8">
                                            <p:txEl>
                                              <p:pRg st="6" end="6"/>
                                            </p:txEl>
                                          </p:spTgt>
                                        </p:tgtEl>
                                      </p:cBhvr>
                                    </p:animEffect>
                                  </p:childTnLst>
                                </p:cTn>
                              </p:par>
                            </p:childTnLst>
                          </p:cTn>
                        </p:par>
                      </p:childTnLst>
                    </p:cTn>
                  </p:par>
                  <p:par>
                    <p:cTn id="113" fill="hold">
                      <p:stCondLst>
                        <p:cond delay="indefinite"/>
                      </p:stCondLst>
                      <p:childTnLst>
                        <p:par>
                          <p:cTn id="114" fill="hold">
                            <p:stCondLst>
                              <p:cond delay="0"/>
                            </p:stCondLst>
                            <p:childTnLst>
                              <p:par>
                                <p:cTn id="115" presetID="10" presetClass="entr" presetSubtype="0" fill="hold" grpId="0" nodeType="clickEffect">
                                  <p:stCondLst>
                                    <p:cond delay="0"/>
                                  </p:stCondLst>
                                  <p:childTnLst>
                                    <p:set>
                                      <p:cBhvr>
                                        <p:cTn id="116" dur="1" fill="hold">
                                          <p:stCondLst>
                                            <p:cond delay="0"/>
                                          </p:stCondLst>
                                        </p:cTn>
                                        <p:tgtEl>
                                          <p:spTgt spid="8">
                                            <p:txEl>
                                              <p:pRg st="7" end="7"/>
                                            </p:txEl>
                                          </p:spTgt>
                                        </p:tgtEl>
                                        <p:attrNameLst>
                                          <p:attrName>style.visibility</p:attrName>
                                        </p:attrNameLst>
                                      </p:cBhvr>
                                      <p:to>
                                        <p:strVal val="visible"/>
                                      </p:to>
                                    </p:set>
                                    <p:animEffect transition="in" filter="fade">
                                      <p:cBhvr>
                                        <p:cTn id="117"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B836C-4BA7-0FDC-5D33-5410C453EC0B}"/>
              </a:ext>
            </a:extLst>
          </p:cNvPr>
          <p:cNvSpPr>
            <a:spLocks noGrp="1"/>
          </p:cNvSpPr>
          <p:nvPr>
            <p:ph type="title"/>
          </p:nvPr>
        </p:nvSpPr>
        <p:spPr>
          <a:xfrm>
            <a:off x="1141413" y="77002"/>
            <a:ext cx="9905998" cy="1106905"/>
          </a:xfrm>
        </p:spPr>
        <p:txBody>
          <a:bodyPr>
            <a:normAutofit/>
          </a:bodyPr>
          <a:lstStyle/>
          <a:p>
            <a:r>
              <a:rPr lang="en-GB" dirty="0"/>
              <a:t>Cultural barrier</a:t>
            </a:r>
          </a:p>
        </p:txBody>
      </p:sp>
      <p:sp>
        <p:nvSpPr>
          <p:cNvPr id="4" name="Text Placeholder 3">
            <a:extLst>
              <a:ext uri="{FF2B5EF4-FFF2-40B4-BE49-F238E27FC236}">
                <a16:creationId xmlns:a16="http://schemas.microsoft.com/office/drawing/2014/main" id="{9CB3E84B-BB00-C13F-BE3E-7A4F886240A2}"/>
              </a:ext>
            </a:extLst>
          </p:cNvPr>
          <p:cNvSpPr>
            <a:spLocks noGrp="1"/>
          </p:cNvSpPr>
          <p:nvPr>
            <p:ph type="body" sz="half" idx="15"/>
          </p:nvPr>
        </p:nvSpPr>
        <p:spPr>
          <a:xfrm>
            <a:off x="1127918" y="1799924"/>
            <a:ext cx="3208735" cy="3991275"/>
          </a:xfrm>
        </p:spPr>
        <p:txBody>
          <a:bodyPr/>
          <a:lstStyle/>
          <a:p>
            <a:r>
              <a:rPr lang="en-GB" sz="1600" b="1" dirty="0"/>
              <a:t>Evidence from the Case</a:t>
            </a:r>
          </a:p>
          <a:p>
            <a:r>
              <a:rPr lang="en-GB" sz="1600" dirty="0"/>
              <a:t>The workforce consists of five distinct cultural groups.</a:t>
            </a:r>
          </a:p>
          <a:p>
            <a:r>
              <a:rPr lang="en-GB" sz="1600" dirty="0"/>
              <a:t>Different cultures may have varying attitudes towards:</a:t>
            </a:r>
          </a:p>
          <a:p>
            <a:r>
              <a:rPr lang="en-GB" sz="1600" dirty="0"/>
              <a:t>Authority</a:t>
            </a:r>
          </a:p>
          <a:p>
            <a:r>
              <a:rPr lang="en-GB" sz="1600" dirty="0"/>
              <a:t>Teamwork</a:t>
            </a:r>
          </a:p>
          <a:p>
            <a:r>
              <a:rPr lang="en-GB" sz="1600" dirty="0"/>
              <a:t>Communication</a:t>
            </a:r>
          </a:p>
          <a:p>
            <a:r>
              <a:rPr lang="en-GB" sz="1600" dirty="0"/>
              <a:t>Food handling practices</a:t>
            </a:r>
          </a:p>
          <a:p>
            <a:endParaRPr lang="en-GB" sz="1600" dirty="0"/>
          </a:p>
        </p:txBody>
      </p:sp>
      <p:sp>
        <p:nvSpPr>
          <p:cNvPr id="6" name="Text Placeholder 5">
            <a:extLst>
              <a:ext uri="{FF2B5EF4-FFF2-40B4-BE49-F238E27FC236}">
                <a16:creationId xmlns:a16="http://schemas.microsoft.com/office/drawing/2014/main" id="{01BB2AB8-8C65-FCF3-D304-30522E547995}"/>
              </a:ext>
            </a:extLst>
          </p:cNvPr>
          <p:cNvSpPr>
            <a:spLocks noGrp="1"/>
          </p:cNvSpPr>
          <p:nvPr>
            <p:ph type="body" sz="half" idx="16"/>
          </p:nvPr>
        </p:nvSpPr>
        <p:spPr>
          <a:xfrm>
            <a:off x="4504213" y="1799924"/>
            <a:ext cx="3195830" cy="3994447"/>
          </a:xfrm>
        </p:spPr>
        <p:txBody>
          <a:bodyPr/>
          <a:lstStyle/>
          <a:p>
            <a:r>
              <a:rPr lang="en-GB" sz="1600" b="1" dirty="0"/>
              <a:t>Communication Theory</a:t>
            </a:r>
          </a:p>
          <a:p>
            <a:r>
              <a:rPr lang="en-GB" sz="1600" b="1" dirty="0"/>
              <a:t>Hofstede's Cultural Dimensions Theory</a:t>
            </a:r>
          </a:p>
          <a:p>
            <a:r>
              <a:rPr lang="en-GB" sz="1600" dirty="0"/>
              <a:t>Hofstede argues that cultural values influence workplace behaviour and communication.</a:t>
            </a:r>
          </a:p>
          <a:p>
            <a:r>
              <a:rPr lang="en-GB" sz="1600" dirty="0"/>
              <a:t>Differences may exist regarding:</a:t>
            </a:r>
          </a:p>
          <a:p>
            <a:r>
              <a:rPr lang="en-GB" sz="1600" dirty="0"/>
              <a:t>Power distance</a:t>
            </a:r>
          </a:p>
          <a:p>
            <a:r>
              <a:rPr lang="en-GB" sz="1600" dirty="0"/>
              <a:t>Individualism versus collectivism</a:t>
            </a:r>
          </a:p>
          <a:p>
            <a:r>
              <a:rPr lang="en-GB" sz="1600" dirty="0"/>
              <a:t>Uncertainty avoidance</a:t>
            </a:r>
          </a:p>
          <a:p>
            <a:endParaRPr lang="en-GB" dirty="0"/>
          </a:p>
        </p:txBody>
      </p:sp>
      <p:sp>
        <p:nvSpPr>
          <p:cNvPr id="8" name="Text Placeholder 7">
            <a:extLst>
              <a:ext uri="{FF2B5EF4-FFF2-40B4-BE49-F238E27FC236}">
                <a16:creationId xmlns:a16="http://schemas.microsoft.com/office/drawing/2014/main" id="{3C462337-4B0B-478B-48FE-D637A0905F2E}"/>
              </a:ext>
            </a:extLst>
          </p:cNvPr>
          <p:cNvSpPr>
            <a:spLocks noGrp="1"/>
          </p:cNvSpPr>
          <p:nvPr>
            <p:ph type="body" sz="half" idx="17"/>
          </p:nvPr>
        </p:nvSpPr>
        <p:spPr>
          <a:xfrm>
            <a:off x="7852441" y="481263"/>
            <a:ext cx="3996257" cy="5630779"/>
          </a:xfrm>
        </p:spPr>
        <p:txBody>
          <a:bodyPr>
            <a:normAutofit/>
          </a:bodyPr>
          <a:lstStyle/>
          <a:p>
            <a:r>
              <a:rPr lang="en-GB" b="1" dirty="0"/>
              <a:t>Application</a:t>
            </a:r>
          </a:p>
          <a:p>
            <a:r>
              <a:rPr lang="en-GB" dirty="0"/>
              <a:t>Employees may interpret Gary's instructions differently depending on cultural background.</a:t>
            </a:r>
          </a:p>
          <a:p>
            <a:r>
              <a:rPr lang="en-GB" dirty="0"/>
              <a:t>Some workers may avoid asking questions because challenging authority figures is discouraged in their culture.</a:t>
            </a:r>
          </a:p>
          <a:p>
            <a:r>
              <a:rPr lang="en-GB" dirty="0"/>
              <a:t>Others may rely heavily on group communication rather than individual responsibility.</a:t>
            </a:r>
          </a:p>
          <a:p>
            <a:r>
              <a:rPr lang="en-GB" b="1" dirty="0"/>
              <a:t>Recommendations</a:t>
            </a:r>
          </a:p>
          <a:p>
            <a:r>
              <a:rPr lang="en-GB" dirty="0"/>
              <a:t>Cross-cultural awareness training</a:t>
            </a:r>
          </a:p>
          <a:p>
            <a:r>
              <a:rPr lang="en-GB" dirty="0"/>
              <a:t>Team-building activities</a:t>
            </a:r>
          </a:p>
          <a:p>
            <a:r>
              <a:rPr lang="en-GB" dirty="0"/>
              <a:t>Clear standardised procedures</a:t>
            </a:r>
          </a:p>
          <a:p>
            <a:r>
              <a:rPr lang="en-GB" dirty="0"/>
              <a:t>Diverse work teams</a:t>
            </a:r>
          </a:p>
          <a:p>
            <a:r>
              <a:rPr lang="en-GB" dirty="0"/>
              <a:t>Multilingual communication systems</a:t>
            </a:r>
          </a:p>
          <a:p>
            <a:r>
              <a:rPr lang="en-GB" dirty="0"/>
              <a:t>(Hofstede, 2001)</a:t>
            </a:r>
          </a:p>
          <a:p>
            <a:endParaRPr lang="en-GB" dirty="0"/>
          </a:p>
          <a:p>
            <a:endParaRPr lang="en-GB" dirty="0"/>
          </a:p>
        </p:txBody>
      </p:sp>
    </p:spTree>
    <p:extLst>
      <p:ext uri="{BB962C8B-B14F-4D97-AF65-F5344CB8AC3E}">
        <p14:creationId xmlns:p14="http://schemas.microsoft.com/office/powerpoint/2010/main" val="64497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circle(in)">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circle(in)">
                                      <p:cBhvr>
                                        <p:cTn id="27" dur="20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circle(in)">
                                      <p:cBhvr>
                                        <p:cTn id="32" dur="20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circle(in)">
                                      <p:cBhvr>
                                        <p:cTn id="37" dur="20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circle(in)">
                                      <p:cBhvr>
                                        <p:cTn id="42" dur="20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0"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circle(in)">
                                      <p:cBhvr>
                                        <p:cTn id="47" dur="20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0" nodeType="clickEffect">
                                  <p:stCondLst>
                                    <p:cond delay="0"/>
                                  </p:stCondLst>
                                  <p:childTnLst>
                                    <p:set>
                                      <p:cBhvr>
                                        <p:cTn id="51" dur="1" fill="hold">
                                          <p:stCondLst>
                                            <p:cond delay="0"/>
                                          </p:stCondLst>
                                        </p:cTn>
                                        <p:tgtEl>
                                          <p:spTgt spid="6">
                                            <p:txEl>
                                              <p:pRg st="2" end="2"/>
                                            </p:txEl>
                                          </p:spTgt>
                                        </p:tgtEl>
                                        <p:attrNameLst>
                                          <p:attrName>style.visibility</p:attrName>
                                        </p:attrNameLst>
                                      </p:cBhvr>
                                      <p:to>
                                        <p:strVal val="visible"/>
                                      </p:to>
                                    </p:set>
                                    <p:animEffect transition="in" filter="circle(in)">
                                      <p:cBhvr>
                                        <p:cTn id="52" dur="2000"/>
                                        <p:tgtEl>
                                          <p:spTgt spid="6">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0" nodeType="clickEffect">
                                  <p:stCondLst>
                                    <p:cond delay="0"/>
                                  </p:stCondLst>
                                  <p:childTnLst>
                                    <p:set>
                                      <p:cBhvr>
                                        <p:cTn id="56" dur="1" fill="hold">
                                          <p:stCondLst>
                                            <p:cond delay="0"/>
                                          </p:stCondLst>
                                        </p:cTn>
                                        <p:tgtEl>
                                          <p:spTgt spid="6">
                                            <p:txEl>
                                              <p:pRg st="3" end="3"/>
                                            </p:txEl>
                                          </p:spTgt>
                                        </p:tgtEl>
                                        <p:attrNameLst>
                                          <p:attrName>style.visibility</p:attrName>
                                        </p:attrNameLst>
                                      </p:cBhvr>
                                      <p:to>
                                        <p:strVal val="visible"/>
                                      </p:to>
                                    </p:set>
                                    <p:animEffect transition="in" filter="circle(in)">
                                      <p:cBhvr>
                                        <p:cTn id="57" dur="2000"/>
                                        <p:tgtEl>
                                          <p:spTgt spid="6">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0" nodeType="clickEffect">
                                  <p:stCondLst>
                                    <p:cond delay="0"/>
                                  </p:stCondLst>
                                  <p:childTnLst>
                                    <p:set>
                                      <p:cBhvr>
                                        <p:cTn id="61" dur="1" fill="hold">
                                          <p:stCondLst>
                                            <p:cond delay="0"/>
                                          </p:stCondLst>
                                        </p:cTn>
                                        <p:tgtEl>
                                          <p:spTgt spid="6">
                                            <p:txEl>
                                              <p:pRg st="4" end="4"/>
                                            </p:txEl>
                                          </p:spTgt>
                                        </p:tgtEl>
                                        <p:attrNameLst>
                                          <p:attrName>style.visibility</p:attrName>
                                        </p:attrNameLst>
                                      </p:cBhvr>
                                      <p:to>
                                        <p:strVal val="visible"/>
                                      </p:to>
                                    </p:set>
                                    <p:animEffect transition="in" filter="circle(in)">
                                      <p:cBhvr>
                                        <p:cTn id="62" dur="2000"/>
                                        <p:tgtEl>
                                          <p:spTgt spid="6">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0" nodeType="clickEffect">
                                  <p:stCondLst>
                                    <p:cond delay="0"/>
                                  </p:stCondLst>
                                  <p:childTnLst>
                                    <p:set>
                                      <p:cBhvr>
                                        <p:cTn id="66" dur="1" fill="hold">
                                          <p:stCondLst>
                                            <p:cond delay="0"/>
                                          </p:stCondLst>
                                        </p:cTn>
                                        <p:tgtEl>
                                          <p:spTgt spid="6">
                                            <p:txEl>
                                              <p:pRg st="5" end="5"/>
                                            </p:txEl>
                                          </p:spTgt>
                                        </p:tgtEl>
                                        <p:attrNameLst>
                                          <p:attrName>style.visibility</p:attrName>
                                        </p:attrNameLst>
                                      </p:cBhvr>
                                      <p:to>
                                        <p:strVal val="visible"/>
                                      </p:to>
                                    </p:set>
                                    <p:animEffect transition="in" filter="circle(in)">
                                      <p:cBhvr>
                                        <p:cTn id="67" dur="2000"/>
                                        <p:tgtEl>
                                          <p:spTgt spid="6">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6" presetClass="entr" presetSubtype="16" fill="hold" grpId="0" nodeType="clickEffect">
                                  <p:stCondLst>
                                    <p:cond delay="0"/>
                                  </p:stCondLst>
                                  <p:childTnLst>
                                    <p:set>
                                      <p:cBhvr>
                                        <p:cTn id="71" dur="1" fill="hold">
                                          <p:stCondLst>
                                            <p:cond delay="0"/>
                                          </p:stCondLst>
                                        </p:cTn>
                                        <p:tgtEl>
                                          <p:spTgt spid="6">
                                            <p:txEl>
                                              <p:pRg st="6" end="6"/>
                                            </p:txEl>
                                          </p:spTgt>
                                        </p:tgtEl>
                                        <p:attrNameLst>
                                          <p:attrName>style.visibility</p:attrName>
                                        </p:attrNameLst>
                                      </p:cBhvr>
                                      <p:to>
                                        <p:strVal val="visible"/>
                                      </p:to>
                                    </p:set>
                                    <p:animEffect transition="in" filter="circle(in)">
                                      <p:cBhvr>
                                        <p:cTn id="72" dur="2000"/>
                                        <p:tgtEl>
                                          <p:spTgt spid="6">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6" presetClass="entr" presetSubtype="16" fill="hold" grpId="0" nodeType="clickEffect">
                                  <p:stCondLst>
                                    <p:cond delay="0"/>
                                  </p:stCondLst>
                                  <p:childTnLst>
                                    <p:set>
                                      <p:cBhvr>
                                        <p:cTn id="76" dur="1" fill="hold">
                                          <p:stCondLst>
                                            <p:cond delay="0"/>
                                          </p:stCondLst>
                                        </p:cTn>
                                        <p:tgtEl>
                                          <p:spTgt spid="8">
                                            <p:txEl>
                                              <p:pRg st="0" end="0"/>
                                            </p:txEl>
                                          </p:spTgt>
                                        </p:tgtEl>
                                        <p:attrNameLst>
                                          <p:attrName>style.visibility</p:attrName>
                                        </p:attrNameLst>
                                      </p:cBhvr>
                                      <p:to>
                                        <p:strVal val="visible"/>
                                      </p:to>
                                    </p:set>
                                    <p:animEffect transition="in" filter="circle(in)">
                                      <p:cBhvr>
                                        <p:cTn id="77" dur="2000"/>
                                        <p:tgtEl>
                                          <p:spTgt spid="8">
                                            <p:txEl>
                                              <p:pRg st="0" end="0"/>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6" presetClass="entr" presetSubtype="16" fill="hold" grpId="0" nodeType="clickEffect">
                                  <p:stCondLst>
                                    <p:cond delay="0"/>
                                  </p:stCondLst>
                                  <p:childTnLst>
                                    <p:set>
                                      <p:cBhvr>
                                        <p:cTn id="81" dur="1" fill="hold">
                                          <p:stCondLst>
                                            <p:cond delay="0"/>
                                          </p:stCondLst>
                                        </p:cTn>
                                        <p:tgtEl>
                                          <p:spTgt spid="8">
                                            <p:txEl>
                                              <p:pRg st="1" end="1"/>
                                            </p:txEl>
                                          </p:spTgt>
                                        </p:tgtEl>
                                        <p:attrNameLst>
                                          <p:attrName>style.visibility</p:attrName>
                                        </p:attrNameLst>
                                      </p:cBhvr>
                                      <p:to>
                                        <p:strVal val="visible"/>
                                      </p:to>
                                    </p:set>
                                    <p:animEffect transition="in" filter="circle(in)">
                                      <p:cBhvr>
                                        <p:cTn id="82" dur="2000"/>
                                        <p:tgtEl>
                                          <p:spTgt spid="8">
                                            <p:txEl>
                                              <p:pRg st="1" end="1"/>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6" presetClass="entr" presetSubtype="16" fill="hold" grpId="0" nodeType="clickEffect">
                                  <p:stCondLst>
                                    <p:cond delay="0"/>
                                  </p:stCondLst>
                                  <p:childTnLst>
                                    <p:set>
                                      <p:cBhvr>
                                        <p:cTn id="86" dur="1" fill="hold">
                                          <p:stCondLst>
                                            <p:cond delay="0"/>
                                          </p:stCondLst>
                                        </p:cTn>
                                        <p:tgtEl>
                                          <p:spTgt spid="8">
                                            <p:txEl>
                                              <p:pRg st="2" end="2"/>
                                            </p:txEl>
                                          </p:spTgt>
                                        </p:tgtEl>
                                        <p:attrNameLst>
                                          <p:attrName>style.visibility</p:attrName>
                                        </p:attrNameLst>
                                      </p:cBhvr>
                                      <p:to>
                                        <p:strVal val="visible"/>
                                      </p:to>
                                    </p:set>
                                    <p:animEffect transition="in" filter="circle(in)">
                                      <p:cBhvr>
                                        <p:cTn id="87" dur="2000"/>
                                        <p:tgtEl>
                                          <p:spTgt spid="8">
                                            <p:txEl>
                                              <p:pRg st="2" end="2"/>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6" presetClass="entr" presetSubtype="16" fill="hold" grpId="0" nodeType="clickEffect">
                                  <p:stCondLst>
                                    <p:cond delay="0"/>
                                  </p:stCondLst>
                                  <p:childTnLst>
                                    <p:set>
                                      <p:cBhvr>
                                        <p:cTn id="91" dur="1" fill="hold">
                                          <p:stCondLst>
                                            <p:cond delay="0"/>
                                          </p:stCondLst>
                                        </p:cTn>
                                        <p:tgtEl>
                                          <p:spTgt spid="8">
                                            <p:txEl>
                                              <p:pRg st="3" end="3"/>
                                            </p:txEl>
                                          </p:spTgt>
                                        </p:tgtEl>
                                        <p:attrNameLst>
                                          <p:attrName>style.visibility</p:attrName>
                                        </p:attrNameLst>
                                      </p:cBhvr>
                                      <p:to>
                                        <p:strVal val="visible"/>
                                      </p:to>
                                    </p:set>
                                    <p:animEffect transition="in" filter="circle(in)">
                                      <p:cBhvr>
                                        <p:cTn id="92" dur="2000"/>
                                        <p:tgtEl>
                                          <p:spTgt spid="8">
                                            <p:txEl>
                                              <p:pRg st="3" end="3"/>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6" presetClass="entr" presetSubtype="16" fill="hold" grpId="0" nodeType="clickEffect">
                                  <p:stCondLst>
                                    <p:cond delay="0"/>
                                  </p:stCondLst>
                                  <p:childTnLst>
                                    <p:set>
                                      <p:cBhvr>
                                        <p:cTn id="96" dur="1" fill="hold">
                                          <p:stCondLst>
                                            <p:cond delay="0"/>
                                          </p:stCondLst>
                                        </p:cTn>
                                        <p:tgtEl>
                                          <p:spTgt spid="8">
                                            <p:txEl>
                                              <p:pRg st="4" end="4"/>
                                            </p:txEl>
                                          </p:spTgt>
                                        </p:tgtEl>
                                        <p:attrNameLst>
                                          <p:attrName>style.visibility</p:attrName>
                                        </p:attrNameLst>
                                      </p:cBhvr>
                                      <p:to>
                                        <p:strVal val="visible"/>
                                      </p:to>
                                    </p:set>
                                    <p:animEffect transition="in" filter="circle(in)">
                                      <p:cBhvr>
                                        <p:cTn id="97" dur="2000"/>
                                        <p:tgtEl>
                                          <p:spTgt spid="8">
                                            <p:txEl>
                                              <p:pRg st="4" end="4"/>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6" presetClass="entr" presetSubtype="16" fill="hold" grpId="0" nodeType="clickEffect">
                                  <p:stCondLst>
                                    <p:cond delay="0"/>
                                  </p:stCondLst>
                                  <p:childTnLst>
                                    <p:set>
                                      <p:cBhvr>
                                        <p:cTn id="101" dur="1" fill="hold">
                                          <p:stCondLst>
                                            <p:cond delay="0"/>
                                          </p:stCondLst>
                                        </p:cTn>
                                        <p:tgtEl>
                                          <p:spTgt spid="8">
                                            <p:txEl>
                                              <p:pRg st="5" end="5"/>
                                            </p:txEl>
                                          </p:spTgt>
                                        </p:tgtEl>
                                        <p:attrNameLst>
                                          <p:attrName>style.visibility</p:attrName>
                                        </p:attrNameLst>
                                      </p:cBhvr>
                                      <p:to>
                                        <p:strVal val="visible"/>
                                      </p:to>
                                    </p:set>
                                    <p:animEffect transition="in" filter="circle(in)">
                                      <p:cBhvr>
                                        <p:cTn id="102" dur="2000"/>
                                        <p:tgtEl>
                                          <p:spTgt spid="8">
                                            <p:txEl>
                                              <p:pRg st="5" end="5"/>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6" presetClass="entr" presetSubtype="16" fill="hold" grpId="0" nodeType="clickEffect">
                                  <p:stCondLst>
                                    <p:cond delay="0"/>
                                  </p:stCondLst>
                                  <p:childTnLst>
                                    <p:set>
                                      <p:cBhvr>
                                        <p:cTn id="106" dur="1" fill="hold">
                                          <p:stCondLst>
                                            <p:cond delay="0"/>
                                          </p:stCondLst>
                                        </p:cTn>
                                        <p:tgtEl>
                                          <p:spTgt spid="8">
                                            <p:txEl>
                                              <p:pRg st="6" end="6"/>
                                            </p:txEl>
                                          </p:spTgt>
                                        </p:tgtEl>
                                        <p:attrNameLst>
                                          <p:attrName>style.visibility</p:attrName>
                                        </p:attrNameLst>
                                      </p:cBhvr>
                                      <p:to>
                                        <p:strVal val="visible"/>
                                      </p:to>
                                    </p:set>
                                    <p:animEffect transition="in" filter="circle(in)">
                                      <p:cBhvr>
                                        <p:cTn id="107" dur="2000"/>
                                        <p:tgtEl>
                                          <p:spTgt spid="8">
                                            <p:txEl>
                                              <p:pRg st="6" end="6"/>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6" presetClass="entr" presetSubtype="16" fill="hold" grpId="0" nodeType="clickEffect">
                                  <p:stCondLst>
                                    <p:cond delay="0"/>
                                  </p:stCondLst>
                                  <p:childTnLst>
                                    <p:set>
                                      <p:cBhvr>
                                        <p:cTn id="111" dur="1" fill="hold">
                                          <p:stCondLst>
                                            <p:cond delay="0"/>
                                          </p:stCondLst>
                                        </p:cTn>
                                        <p:tgtEl>
                                          <p:spTgt spid="8">
                                            <p:txEl>
                                              <p:pRg st="7" end="7"/>
                                            </p:txEl>
                                          </p:spTgt>
                                        </p:tgtEl>
                                        <p:attrNameLst>
                                          <p:attrName>style.visibility</p:attrName>
                                        </p:attrNameLst>
                                      </p:cBhvr>
                                      <p:to>
                                        <p:strVal val="visible"/>
                                      </p:to>
                                    </p:set>
                                    <p:animEffect transition="in" filter="circle(in)">
                                      <p:cBhvr>
                                        <p:cTn id="112" dur="2000"/>
                                        <p:tgtEl>
                                          <p:spTgt spid="8">
                                            <p:txEl>
                                              <p:pRg st="7" end="7"/>
                                            </p:txEl>
                                          </p:spTgt>
                                        </p:tgtEl>
                                      </p:cBhvr>
                                    </p:animEffect>
                                  </p:childTnLst>
                                </p:cTn>
                              </p:par>
                            </p:childTnLst>
                          </p:cTn>
                        </p:par>
                      </p:childTnLst>
                    </p:cTn>
                  </p:par>
                  <p:par>
                    <p:cTn id="113" fill="hold">
                      <p:stCondLst>
                        <p:cond delay="indefinite"/>
                      </p:stCondLst>
                      <p:childTnLst>
                        <p:par>
                          <p:cTn id="114" fill="hold">
                            <p:stCondLst>
                              <p:cond delay="0"/>
                            </p:stCondLst>
                            <p:childTnLst>
                              <p:par>
                                <p:cTn id="115" presetID="6" presetClass="entr" presetSubtype="16" fill="hold" grpId="0" nodeType="clickEffect">
                                  <p:stCondLst>
                                    <p:cond delay="0"/>
                                  </p:stCondLst>
                                  <p:childTnLst>
                                    <p:set>
                                      <p:cBhvr>
                                        <p:cTn id="116" dur="1" fill="hold">
                                          <p:stCondLst>
                                            <p:cond delay="0"/>
                                          </p:stCondLst>
                                        </p:cTn>
                                        <p:tgtEl>
                                          <p:spTgt spid="8">
                                            <p:txEl>
                                              <p:pRg st="8" end="8"/>
                                            </p:txEl>
                                          </p:spTgt>
                                        </p:tgtEl>
                                        <p:attrNameLst>
                                          <p:attrName>style.visibility</p:attrName>
                                        </p:attrNameLst>
                                      </p:cBhvr>
                                      <p:to>
                                        <p:strVal val="visible"/>
                                      </p:to>
                                    </p:set>
                                    <p:animEffect transition="in" filter="circle(in)">
                                      <p:cBhvr>
                                        <p:cTn id="117" dur="2000"/>
                                        <p:tgtEl>
                                          <p:spTgt spid="8">
                                            <p:txEl>
                                              <p:pRg st="8" end="8"/>
                                            </p:txEl>
                                          </p:spTgt>
                                        </p:tgtEl>
                                      </p:cBhvr>
                                    </p:animEffect>
                                  </p:childTnLst>
                                </p:cTn>
                              </p:par>
                            </p:childTnLst>
                          </p:cTn>
                        </p:par>
                      </p:childTnLst>
                    </p:cTn>
                  </p:par>
                  <p:par>
                    <p:cTn id="118" fill="hold">
                      <p:stCondLst>
                        <p:cond delay="indefinite"/>
                      </p:stCondLst>
                      <p:childTnLst>
                        <p:par>
                          <p:cTn id="119" fill="hold">
                            <p:stCondLst>
                              <p:cond delay="0"/>
                            </p:stCondLst>
                            <p:childTnLst>
                              <p:par>
                                <p:cTn id="120" presetID="6" presetClass="entr" presetSubtype="16" fill="hold" grpId="0" nodeType="clickEffect">
                                  <p:stCondLst>
                                    <p:cond delay="0"/>
                                  </p:stCondLst>
                                  <p:childTnLst>
                                    <p:set>
                                      <p:cBhvr>
                                        <p:cTn id="121" dur="1" fill="hold">
                                          <p:stCondLst>
                                            <p:cond delay="0"/>
                                          </p:stCondLst>
                                        </p:cTn>
                                        <p:tgtEl>
                                          <p:spTgt spid="8">
                                            <p:txEl>
                                              <p:pRg st="9" end="9"/>
                                            </p:txEl>
                                          </p:spTgt>
                                        </p:tgtEl>
                                        <p:attrNameLst>
                                          <p:attrName>style.visibility</p:attrName>
                                        </p:attrNameLst>
                                      </p:cBhvr>
                                      <p:to>
                                        <p:strVal val="visible"/>
                                      </p:to>
                                    </p:set>
                                    <p:animEffect transition="in" filter="circle(in)">
                                      <p:cBhvr>
                                        <p:cTn id="122" dur="2000"/>
                                        <p:tgtEl>
                                          <p:spTgt spid="8">
                                            <p:txEl>
                                              <p:pRg st="9" end="9"/>
                                            </p:txEl>
                                          </p:spTgt>
                                        </p:tgtEl>
                                      </p:cBhvr>
                                    </p:animEffect>
                                  </p:childTnLst>
                                </p:cTn>
                              </p:par>
                            </p:childTnLst>
                          </p:cTn>
                        </p:par>
                      </p:childTnLst>
                    </p:cTn>
                  </p:par>
                  <p:par>
                    <p:cTn id="123" fill="hold">
                      <p:stCondLst>
                        <p:cond delay="indefinite"/>
                      </p:stCondLst>
                      <p:childTnLst>
                        <p:par>
                          <p:cTn id="124" fill="hold">
                            <p:stCondLst>
                              <p:cond delay="0"/>
                            </p:stCondLst>
                            <p:childTnLst>
                              <p:par>
                                <p:cTn id="125" presetID="6" presetClass="entr" presetSubtype="16" fill="hold" grpId="0" nodeType="clickEffect">
                                  <p:stCondLst>
                                    <p:cond delay="0"/>
                                  </p:stCondLst>
                                  <p:childTnLst>
                                    <p:set>
                                      <p:cBhvr>
                                        <p:cTn id="126" dur="1" fill="hold">
                                          <p:stCondLst>
                                            <p:cond delay="0"/>
                                          </p:stCondLst>
                                        </p:cTn>
                                        <p:tgtEl>
                                          <p:spTgt spid="8">
                                            <p:txEl>
                                              <p:pRg st="10" end="10"/>
                                            </p:txEl>
                                          </p:spTgt>
                                        </p:tgtEl>
                                        <p:attrNameLst>
                                          <p:attrName>style.visibility</p:attrName>
                                        </p:attrNameLst>
                                      </p:cBhvr>
                                      <p:to>
                                        <p:strVal val="visible"/>
                                      </p:to>
                                    </p:set>
                                    <p:animEffect transition="in" filter="circle(in)">
                                      <p:cBhvr>
                                        <p:cTn id="127" dur="2000"/>
                                        <p:tgtEl>
                                          <p:spTgt spid="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8DBF-DE7F-7D45-5180-4618A5AB72E2}"/>
              </a:ext>
            </a:extLst>
          </p:cNvPr>
          <p:cNvSpPr>
            <a:spLocks noGrp="1"/>
          </p:cNvSpPr>
          <p:nvPr>
            <p:ph type="title"/>
          </p:nvPr>
        </p:nvSpPr>
        <p:spPr>
          <a:xfrm>
            <a:off x="1141413" y="-154003"/>
            <a:ext cx="9905998" cy="1010652"/>
          </a:xfrm>
        </p:spPr>
        <p:txBody>
          <a:bodyPr/>
          <a:lstStyle/>
          <a:p>
            <a:r>
              <a:rPr lang="en-GB" dirty="0"/>
              <a:t>Emotional barrier</a:t>
            </a:r>
          </a:p>
        </p:txBody>
      </p:sp>
      <p:sp>
        <p:nvSpPr>
          <p:cNvPr id="4" name="Text Placeholder 3">
            <a:extLst>
              <a:ext uri="{FF2B5EF4-FFF2-40B4-BE49-F238E27FC236}">
                <a16:creationId xmlns:a16="http://schemas.microsoft.com/office/drawing/2014/main" id="{6D5D6268-1742-8ED9-5AA2-8F0D1B515B6A}"/>
              </a:ext>
            </a:extLst>
          </p:cNvPr>
          <p:cNvSpPr>
            <a:spLocks noGrp="1"/>
          </p:cNvSpPr>
          <p:nvPr>
            <p:ph type="body" sz="half" idx="15"/>
          </p:nvPr>
        </p:nvSpPr>
        <p:spPr>
          <a:xfrm>
            <a:off x="1127918" y="856648"/>
            <a:ext cx="3208735" cy="4934551"/>
          </a:xfrm>
        </p:spPr>
        <p:txBody>
          <a:bodyPr/>
          <a:lstStyle/>
          <a:p>
            <a:r>
              <a:rPr lang="en-GB" sz="1800" b="1" dirty="0"/>
              <a:t>Evidence from the Case</a:t>
            </a:r>
          </a:p>
          <a:p>
            <a:r>
              <a:rPr lang="en-GB" sz="1800" dirty="0"/>
              <a:t>Gary arrives at work:</a:t>
            </a:r>
          </a:p>
          <a:p>
            <a:r>
              <a:rPr lang="en-GB" sz="1800" dirty="0"/>
              <a:t>Sleep deprived</a:t>
            </a:r>
          </a:p>
          <a:p>
            <a:r>
              <a:rPr lang="en-GB" sz="1800" dirty="0"/>
              <a:t>Stressed</a:t>
            </a:r>
          </a:p>
          <a:p>
            <a:r>
              <a:rPr lang="en-GB" sz="1800" dirty="0"/>
              <a:t>Poorly prepared</a:t>
            </a:r>
          </a:p>
          <a:p>
            <a:r>
              <a:rPr lang="en-GB" sz="1800" dirty="0"/>
              <a:t>He then discovers spoiled chicken and shouts:</a:t>
            </a:r>
          </a:p>
          <a:p>
            <a:r>
              <a:rPr lang="en-GB" sz="1800" dirty="0"/>
              <a:t>"Idiots!"</a:t>
            </a:r>
          </a:p>
          <a:p>
            <a:endParaRPr lang="en-GB" dirty="0"/>
          </a:p>
        </p:txBody>
      </p:sp>
      <p:sp>
        <p:nvSpPr>
          <p:cNvPr id="6" name="Text Placeholder 5">
            <a:extLst>
              <a:ext uri="{FF2B5EF4-FFF2-40B4-BE49-F238E27FC236}">
                <a16:creationId xmlns:a16="http://schemas.microsoft.com/office/drawing/2014/main" id="{0EBECDAF-6E6E-6A05-74D5-FD0E9D442D39}"/>
              </a:ext>
            </a:extLst>
          </p:cNvPr>
          <p:cNvSpPr>
            <a:spLocks noGrp="1"/>
          </p:cNvSpPr>
          <p:nvPr>
            <p:ph type="body" sz="half" idx="16"/>
          </p:nvPr>
        </p:nvSpPr>
        <p:spPr>
          <a:xfrm>
            <a:off x="4504213" y="856648"/>
            <a:ext cx="3195830" cy="5391752"/>
          </a:xfrm>
        </p:spPr>
        <p:txBody>
          <a:bodyPr>
            <a:normAutofit/>
          </a:bodyPr>
          <a:lstStyle/>
          <a:p>
            <a:r>
              <a:rPr lang="en-GB" sz="1800" b="1" dirty="0"/>
              <a:t>Communication Theory</a:t>
            </a:r>
          </a:p>
          <a:p>
            <a:r>
              <a:rPr lang="en-GB" sz="1800" b="1" dirty="0"/>
              <a:t>Psychological Noise</a:t>
            </a:r>
          </a:p>
          <a:p>
            <a:r>
              <a:rPr lang="en-GB" sz="1800" dirty="0"/>
              <a:t>Psychological noise refers to emotional states that interfere with communication.</a:t>
            </a:r>
          </a:p>
          <a:p>
            <a:r>
              <a:rPr lang="en-GB" sz="1800" dirty="0"/>
              <a:t>Examples include:</a:t>
            </a:r>
          </a:p>
          <a:p>
            <a:r>
              <a:rPr lang="en-GB" sz="1800" dirty="0"/>
              <a:t>Stress</a:t>
            </a:r>
          </a:p>
          <a:p>
            <a:r>
              <a:rPr lang="en-GB" sz="1800" dirty="0"/>
              <a:t>Fatigue</a:t>
            </a:r>
          </a:p>
          <a:p>
            <a:r>
              <a:rPr lang="en-GB" sz="1800" dirty="0"/>
              <a:t>Anger</a:t>
            </a:r>
          </a:p>
          <a:p>
            <a:r>
              <a:rPr lang="en-GB" sz="1800" dirty="0"/>
              <a:t>Frustration</a:t>
            </a:r>
          </a:p>
          <a:p>
            <a:r>
              <a:rPr lang="en-GB" sz="1800" dirty="0"/>
              <a:t>These factors reduce communication effectiveness.</a:t>
            </a:r>
          </a:p>
          <a:p>
            <a:endParaRPr lang="en-GB" dirty="0"/>
          </a:p>
        </p:txBody>
      </p:sp>
      <p:sp>
        <p:nvSpPr>
          <p:cNvPr id="8" name="Text Placeholder 7">
            <a:extLst>
              <a:ext uri="{FF2B5EF4-FFF2-40B4-BE49-F238E27FC236}">
                <a16:creationId xmlns:a16="http://schemas.microsoft.com/office/drawing/2014/main" id="{0285CEB7-995C-849F-B0A1-D0BE906DF14E}"/>
              </a:ext>
            </a:extLst>
          </p:cNvPr>
          <p:cNvSpPr>
            <a:spLocks noGrp="1"/>
          </p:cNvSpPr>
          <p:nvPr>
            <p:ph type="body" sz="half" idx="17"/>
          </p:nvPr>
        </p:nvSpPr>
        <p:spPr>
          <a:xfrm>
            <a:off x="7852442" y="165100"/>
            <a:ext cx="3194968" cy="6370454"/>
          </a:xfrm>
        </p:spPr>
        <p:txBody>
          <a:bodyPr>
            <a:normAutofit fontScale="85000" lnSpcReduction="10000"/>
          </a:bodyPr>
          <a:lstStyle/>
          <a:p>
            <a:r>
              <a:rPr lang="en-GB" sz="1800" b="1" dirty="0"/>
              <a:t>Application</a:t>
            </a:r>
          </a:p>
          <a:p>
            <a:r>
              <a:rPr lang="en-GB" sz="1800" dirty="0"/>
              <a:t>Gary's emotional state negatively affects his communication.</a:t>
            </a:r>
          </a:p>
          <a:p>
            <a:r>
              <a:rPr lang="en-GB" sz="1800" dirty="0"/>
              <a:t>His anger may:</a:t>
            </a:r>
          </a:p>
          <a:p>
            <a:r>
              <a:rPr lang="en-GB" sz="1800" dirty="0"/>
              <a:t>Damage employee morale</a:t>
            </a:r>
          </a:p>
          <a:p>
            <a:r>
              <a:rPr lang="en-GB" sz="1800" dirty="0"/>
              <a:t>Create fear</a:t>
            </a:r>
          </a:p>
          <a:p>
            <a:r>
              <a:rPr lang="en-GB" sz="1800" dirty="0"/>
              <a:t>Discourage feedback</a:t>
            </a:r>
          </a:p>
          <a:p>
            <a:r>
              <a:rPr lang="en-GB" sz="1800" dirty="0"/>
              <a:t>Reduce teamwork</a:t>
            </a:r>
          </a:p>
          <a:p>
            <a:r>
              <a:rPr lang="en-GB" sz="1800" dirty="0"/>
              <a:t>The communication climate becomes negative and less productive.</a:t>
            </a:r>
          </a:p>
          <a:p>
            <a:r>
              <a:rPr lang="en-GB" sz="1800" b="1" dirty="0"/>
              <a:t>Recommendations</a:t>
            </a:r>
          </a:p>
          <a:p>
            <a:r>
              <a:rPr lang="en-GB" sz="1800" dirty="0"/>
              <a:t>Stress management training</a:t>
            </a:r>
          </a:p>
          <a:p>
            <a:r>
              <a:rPr lang="en-GB" sz="1800" dirty="0"/>
              <a:t>Leadership development programmes</a:t>
            </a:r>
          </a:p>
          <a:p>
            <a:r>
              <a:rPr lang="en-GB" sz="1800" dirty="0"/>
              <a:t>Constructive feedback techniques</a:t>
            </a:r>
          </a:p>
          <a:p>
            <a:r>
              <a:rPr lang="en-GB" sz="1800" dirty="0"/>
              <a:t>Improved workload management</a:t>
            </a:r>
          </a:p>
          <a:p>
            <a:r>
              <a:rPr lang="en-GB" sz="1800" dirty="0"/>
              <a:t>Supportive communication practices</a:t>
            </a:r>
          </a:p>
          <a:p>
            <a:r>
              <a:rPr lang="en-GB" sz="1800" dirty="0"/>
              <a:t>(Shannon and Weaver, 1949)</a:t>
            </a:r>
          </a:p>
          <a:p>
            <a:endParaRPr lang="en-GB" dirty="0"/>
          </a:p>
        </p:txBody>
      </p:sp>
    </p:spTree>
    <p:extLst>
      <p:ext uri="{BB962C8B-B14F-4D97-AF65-F5344CB8AC3E}">
        <p14:creationId xmlns:p14="http://schemas.microsoft.com/office/powerpoint/2010/main" val="2238979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ipe(down)">
                                      <p:cBhvr>
                                        <p:cTn id="25" dur="580">
                                          <p:stCondLst>
                                            <p:cond delay="0"/>
                                          </p:stCondLst>
                                        </p:cTn>
                                        <p:tgtEl>
                                          <p:spTgt spid="4">
                                            <p:txEl>
                                              <p:pRg st="1" end="1"/>
                                            </p:txEl>
                                          </p:spTgt>
                                        </p:tgtEl>
                                      </p:cBhvr>
                                    </p:animEffect>
                                    <p:anim calcmode="lin" valueType="num">
                                      <p:cBhvr>
                                        <p:cTn id="26"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1" end="1"/>
                                            </p:txEl>
                                          </p:spTgt>
                                        </p:tgtEl>
                                      </p:cBhvr>
                                      <p:to x="100000" y="60000"/>
                                    </p:animScale>
                                    <p:animScale>
                                      <p:cBhvr>
                                        <p:cTn id="32" dur="166" decel="50000">
                                          <p:stCondLst>
                                            <p:cond delay="676"/>
                                          </p:stCondLst>
                                        </p:cTn>
                                        <p:tgtEl>
                                          <p:spTgt spid="4">
                                            <p:txEl>
                                              <p:pRg st="1" end="1"/>
                                            </p:txEl>
                                          </p:spTgt>
                                        </p:tgtEl>
                                      </p:cBhvr>
                                      <p:to x="100000" y="100000"/>
                                    </p:animScale>
                                    <p:animScale>
                                      <p:cBhvr>
                                        <p:cTn id="33" dur="26">
                                          <p:stCondLst>
                                            <p:cond delay="1312"/>
                                          </p:stCondLst>
                                        </p:cTn>
                                        <p:tgtEl>
                                          <p:spTgt spid="4">
                                            <p:txEl>
                                              <p:pRg st="1" end="1"/>
                                            </p:txEl>
                                          </p:spTgt>
                                        </p:tgtEl>
                                      </p:cBhvr>
                                      <p:to x="100000" y="80000"/>
                                    </p:animScale>
                                    <p:animScale>
                                      <p:cBhvr>
                                        <p:cTn id="34" dur="166" decel="50000">
                                          <p:stCondLst>
                                            <p:cond delay="1338"/>
                                          </p:stCondLst>
                                        </p:cTn>
                                        <p:tgtEl>
                                          <p:spTgt spid="4">
                                            <p:txEl>
                                              <p:pRg st="1" end="1"/>
                                            </p:txEl>
                                          </p:spTgt>
                                        </p:tgtEl>
                                      </p:cBhvr>
                                      <p:to x="100000" y="100000"/>
                                    </p:animScale>
                                    <p:animScale>
                                      <p:cBhvr>
                                        <p:cTn id="35" dur="26">
                                          <p:stCondLst>
                                            <p:cond delay="1642"/>
                                          </p:stCondLst>
                                        </p:cTn>
                                        <p:tgtEl>
                                          <p:spTgt spid="4">
                                            <p:txEl>
                                              <p:pRg st="1" end="1"/>
                                            </p:txEl>
                                          </p:spTgt>
                                        </p:tgtEl>
                                      </p:cBhvr>
                                      <p:to x="100000" y="90000"/>
                                    </p:animScale>
                                    <p:animScale>
                                      <p:cBhvr>
                                        <p:cTn id="36" dur="166" decel="50000">
                                          <p:stCondLst>
                                            <p:cond delay="1668"/>
                                          </p:stCondLst>
                                        </p:cTn>
                                        <p:tgtEl>
                                          <p:spTgt spid="4">
                                            <p:txEl>
                                              <p:pRg st="1" end="1"/>
                                            </p:txEl>
                                          </p:spTgt>
                                        </p:tgtEl>
                                      </p:cBhvr>
                                      <p:to x="100000" y="100000"/>
                                    </p:animScale>
                                    <p:animScale>
                                      <p:cBhvr>
                                        <p:cTn id="37" dur="26">
                                          <p:stCondLst>
                                            <p:cond delay="1808"/>
                                          </p:stCondLst>
                                        </p:cTn>
                                        <p:tgtEl>
                                          <p:spTgt spid="4">
                                            <p:txEl>
                                              <p:pRg st="1" end="1"/>
                                            </p:txEl>
                                          </p:spTgt>
                                        </p:tgtEl>
                                      </p:cBhvr>
                                      <p:to x="100000" y="95000"/>
                                    </p:animScale>
                                    <p:animScale>
                                      <p:cBhvr>
                                        <p:cTn id="38" dur="166" decel="50000">
                                          <p:stCondLst>
                                            <p:cond delay="1834"/>
                                          </p:stCondLst>
                                        </p:cTn>
                                        <p:tgtEl>
                                          <p:spTgt spid="4">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wipe(down)">
                                      <p:cBhvr>
                                        <p:cTn id="43" dur="580">
                                          <p:stCondLst>
                                            <p:cond delay="0"/>
                                          </p:stCondLst>
                                        </p:cTn>
                                        <p:tgtEl>
                                          <p:spTgt spid="4">
                                            <p:txEl>
                                              <p:pRg st="2" end="2"/>
                                            </p:txEl>
                                          </p:spTgt>
                                        </p:tgtEl>
                                      </p:cBhvr>
                                    </p:animEffect>
                                    <p:anim calcmode="lin" valueType="num">
                                      <p:cBhvr>
                                        <p:cTn id="44"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xEl>
                                              <p:pRg st="2" end="2"/>
                                            </p:txEl>
                                          </p:spTgt>
                                        </p:tgtEl>
                                      </p:cBhvr>
                                      <p:to x="100000" y="60000"/>
                                    </p:animScale>
                                    <p:animScale>
                                      <p:cBhvr>
                                        <p:cTn id="50" dur="166" decel="50000">
                                          <p:stCondLst>
                                            <p:cond delay="676"/>
                                          </p:stCondLst>
                                        </p:cTn>
                                        <p:tgtEl>
                                          <p:spTgt spid="4">
                                            <p:txEl>
                                              <p:pRg st="2" end="2"/>
                                            </p:txEl>
                                          </p:spTgt>
                                        </p:tgtEl>
                                      </p:cBhvr>
                                      <p:to x="100000" y="100000"/>
                                    </p:animScale>
                                    <p:animScale>
                                      <p:cBhvr>
                                        <p:cTn id="51" dur="26">
                                          <p:stCondLst>
                                            <p:cond delay="1312"/>
                                          </p:stCondLst>
                                        </p:cTn>
                                        <p:tgtEl>
                                          <p:spTgt spid="4">
                                            <p:txEl>
                                              <p:pRg st="2" end="2"/>
                                            </p:txEl>
                                          </p:spTgt>
                                        </p:tgtEl>
                                      </p:cBhvr>
                                      <p:to x="100000" y="80000"/>
                                    </p:animScale>
                                    <p:animScale>
                                      <p:cBhvr>
                                        <p:cTn id="52" dur="166" decel="50000">
                                          <p:stCondLst>
                                            <p:cond delay="1338"/>
                                          </p:stCondLst>
                                        </p:cTn>
                                        <p:tgtEl>
                                          <p:spTgt spid="4">
                                            <p:txEl>
                                              <p:pRg st="2" end="2"/>
                                            </p:txEl>
                                          </p:spTgt>
                                        </p:tgtEl>
                                      </p:cBhvr>
                                      <p:to x="100000" y="100000"/>
                                    </p:animScale>
                                    <p:animScale>
                                      <p:cBhvr>
                                        <p:cTn id="53" dur="26">
                                          <p:stCondLst>
                                            <p:cond delay="1642"/>
                                          </p:stCondLst>
                                        </p:cTn>
                                        <p:tgtEl>
                                          <p:spTgt spid="4">
                                            <p:txEl>
                                              <p:pRg st="2" end="2"/>
                                            </p:txEl>
                                          </p:spTgt>
                                        </p:tgtEl>
                                      </p:cBhvr>
                                      <p:to x="100000" y="90000"/>
                                    </p:animScale>
                                    <p:animScale>
                                      <p:cBhvr>
                                        <p:cTn id="54" dur="166" decel="50000">
                                          <p:stCondLst>
                                            <p:cond delay="1668"/>
                                          </p:stCondLst>
                                        </p:cTn>
                                        <p:tgtEl>
                                          <p:spTgt spid="4">
                                            <p:txEl>
                                              <p:pRg st="2" end="2"/>
                                            </p:txEl>
                                          </p:spTgt>
                                        </p:tgtEl>
                                      </p:cBhvr>
                                      <p:to x="100000" y="100000"/>
                                    </p:animScale>
                                    <p:animScale>
                                      <p:cBhvr>
                                        <p:cTn id="55" dur="26">
                                          <p:stCondLst>
                                            <p:cond delay="1808"/>
                                          </p:stCondLst>
                                        </p:cTn>
                                        <p:tgtEl>
                                          <p:spTgt spid="4">
                                            <p:txEl>
                                              <p:pRg st="2" end="2"/>
                                            </p:txEl>
                                          </p:spTgt>
                                        </p:tgtEl>
                                      </p:cBhvr>
                                      <p:to x="100000" y="95000"/>
                                    </p:animScale>
                                    <p:animScale>
                                      <p:cBhvr>
                                        <p:cTn id="56" dur="166" decel="50000">
                                          <p:stCondLst>
                                            <p:cond delay="1834"/>
                                          </p:stCondLst>
                                        </p:cTn>
                                        <p:tgtEl>
                                          <p:spTgt spid="4">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Effect transition="in" filter="wipe(down)">
                                      <p:cBhvr>
                                        <p:cTn id="61" dur="580">
                                          <p:stCondLst>
                                            <p:cond delay="0"/>
                                          </p:stCondLst>
                                        </p:cTn>
                                        <p:tgtEl>
                                          <p:spTgt spid="4">
                                            <p:txEl>
                                              <p:pRg st="3" end="3"/>
                                            </p:txEl>
                                          </p:spTgt>
                                        </p:tgtEl>
                                      </p:cBhvr>
                                    </p:animEffect>
                                    <p:anim calcmode="lin" valueType="num">
                                      <p:cBhvr>
                                        <p:cTn id="62" dur="1822" tmFilter="0,0; 0.14,0.36; 0.43,0.73; 0.71,0.91; 1.0,1.0">
                                          <p:stCondLst>
                                            <p:cond delay="0"/>
                                          </p:stCondLst>
                                        </p:cTn>
                                        <p:tgtEl>
                                          <p:spTgt spid="4">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4">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4">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4">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4">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4">
                                            <p:txEl>
                                              <p:pRg st="3" end="3"/>
                                            </p:txEl>
                                          </p:spTgt>
                                        </p:tgtEl>
                                      </p:cBhvr>
                                      <p:to x="100000" y="60000"/>
                                    </p:animScale>
                                    <p:animScale>
                                      <p:cBhvr>
                                        <p:cTn id="68" dur="166" decel="50000">
                                          <p:stCondLst>
                                            <p:cond delay="676"/>
                                          </p:stCondLst>
                                        </p:cTn>
                                        <p:tgtEl>
                                          <p:spTgt spid="4">
                                            <p:txEl>
                                              <p:pRg st="3" end="3"/>
                                            </p:txEl>
                                          </p:spTgt>
                                        </p:tgtEl>
                                      </p:cBhvr>
                                      <p:to x="100000" y="100000"/>
                                    </p:animScale>
                                    <p:animScale>
                                      <p:cBhvr>
                                        <p:cTn id="69" dur="26">
                                          <p:stCondLst>
                                            <p:cond delay="1312"/>
                                          </p:stCondLst>
                                        </p:cTn>
                                        <p:tgtEl>
                                          <p:spTgt spid="4">
                                            <p:txEl>
                                              <p:pRg st="3" end="3"/>
                                            </p:txEl>
                                          </p:spTgt>
                                        </p:tgtEl>
                                      </p:cBhvr>
                                      <p:to x="100000" y="80000"/>
                                    </p:animScale>
                                    <p:animScale>
                                      <p:cBhvr>
                                        <p:cTn id="70" dur="166" decel="50000">
                                          <p:stCondLst>
                                            <p:cond delay="1338"/>
                                          </p:stCondLst>
                                        </p:cTn>
                                        <p:tgtEl>
                                          <p:spTgt spid="4">
                                            <p:txEl>
                                              <p:pRg st="3" end="3"/>
                                            </p:txEl>
                                          </p:spTgt>
                                        </p:tgtEl>
                                      </p:cBhvr>
                                      <p:to x="100000" y="100000"/>
                                    </p:animScale>
                                    <p:animScale>
                                      <p:cBhvr>
                                        <p:cTn id="71" dur="26">
                                          <p:stCondLst>
                                            <p:cond delay="1642"/>
                                          </p:stCondLst>
                                        </p:cTn>
                                        <p:tgtEl>
                                          <p:spTgt spid="4">
                                            <p:txEl>
                                              <p:pRg st="3" end="3"/>
                                            </p:txEl>
                                          </p:spTgt>
                                        </p:tgtEl>
                                      </p:cBhvr>
                                      <p:to x="100000" y="90000"/>
                                    </p:animScale>
                                    <p:animScale>
                                      <p:cBhvr>
                                        <p:cTn id="72" dur="166" decel="50000">
                                          <p:stCondLst>
                                            <p:cond delay="1668"/>
                                          </p:stCondLst>
                                        </p:cTn>
                                        <p:tgtEl>
                                          <p:spTgt spid="4">
                                            <p:txEl>
                                              <p:pRg st="3" end="3"/>
                                            </p:txEl>
                                          </p:spTgt>
                                        </p:tgtEl>
                                      </p:cBhvr>
                                      <p:to x="100000" y="100000"/>
                                    </p:animScale>
                                    <p:animScale>
                                      <p:cBhvr>
                                        <p:cTn id="73" dur="26">
                                          <p:stCondLst>
                                            <p:cond delay="1808"/>
                                          </p:stCondLst>
                                        </p:cTn>
                                        <p:tgtEl>
                                          <p:spTgt spid="4">
                                            <p:txEl>
                                              <p:pRg st="3" end="3"/>
                                            </p:txEl>
                                          </p:spTgt>
                                        </p:tgtEl>
                                      </p:cBhvr>
                                      <p:to x="100000" y="95000"/>
                                    </p:animScale>
                                    <p:animScale>
                                      <p:cBhvr>
                                        <p:cTn id="74" dur="166" decel="50000">
                                          <p:stCondLst>
                                            <p:cond delay="1834"/>
                                          </p:stCondLst>
                                        </p:cTn>
                                        <p:tgtEl>
                                          <p:spTgt spid="4">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Effect transition="in" filter="wipe(down)">
                                      <p:cBhvr>
                                        <p:cTn id="79" dur="580">
                                          <p:stCondLst>
                                            <p:cond delay="0"/>
                                          </p:stCondLst>
                                        </p:cTn>
                                        <p:tgtEl>
                                          <p:spTgt spid="4">
                                            <p:txEl>
                                              <p:pRg st="4" end="4"/>
                                            </p:txEl>
                                          </p:spTgt>
                                        </p:tgtEl>
                                      </p:cBhvr>
                                    </p:animEffect>
                                    <p:anim calcmode="lin" valueType="num">
                                      <p:cBhvr>
                                        <p:cTn id="80"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4">
                                            <p:txEl>
                                              <p:pRg st="4" end="4"/>
                                            </p:txEl>
                                          </p:spTgt>
                                        </p:tgtEl>
                                      </p:cBhvr>
                                      <p:to x="100000" y="60000"/>
                                    </p:animScale>
                                    <p:animScale>
                                      <p:cBhvr>
                                        <p:cTn id="86" dur="166" decel="50000">
                                          <p:stCondLst>
                                            <p:cond delay="676"/>
                                          </p:stCondLst>
                                        </p:cTn>
                                        <p:tgtEl>
                                          <p:spTgt spid="4">
                                            <p:txEl>
                                              <p:pRg st="4" end="4"/>
                                            </p:txEl>
                                          </p:spTgt>
                                        </p:tgtEl>
                                      </p:cBhvr>
                                      <p:to x="100000" y="100000"/>
                                    </p:animScale>
                                    <p:animScale>
                                      <p:cBhvr>
                                        <p:cTn id="87" dur="26">
                                          <p:stCondLst>
                                            <p:cond delay="1312"/>
                                          </p:stCondLst>
                                        </p:cTn>
                                        <p:tgtEl>
                                          <p:spTgt spid="4">
                                            <p:txEl>
                                              <p:pRg st="4" end="4"/>
                                            </p:txEl>
                                          </p:spTgt>
                                        </p:tgtEl>
                                      </p:cBhvr>
                                      <p:to x="100000" y="80000"/>
                                    </p:animScale>
                                    <p:animScale>
                                      <p:cBhvr>
                                        <p:cTn id="88" dur="166" decel="50000">
                                          <p:stCondLst>
                                            <p:cond delay="1338"/>
                                          </p:stCondLst>
                                        </p:cTn>
                                        <p:tgtEl>
                                          <p:spTgt spid="4">
                                            <p:txEl>
                                              <p:pRg st="4" end="4"/>
                                            </p:txEl>
                                          </p:spTgt>
                                        </p:tgtEl>
                                      </p:cBhvr>
                                      <p:to x="100000" y="100000"/>
                                    </p:animScale>
                                    <p:animScale>
                                      <p:cBhvr>
                                        <p:cTn id="89" dur="26">
                                          <p:stCondLst>
                                            <p:cond delay="1642"/>
                                          </p:stCondLst>
                                        </p:cTn>
                                        <p:tgtEl>
                                          <p:spTgt spid="4">
                                            <p:txEl>
                                              <p:pRg st="4" end="4"/>
                                            </p:txEl>
                                          </p:spTgt>
                                        </p:tgtEl>
                                      </p:cBhvr>
                                      <p:to x="100000" y="90000"/>
                                    </p:animScale>
                                    <p:animScale>
                                      <p:cBhvr>
                                        <p:cTn id="90" dur="166" decel="50000">
                                          <p:stCondLst>
                                            <p:cond delay="1668"/>
                                          </p:stCondLst>
                                        </p:cTn>
                                        <p:tgtEl>
                                          <p:spTgt spid="4">
                                            <p:txEl>
                                              <p:pRg st="4" end="4"/>
                                            </p:txEl>
                                          </p:spTgt>
                                        </p:tgtEl>
                                      </p:cBhvr>
                                      <p:to x="100000" y="100000"/>
                                    </p:animScale>
                                    <p:animScale>
                                      <p:cBhvr>
                                        <p:cTn id="91" dur="26">
                                          <p:stCondLst>
                                            <p:cond delay="1808"/>
                                          </p:stCondLst>
                                        </p:cTn>
                                        <p:tgtEl>
                                          <p:spTgt spid="4">
                                            <p:txEl>
                                              <p:pRg st="4" end="4"/>
                                            </p:txEl>
                                          </p:spTgt>
                                        </p:tgtEl>
                                      </p:cBhvr>
                                      <p:to x="100000" y="95000"/>
                                    </p:animScale>
                                    <p:animScale>
                                      <p:cBhvr>
                                        <p:cTn id="92" dur="166" decel="50000">
                                          <p:stCondLst>
                                            <p:cond delay="1834"/>
                                          </p:stCondLst>
                                        </p:cTn>
                                        <p:tgtEl>
                                          <p:spTgt spid="4">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4">
                                            <p:txEl>
                                              <p:pRg st="5" end="5"/>
                                            </p:txEl>
                                          </p:spTgt>
                                        </p:tgtEl>
                                        <p:attrNameLst>
                                          <p:attrName>style.visibility</p:attrName>
                                        </p:attrNameLst>
                                      </p:cBhvr>
                                      <p:to>
                                        <p:strVal val="visible"/>
                                      </p:to>
                                    </p:set>
                                    <p:animEffect transition="in" filter="wipe(down)">
                                      <p:cBhvr>
                                        <p:cTn id="97" dur="580">
                                          <p:stCondLst>
                                            <p:cond delay="0"/>
                                          </p:stCondLst>
                                        </p:cTn>
                                        <p:tgtEl>
                                          <p:spTgt spid="4">
                                            <p:txEl>
                                              <p:pRg st="5" end="5"/>
                                            </p:txEl>
                                          </p:spTgt>
                                        </p:tgtEl>
                                      </p:cBhvr>
                                    </p:animEffect>
                                    <p:anim calcmode="lin" valueType="num">
                                      <p:cBhvr>
                                        <p:cTn id="98" dur="1822" tmFilter="0,0; 0.14,0.36; 0.43,0.73; 0.71,0.91; 1.0,1.0">
                                          <p:stCondLst>
                                            <p:cond delay="0"/>
                                          </p:stCondLst>
                                        </p:cTn>
                                        <p:tgtEl>
                                          <p:spTgt spid="4">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4">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4">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4">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4">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4">
                                            <p:txEl>
                                              <p:pRg st="5" end="5"/>
                                            </p:txEl>
                                          </p:spTgt>
                                        </p:tgtEl>
                                      </p:cBhvr>
                                      <p:to x="100000" y="60000"/>
                                    </p:animScale>
                                    <p:animScale>
                                      <p:cBhvr>
                                        <p:cTn id="104" dur="166" decel="50000">
                                          <p:stCondLst>
                                            <p:cond delay="676"/>
                                          </p:stCondLst>
                                        </p:cTn>
                                        <p:tgtEl>
                                          <p:spTgt spid="4">
                                            <p:txEl>
                                              <p:pRg st="5" end="5"/>
                                            </p:txEl>
                                          </p:spTgt>
                                        </p:tgtEl>
                                      </p:cBhvr>
                                      <p:to x="100000" y="100000"/>
                                    </p:animScale>
                                    <p:animScale>
                                      <p:cBhvr>
                                        <p:cTn id="105" dur="26">
                                          <p:stCondLst>
                                            <p:cond delay="1312"/>
                                          </p:stCondLst>
                                        </p:cTn>
                                        <p:tgtEl>
                                          <p:spTgt spid="4">
                                            <p:txEl>
                                              <p:pRg st="5" end="5"/>
                                            </p:txEl>
                                          </p:spTgt>
                                        </p:tgtEl>
                                      </p:cBhvr>
                                      <p:to x="100000" y="80000"/>
                                    </p:animScale>
                                    <p:animScale>
                                      <p:cBhvr>
                                        <p:cTn id="106" dur="166" decel="50000">
                                          <p:stCondLst>
                                            <p:cond delay="1338"/>
                                          </p:stCondLst>
                                        </p:cTn>
                                        <p:tgtEl>
                                          <p:spTgt spid="4">
                                            <p:txEl>
                                              <p:pRg st="5" end="5"/>
                                            </p:txEl>
                                          </p:spTgt>
                                        </p:tgtEl>
                                      </p:cBhvr>
                                      <p:to x="100000" y="100000"/>
                                    </p:animScale>
                                    <p:animScale>
                                      <p:cBhvr>
                                        <p:cTn id="107" dur="26">
                                          <p:stCondLst>
                                            <p:cond delay="1642"/>
                                          </p:stCondLst>
                                        </p:cTn>
                                        <p:tgtEl>
                                          <p:spTgt spid="4">
                                            <p:txEl>
                                              <p:pRg st="5" end="5"/>
                                            </p:txEl>
                                          </p:spTgt>
                                        </p:tgtEl>
                                      </p:cBhvr>
                                      <p:to x="100000" y="90000"/>
                                    </p:animScale>
                                    <p:animScale>
                                      <p:cBhvr>
                                        <p:cTn id="108" dur="166" decel="50000">
                                          <p:stCondLst>
                                            <p:cond delay="1668"/>
                                          </p:stCondLst>
                                        </p:cTn>
                                        <p:tgtEl>
                                          <p:spTgt spid="4">
                                            <p:txEl>
                                              <p:pRg st="5" end="5"/>
                                            </p:txEl>
                                          </p:spTgt>
                                        </p:tgtEl>
                                      </p:cBhvr>
                                      <p:to x="100000" y="100000"/>
                                    </p:animScale>
                                    <p:animScale>
                                      <p:cBhvr>
                                        <p:cTn id="109" dur="26">
                                          <p:stCondLst>
                                            <p:cond delay="1808"/>
                                          </p:stCondLst>
                                        </p:cTn>
                                        <p:tgtEl>
                                          <p:spTgt spid="4">
                                            <p:txEl>
                                              <p:pRg st="5" end="5"/>
                                            </p:txEl>
                                          </p:spTgt>
                                        </p:tgtEl>
                                      </p:cBhvr>
                                      <p:to x="100000" y="95000"/>
                                    </p:animScale>
                                    <p:animScale>
                                      <p:cBhvr>
                                        <p:cTn id="110" dur="166" decel="50000">
                                          <p:stCondLst>
                                            <p:cond delay="1834"/>
                                          </p:stCondLst>
                                        </p:cTn>
                                        <p:tgtEl>
                                          <p:spTgt spid="4">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4">
                                            <p:txEl>
                                              <p:pRg st="6" end="6"/>
                                            </p:txEl>
                                          </p:spTgt>
                                        </p:tgtEl>
                                        <p:attrNameLst>
                                          <p:attrName>style.visibility</p:attrName>
                                        </p:attrNameLst>
                                      </p:cBhvr>
                                      <p:to>
                                        <p:strVal val="visible"/>
                                      </p:to>
                                    </p:set>
                                    <p:animEffect transition="in" filter="wipe(down)">
                                      <p:cBhvr>
                                        <p:cTn id="115" dur="580">
                                          <p:stCondLst>
                                            <p:cond delay="0"/>
                                          </p:stCondLst>
                                        </p:cTn>
                                        <p:tgtEl>
                                          <p:spTgt spid="4">
                                            <p:txEl>
                                              <p:pRg st="6" end="6"/>
                                            </p:txEl>
                                          </p:spTgt>
                                        </p:tgtEl>
                                      </p:cBhvr>
                                    </p:animEffect>
                                    <p:anim calcmode="lin" valueType="num">
                                      <p:cBhvr>
                                        <p:cTn id="116"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4">
                                            <p:txEl>
                                              <p:pRg st="6" end="6"/>
                                            </p:txEl>
                                          </p:spTgt>
                                        </p:tgtEl>
                                      </p:cBhvr>
                                      <p:to x="100000" y="60000"/>
                                    </p:animScale>
                                    <p:animScale>
                                      <p:cBhvr>
                                        <p:cTn id="122" dur="166" decel="50000">
                                          <p:stCondLst>
                                            <p:cond delay="676"/>
                                          </p:stCondLst>
                                        </p:cTn>
                                        <p:tgtEl>
                                          <p:spTgt spid="4">
                                            <p:txEl>
                                              <p:pRg st="6" end="6"/>
                                            </p:txEl>
                                          </p:spTgt>
                                        </p:tgtEl>
                                      </p:cBhvr>
                                      <p:to x="100000" y="100000"/>
                                    </p:animScale>
                                    <p:animScale>
                                      <p:cBhvr>
                                        <p:cTn id="123" dur="26">
                                          <p:stCondLst>
                                            <p:cond delay="1312"/>
                                          </p:stCondLst>
                                        </p:cTn>
                                        <p:tgtEl>
                                          <p:spTgt spid="4">
                                            <p:txEl>
                                              <p:pRg st="6" end="6"/>
                                            </p:txEl>
                                          </p:spTgt>
                                        </p:tgtEl>
                                      </p:cBhvr>
                                      <p:to x="100000" y="80000"/>
                                    </p:animScale>
                                    <p:animScale>
                                      <p:cBhvr>
                                        <p:cTn id="124" dur="166" decel="50000">
                                          <p:stCondLst>
                                            <p:cond delay="1338"/>
                                          </p:stCondLst>
                                        </p:cTn>
                                        <p:tgtEl>
                                          <p:spTgt spid="4">
                                            <p:txEl>
                                              <p:pRg st="6" end="6"/>
                                            </p:txEl>
                                          </p:spTgt>
                                        </p:tgtEl>
                                      </p:cBhvr>
                                      <p:to x="100000" y="100000"/>
                                    </p:animScale>
                                    <p:animScale>
                                      <p:cBhvr>
                                        <p:cTn id="125" dur="26">
                                          <p:stCondLst>
                                            <p:cond delay="1642"/>
                                          </p:stCondLst>
                                        </p:cTn>
                                        <p:tgtEl>
                                          <p:spTgt spid="4">
                                            <p:txEl>
                                              <p:pRg st="6" end="6"/>
                                            </p:txEl>
                                          </p:spTgt>
                                        </p:tgtEl>
                                      </p:cBhvr>
                                      <p:to x="100000" y="90000"/>
                                    </p:animScale>
                                    <p:animScale>
                                      <p:cBhvr>
                                        <p:cTn id="126" dur="166" decel="50000">
                                          <p:stCondLst>
                                            <p:cond delay="1668"/>
                                          </p:stCondLst>
                                        </p:cTn>
                                        <p:tgtEl>
                                          <p:spTgt spid="4">
                                            <p:txEl>
                                              <p:pRg st="6" end="6"/>
                                            </p:txEl>
                                          </p:spTgt>
                                        </p:tgtEl>
                                      </p:cBhvr>
                                      <p:to x="100000" y="100000"/>
                                    </p:animScale>
                                    <p:animScale>
                                      <p:cBhvr>
                                        <p:cTn id="127" dur="26">
                                          <p:stCondLst>
                                            <p:cond delay="1808"/>
                                          </p:stCondLst>
                                        </p:cTn>
                                        <p:tgtEl>
                                          <p:spTgt spid="4">
                                            <p:txEl>
                                              <p:pRg st="6" end="6"/>
                                            </p:txEl>
                                          </p:spTgt>
                                        </p:tgtEl>
                                      </p:cBhvr>
                                      <p:to x="100000" y="95000"/>
                                    </p:animScale>
                                    <p:animScale>
                                      <p:cBhvr>
                                        <p:cTn id="128" dur="166" decel="50000">
                                          <p:stCondLst>
                                            <p:cond delay="1834"/>
                                          </p:stCondLst>
                                        </p:cTn>
                                        <p:tgtEl>
                                          <p:spTgt spid="4">
                                            <p:txEl>
                                              <p:pRg st="6" end="6"/>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6">
                                            <p:txEl>
                                              <p:pRg st="0" end="0"/>
                                            </p:txEl>
                                          </p:spTgt>
                                        </p:tgtEl>
                                        <p:attrNameLst>
                                          <p:attrName>style.visibility</p:attrName>
                                        </p:attrNameLst>
                                      </p:cBhvr>
                                      <p:to>
                                        <p:strVal val="visible"/>
                                      </p:to>
                                    </p:set>
                                    <p:animEffect transition="in" filter="wipe(down)">
                                      <p:cBhvr>
                                        <p:cTn id="133" dur="580">
                                          <p:stCondLst>
                                            <p:cond delay="0"/>
                                          </p:stCondLst>
                                        </p:cTn>
                                        <p:tgtEl>
                                          <p:spTgt spid="6">
                                            <p:txEl>
                                              <p:pRg st="0" end="0"/>
                                            </p:txEl>
                                          </p:spTgt>
                                        </p:tgtEl>
                                      </p:cBhvr>
                                    </p:animEffect>
                                    <p:anim calcmode="lin" valueType="num">
                                      <p:cBhvr>
                                        <p:cTn id="134"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6">
                                            <p:txEl>
                                              <p:pRg st="0" end="0"/>
                                            </p:txEl>
                                          </p:spTgt>
                                        </p:tgtEl>
                                      </p:cBhvr>
                                      <p:to x="100000" y="60000"/>
                                    </p:animScale>
                                    <p:animScale>
                                      <p:cBhvr>
                                        <p:cTn id="140" dur="166" decel="50000">
                                          <p:stCondLst>
                                            <p:cond delay="676"/>
                                          </p:stCondLst>
                                        </p:cTn>
                                        <p:tgtEl>
                                          <p:spTgt spid="6">
                                            <p:txEl>
                                              <p:pRg st="0" end="0"/>
                                            </p:txEl>
                                          </p:spTgt>
                                        </p:tgtEl>
                                      </p:cBhvr>
                                      <p:to x="100000" y="100000"/>
                                    </p:animScale>
                                    <p:animScale>
                                      <p:cBhvr>
                                        <p:cTn id="141" dur="26">
                                          <p:stCondLst>
                                            <p:cond delay="1312"/>
                                          </p:stCondLst>
                                        </p:cTn>
                                        <p:tgtEl>
                                          <p:spTgt spid="6">
                                            <p:txEl>
                                              <p:pRg st="0" end="0"/>
                                            </p:txEl>
                                          </p:spTgt>
                                        </p:tgtEl>
                                      </p:cBhvr>
                                      <p:to x="100000" y="80000"/>
                                    </p:animScale>
                                    <p:animScale>
                                      <p:cBhvr>
                                        <p:cTn id="142" dur="166" decel="50000">
                                          <p:stCondLst>
                                            <p:cond delay="1338"/>
                                          </p:stCondLst>
                                        </p:cTn>
                                        <p:tgtEl>
                                          <p:spTgt spid="6">
                                            <p:txEl>
                                              <p:pRg st="0" end="0"/>
                                            </p:txEl>
                                          </p:spTgt>
                                        </p:tgtEl>
                                      </p:cBhvr>
                                      <p:to x="100000" y="100000"/>
                                    </p:animScale>
                                    <p:animScale>
                                      <p:cBhvr>
                                        <p:cTn id="143" dur="26">
                                          <p:stCondLst>
                                            <p:cond delay="1642"/>
                                          </p:stCondLst>
                                        </p:cTn>
                                        <p:tgtEl>
                                          <p:spTgt spid="6">
                                            <p:txEl>
                                              <p:pRg st="0" end="0"/>
                                            </p:txEl>
                                          </p:spTgt>
                                        </p:tgtEl>
                                      </p:cBhvr>
                                      <p:to x="100000" y="90000"/>
                                    </p:animScale>
                                    <p:animScale>
                                      <p:cBhvr>
                                        <p:cTn id="144" dur="166" decel="50000">
                                          <p:stCondLst>
                                            <p:cond delay="1668"/>
                                          </p:stCondLst>
                                        </p:cTn>
                                        <p:tgtEl>
                                          <p:spTgt spid="6">
                                            <p:txEl>
                                              <p:pRg st="0" end="0"/>
                                            </p:txEl>
                                          </p:spTgt>
                                        </p:tgtEl>
                                      </p:cBhvr>
                                      <p:to x="100000" y="100000"/>
                                    </p:animScale>
                                    <p:animScale>
                                      <p:cBhvr>
                                        <p:cTn id="145" dur="26">
                                          <p:stCondLst>
                                            <p:cond delay="1808"/>
                                          </p:stCondLst>
                                        </p:cTn>
                                        <p:tgtEl>
                                          <p:spTgt spid="6">
                                            <p:txEl>
                                              <p:pRg st="0" end="0"/>
                                            </p:txEl>
                                          </p:spTgt>
                                        </p:tgtEl>
                                      </p:cBhvr>
                                      <p:to x="100000" y="95000"/>
                                    </p:animScale>
                                    <p:animScale>
                                      <p:cBhvr>
                                        <p:cTn id="146" dur="166" decel="50000">
                                          <p:stCondLst>
                                            <p:cond delay="1834"/>
                                          </p:stCondLst>
                                        </p:cTn>
                                        <p:tgtEl>
                                          <p:spTgt spid="6">
                                            <p:txEl>
                                              <p:pRg st="0" end="0"/>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6">
                                            <p:txEl>
                                              <p:pRg st="1" end="1"/>
                                            </p:txEl>
                                          </p:spTgt>
                                        </p:tgtEl>
                                        <p:attrNameLst>
                                          <p:attrName>style.visibility</p:attrName>
                                        </p:attrNameLst>
                                      </p:cBhvr>
                                      <p:to>
                                        <p:strVal val="visible"/>
                                      </p:to>
                                    </p:set>
                                    <p:animEffect transition="in" filter="wipe(down)">
                                      <p:cBhvr>
                                        <p:cTn id="151" dur="580">
                                          <p:stCondLst>
                                            <p:cond delay="0"/>
                                          </p:stCondLst>
                                        </p:cTn>
                                        <p:tgtEl>
                                          <p:spTgt spid="6">
                                            <p:txEl>
                                              <p:pRg st="1" end="1"/>
                                            </p:txEl>
                                          </p:spTgt>
                                        </p:tgtEl>
                                      </p:cBhvr>
                                    </p:animEffect>
                                    <p:anim calcmode="lin" valueType="num">
                                      <p:cBhvr>
                                        <p:cTn id="152"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6">
                                            <p:txEl>
                                              <p:pRg st="1" end="1"/>
                                            </p:txEl>
                                          </p:spTgt>
                                        </p:tgtEl>
                                      </p:cBhvr>
                                      <p:to x="100000" y="60000"/>
                                    </p:animScale>
                                    <p:animScale>
                                      <p:cBhvr>
                                        <p:cTn id="158" dur="166" decel="50000">
                                          <p:stCondLst>
                                            <p:cond delay="676"/>
                                          </p:stCondLst>
                                        </p:cTn>
                                        <p:tgtEl>
                                          <p:spTgt spid="6">
                                            <p:txEl>
                                              <p:pRg st="1" end="1"/>
                                            </p:txEl>
                                          </p:spTgt>
                                        </p:tgtEl>
                                      </p:cBhvr>
                                      <p:to x="100000" y="100000"/>
                                    </p:animScale>
                                    <p:animScale>
                                      <p:cBhvr>
                                        <p:cTn id="159" dur="26">
                                          <p:stCondLst>
                                            <p:cond delay="1312"/>
                                          </p:stCondLst>
                                        </p:cTn>
                                        <p:tgtEl>
                                          <p:spTgt spid="6">
                                            <p:txEl>
                                              <p:pRg st="1" end="1"/>
                                            </p:txEl>
                                          </p:spTgt>
                                        </p:tgtEl>
                                      </p:cBhvr>
                                      <p:to x="100000" y="80000"/>
                                    </p:animScale>
                                    <p:animScale>
                                      <p:cBhvr>
                                        <p:cTn id="160" dur="166" decel="50000">
                                          <p:stCondLst>
                                            <p:cond delay="1338"/>
                                          </p:stCondLst>
                                        </p:cTn>
                                        <p:tgtEl>
                                          <p:spTgt spid="6">
                                            <p:txEl>
                                              <p:pRg st="1" end="1"/>
                                            </p:txEl>
                                          </p:spTgt>
                                        </p:tgtEl>
                                      </p:cBhvr>
                                      <p:to x="100000" y="100000"/>
                                    </p:animScale>
                                    <p:animScale>
                                      <p:cBhvr>
                                        <p:cTn id="161" dur="26">
                                          <p:stCondLst>
                                            <p:cond delay="1642"/>
                                          </p:stCondLst>
                                        </p:cTn>
                                        <p:tgtEl>
                                          <p:spTgt spid="6">
                                            <p:txEl>
                                              <p:pRg st="1" end="1"/>
                                            </p:txEl>
                                          </p:spTgt>
                                        </p:tgtEl>
                                      </p:cBhvr>
                                      <p:to x="100000" y="90000"/>
                                    </p:animScale>
                                    <p:animScale>
                                      <p:cBhvr>
                                        <p:cTn id="162" dur="166" decel="50000">
                                          <p:stCondLst>
                                            <p:cond delay="1668"/>
                                          </p:stCondLst>
                                        </p:cTn>
                                        <p:tgtEl>
                                          <p:spTgt spid="6">
                                            <p:txEl>
                                              <p:pRg st="1" end="1"/>
                                            </p:txEl>
                                          </p:spTgt>
                                        </p:tgtEl>
                                      </p:cBhvr>
                                      <p:to x="100000" y="100000"/>
                                    </p:animScale>
                                    <p:animScale>
                                      <p:cBhvr>
                                        <p:cTn id="163" dur="26">
                                          <p:stCondLst>
                                            <p:cond delay="1808"/>
                                          </p:stCondLst>
                                        </p:cTn>
                                        <p:tgtEl>
                                          <p:spTgt spid="6">
                                            <p:txEl>
                                              <p:pRg st="1" end="1"/>
                                            </p:txEl>
                                          </p:spTgt>
                                        </p:tgtEl>
                                      </p:cBhvr>
                                      <p:to x="100000" y="95000"/>
                                    </p:animScale>
                                    <p:animScale>
                                      <p:cBhvr>
                                        <p:cTn id="164" dur="166" decel="50000">
                                          <p:stCondLst>
                                            <p:cond delay="1834"/>
                                          </p:stCondLst>
                                        </p:cTn>
                                        <p:tgtEl>
                                          <p:spTgt spid="6">
                                            <p:txEl>
                                              <p:pRg st="1" end="1"/>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6">
                                            <p:txEl>
                                              <p:pRg st="2" end="2"/>
                                            </p:txEl>
                                          </p:spTgt>
                                        </p:tgtEl>
                                        <p:attrNameLst>
                                          <p:attrName>style.visibility</p:attrName>
                                        </p:attrNameLst>
                                      </p:cBhvr>
                                      <p:to>
                                        <p:strVal val="visible"/>
                                      </p:to>
                                    </p:set>
                                    <p:animEffect transition="in" filter="wipe(down)">
                                      <p:cBhvr>
                                        <p:cTn id="169" dur="580">
                                          <p:stCondLst>
                                            <p:cond delay="0"/>
                                          </p:stCondLst>
                                        </p:cTn>
                                        <p:tgtEl>
                                          <p:spTgt spid="6">
                                            <p:txEl>
                                              <p:pRg st="2" end="2"/>
                                            </p:txEl>
                                          </p:spTgt>
                                        </p:tgtEl>
                                      </p:cBhvr>
                                    </p:animEffect>
                                    <p:anim calcmode="lin" valueType="num">
                                      <p:cBhvr>
                                        <p:cTn id="170" dur="1822"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6">
                                            <p:txEl>
                                              <p:pRg st="2" end="2"/>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6">
                                            <p:txEl>
                                              <p:pRg st="2" end="2"/>
                                            </p:txEl>
                                          </p:spTgt>
                                        </p:tgtEl>
                                      </p:cBhvr>
                                      <p:to x="100000" y="60000"/>
                                    </p:animScale>
                                    <p:animScale>
                                      <p:cBhvr>
                                        <p:cTn id="176" dur="166" decel="50000">
                                          <p:stCondLst>
                                            <p:cond delay="676"/>
                                          </p:stCondLst>
                                        </p:cTn>
                                        <p:tgtEl>
                                          <p:spTgt spid="6">
                                            <p:txEl>
                                              <p:pRg st="2" end="2"/>
                                            </p:txEl>
                                          </p:spTgt>
                                        </p:tgtEl>
                                      </p:cBhvr>
                                      <p:to x="100000" y="100000"/>
                                    </p:animScale>
                                    <p:animScale>
                                      <p:cBhvr>
                                        <p:cTn id="177" dur="26">
                                          <p:stCondLst>
                                            <p:cond delay="1312"/>
                                          </p:stCondLst>
                                        </p:cTn>
                                        <p:tgtEl>
                                          <p:spTgt spid="6">
                                            <p:txEl>
                                              <p:pRg st="2" end="2"/>
                                            </p:txEl>
                                          </p:spTgt>
                                        </p:tgtEl>
                                      </p:cBhvr>
                                      <p:to x="100000" y="80000"/>
                                    </p:animScale>
                                    <p:animScale>
                                      <p:cBhvr>
                                        <p:cTn id="178" dur="166" decel="50000">
                                          <p:stCondLst>
                                            <p:cond delay="1338"/>
                                          </p:stCondLst>
                                        </p:cTn>
                                        <p:tgtEl>
                                          <p:spTgt spid="6">
                                            <p:txEl>
                                              <p:pRg st="2" end="2"/>
                                            </p:txEl>
                                          </p:spTgt>
                                        </p:tgtEl>
                                      </p:cBhvr>
                                      <p:to x="100000" y="100000"/>
                                    </p:animScale>
                                    <p:animScale>
                                      <p:cBhvr>
                                        <p:cTn id="179" dur="26">
                                          <p:stCondLst>
                                            <p:cond delay="1642"/>
                                          </p:stCondLst>
                                        </p:cTn>
                                        <p:tgtEl>
                                          <p:spTgt spid="6">
                                            <p:txEl>
                                              <p:pRg st="2" end="2"/>
                                            </p:txEl>
                                          </p:spTgt>
                                        </p:tgtEl>
                                      </p:cBhvr>
                                      <p:to x="100000" y="90000"/>
                                    </p:animScale>
                                    <p:animScale>
                                      <p:cBhvr>
                                        <p:cTn id="180" dur="166" decel="50000">
                                          <p:stCondLst>
                                            <p:cond delay="1668"/>
                                          </p:stCondLst>
                                        </p:cTn>
                                        <p:tgtEl>
                                          <p:spTgt spid="6">
                                            <p:txEl>
                                              <p:pRg st="2" end="2"/>
                                            </p:txEl>
                                          </p:spTgt>
                                        </p:tgtEl>
                                      </p:cBhvr>
                                      <p:to x="100000" y="100000"/>
                                    </p:animScale>
                                    <p:animScale>
                                      <p:cBhvr>
                                        <p:cTn id="181" dur="26">
                                          <p:stCondLst>
                                            <p:cond delay="1808"/>
                                          </p:stCondLst>
                                        </p:cTn>
                                        <p:tgtEl>
                                          <p:spTgt spid="6">
                                            <p:txEl>
                                              <p:pRg st="2" end="2"/>
                                            </p:txEl>
                                          </p:spTgt>
                                        </p:tgtEl>
                                      </p:cBhvr>
                                      <p:to x="100000" y="95000"/>
                                    </p:animScale>
                                    <p:animScale>
                                      <p:cBhvr>
                                        <p:cTn id="182" dur="166" decel="50000">
                                          <p:stCondLst>
                                            <p:cond delay="1834"/>
                                          </p:stCondLst>
                                        </p:cTn>
                                        <p:tgtEl>
                                          <p:spTgt spid="6">
                                            <p:txEl>
                                              <p:pRg st="2" end="2"/>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6">
                                            <p:txEl>
                                              <p:pRg st="3" end="3"/>
                                            </p:txEl>
                                          </p:spTgt>
                                        </p:tgtEl>
                                        <p:attrNameLst>
                                          <p:attrName>style.visibility</p:attrName>
                                        </p:attrNameLst>
                                      </p:cBhvr>
                                      <p:to>
                                        <p:strVal val="visible"/>
                                      </p:to>
                                    </p:set>
                                    <p:animEffect transition="in" filter="wipe(down)">
                                      <p:cBhvr>
                                        <p:cTn id="187" dur="580">
                                          <p:stCondLst>
                                            <p:cond delay="0"/>
                                          </p:stCondLst>
                                        </p:cTn>
                                        <p:tgtEl>
                                          <p:spTgt spid="6">
                                            <p:txEl>
                                              <p:pRg st="3" end="3"/>
                                            </p:txEl>
                                          </p:spTgt>
                                        </p:tgtEl>
                                      </p:cBhvr>
                                    </p:animEffect>
                                    <p:anim calcmode="lin" valueType="num">
                                      <p:cBhvr>
                                        <p:cTn id="188"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6">
                                            <p:txEl>
                                              <p:pRg st="3" end="3"/>
                                            </p:txEl>
                                          </p:spTgt>
                                        </p:tgtEl>
                                      </p:cBhvr>
                                      <p:to x="100000" y="60000"/>
                                    </p:animScale>
                                    <p:animScale>
                                      <p:cBhvr>
                                        <p:cTn id="194" dur="166" decel="50000">
                                          <p:stCondLst>
                                            <p:cond delay="676"/>
                                          </p:stCondLst>
                                        </p:cTn>
                                        <p:tgtEl>
                                          <p:spTgt spid="6">
                                            <p:txEl>
                                              <p:pRg st="3" end="3"/>
                                            </p:txEl>
                                          </p:spTgt>
                                        </p:tgtEl>
                                      </p:cBhvr>
                                      <p:to x="100000" y="100000"/>
                                    </p:animScale>
                                    <p:animScale>
                                      <p:cBhvr>
                                        <p:cTn id="195" dur="26">
                                          <p:stCondLst>
                                            <p:cond delay="1312"/>
                                          </p:stCondLst>
                                        </p:cTn>
                                        <p:tgtEl>
                                          <p:spTgt spid="6">
                                            <p:txEl>
                                              <p:pRg st="3" end="3"/>
                                            </p:txEl>
                                          </p:spTgt>
                                        </p:tgtEl>
                                      </p:cBhvr>
                                      <p:to x="100000" y="80000"/>
                                    </p:animScale>
                                    <p:animScale>
                                      <p:cBhvr>
                                        <p:cTn id="196" dur="166" decel="50000">
                                          <p:stCondLst>
                                            <p:cond delay="1338"/>
                                          </p:stCondLst>
                                        </p:cTn>
                                        <p:tgtEl>
                                          <p:spTgt spid="6">
                                            <p:txEl>
                                              <p:pRg st="3" end="3"/>
                                            </p:txEl>
                                          </p:spTgt>
                                        </p:tgtEl>
                                      </p:cBhvr>
                                      <p:to x="100000" y="100000"/>
                                    </p:animScale>
                                    <p:animScale>
                                      <p:cBhvr>
                                        <p:cTn id="197" dur="26">
                                          <p:stCondLst>
                                            <p:cond delay="1642"/>
                                          </p:stCondLst>
                                        </p:cTn>
                                        <p:tgtEl>
                                          <p:spTgt spid="6">
                                            <p:txEl>
                                              <p:pRg st="3" end="3"/>
                                            </p:txEl>
                                          </p:spTgt>
                                        </p:tgtEl>
                                      </p:cBhvr>
                                      <p:to x="100000" y="90000"/>
                                    </p:animScale>
                                    <p:animScale>
                                      <p:cBhvr>
                                        <p:cTn id="198" dur="166" decel="50000">
                                          <p:stCondLst>
                                            <p:cond delay="1668"/>
                                          </p:stCondLst>
                                        </p:cTn>
                                        <p:tgtEl>
                                          <p:spTgt spid="6">
                                            <p:txEl>
                                              <p:pRg st="3" end="3"/>
                                            </p:txEl>
                                          </p:spTgt>
                                        </p:tgtEl>
                                      </p:cBhvr>
                                      <p:to x="100000" y="100000"/>
                                    </p:animScale>
                                    <p:animScale>
                                      <p:cBhvr>
                                        <p:cTn id="199" dur="26">
                                          <p:stCondLst>
                                            <p:cond delay="1808"/>
                                          </p:stCondLst>
                                        </p:cTn>
                                        <p:tgtEl>
                                          <p:spTgt spid="6">
                                            <p:txEl>
                                              <p:pRg st="3" end="3"/>
                                            </p:txEl>
                                          </p:spTgt>
                                        </p:tgtEl>
                                      </p:cBhvr>
                                      <p:to x="100000" y="95000"/>
                                    </p:animScale>
                                    <p:animScale>
                                      <p:cBhvr>
                                        <p:cTn id="200" dur="166" decel="50000">
                                          <p:stCondLst>
                                            <p:cond delay="1834"/>
                                          </p:stCondLst>
                                        </p:cTn>
                                        <p:tgtEl>
                                          <p:spTgt spid="6">
                                            <p:txEl>
                                              <p:pRg st="3" end="3"/>
                                            </p:txEl>
                                          </p:spTgt>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grpId="0" nodeType="clickEffect">
                                  <p:stCondLst>
                                    <p:cond delay="0"/>
                                  </p:stCondLst>
                                  <p:childTnLst>
                                    <p:set>
                                      <p:cBhvr>
                                        <p:cTn id="204" dur="1" fill="hold">
                                          <p:stCondLst>
                                            <p:cond delay="0"/>
                                          </p:stCondLst>
                                        </p:cTn>
                                        <p:tgtEl>
                                          <p:spTgt spid="6">
                                            <p:txEl>
                                              <p:pRg st="4" end="4"/>
                                            </p:txEl>
                                          </p:spTgt>
                                        </p:tgtEl>
                                        <p:attrNameLst>
                                          <p:attrName>style.visibility</p:attrName>
                                        </p:attrNameLst>
                                      </p:cBhvr>
                                      <p:to>
                                        <p:strVal val="visible"/>
                                      </p:to>
                                    </p:set>
                                    <p:animEffect transition="in" filter="wipe(down)">
                                      <p:cBhvr>
                                        <p:cTn id="205" dur="580">
                                          <p:stCondLst>
                                            <p:cond delay="0"/>
                                          </p:stCondLst>
                                        </p:cTn>
                                        <p:tgtEl>
                                          <p:spTgt spid="6">
                                            <p:txEl>
                                              <p:pRg st="4" end="4"/>
                                            </p:txEl>
                                          </p:spTgt>
                                        </p:tgtEl>
                                      </p:cBhvr>
                                    </p:animEffect>
                                    <p:anim calcmode="lin" valueType="num">
                                      <p:cBhvr>
                                        <p:cTn id="206" dur="1822" tmFilter="0,0; 0.14,0.36; 0.43,0.73; 0.71,0.91; 1.0,1.0">
                                          <p:stCondLst>
                                            <p:cond delay="0"/>
                                          </p:stCondLst>
                                        </p:cTn>
                                        <p:tgtEl>
                                          <p:spTgt spid="6">
                                            <p:txEl>
                                              <p:pRg st="4" end="4"/>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6">
                                            <p:txEl>
                                              <p:pRg st="4" end="4"/>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6">
                                            <p:txEl>
                                              <p:pRg st="4" end="4"/>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6">
                                            <p:txEl>
                                              <p:pRg st="4" end="4"/>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6">
                                            <p:txEl>
                                              <p:pRg st="4" end="4"/>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6">
                                            <p:txEl>
                                              <p:pRg st="4" end="4"/>
                                            </p:txEl>
                                          </p:spTgt>
                                        </p:tgtEl>
                                      </p:cBhvr>
                                      <p:to x="100000" y="60000"/>
                                    </p:animScale>
                                    <p:animScale>
                                      <p:cBhvr>
                                        <p:cTn id="212" dur="166" decel="50000">
                                          <p:stCondLst>
                                            <p:cond delay="676"/>
                                          </p:stCondLst>
                                        </p:cTn>
                                        <p:tgtEl>
                                          <p:spTgt spid="6">
                                            <p:txEl>
                                              <p:pRg st="4" end="4"/>
                                            </p:txEl>
                                          </p:spTgt>
                                        </p:tgtEl>
                                      </p:cBhvr>
                                      <p:to x="100000" y="100000"/>
                                    </p:animScale>
                                    <p:animScale>
                                      <p:cBhvr>
                                        <p:cTn id="213" dur="26">
                                          <p:stCondLst>
                                            <p:cond delay="1312"/>
                                          </p:stCondLst>
                                        </p:cTn>
                                        <p:tgtEl>
                                          <p:spTgt spid="6">
                                            <p:txEl>
                                              <p:pRg st="4" end="4"/>
                                            </p:txEl>
                                          </p:spTgt>
                                        </p:tgtEl>
                                      </p:cBhvr>
                                      <p:to x="100000" y="80000"/>
                                    </p:animScale>
                                    <p:animScale>
                                      <p:cBhvr>
                                        <p:cTn id="214" dur="166" decel="50000">
                                          <p:stCondLst>
                                            <p:cond delay="1338"/>
                                          </p:stCondLst>
                                        </p:cTn>
                                        <p:tgtEl>
                                          <p:spTgt spid="6">
                                            <p:txEl>
                                              <p:pRg st="4" end="4"/>
                                            </p:txEl>
                                          </p:spTgt>
                                        </p:tgtEl>
                                      </p:cBhvr>
                                      <p:to x="100000" y="100000"/>
                                    </p:animScale>
                                    <p:animScale>
                                      <p:cBhvr>
                                        <p:cTn id="215" dur="26">
                                          <p:stCondLst>
                                            <p:cond delay="1642"/>
                                          </p:stCondLst>
                                        </p:cTn>
                                        <p:tgtEl>
                                          <p:spTgt spid="6">
                                            <p:txEl>
                                              <p:pRg st="4" end="4"/>
                                            </p:txEl>
                                          </p:spTgt>
                                        </p:tgtEl>
                                      </p:cBhvr>
                                      <p:to x="100000" y="90000"/>
                                    </p:animScale>
                                    <p:animScale>
                                      <p:cBhvr>
                                        <p:cTn id="216" dur="166" decel="50000">
                                          <p:stCondLst>
                                            <p:cond delay="1668"/>
                                          </p:stCondLst>
                                        </p:cTn>
                                        <p:tgtEl>
                                          <p:spTgt spid="6">
                                            <p:txEl>
                                              <p:pRg st="4" end="4"/>
                                            </p:txEl>
                                          </p:spTgt>
                                        </p:tgtEl>
                                      </p:cBhvr>
                                      <p:to x="100000" y="100000"/>
                                    </p:animScale>
                                    <p:animScale>
                                      <p:cBhvr>
                                        <p:cTn id="217" dur="26">
                                          <p:stCondLst>
                                            <p:cond delay="1808"/>
                                          </p:stCondLst>
                                        </p:cTn>
                                        <p:tgtEl>
                                          <p:spTgt spid="6">
                                            <p:txEl>
                                              <p:pRg st="4" end="4"/>
                                            </p:txEl>
                                          </p:spTgt>
                                        </p:tgtEl>
                                      </p:cBhvr>
                                      <p:to x="100000" y="95000"/>
                                    </p:animScale>
                                    <p:animScale>
                                      <p:cBhvr>
                                        <p:cTn id="218" dur="166" decel="50000">
                                          <p:stCondLst>
                                            <p:cond delay="1834"/>
                                          </p:stCondLst>
                                        </p:cTn>
                                        <p:tgtEl>
                                          <p:spTgt spid="6">
                                            <p:txEl>
                                              <p:pRg st="4" end="4"/>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grpId="0" nodeType="clickEffect">
                                  <p:stCondLst>
                                    <p:cond delay="0"/>
                                  </p:stCondLst>
                                  <p:childTnLst>
                                    <p:set>
                                      <p:cBhvr>
                                        <p:cTn id="222" dur="1" fill="hold">
                                          <p:stCondLst>
                                            <p:cond delay="0"/>
                                          </p:stCondLst>
                                        </p:cTn>
                                        <p:tgtEl>
                                          <p:spTgt spid="6">
                                            <p:txEl>
                                              <p:pRg st="5" end="5"/>
                                            </p:txEl>
                                          </p:spTgt>
                                        </p:tgtEl>
                                        <p:attrNameLst>
                                          <p:attrName>style.visibility</p:attrName>
                                        </p:attrNameLst>
                                      </p:cBhvr>
                                      <p:to>
                                        <p:strVal val="visible"/>
                                      </p:to>
                                    </p:set>
                                    <p:animEffect transition="in" filter="wipe(down)">
                                      <p:cBhvr>
                                        <p:cTn id="223" dur="580">
                                          <p:stCondLst>
                                            <p:cond delay="0"/>
                                          </p:stCondLst>
                                        </p:cTn>
                                        <p:tgtEl>
                                          <p:spTgt spid="6">
                                            <p:txEl>
                                              <p:pRg st="5" end="5"/>
                                            </p:txEl>
                                          </p:spTgt>
                                        </p:tgtEl>
                                      </p:cBhvr>
                                    </p:animEffect>
                                    <p:anim calcmode="lin" valueType="num">
                                      <p:cBhvr>
                                        <p:cTn id="224" dur="1822" tmFilter="0,0; 0.14,0.36; 0.43,0.73; 0.71,0.91; 1.0,1.0">
                                          <p:stCondLst>
                                            <p:cond delay="0"/>
                                          </p:stCondLst>
                                        </p:cTn>
                                        <p:tgtEl>
                                          <p:spTgt spid="6">
                                            <p:txEl>
                                              <p:pRg st="5" end="5"/>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6">
                                            <p:txEl>
                                              <p:pRg st="5" end="5"/>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6">
                                            <p:txEl>
                                              <p:pRg st="5" end="5"/>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6">
                                            <p:txEl>
                                              <p:pRg st="5" end="5"/>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6">
                                            <p:txEl>
                                              <p:pRg st="5" end="5"/>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6">
                                            <p:txEl>
                                              <p:pRg st="5" end="5"/>
                                            </p:txEl>
                                          </p:spTgt>
                                        </p:tgtEl>
                                      </p:cBhvr>
                                      <p:to x="100000" y="60000"/>
                                    </p:animScale>
                                    <p:animScale>
                                      <p:cBhvr>
                                        <p:cTn id="230" dur="166" decel="50000">
                                          <p:stCondLst>
                                            <p:cond delay="676"/>
                                          </p:stCondLst>
                                        </p:cTn>
                                        <p:tgtEl>
                                          <p:spTgt spid="6">
                                            <p:txEl>
                                              <p:pRg st="5" end="5"/>
                                            </p:txEl>
                                          </p:spTgt>
                                        </p:tgtEl>
                                      </p:cBhvr>
                                      <p:to x="100000" y="100000"/>
                                    </p:animScale>
                                    <p:animScale>
                                      <p:cBhvr>
                                        <p:cTn id="231" dur="26">
                                          <p:stCondLst>
                                            <p:cond delay="1312"/>
                                          </p:stCondLst>
                                        </p:cTn>
                                        <p:tgtEl>
                                          <p:spTgt spid="6">
                                            <p:txEl>
                                              <p:pRg st="5" end="5"/>
                                            </p:txEl>
                                          </p:spTgt>
                                        </p:tgtEl>
                                      </p:cBhvr>
                                      <p:to x="100000" y="80000"/>
                                    </p:animScale>
                                    <p:animScale>
                                      <p:cBhvr>
                                        <p:cTn id="232" dur="166" decel="50000">
                                          <p:stCondLst>
                                            <p:cond delay="1338"/>
                                          </p:stCondLst>
                                        </p:cTn>
                                        <p:tgtEl>
                                          <p:spTgt spid="6">
                                            <p:txEl>
                                              <p:pRg st="5" end="5"/>
                                            </p:txEl>
                                          </p:spTgt>
                                        </p:tgtEl>
                                      </p:cBhvr>
                                      <p:to x="100000" y="100000"/>
                                    </p:animScale>
                                    <p:animScale>
                                      <p:cBhvr>
                                        <p:cTn id="233" dur="26">
                                          <p:stCondLst>
                                            <p:cond delay="1642"/>
                                          </p:stCondLst>
                                        </p:cTn>
                                        <p:tgtEl>
                                          <p:spTgt spid="6">
                                            <p:txEl>
                                              <p:pRg st="5" end="5"/>
                                            </p:txEl>
                                          </p:spTgt>
                                        </p:tgtEl>
                                      </p:cBhvr>
                                      <p:to x="100000" y="90000"/>
                                    </p:animScale>
                                    <p:animScale>
                                      <p:cBhvr>
                                        <p:cTn id="234" dur="166" decel="50000">
                                          <p:stCondLst>
                                            <p:cond delay="1668"/>
                                          </p:stCondLst>
                                        </p:cTn>
                                        <p:tgtEl>
                                          <p:spTgt spid="6">
                                            <p:txEl>
                                              <p:pRg st="5" end="5"/>
                                            </p:txEl>
                                          </p:spTgt>
                                        </p:tgtEl>
                                      </p:cBhvr>
                                      <p:to x="100000" y="100000"/>
                                    </p:animScale>
                                    <p:animScale>
                                      <p:cBhvr>
                                        <p:cTn id="235" dur="26">
                                          <p:stCondLst>
                                            <p:cond delay="1808"/>
                                          </p:stCondLst>
                                        </p:cTn>
                                        <p:tgtEl>
                                          <p:spTgt spid="6">
                                            <p:txEl>
                                              <p:pRg st="5" end="5"/>
                                            </p:txEl>
                                          </p:spTgt>
                                        </p:tgtEl>
                                      </p:cBhvr>
                                      <p:to x="100000" y="95000"/>
                                    </p:animScale>
                                    <p:animScale>
                                      <p:cBhvr>
                                        <p:cTn id="236" dur="166" decel="50000">
                                          <p:stCondLst>
                                            <p:cond delay="1834"/>
                                          </p:stCondLst>
                                        </p:cTn>
                                        <p:tgtEl>
                                          <p:spTgt spid="6">
                                            <p:txEl>
                                              <p:pRg st="5" end="5"/>
                                            </p:txEl>
                                          </p:spTgt>
                                        </p:tgtEl>
                                      </p:cBhvr>
                                      <p:to x="100000" y="100000"/>
                                    </p:animScale>
                                  </p:childTnLst>
                                </p:cTn>
                              </p:par>
                            </p:childTnLst>
                          </p:cTn>
                        </p:par>
                      </p:childTnLst>
                    </p:cTn>
                  </p:par>
                  <p:par>
                    <p:cTn id="237" fill="hold">
                      <p:stCondLst>
                        <p:cond delay="indefinite"/>
                      </p:stCondLst>
                      <p:childTnLst>
                        <p:par>
                          <p:cTn id="238" fill="hold">
                            <p:stCondLst>
                              <p:cond delay="0"/>
                            </p:stCondLst>
                            <p:childTnLst>
                              <p:par>
                                <p:cTn id="239" presetID="26" presetClass="entr" presetSubtype="0" fill="hold" grpId="0" nodeType="clickEffect">
                                  <p:stCondLst>
                                    <p:cond delay="0"/>
                                  </p:stCondLst>
                                  <p:childTnLst>
                                    <p:set>
                                      <p:cBhvr>
                                        <p:cTn id="240" dur="1" fill="hold">
                                          <p:stCondLst>
                                            <p:cond delay="0"/>
                                          </p:stCondLst>
                                        </p:cTn>
                                        <p:tgtEl>
                                          <p:spTgt spid="6">
                                            <p:txEl>
                                              <p:pRg st="6" end="6"/>
                                            </p:txEl>
                                          </p:spTgt>
                                        </p:tgtEl>
                                        <p:attrNameLst>
                                          <p:attrName>style.visibility</p:attrName>
                                        </p:attrNameLst>
                                      </p:cBhvr>
                                      <p:to>
                                        <p:strVal val="visible"/>
                                      </p:to>
                                    </p:set>
                                    <p:animEffect transition="in" filter="wipe(down)">
                                      <p:cBhvr>
                                        <p:cTn id="241" dur="580">
                                          <p:stCondLst>
                                            <p:cond delay="0"/>
                                          </p:stCondLst>
                                        </p:cTn>
                                        <p:tgtEl>
                                          <p:spTgt spid="6">
                                            <p:txEl>
                                              <p:pRg st="6" end="6"/>
                                            </p:txEl>
                                          </p:spTgt>
                                        </p:tgtEl>
                                      </p:cBhvr>
                                    </p:animEffect>
                                    <p:anim calcmode="lin" valueType="num">
                                      <p:cBhvr>
                                        <p:cTn id="242" dur="1822" tmFilter="0,0; 0.14,0.36; 0.43,0.73; 0.71,0.91; 1.0,1.0">
                                          <p:stCondLst>
                                            <p:cond delay="0"/>
                                          </p:stCondLst>
                                        </p:cTn>
                                        <p:tgtEl>
                                          <p:spTgt spid="6">
                                            <p:txEl>
                                              <p:pRg st="6" end="6"/>
                                            </p:txEl>
                                          </p:spTgt>
                                        </p:tgtEl>
                                        <p:attrNameLst>
                                          <p:attrName>ppt_x</p:attrName>
                                        </p:attrNameLst>
                                      </p:cBhvr>
                                      <p:tavLst>
                                        <p:tav tm="0">
                                          <p:val>
                                            <p:strVal val="#ppt_x-0.25"/>
                                          </p:val>
                                        </p:tav>
                                        <p:tav tm="100000">
                                          <p:val>
                                            <p:strVal val="#ppt_x"/>
                                          </p:val>
                                        </p:tav>
                                      </p:tavLst>
                                    </p:anim>
                                    <p:anim calcmode="lin" valueType="num">
                                      <p:cBhvr>
                                        <p:cTn id="243" dur="664" tmFilter="0.0,0.0; 0.25,0.07; 0.50,0.2; 0.75,0.467; 1.0,1.0">
                                          <p:stCondLst>
                                            <p:cond delay="0"/>
                                          </p:stCondLst>
                                        </p:cTn>
                                        <p:tgtEl>
                                          <p:spTgt spid="6">
                                            <p:txEl>
                                              <p:pRg st="6" end="6"/>
                                            </p:txEl>
                                          </p:spTgt>
                                        </p:tgtEl>
                                        <p:attrNameLst>
                                          <p:attrName>ppt_y</p:attrName>
                                        </p:attrNameLst>
                                      </p:cBhvr>
                                      <p:tavLst>
                                        <p:tav tm="0" fmla="#ppt_y-sin(pi*$)/3">
                                          <p:val>
                                            <p:fltVal val="0.5"/>
                                          </p:val>
                                        </p:tav>
                                        <p:tav tm="100000">
                                          <p:val>
                                            <p:fltVal val="1"/>
                                          </p:val>
                                        </p:tav>
                                      </p:tavLst>
                                    </p:anim>
                                    <p:anim calcmode="lin" valueType="num">
                                      <p:cBhvr>
                                        <p:cTn id="244" dur="664" tmFilter="0, 0; 0.125,0.2665; 0.25,0.4; 0.375,0.465; 0.5,0.5;  0.625,0.535; 0.75,0.6; 0.875,0.7335; 1,1">
                                          <p:stCondLst>
                                            <p:cond delay="664"/>
                                          </p:stCondLst>
                                        </p:cTn>
                                        <p:tgtEl>
                                          <p:spTgt spid="6">
                                            <p:txEl>
                                              <p:pRg st="6" end="6"/>
                                            </p:txEl>
                                          </p:spTgt>
                                        </p:tgtEl>
                                        <p:attrNameLst>
                                          <p:attrName>ppt_y</p:attrName>
                                        </p:attrNameLst>
                                      </p:cBhvr>
                                      <p:tavLst>
                                        <p:tav tm="0" fmla="#ppt_y-sin(pi*$)/9">
                                          <p:val>
                                            <p:fltVal val="0"/>
                                          </p:val>
                                        </p:tav>
                                        <p:tav tm="100000">
                                          <p:val>
                                            <p:fltVal val="1"/>
                                          </p:val>
                                        </p:tav>
                                      </p:tavLst>
                                    </p:anim>
                                    <p:anim calcmode="lin" valueType="num">
                                      <p:cBhvr>
                                        <p:cTn id="245" dur="332" tmFilter="0, 0; 0.125,0.2665; 0.25,0.4; 0.375,0.465; 0.5,0.5;  0.625,0.535; 0.75,0.6; 0.875,0.7335; 1,1">
                                          <p:stCondLst>
                                            <p:cond delay="1324"/>
                                          </p:stCondLst>
                                        </p:cTn>
                                        <p:tgtEl>
                                          <p:spTgt spid="6">
                                            <p:txEl>
                                              <p:pRg st="6" end="6"/>
                                            </p:txEl>
                                          </p:spTgt>
                                        </p:tgtEl>
                                        <p:attrNameLst>
                                          <p:attrName>ppt_y</p:attrName>
                                        </p:attrNameLst>
                                      </p:cBhvr>
                                      <p:tavLst>
                                        <p:tav tm="0" fmla="#ppt_y-sin(pi*$)/27">
                                          <p:val>
                                            <p:fltVal val="0"/>
                                          </p:val>
                                        </p:tav>
                                        <p:tav tm="100000">
                                          <p:val>
                                            <p:fltVal val="1"/>
                                          </p:val>
                                        </p:tav>
                                      </p:tavLst>
                                    </p:anim>
                                    <p:anim calcmode="lin" valueType="num">
                                      <p:cBhvr>
                                        <p:cTn id="246" dur="164" tmFilter="0, 0; 0.125,0.2665; 0.25,0.4; 0.375,0.465; 0.5,0.5;  0.625,0.535; 0.75,0.6; 0.875,0.7335; 1,1">
                                          <p:stCondLst>
                                            <p:cond delay="1656"/>
                                          </p:stCondLst>
                                        </p:cTn>
                                        <p:tgtEl>
                                          <p:spTgt spid="6">
                                            <p:txEl>
                                              <p:pRg st="6" end="6"/>
                                            </p:txEl>
                                          </p:spTgt>
                                        </p:tgtEl>
                                        <p:attrNameLst>
                                          <p:attrName>ppt_y</p:attrName>
                                        </p:attrNameLst>
                                      </p:cBhvr>
                                      <p:tavLst>
                                        <p:tav tm="0" fmla="#ppt_y-sin(pi*$)/81">
                                          <p:val>
                                            <p:fltVal val="0"/>
                                          </p:val>
                                        </p:tav>
                                        <p:tav tm="100000">
                                          <p:val>
                                            <p:fltVal val="1"/>
                                          </p:val>
                                        </p:tav>
                                      </p:tavLst>
                                    </p:anim>
                                    <p:animScale>
                                      <p:cBhvr>
                                        <p:cTn id="247" dur="26">
                                          <p:stCondLst>
                                            <p:cond delay="650"/>
                                          </p:stCondLst>
                                        </p:cTn>
                                        <p:tgtEl>
                                          <p:spTgt spid="6">
                                            <p:txEl>
                                              <p:pRg st="6" end="6"/>
                                            </p:txEl>
                                          </p:spTgt>
                                        </p:tgtEl>
                                      </p:cBhvr>
                                      <p:to x="100000" y="60000"/>
                                    </p:animScale>
                                    <p:animScale>
                                      <p:cBhvr>
                                        <p:cTn id="248" dur="166" decel="50000">
                                          <p:stCondLst>
                                            <p:cond delay="676"/>
                                          </p:stCondLst>
                                        </p:cTn>
                                        <p:tgtEl>
                                          <p:spTgt spid="6">
                                            <p:txEl>
                                              <p:pRg st="6" end="6"/>
                                            </p:txEl>
                                          </p:spTgt>
                                        </p:tgtEl>
                                      </p:cBhvr>
                                      <p:to x="100000" y="100000"/>
                                    </p:animScale>
                                    <p:animScale>
                                      <p:cBhvr>
                                        <p:cTn id="249" dur="26">
                                          <p:stCondLst>
                                            <p:cond delay="1312"/>
                                          </p:stCondLst>
                                        </p:cTn>
                                        <p:tgtEl>
                                          <p:spTgt spid="6">
                                            <p:txEl>
                                              <p:pRg st="6" end="6"/>
                                            </p:txEl>
                                          </p:spTgt>
                                        </p:tgtEl>
                                      </p:cBhvr>
                                      <p:to x="100000" y="80000"/>
                                    </p:animScale>
                                    <p:animScale>
                                      <p:cBhvr>
                                        <p:cTn id="250" dur="166" decel="50000">
                                          <p:stCondLst>
                                            <p:cond delay="1338"/>
                                          </p:stCondLst>
                                        </p:cTn>
                                        <p:tgtEl>
                                          <p:spTgt spid="6">
                                            <p:txEl>
                                              <p:pRg st="6" end="6"/>
                                            </p:txEl>
                                          </p:spTgt>
                                        </p:tgtEl>
                                      </p:cBhvr>
                                      <p:to x="100000" y="100000"/>
                                    </p:animScale>
                                    <p:animScale>
                                      <p:cBhvr>
                                        <p:cTn id="251" dur="26">
                                          <p:stCondLst>
                                            <p:cond delay="1642"/>
                                          </p:stCondLst>
                                        </p:cTn>
                                        <p:tgtEl>
                                          <p:spTgt spid="6">
                                            <p:txEl>
                                              <p:pRg st="6" end="6"/>
                                            </p:txEl>
                                          </p:spTgt>
                                        </p:tgtEl>
                                      </p:cBhvr>
                                      <p:to x="100000" y="90000"/>
                                    </p:animScale>
                                    <p:animScale>
                                      <p:cBhvr>
                                        <p:cTn id="252" dur="166" decel="50000">
                                          <p:stCondLst>
                                            <p:cond delay="1668"/>
                                          </p:stCondLst>
                                        </p:cTn>
                                        <p:tgtEl>
                                          <p:spTgt spid="6">
                                            <p:txEl>
                                              <p:pRg st="6" end="6"/>
                                            </p:txEl>
                                          </p:spTgt>
                                        </p:tgtEl>
                                      </p:cBhvr>
                                      <p:to x="100000" y="100000"/>
                                    </p:animScale>
                                    <p:animScale>
                                      <p:cBhvr>
                                        <p:cTn id="253" dur="26">
                                          <p:stCondLst>
                                            <p:cond delay="1808"/>
                                          </p:stCondLst>
                                        </p:cTn>
                                        <p:tgtEl>
                                          <p:spTgt spid="6">
                                            <p:txEl>
                                              <p:pRg st="6" end="6"/>
                                            </p:txEl>
                                          </p:spTgt>
                                        </p:tgtEl>
                                      </p:cBhvr>
                                      <p:to x="100000" y="95000"/>
                                    </p:animScale>
                                    <p:animScale>
                                      <p:cBhvr>
                                        <p:cTn id="254" dur="166" decel="50000">
                                          <p:stCondLst>
                                            <p:cond delay="1834"/>
                                          </p:stCondLst>
                                        </p:cTn>
                                        <p:tgtEl>
                                          <p:spTgt spid="6">
                                            <p:txEl>
                                              <p:pRg st="6" end="6"/>
                                            </p:txEl>
                                          </p:spTgt>
                                        </p:tgtEl>
                                      </p:cBhvr>
                                      <p:to x="100000" y="100000"/>
                                    </p:animScale>
                                  </p:childTnLst>
                                </p:cTn>
                              </p:par>
                            </p:childTnLst>
                          </p:cTn>
                        </p:par>
                      </p:childTnLst>
                    </p:cTn>
                  </p:par>
                  <p:par>
                    <p:cTn id="255" fill="hold">
                      <p:stCondLst>
                        <p:cond delay="indefinite"/>
                      </p:stCondLst>
                      <p:childTnLst>
                        <p:par>
                          <p:cTn id="256" fill="hold">
                            <p:stCondLst>
                              <p:cond delay="0"/>
                            </p:stCondLst>
                            <p:childTnLst>
                              <p:par>
                                <p:cTn id="257" presetID="26" presetClass="entr" presetSubtype="0" fill="hold" grpId="0" nodeType="clickEffect">
                                  <p:stCondLst>
                                    <p:cond delay="0"/>
                                  </p:stCondLst>
                                  <p:childTnLst>
                                    <p:set>
                                      <p:cBhvr>
                                        <p:cTn id="258" dur="1" fill="hold">
                                          <p:stCondLst>
                                            <p:cond delay="0"/>
                                          </p:stCondLst>
                                        </p:cTn>
                                        <p:tgtEl>
                                          <p:spTgt spid="6">
                                            <p:txEl>
                                              <p:pRg st="7" end="7"/>
                                            </p:txEl>
                                          </p:spTgt>
                                        </p:tgtEl>
                                        <p:attrNameLst>
                                          <p:attrName>style.visibility</p:attrName>
                                        </p:attrNameLst>
                                      </p:cBhvr>
                                      <p:to>
                                        <p:strVal val="visible"/>
                                      </p:to>
                                    </p:set>
                                    <p:animEffect transition="in" filter="wipe(down)">
                                      <p:cBhvr>
                                        <p:cTn id="259" dur="580">
                                          <p:stCondLst>
                                            <p:cond delay="0"/>
                                          </p:stCondLst>
                                        </p:cTn>
                                        <p:tgtEl>
                                          <p:spTgt spid="6">
                                            <p:txEl>
                                              <p:pRg st="7" end="7"/>
                                            </p:txEl>
                                          </p:spTgt>
                                        </p:tgtEl>
                                      </p:cBhvr>
                                    </p:animEffect>
                                    <p:anim calcmode="lin" valueType="num">
                                      <p:cBhvr>
                                        <p:cTn id="260" dur="1822" tmFilter="0,0; 0.14,0.36; 0.43,0.73; 0.71,0.91; 1.0,1.0">
                                          <p:stCondLst>
                                            <p:cond delay="0"/>
                                          </p:stCondLst>
                                        </p:cTn>
                                        <p:tgtEl>
                                          <p:spTgt spid="6">
                                            <p:txEl>
                                              <p:pRg st="7" end="7"/>
                                            </p:txEl>
                                          </p:spTgt>
                                        </p:tgtEl>
                                        <p:attrNameLst>
                                          <p:attrName>ppt_x</p:attrName>
                                        </p:attrNameLst>
                                      </p:cBhvr>
                                      <p:tavLst>
                                        <p:tav tm="0">
                                          <p:val>
                                            <p:strVal val="#ppt_x-0.25"/>
                                          </p:val>
                                        </p:tav>
                                        <p:tav tm="100000">
                                          <p:val>
                                            <p:strVal val="#ppt_x"/>
                                          </p:val>
                                        </p:tav>
                                      </p:tavLst>
                                    </p:anim>
                                    <p:anim calcmode="lin" valueType="num">
                                      <p:cBhvr>
                                        <p:cTn id="261" dur="664" tmFilter="0.0,0.0; 0.25,0.07; 0.50,0.2; 0.75,0.467; 1.0,1.0">
                                          <p:stCondLst>
                                            <p:cond delay="0"/>
                                          </p:stCondLst>
                                        </p:cTn>
                                        <p:tgtEl>
                                          <p:spTgt spid="6">
                                            <p:txEl>
                                              <p:pRg st="7" end="7"/>
                                            </p:txEl>
                                          </p:spTgt>
                                        </p:tgtEl>
                                        <p:attrNameLst>
                                          <p:attrName>ppt_y</p:attrName>
                                        </p:attrNameLst>
                                      </p:cBhvr>
                                      <p:tavLst>
                                        <p:tav tm="0" fmla="#ppt_y-sin(pi*$)/3">
                                          <p:val>
                                            <p:fltVal val="0.5"/>
                                          </p:val>
                                        </p:tav>
                                        <p:tav tm="100000">
                                          <p:val>
                                            <p:fltVal val="1"/>
                                          </p:val>
                                        </p:tav>
                                      </p:tavLst>
                                    </p:anim>
                                    <p:anim calcmode="lin" valueType="num">
                                      <p:cBhvr>
                                        <p:cTn id="262" dur="664" tmFilter="0, 0; 0.125,0.2665; 0.25,0.4; 0.375,0.465; 0.5,0.5;  0.625,0.535; 0.75,0.6; 0.875,0.7335; 1,1">
                                          <p:stCondLst>
                                            <p:cond delay="664"/>
                                          </p:stCondLst>
                                        </p:cTn>
                                        <p:tgtEl>
                                          <p:spTgt spid="6">
                                            <p:txEl>
                                              <p:pRg st="7" end="7"/>
                                            </p:txEl>
                                          </p:spTgt>
                                        </p:tgtEl>
                                        <p:attrNameLst>
                                          <p:attrName>ppt_y</p:attrName>
                                        </p:attrNameLst>
                                      </p:cBhvr>
                                      <p:tavLst>
                                        <p:tav tm="0" fmla="#ppt_y-sin(pi*$)/9">
                                          <p:val>
                                            <p:fltVal val="0"/>
                                          </p:val>
                                        </p:tav>
                                        <p:tav tm="100000">
                                          <p:val>
                                            <p:fltVal val="1"/>
                                          </p:val>
                                        </p:tav>
                                      </p:tavLst>
                                    </p:anim>
                                    <p:anim calcmode="lin" valueType="num">
                                      <p:cBhvr>
                                        <p:cTn id="263" dur="332" tmFilter="0, 0; 0.125,0.2665; 0.25,0.4; 0.375,0.465; 0.5,0.5;  0.625,0.535; 0.75,0.6; 0.875,0.7335; 1,1">
                                          <p:stCondLst>
                                            <p:cond delay="1324"/>
                                          </p:stCondLst>
                                        </p:cTn>
                                        <p:tgtEl>
                                          <p:spTgt spid="6">
                                            <p:txEl>
                                              <p:pRg st="7" end="7"/>
                                            </p:txEl>
                                          </p:spTgt>
                                        </p:tgtEl>
                                        <p:attrNameLst>
                                          <p:attrName>ppt_y</p:attrName>
                                        </p:attrNameLst>
                                      </p:cBhvr>
                                      <p:tavLst>
                                        <p:tav tm="0" fmla="#ppt_y-sin(pi*$)/27">
                                          <p:val>
                                            <p:fltVal val="0"/>
                                          </p:val>
                                        </p:tav>
                                        <p:tav tm="100000">
                                          <p:val>
                                            <p:fltVal val="1"/>
                                          </p:val>
                                        </p:tav>
                                      </p:tavLst>
                                    </p:anim>
                                    <p:anim calcmode="lin" valueType="num">
                                      <p:cBhvr>
                                        <p:cTn id="264" dur="164" tmFilter="0, 0; 0.125,0.2665; 0.25,0.4; 0.375,0.465; 0.5,0.5;  0.625,0.535; 0.75,0.6; 0.875,0.7335; 1,1">
                                          <p:stCondLst>
                                            <p:cond delay="1656"/>
                                          </p:stCondLst>
                                        </p:cTn>
                                        <p:tgtEl>
                                          <p:spTgt spid="6">
                                            <p:txEl>
                                              <p:pRg st="7" end="7"/>
                                            </p:txEl>
                                          </p:spTgt>
                                        </p:tgtEl>
                                        <p:attrNameLst>
                                          <p:attrName>ppt_y</p:attrName>
                                        </p:attrNameLst>
                                      </p:cBhvr>
                                      <p:tavLst>
                                        <p:tav tm="0" fmla="#ppt_y-sin(pi*$)/81">
                                          <p:val>
                                            <p:fltVal val="0"/>
                                          </p:val>
                                        </p:tav>
                                        <p:tav tm="100000">
                                          <p:val>
                                            <p:fltVal val="1"/>
                                          </p:val>
                                        </p:tav>
                                      </p:tavLst>
                                    </p:anim>
                                    <p:animScale>
                                      <p:cBhvr>
                                        <p:cTn id="265" dur="26">
                                          <p:stCondLst>
                                            <p:cond delay="650"/>
                                          </p:stCondLst>
                                        </p:cTn>
                                        <p:tgtEl>
                                          <p:spTgt spid="6">
                                            <p:txEl>
                                              <p:pRg st="7" end="7"/>
                                            </p:txEl>
                                          </p:spTgt>
                                        </p:tgtEl>
                                      </p:cBhvr>
                                      <p:to x="100000" y="60000"/>
                                    </p:animScale>
                                    <p:animScale>
                                      <p:cBhvr>
                                        <p:cTn id="266" dur="166" decel="50000">
                                          <p:stCondLst>
                                            <p:cond delay="676"/>
                                          </p:stCondLst>
                                        </p:cTn>
                                        <p:tgtEl>
                                          <p:spTgt spid="6">
                                            <p:txEl>
                                              <p:pRg st="7" end="7"/>
                                            </p:txEl>
                                          </p:spTgt>
                                        </p:tgtEl>
                                      </p:cBhvr>
                                      <p:to x="100000" y="100000"/>
                                    </p:animScale>
                                    <p:animScale>
                                      <p:cBhvr>
                                        <p:cTn id="267" dur="26">
                                          <p:stCondLst>
                                            <p:cond delay="1312"/>
                                          </p:stCondLst>
                                        </p:cTn>
                                        <p:tgtEl>
                                          <p:spTgt spid="6">
                                            <p:txEl>
                                              <p:pRg st="7" end="7"/>
                                            </p:txEl>
                                          </p:spTgt>
                                        </p:tgtEl>
                                      </p:cBhvr>
                                      <p:to x="100000" y="80000"/>
                                    </p:animScale>
                                    <p:animScale>
                                      <p:cBhvr>
                                        <p:cTn id="268" dur="166" decel="50000">
                                          <p:stCondLst>
                                            <p:cond delay="1338"/>
                                          </p:stCondLst>
                                        </p:cTn>
                                        <p:tgtEl>
                                          <p:spTgt spid="6">
                                            <p:txEl>
                                              <p:pRg st="7" end="7"/>
                                            </p:txEl>
                                          </p:spTgt>
                                        </p:tgtEl>
                                      </p:cBhvr>
                                      <p:to x="100000" y="100000"/>
                                    </p:animScale>
                                    <p:animScale>
                                      <p:cBhvr>
                                        <p:cTn id="269" dur="26">
                                          <p:stCondLst>
                                            <p:cond delay="1642"/>
                                          </p:stCondLst>
                                        </p:cTn>
                                        <p:tgtEl>
                                          <p:spTgt spid="6">
                                            <p:txEl>
                                              <p:pRg st="7" end="7"/>
                                            </p:txEl>
                                          </p:spTgt>
                                        </p:tgtEl>
                                      </p:cBhvr>
                                      <p:to x="100000" y="90000"/>
                                    </p:animScale>
                                    <p:animScale>
                                      <p:cBhvr>
                                        <p:cTn id="270" dur="166" decel="50000">
                                          <p:stCondLst>
                                            <p:cond delay="1668"/>
                                          </p:stCondLst>
                                        </p:cTn>
                                        <p:tgtEl>
                                          <p:spTgt spid="6">
                                            <p:txEl>
                                              <p:pRg st="7" end="7"/>
                                            </p:txEl>
                                          </p:spTgt>
                                        </p:tgtEl>
                                      </p:cBhvr>
                                      <p:to x="100000" y="100000"/>
                                    </p:animScale>
                                    <p:animScale>
                                      <p:cBhvr>
                                        <p:cTn id="271" dur="26">
                                          <p:stCondLst>
                                            <p:cond delay="1808"/>
                                          </p:stCondLst>
                                        </p:cTn>
                                        <p:tgtEl>
                                          <p:spTgt spid="6">
                                            <p:txEl>
                                              <p:pRg st="7" end="7"/>
                                            </p:txEl>
                                          </p:spTgt>
                                        </p:tgtEl>
                                      </p:cBhvr>
                                      <p:to x="100000" y="95000"/>
                                    </p:animScale>
                                    <p:animScale>
                                      <p:cBhvr>
                                        <p:cTn id="272" dur="166" decel="50000">
                                          <p:stCondLst>
                                            <p:cond delay="1834"/>
                                          </p:stCondLst>
                                        </p:cTn>
                                        <p:tgtEl>
                                          <p:spTgt spid="6">
                                            <p:txEl>
                                              <p:pRg st="7" end="7"/>
                                            </p:txEl>
                                          </p:spTgt>
                                        </p:tgtEl>
                                      </p:cBhvr>
                                      <p:to x="100000" y="100000"/>
                                    </p:animScale>
                                  </p:childTnLst>
                                </p:cTn>
                              </p:par>
                            </p:childTnLst>
                          </p:cTn>
                        </p:par>
                      </p:childTnLst>
                    </p:cTn>
                  </p:par>
                  <p:par>
                    <p:cTn id="273" fill="hold">
                      <p:stCondLst>
                        <p:cond delay="indefinite"/>
                      </p:stCondLst>
                      <p:childTnLst>
                        <p:par>
                          <p:cTn id="274" fill="hold">
                            <p:stCondLst>
                              <p:cond delay="0"/>
                            </p:stCondLst>
                            <p:childTnLst>
                              <p:par>
                                <p:cTn id="275" presetID="26" presetClass="entr" presetSubtype="0" fill="hold" grpId="0" nodeType="clickEffect">
                                  <p:stCondLst>
                                    <p:cond delay="0"/>
                                  </p:stCondLst>
                                  <p:childTnLst>
                                    <p:set>
                                      <p:cBhvr>
                                        <p:cTn id="276" dur="1" fill="hold">
                                          <p:stCondLst>
                                            <p:cond delay="0"/>
                                          </p:stCondLst>
                                        </p:cTn>
                                        <p:tgtEl>
                                          <p:spTgt spid="6">
                                            <p:txEl>
                                              <p:pRg st="8" end="8"/>
                                            </p:txEl>
                                          </p:spTgt>
                                        </p:tgtEl>
                                        <p:attrNameLst>
                                          <p:attrName>style.visibility</p:attrName>
                                        </p:attrNameLst>
                                      </p:cBhvr>
                                      <p:to>
                                        <p:strVal val="visible"/>
                                      </p:to>
                                    </p:set>
                                    <p:animEffect transition="in" filter="wipe(down)">
                                      <p:cBhvr>
                                        <p:cTn id="277" dur="580">
                                          <p:stCondLst>
                                            <p:cond delay="0"/>
                                          </p:stCondLst>
                                        </p:cTn>
                                        <p:tgtEl>
                                          <p:spTgt spid="6">
                                            <p:txEl>
                                              <p:pRg st="8" end="8"/>
                                            </p:txEl>
                                          </p:spTgt>
                                        </p:tgtEl>
                                      </p:cBhvr>
                                    </p:animEffect>
                                    <p:anim calcmode="lin" valueType="num">
                                      <p:cBhvr>
                                        <p:cTn id="278" dur="1822" tmFilter="0,0; 0.14,0.36; 0.43,0.73; 0.71,0.91; 1.0,1.0">
                                          <p:stCondLst>
                                            <p:cond delay="0"/>
                                          </p:stCondLst>
                                        </p:cTn>
                                        <p:tgtEl>
                                          <p:spTgt spid="6">
                                            <p:txEl>
                                              <p:pRg st="8" end="8"/>
                                            </p:txEl>
                                          </p:spTgt>
                                        </p:tgtEl>
                                        <p:attrNameLst>
                                          <p:attrName>ppt_x</p:attrName>
                                        </p:attrNameLst>
                                      </p:cBhvr>
                                      <p:tavLst>
                                        <p:tav tm="0">
                                          <p:val>
                                            <p:strVal val="#ppt_x-0.25"/>
                                          </p:val>
                                        </p:tav>
                                        <p:tav tm="100000">
                                          <p:val>
                                            <p:strVal val="#ppt_x"/>
                                          </p:val>
                                        </p:tav>
                                      </p:tavLst>
                                    </p:anim>
                                    <p:anim calcmode="lin" valueType="num">
                                      <p:cBhvr>
                                        <p:cTn id="279" dur="664" tmFilter="0.0,0.0; 0.25,0.07; 0.50,0.2; 0.75,0.467; 1.0,1.0">
                                          <p:stCondLst>
                                            <p:cond delay="0"/>
                                          </p:stCondLst>
                                        </p:cTn>
                                        <p:tgtEl>
                                          <p:spTgt spid="6">
                                            <p:txEl>
                                              <p:pRg st="8" end="8"/>
                                            </p:txEl>
                                          </p:spTgt>
                                        </p:tgtEl>
                                        <p:attrNameLst>
                                          <p:attrName>ppt_y</p:attrName>
                                        </p:attrNameLst>
                                      </p:cBhvr>
                                      <p:tavLst>
                                        <p:tav tm="0" fmla="#ppt_y-sin(pi*$)/3">
                                          <p:val>
                                            <p:fltVal val="0.5"/>
                                          </p:val>
                                        </p:tav>
                                        <p:tav tm="100000">
                                          <p:val>
                                            <p:fltVal val="1"/>
                                          </p:val>
                                        </p:tav>
                                      </p:tavLst>
                                    </p:anim>
                                    <p:anim calcmode="lin" valueType="num">
                                      <p:cBhvr>
                                        <p:cTn id="280" dur="664" tmFilter="0, 0; 0.125,0.2665; 0.25,0.4; 0.375,0.465; 0.5,0.5;  0.625,0.535; 0.75,0.6; 0.875,0.7335; 1,1">
                                          <p:stCondLst>
                                            <p:cond delay="664"/>
                                          </p:stCondLst>
                                        </p:cTn>
                                        <p:tgtEl>
                                          <p:spTgt spid="6">
                                            <p:txEl>
                                              <p:pRg st="8" end="8"/>
                                            </p:txEl>
                                          </p:spTgt>
                                        </p:tgtEl>
                                        <p:attrNameLst>
                                          <p:attrName>ppt_y</p:attrName>
                                        </p:attrNameLst>
                                      </p:cBhvr>
                                      <p:tavLst>
                                        <p:tav tm="0" fmla="#ppt_y-sin(pi*$)/9">
                                          <p:val>
                                            <p:fltVal val="0"/>
                                          </p:val>
                                        </p:tav>
                                        <p:tav tm="100000">
                                          <p:val>
                                            <p:fltVal val="1"/>
                                          </p:val>
                                        </p:tav>
                                      </p:tavLst>
                                    </p:anim>
                                    <p:anim calcmode="lin" valueType="num">
                                      <p:cBhvr>
                                        <p:cTn id="281" dur="332" tmFilter="0, 0; 0.125,0.2665; 0.25,0.4; 0.375,0.465; 0.5,0.5;  0.625,0.535; 0.75,0.6; 0.875,0.7335; 1,1">
                                          <p:stCondLst>
                                            <p:cond delay="1324"/>
                                          </p:stCondLst>
                                        </p:cTn>
                                        <p:tgtEl>
                                          <p:spTgt spid="6">
                                            <p:txEl>
                                              <p:pRg st="8" end="8"/>
                                            </p:txEl>
                                          </p:spTgt>
                                        </p:tgtEl>
                                        <p:attrNameLst>
                                          <p:attrName>ppt_y</p:attrName>
                                        </p:attrNameLst>
                                      </p:cBhvr>
                                      <p:tavLst>
                                        <p:tav tm="0" fmla="#ppt_y-sin(pi*$)/27">
                                          <p:val>
                                            <p:fltVal val="0"/>
                                          </p:val>
                                        </p:tav>
                                        <p:tav tm="100000">
                                          <p:val>
                                            <p:fltVal val="1"/>
                                          </p:val>
                                        </p:tav>
                                      </p:tavLst>
                                    </p:anim>
                                    <p:anim calcmode="lin" valueType="num">
                                      <p:cBhvr>
                                        <p:cTn id="282" dur="164" tmFilter="0, 0; 0.125,0.2665; 0.25,0.4; 0.375,0.465; 0.5,0.5;  0.625,0.535; 0.75,0.6; 0.875,0.7335; 1,1">
                                          <p:stCondLst>
                                            <p:cond delay="1656"/>
                                          </p:stCondLst>
                                        </p:cTn>
                                        <p:tgtEl>
                                          <p:spTgt spid="6">
                                            <p:txEl>
                                              <p:pRg st="8" end="8"/>
                                            </p:txEl>
                                          </p:spTgt>
                                        </p:tgtEl>
                                        <p:attrNameLst>
                                          <p:attrName>ppt_y</p:attrName>
                                        </p:attrNameLst>
                                      </p:cBhvr>
                                      <p:tavLst>
                                        <p:tav tm="0" fmla="#ppt_y-sin(pi*$)/81">
                                          <p:val>
                                            <p:fltVal val="0"/>
                                          </p:val>
                                        </p:tav>
                                        <p:tav tm="100000">
                                          <p:val>
                                            <p:fltVal val="1"/>
                                          </p:val>
                                        </p:tav>
                                      </p:tavLst>
                                    </p:anim>
                                    <p:animScale>
                                      <p:cBhvr>
                                        <p:cTn id="283" dur="26">
                                          <p:stCondLst>
                                            <p:cond delay="650"/>
                                          </p:stCondLst>
                                        </p:cTn>
                                        <p:tgtEl>
                                          <p:spTgt spid="6">
                                            <p:txEl>
                                              <p:pRg st="8" end="8"/>
                                            </p:txEl>
                                          </p:spTgt>
                                        </p:tgtEl>
                                      </p:cBhvr>
                                      <p:to x="100000" y="60000"/>
                                    </p:animScale>
                                    <p:animScale>
                                      <p:cBhvr>
                                        <p:cTn id="284" dur="166" decel="50000">
                                          <p:stCondLst>
                                            <p:cond delay="676"/>
                                          </p:stCondLst>
                                        </p:cTn>
                                        <p:tgtEl>
                                          <p:spTgt spid="6">
                                            <p:txEl>
                                              <p:pRg st="8" end="8"/>
                                            </p:txEl>
                                          </p:spTgt>
                                        </p:tgtEl>
                                      </p:cBhvr>
                                      <p:to x="100000" y="100000"/>
                                    </p:animScale>
                                    <p:animScale>
                                      <p:cBhvr>
                                        <p:cTn id="285" dur="26">
                                          <p:stCondLst>
                                            <p:cond delay="1312"/>
                                          </p:stCondLst>
                                        </p:cTn>
                                        <p:tgtEl>
                                          <p:spTgt spid="6">
                                            <p:txEl>
                                              <p:pRg st="8" end="8"/>
                                            </p:txEl>
                                          </p:spTgt>
                                        </p:tgtEl>
                                      </p:cBhvr>
                                      <p:to x="100000" y="80000"/>
                                    </p:animScale>
                                    <p:animScale>
                                      <p:cBhvr>
                                        <p:cTn id="286" dur="166" decel="50000">
                                          <p:stCondLst>
                                            <p:cond delay="1338"/>
                                          </p:stCondLst>
                                        </p:cTn>
                                        <p:tgtEl>
                                          <p:spTgt spid="6">
                                            <p:txEl>
                                              <p:pRg st="8" end="8"/>
                                            </p:txEl>
                                          </p:spTgt>
                                        </p:tgtEl>
                                      </p:cBhvr>
                                      <p:to x="100000" y="100000"/>
                                    </p:animScale>
                                    <p:animScale>
                                      <p:cBhvr>
                                        <p:cTn id="287" dur="26">
                                          <p:stCondLst>
                                            <p:cond delay="1642"/>
                                          </p:stCondLst>
                                        </p:cTn>
                                        <p:tgtEl>
                                          <p:spTgt spid="6">
                                            <p:txEl>
                                              <p:pRg st="8" end="8"/>
                                            </p:txEl>
                                          </p:spTgt>
                                        </p:tgtEl>
                                      </p:cBhvr>
                                      <p:to x="100000" y="90000"/>
                                    </p:animScale>
                                    <p:animScale>
                                      <p:cBhvr>
                                        <p:cTn id="288" dur="166" decel="50000">
                                          <p:stCondLst>
                                            <p:cond delay="1668"/>
                                          </p:stCondLst>
                                        </p:cTn>
                                        <p:tgtEl>
                                          <p:spTgt spid="6">
                                            <p:txEl>
                                              <p:pRg st="8" end="8"/>
                                            </p:txEl>
                                          </p:spTgt>
                                        </p:tgtEl>
                                      </p:cBhvr>
                                      <p:to x="100000" y="100000"/>
                                    </p:animScale>
                                    <p:animScale>
                                      <p:cBhvr>
                                        <p:cTn id="289" dur="26">
                                          <p:stCondLst>
                                            <p:cond delay="1808"/>
                                          </p:stCondLst>
                                        </p:cTn>
                                        <p:tgtEl>
                                          <p:spTgt spid="6">
                                            <p:txEl>
                                              <p:pRg st="8" end="8"/>
                                            </p:txEl>
                                          </p:spTgt>
                                        </p:tgtEl>
                                      </p:cBhvr>
                                      <p:to x="100000" y="95000"/>
                                    </p:animScale>
                                    <p:animScale>
                                      <p:cBhvr>
                                        <p:cTn id="290" dur="166" decel="50000">
                                          <p:stCondLst>
                                            <p:cond delay="1834"/>
                                          </p:stCondLst>
                                        </p:cTn>
                                        <p:tgtEl>
                                          <p:spTgt spid="6">
                                            <p:txEl>
                                              <p:pRg st="8" end="8"/>
                                            </p:txEl>
                                          </p:spTgt>
                                        </p:tgtEl>
                                      </p:cBhvr>
                                      <p:to x="100000" y="100000"/>
                                    </p:animScale>
                                  </p:childTnLst>
                                </p:cTn>
                              </p:par>
                            </p:childTnLst>
                          </p:cTn>
                        </p:par>
                      </p:childTnLst>
                    </p:cTn>
                  </p:par>
                  <p:par>
                    <p:cTn id="291" fill="hold">
                      <p:stCondLst>
                        <p:cond delay="indefinite"/>
                      </p:stCondLst>
                      <p:childTnLst>
                        <p:par>
                          <p:cTn id="292" fill="hold">
                            <p:stCondLst>
                              <p:cond delay="0"/>
                            </p:stCondLst>
                            <p:childTnLst>
                              <p:par>
                                <p:cTn id="293" presetID="26" presetClass="entr" presetSubtype="0" fill="hold" grpId="0" nodeType="clickEffect">
                                  <p:stCondLst>
                                    <p:cond delay="0"/>
                                  </p:stCondLst>
                                  <p:childTnLst>
                                    <p:set>
                                      <p:cBhvr>
                                        <p:cTn id="294" dur="1" fill="hold">
                                          <p:stCondLst>
                                            <p:cond delay="0"/>
                                          </p:stCondLst>
                                        </p:cTn>
                                        <p:tgtEl>
                                          <p:spTgt spid="8">
                                            <p:txEl>
                                              <p:pRg st="0" end="0"/>
                                            </p:txEl>
                                          </p:spTgt>
                                        </p:tgtEl>
                                        <p:attrNameLst>
                                          <p:attrName>style.visibility</p:attrName>
                                        </p:attrNameLst>
                                      </p:cBhvr>
                                      <p:to>
                                        <p:strVal val="visible"/>
                                      </p:to>
                                    </p:set>
                                    <p:animEffect transition="in" filter="wipe(down)">
                                      <p:cBhvr>
                                        <p:cTn id="295" dur="580">
                                          <p:stCondLst>
                                            <p:cond delay="0"/>
                                          </p:stCondLst>
                                        </p:cTn>
                                        <p:tgtEl>
                                          <p:spTgt spid="8">
                                            <p:txEl>
                                              <p:pRg st="0" end="0"/>
                                            </p:txEl>
                                          </p:spTgt>
                                        </p:tgtEl>
                                      </p:cBhvr>
                                    </p:animEffect>
                                    <p:anim calcmode="lin" valueType="num">
                                      <p:cBhvr>
                                        <p:cTn id="296" dur="1822" tmFilter="0,0; 0.14,0.36; 0.43,0.73; 0.71,0.91; 1.0,1.0">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297" dur="664" tmFilter="0.0,0.0; 0.25,0.07; 0.50,0.2; 0.75,0.467; 1.0,1.0">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298" dur="664" tmFilter="0, 0; 0.125,0.2665; 0.25,0.4; 0.375,0.465; 0.5,0.5;  0.625,0.535; 0.75,0.6; 0.875,0.7335; 1,1">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299" dur="332" tmFilter="0, 0; 0.125,0.2665; 0.25,0.4; 0.375,0.465; 0.5,0.5;  0.625,0.535; 0.75,0.6; 0.875,0.7335; 1,1">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300" dur="164" tmFilter="0, 0; 0.125,0.2665; 0.25,0.4; 0.375,0.465; 0.5,0.5;  0.625,0.535; 0.75,0.6; 0.875,0.7335; 1,1">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301" dur="26">
                                          <p:stCondLst>
                                            <p:cond delay="650"/>
                                          </p:stCondLst>
                                        </p:cTn>
                                        <p:tgtEl>
                                          <p:spTgt spid="8">
                                            <p:txEl>
                                              <p:pRg st="0" end="0"/>
                                            </p:txEl>
                                          </p:spTgt>
                                        </p:tgtEl>
                                      </p:cBhvr>
                                      <p:to x="100000" y="60000"/>
                                    </p:animScale>
                                    <p:animScale>
                                      <p:cBhvr>
                                        <p:cTn id="302" dur="166" decel="50000">
                                          <p:stCondLst>
                                            <p:cond delay="676"/>
                                          </p:stCondLst>
                                        </p:cTn>
                                        <p:tgtEl>
                                          <p:spTgt spid="8">
                                            <p:txEl>
                                              <p:pRg st="0" end="0"/>
                                            </p:txEl>
                                          </p:spTgt>
                                        </p:tgtEl>
                                      </p:cBhvr>
                                      <p:to x="100000" y="100000"/>
                                    </p:animScale>
                                    <p:animScale>
                                      <p:cBhvr>
                                        <p:cTn id="303" dur="26">
                                          <p:stCondLst>
                                            <p:cond delay="1312"/>
                                          </p:stCondLst>
                                        </p:cTn>
                                        <p:tgtEl>
                                          <p:spTgt spid="8">
                                            <p:txEl>
                                              <p:pRg st="0" end="0"/>
                                            </p:txEl>
                                          </p:spTgt>
                                        </p:tgtEl>
                                      </p:cBhvr>
                                      <p:to x="100000" y="80000"/>
                                    </p:animScale>
                                    <p:animScale>
                                      <p:cBhvr>
                                        <p:cTn id="304" dur="166" decel="50000">
                                          <p:stCondLst>
                                            <p:cond delay="1338"/>
                                          </p:stCondLst>
                                        </p:cTn>
                                        <p:tgtEl>
                                          <p:spTgt spid="8">
                                            <p:txEl>
                                              <p:pRg st="0" end="0"/>
                                            </p:txEl>
                                          </p:spTgt>
                                        </p:tgtEl>
                                      </p:cBhvr>
                                      <p:to x="100000" y="100000"/>
                                    </p:animScale>
                                    <p:animScale>
                                      <p:cBhvr>
                                        <p:cTn id="305" dur="26">
                                          <p:stCondLst>
                                            <p:cond delay="1642"/>
                                          </p:stCondLst>
                                        </p:cTn>
                                        <p:tgtEl>
                                          <p:spTgt spid="8">
                                            <p:txEl>
                                              <p:pRg st="0" end="0"/>
                                            </p:txEl>
                                          </p:spTgt>
                                        </p:tgtEl>
                                      </p:cBhvr>
                                      <p:to x="100000" y="90000"/>
                                    </p:animScale>
                                    <p:animScale>
                                      <p:cBhvr>
                                        <p:cTn id="306" dur="166" decel="50000">
                                          <p:stCondLst>
                                            <p:cond delay="1668"/>
                                          </p:stCondLst>
                                        </p:cTn>
                                        <p:tgtEl>
                                          <p:spTgt spid="8">
                                            <p:txEl>
                                              <p:pRg st="0" end="0"/>
                                            </p:txEl>
                                          </p:spTgt>
                                        </p:tgtEl>
                                      </p:cBhvr>
                                      <p:to x="100000" y="100000"/>
                                    </p:animScale>
                                    <p:animScale>
                                      <p:cBhvr>
                                        <p:cTn id="307" dur="26">
                                          <p:stCondLst>
                                            <p:cond delay="1808"/>
                                          </p:stCondLst>
                                        </p:cTn>
                                        <p:tgtEl>
                                          <p:spTgt spid="8">
                                            <p:txEl>
                                              <p:pRg st="0" end="0"/>
                                            </p:txEl>
                                          </p:spTgt>
                                        </p:tgtEl>
                                      </p:cBhvr>
                                      <p:to x="100000" y="95000"/>
                                    </p:animScale>
                                    <p:animScale>
                                      <p:cBhvr>
                                        <p:cTn id="308" dur="166" decel="50000">
                                          <p:stCondLst>
                                            <p:cond delay="1834"/>
                                          </p:stCondLst>
                                        </p:cTn>
                                        <p:tgtEl>
                                          <p:spTgt spid="8">
                                            <p:txEl>
                                              <p:pRg st="0" end="0"/>
                                            </p:txEl>
                                          </p:spTgt>
                                        </p:tgtEl>
                                      </p:cBhvr>
                                      <p:to x="100000" y="100000"/>
                                    </p:animScale>
                                  </p:childTnLst>
                                </p:cTn>
                              </p:par>
                            </p:childTnLst>
                          </p:cTn>
                        </p:par>
                      </p:childTnLst>
                    </p:cTn>
                  </p:par>
                  <p:par>
                    <p:cTn id="309" fill="hold">
                      <p:stCondLst>
                        <p:cond delay="indefinite"/>
                      </p:stCondLst>
                      <p:childTnLst>
                        <p:par>
                          <p:cTn id="310" fill="hold">
                            <p:stCondLst>
                              <p:cond delay="0"/>
                            </p:stCondLst>
                            <p:childTnLst>
                              <p:par>
                                <p:cTn id="311" presetID="26" presetClass="entr" presetSubtype="0" fill="hold" grpId="0" nodeType="clickEffect">
                                  <p:stCondLst>
                                    <p:cond delay="0"/>
                                  </p:stCondLst>
                                  <p:childTnLst>
                                    <p:set>
                                      <p:cBhvr>
                                        <p:cTn id="312" dur="1" fill="hold">
                                          <p:stCondLst>
                                            <p:cond delay="0"/>
                                          </p:stCondLst>
                                        </p:cTn>
                                        <p:tgtEl>
                                          <p:spTgt spid="8">
                                            <p:txEl>
                                              <p:pRg st="1" end="1"/>
                                            </p:txEl>
                                          </p:spTgt>
                                        </p:tgtEl>
                                        <p:attrNameLst>
                                          <p:attrName>style.visibility</p:attrName>
                                        </p:attrNameLst>
                                      </p:cBhvr>
                                      <p:to>
                                        <p:strVal val="visible"/>
                                      </p:to>
                                    </p:set>
                                    <p:animEffect transition="in" filter="wipe(down)">
                                      <p:cBhvr>
                                        <p:cTn id="313" dur="580">
                                          <p:stCondLst>
                                            <p:cond delay="0"/>
                                          </p:stCondLst>
                                        </p:cTn>
                                        <p:tgtEl>
                                          <p:spTgt spid="8">
                                            <p:txEl>
                                              <p:pRg st="1" end="1"/>
                                            </p:txEl>
                                          </p:spTgt>
                                        </p:tgtEl>
                                      </p:cBhvr>
                                    </p:animEffect>
                                    <p:anim calcmode="lin" valueType="num">
                                      <p:cBhvr>
                                        <p:cTn id="314" dur="1822" tmFilter="0,0; 0.14,0.36; 0.43,0.73; 0.71,0.91; 1.0,1.0">
                                          <p:stCondLst>
                                            <p:cond delay="0"/>
                                          </p:stCondLst>
                                        </p:cTn>
                                        <p:tgtEl>
                                          <p:spTgt spid="8">
                                            <p:txEl>
                                              <p:pRg st="1" end="1"/>
                                            </p:txEl>
                                          </p:spTgt>
                                        </p:tgtEl>
                                        <p:attrNameLst>
                                          <p:attrName>ppt_x</p:attrName>
                                        </p:attrNameLst>
                                      </p:cBhvr>
                                      <p:tavLst>
                                        <p:tav tm="0">
                                          <p:val>
                                            <p:strVal val="#ppt_x-0.25"/>
                                          </p:val>
                                        </p:tav>
                                        <p:tav tm="100000">
                                          <p:val>
                                            <p:strVal val="#ppt_x"/>
                                          </p:val>
                                        </p:tav>
                                      </p:tavLst>
                                    </p:anim>
                                    <p:anim calcmode="lin" valueType="num">
                                      <p:cBhvr>
                                        <p:cTn id="315" dur="664" tmFilter="0.0,0.0; 0.25,0.07; 0.50,0.2; 0.75,0.467; 1.0,1.0">
                                          <p:stCondLst>
                                            <p:cond delay="0"/>
                                          </p:stCondLst>
                                        </p:cTn>
                                        <p:tgtEl>
                                          <p:spTgt spid="8">
                                            <p:txEl>
                                              <p:pRg st="1" end="1"/>
                                            </p:txEl>
                                          </p:spTgt>
                                        </p:tgtEl>
                                        <p:attrNameLst>
                                          <p:attrName>ppt_y</p:attrName>
                                        </p:attrNameLst>
                                      </p:cBhvr>
                                      <p:tavLst>
                                        <p:tav tm="0" fmla="#ppt_y-sin(pi*$)/3">
                                          <p:val>
                                            <p:fltVal val="0.5"/>
                                          </p:val>
                                        </p:tav>
                                        <p:tav tm="100000">
                                          <p:val>
                                            <p:fltVal val="1"/>
                                          </p:val>
                                        </p:tav>
                                      </p:tavLst>
                                    </p:anim>
                                    <p:anim calcmode="lin" valueType="num">
                                      <p:cBhvr>
                                        <p:cTn id="316" dur="664" tmFilter="0, 0; 0.125,0.2665; 0.25,0.4; 0.375,0.465; 0.5,0.5;  0.625,0.535; 0.75,0.6; 0.875,0.7335; 1,1">
                                          <p:stCondLst>
                                            <p:cond delay="664"/>
                                          </p:stCondLst>
                                        </p:cTn>
                                        <p:tgtEl>
                                          <p:spTgt spid="8">
                                            <p:txEl>
                                              <p:pRg st="1" end="1"/>
                                            </p:txEl>
                                          </p:spTgt>
                                        </p:tgtEl>
                                        <p:attrNameLst>
                                          <p:attrName>ppt_y</p:attrName>
                                        </p:attrNameLst>
                                      </p:cBhvr>
                                      <p:tavLst>
                                        <p:tav tm="0" fmla="#ppt_y-sin(pi*$)/9">
                                          <p:val>
                                            <p:fltVal val="0"/>
                                          </p:val>
                                        </p:tav>
                                        <p:tav tm="100000">
                                          <p:val>
                                            <p:fltVal val="1"/>
                                          </p:val>
                                        </p:tav>
                                      </p:tavLst>
                                    </p:anim>
                                    <p:anim calcmode="lin" valueType="num">
                                      <p:cBhvr>
                                        <p:cTn id="317" dur="332" tmFilter="0, 0; 0.125,0.2665; 0.25,0.4; 0.375,0.465; 0.5,0.5;  0.625,0.535; 0.75,0.6; 0.875,0.7335; 1,1">
                                          <p:stCondLst>
                                            <p:cond delay="1324"/>
                                          </p:stCondLst>
                                        </p:cTn>
                                        <p:tgtEl>
                                          <p:spTgt spid="8">
                                            <p:txEl>
                                              <p:pRg st="1" end="1"/>
                                            </p:txEl>
                                          </p:spTgt>
                                        </p:tgtEl>
                                        <p:attrNameLst>
                                          <p:attrName>ppt_y</p:attrName>
                                        </p:attrNameLst>
                                      </p:cBhvr>
                                      <p:tavLst>
                                        <p:tav tm="0" fmla="#ppt_y-sin(pi*$)/27">
                                          <p:val>
                                            <p:fltVal val="0"/>
                                          </p:val>
                                        </p:tav>
                                        <p:tav tm="100000">
                                          <p:val>
                                            <p:fltVal val="1"/>
                                          </p:val>
                                        </p:tav>
                                      </p:tavLst>
                                    </p:anim>
                                    <p:anim calcmode="lin" valueType="num">
                                      <p:cBhvr>
                                        <p:cTn id="318" dur="164" tmFilter="0, 0; 0.125,0.2665; 0.25,0.4; 0.375,0.465; 0.5,0.5;  0.625,0.535; 0.75,0.6; 0.875,0.7335; 1,1">
                                          <p:stCondLst>
                                            <p:cond delay="1656"/>
                                          </p:stCondLst>
                                        </p:cTn>
                                        <p:tgtEl>
                                          <p:spTgt spid="8">
                                            <p:txEl>
                                              <p:pRg st="1" end="1"/>
                                            </p:txEl>
                                          </p:spTgt>
                                        </p:tgtEl>
                                        <p:attrNameLst>
                                          <p:attrName>ppt_y</p:attrName>
                                        </p:attrNameLst>
                                      </p:cBhvr>
                                      <p:tavLst>
                                        <p:tav tm="0" fmla="#ppt_y-sin(pi*$)/81">
                                          <p:val>
                                            <p:fltVal val="0"/>
                                          </p:val>
                                        </p:tav>
                                        <p:tav tm="100000">
                                          <p:val>
                                            <p:fltVal val="1"/>
                                          </p:val>
                                        </p:tav>
                                      </p:tavLst>
                                    </p:anim>
                                    <p:animScale>
                                      <p:cBhvr>
                                        <p:cTn id="319" dur="26">
                                          <p:stCondLst>
                                            <p:cond delay="650"/>
                                          </p:stCondLst>
                                        </p:cTn>
                                        <p:tgtEl>
                                          <p:spTgt spid="8">
                                            <p:txEl>
                                              <p:pRg st="1" end="1"/>
                                            </p:txEl>
                                          </p:spTgt>
                                        </p:tgtEl>
                                      </p:cBhvr>
                                      <p:to x="100000" y="60000"/>
                                    </p:animScale>
                                    <p:animScale>
                                      <p:cBhvr>
                                        <p:cTn id="320" dur="166" decel="50000">
                                          <p:stCondLst>
                                            <p:cond delay="676"/>
                                          </p:stCondLst>
                                        </p:cTn>
                                        <p:tgtEl>
                                          <p:spTgt spid="8">
                                            <p:txEl>
                                              <p:pRg st="1" end="1"/>
                                            </p:txEl>
                                          </p:spTgt>
                                        </p:tgtEl>
                                      </p:cBhvr>
                                      <p:to x="100000" y="100000"/>
                                    </p:animScale>
                                    <p:animScale>
                                      <p:cBhvr>
                                        <p:cTn id="321" dur="26">
                                          <p:stCondLst>
                                            <p:cond delay="1312"/>
                                          </p:stCondLst>
                                        </p:cTn>
                                        <p:tgtEl>
                                          <p:spTgt spid="8">
                                            <p:txEl>
                                              <p:pRg st="1" end="1"/>
                                            </p:txEl>
                                          </p:spTgt>
                                        </p:tgtEl>
                                      </p:cBhvr>
                                      <p:to x="100000" y="80000"/>
                                    </p:animScale>
                                    <p:animScale>
                                      <p:cBhvr>
                                        <p:cTn id="322" dur="166" decel="50000">
                                          <p:stCondLst>
                                            <p:cond delay="1338"/>
                                          </p:stCondLst>
                                        </p:cTn>
                                        <p:tgtEl>
                                          <p:spTgt spid="8">
                                            <p:txEl>
                                              <p:pRg st="1" end="1"/>
                                            </p:txEl>
                                          </p:spTgt>
                                        </p:tgtEl>
                                      </p:cBhvr>
                                      <p:to x="100000" y="100000"/>
                                    </p:animScale>
                                    <p:animScale>
                                      <p:cBhvr>
                                        <p:cTn id="323" dur="26">
                                          <p:stCondLst>
                                            <p:cond delay="1642"/>
                                          </p:stCondLst>
                                        </p:cTn>
                                        <p:tgtEl>
                                          <p:spTgt spid="8">
                                            <p:txEl>
                                              <p:pRg st="1" end="1"/>
                                            </p:txEl>
                                          </p:spTgt>
                                        </p:tgtEl>
                                      </p:cBhvr>
                                      <p:to x="100000" y="90000"/>
                                    </p:animScale>
                                    <p:animScale>
                                      <p:cBhvr>
                                        <p:cTn id="324" dur="166" decel="50000">
                                          <p:stCondLst>
                                            <p:cond delay="1668"/>
                                          </p:stCondLst>
                                        </p:cTn>
                                        <p:tgtEl>
                                          <p:spTgt spid="8">
                                            <p:txEl>
                                              <p:pRg st="1" end="1"/>
                                            </p:txEl>
                                          </p:spTgt>
                                        </p:tgtEl>
                                      </p:cBhvr>
                                      <p:to x="100000" y="100000"/>
                                    </p:animScale>
                                    <p:animScale>
                                      <p:cBhvr>
                                        <p:cTn id="325" dur="26">
                                          <p:stCondLst>
                                            <p:cond delay="1808"/>
                                          </p:stCondLst>
                                        </p:cTn>
                                        <p:tgtEl>
                                          <p:spTgt spid="8">
                                            <p:txEl>
                                              <p:pRg st="1" end="1"/>
                                            </p:txEl>
                                          </p:spTgt>
                                        </p:tgtEl>
                                      </p:cBhvr>
                                      <p:to x="100000" y="95000"/>
                                    </p:animScale>
                                    <p:animScale>
                                      <p:cBhvr>
                                        <p:cTn id="326" dur="166" decel="50000">
                                          <p:stCondLst>
                                            <p:cond delay="1834"/>
                                          </p:stCondLst>
                                        </p:cTn>
                                        <p:tgtEl>
                                          <p:spTgt spid="8">
                                            <p:txEl>
                                              <p:pRg st="1" end="1"/>
                                            </p:txEl>
                                          </p:spTgt>
                                        </p:tgtEl>
                                      </p:cBhvr>
                                      <p:to x="100000" y="100000"/>
                                    </p:animScale>
                                  </p:childTnLst>
                                </p:cTn>
                              </p:par>
                            </p:childTnLst>
                          </p:cTn>
                        </p:par>
                      </p:childTnLst>
                    </p:cTn>
                  </p:par>
                  <p:par>
                    <p:cTn id="327" fill="hold">
                      <p:stCondLst>
                        <p:cond delay="indefinite"/>
                      </p:stCondLst>
                      <p:childTnLst>
                        <p:par>
                          <p:cTn id="328" fill="hold">
                            <p:stCondLst>
                              <p:cond delay="0"/>
                            </p:stCondLst>
                            <p:childTnLst>
                              <p:par>
                                <p:cTn id="329" presetID="26" presetClass="entr" presetSubtype="0" fill="hold" grpId="0" nodeType="clickEffect">
                                  <p:stCondLst>
                                    <p:cond delay="0"/>
                                  </p:stCondLst>
                                  <p:childTnLst>
                                    <p:set>
                                      <p:cBhvr>
                                        <p:cTn id="330" dur="1" fill="hold">
                                          <p:stCondLst>
                                            <p:cond delay="0"/>
                                          </p:stCondLst>
                                        </p:cTn>
                                        <p:tgtEl>
                                          <p:spTgt spid="8">
                                            <p:txEl>
                                              <p:pRg st="2" end="2"/>
                                            </p:txEl>
                                          </p:spTgt>
                                        </p:tgtEl>
                                        <p:attrNameLst>
                                          <p:attrName>style.visibility</p:attrName>
                                        </p:attrNameLst>
                                      </p:cBhvr>
                                      <p:to>
                                        <p:strVal val="visible"/>
                                      </p:to>
                                    </p:set>
                                    <p:animEffect transition="in" filter="wipe(down)">
                                      <p:cBhvr>
                                        <p:cTn id="331" dur="580">
                                          <p:stCondLst>
                                            <p:cond delay="0"/>
                                          </p:stCondLst>
                                        </p:cTn>
                                        <p:tgtEl>
                                          <p:spTgt spid="8">
                                            <p:txEl>
                                              <p:pRg st="2" end="2"/>
                                            </p:txEl>
                                          </p:spTgt>
                                        </p:tgtEl>
                                      </p:cBhvr>
                                    </p:animEffect>
                                    <p:anim calcmode="lin" valueType="num">
                                      <p:cBhvr>
                                        <p:cTn id="332" dur="1822" tmFilter="0,0; 0.14,0.36; 0.43,0.73; 0.71,0.91; 1.0,1.0">
                                          <p:stCondLst>
                                            <p:cond delay="0"/>
                                          </p:stCondLst>
                                        </p:cTn>
                                        <p:tgtEl>
                                          <p:spTgt spid="8">
                                            <p:txEl>
                                              <p:pRg st="2" end="2"/>
                                            </p:txEl>
                                          </p:spTgt>
                                        </p:tgtEl>
                                        <p:attrNameLst>
                                          <p:attrName>ppt_x</p:attrName>
                                        </p:attrNameLst>
                                      </p:cBhvr>
                                      <p:tavLst>
                                        <p:tav tm="0">
                                          <p:val>
                                            <p:strVal val="#ppt_x-0.25"/>
                                          </p:val>
                                        </p:tav>
                                        <p:tav tm="100000">
                                          <p:val>
                                            <p:strVal val="#ppt_x"/>
                                          </p:val>
                                        </p:tav>
                                      </p:tavLst>
                                    </p:anim>
                                    <p:anim calcmode="lin" valueType="num">
                                      <p:cBhvr>
                                        <p:cTn id="333" dur="664" tmFilter="0.0,0.0; 0.25,0.07; 0.50,0.2; 0.75,0.467; 1.0,1.0">
                                          <p:stCondLst>
                                            <p:cond delay="0"/>
                                          </p:stCondLst>
                                        </p:cTn>
                                        <p:tgtEl>
                                          <p:spTgt spid="8">
                                            <p:txEl>
                                              <p:pRg st="2" end="2"/>
                                            </p:txEl>
                                          </p:spTgt>
                                        </p:tgtEl>
                                        <p:attrNameLst>
                                          <p:attrName>ppt_y</p:attrName>
                                        </p:attrNameLst>
                                      </p:cBhvr>
                                      <p:tavLst>
                                        <p:tav tm="0" fmla="#ppt_y-sin(pi*$)/3">
                                          <p:val>
                                            <p:fltVal val="0.5"/>
                                          </p:val>
                                        </p:tav>
                                        <p:tav tm="100000">
                                          <p:val>
                                            <p:fltVal val="1"/>
                                          </p:val>
                                        </p:tav>
                                      </p:tavLst>
                                    </p:anim>
                                    <p:anim calcmode="lin" valueType="num">
                                      <p:cBhvr>
                                        <p:cTn id="334" dur="664" tmFilter="0, 0; 0.125,0.2665; 0.25,0.4; 0.375,0.465; 0.5,0.5;  0.625,0.535; 0.75,0.6; 0.875,0.7335; 1,1">
                                          <p:stCondLst>
                                            <p:cond delay="664"/>
                                          </p:stCondLst>
                                        </p:cTn>
                                        <p:tgtEl>
                                          <p:spTgt spid="8">
                                            <p:txEl>
                                              <p:pRg st="2" end="2"/>
                                            </p:txEl>
                                          </p:spTgt>
                                        </p:tgtEl>
                                        <p:attrNameLst>
                                          <p:attrName>ppt_y</p:attrName>
                                        </p:attrNameLst>
                                      </p:cBhvr>
                                      <p:tavLst>
                                        <p:tav tm="0" fmla="#ppt_y-sin(pi*$)/9">
                                          <p:val>
                                            <p:fltVal val="0"/>
                                          </p:val>
                                        </p:tav>
                                        <p:tav tm="100000">
                                          <p:val>
                                            <p:fltVal val="1"/>
                                          </p:val>
                                        </p:tav>
                                      </p:tavLst>
                                    </p:anim>
                                    <p:anim calcmode="lin" valueType="num">
                                      <p:cBhvr>
                                        <p:cTn id="335" dur="332" tmFilter="0, 0; 0.125,0.2665; 0.25,0.4; 0.375,0.465; 0.5,0.5;  0.625,0.535; 0.75,0.6; 0.875,0.7335; 1,1">
                                          <p:stCondLst>
                                            <p:cond delay="1324"/>
                                          </p:stCondLst>
                                        </p:cTn>
                                        <p:tgtEl>
                                          <p:spTgt spid="8">
                                            <p:txEl>
                                              <p:pRg st="2" end="2"/>
                                            </p:txEl>
                                          </p:spTgt>
                                        </p:tgtEl>
                                        <p:attrNameLst>
                                          <p:attrName>ppt_y</p:attrName>
                                        </p:attrNameLst>
                                      </p:cBhvr>
                                      <p:tavLst>
                                        <p:tav tm="0" fmla="#ppt_y-sin(pi*$)/27">
                                          <p:val>
                                            <p:fltVal val="0"/>
                                          </p:val>
                                        </p:tav>
                                        <p:tav tm="100000">
                                          <p:val>
                                            <p:fltVal val="1"/>
                                          </p:val>
                                        </p:tav>
                                      </p:tavLst>
                                    </p:anim>
                                    <p:anim calcmode="lin" valueType="num">
                                      <p:cBhvr>
                                        <p:cTn id="336" dur="164" tmFilter="0, 0; 0.125,0.2665; 0.25,0.4; 0.375,0.465; 0.5,0.5;  0.625,0.535; 0.75,0.6; 0.875,0.7335; 1,1">
                                          <p:stCondLst>
                                            <p:cond delay="1656"/>
                                          </p:stCondLst>
                                        </p:cTn>
                                        <p:tgtEl>
                                          <p:spTgt spid="8">
                                            <p:txEl>
                                              <p:pRg st="2" end="2"/>
                                            </p:txEl>
                                          </p:spTgt>
                                        </p:tgtEl>
                                        <p:attrNameLst>
                                          <p:attrName>ppt_y</p:attrName>
                                        </p:attrNameLst>
                                      </p:cBhvr>
                                      <p:tavLst>
                                        <p:tav tm="0" fmla="#ppt_y-sin(pi*$)/81">
                                          <p:val>
                                            <p:fltVal val="0"/>
                                          </p:val>
                                        </p:tav>
                                        <p:tav tm="100000">
                                          <p:val>
                                            <p:fltVal val="1"/>
                                          </p:val>
                                        </p:tav>
                                      </p:tavLst>
                                    </p:anim>
                                    <p:animScale>
                                      <p:cBhvr>
                                        <p:cTn id="337" dur="26">
                                          <p:stCondLst>
                                            <p:cond delay="650"/>
                                          </p:stCondLst>
                                        </p:cTn>
                                        <p:tgtEl>
                                          <p:spTgt spid="8">
                                            <p:txEl>
                                              <p:pRg st="2" end="2"/>
                                            </p:txEl>
                                          </p:spTgt>
                                        </p:tgtEl>
                                      </p:cBhvr>
                                      <p:to x="100000" y="60000"/>
                                    </p:animScale>
                                    <p:animScale>
                                      <p:cBhvr>
                                        <p:cTn id="338" dur="166" decel="50000">
                                          <p:stCondLst>
                                            <p:cond delay="676"/>
                                          </p:stCondLst>
                                        </p:cTn>
                                        <p:tgtEl>
                                          <p:spTgt spid="8">
                                            <p:txEl>
                                              <p:pRg st="2" end="2"/>
                                            </p:txEl>
                                          </p:spTgt>
                                        </p:tgtEl>
                                      </p:cBhvr>
                                      <p:to x="100000" y="100000"/>
                                    </p:animScale>
                                    <p:animScale>
                                      <p:cBhvr>
                                        <p:cTn id="339" dur="26">
                                          <p:stCondLst>
                                            <p:cond delay="1312"/>
                                          </p:stCondLst>
                                        </p:cTn>
                                        <p:tgtEl>
                                          <p:spTgt spid="8">
                                            <p:txEl>
                                              <p:pRg st="2" end="2"/>
                                            </p:txEl>
                                          </p:spTgt>
                                        </p:tgtEl>
                                      </p:cBhvr>
                                      <p:to x="100000" y="80000"/>
                                    </p:animScale>
                                    <p:animScale>
                                      <p:cBhvr>
                                        <p:cTn id="340" dur="166" decel="50000">
                                          <p:stCondLst>
                                            <p:cond delay="1338"/>
                                          </p:stCondLst>
                                        </p:cTn>
                                        <p:tgtEl>
                                          <p:spTgt spid="8">
                                            <p:txEl>
                                              <p:pRg st="2" end="2"/>
                                            </p:txEl>
                                          </p:spTgt>
                                        </p:tgtEl>
                                      </p:cBhvr>
                                      <p:to x="100000" y="100000"/>
                                    </p:animScale>
                                    <p:animScale>
                                      <p:cBhvr>
                                        <p:cTn id="341" dur="26">
                                          <p:stCondLst>
                                            <p:cond delay="1642"/>
                                          </p:stCondLst>
                                        </p:cTn>
                                        <p:tgtEl>
                                          <p:spTgt spid="8">
                                            <p:txEl>
                                              <p:pRg st="2" end="2"/>
                                            </p:txEl>
                                          </p:spTgt>
                                        </p:tgtEl>
                                      </p:cBhvr>
                                      <p:to x="100000" y="90000"/>
                                    </p:animScale>
                                    <p:animScale>
                                      <p:cBhvr>
                                        <p:cTn id="342" dur="166" decel="50000">
                                          <p:stCondLst>
                                            <p:cond delay="1668"/>
                                          </p:stCondLst>
                                        </p:cTn>
                                        <p:tgtEl>
                                          <p:spTgt spid="8">
                                            <p:txEl>
                                              <p:pRg st="2" end="2"/>
                                            </p:txEl>
                                          </p:spTgt>
                                        </p:tgtEl>
                                      </p:cBhvr>
                                      <p:to x="100000" y="100000"/>
                                    </p:animScale>
                                    <p:animScale>
                                      <p:cBhvr>
                                        <p:cTn id="343" dur="26">
                                          <p:stCondLst>
                                            <p:cond delay="1808"/>
                                          </p:stCondLst>
                                        </p:cTn>
                                        <p:tgtEl>
                                          <p:spTgt spid="8">
                                            <p:txEl>
                                              <p:pRg st="2" end="2"/>
                                            </p:txEl>
                                          </p:spTgt>
                                        </p:tgtEl>
                                      </p:cBhvr>
                                      <p:to x="100000" y="95000"/>
                                    </p:animScale>
                                    <p:animScale>
                                      <p:cBhvr>
                                        <p:cTn id="344" dur="166" decel="50000">
                                          <p:stCondLst>
                                            <p:cond delay="1834"/>
                                          </p:stCondLst>
                                        </p:cTn>
                                        <p:tgtEl>
                                          <p:spTgt spid="8">
                                            <p:txEl>
                                              <p:pRg st="2" end="2"/>
                                            </p:txEl>
                                          </p:spTgt>
                                        </p:tgtEl>
                                      </p:cBhvr>
                                      <p:to x="100000" y="100000"/>
                                    </p:animScale>
                                  </p:childTnLst>
                                </p:cTn>
                              </p:par>
                            </p:childTnLst>
                          </p:cTn>
                        </p:par>
                      </p:childTnLst>
                    </p:cTn>
                  </p:par>
                  <p:par>
                    <p:cTn id="345" fill="hold">
                      <p:stCondLst>
                        <p:cond delay="indefinite"/>
                      </p:stCondLst>
                      <p:childTnLst>
                        <p:par>
                          <p:cTn id="346" fill="hold">
                            <p:stCondLst>
                              <p:cond delay="0"/>
                            </p:stCondLst>
                            <p:childTnLst>
                              <p:par>
                                <p:cTn id="347" presetID="26" presetClass="entr" presetSubtype="0" fill="hold" grpId="0" nodeType="clickEffect">
                                  <p:stCondLst>
                                    <p:cond delay="0"/>
                                  </p:stCondLst>
                                  <p:childTnLst>
                                    <p:set>
                                      <p:cBhvr>
                                        <p:cTn id="348" dur="1" fill="hold">
                                          <p:stCondLst>
                                            <p:cond delay="0"/>
                                          </p:stCondLst>
                                        </p:cTn>
                                        <p:tgtEl>
                                          <p:spTgt spid="8">
                                            <p:txEl>
                                              <p:pRg st="3" end="3"/>
                                            </p:txEl>
                                          </p:spTgt>
                                        </p:tgtEl>
                                        <p:attrNameLst>
                                          <p:attrName>style.visibility</p:attrName>
                                        </p:attrNameLst>
                                      </p:cBhvr>
                                      <p:to>
                                        <p:strVal val="visible"/>
                                      </p:to>
                                    </p:set>
                                    <p:animEffect transition="in" filter="wipe(down)">
                                      <p:cBhvr>
                                        <p:cTn id="349" dur="580">
                                          <p:stCondLst>
                                            <p:cond delay="0"/>
                                          </p:stCondLst>
                                        </p:cTn>
                                        <p:tgtEl>
                                          <p:spTgt spid="8">
                                            <p:txEl>
                                              <p:pRg st="3" end="3"/>
                                            </p:txEl>
                                          </p:spTgt>
                                        </p:tgtEl>
                                      </p:cBhvr>
                                    </p:animEffect>
                                    <p:anim calcmode="lin" valueType="num">
                                      <p:cBhvr>
                                        <p:cTn id="350" dur="1822" tmFilter="0,0; 0.14,0.36; 0.43,0.73; 0.71,0.91; 1.0,1.0">
                                          <p:stCondLst>
                                            <p:cond delay="0"/>
                                          </p:stCondLst>
                                        </p:cTn>
                                        <p:tgtEl>
                                          <p:spTgt spid="8">
                                            <p:txEl>
                                              <p:pRg st="3" end="3"/>
                                            </p:txEl>
                                          </p:spTgt>
                                        </p:tgtEl>
                                        <p:attrNameLst>
                                          <p:attrName>ppt_x</p:attrName>
                                        </p:attrNameLst>
                                      </p:cBhvr>
                                      <p:tavLst>
                                        <p:tav tm="0">
                                          <p:val>
                                            <p:strVal val="#ppt_x-0.25"/>
                                          </p:val>
                                        </p:tav>
                                        <p:tav tm="100000">
                                          <p:val>
                                            <p:strVal val="#ppt_x"/>
                                          </p:val>
                                        </p:tav>
                                      </p:tavLst>
                                    </p:anim>
                                    <p:anim calcmode="lin" valueType="num">
                                      <p:cBhvr>
                                        <p:cTn id="351" dur="664" tmFilter="0.0,0.0; 0.25,0.07; 0.50,0.2; 0.75,0.467; 1.0,1.0">
                                          <p:stCondLst>
                                            <p:cond delay="0"/>
                                          </p:stCondLst>
                                        </p:cTn>
                                        <p:tgtEl>
                                          <p:spTgt spid="8">
                                            <p:txEl>
                                              <p:pRg st="3" end="3"/>
                                            </p:txEl>
                                          </p:spTgt>
                                        </p:tgtEl>
                                        <p:attrNameLst>
                                          <p:attrName>ppt_y</p:attrName>
                                        </p:attrNameLst>
                                      </p:cBhvr>
                                      <p:tavLst>
                                        <p:tav tm="0" fmla="#ppt_y-sin(pi*$)/3">
                                          <p:val>
                                            <p:fltVal val="0.5"/>
                                          </p:val>
                                        </p:tav>
                                        <p:tav tm="100000">
                                          <p:val>
                                            <p:fltVal val="1"/>
                                          </p:val>
                                        </p:tav>
                                      </p:tavLst>
                                    </p:anim>
                                    <p:anim calcmode="lin" valueType="num">
                                      <p:cBhvr>
                                        <p:cTn id="352" dur="664" tmFilter="0, 0; 0.125,0.2665; 0.25,0.4; 0.375,0.465; 0.5,0.5;  0.625,0.535; 0.75,0.6; 0.875,0.7335; 1,1">
                                          <p:stCondLst>
                                            <p:cond delay="664"/>
                                          </p:stCondLst>
                                        </p:cTn>
                                        <p:tgtEl>
                                          <p:spTgt spid="8">
                                            <p:txEl>
                                              <p:pRg st="3" end="3"/>
                                            </p:txEl>
                                          </p:spTgt>
                                        </p:tgtEl>
                                        <p:attrNameLst>
                                          <p:attrName>ppt_y</p:attrName>
                                        </p:attrNameLst>
                                      </p:cBhvr>
                                      <p:tavLst>
                                        <p:tav tm="0" fmla="#ppt_y-sin(pi*$)/9">
                                          <p:val>
                                            <p:fltVal val="0"/>
                                          </p:val>
                                        </p:tav>
                                        <p:tav tm="100000">
                                          <p:val>
                                            <p:fltVal val="1"/>
                                          </p:val>
                                        </p:tav>
                                      </p:tavLst>
                                    </p:anim>
                                    <p:anim calcmode="lin" valueType="num">
                                      <p:cBhvr>
                                        <p:cTn id="353" dur="332" tmFilter="0, 0; 0.125,0.2665; 0.25,0.4; 0.375,0.465; 0.5,0.5;  0.625,0.535; 0.75,0.6; 0.875,0.7335; 1,1">
                                          <p:stCondLst>
                                            <p:cond delay="1324"/>
                                          </p:stCondLst>
                                        </p:cTn>
                                        <p:tgtEl>
                                          <p:spTgt spid="8">
                                            <p:txEl>
                                              <p:pRg st="3" end="3"/>
                                            </p:txEl>
                                          </p:spTgt>
                                        </p:tgtEl>
                                        <p:attrNameLst>
                                          <p:attrName>ppt_y</p:attrName>
                                        </p:attrNameLst>
                                      </p:cBhvr>
                                      <p:tavLst>
                                        <p:tav tm="0" fmla="#ppt_y-sin(pi*$)/27">
                                          <p:val>
                                            <p:fltVal val="0"/>
                                          </p:val>
                                        </p:tav>
                                        <p:tav tm="100000">
                                          <p:val>
                                            <p:fltVal val="1"/>
                                          </p:val>
                                        </p:tav>
                                      </p:tavLst>
                                    </p:anim>
                                    <p:anim calcmode="lin" valueType="num">
                                      <p:cBhvr>
                                        <p:cTn id="354" dur="164" tmFilter="0, 0; 0.125,0.2665; 0.25,0.4; 0.375,0.465; 0.5,0.5;  0.625,0.535; 0.75,0.6; 0.875,0.7335; 1,1">
                                          <p:stCondLst>
                                            <p:cond delay="1656"/>
                                          </p:stCondLst>
                                        </p:cTn>
                                        <p:tgtEl>
                                          <p:spTgt spid="8">
                                            <p:txEl>
                                              <p:pRg st="3" end="3"/>
                                            </p:txEl>
                                          </p:spTgt>
                                        </p:tgtEl>
                                        <p:attrNameLst>
                                          <p:attrName>ppt_y</p:attrName>
                                        </p:attrNameLst>
                                      </p:cBhvr>
                                      <p:tavLst>
                                        <p:tav tm="0" fmla="#ppt_y-sin(pi*$)/81">
                                          <p:val>
                                            <p:fltVal val="0"/>
                                          </p:val>
                                        </p:tav>
                                        <p:tav tm="100000">
                                          <p:val>
                                            <p:fltVal val="1"/>
                                          </p:val>
                                        </p:tav>
                                      </p:tavLst>
                                    </p:anim>
                                    <p:animScale>
                                      <p:cBhvr>
                                        <p:cTn id="355" dur="26">
                                          <p:stCondLst>
                                            <p:cond delay="650"/>
                                          </p:stCondLst>
                                        </p:cTn>
                                        <p:tgtEl>
                                          <p:spTgt spid="8">
                                            <p:txEl>
                                              <p:pRg st="3" end="3"/>
                                            </p:txEl>
                                          </p:spTgt>
                                        </p:tgtEl>
                                      </p:cBhvr>
                                      <p:to x="100000" y="60000"/>
                                    </p:animScale>
                                    <p:animScale>
                                      <p:cBhvr>
                                        <p:cTn id="356" dur="166" decel="50000">
                                          <p:stCondLst>
                                            <p:cond delay="676"/>
                                          </p:stCondLst>
                                        </p:cTn>
                                        <p:tgtEl>
                                          <p:spTgt spid="8">
                                            <p:txEl>
                                              <p:pRg st="3" end="3"/>
                                            </p:txEl>
                                          </p:spTgt>
                                        </p:tgtEl>
                                      </p:cBhvr>
                                      <p:to x="100000" y="100000"/>
                                    </p:animScale>
                                    <p:animScale>
                                      <p:cBhvr>
                                        <p:cTn id="357" dur="26">
                                          <p:stCondLst>
                                            <p:cond delay="1312"/>
                                          </p:stCondLst>
                                        </p:cTn>
                                        <p:tgtEl>
                                          <p:spTgt spid="8">
                                            <p:txEl>
                                              <p:pRg st="3" end="3"/>
                                            </p:txEl>
                                          </p:spTgt>
                                        </p:tgtEl>
                                      </p:cBhvr>
                                      <p:to x="100000" y="80000"/>
                                    </p:animScale>
                                    <p:animScale>
                                      <p:cBhvr>
                                        <p:cTn id="358" dur="166" decel="50000">
                                          <p:stCondLst>
                                            <p:cond delay="1338"/>
                                          </p:stCondLst>
                                        </p:cTn>
                                        <p:tgtEl>
                                          <p:spTgt spid="8">
                                            <p:txEl>
                                              <p:pRg st="3" end="3"/>
                                            </p:txEl>
                                          </p:spTgt>
                                        </p:tgtEl>
                                      </p:cBhvr>
                                      <p:to x="100000" y="100000"/>
                                    </p:animScale>
                                    <p:animScale>
                                      <p:cBhvr>
                                        <p:cTn id="359" dur="26">
                                          <p:stCondLst>
                                            <p:cond delay="1642"/>
                                          </p:stCondLst>
                                        </p:cTn>
                                        <p:tgtEl>
                                          <p:spTgt spid="8">
                                            <p:txEl>
                                              <p:pRg st="3" end="3"/>
                                            </p:txEl>
                                          </p:spTgt>
                                        </p:tgtEl>
                                      </p:cBhvr>
                                      <p:to x="100000" y="90000"/>
                                    </p:animScale>
                                    <p:animScale>
                                      <p:cBhvr>
                                        <p:cTn id="360" dur="166" decel="50000">
                                          <p:stCondLst>
                                            <p:cond delay="1668"/>
                                          </p:stCondLst>
                                        </p:cTn>
                                        <p:tgtEl>
                                          <p:spTgt spid="8">
                                            <p:txEl>
                                              <p:pRg st="3" end="3"/>
                                            </p:txEl>
                                          </p:spTgt>
                                        </p:tgtEl>
                                      </p:cBhvr>
                                      <p:to x="100000" y="100000"/>
                                    </p:animScale>
                                    <p:animScale>
                                      <p:cBhvr>
                                        <p:cTn id="361" dur="26">
                                          <p:stCondLst>
                                            <p:cond delay="1808"/>
                                          </p:stCondLst>
                                        </p:cTn>
                                        <p:tgtEl>
                                          <p:spTgt spid="8">
                                            <p:txEl>
                                              <p:pRg st="3" end="3"/>
                                            </p:txEl>
                                          </p:spTgt>
                                        </p:tgtEl>
                                      </p:cBhvr>
                                      <p:to x="100000" y="95000"/>
                                    </p:animScale>
                                    <p:animScale>
                                      <p:cBhvr>
                                        <p:cTn id="362" dur="166" decel="50000">
                                          <p:stCondLst>
                                            <p:cond delay="1834"/>
                                          </p:stCondLst>
                                        </p:cTn>
                                        <p:tgtEl>
                                          <p:spTgt spid="8">
                                            <p:txEl>
                                              <p:pRg st="3" end="3"/>
                                            </p:txEl>
                                          </p:spTgt>
                                        </p:tgtEl>
                                      </p:cBhvr>
                                      <p:to x="100000" y="100000"/>
                                    </p:animScale>
                                  </p:childTnLst>
                                </p:cTn>
                              </p:par>
                            </p:childTnLst>
                          </p:cTn>
                        </p:par>
                      </p:childTnLst>
                    </p:cTn>
                  </p:par>
                  <p:par>
                    <p:cTn id="363" fill="hold">
                      <p:stCondLst>
                        <p:cond delay="indefinite"/>
                      </p:stCondLst>
                      <p:childTnLst>
                        <p:par>
                          <p:cTn id="364" fill="hold">
                            <p:stCondLst>
                              <p:cond delay="0"/>
                            </p:stCondLst>
                            <p:childTnLst>
                              <p:par>
                                <p:cTn id="365" presetID="26" presetClass="entr" presetSubtype="0" fill="hold" grpId="0" nodeType="clickEffect">
                                  <p:stCondLst>
                                    <p:cond delay="0"/>
                                  </p:stCondLst>
                                  <p:childTnLst>
                                    <p:set>
                                      <p:cBhvr>
                                        <p:cTn id="366" dur="1" fill="hold">
                                          <p:stCondLst>
                                            <p:cond delay="0"/>
                                          </p:stCondLst>
                                        </p:cTn>
                                        <p:tgtEl>
                                          <p:spTgt spid="8">
                                            <p:txEl>
                                              <p:pRg st="4" end="4"/>
                                            </p:txEl>
                                          </p:spTgt>
                                        </p:tgtEl>
                                        <p:attrNameLst>
                                          <p:attrName>style.visibility</p:attrName>
                                        </p:attrNameLst>
                                      </p:cBhvr>
                                      <p:to>
                                        <p:strVal val="visible"/>
                                      </p:to>
                                    </p:set>
                                    <p:animEffect transition="in" filter="wipe(down)">
                                      <p:cBhvr>
                                        <p:cTn id="367" dur="580">
                                          <p:stCondLst>
                                            <p:cond delay="0"/>
                                          </p:stCondLst>
                                        </p:cTn>
                                        <p:tgtEl>
                                          <p:spTgt spid="8">
                                            <p:txEl>
                                              <p:pRg st="4" end="4"/>
                                            </p:txEl>
                                          </p:spTgt>
                                        </p:tgtEl>
                                      </p:cBhvr>
                                    </p:animEffect>
                                    <p:anim calcmode="lin" valueType="num">
                                      <p:cBhvr>
                                        <p:cTn id="368" dur="1822" tmFilter="0,0; 0.14,0.36; 0.43,0.73; 0.71,0.91; 1.0,1.0">
                                          <p:stCondLst>
                                            <p:cond delay="0"/>
                                          </p:stCondLst>
                                        </p:cTn>
                                        <p:tgtEl>
                                          <p:spTgt spid="8">
                                            <p:txEl>
                                              <p:pRg st="4" end="4"/>
                                            </p:txEl>
                                          </p:spTgt>
                                        </p:tgtEl>
                                        <p:attrNameLst>
                                          <p:attrName>ppt_x</p:attrName>
                                        </p:attrNameLst>
                                      </p:cBhvr>
                                      <p:tavLst>
                                        <p:tav tm="0">
                                          <p:val>
                                            <p:strVal val="#ppt_x-0.25"/>
                                          </p:val>
                                        </p:tav>
                                        <p:tav tm="100000">
                                          <p:val>
                                            <p:strVal val="#ppt_x"/>
                                          </p:val>
                                        </p:tav>
                                      </p:tavLst>
                                    </p:anim>
                                    <p:anim calcmode="lin" valueType="num">
                                      <p:cBhvr>
                                        <p:cTn id="369" dur="664" tmFilter="0.0,0.0; 0.25,0.07; 0.50,0.2; 0.75,0.467; 1.0,1.0">
                                          <p:stCondLst>
                                            <p:cond delay="0"/>
                                          </p:stCondLst>
                                        </p:cTn>
                                        <p:tgtEl>
                                          <p:spTgt spid="8">
                                            <p:txEl>
                                              <p:pRg st="4" end="4"/>
                                            </p:txEl>
                                          </p:spTgt>
                                        </p:tgtEl>
                                        <p:attrNameLst>
                                          <p:attrName>ppt_y</p:attrName>
                                        </p:attrNameLst>
                                      </p:cBhvr>
                                      <p:tavLst>
                                        <p:tav tm="0" fmla="#ppt_y-sin(pi*$)/3">
                                          <p:val>
                                            <p:fltVal val="0.5"/>
                                          </p:val>
                                        </p:tav>
                                        <p:tav tm="100000">
                                          <p:val>
                                            <p:fltVal val="1"/>
                                          </p:val>
                                        </p:tav>
                                      </p:tavLst>
                                    </p:anim>
                                    <p:anim calcmode="lin" valueType="num">
                                      <p:cBhvr>
                                        <p:cTn id="370" dur="664" tmFilter="0, 0; 0.125,0.2665; 0.25,0.4; 0.375,0.465; 0.5,0.5;  0.625,0.535; 0.75,0.6; 0.875,0.7335; 1,1">
                                          <p:stCondLst>
                                            <p:cond delay="664"/>
                                          </p:stCondLst>
                                        </p:cTn>
                                        <p:tgtEl>
                                          <p:spTgt spid="8">
                                            <p:txEl>
                                              <p:pRg st="4" end="4"/>
                                            </p:txEl>
                                          </p:spTgt>
                                        </p:tgtEl>
                                        <p:attrNameLst>
                                          <p:attrName>ppt_y</p:attrName>
                                        </p:attrNameLst>
                                      </p:cBhvr>
                                      <p:tavLst>
                                        <p:tav tm="0" fmla="#ppt_y-sin(pi*$)/9">
                                          <p:val>
                                            <p:fltVal val="0"/>
                                          </p:val>
                                        </p:tav>
                                        <p:tav tm="100000">
                                          <p:val>
                                            <p:fltVal val="1"/>
                                          </p:val>
                                        </p:tav>
                                      </p:tavLst>
                                    </p:anim>
                                    <p:anim calcmode="lin" valueType="num">
                                      <p:cBhvr>
                                        <p:cTn id="371" dur="332" tmFilter="0, 0; 0.125,0.2665; 0.25,0.4; 0.375,0.465; 0.5,0.5;  0.625,0.535; 0.75,0.6; 0.875,0.7335; 1,1">
                                          <p:stCondLst>
                                            <p:cond delay="1324"/>
                                          </p:stCondLst>
                                        </p:cTn>
                                        <p:tgtEl>
                                          <p:spTgt spid="8">
                                            <p:txEl>
                                              <p:pRg st="4" end="4"/>
                                            </p:txEl>
                                          </p:spTgt>
                                        </p:tgtEl>
                                        <p:attrNameLst>
                                          <p:attrName>ppt_y</p:attrName>
                                        </p:attrNameLst>
                                      </p:cBhvr>
                                      <p:tavLst>
                                        <p:tav tm="0" fmla="#ppt_y-sin(pi*$)/27">
                                          <p:val>
                                            <p:fltVal val="0"/>
                                          </p:val>
                                        </p:tav>
                                        <p:tav tm="100000">
                                          <p:val>
                                            <p:fltVal val="1"/>
                                          </p:val>
                                        </p:tav>
                                      </p:tavLst>
                                    </p:anim>
                                    <p:anim calcmode="lin" valueType="num">
                                      <p:cBhvr>
                                        <p:cTn id="372" dur="164" tmFilter="0, 0; 0.125,0.2665; 0.25,0.4; 0.375,0.465; 0.5,0.5;  0.625,0.535; 0.75,0.6; 0.875,0.7335; 1,1">
                                          <p:stCondLst>
                                            <p:cond delay="1656"/>
                                          </p:stCondLst>
                                        </p:cTn>
                                        <p:tgtEl>
                                          <p:spTgt spid="8">
                                            <p:txEl>
                                              <p:pRg st="4" end="4"/>
                                            </p:txEl>
                                          </p:spTgt>
                                        </p:tgtEl>
                                        <p:attrNameLst>
                                          <p:attrName>ppt_y</p:attrName>
                                        </p:attrNameLst>
                                      </p:cBhvr>
                                      <p:tavLst>
                                        <p:tav tm="0" fmla="#ppt_y-sin(pi*$)/81">
                                          <p:val>
                                            <p:fltVal val="0"/>
                                          </p:val>
                                        </p:tav>
                                        <p:tav tm="100000">
                                          <p:val>
                                            <p:fltVal val="1"/>
                                          </p:val>
                                        </p:tav>
                                      </p:tavLst>
                                    </p:anim>
                                    <p:animScale>
                                      <p:cBhvr>
                                        <p:cTn id="373" dur="26">
                                          <p:stCondLst>
                                            <p:cond delay="650"/>
                                          </p:stCondLst>
                                        </p:cTn>
                                        <p:tgtEl>
                                          <p:spTgt spid="8">
                                            <p:txEl>
                                              <p:pRg st="4" end="4"/>
                                            </p:txEl>
                                          </p:spTgt>
                                        </p:tgtEl>
                                      </p:cBhvr>
                                      <p:to x="100000" y="60000"/>
                                    </p:animScale>
                                    <p:animScale>
                                      <p:cBhvr>
                                        <p:cTn id="374" dur="166" decel="50000">
                                          <p:stCondLst>
                                            <p:cond delay="676"/>
                                          </p:stCondLst>
                                        </p:cTn>
                                        <p:tgtEl>
                                          <p:spTgt spid="8">
                                            <p:txEl>
                                              <p:pRg st="4" end="4"/>
                                            </p:txEl>
                                          </p:spTgt>
                                        </p:tgtEl>
                                      </p:cBhvr>
                                      <p:to x="100000" y="100000"/>
                                    </p:animScale>
                                    <p:animScale>
                                      <p:cBhvr>
                                        <p:cTn id="375" dur="26">
                                          <p:stCondLst>
                                            <p:cond delay="1312"/>
                                          </p:stCondLst>
                                        </p:cTn>
                                        <p:tgtEl>
                                          <p:spTgt spid="8">
                                            <p:txEl>
                                              <p:pRg st="4" end="4"/>
                                            </p:txEl>
                                          </p:spTgt>
                                        </p:tgtEl>
                                      </p:cBhvr>
                                      <p:to x="100000" y="80000"/>
                                    </p:animScale>
                                    <p:animScale>
                                      <p:cBhvr>
                                        <p:cTn id="376" dur="166" decel="50000">
                                          <p:stCondLst>
                                            <p:cond delay="1338"/>
                                          </p:stCondLst>
                                        </p:cTn>
                                        <p:tgtEl>
                                          <p:spTgt spid="8">
                                            <p:txEl>
                                              <p:pRg st="4" end="4"/>
                                            </p:txEl>
                                          </p:spTgt>
                                        </p:tgtEl>
                                      </p:cBhvr>
                                      <p:to x="100000" y="100000"/>
                                    </p:animScale>
                                    <p:animScale>
                                      <p:cBhvr>
                                        <p:cTn id="377" dur="26">
                                          <p:stCondLst>
                                            <p:cond delay="1642"/>
                                          </p:stCondLst>
                                        </p:cTn>
                                        <p:tgtEl>
                                          <p:spTgt spid="8">
                                            <p:txEl>
                                              <p:pRg st="4" end="4"/>
                                            </p:txEl>
                                          </p:spTgt>
                                        </p:tgtEl>
                                      </p:cBhvr>
                                      <p:to x="100000" y="90000"/>
                                    </p:animScale>
                                    <p:animScale>
                                      <p:cBhvr>
                                        <p:cTn id="378" dur="166" decel="50000">
                                          <p:stCondLst>
                                            <p:cond delay="1668"/>
                                          </p:stCondLst>
                                        </p:cTn>
                                        <p:tgtEl>
                                          <p:spTgt spid="8">
                                            <p:txEl>
                                              <p:pRg st="4" end="4"/>
                                            </p:txEl>
                                          </p:spTgt>
                                        </p:tgtEl>
                                      </p:cBhvr>
                                      <p:to x="100000" y="100000"/>
                                    </p:animScale>
                                    <p:animScale>
                                      <p:cBhvr>
                                        <p:cTn id="379" dur="26">
                                          <p:stCondLst>
                                            <p:cond delay="1808"/>
                                          </p:stCondLst>
                                        </p:cTn>
                                        <p:tgtEl>
                                          <p:spTgt spid="8">
                                            <p:txEl>
                                              <p:pRg st="4" end="4"/>
                                            </p:txEl>
                                          </p:spTgt>
                                        </p:tgtEl>
                                      </p:cBhvr>
                                      <p:to x="100000" y="95000"/>
                                    </p:animScale>
                                    <p:animScale>
                                      <p:cBhvr>
                                        <p:cTn id="380" dur="166" decel="50000">
                                          <p:stCondLst>
                                            <p:cond delay="1834"/>
                                          </p:stCondLst>
                                        </p:cTn>
                                        <p:tgtEl>
                                          <p:spTgt spid="8">
                                            <p:txEl>
                                              <p:pRg st="4" end="4"/>
                                            </p:txEl>
                                          </p:spTgt>
                                        </p:tgtEl>
                                      </p:cBhvr>
                                      <p:to x="100000" y="100000"/>
                                    </p:animScale>
                                  </p:childTnLst>
                                </p:cTn>
                              </p:par>
                            </p:childTnLst>
                          </p:cTn>
                        </p:par>
                      </p:childTnLst>
                    </p:cTn>
                  </p:par>
                  <p:par>
                    <p:cTn id="381" fill="hold">
                      <p:stCondLst>
                        <p:cond delay="indefinite"/>
                      </p:stCondLst>
                      <p:childTnLst>
                        <p:par>
                          <p:cTn id="382" fill="hold">
                            <p:stCondLst>
                              <p:cond delay="0"/>
                            </p:stCondLst>
                            <p:childTnLst>
                              <p:par>
                                <p:cTn id="383" presetID="26" presetClass="entr" presetSubtype="0" fill="hold" grpId="0" nodeType="clickEffect">
                                  <p:stCondLst>
                                    <p:cond delay="0"/>
                                  </p:stCondLst>
                                  <p:childTnLst>
                                    <p:set>
                                      <p:cBhvr>
                                        <p:cTn id="384" dur="1" fill="hold">
                                          <p:stCondLst>
                                            <p:cond delay="0"/>
                                          </p:stCondLst>
                                        </p:cTn>
                                        <p:tgtEl>
                                          <p:spTgt spid="8">
                                            <p:txEl>
                                              <p:pRg st="5" end="5"/>
                                            </p:txEl>
                                          </p:spTgt>
                                        </p:tgtEl>
                                        <p:attrNameLst>
                                          <p:attrName>style.visibility</p:attrName>
                                        </p:attrNameLst>
                                      </p:cBhvr>
                                      <p:to>
                                        <p:strVal val="visible"/>
                                      </p:to>
                                    </p:set>
                                    <p:animEffect transition="in" filter="wipe(down)">
                                      <p:cBhvr>
                                        <p:cTn id="385" dur="580">
                                          <p:stCondLst>
                                            <p:cond delay="0"/>
                                          </p:stCondLst>
                                        </p:cTn>
                                        <p:tgtEl>
                                          <p:spTgt spid="8">
                                            <p:txEl>
                                              <p:pRg st="5" end="5"/>
                                            </p:txEl>
                                          </p:spTgt>
                                        </p:tgtEl>
                                      </p:cBhvr>
                                    </p:animEffect>
                                    <p:anim calcmode="lin" valueType="num">
                                      <p:cBhvr>
                                        <p:cTn id="386" dur="1822" tmFilter="0,0; 0.14,0.36; 0.43,0.73; 0.71,0.91; 1.0,1.0">
                                          <p:stCondLst>
                                            <p:cond delay="0"/>
                                          </p:stCondLst>
                                        </p:cTn>
                                        <p:tgtEl>
                                          <p:spTgt spid="8">
                                            <p:txEl>
                                              <p:pRg st="5" end="5"/>
                                            </p:txEl>
                                          </p:spTgt>
                                        </p:tgtEl>
                                        <p:attrNameLst>
                                          <p:attrName>ppt_x</p:attrName>
                                        </p:attrNameLst>
                                      </p:cBhvr>
                                      <p:tavLst>
                                        <p:tav tm="0">
                                          <p:val>
                                            <p:strVal val="#ppt_x-0.25"/>
                                          </p:val>
                                        </p:tav>
                                        <p:tav tm="100000">
                                          <p:val>
                                            <p:strVal val="#ppt_x"/>
                                          </p:val>
                                        </p:tav>
                                      </p:tavLst>
                                    </p:anim>
                                    <p:anim calcmode="lin" valueType="num">
                                      <p:cBhvr>
                                        <p:cTn id="387" dur="664" tmFilter="0.0,0.0; 0.25,0.07; 0.50,0.2; 0.75,0.467; 1.0,1.0">
                                          <p:stCondLst>
                                            <p:cond delay="0"/>
                                          </p:stCondLst>
                                        </p:cTn>
                                        <p:tgtEl>
                                          <p:spTgt spid="8">
                                            <p:txEl>
                                              <p:pRg st="5" end="5"/>
                                            </p:txEl>
                                          </p:spTgt>
                                        </p:tgtEl>
                                        <p:attrNameLst>
                                          <p:attrName>ppt_y</p:attrName>
                                        </p:attrNameLst>
                                      </p:cBhvr>
                                      <p:tavLst>
                                        <p:tav tm="0" fmla="#ppt_y-sin(pi*$)/3">
                                          <p:val>
                                            <p:fltVal val="0.5"/>
                                          </p:val>
                                        </p:tav>
                                        <p:tav tm="100000">
                                          <p:val>
                                            <p:fltVal val="1"/>
                                          </p:val>
                                        </p:tav>
                                      </p:tavLst>
                                    </p:anim>
                                    <p:anim calcmode="lin" valueType="num">
                                      <p:cBhvr>
                                        <p:cTn id="388" dur="664" tmFilter="0, 0; 0.125,0.2665; 0.25,0.4; 0.375,0.465; 0.5,0.5;  0.625,0.535; 0.75,0.6; 0.875,0.7335; 1,1">
                                          <p:stCondLst>
                                            <p:cond delay="664"/>
                                          </p:stCondLst>
                                        </p:cTn>
                                        <p:tgtEl>
                                          <p:spTgt spid="8">
                                            <p:txEl>
                                              <p:pRg st="5" end="5"/>
                                            </p:txEl>
                                          </p:spTgt>
                                        </p:tgtEl>
                                        <p:attrNameLst>
                                          <p:attrName>ppt_y</p:attrName>
                                        </p:attrNameLst>
                                      </p:cBhvr>
                                      <p:tavLst>
                                        <p:tav tm="0" fmla="#ppt_y-sin(pi*$)/9">
                                          <p:val>
                                            <p:fltVal val="0"/>
                                          </p:val>
                                        </p:tav>
                                        <p:tav tm="100000">
                                          <p:val>
                                            <p:fltVal val="1"/>
                                          </p:val>
                                        </p:tav>
                                      </p:tavLst>
                                    </p:anim>
                                    <p:anim calcmode="lin" valueType="num">
                                      <p:cBhvr>
                                        <p:cTn id="389" dur="332" tmFilter="0, 0; 0.125,0.2665; 0.25,0.4; 0.375,0.465; 0.5,0.5;  0.625,0.535; 0.75,0.6; 0.875,0.7335; 1,1">
                                          <p:stCondLst>
                                            <p:cond delay="1324"/>
                                          </p:stCondLst>
                                        </p:cTn>
                                        <p:tgtEl>
                                          <p:spTgt spid="8">
                                            <p:txEl>
                                              <p:pRg st="5" end="5"/>
                                            </p:txEl>
                                          </p:spTgt>
                                        </p:tgtEl>
                                        <p:attrNameLst>
                                          <p:attrName>ppt_y</p:attrName>
                                        </p:attrNameLst>
                                      </p:cBhvr>
                                      <p:tavLst>
                                        <p:tav tm="0" fmla="#ppt_y-sin(pi*$)/27">
                                          <p:val>
                                            <p:fltVal val="0"/>
                                          </p:val>
                                        </p:tav>
                                        <p:tav tm="100000">
                                          <p:val>
                                            <p:fltVal val="1"/>
                                          </p:val>
                                        </p:tav>
                                      </p:tavLst>
                                    </p:anim>
                                    <p:anim calcmode="lin" valueType="num">
                                      <p:cBhvr>
                                        <p:cTn id="390" dur="164" tmFilter="0, 0; 0.125,0.2665; 0.25,0.4; 0.375,0.465; 0.5,0.5;  0.625,0.535; 0.75,0.6; 0.875,0.7335; 1,1">
                                          <p:stCondLst>
                                            <p:cond delay="1656"/>
                                          </p:stCondLst>
                                        </p:cTn>
                                        <p:tgtEl>
                                          <p:spTgt spid="8">
                                            <p:txEl>
                                              <p:pRg st="5" end="5"/>
                                            </p:txEl>
                                          </p:spTgt>
                                        </p:tgtEl>
                                        <p:attrNameLst>
                                          <p:attrName>ppt_y</p:attrName>
                                        </p:attrNameLst>
                                      </p:cBhvr>
                                      <p:tavLst>
                                        <p:tav tm="0" fmla="#ppt_y-sin(pi*$)/81">
                                          <p:val>
                                            <p:fltVal val="0"/>
                                          </p:val>
                                        </p:tav>
                                        <p:tav tm="100000">
                                          <p:val>
                                            <p:fltVal val="1"/>
                                          </p:val>
                                        </p:tav>
                                      </p:tavLst>
                                    </p:anim>
                                    <p:animScale>
                                      <p:cBhvr>
                                        <p:cTn id="391" dur="26">
                                          <p:stCondLst>
                                            <p:cond delay="650"/>
                                          </p:stCondLst>
                                        </p:cTn>
                                        <p:tgtEl>
                                          <p:spTgt spid="8">
                                            <p:txEl>
                                              <p:pRg st="5" end="5"/>
                                            </p:txEl>
                                          </p:spTgt>
                                        </p:tgtEl>
                                      </p:cBhvr>
                                      <p:to x="100000" y="60000"/>
                                    </p:animScale>
                                    <p:animScale>
                                      <p:cBhvr>
                                        <p:cTn id="392" dur="166" decel="50000">
                                          <p:stCondLst>
                                            <p:cond delay="676"/>
                                          </p:stCondLst>
                                        </p:cTn>
                                        <p:tgtEl>
                                          <p:spTgt spid="8">
                                            <p:txEl>
                                              <p:pRg st="5" end="5"/>
                                            </p:txEl>
                                          </p:spTgt>
                                        </p:tgtEl>
                                      </p:cBhvr>
                                      <p:to x="100000" y="100000"/>
                                    </p:animScale>
                                    <p:animScale>
                                      <p:cBhvr>
                                        <p:cTn id="393" dur="26">
                                          <p:stCondLst>
                                            <p:cond delay="1312"/>
                                          </p:stCondLst>
                                        </p:cTn>
                                        <p:tgtEl>
                                          <p:spTgt spid="8">
                                            <p:txEl>
                                              <p:pRg st="5" end="5"/>
                                            </p:txEl>
                                          </p:spTgt>
                                        </p:tgtEl>
                                      </p:cBhvr>
                                      <p:to x="100000" y="80000"/>
                                    </p:animScale>
                                    <p:animScale>
                                      <p:cBhvr>
                                        <p:cTn id="394" dur="166" decel="50000">
                                          <p:stCondLst>
                                            <p:cond delay="1338"/>
                                          </p:stCondLst>
                                        </p:cTn>
                                        <p:tgtEl>
                                          <p:spTgt spid="8">
                                            <p:txEl>
                                              <p:pRg st="5" end="5"/>
                                            </p:txEl>
                                          </p:spTgt>
                                        </p:tgtEl>
                                      </p:cBhvr>
                                      <p:to x="100000" y="100000"/>
                                    </p:animScale>
                                    <p:animScale>
                                      <p:cBhvr>
                                        <p:cTn id="395" dur="26">
                                          <p:stCondLst>
                                            <p:cond delay="1642"/>
                                          </p:stCondLst>
                                        </p:cTn>
                                        <p:tgtEl>
                                          <p:spTgt spid="8">
                                            <p:txEl>
                                              <p:pRg st="5" end="5"/>
                                            </p:txEl>
                                          </p:spTgt>
                                        </p:tgtEl>
                                      </p:cBhvr>
                                      <p:to x="100000" y="90000"/>
                                    </p:animScale>
                                    <p:animScale>
                                      <p:cBhvr>
                                        <p:cTn id="396" dur="166" decel="50000">
                                          <p:stCondLst>
                                            <p:cond delay="1668"/>
                                          </p:stCondLst>
                                        </p:cTn>
                                        <p:tgtEl>
                                          <p:spTgt spid="8">
                                            <p:txEl>
                                              <p:pRg st="5" end="5"/>
                                            </p:txEl>
                                          </p:spTgt>
                                        </p:tgtEl>
                                      </p:cBhvr>
                                      <p:to x="100000" y="100000"/>
                                    </p:animScale>
                                    <p:animScale>
                                      <p:cBhvr>
                                        <p:cTn id="397" dur="26">
                                          <p:stCondLst>
                                            <p:cond delay="1808"/>
                                          </p:stCondLst>
                                        </p:cTn>
                                        <p:tgtEl>
                                          <p:spTgt spid="8">
                                            <p:txEl>
                                              <p:pRg st="5" end="5"/>
                                            </p:txEl>
                                          </p:spTgt>
                                        </p:tgtEl>
                                      </p:cBhvr>
                                      <p:to x="100000" y="95000"/>
                                    </p:animScale>
                                    <p:animScale>
                                      <p:cBhvr>
                                        <p:cTn id="398" dur="166" decel="50000">
                                          <p:stCondLst>
                                            <p:cond delay="1834"/>
                                          </p:stCondLst>
                                        </p:cTn>
                                        <p:tgtEl>
                                          <p:spTgt spid="8">
                                            <p:txEl>
                                              <p:pRg st="5" end="5"/>
                                            </p:txEl>
                                          </p:spTgt>
                                        </p:tgtEl>
                                      </p:cBhvr>
                                      <p:to x="100000" y="100000"/>
                                    </p:animScale>
                                  </p:childTnLst>
                                </p:cTn>
                              </p:par>
                            </p:childTnLst>
                          </p:cTn>
                        </p:par>
                      </p:childTnLst>
                    </p:cTn>
                  </p:par>
                  <p:par>
                    <p:cTn id="399" fill="hold">
                      <p:stCondLst>
                        <p:cond delay="indefinite"/>
                      </p:stCondLst>
                      <p:childTnLst>
                        <p:par>
                          <p:cTn id="400" fill="hold">
                            <p:stCondLst>
                              <p:cond delay="0"/>
                            </p:stCondLst>
                            <p:childTnLst>
                              <p:par>
                                <p:cTn id="401" presetID="26" presetClass="entr" presetSubtype="0" fill="hold" grpId="0" nodeType="clickEffect">
                                  <p:stCondLst>
                                    <p:cond delay="0"/>
                                  </p:stCondLst>
                                  <p:childTnLst>
                                    <p:set>
                                      <p:cBhvr>
                                        <p:cTn id="402" dur="1" fill="hold">
                                          <p:stCondLst>
                                            <p:cond delay="0"/>
                                          </p:stCondLst>
                                        </p:cTn>
                                        <p:tgtEl>
                                          <p:spTgt spid="8">
                                            <p:txEl>
                                              <p:pRg st="6" end="6"/>
                                            </p:txEl>
                                          </p:spTgt>
                                        </p:tgtEl>
                                        <p:attrNameLst>
                                          <p:attrName>style.visibility</p:attrName>
                                        </p:attrNameLst>
                                      </p:cBhvr>
                                      <p:to>
                                        <p:strVal val="visible"/>
                                      </p:to>
                                    </p:set>
                                    <p:animEffect transition="in" filter="wipe(down)">
                                      <p:cBhvr>
                                        <p:cTn id="403" dur="580">
                                          <p:stCondLst>
                                            <p:cond delay="0"/>
                                          </p:stCondLst>
                                        </p:cTn>
                                        <p:tgtEl>
                                          <p:spTgt spid="8">
                                            <p:txEl>
                                              <p:pRg st="6" end="6"/>
                                            </p:txEl>
                                          </p:spTgt>
                                        </p:tgtEl>
                                      </p:cBhvr>
                                    </p:animEffect>
                                    <p:anim calcmode="lin" valueType="num">
                                      <p:cBhvr>
                                        <p:cTn id="404" dur="1822" tmFilter="0,0; 0.14,0.36; 0.43,0.73; 0.71,0.91; 1.0,1.0">
                                          <p:stCondLst>
                                            <p:cond delay="0"/>
                                          </p:stCondLst>
                                        </p:cTn>
                                        <p:tgtEl>
                                          <p:spTgt spid="8">
                                            <p:txEl>
                                              <p:pRg st="6" end="6"/>
                                            </p:txEl>
                                          </p:spTgt>
                                        </p:tgtEl>
                                        <p:attrNameLst>
                                          <p:attrName>ppt_x</p:attrName>
                                        </p:attrNameLst>
                                      </p:cBhvr>
                                      <p:tavLst>
                                        <p:tav tm="0">
                                          <p:val>
                                            <p:strVal val="#ppt_x-0.25"/>
                                          </p:val>
                                        </p:tav>
                                        <p:tav tm="100000">
                                          <p:val>
                                            <p:strVal val="#ppt_x"/>
                                          </p:val>
                                        </p:tav>
                                      </p:tavLst>
                                    </p:anim>
                                    <p:anim calcmode="lin" valueType="num">
                                      <p:cBhvr>
                                        <p:cTn id="405" dur="664" tmFilter="0.0,0.0; 0.25,0.07; 0.50,0.2; 0.75,0.467; 1.0,1.0">
                                          <p:stCondLst>
                                            <p:cond delay="0"/>
                                          </p:stCondLst>
                                        </p:cTn>
                                        <p:tgtEl>
                                          <p:spTgt spid="8">
                                            <p:txEl>
                                              <p:pRg st="6" end="6"/>
                                            </p:txEl>
                                          </p:spTgt>
                                        </p:tgtEl>
                                        <p:attrNameLst>
                                          <p:attrName>ppt_y</p:attrName>
                                        </p:attrNameLst>
                                      </p:cBhvr>
                                      <p:tavLst>
                                        <p:tav tm="0" fmla="#ppt_y-sin(pi*$)/3">
                                          <p:val>
                                            <p:fltVal val="0.5"/>
                                          </p:val>
                                        </p:tav>
                                        <p:tav tm="100000">
                                          <p:val>
                                            <p:fltVal val="1"/>
                                          </p:val>
                                        </p:tav>
                                      </p:tavLst>
                                    </p:anim>
                                    <p:anim calcmode="lin" valueType="num">
                                      <p:cBhvr>
                                        <p:cTn id="406" dur="664" tmFilter="0, 0; 0.125,0.2665; 0.25,0.4; 0.375,0.465; 0.5,0.5;  0.625,0.535; 0.75,0.6; 0.875,0.7335; 1,1">
                                          <p:stCondLst>
                                            <p:cond delay="664"/>
                                          </p:stCondLst>
                                        </p:cTn>
                                        <p:tgtEl>
                                          <p:spTgt spid="8">
                                            <p:txEl>
                                              <p:pRg st="6" end="6"/>
                                            </p:txEl>
                                          </p:spTgt>
                                        </p:tgtEl>
                                        <p:attrNameLst>
                                          <p:attrName>ppt_y</p:attrName>
                                        </p:attrNameLst>
                                      </p:cBhvr>
                                      <p:tavLst>
                                        <p:tav tm="0" fmla="#ppt_y-sin(pi*$)/9">
                                          <p:val>
                                            <p:fltVal val="0"/>
                                          </p:val>
                                        </p:tav>
                                        <p:tav tm="100000">
                                          <p:val>
                                            <p:fltVal val="1"/>
                                          </p:val>
                                        </p:tav>
                                      </p:tavLst>
                                    </p:anim>
                                    <p:anim calcmode="lin" valueType="num">
                                      <p:cBhvr>
                                        <p:cTn id="407" dur="332" tmFilter="0, 0; 0.125,0.2665; 0.25,0.4; 0.375,0.465; 0.5,0.5;  0.625,0.535; 0.75,0.6; 0.875,0.7335; 1,1">
                                          <p:stCondLst>
                                            <p:cond delay="1324"/>
                                          </p:stCondLst>
                                        </p:cTn>
                                        <p:tgtEl>
                                          <p:spTgt spid="8">
                                            <p:txEl>
                                              <p:pRg st="6" end="6"/>
                                            </p:txEl>
                                          </p:spTgt>
                                        </p:tgtEl>
                                        <p:attrNameLst>
                                          <p:attrName>ppt_y</p:attrName>
                                        </p:attrNameLst>
                                      </p:cBhvr>
                                      <p:tavLst>
                                        <p:tav tm="0" fmla="#ppt_y-sin(pi*$)/27">
                                          <p:val>
                                            <p:fltVal val="0"/>
                                          </p:val>
                                        </p:tav>
                                        <p:tav tm="100000">
                                          <p:val>
                                            <p:fltVal val="1"/>
                                          </p:val>
                                        </p:tav>
                                      </p:tavLst>
                                    </p:anim>
                                    <p:anim calcmode="lin" valueType="num">
                                      <p:cBhvr>
                                        <p:cTn id="408" dur="164" tmFilter="0, 0; 0.125,0.2665; 0.25,0.4; 0.375,0.465; 0.5,0.5;  0.625,0.535; 0.75,0.6; 0.875,0.7335; 1,1">
                                          <p:stCondLst>
                                            <p:cond delay="1656"/>
                                          </p:stCondLst>
                                        </p:cTn>
                                        <p:tgtEl>
                                          <p:spTgt spid="8">
                                            <p:txEl>
                                              <p:pRg st="6" end="6"/>
                                            </p:txEl>
                                          </p:spTgt>
                                        </p:tgtEl>
                                        <p:attrNameLst>
                                          <p:attrName>ppt_y</p:attrName>
                                        </p:attrNameLst>
                                      </p:cBhvr>
                                      <p:tavLst>
                                        <p:tav tm="0" fmla="#ppt_y-sin(pi*$)/81">
                                          <p:val>
                                            <p:fltVal val="0"/>
                                          </p:val>
                                        </p:tav>
                                        <p:tav tm="100000">
                                          <p:val>
                                            <p:fltVal val="1"/>
                                          </p:val>
                                        </p:tav>
                                      </p:tavLst>
                                    </p:anim>
                                    <p:animScale>
                                      <p:cBhvr>
                                        <p:cTn id="409" dur="26">
                                          <p:stCondLst>
                                            <p:cond delay="650"/>
                                          </p:stCondLst>
                                        </p:cTn>
                                        <p:tgtEl>
                                          <p:spTgt spid="8">
                                            <p:txEl>
                                              <p:pRg st="6" end="6"/>
                                            </p:txEl>
                                          </p:spTgt>
                                        </p:tgtEl>
                                      </p:cBhvr>
                                      <p:to x="100000" y="60000"/>
                                    </p:animScale>
                                    <p:animScale>
                                      <p:cBhvr>
                                        <p:cTn id="410" dur="166" decel="50000">
                                          <p:stCondLst>
                                            <p:cond delay="676"/>
                                          </p:stCondLst>
                                        </p:cTn>
                                        <p:tgtEl>
                                          <p:spTgt spid="8">
                                            <p:txEl>
                                              <p:pRg st="6" end="6"/>
                                            </p:txEl>
                                          </p:spTgt>
                                        </p:tgtEl>
                                      </p:cBhvr>
                                      <p:to x="100000" y="100000"/>
                                    </p:animScale>
                                    <p:animScale>
                                      <p:cBhvr>
                                        <p:cTn id="411" dur="26">
                                          <p:stCondLst>
                                            <p:cond delay="1312"/>
                                          </p:stCondLst>
                                        </p:cTn>
                                        <p:tgtEl>
                                          <p:spTgt spid="8">
                                            <p:txEl>
                                              <p:pRg st="6" end="6"/>
                                            </p:txEl>
                                          </p:spTgt>
                                        </p:tgtEl>
                                      </p:cBhvr>
                                      <p:to x="100000" y="80000"/>
                                    </p:animScale>
                                    <p:animScale>
                                      <p:cBhvr>
                                        <p:cTn id="412" dur="166" decel="50000">
                                          <p:stCondLst>
                                            <p:cond delay="1338"/>
                                          </p:stCondLst>
                                        </p:cTn>
                                        <p:tgtEl>
                                          <p:spTgt spid="8">
                                            <p:txEl>
                                              <p:pRg st="6" end="6"/>
                                            </p:txEl>
                                          </p:spTgt>
                                        </p:tgtEl>
                                      </p:cBhvr>
                                      <p:to x="100000" y="100000"/>
                                    </p:animScale>
                                    <p:animScale>
                                      <p:cBhvr>
                                        <p:cTn id="413" dur="26">
                                          <p:stCondLst>
                                            <p:cond delay="1642"/>
                                          </p:stCondLst>
                                        </p:cTn>
                                        <p:tgtEl>
                                          <p:spTgt spid="8">
                                            <p:txEl>
                                              <p:pRg st="6" end="6"/>
                                            </p:txEl>
                                          </p:spTgt>
                                        </p:tgtEl>
                                      </p:cBhvr>
                                      <p:to x="100000" y="90000"/>
                                    </p:animScale>
                                    <p:animScale>
                                      <p:cBhvr>
                                        <p:cTn id="414" dur="166" decel="50000">
                                          <p:stCondLst>
                                            <p:cond delay="1668"/>
                                          </p:stCondLst>
                                        </p:cTn>
                                        <p:tgtEl>
                                          <p:spTgt spid="8">
                                            <p:txEl>
                                              <p:pRg st="6" end="6"/>
                                            </p:txEl>
                                          </p:spTgt>
                                        </p:tgtEl>
                                      </p:cBhvr>
                                      <p:to x="100000" y="100000"/>
                                    </p:animScale>
                                    <p:animScale>
                                      <p:cBhvr>
                                        <p:cTn id="415" dur="26">
                                          <p:stCondLst>
                                            <p:cond delay="1808"/>
                                          </p:stCondLst>
                                        </p:cTn>
                                        <p:tgtEl>
                                          <p:spTgt spid="8">
                                            <p:txEl>
                                              <p:pRg st="6" end="6"/>
                                            </p:txEl>
                                          </p:spTgt>
                                        </p:tgtEl>
                                      </p:cBhvr>
                                      <p:to x="100000" y="95000"/>
                                    </p:animScale>
                                    <p:animScale>
                                      <p:cBhvr>
                                        <p:cTn id="416" dur="166" decel="50000">
                                          <p:stCondLst>
                                            <p:cond delay="1834"/>
                                          </p:stCondLst>
                                        </p:cTn>
                                        <p:tgtEl>
                                          <p:spTgt spid="8">
                                            <p:txEl>
                                              <p:pRg st="6" end="6"/>
                                            </p:txEl>
                                          </p:spTgt>
                                        </p:tgtEl>
                                      </p:cBhvr>
                                      <p:to x="100000" y="100000"/>
                                    </p:animScale>
                                  </p:childTnLst>
                                </p:cTn>
                              </p:par>
                            </p:childTnLst>
                          </p:cTn>
                        </p:par>
                      </p:childTnLst>
                    </p:cTn>
                  </p:par>
                  <p:par>
                    <p:cTn id="417" fill="hold">
                      <p:stCondLst>
                        <p:cond delay="indefinite"/>
                      </p:stCondLst>
                      <p:childTnLst>
                        <p:par>
                          <p:cTn id="418" fill="hold">
                            <p:stCondLst>
                              <p:cond delay="0"/>
                            </p:stCondLst>
                            <p:childTnLst>
                              <p:par>
                                <p:cTn id="419" presetID="26" presetClass="entr" presetSubtype="0" fill="hold" grpId="0" nodeType="clickEffect">
                                  <p:stCondLst>
                                    <p:cond delay="0"/>
                                  </p:stCondLst>
                                  <p:childTnLst>
                                    <p:set>
                                      <p:cBhvr>
                                        <p:cTn id="420" dur="1" fill="hold">
                                          <p:stCondLst>
                                            <p:cond delay="0"/>
                                          </p:stCondLst>
                                        </p:cTn>
                                        <p:tgtEl>
                                          <p:spTgt spid="8">
                                            <p:txEl>
                                              <p:pRg st="7" end="7"/>
                                            </p:txEl>
                                          </p:spTgt>
                                        </p:tgtEl>
                                        <p:attrNameLst>
                                          <p:attrName>style.visibility</p:attrName>
                                        </p:attrNameLst>
                                      </p:cBhvr>
                                      <p:to>
                                        <p:strVal val="visible"/>
                                      </p:to>
                                    </p:set>
                                    <p:animEffect transition="in" filter="wipe(down)">
                                      <p:cBhvr>
                                        <p:cTn id="421" dur="580">
                                          <p:stCondLst>
                                            <p:cond delay="0"/>
                                          </p:stCondLst>
                                        </p:cTn>
                                        <p:tgtEl>
                                          <p:spTgt spid="8">
                                            <p:txEl>
                                              <p:pRg st="7" end="7"/>
                                            </p:txEl>
                                          </p:spTgt>
                                        </p:tgtEl>
                                      </p:cBhvr>
                                    </p:animEffect>
                                    <p:anim calcmode="lin" valueType="num">
                                      <p:cBhvr>
                                        <p:cTn id="422" dur="1822" tmFilter="0,0; 0.14,0.36; 0.43,0.73; 0.71,0.91; 1.0,1.0">
                                          <p:stCondLst>
                                            <p:cond delay="0"/>
                                          </p:stCondLst>
                                        </p:cTn>
                                        <p:tgtEl>
                                          <p:spTgt spid="8">
                                            <p:txEl>
                                              <p:pRg st="7" end="7"/>
                                            </p:txEl>
                                          </p:spTgt>
                                        </p:tgtEl>
                                        <p:attrNameLst>
                                          <p:attrName>ppt_x</p:attrName>
                                        </p:attrNameLst>
                                      </p:cBhvr>
                                      <p:tavLst>
                                        <p:tav tm="0">
                                          <p:val>
                                            <p:strVal val="#ppt_x-0.25"/>
                                          </p:val>
                                        </p:tav>
                                        <p:tav tm="100000">
                                          <p:val>
                                            <p:strVal val="#ppt_x"/>
                                          </p:val>
                                        </p:tav>
                                      </p:tavLst>
                                    </p:anim>
                                    <p:anim calcmode="lin" valueType="num">
                                      <p:cBhvr>
                                        <p:cTn id="423" dur="664" tmFilter="0.0,0.0; 0.25,0.07; 0.50,0.2; 0.75,0.467; 1.0,1.0">
                                          <p:stCondLst>
                                            <p:cond delay="0"/>
                                          </p:stCondLst>
                                        </p:cTn>
                                        <p:tgtEl>
                                          <p:spTgt spid="8">
                                            <p:txEl>
                                              <p:pRg st="7" end="7"/>
                                            </p:txEl>
                                          </p:spTgt>
                                        </p:tgtEl>
                                        <p:attrNameLst>
                                          <p:attrName>ppt_y</p:attrName>
                                        </p:attrNameLst>
                                      </p:cBhvr>
                                      <p:tavLst>
                                        <p:tav tm="0" fmla="#ppt_y-sin(pi*$)/3">
                                          <p:val>
                                            <p:fltVal val="0.5"/>
                                          </p:val>
                                        </p:tav>
                                        <p:tav tm="100000">
                                          <p:val>
                                            <p:fltVal val="1"/>
                                          </p:val>
                                        </p:tav>
                                      </p:tavLst>
                                    </p:anim>
                                    <p:anim calcmode="lin" valueType="num">
                                      <p:cBhvr>
                                        <p:cTn id="424" dur="664" tmFilter="0, 0; 0.125,0.2665; 0.25,0.4; 0.375,0.465; 0.5,0.5;  0.625,0.535; 0.75,0.6; 0.875,0.7335; 1,1">
                                          <p:stCondLst>
                                            <p:cond delay="664"/>
                                          </p:stCondLst>
                                        </p:cTn>
                                        <p:tgtEl>
                                          <p:spTgt spid="8">
                                            <p:txEl>
                                              <p:pRg st="7" end="7"/>
                                            </p:txEl>
                                          </p:spTgt>
                                        </p:tgtEl>
                                        <p:attrNameLst>
                                          <p:attrName>ppt_y</p:attrName>
                                        </p:attrNameLst>
                                      </p:cBhvr>
                                      <p:tavLst>
                                        <p:tav tm="0" fmla="#ppt_y-sin(pi*$)/9">
                                          <p:val>
                                            <p:fltVal val="0"/>
                                          </p:val>
                                        </p:tav>
                                        <p:tav tm="100000">
                                          <p:val>
                                            <p:fltVal val="1"/>
                                          </p:val>
                                        </p:tav>
                                      </p:tavLst>
                                    </p:anim>
                                    <p:anim calcmode="lin" valueType="num">
                                      <p:cBhvr>
                                        <p:cTn id="425" dur="332" tmFilter="0, 0; 0.125,0.2665; 0.25,0.4; 0.375,0.465; 0.5,0.5;  0.625,0.535; 0.75,0.6; 0.875,0.7335; 1,1">
                                          <p:stCondLst>
                                            <p:cond delay="1324"/>
                                          </p:stCondLst>
                                        </p:cTn>
                                        <p:tgtEl>
                                          <p:spTgt spid="8">
                                            <p:txEl>
                                              <p:pRg st="7" end="7"/>
                                            </p:txEl>
                                          </p:spTgt>
                                        </p:tgtEl>
                                        <p:attrNameLst>
                                          <p:attrName>ppt_y</p:attrName>
                                        </p:attrNameLst>
                                      </p:cBhvr>
                                      <p:tavLst>
                                        <p:tav tm="0" fmla="#ppt_y-sin(pi*$)/27">
                                          <p:val>
                                            <p:fltVal val="0"/>
                                          </p:val>
                                        </p:tav>
                                        <p:tav tm="100000">
                                          <p:val>
                                            <p:fltVal val="1"/>
                                          </p:val>
                                        </p:tav>
                                      </p:tavLst>
                                    </p:anim>
                                    <p:anim calcmode="lin" valueType="num">
                                      <p:cBhvr>
                                        <p:cTn id="426" dur="164" tmFilter="0, 0; 0.125,0.2665; 0.25,0.4; 0.375,0.465; 0.5,0.5;  0.625,0.535; 0.75,0.6; 0.875,0.7335; 1,1">
                                          <p:stCondLst>
                                            <p:cond delay="1656"/>
                                          </p:stCondLst>
                                        </p:cTn>
                                        <p:tgtEl>
                                          <p:spTgt spid="8">
                                            <p:txEl>
                                              <p:pRg st="7" end="7"/>
                                            </p:txEl>
                                          </p:spTgt>
                                        </p:tgtEl>
                                        <p:attrNameLst>
                                          <p:attrName>ppt_y</p:attrName>
                                        </p:attrNameLst>
                                      </p:cBhvr>
                                      <p:tavLst>
                                        <p:tav tm="0" fmla="#ppt_y-sin(pi*$)/81">
                                          <p:val>
                                            <p:fltVal val="0"/>
                                          </p:val>
                                        </p:tav>
                                        <p:tav tm="100000">
                                          <p:val>
                                            <p:fltVal val="1"/>
                                          </p:val>
                                        </p:tav>
                                      </p:tavLst>
                                    </p:anim>
                                    <p:animScale>
                                      <p:cBhvr>
                                        <p:cTn id="427" dur="26">
                                          <p:stCondLst>
                                            <p:cond delay="650"/>
                                          </p:stCondLst>
                                        </p:cTn>
                                        <p:tgtEl>
                                          <p:spTgt spid="8">
                                            <p:txEl>
                                              <p:pRg st="7" end="7"/>
                                            </p:txEl>
                                          </p:spTgt>
                                        </p:tgtEl>
                                      </p:cBhvr>
                                      <p:to x="100000" y="60000"/>
                                    </p:animScale>
                                    <p:animScale>
                                      <p:cBhvr>
                                        <p:cTn id="428" dur="166" decel="50000">
                                          <p:stCondLst>
                                            <p:cond delay="676"/>
                                          </p:stCondLst>
                                        </p:cTn>
                                        <p:tgtEl>
                                          <p:spTgt spid="8">
                                            <p:txEl>
                                              <p:pRg st="7" end="7"/>
                                            </p:txEl>
                                          </p:spTgt>
                                        </p:tgtEl>
                                      </p:cBhvr>
                                      <p:to x="100000" y="100000"/>
                                    </p:animScale>
                                    <p:animScale>
                                      <p:cBhvr>
                                        <p:cTn id="429" dur="26">
                                          <p:stCondLst>
                                            <p:cond delay="1312"/>
                                          </p:stCondLst>
                                        </p:cTn>
                                        <p:tgtEl>
                                          <p:spTgt spid="8">
                                            <p:txEl>
                                              <p:pRg st="7" end="7"/>
                                            </p:txEl>
                                          </p:spTgt>
                                        </p:tgtEl>
                                      </p:cBhvr>
                                      <p:to x="100000" y="80000"/>
                                    </p:animScale>
                                    <p:animScale>
                                      <p:cBhvr>
                                        <p:cTn id="430" dur="166" decel="50000">
                                          <p:stCondLst>
                                            <p:cond delay="1338"/>
                                          </p:stCondLst>
                                        </p:cTn>
                                        <p:tgtEl>
                                          <p:spTgt spid="8">
                                            <p:txEl>
                                              <p:pRg st="7" end="7"/>
                                            </p:txEl>
                                          </p:spTgt>
                                        </p:tgtEl>
                                      </p:cBhvr>
                                      <p:to x="100000" y="100000"/>
                                    </p:animScale>
                                    <p:animScale>
                                      <p:cBhvr>
                                        <p:cTn id="431" dur="26">
                                          <p:stCondLst>
                                            <p:cond delay="1642"/>
                                          </p:stCondLst>
                                        </p:cTn>
                                        <p:tgtEl>
                                          <p:spTgt spid="8">
                                            <p:txEl>
                                              <p:pRg st="7" end="7"/>
                                            </p:txEl>
                                          </p:spTgt>
                                        </p:tgtEl>
                                      </p:cBhvr>
                                      <p:to x="100000" y="90000"/>
                                    </p:animScale>
                                    <p:animScale>
                                      <p:cBhvr>
                                        <p:cTn id="432" dur="166" decel="50000">
                                          <p:stCondLst>
                                            <p:cond delay="1668"/>
                                          </p:stCondLst>
                                        </p:cTn>
                                        <p:tgtEl>
                                          <p:spTgt spid="8">
                                            <p:txEl>
                                              <p:pRg st="7" end="7"/>
                                            </p:txEl>
                                          </p:spTgt>
                                        </p:tgtEl>
                                      </p:cBhvr>
                                      <p:to x="100000" y="100000"/>
                                    </p:animScale>
                                    <p:animScale>
                                      <p:cBhvr>
                                        <p:cTn id="433" dur="26">
                                          <p:stCondLst>
                                            <p:cond delay="1808"/>
                                          </p:stCondLst>
                                        </p:cTn>
                                        <p:tgtEl>
                                          <p:spTgt spid="8">
                                            <p:txEl>
                                              <p:pRg st="7" end="7"/>
                                            </p:txEl>
                                          </p:spTgt>
                                        </p:tgtEl>
                                      </p:cBhvr>
                                      <p:to x="100000" y="95000"/>
                                    </p:animScale>
                                    <p:animScale>
                                      <p:cBhvr>
                                        <p:cTn id="434" dur="166" decel="50000">
                                          <p:stCondLst>
                                            <p:cond delay="1834"/>
                                          </p:stCondLst>
                                        </p:cTn>
                                        <p:tgtEl>
                                          <p:spTgt spid="8">
                                            <p:txEl>
                                              <p:pRg st="7" end="7"/>
                                            </p:txEl>
                                          </p:spTgt>
                                        </p:tgtEl>
                                      </p:cBhvr>
                                      <p:to x="100000" y="100000"/>
                                    </p:animScale>
                                  </p:childTnLst>
                                </p:cTn>
                              </p:par>
                            </p:childTnLst>
                          </p:cTn>
                        </p:par>
                      </p:childTnLst>
                    </p:cTn>
                  </p:par>
                  <p:par>
                    <p:cTn id="435" fill="hold">
                      <p:stCondLst>
                        <p:cond delay="indefinite"/>
                      </p:stCondLst>
                      <p:childTnLst>
                        <p:par>
                          <p:cTn id="436" fill="hold">
                            <p:stCondLst>
                              <p:cond delay="0"/>
                            </p:stCondLst>
                            <p:childTnLst>
                              <p:par>
                                <p:cTn id="437" presetID="26" presetClass="entr" presetSubtype="0" fill="hold" grpId="0" nodeType="clickEffect">
                                  <p:stCondLst>
                                    <p:cond delay="0"/>
                                  </p:stCondLst>
                                  <p:childTnLst>
                                    <p:set>
                                      <p:cBhvr>
                                        <p:cTn id="438" dur="1" fill="hold">
                                          <p:stCondLst>
                                            <p:cond delay="0"/>
                                          </p:stCondLst>
                                        </p:cTn>
                                        <p:tgtEl>
                                          <p:spTgt spid="8">
                                            <p:txEl>
                                              <p:pRg st="8" end="8"/>
                                            </p:txEl>
                                          </p:spTgt>
                                        </p:tgtEl>
                                        <p:attrNameLst>
                                          <p:attrName>style.visibility</p:attrName>
                                        </p:attrNameLst>
                                      </p:cBhvr>
                                      <p:to>
                                        <p:strVal val="visible"/>
                                      </p:to>
                                    </p:set>
                                    <p:animEffect transition="in" filter="wipe(down)">
                                      <p:cBhvr>
                                        <p:cTn id="439" dur="580">
                                          <p:stCondLst>
                                            <p:cond delay="0"/>
                                          </p:stCondLst>
                                        </p:cTn>
                                        <p:tgtEl>
                                          <p:spTgt spid="8">
                                            <p:txEl>
                                              <p:pRg st="8" end="8"/>
                                            </p:txEl>
                                          </p:spTgt>
                                        </p:tgtEl>
                                      </p:cBhvr>
                                    </p:animEffect>
                                    <p:anim calcmode="lin" valueType="num">
                                      <p:cBhvr>
                                        <p:cTn id="440" dur="1822" tmFilter="0,0; 0.14,0.36; 0.43,0.73; 0.71,0.91; 1.0,1.0">
                                          <p:stCondLst>
                                            <p:cond delay="0"/>
                                          </p:stCondLst>
                                        </p:cTn>
                                        <p:tgtEl>
                                          <p:spTgt spid="8">
                                            <p:txEl>
                                              <p:pRg st="8" end="8"/>
                                            </p:txEl>
                                          </p:spTgt>
                                        </p:tgtEl>
                                        <p:attrNameLst>
                                          <p:attrName>ppt_x</p:attrName>
                                        </p:attrNameLst>
                                      </p:cBhvr>
                                      <p:tavLst>
                                        <p:tav tm="0">
                                          <p:val>
                                            <p:strVal val="#ppt_x-0.25"/>
                                          </p:val>
                                        </p:tav>
                                        <p:tav tm="100000">
                                          <p:val>
                                            <p:strVal val="#ppt_x"/>
                                          </p:val>
                                        </p:tav>
                                      </p:tavLst>
                                    </p:anim>
                                    <p:anim calcmode="lin" valueType="num">
                                      <p:cBhvr>
                                        <p:cTn id="441" dur="664" tmFilter="0.0,0.0; 0.25,0.07; 0.50,0.2; 0.75,0.467; 1.0,1.0">
                                          <p:stCondLst>
                                            <p:cond delay="0"/>
                                          </p:stCondLst>
                                        </p:cTn>
                                        <p:tgtEl>
                                          <p:spTgt spid="8">
                                            <p:txEl>
                                              <p:pRg st="8" end="8"/>
                                            </p:txEl>
                                          </p:spTgt>
                                        </p:tgtEl>
                                        <p:attrNameLst>
                                          <p:attrName>ppt_y</p:attrName>
                                        </p:attrNameLst>
                                      </p:cBhvr>
                                      <p:tavLst>
                                        <p:tav tm="0" fmla="#ppt_y-sin(pi*$)/3">
                                          <p:val>
                                            <p:fltVal val="0.5"/>
                                          </p:val>
                                        </p:tav>
                                        <p:tav tm="100000">
                                          <p:val>
                                            <p:fltVal val="1"/>
                                          </p:val>
                                        </p:tav>
                                      </p:tavLst>
                                    </p:anim>
                                    <p:anim calcmode="lin" valueType="num">
                                      <p:cBhvr>
                                        <p:cTn id="442" dur="664" tmFilter="0, 0; 0.125,0.2665; 0.25,0.4; 0.375,0.465; 0.5,0.5;  0.625,0.535; 0.75,0.6; 0.875,0.7335; 1,1">
                                          <p:stCondLst>
                                            <p:cond delay="664"/>
                                          </p:stCondLst>
                                        </p:cTn>
                                        <p:tgtEl>
                                          <p:spTgt spid="8">
                                            <p:txEl>
                                              <p:pRg st="8" end="8"/>
                                            </p:txEl>
                                          </p:spTgt>
                                        </p:tgtEl>
                                        <p:attrNameLst>
                                          <p:attrName>ppt_y</p:attrName>
                                        </p:attrNameLst>
                                      </p:cBhvr>
                                      <p:tavLst>
                                        <p:tav tm="0" fmla="#ppt_y-sin(pi*$)/9">
                                          <p:val>
                                            <p:fltVal val="0"/>
                                          </p:val>
                                        </p:tav>
                                        <p:tav tm="100000">
                                          <p:val>
                                            <p:fltVal val="1"/>
                                          </p:val>
                                        </p:tav>
                                      </p:tavLst>
                                    </p:anim>
                                    <p:anim calcmode="lin" valueType="num">
                                      <p:cBhvr>
                                        <p:cTn id="443" dur="332" tmFilter="0, 0; 0.125,0.2665; 0.25,0.4; 0.375,0.465; 0.5,0.5;  0.625,0.535; 0.75,0.6; 0.875,0.7335; 1,1">
                                          <p:stCondLst>
                                            <p:cond delay="1324"/>
                                          </p:stCondLst>
                                        </p:cTn>
                                        <p:tgtEl>
                                          <p:spTgt spid="8">
                                            <p:txEl>
                                              <p:pRg st="8" end="8"/>
                                            </p:txEl>
                                          </p:spTgt>
                                        </p:tgtEl>
                                        <p:attrNameLst>
                                          <p:attrName>ppt_y</p:attrName>
                                        </p:attrNameLst>
                                      </p:cBhvr>
                                      <p:tavLst>
                                        <p:tav tm="0" fmla="#ppt_y-sin(pi*$)/27">
                                          <p:val>
                                            <p:fltVal val="0"/>
                                          </p:val>
                                        </p:tav>
                                        <p:tav tm="100000">
                                          <p:val>
                                            <p:fltVal val="1"/>
                                          </p:val>
                                        </p:tav>
                                      </p:tavLst>
                                    </p:anim>
                                    <p:anim calcmode="lin" valueType="num">
                                      <p:cBhvr>
                                        <p:cTn id="444" dur="164" tmFilter="0, 0; 0.125,0.2665; 0.25,0.4; 0.375,0.465; 0.5,0.5;  0.625,0.535; 0.75,0.6; 0.875,0.7335; 1,1">
                                          <p:stCondLst>
                                            <p:cond delay="1656"/>
                                          </p:stCondLst>
                                        </p:cTn>
                                        <p:tgtEl>
                                          <p:spTgt spid="8">
                                            <p:txEl>
                                              <p:pRg st="8" end="8"/>
                                            </p:txEl>
                                          </p:spTgt>
                                        </p:tgtEl>
                                        <p:attrNameLst>
                                          <p:attrName>ppt_y</p:attrName>
                                        </p:attrNameLst>
                                      </p:cBhvr>
                                      <p:tavLst>
                                        <p:tav tm="0" fmla="#ppt_y-sin(pi*$)/81">
                                          <p:val>
                                            <p:fltVal val="0"/>
                                          </p:val>
                                        </p:tav>
                                        <p:tav tm="100000">
                                          <p:val>
                                            <p:fltVal val="1"/>
                                          </p:val>
                                        </p:tav>
                                      </p:tavLst>
                                    </p:anim>
                                    <p:animScale>
                                      <p:cBhvr>
                                        <p:cTn id="445" dur="26">
                                          <p:stCondLst>
                                            <p:cond delay="650"/>
                                          </p:stCondLst>
                                        </p:cTn>
                                        <p:tgtEl>
                                          <p:spTgt spid="8">
                                            <p:txEl>
                                              <p:pRg st="8" end="8"/>
                                            </p:txEl>
                                          </p:spTgt>
                                        </p:tgtEl>
                                      </p:cBhvr>
                                      <p:to x="100000" y="60000"/>
                                    </p:animScale>
                                    <p:animScale>
                                      <p:cBhvr>
                                        <p:cTn id="446" dur="166" decel="50000">
                                          <p:stCondLst>
                                            <p:cond delay="676"/>
                                          </p:stCondLst>
                                        </p:cTn>
                                        <p:tgtEl>
                                          <p:spTgt spid="8">
                                            <p:txEl>
                                              <p:pRg st="8" end="8"/>
                                            </p:txEl>
                                          </p:spTgt>
                                        </p:tgtEl>
                                      </p:cBhvr>
                                      <p:to x="100000" y="100000"/>
                                    </p:animScale>
                                    <p:animScale>
                                      <p:cBhvr>
                                        <p:cTn id="447" dur="26">
                                          <p:stCondLst>
                                            <p:cond delay="1312"/>
                                          </p:stCondLst>
                                        </p:cTn>
                                        <p:tgtEl>
                                          <p:spTgt spid="8">
                                            <p:txEl>
                                              <p:pRg st="8" end="8"/>
                                            </p:txEl>
                                          </p:spTgt>
                                        </p:tgtEl>
                                      </p:cBhvr>
                                      <p:to x="100000" y="80000"/>
                                    </p:animScale>
                                    <p:animScale>
                                      <p:cBhvr>
                                        <p:cTn id="448" dur="166" decel="50000">
                                          <p:stCondLst>
                                            <p:cond delay="1338"/>
                                          </p:stCondLst>
                                        </p:cTn>
                                        <p:tgtEl>
                                          <p:spTgt spid="8">
                                            <p:txEl>
                                              <p:pRg st="8" end="8"/>
                                            </p:txEl>
                                          </p:spTgt>
                                        </p:tgtEl>
                                      </p:cBhvr>
                                      <p:to x="100000" y="100000"/>
                                    </p:animScale>
                                    <p:animScale>
                                      <p:cBhvr>
                                        <p:cTn id="449" dur="26">
                                          <p:stCondLst>
                                            <p:cond delay="1642"/>
                                          </p:stCondLst>
                                        </p:cTn>
                                        <p:tgtEl>
                                          <p:spTgt spid="8">
                                            <p:txEl>
                                              <p:pRg st="8" end="8"/>
                                            </p:txEl>
                                          </p:spTgt>
                                        </p:tgtEl>
                                      </p:cBhvr>
                                      <p:to x="100000" y="90000"/>
                                    </p:animScale>
                                    <p:animScale>
                                      <p:cBhvr>
                                        <p:cTn id="450" dur="166" decel="50000">
                                          <p:stCondLst>
                                            <p:cond delay="1668"/>
                                          </p:stCondLst>
                                        </p:cTn>
                                        <p:tgtEl>
                                          <p:spTgt spid="8">
                                            <p:txEl>
                                              <p:pRg st="8" end="8"/>
                                            </p:txEl>
                                          </p:spTgt>
                                        </p:tgtEl>
                                      </p:cBhvr>
                                      <p:to x="100000" y="100000"/>
                                    </p:animScale>
                                    <p:animScale>
                                      <p:cBhvr>
                                        <p:cTn id="451" dur="26">
                                          <p:stCondLst>
                                            <p:cond delay="1808"/>
                                          </p:stCondLst>
                                        </p:cTn>
                                        <p:tgtEl>
                                          <p:spTgt spid="8">
                                            <p:txEl>
                                              <p:pRg st="8" end="8"/>
                                            </p:txEl>
                                          </p:spTgt>
                                        </p:tgtEl>
                                      </p:cBhvr>
                                      <p:to x="100000" y="95000"/>
                                    </p:animScale>
                                    <p:animScale>
                                      <p:cBhvr>
                                        <p:cTn id="452" dur="166" decel="50000">
                                          <p:stCondLst>
                                            <p:cond delay="1834"/>
                                          </p:stCondLst>
                                        </p:cTn>
                                        <p:tgtEl>
                                          <p:spTgt spid="8">
                                            <p:txEl>
                                              <p:pRg st="8" end="8"/>
                                            </p:txEl>
                                          </p:spTgt>
                                        </p:tgtEl>
                                      </p:cBhvr>
                                      <p:to x="100000" y="100000"/>
                                    </p:animScale>
                                  </p:childTnLst>
                                </p:cTn>
                              </p:par>
                            </p:childTnLst>
                          </p:cTn>
                        </p:par>
                      </p:childTnLst>
                    </p:cTn>
                  </p:par>
                  <p:par>
                    <p:cTn id="453" fill="hold">
                      <p:stCondLst>
                        <p:cond delay="indefinite"/>
                      </p:stCondLst>
                      <p:childTnLst>
                        <p:par>
                          <p:cTn id="454" fill="hold">
                            <p:stCondLst>
                              <p:cond delay="0"/>
                            </p:stCondLst>
                            <p:childTnLst>
                              <p:par>
                                <p:cTn id="455" presetID="26" presetClass="entr" presetSubtype="0" fill="hold" grpId="0" nodeType="clickEffect">
                                  <p:stCondLst>
                                    <p:cond delay="0"/>
                                  </p:stCondLst>
                                  <p:childTnLst>
                                    <p:set>
                                      <p:cBhvr>
                                        <p:cTn id="456" dur="1" fill="hold">
                                          <p:stCondLst>
                                            <p:cond delay="0"/>
                                          </p:stCondLst>
                                        </p:cTn>
                                        <p:tgtEl>
                                          <p:spTgt spid="8">
                                            <p:txEl>
                                              <p:pRg st="9" end="9"/>
                                            </p:txEl>
                                          </p:spTgt>
                                        </p:tgtEl>
                                        <p:attrNameLst>
                                          <p:attrName>style.visibility</p:attrName>
                                        </p:attrNameLst>
                                      </p:cBhvr>
                                      <p:to>
                                        <p:strVal val="visible"/>
                                      </p:to>
                                    </p:set>
                                    <p:animEffect transition="in" filter="wipe(down)">
                                      <p:cBhvr>
                                        <p:cTn id="457" dur="580">
                                          <p:stCondLst>
                                            <p:cond delay="0"/>
                                          </p:stCondLst>
                                        </p:cTn>
                                        <p:tgtEl>
                                          <p:spTgt spid="8">
                                            <p:txEl>
                                              <p:pRg st="9" end="9"/>
                                            </p:txEl>
                                          </p:spTgt>
                                        </p:tgtEl>
                                      </p:cBhvr>
                                    </p:animEffect>
                                    <p:anim calcmode="lin" valueType="num">
                                      <p:cBhvr>
                                        <p:cTn id="458" dur="1822" tmFilter="0,0; 0.14,0.36; 0.43,0.73; 0.71,0.91; 1.0,1.0">
                                          <p:stCondLst>
                                            <p:cond delay="0"/>
                                          </p:stCondLst>
                                        </p:cTn>
                                        <p:tgtEl>
                                          <p:spTgt spid="8">
                                            <p:txEl>
                                              <p:pRg st="9" end="9"/>
                                            </p:txEl>
                                          </p:spTgt>
                                        </p:tgtEl>
                                        <p:attrNameLst>
                                          <p:attrName>ppt_x</p:attrName>
                                        </p:attrNameLst>
                                      </p:cBhvr>
                                      <p:tavLst>
                                        <p:tav tm="0">
                                          <p:val>
                                            <p:strVal val="#ppt_x-0.25"/>
                                          </p:val>
                                        </p:tav>
                                        <p:tav tm="100000">
                                          <p:val>
                                            <p:strVal val="#ppt_x"/>
                                          </p:val>
                                        </p:tav>
                                      </p:tavLst>
                                    </p:anim>
                                    <p:anim calcmode="lin" valueType="num">
                                      <p:cBhvr>
                                        <p:cTn id="459" dur="664" tmFilter="0.0,0.0; 0.25,0.07; 0.50,0.2; 0.75,0.467; 1.0,1.0">
                                          <p:stCondLst>
                                            <p:cond delay="0"/>
                                          </p:stCondLst>
                                        </p:cTn>
                                        <p:tgtEl>
                                          <p:spTgt spid="8">
                                            <p:txEl>
                                              <p:pRg st="9" end="9"/>
                                            </p:txEl>
                                          </p:spTgt>
                                        </p:tgtEl>
                                        <p:attrNameLst>
                                          <p:attrName>ppt_y</p:attrName>
                                        </p:attrNameLst>
                                      </p:cBhvr>
                                      <p:tavLst>
                                        <p:tav tm="0" fmla="#ppt_y-sin(pi*$)/3">
                                          <p:val>
                                            <p:fltVal val="0.5"/>
                                          </p:val>
                                        </p:tav>
                                        <p:tav tm="100000">
                                          <p:val>
                                            <p:fltVal val="1"/>
                                          </p:val>
                                        </p:tav>
                                      </p:tavLst>
                                    </p:anim>
                                    <p:anim calcmode="lin" valueType="num">
                                      <p:cBhvr>
                                        <p:cTn id="460" dur="664" tmFilter="0, 0; 0.125,0.2665; 0.25,0.4; 0.375,0.465; 0.5,0.5;  0.625,0.535; 0.75,0.6; 0.875,0.7335; 1,1">
                                          <p:stCondLst>
                                            <p:cond delay="664"/>
                                          </p:stCondLst>
                                        </p:cTn>
                                        <p:tgtEl>
                                          <p:spTgt spid="8">
                                            <p:txEl>
                                              <p:pRg st="9" end="9"/>
                                            </p:txEl>
                                          </p:spTgt>
                                        </p:tgtEl>
                                        <p:attrNameLst>
                                          <p:attrName>ppt_y</p:attrName>
                                        </p:attrNameLst>
                                      </p:cBhvr>
                                      <p:tavLst>
                                        <p:tav tm="0" fmla="#ppt_y-sin(pi*$)/9">
                                          <p:val>
                                            <p:fltVal val="0"/>
                                          </p:val>
                                        </p:tav>
                                        <p:tav tm="100000">
                                          <p:val>
                                            <p:fltVal val="1"/>
                                          </p:val>
                                        </p:tav>
                                      </p:tavLst>
                                    </p:anim>
                                    <p:anim calcmode="lin" valueType="num">
                                      <p:cBhvr>
                                        <p:cTn id="461" dur="332" tmFilter="0, 0; 0.125,0.2665; 0.25,0.4; 0.375,0.465; 0.5,0.5;  0.625,0.535; 0.75,0.6; 0.875,0.7335; 1,1">
                                          <p:stCondLst>
                                            <p:cond delay="1324"/>
                                          </p:stCondLst>
                                        </p:cTn>
                                        <p:tgtEl>
                                          <p:spTgt spid="8">
                                            <p:txEl>
                                              <p:pRg st="9" end="9"/>
                                            </p:txEl>
                                          </p:spTgt>
                                        </p:tgtEl>
                                        <p:attrNameLst>
                                          <p:attrName>ppt_y</p:attrName>
                                        </p:attrNameLst>
                                      </p:cBhvr>
                                      <p:tavLst>
                                        <p:tav tm="0" fmla="#ppt_y-sin(pi*$)/27">
                                          <p:val>
                                            <p:fltVal val="0"/>
                                          </p:val>
                                        </p:tav>
                                        <p:tav tm="100000">
                                          <p:val>
                                            <p:fltVal val="1"/>
                                          </p:val>
                                        </p:tav>
                                      </p:tavLst>
                                    </p:anim>
                                    <p:anim calcmode="lin" valueType="num">
                                      <p:cBhvr>
                                        <p:cTn id="462" dur="164" tmFilter="0, 0; 0.125,0.2665; 0.25,0.4; 0.375,0.465; 0.5,0.5;  0.625,0.535; 0.75,0.6; 0.875,0.7335; 1,1">
                                          <p:stCondLst>
                                            <p:cond delay="1656"/>
                                          </p:stCondLst>
                                        </p:cTn>
                                        <p:tgtEl>
                                          <p:spTgt spid="8">
                                            <p:txEl>
                                              <p:pRg st="9" end="9"/>
                                            </p:txEl>
                                          </p:spTgt>
                                        </p:tgtEl>
                                        <p:attrNameLst>
                                          <p:attrName>ppt_y</p:attrName>
                                        </p:attrNameLst>
                                      </p:cBhvr>
                                      <p:tavLst>
                                        <p:tav tm="0" fmla="#ppt_y-sin(pi*$)/81">
                                          <p:val>
                                            <p:fltVal val="0"/>
                                          </p:val>
                                        </p:tav>
                                        <p:tav tm="100000">
                                          <p:val>
                                            <p:fltVal val="1"/>
                                          </p:val>
                                        </p:tav>
                                      </p:tavLst>
                                    </p:anim>
                                    <p:animScale>
                                      <p:cBhvr>
                                        <p:cTn id="463" dur="26">
                                          <p:stCondLst>
                                            <p:cond delay="650"/>
                                          </p:stCondLst>
                                        </p:cTn>
                                        <p:tgtEl>
                                          <p:spTgt spid="8">
                                            <p:txEl>
                                              <p:pRg st="9" end="9"/>
                                            </p:txEl>
                                          </p:spTgt>
                                        </p:tgtEl>
                                      </p:cBhvr>
                                      <p:to x="100000" y="60000"/>
                                    </p:animScale>
                                    <p:animScale>
                                      <p:cBhvr>
                                        <p:cTn id="464" dur="166" decel="50000">
                                          <p:stCondLst>
                                            <p:cond delay="676"/>
                                          </p:stCondLst>
                                        </p:cTn>
                                        <p:tgtEl>
                                          <p:spTgt spid="8">
                                            <p:txEl>
                                              <p:pRg st="9" end="9"/>
                                            </p:txEl>
                                          </p:spTgt>
                                        </p:tgtEl>
                                      </p:cBhvr>
                                      <p:to x="100000" y="100000"/>
                                    </p:animScale>
                                    <p:animScale>
                                      <p:cBhvr>
                                        <p:cTn id="465" dur="26">
                                          <p:stCondLst>
                                            <p:cond delay="1312"/>
                                          </p:stCondLst>
                                        </p:cTn>
                                        <p:tgtEl>
                                          <p:spTgt spid="8">
                                            <p:txEl>
                                              <p:pRg st="9" end="9"/>
                                            </p:txEl>
                                          </p:spTgt>
                                        </p:tgtEl>
                                      </p:cBhvr>
                                      <p:to x="100000" y="80000"/>
                                    </p:animScale>
                                    <p:animScale>
                                      <p:cBhvr>
                                        <p:cTn id="466" dur="166" decel="50000">
                                          <p:stCondLst>
                                            <p:cond delay="1338"/>
                                          </p:stCondLst>
                                        </p:cTn>
                                        <p:tgtEl>
                                          <p:spTgt spid="8">
                                            <p:txEl>
                                              <p:pRg st="9" end="9"/>
                                            </p:txEl>
                                          </p:spTgt>
                                        </p:tgtEl>
                                      </p:cBhvr>
                                      <p:to x="100000" y="100000"/>
                                    </p:animScale>
                                    <p:animScale>
                                      <p:cBhvr>
                                        <p:cTn id="467" dur="26">
                                          <p:stCondLst>
                                            <p:cond delay="1642"/>
                                          </p:stCondLst>
                                        </p:cTn>
                                        <p:tgtEl>
                                          <p:spTgt spid="8">
                                            <p:txEl>
                                              <p:pRg st="9" end="9"/>
                                            </p:txEl>
                                          </p:spTgt>
                                        </p:tgtEl>
                                      </p:cBhvr>
                                      <p:to x="100000" y="90000"/>
                                    </p:animScale>
                                    <p:animScale>
                                      <p:cBhvr>
                                        <p:cTn id="468" dur="166" decel="50000">
                                          <p:stCondLst>
                                            <p:cond delay="1668"/>
                                          </p:stCondLst>
                                        </p:cTn>
                                        <p:tgtEl>
                                          <p:spTgt spid="8">
                                            <p:txEl>
                                              <p:pRg st="9" end="9"/>
                                            </p:txEl>
                                          </p:spTgt>
                                        </p:tgtEl>
                                      </p:cBhvr>
                                      <p:to x="100000" y="100000"/>
                                    </p:animScale>
                                    <p:animScale>
                                      <p:cBhvr>
                                        <p:cTn id="469" dur="26">
                                          <p:stCondLst>
                                            <p:cond delay="1808"/>
                                          </p:stCondLst>
                                        </p:cTn>
                                        <p:tgtEl>
                                          <p:spTgt spid="8">
                                            <p:txEl>
                                              <p:pRg st="9" end="9"/>
                                            </p:txEl>
                                          </p:spTgt>
                                        </p:tgtEl>
                                      </p:cBhvr>
                                      <p:to x="100000" y="95000"/>
                                    </p:animScale>
                                    <p:animScale>
                                      <p:cBhvr>
                                        <p:cTn id="470" dur="166" decel="50000">
                                          <p:stCondLst>
                                            <p:cond delay="1834"/>
                                          </p:stCondLst>
                                        </p:cTn>
                                        <p:tgtEl>
                                          <p:spTgt spid="8">
                                            <p:txEl>
                                              <p:pRg st="9" end="9"/>
                                            </p:txEl>
                                          </p:spTgt>
                                        </p:tgtEl>
                                      </p:cBhvr>
                                      <p:to x="100000" y="100000"/>
                                    </p:animScale>
                                  </p:childTnLst>
                                </p:cTn>
                              </p:par>
                            </p:childTnLst>
                          </p:cTn>
                        </p:par>
                      </p:childTnLst>
                    </p:cTn>
                  </p:par>
                  <p:par>
                    <p:cTn id="471" fill="hold">
                      <p:stCondLst>
                        <p:cond delay="indefinite"/>
                      </p:stCondLst>
                      <p:childTnLst>
                        <p:par>
                          <p:cTn id="472" fill="hold">
                            <p:stCondLst>
                              <p:cond delay="0"/>
                            </p:stCondLst>
                            <p:childTnLst>
                              <p:par>
                                <p:cTn id="473" presetID="26" presetClass="entr" presetSubtype="0" fill="hold" grpId="0" nodeType="clickEffect">
                                  <p:stCondLst>
                                    <p:cond delay="0"/>
                                  </p:stCondLst>
                                  <p:childTnLst>
                                    <p:set>
                                      <p:cBhvr>
                                        <p:cTn id="474" dur="1" fill="hold">
                                          <p:stCondLst>
                                            <p:cond delay="0"/>
                                          </p:stCondLst>
                                        </p:cTn>
                                        <p:tgtEl>
                                          <p:spTgt spid="8">
                                            <p:txEl>
                                              <p:pRg st="10" end="10"/>
                                            </p:txEl>
                                          </p:spTgt>
                                        </p:tgtEl>
                                        <p:attrNameLst>
                                          <p:attrName>style.visibility</p:attrName>
                                        </p:attrNameLst>
                                      </p:cBhvr>
                                      <p:to>
                                        <p:strVal val="visible"/>
                                      </p:to>
                                    </p:set>
                                    <p:animEffect transition="in" filter="wipe(down)">
                                      <p:cBhvr>
                                        <p:cTn id="475" dur="580">
                                          <p:stCondLst>
                                            <p:cond delay="0"/>
                                          </p:stCondLst>
                                        </p:cTn>
                                        <p:tgtEl>
                                          <p:spTgt spid="8">
                                            <p:txEl>
                                              <p:pRg st="10" end="10"/>
                                            </p:txEl>
                                          </p:spTgt>
                                        </p:tgtEl>
                                      </p:cBhvr>
                                    </p:animEffect>
                                    <p:anim calcmode="lin" valueType="num">
                                      <p:cBhvr>
                                        <p:cTn id="476" dur="1822" tmFilter="0,0; 0.14,0.36; 0.43,0.73; 0.71,0.91; 1.0,1.0">
                                          <p:stCondLst>
                                            <p:cond delay="0"/>
                                          </p:stCondLst>
                                        </p:cTn>
                                        <p:tgtEl>
                                          <p:spTgt spid="8">
                                            <p:txEl>
                                              <p:pRg st="10" end="10"/>
                                            </p:txEl>
                                          </p:spTgt>
                                        </p:tgtEl>
                                        <p:attrNameLst>
                                          <p:attrName>ppt_x</p:attrName>
                                        </p:attrNameLst>
                                      </p:cBhvr>
                                      <p:tavLst>
                                        <p:tav tm="0">
                                          <p:val>
                                            <p:strVal val="#ppt_x-0.25"/>
                                          </p:val>
                                        </p:tav>
                                        <p:tav tm="100000">
                                          <p:val>
                                            <p:strVal val="#ppt_x"/>
                                          </p:val>
                                        </p:tav>
                                      </p:tavLst>
                                    </p:anim>
                                    <p:anim calcmode="lin" valueType="num">
                                      <p:cBhvr>
                                        <p:cTn id="477" dur="664" tmFilter="0.0,0.0; 0.25,0.07; 0.50,0.2; 0.75,0.467; 1.0,1.0">
                                          <p:stCondLst>
                                            <p:cond delay="0"/>
                                          </p:stCondLst>
                                        </p:cTn>
                                        <p:tgtEl>
                                          <p:spTgt spid="8">
                                            <p:txEl>
                                              <p:pRg st="10" end="10"/>
                                            </p:txEl>
                                          </p:spTgt>
                                        </p:tgtEl>
                                        <p:attrNameLst>
                                          <p:attrName>ppt_y</p:attrName>
                                        </p:attrNameLst>
                                      </p:cBhvr>
                                      <p:tavLst>
                                        <p:tav tm="0" fmla="#ppt_y-sin(pi*$)/3">
                                          <p:val>
                                            <p:fltVal val="0.5"/>
                                          </p:val>
                                        </p:tav>
                                        <p:tav tm="100000">
                                          <p:val>
                                            <p:fltVal val="1"/>
                                          </p:val>
                                        </p:tav>
                                      </p:tavLst>
                                    </p:anim>
                                    <p:anim calcmode="lin" valueType="num">
                                      <p:cBhvr>
                                        <p:cTn id="478" dur="664" tmFilter="0, 0; 0.125,0.2665; 0.25,0.4; 0.375,0.465; 0.5,0.5;  0.625,0.535; 0.75,0.6; 0.875,0.7335; 1,1">
                                          <p:stCondLst>
                                            <p:cond delay="664"/>
                                          </p:stCondLst>
                                        </p:cTn>
                                        <p:tgtEl>
                                          <p:spTgt spid="8">
                                            <p:txEl>
                                              <p:pRg st="10" end="10"/>
                                            </p:txEl>
                                          </p:spTgt>
                                        </p:tgtEl>
                                        <p:attrNameLst>
                                          <p:attrName>ppt_y</p:attrName>
                                        </p:attrNameLst>
                                      </p:cBhvr>
                                      <p:tavLst>
                                        <p:tav tm="0" fmla="#ppt_y-sin(pi*$)/9">
                                          <p:val>
                                            <p:fltVal val="0"/>
                                          </p:val>
                                        </p:tav>
                                        <p:tav tm="100000">
                                          <p:val>
                                            <p:fltVal val="1"/>
                                          </p:val>
                                        </p:tav>
                                      </p:tavLst>
                                    </p:anim>
                                    <p:anim calcmode="lin" valueType="num">
                                      <p:cBhvr>
                                        <p:cTn id="479" dur="332" tmFilter="0, 0; 0.125,0.2665; 0.25,0.4; 0.375,0.465; 0.5,0.5;  0.625,0.535; 0.75,0.6; 0.875,0.7335; 1,1">
                                          <p:stCondLst>
                                            <p:cond delay="1324"/>
                                          </p:stCondLst>
                                        </p:cTn>
                                        <p:tgtEl>
                                          <p:spTgt spid="8">
                                            <p:txEl>
                                              <p:pRg st="10" end="10"/>
                                            </p:txEl>
                                          </p:spTgt>
                                        </p:tgtEl>
                                        <p:attrNameLst>
                                          <p:attrName>ppt_y</p:attrName>
                                        </p:attrNameLst>
                                      </p:cBhvr>
                                      <p:tavLst>
                                        <p:tav tm="0" fmla="#ppt_y-sin(pi*$)/27">
                                          <p:val>
                                            <p:fltVal val="0"/>
                                          </p:val>
                                        </p:tav>
                                        <p:tav tm="100000">
                                          <p:val>
                                            <p:fltVal val="1"/>
                                          </p:val>
                                        </p:tav>
                                      </p:tavLst>
                                    </p:anim>
                                    <p:anim calcmode="lin" valueType="num">
                                      <p:cBhvr>
                                        <p:cTn id="480" dur="164" tmFilter="0, 0; 0.125,0.2665; 0.25,0.4; 0.375,0.465; 0.5,0.5;  0.625,0.535; 0.75,0.6; 0.875,0.7335; 1,1">
                                          <p:stCondLst>
                                            <p:cond delay="1656"/>
                                          </p:stCondLst>
                                        </p:cTn>
                                        <p:tgtEl>
                                          <p:spTgt spid="8">
                                            <p:txEl>
                                              <p:pRg st="10" end="10"/>
                                            </p:txEl>
                                          </p:spTgt>
                                        </p:tgtEl>
                                        <p:attrNameLst>
                                          <p:attrName>ppt_y</p:attrName>
                                        </p:attrNameLst>
                                      </p:cBhvr>
                                      <p:tavLst>
                                        <p:tav tm="0" fmla="#ppt_y-sin(pi*$)/81">
                                          <p:val>
                                            <p:fltVal val="0"/>
                                          </p:val>
                                        </p:tav>
                                        <p:tav tm="100000">
                                          <p:val>
                                            <p:fltVal val="1"/>
                                          </p:val>
                                        </p:tav>
                                      </p:tavLst>
                                    </p:anim>
                                    <p:animScale>
                                      <p:cBhvr>
                                        <p:cTn id="481" dur="26">
                                          <p:stCondLst>
                                            <p:cond delay="650"/>
                                          </p:stCondLst>
                                        </p:cTn>
                                        <p:tgtEl>
                                          <p:spTgt spid="8">
                                            <p:txEl>
                                              <p:pRg st="10" end="10"/>
                                            </p:txEl>
                                          </p:spTgt>
                                        </p:tgtEl>
                                      </p:cBhvr>
                                      <p:to x="100000" y="60000"/>
                                    </p:animScale>
                                    <p:animScale>
                                      <p:cBhvr>
                                        <p:cTn id="482" dur="166" decel="50000">
                                          <p:stCondLst>
                                            <p:cond delay="676"/>
                                          </p:stCondLst>
                                        </p:cTn>
                                        <p:tgtEl>
                                          <p:spTgt spid="8">
                                            <p:txEl>
                                              <p:pRg st="10" end="10"/>
                                            </p:txEl>
                                          </p:spTgt>
                                        </p:tgtEl>
                                      </p:cBhvr>
                                      <p:to x="100000" y="100000"/>
                                    </p:animScale>
                                    <p:animScale>
                                      <p:cBhvr>
                                        <p:cTn id="483" dur="26">
                                          <p:stCondLst>
                                            <p:cond delay="1312"/>
                                          </p:stCondLst>
                                        </p:cTn>
                                        <p:tgtEl>
                                          <p:spTgt spid="8">
                                            <p:txEl>
                                              <p:pRg st="10" end="10"/>
                                            </p:txEl>
                                          </p:spTgt>
                                        </p:tgtEl>
                                      </p:cBhvr>
                                      <p:to x="100000" y="80000"/>
                                    </p:animScale>
                                    <p:animScale>
                                      <p:cBhvr>
                                        <p:cTn id="484" dur="166" decel="50000">
                                          <p:stCondLst>
                                            <p:cond delay="1338"/>
                                          </p:stCondLst>
                                        </p:cTn>
                                        <p:tgtEl>
                                          <p:spTgt spid="8">
                                            <p:txEl>
                                              <p:pRg st="10" end="10"/>
                                            </p:txEl>
                                          </p:spTgt>
                                        </p:tgtEl>
                                      </p:cBhvr>
                                      <p:to x="100000" y="100000"/>
                                    </p:animScale>
                                    <p:animScale>
                                      <p:cBhvr>
                                        <p:cTn id="485" dur="26">
                                          <p:stCondLst>
                                            <p:cond delay="1642"/>
                                          </p:stCondLst>
                                        </p:cTn>
                                        <p:tgtEl>
                                          <p:spTgt spid="8">
                                            <p:txEl>
                                              <p:pRg st="10" end="10"/>
                                            </p:txEl>
                                          </p:spTgt>
                                        </p:tgtEl>
                                      </p:cBhvr>
                                      <p:to x="100000" y="90000"/>
                                    </p:animScale>
                                    <p:animScale>
                                      <p:cBhvr>
                                        <p:cTn id="486" dur="166" decel="50000">
                                          <p:stCondLst>
                                            <p:cond delay="1668"/>
                                          </p:stCondLst>
                                        </p:cTn>
                                        <p:tgtEl>
                                          <p:spTgt spid="8">
                                            <p:txEl>
                                              <p:pRg st="10" end="10"/>
                                            </p:txEl>
                                          </p:spTgt>
                                        </p:tgtEl>
                                      </p:cBhvr>
                                      <p:to x="100000" y="100000"/>
                                    </p:animScale>
                                    <p:animScale>
                                      <p:cBhvr>
                                        <p:cTn id="487" dur="26">
                                          <p:stCondLst>
                                            <p:cond delay="1808"/>
                                          </p:stCondLst>
                                        </p:cTn>
                                        <p:tgtEl>
                                          <p:spTgt spid="8">
                                            <p:txEl>
                                              <p:pRg st="10" end="10"/>
                                            </p:txEl>
                                          </p:spTgt>
                                        </p:tgtEl>
                                      </p:cBhvr>
                                      <p:to x="100000" y="95000"/>
                                    </p:animScale>
                                    <p:animScale>
                                      <p:cBhvr>
                                        <p:cTn id="488" dur="166" decel="50000">
                                          <p:stCondLst>
                                            <p:cond delay="1834"/>
                                          </p:stCondLst>
                                        </p:cTn>
                                        <p:tgtEl>
                                          <p:spTgt spid="8">
                                            <p:txEl>
                                              <p:pRg st="10" end="10"/>
                                            </p:txEl>
                                          </p:spTgt>
                                        </p:tgtEl>
                                      </p:cBhvr>
                                      <p:to x="100000" y="100000"/>
                                    </p:animScale>
                                  </p:childTnLst>
                                </p:cTn>
                              </p:par>
                            </p:childTnLst>
                          </p:cTn>
                        </p:par>
                      </p:childTnLst>
                    </p:cTn>
                  </p:par>
                  <p:par>
                    <p:cTn id="489" fill="hold">
                      <p:stCondLst>
                        <p:cond delay="indefinite"/>
                      </p:stCondLst>
                      <p:childTnLst>
                        <p:par>
                          <p:cTn id="490" fill="hold">
                            <p:stCondLst>
                              <p:cond delay="0"/>
                            </p:stCondLst>
                            <p:childTnLst>
                              <p:par>
                                <p:cTn id="491" presetID="26" presetClass="entr" presetSubtype="0" fill="hold" grpId="0" nodeType="clickEffect">
                                  <p:stCondLst>
                                    <p:cond delay="0"/>
                                  </p:stCondLst>
                                  <p:childTnLst>
                                    <p:set>
                                      <p:cBhvr>
                                        <p:cTn id="492" dur="1" fill="hold">
                                          <p:stCondLst>
                                            <p:cond delay="0"/>
                                          </p:stCondLst>
                                        </p:cTn>
                                        <p:tgtEl>
                                          <p:spTgt spid="8">
                                            <p:txEl>
                                              <p:pRg st="11" end="11"/>
                                            </p:txEl>
                                          </p:spTgt>
                                        </p:tgtEl>
                                        <p:attrNameLst>
                                          <p:attrName>style.visibility</p:attrName>
                                        </p:attrNameLst>
                                      </p:cBhvr>
                                      <p:to>
                                        <p:strVal val="visible"/>
                                      </p:to>
                                    </p:set>
                                    <p:animEffect transition="in" filter="wipe(down)">
                                      <p:cBhvr>
                                        <p:cTn id="493" dur="580">
                                          <p:stCondLst>
                                            <p:cond delay="0"/>
                                          </p:stCondLst>
                                        </p:cTn>
                                        <p:tgtEl>
                                          <p:spTgt spid="8">
                                            <p:txEl>
                                              <p:pRg st="11" end="11"/>
                                            </p:txEl>
                                          </p:spTgt>
                                        </p:tgtEl>
                                      </p:cBhvr>
                                    </p:animEffect>
                                    <p:anim calcmode="lin" valueType="num">
                                      <p:cBhvr>
                                        <p:cTn id="494" dur="1822" tmFilter="0,0; 0.14,0.36; 0.43,0.73; 0.71,0.91; 1.0,1.0">
                                          <p:stCondLst>
                                            <p:cond delay="0"/>
                                          </p:stCondLst>
                                        </p:cTn>
                                        <p:tgtEl>
                                          <p:spTgt spid="8">
                                            <p:txEl>
                                              <p:pRg st="11" end="11"/>
                                            </p:txEl>
                                          </p:spTgt>
                                        </p:tgtEl>
                                        <p:attrNameLst>
                                          <p:attrName>ppt_x</p:attrName>
                                        </p:attrNameLst>
                                      </p:cBhvr>
                                      <p:tavLst>
                                        <p:tav tm="0">
                                          <p:val>
                                            <p:strVal val="#ppt_x-0.25"/>
                                          </p:val>
                                        </p:tav>
                                        <p:tav tm="100000">
                                          <p:val>
                                            <p:strVal val="#ppt_x"/>
                                          </p:val>
                                        </p:tav>
                                      </p:tavLst>
                                    </p:anim>
                                    <p:anim calcmode="lin" valueType="num">
                                      <p:cBhvr>
                                        <p:cTn id="495" dur="664" tmFilter="0.0,0.0; 0.25,0.07; 0.50,0.2; 0.75,0.467; 1.0,1.0">
                                          <p:stCondLst>
                                            <p:cond delay="0"/>
                                          </p:stCondLst>
                                        </p:cTn>
                                        <p:tgtEl>
                                          <p:spTgt spid="8">
                                            <p:txEl>
                                              <p:pRg st="11" end="11"/>
                                            </p:txEl>
                                          </p:spTgt>
                                        </p:tgtEl>
                                        <p:attrNameLst>
                                          <p:attrName>ppt_y</p:attrName>
                                        </p:attrNameLst>
                                      </p:cBhvr>
                                      <p:tavLst>
                                        <p:tav tm="0" fmla="#ppt_y-sin(pi*$)/3">
                                          <p:val>
                                            <p:fltVal val="0.5"/>
                                          </p:val>
                                        </p:tav>
                                        <p:tav tm="100000">
                                          <p:val>
                                            <p:fltVal val="1"/>
                                          </p:val>
                                        </p:tav>
                                      </p:tavLst>
                                    </p:anim>
                                    <p:anim calcmode="lin" valueType="num">
                                      <p:cBhvr>
                                        <p:cTn id="496" dur="664" tmFilter="0, 0; 0.125,0.2665; 0.25,0.4; 0.375,0.465; 0.5,0.5;  0.625,0.535; 0.75,0.6; 0.875,0.7335; 1,1">
                                          <p:stCondLst>
                                            <p:cond delay="664"/>
                                          </p:stCondLst>
                                        </p:cTn>
                                        <p:tgtEl>
                                          <p:spTgt spid="8">
                                            <p:txEl>
                                              <p:pRg st="11" end="11"/>
                                            </p:txEl>
                                          </p:spTgt>
                                        </p:tgtEl>
                                        <p:attrNameLst>
                                          <p:attrName>ppt_y</p:attrName>
                                        </p:attrNameLst>
                                      </p:cBhvr>
                                      <p:tavLst>
                                        <p:tav tm="0" fmla="#ppt_y-sin(pi*$)/9">
                                          <p:val>
                                            <p:fltVal val="0"/>
                                          </p:val>
                                        </p:tav>
                                        <p:tav tm="100000">
                                          <p:val>
                                            <p:fltVal val="1"/>
                                          </p:val>
                                        </p:tav>
                                      </p:tavLst>
                                    </p:anim>
                                    <p:anim calcmode="lin" valueType="num">
                                      <p:cBhvr>
                                        <p:cTn id="497" dur="332" tmFilter="0, 0; 0.125,0.2665; 0.25,0.4; 0.375,0.465; 0.5,0.5;  0.625,0.535; 0.75,0.6; 0.875,0.7335; 1,1">
                                          <p:stCondLst>
                                            <p:cond delay="1324"/>
                                          </p:stCondLst>
                                        </p:cTn>
                                        <p:tgtEl>
                                          <p:spTgt spid="8">
                                            <p:txEl>
                                              <p:pRg st="11" end="11"/>
                                            </p:txEl>
                                          </p:spTgt>
                                        </p:tgtEl>
                                        <p:attrNameLst>
                                          <p:attrName>ppt_y</p:attrName>
                                        </p:attrNameLst>
                                      </p:cBhvr>
                                      <p:tavLst>
                                        <p:tav tm="0" fmla="#ppt_y-sin(pi*$)/27">
                                          <p:val>
                                            <p:fltVal val="0"/>
                                          </p:val>
                                        </p:tav>
                                        <p:tav tm="100000">
                                          <p:val>
                                            <p:fltVal val="1"/>
                                          </p:val>
                                        </p:tav>
                                      </p:tavLst>
                                    </p:anim>
                                    <p:anim calcmode="lin" valueType="num">
                                      <p:cBhvr>
                                        <p:cTn id="498" dur="164" tmFilter="0, 0; 0.125,0.2665; 0.25,0.4; 0.375,0.465; 0.5,0.5;  0.625,0.535; 0.75,0.6; 0.875,0.7335; 1,1">
                                          <p:stCondLst>
                                            <p:cond delay="1656"/>
                                          </p:stCondLst>
                                        </p:cTn>
                                        <p:tgtEl>
                                          <p:spTgt spid="8">
                                            <p:txEl>
                                              <p:pRg st="11" end="11"/>
                                            </p:txEl>
                                          </p:spTgt>
                                        </p:tgtEl>
                                        <p:attrNameLst>
                                          <p:attrName>ppt_y</p:attrName>
                                        </p:attrNameLst>
                                      </p:cBhvr>
                                      <p:tavLst>
                                        <p:tav tm="0" fmla="#ppt_y-sin(pi*$)/81">
                                          <p:val>
                                            <p:fltVal val="0"/>
                                          </p:val>
                                        </p:tav>
                                        <p:tav tm="100000">
                                          <p:val>
                                            <p:fltVal val="1"/>
                                          </p:val>
                                        </p:tav>
                                      </p:tavLst>
                                    </p:anim>
                                    <p:animScale>
                                      <p:cBhvr>
                                        <p:cTn id="499" dur="26">
                                          <p:stCondLst>
                                            <p:cond delay="650"/>
                                          </p:stCondLst>
                                        </p:cTn>
                                        <p:tgtEl>
                                          <p:spTgt spid="8">
                                            <p:txEl>
                                              <p:pRg st="11" end="11"/>
                                            </p:txEl>
                                          </p:spTgt>
                                        </p:tgtEl>
                                      </p:cBhvr>
                                      <p:to x="100000" y="60000"/>
                                    </p:animScale>
                                    <p:animScale>
                                      <p:cBhvr>
                                        <p:cTn id="500" dur="166" decel="50000">
                                          <p:stCondLst>
                                            <p:cond delay="676"/>
                                          </p:stCondLst>
                                        </p:cTn>
                                        <p:tgtEl>
                                          <p:spTgt spid="8">
                                            <p:txEl>
                                              <p:pRg st="11" end="11"/>
                                            </p:txEl>
                                          </p:spTgt>
                                        </p:tgtEl>
                                      </p:cBhvr>
                                      <p:to x="100000" y="100000"/>
                                    </p:animScale>
                                    <p:animScale>
                                      <p:cBhvr>
                                        <p:cTn id="501" dur="26">
                                          <p:stCondLst>
                                            <p:cond delay="1312"/>
                                          </p:stCondLst>
                                        </p:cTn>
                                        <p:tgtEl>
                                          <p:spTgt spid="8">
                                            <p:txEl>
                                              <p:pRg st="11" end="11"/>
                                            </p:txEl>
                                          </p:spTgt>
                                        </p:tgtEl>
                                      </p:cBhvr>
                                      <p:to x="100000" y="80000"/>
                                    </p:animScale>
                                    <p:animScale>
                                      <p:cBhvr>
                                        <p:cTn id="502" dur="166" decel="50000">
                                          <p:stCondLst>
                                            <p:cond delay="1338"/>
                                          </p:stCondLst>
                                        </p:cTn>
                                        <p:tgtEl>
                                          <p:spTgt spid="8">
                                            <p:txEl>
                                              <p:pRg st="11" end="11"/>
                                            </p:txEl>
                                          </p:spTgt>
                                        </p:tgtEl>
                                      </p:cBhvr>
                                      <p:to x="100000" y="100000"/>
                                    </p:animScale>
                                    <p:animScale>
                                      <p:cBhvr>
                                        <p:cTn id="503" dur="26">
                                          <p:stCondLst>
                                            <p:cond delay="1642"/>
                                          </p:stCondLst>
                                        </p:cTn>
                                        <p:tgtEl>
                                          <p:spTgt spid="8">
                                            <p:txEl>
                                              <p:pRg st="11" end="11"/>
                                            </p:txEl>
                                          </p:spTgt>
                                        </p:tgtEl>
                                      </p:cBhvr>
                                      <p:to x="100000" y="90000"/>
                                    </p:animScale>
                                    <p:animScale>
                                      <p:cBhvr>
                                        <p:cTn id="504" dur="166" decel="50000">
                                          <p:stCondLst>
                                            <p:cond delay="1668"/>
                                          </p:stCondLst>
                                        </p:cTn>
                                        <p:tgtEl>
                                          <p:spTgt spid="8">
                                            <p:txEl>
                                              <p:pRg st="11" end="11"/>
                                            </p:txEl>
                                          </p:spTgt>
                                        </p:tgtEl>
                                      </p:cBhvr>
                                      <p:to x="100000" y="100000"/>
                                    </p:animScale>
                                    <p:animScale>
                                      <p:cBhvr>
                                        <p:cTn id="505" dur="26">
                                          <p:stCondLst>
                                            <p:cond delay="1808"/>
                                          </p:stCondLst>
                                        </p:cTn>
                                        <p:tgtEl>
                                          <p:spTgt spid="8">
                                            <p:txEl>
                                              <p:pRg st="11" end="11"/>
                                            </p:txEl>
                                          </p:spTgt>
                                        </p:tgtEl>
                                      </p:cBhvr>
                                      <p:to x="100000" y="95000"/>
                                    </p:animScale>
                                    <p:animScale>
                                      <p:cBhvr>
                                        <p:cTn id="506" dur="166" decel="50000">
                                          <p:stCondLst>
                                            <p:cond delay="1834"/>
                                          </p:stCondLst>
                                        </p:cTn>
                                        <p:tgtEl>
                                          <p:spTgt spid="8">
                                            <p:txEl>
                                              <p:pRg st="11" end="11"/>
                                            </p:txEl>
                                          </p:spTgt>
                                        </p:tgtEl>
                                      </p:cBhvr>
                                      <p:to x="100000" y="100000"/>
                                    </p:animScale>
                                  </p:childTnLst>
                                </p:cTn>
                              </p:par>
                            </p:childTnLst>
                          </p:cTn>
                        </p:par>
                      </p:childTnLst>
                    </p:cTn>
                  </p:par>
                  <p:par>
                    <p:cTn id="507" fill="hold">
                      <p:stCondLst>
                        <p:cond delay="indefinite"/>
                      </p:stCondLst>
                      <p:childTnLst>
                        <p:par>
                          <p:cTn id="508" fill="hold">
                            <p:stCondLst>
                              <p:cond delay="0"/>
                            </p:stCondLst>
                            <p:childTnLst>
                              <p:par>
                                <p:cTn id="509" presetID="26" presetClass="entr" presetSubtype="0" fill="hold" grpId="0" nodeType="clickEffect">
                                  <p:stCondLst>
                                    <p:cond delay="0"/>
                                  </p:stCondLst>
                                  <p:childTnLst>
                                    <p:set>
                                      <p:cBhvr>
                                        <p:cTn id="510" dur="1" fill="hold">
                                          <p:stCondLst>
                                            <p:cond delay="0"/>
                                          </p:stCondLst>
                                        </p:cTn>
                                        <p:tgtEl>
                                          <p:spTgt spid="8">
                                            <p:txEl>
                                              <p:pRg st="12" end="12"/>
                                            </p:txEl>
                                          </p:spTgt>
                                        </p:tgtEl>
                                        <p:attrNameLst>
                                          <p:attrName>style.visibility</p:attrName>
                                        </p:attrNameLst>
                                      </p:cBhvr>
                                      <p:to>
                                        <p:strVal val="visible"/>
                                      </p:to>
                                    </p:set>
                                    <p:animEffect transition="in" filter="wipe(down)">
                                      <p:cBhvr>
                                        <p:cTn id="511" dur="580">
                                          <p:stCondLst>
                                            <p:cond delay="0"/>
                                          </p:stCondLst>
                                        </p:cTn>
                                        <p:tgtEl>
                                          <p:spTgt spid="8">
                                            <p:txEl>
                                              <p:pRg st="12" end="12"/>
                                            </p:txEl>
                                          </p:spTgt>
                                        </p:tgtEl>
                                      </p:cBhvr>
                                    </p:animEffect>
                                    <p:anim calcmode="lin" valueType="num">
                                      <p:cBhvr>
                                        <p:cTn id="512" dur="1822" tmFilter="0,0; 0.14,0.36; 0.43,0.73; 0.71,0.91; 1.0,1.0">
                                          <p:stCondLst>
                                            <p:cond delay="0"/>
                                          </p:stCondLst>
                                        </p:cTn>
                                        <p:tgtEl>
                                          <p:spTgt spid="8">
                                            <p:txEl>
                                              <p:pRg st="12" end="12"/>
                                            </p:txEl>
                                          </p:spTgt>
                                        </p:tgtEl>
                                        <p:attrNameLst>
                                          <p:attrName>ppt_x</p:attrName>
                                        </p:attrNameLst>
                                      </p:cBhvr>
                                      <p:tavLst>
                                        <p:tav tm="0">
                                          <p:val>
                                            <p:strVal val="#ppt_x-0.25"/>
                                          </p:val>
                                        </p:tav>
                                        <p:tav tm="100000">
                                          <p:val>
                                            <p:strVal val="#ppt_x"/>
                                          </p:val>
                                        </p:tav>
                                      </p:tavLst>
                                    </p:anim>
                                    <p:anim calcmode="lin" valueType="num">
                                      <p:cBhvr>
                                        <p:cTn id="513" dur="664" tmFilter="0.0,0.0; 0.25,0.07; 0.50,0.2; 0.75,0.467; 1.0,1.0">
                                          <p:stCondLst>
                                            <p:cond delay="0"/>
                                          </p:stCondLst>
                                        </p:cTn>
                                        <p:tgtEl>
                                          <p:spTgt spid="8">
                                            <p:txEl>
                                              <p:pRg st="12" end="12"/>
                                            </p:txEl>
                                          </p:spTgt>
                                        </p:tgtEl>
                                        <p:attrNameLst>
                                          <p:attrName>ppt_y</p:attrName>
                                        </p:attrNameLst>
                                      </p:cBhvr>
                                      <p:tavLst>
                                        <p:tav tm="0" fmla="#ppt_y-sin(pi*$)/3">
                                          <p:val>
                                            <p:fltVal val="0.5"/>
                                          </p:val>
                                        </p:tav>
                                        <p:tav tm="100000">
                                          <p:val>
                                            <p:fltVal val="1"/>
                                          </p:val>
                                        </p:tav>
                                      </p:tavLst>
                                    </p:anim>
                                    <p:anim calcmode="lin" valueType="num">
                                      <p:cBhvr>
                                        <p:cTn id="514" dur="664" tmFilter="0, 0; 0.125,0.2665; 0.25,0.4; 0.375,0.465; 0.5,0.5;  0.625,0.535; 0.75,0.6; 0.875,0.7335; 1,1">
                                          <p:stCondLst>
                                            <p:cond delay="664"/>
                                          </p:stCondLst>
                                        </p:cTn>
                                        <p:tgtEl>
                                          <p:spTgt spid="8">
                                            <p:txEl>
                                              <p:pRg st="12" end="12"/>
                                            </p:txEl>
                                          </p:spTgt>
                                        </p:tgtEl>
                                        <p:attrNameLst>
                                          <p:attrName>ppt_y</p:attrName>
                                        </p:attrNameLst>
                                      </p:cBhvr>
                                      <p:tavLst>
                                        <p:tav tm="0" fmla="#ppt_y-sin(pi*$)/9">
                                          <p:val>
                                            <p:fltVal val="0"/>
                                          </p:val>
                                        </p:tav>
                                        <p:tav tm="100000">
                                          <p:val>
                                            <p:fltVal val="1"/>
                                          </p:val>
                                        </p:tav>
                                      </p:tavLst>
                                    </p:anim>
                                    <p:anim calcmode="lin" valueType="num">
                                      <p:cBhvr>
                                        <p:cTn id="515" dur="332" tmFilter="0, 0; 0.125,0.2665; 0.25,0.4; 0.375,0.465; 0.5,0.5;  0.625,0.535; 0.75,0.6; 0.875,0.7335; 1,1">
                                          <p:stCondLst>
                                            <p:cond delay="1324"/>
                                          </p:stCondLst>
                                        </p:cTn>
                                        <p:tgtEl>
                                          <p:spTgt spid="8">
                                            <p:txEl>
                                              <p:pRg st="12" end="12"/>
                                            </p:txEl>
                                          </p:spTgt>
                                        </p:tgtEl>
                                        <p:attrNameLst>
                                          <p:attrName>ppt_y</p:attrName>
                                        </p:attrNameLst>
                                      </p:cBhvr>
                                      <p:tavLst>
                                        <p:tav tm="0" fmla="#ppt_y-sin(pi*$)/27">
                                          <p:val>
                                            <p:fltVal val="0"/>
                                          </p:val>
                                        </p:tav>
                                        <p:tav tm="100000">
                                          <p:val>
                                            <p:fltVal val="1"/>
                                          </p:val>
                                        </p:tav>
                                      </p:tavLst>
                                    </p:anim>
                                    <p:anim calcmode="lin" valueType="num">
                                      <p:cBhvr>
                                        <p:cTn id="516" dur="164" tmFilter="0, 0; 0.125,0.2665; 0.25,0.4; 0.375,0.465; 0.5,0.5;  0.625,0.535; 0.75,0.6; 0.875,0.7335; 1,1">
                                          <p:stCondLst>
                                            <p:cond delay="1656"/>
                                          </p:stCondLst>
                                        </p:cTn>
                                        <p:tgtEl>
                                          <p:spTgt spid="8">
                                            <p:txEl>
                                              <p:pRg st="12" end="12"/>
                                            </p:txEl>
                                          </p:spTgt>
                                        </p:tgtEl>
                                        <p:attrNameLst>
                                          <p:attrName>ppt_y</p:attrName>
                                        </p:attrNameLst>
                                      </p:cBhvr>
                                      <p:tavLst>
                                        <p:tav tm="0" fmla="#ppt_y-sin(pi*$)/81">
                                          <p:val>
                                            <p:fltVal val="0"/>
                                          </p:val>
                                        </p:tav>
                                        <p:tav tm="100000">
                                          <p:val>
                                            <p:fltVal val="1"/>
                                          </p:val>
                                        </p:tav>
                                      </p:tavLst>
                                    </p:anim>
                                    <p:animScale>
                                      <p:cBhvr>
                                        <p:cTn id="517" dur="26">
                                          <p:stCondLst>
                                            <p:cond delay="650"/>
                                          </p:stCondLst>
                                        </p:cTn>
                                        <p:tgtEl>
                                          <p:spTgt spid="8">
                                            <p:txEl>
                                              <p:pRg st="12" end="12"/>
                                            </p:txEl>
                                          </p:spTgt>
                                        </p:tgtEl>
                                      </p:cBhvr>
                                      <p:to x="100000" y="60000"/>
                                    </p:animScale>
                                    <p:animScale>
                                      <p:cBhvr>
                                        <p:cTn id="518" dur="166" decel="50000">
                                          <p:stCondLst>
                                            <p:cond delay="676"/>
                                          </p:stCondLst>
                                        </p:cTn>
                                        <p:tgtEl>
                                          <p:spTgt spid="8">
                                            <p:txEl>
                                              <p:pRg st="12" end="12"/>
                                            </p:txEl>
                                          </p:spTgt>
                                        </p:tgtEl>
                                      </p:cBhvr>
                                      <p:to x="100000" y="100000"/>
                                    </p:animScale>
                                    <p:animScale>
                                      <p:cBhvr>
                                        <p:cTn id="519" dur="26">
                                          <p:stCondLst>
                                            <p:cond delay="1312"/>
                                          </p:stCondLst>
                                        </p:cTn>
                                        <p:tgtEl>
                                          <p:spTgt spid="8">
                                            <p:txEl>
                                              <p:pRg st="12" end="12"/>
                                            </p:txEl>
                                          </p:spTgt>
                                        </p:tgtEl>
                                      </p:cBhvr>
                                      <p:to x="100000" y="80000"/>
                                    </p:animScale>
                                    <p:animScale>
                                      <p:cBhvr>
                                        <p:cTn id="520" dur="166" decel="50000">
                                          <p:stCondLst>
                                            <p:cond delay="1338"/>
                                          </p:stCondLst>
                                        </p:cTn>
                                        <p:tgtEl>
                                          <p:spTgt spid="8">
                                            <p:txEl>
                                              <p:pRg st="12" end="12"/>
                                            </p:txEl>
                                          </p:spTgt>
                                        </p:tgtEl>
                                      </p:cBhvr>
                                      <p:to x="100000" y="100000"/>
                                    </p:animScale>
                                    <p:animScale>
                                      <p:cBhvr>
                                        <p:cTn id="521" dur="26">
                                          <p:stCondLst>
                                            <p:cond delay="1642"/>
                                          </p:stCondLst>
                                        </p:cTn>
                                        <p:tgtEl>
                                          <p:spTgt spid="8">
                                            <p:txEl>
                                              <p:pRg st="12" end="12"/>
                                            </p:txEl>
                                          </p:spTgt>
                                        </p:tgtEl>
                                      </p:cBhvr>
                                      <p:to x="100000" y="90000"/>
                                    </p:animScale>
                                    <p:animScale>
                                      <p:cBhvr>
                                        <p:cTn id="522" dur="166" decel="50000">
                                          <p:stCondLst>
                                            <p:cond delay="1668"/>
                                          </p:stCondLst>
                                        </p:cTn>
                                        <p:tgtEl>
                                          <p:spTgt spid="8">
                                            <p:txEl>
                                              <p:pRg st="12" end="12"/>
                                            </p:txEl>
                                          </p:spTgt>
                                        </p:tgtEl>
                                      </p:cBhvr>
                                      <p:to x="100000" y="100000"/>
                                    </p:animScale>
                                    <p:animScale>
                                      <p:cBhvr>
                                        <p:cTn id="523" dur="26">
                                          <p:stCondLst>
                                            <p:cond delay="1808"/>
                                          </p:stCondLst>
                                        </p:cTn>
                                        <p:tgtEl>
                                          <p:spTgt spid="8">
                                            <p:txEl>
                                              <p:pRg st="12" end="12"/>
                                            </p:txEl>
                                          </p:spTgt>
                                        </p:tgtEl>
                                      </p:cBhvr>
                                      <p:to x="100000" y="95000"/>
                                    </p:animScale>
                                    <p:animScale>
                                      <p:cBhvr>
                                        <p:cTn id="524" dur="166" decel="50000">
                                          <p:stCondLst>
                                            <p:cond delay="1834"/>
                                          </p:stCondLst>
                                        </p:cTn>
                                        <p:tgtEl>
                                          <p:spTgt spid="8">
                                            <p:txEl>
                                              <p:pRg st="12" end="12"/>
                                            </p:txEl>
                                          </p:spTgt>
                                        </p:tgtEl>
                                      </p:cBhvr>
                                      <p:to x="100000" y="100000"/>
                                    </p:animScale>
                                  </p:childTnLst>
                                </p:cTn>
                              </p:par>
                            </p:childTnLst>
                          </p:cTn>
                        </p:par>
                      </p:childTnLst>
                    </p:cTn>
                  </p:par>
                  <p:par>
                    <p:cTn id="525" fill="hold">
                      <p:stCondLst>
                        <p:cond delay="indefinite"/>
                      </p:stCondLst>
                      <p:childTnLst>
                        <p:par>
                          <p:cTn id="526" fill="hold">
                            <p:stCondLst>
                              <p:cond delay="0"/>
                            </p:stCondLst>
                            <p:childTnLst>
                              <p:par>
                                <p:cTn id="527" presetID="26" presetClass="entr" presetSubtype="0" fill="hold" grpId="0" nodeType="clickEffect">
                                  <p:stCondLst>
                                    <p:cond delay="0"/>
                                  </p:stCondLst>
                                  <p:childTnLst>
                                    <p:set>
                                      <p:cBhvr>
                                        <p:cTn id="528" dur="1" fill="hold">
                                          <p:stCondLst>
                                            <p:cond delay="0"/>
                                          </p:stCondLst>
                                        </p:cTn>
                                        <p:tgtEl>
                                          <p:spTgt spid="8">
                                            <p:txEl>
                                              <p:pRg st="13" end="13"/>
                                            </p:txEl>
                                          </p:spTgt>
                                        </p:tgtEl>
                                        <p:attrNameLst>
                                          <p:attrName>style.visibility</p:attrName>
                                        </p:attrNameLst>
                                      </p:cBhvr>
                                      <p:to>
                                        <p:strVal val="visible"/>
                                      </p:to>
                                    </p:set>
                                    <p:animEffect transition="in" filter="wipe(down)">
                                      <p:cBhvr>
                                        <p:cTn id="529" dur="580">
                                          <p:stCondLst>
                                            <p:cond delay="0"/>
                                          </p:stCondLst>
                                        </p:cTn>
                                        <p:tgtEl>
                                          <p:spTgt spid="8">
                                            <p:txEl>
                                              <p:pRg st="13" end="13"/>
                                            </p:txEl>
                                          </p:spTgt>
                                        </p:tgtEl>
                                      </p:cBhvr>
                                    </p:animEffect>
                                    <p:anim calcmode="lin" valueType="num">
                                      <p:cBhvr>
                                        <p:cTn id="530" dur="1822" tmFilter="0,0; 0.14,0.36; 0.43,0.73; 0.71,0.91; 1.0,1.0">
                                          <p:stCondLst>
                                            <p:cond delay="0"/>
                                          </p:stCondLst>
                                        </p:cTn>
                                        <p:tgtEl>
                                          <p:spTgt spid="8">
                                            <p:txEl>
                                              <p:pRg st="13" end="13"/>
                                            </p:txEl>
                                          </p:spTgt>
                                        </p:tgtEl>
                                        <p:attrNameLst>
                                          <p:attrName>ppt_x</p:attrName>
                                        </p:attrNameLst>
                                      </p:cBhvr>
                                      <p:tavLst>
                                        <p:tav tm="0">
                                          <p:val>
                                            <p:strVal val="#ppt_x-0.25"/>
                                          </p:val>
                                        </p:tav>
                                        <p:tav tm="100000">
                                          <p:val>
                                            <p:strVal val="#ppt_x"/>
                                          </p:val>
                                        </p:tav>
                                      </p:tavLst>
                                    </p:anim>
                                    <p:anim calcmode="lin" valueType="num">
                                      <p:cBhvr>
                                        <p:cTn id="531" dur="664" tmFilter="0.0,0.0; 0.25,0.07; 0.50,0.2; 0.75,0.467; 1.0,1.0">
                                          <p:stCondLst>
                                            <p:cond delay="0"/>
                                          </p:stCondLst>
                                        </p:cTn>
                                        <p:tgtEl>
                                          <p:spTgt spid="8">
                                            <p:txEl>
                                              <p:pRg st="13" end="13"/>
                                            </p:txEl>
                                          </p:spTgt>
                                        </p:tgtEl>
                                        <p:attrNameLst>
                                          <p:attrName>ppt_y</p:attrName>
                                        </p:attrNameLst>
                                      </p:cBhvr>
                                      <p:tavLst>
                                        <p:tav tm="0" fmla="#ppt_y-sin(pi*$)/3">
                                          <p:val>
                                            <p:fltVal val="0.5"/>
                                          </p:val>
                                        </p:tav>
                                        <p:tav tm="100000">
                                          <p:val>
                                            <p:fltVal val="1"/>
                                          </p:val>
                                        </p:tav>
                                      </p:tavLst>
                                    </p:anim>
                                    <p:anim calcmode="lin" valueType="num">
                                      <p:cBhvr>
                                        <p:cTn id="532" dur="664" tmFilter="0, 0; 0.125,0.2665; 0.25,0.4; 0.375,0.465; 0.5,0.5;  0.625,0.535; 0.75,0.6; 0.875,0.7335; 1,1">
                                          <p:stCondLst>
                                            <p:cond delay="664"/>
                                          </p:stCondLst>
                                        </p:cTn>
                                        <p:tgtEl>
                                          <p:spTgt spid="8">
                                            <p:txEl>
                                              <p:pRg st="13" end="13"/>
                                            </p:txEl>
                                          </p:spTgt>
                                        </p:tgtEl>
                                        <p:attrNameLst>
                                          <p:attrName>ppt_y</p:attrName>
                                        </p:attrNameLst>
                                      </p:cBhvr>
                                      <p:tavLst>
                                        <p:tav tm="0" fmla="#ppt_y-sin(pi*$)/9">
                                          <p:val>
                                            <p:fltVal val="0"/>
                                          </p:val>
                                        </p:tav>
                                        <p:tav tm="100000">
                                          <p:val>
                                            <p:fltVal val="1"/>
                                          </p:val>
                                        </p:tav>
                                      </p:tavLst>
                                    </p:anim>
                                    <p:anim calcmode="lin" valueType="num">
                                      <p:cBhvr>
                                        <p:cTn id="533" dur="332" tmFilter="0, 0; 0.125,0.2665; 0.25,0.4; 0.375,0.465; 0.5,0.5;  0.625,0.535; 0.75,0.6; 0.875,0.7335; 1,1">
                                          <p:stCondLst>
                                            <p:cond delay="1324"/>
                                          </p:stCondLst>
                                        </p:cTn>
                                        <p:tgtEl>
                                          <p:spTgt spid="8">
                                            <p:txEl>
                                              <p:pRg st="13" end="13"/>
                                            </p:txEl>
                                          </p:spTgt>
                                        </p:tgtEl>
                                        <p:attrNameLst>
                                          <p:attrName>ppt_y</p:attrName>
                                        </p:attrNameLst>
                                      </p:cBhvr>
                                      <p:tavLst>
                                        <p:tav tm="0" fmla="#ppt_y-sin(pi*$)/27">
                                          <p:val>
                                            <p:fltVal val="0"/>
                                          </p:val>
                                        </p:tav>
                                        <p:tav tm="100000">
                                          <p:val>
                                            <p:fltVal val="1"/>
                                          </p:val>
                                        </p:tav>
                                      </p:tavLst>
                                    </p:anim>
                                    <p:anim calcmode="lin" valueType="num">
                                      <p:cBhvr>
                                        <p:cTn id="534" dur="164" tmFilter="0, 0; 0.125,0.2665; 0.25,0.4; 0.375,0.465; 0.5,0.5;  0.625,0.535; 0.75,0.6; 0.875,0.7335; 1,1">
                                          <p:stCondLst>
                                            <p:cond delay="1656"/>
                                          </p:stCondLst>
                                        </p:cTn>
                                        <p:tgtEl>
                                          <p:spTgt spid="8">
                                            <p:txEl>
                                              <p:pRg st="13" end="13"/>
                                            </p:txEl>
                                          </p:spTgt>
                                        </p:tgtEl>
                                        <p:attrNameLst>
                                          <p:attrName>ppt_y</p:attrName>
                                        </p:attrNameLst>
                                      </p:cBhvr>
                                      <p:tavLst>
                                        <p:tav tm="0" fmla="#ppt_y-sin(pi*$)/81">
                                          <p:val>
                                            <p:fltVal val="0"/>
                                          </p:val>
                                        </p:tav>
                                        <p:tav tm="100000">
                                          <p:val>
                                            <p:fltVal val="1"/>
                                          </p:val>
                                        </p:tav>
                                      </p:tavLst>
                                    </p:anim>
                                    <p:animScale>
                                      <p:cBhvr>
                                        <p:cTn id="535" dur="26">
                                          <p:stCondLst>
                                            <p:cond delay="650"/>
                                          </p:stCondLst>
                                        </p:cTn>
                                        <p:tgtEl>
                                          <p:spTgt spid="8">
                                            <p:txEl>
                                              <p:pRg st="13" end="13"/>
                                            </p:txEl>
                                          </p:spTgt>
                                        </p:tgtEl>
                                      </p:cBhvr>
                                      <p:to x="100000" y="60000"/>
                                    </p:animScale>
                                    <p:animScale>
                                      <p:cBhvr>
                                        <p:cTn id="536" dur="166" decel="50000">
                                          <p:stCondLst>
                                            <p:cond delay="676"/>
                                          </p:stCondLst>
                                        </p:cTn>
                                        <p:tgtEl>
                                          <p:spTgt spid="8">
                                            <p:txEl>
                                              <p:pRg st="13" end="13"/>
                                            </p:txEl>
                                          </p:spTgt>
                                        </p:tgtEl>
                                      </p:cBhvr>
                                      <p:to x="100000" y="100000"/>
                                    </p:animScale>
                                    <p:animScale>
                                      <p:cBhvr>
                                        <p:cTn id="537" dur="26">
                                          <p:stCondLst>
                                            <p:cond delay="1312"/>
                                          </p:stCondLst>
                                        </p:cTn>
                                        <p:tgtEl>
                                          <p:spTgt spid="8">
                                            <p:txEl>
                                              <p:pRg st="13" end="13"/>
                                            </p:txEl>
                                          </p:spTgt>
                                        </p:tgtEl>
                                      </p:cBhvr>
                                      <p:to x="100000" y="80000"/>
                                    </p:animScale>
                                    <p:animScale>
                                      <p:cBhvr>
                                        <p:cTn id="538" dur="166" decel="50000">
                                          <p:stCondLst>
                                            <p:cond delay="1338"/>
                                          </p:stCondLst>
                                        </p:cTn>
                                        <p:tgtEl>
                                          <p:spTgt spid="8">
                                            <p:txEl>
                                              <p:pRg st="13" end="13"/>
                                            </p:txEl>
                                          </p:spTgt>
                                        </p:tgtEl>
                                      </p:cBhvr>
                                      <p:to x="100000" y="100000"/>
                                    </p:animScale>
                                    <p:animScale>
                                      <p:cBhvr>
                                        <p:cTn id="539" dur="26">
                                          <p:stCondLst>
                                            <p:cond delay="1642"/>
                                          </p:stCondLst>
                                        </p:cTn>
                                        <p:tgtEl>
                                          <p:spTgt spid="8">
                                            <p:txEl>
                                              <p:pRg st="13" end="13"/>
                                            </p:txEl>
                                          </p:spTgt>
                                        </p:tgtEl>
                                      </p:cBhvr>
                                      <p:to x="100000" y="90000"/>
                                    </p:animScale>
                                    <p:animScale>
                                      <p:cBhvr>
                                        <p:cTn id="540" dur="166" decel="50000">
                                          <p:stCondLst>
                                            <p:cond delay="1668"/>
                                          </p:stCondLst>
                                        </p:cTn>
                                        <p:tgtEl>
                                          <p:spTgt spid="8">
                                            <p:txEl>
                                              <p:pRg st="13" end="13"/>
                                            </p:txEl>
                                          </p:spTgt>
                                        </p:tgtEl>
                                      </p:cBhvr>
                                      <p:to x="100000" y="100000"/>
                                    </p:animScale>
                                    <p:animScale>
                                      <p:cBhvr>
                                        <p:cTn id="541" dur="26">
                                          <p:stCondLst>
                                            <p:cond delay="1808"/>
                                          </p:stCondLst>
                                        </p:cTn>
                                        <p:tgtEl>
                                          <p:spTgt spid="8">
                                            <p:txEl>
                                              <p:pRg st="13" end="13"/>
                                            </p:txEl>
                                          </p:spTgt>
                                        </p:tgtEl>
                                      </p:cBhvr>
                                      <p:to x="100000" y="95000"/>
                                    </p:animScale>
                                    <p:animScale>
                                      <p:cBhvr>
                                        <p:cTn id="542" dur="166" decel="50000">
                                          <p:stCondLst>
                                            <p:cond delay="1834"/>
                                          </p:stCondLst>
                                        </p:cTn>
                                        <p:tgtEl>
                                          <p:spTgt spid="8">
                                            <p:txEl>
                                              <p:pRg st="13" end="13"/>
                                            </p:txEl>
                                          </p:spTgt>
                                        </p:tgtEl>
                                      </p:cBhvr>
                                      <p:to x="100000" y="100000"/>
                                    </p:animScale>
                                  </p:childTnLst>
                                </p:cTn>
                              </p:par>
                            </p:childTnLst>
                          </p:cTn>
                        </p:par>
                      </p:childTnLst>
                    </p:cTn>
                  </p:par>
                  <p:par>
                    <p:cTn id="543" fill="hold">
                      <p:stCondLst>
                        <p:cond delay="indefinite"/>
                      </p:stCondLst>
                      <p:childTnLst>
                        <p:par>
                          <p:cTn id="544" fill="hold">
                            <p:stCondLst>
                              <p:cond delay="0"/>
                            </p:stCondLst>
                            <p:childTnLst>
                              <p:par>
                                <p:cTn id="545" presetID="26" presetClass="entr" presetSubtype="0" fill="hold" grpId="0" nodeType="clickEffect">
                                  <p:stCondLst>
                                    <p:cond delay="0"/>
                                  </p:stCondLst>
                                  <p:childTnLst>
                                    <p:set>
                                      <p:cBhvr>
                                        <p:cTn id="546" dur="1" fill="hold">
                                          <p:stCondLst>
                                            <p:cond delay="0"/>
                                          </p:stCondLst>
                                        </p:cTn>
                                        <p:tgtEl>
                                          <p:spTgt spid="8">
                                            <p:txEl>
                                              <p:pRg st="14" end="14"/>
                                            </p:txEl>
                                          </p:spTgt>
                                        </p:tgtEl>
                                        <p:attrNameLst>
                                          <p:attrName>style.visibility</p:attrName>
                                        </p:attrNameLst>
                                      </p:cBhvr>
                                      <p:to>
                                        <p:strVal val="visible"/>
                                      </p:to>
                                    </p:set>
                                    <p:animEffect transition="in" filter="wipe(down)">
                                      <p:cBhvr>
                                        <p:cTn id="547" dur="580">
                                          <p:stCondLst>
                                            <p:cond delay="0"/>
                                          </p:stCondLst>
                                        </p:cTn>
                                        <p:tgtEl>
                                          <p:spTgt spid="8">
                                            <p:txEl>
                                              <p:pRg st="14" end="14"/>
                                            </p:txEl>
                                          </p:spTgt>
                                        </p:tgtEl>
                                      </p:cBhvr>
                                    </p:animEffect>
                                    <p:anim calcmode="lin" valueType="num">
                                      <p:cBhvr>
                                        <p:cTn id="548" dur="1822" tmFilter="0,0; 0.14,0.36; 0.43,0.73; 0.71,0.91; 1.0,1.0">
                                          <p:stCondLst>
                                            <p:cond delay="0"/>
                                          </p:stCondLst>
                                        </p:cTn>
                                        <p:tgtEl>
                                          <p:spTgt spid="8">
                                            <p:txEl>
                                              <p:pRg st="14" end="14"/>
                                            </p:txEl>
                                          </p:spTgt>
                                        </p:tgtEl>
                                        <p:attrNameLst>
                                          <p:attrName>ppt_x</p:attrName>
                                        </p:attrNameLst>
                                      </p:cBhvr>
                                      <p:tavLst>
                                        <p:tav tm="0">
                                          <p:val>
                                            <p:strVal val="#ppt_x-0.25"/>
                                          </p:val>
                                        </p:tav>
                                        <p:tav tm="100000">
                                          <p:val>
                                            <p:strVal val="#ppt_x"/>
                                          </p:val>
                                        </p:tav>
                                      </p:tavLst>
                                    </p:anim>
                                    <p:anim calcmode="lin" valueType="num">
                                      <p:cBhvr>
                                        <p:cTn id="549" dur="664" tmFilter="0.0,0.0; 0.25,0.07; 0.50,0.2; 0.75,0.467; 1.0,1.0">
                                          <p:stCondLst>
                                            <p:cond delay="0"/>
                                          </p:stCondLst>
                                        </p:cTn>
                                        <p:tgtEl>
                                          <p:spTgt spid="8">
                                            <p:txEl>
                                              <p:pRg st="14" end="14"/>
                                            </p:txEl>
                                          </p:spTgt>
                                        </p:tgtEl>
                                        <p:attrNameLst>
                                          <p:attrName>ppt_y</p:attrName>
                                        </p:attrNameLst>
                                      </p:cBhvr>
                                      <p:tavLst>
                                        <p:tav tm="0" fmla="#ppt_y-sin(pi*$)/3">
                                          <p:val>
                                            <p:fltVal val="0.5"/>
                                          </p:val>
                                        </p:tav>
                                        <p:tav tm="100000">
                                          <p:val>
                                            <p:fltVal val="1"/>
                                          </p:val>
                                        </p:tav>
                                      </p:tavLst>
                                    </p:anim>
                                    <p:anim calcmode="lin" valueType="num">
                                      <p:cBhvr>
                                        <p:cTn id="550" dur="664" tmFilter="0, 0; 0.125,0.2665; 0.25,0.4; 0.375,0.465; 0.5,0.5;  0.625,0.535; 0.75,0.6; 0.875,0.7335; 1,1">
                                          <p:stCondLst>
                                            <p:cond delay="664"/>
                                          </p:stCondLst>
                                        </p:cTn>
                                        <p:tgtEl>
                                          <p:spTgt spid="8">
                                            <p:txEl>
                                              <p:pRg st="14" end="14"/>
                                            </p:txEl>
                                          </p:spTgt>
                                        </p:tgtEl>
                                        <p:attrNameLst>
                                          <p:attrName>ppt_y</p:attrName>
                                        </p:attrNameLst>
                                      </p:cBhvr>
                                      <p:tavLst>
                                        <p:tav tm="0" fmla="#ppt_y-sin(pi*$)/9">
                                          <p:val>
                                            <p:fltVal val="0"/>
                                          </p:val>
                                        </p:tav>
                                        <p:tav tm="100000">
                                          <p:val>
                                            <p:fltVal val="1"/>
                                          </p:val>
                                        </p:tav>
                                      </p:tavLst>
                                    </p:anim>
                                    <p:anim calcmode="lin" valueType="num">
                                      <p:cBhvr>
                                        <p:cTn id="551" dur="332" tmFilter="0, 0; 0.125,0.2665; 0.25,0.4; 0.375,0.465; 0.5,0.5;  0.625,0.535; 0.75,0.6; 0.875,0.7335; 1,1">
                                          <p:stCondLst>
                                            <p:cond delay="1324"/>
                                          </p:stCondLst>
                                        </p:cTn>
                                        <p:tgtEl>
                                          <p:spTgt spid="8">
                                            <p:txEl>
                                              <p:pRg st="14" end="14"/>
                                            </p:txEl>
                                          </p:spTgt>
                                        </p:tgtEl>
                                        <p:attrNameLst>
                                          <p:attrName>ppt_y</p:attrName>
                                        </p:attrNameLst>
                                      </p:cBhvr>
                                      <p:tavLst>
                                        <p:tav tm="0" fmla="#ppt_y-sin(pi*$)/27">
                                          <p:val>
                                            <p:fltVal val="0"/>
                                          </p:val>
                                        </p:tav>
                                        <p:tav tm="100000">
                                          <p:val>
                                            <p:fltVal val="1"/>
                                          </p:val>
                                        </p:tav>
                                      </p:tavLst>
                                    </p:anim>
                                    <p:anim calcmode="lin" valueType="num">
                                      <p:cBhvr>
                                        <p:cTn id="552" dur="164" tmFilter="0, 0; 0.125,0.2665; 0.25,0.4; 0.375,0.465; 0.5,0.5;  0.625,0.535; 0.75,0.6; 0.875,0.7335; 1,1">
                                          <p:stCondLst>
                                            <p:cond delay="1656"/>
                                          </p:stCondLst>
                                        </p:cTn>
                                        <p:tgtEl>
                                          <p:spTgt spid="8">
                                            <p:txEl>
                                              <p:pRg st="14" end="14"/>
                                            </p:txEl>
                                          </p:spTgt>
                                        </p:tgtEl>
                                        <p:attrNameLst>
                                          <p:attrName>ppt_y</p:attrName>
                                        </p:attrNameLst>
                                      </p:cBhvr>
                                      <p:tavLst>
                                        <p:tav tm="0" fmla="#ppt_y-sin(pi*$)/81">
                                          <p:val>
                                            <p:fltVal val="0"/>
                                          </p:val>
                                        </p:tav>
                                        <p:tav tm="100000">
                                          <p:val>
                                            <p:fltVal val="1"/>
                                          </p:val>
                                        </p:tav>
                                      </p:tavLst>
                                    </p:anim>
                                    <p:animScale>
                                      <p:cBhvr>
                                        <p:cTn id="553" dur="26">
                                          <p:stCondLst>
                                            <p:cond delay="650"/>
                                          </p:stCondLst>
                                        </p:cTn>
                                        <p:tgtEl>
                                          <p:spTgt spid="8">
                                            <p:txEl>
                                              <p:pRg st="14" end="14"/>
                                            </p:txEl>
                                          </p:spTgt>
                                        </p:tgtEl>
                                      </p:cBhvr>
                                      <p:to x="100000" y="60000"/>
                                    </p:animScale>
                                    <p:animScale>
                                      <p:cBhvr>
                                        <p:cTn id="554" dur="166" decel="50000">
                                          <p:stCondLst>
                                            <p:cond delay="676"/>
                                          </p:stCondLst>
                                        </p:cTn>
                                        <p:tgtEl>
                                          <p:spTgt spid="8">
                                            <p:txEl>
                                              <p:pRg st="14" end="14"/>
                                            </p:txEl>
                                          </p:spTgt>
                                        </p:tgtEl>
                                      </p:cBhvr>
                                      <p:to x="100000" y="100000"/>
                                    </p:animScale>
                                    <p:animScale>
                                      <p:cBhvr>
                                        <p:cTn id="555" dur="26">
                                          <p:stCondLst>
                                            <p:cond delay="1312"/>
                                          </p:stCondLst>
                                        </p:cTn>
                                        <p:tgtEl>
                                          <p:spTgt spid="8">
                                            <p:txEl>
                                              <p:pRg st="14" end="14"/>
                                            </p:txEl>
                                          </p:spTgt>
                                        </p:tgtEl>
                                      </p:cBhvr>
                                      <p:to x="100000" y="80000"/>
                                    </p:animScale>
                                    <p:animScale>
                                      <p:cBhvr>
                                        <p:cTn id="556" dur="166" decel="50000">
                                          <p:stCondLst>
                                            <p:cond delay="1338"/>
                                          </p:stCondLst>
                                        </p:cTn>
                                        <p:tgtEl>
                                          <p:spTgt spid="8">
                                            <p:txEl>
                                              <p:pRg st="14" end="14"/>
                                            </p:txEl>
                                          </p:spTgt>
                                        </p:tgtEl>
                                      </p:cBhvr>
                                      <p:to x="100000" y="100000"/>
                                    </p:animScale>
                                    <p:animScale>
                                      <p:cBhvr>
                                        <p:cTn id="557" dur="26">
                                          <p:stCondLst>
                                            <p:cond delay="1642"/>
                                          </p:stCondLst>
                                        </p:cTn>
                                        <p:tgtEl>
                                          <p:spTgt spid="8">
                                            <p:txEl>
                                              <p:pRg st="14" end="14"/>
                                            </p:txEl>
                                          </p:spTgt>
                                        </p:tgtEl>
                                      </p:cBhvr>
                                      <p:to x="100000" y="90000"/>
                                    </p:animScale>
                                    <p:animScale>
                                      <p:cBhvr>
                                        <p:cTn id="558" dur="166" decel="50000">
                                          <p:stCondLst>
                                            <p:cond delay="1668"/>
                                          </p:stCondLst>
                                        </p:cTn>
                                        <p:tgtEl>
                                          <p:spTgt spid="8">
                                            <p:txEl>
                                              <p:pRg st="14" end="14"/>
                                            </p:txEl>
                                          </p:spTgt>
                                        </p:tgtEl>
                                      </p:cBhvr>
                                      <p:to x="100000" y="100000"/>
                                    </p:animScale>
                                    <p:animScale>
                                      <p:cBhvr>
                                        <p:cTn id="559" dur="26">
                                          <p:stCondLst>
                                            <p:cond delay="1808"/>
                                          </p:stCondLst>
                                        </p:cTn>
                                        <p:tgtEl>
                                          <p:spTgt spid="8">
                                            <p:txEl>
                                              <p:pRg st="14" end="14"/>
                                            </p:txEl>
                                          </p:spTgt>
                                        </p:tgtEl>
                                      </p:cBhvr>
                                      <p:to x="100000" y="95000"/>
                                    </p:animScale>
                                    <p:animScale>
                                      <p:cBhvr>
                                        <p:cTn id="560" dur="166" decel="50000">
                                          <p:stCondLst>
                                            <p:cond delay="1834"/>
                                          </p:stCondLst>
                                        </p:cTn>
                                        <p:tgtEl>
                                          <p:spTgt spid="8">
                                            <p:txEl>
                                              <p:pRg st="14" end="1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F89B0-1E68-42B9-2CF8-471C4E5AF3E6}"/>
              </a:ext>
            </a:extLst>
          </p:cNvPr>
          <p:cNvSpPr>
            <a:spLocks noGrp="1"/>
          </p:cNvSpPr>
          <p:nvPr>
            <p:ph type="title"/>
          </p:nvPr>
        </p:nvSpPr>
        <p:spPr>
          <a:xfrm>
            <a:off x="1141413" y="0"/>
            <a:ext cx="9905998" cy="1063629"/>
          </a:xfrm>
        </p:spPr>
        <p:txBody>
          <a:bodyPr/>
          <a:lstStyle/>
          <a:p>
            <a:r>
              <a:rPr lang="en-GB" dirty="0"/>
              <a:t>Management and leadership issues</a:t>
            </a:r>
          </a:p>
        </p:txBody>
      </p:sp>
      <p:sp>
        <p:nvSpPr>
          <p:cNvPr id="4" name="Text Placeholder 3">
            <a:extLst>
              <a:ext uri="{FF2B5EF4-FFF2-40B4-BE49-F238E27FC236}">
                <a16:creationId xmlns:a16="http://schemas.microsoft.com/office/drawing/2014/main" id="{339F2D01-B995-763E-A8F2-DED6194BF893}"/>
              </a:ext>
            </a:extLst>
          </p:cNvPr>
          <p:cNvSpPr>
            <a:spLocks noGrp="1"/>
          </p:cNvSpPr>
          <p:nvPr>
            <p:ph type="body" sz="half" idx="15"/>
          </p:nvPr>
        </p:nvSpPr>
        <p:spPr>
          <a:xfrm>
            <a:off x="1127918" y="1063629"/>
            <a:ext cx="3208735" cy="4727570"/>
          </a:xfrm>
        </p:spPr>
        <p:txBody>
          <a:bodyPr>
            <a:normAutofit lnSpcReduction="10000"/>
          </a:bodyPr>
          <a:lstStyle/>
          <a:p>
            <a:r>
              <a:rPr lang="en-GB" sz="1800" dirty="0"/>
              <a:t>Communication barriers are not the only problem.</a:t>
            </a:r>
          </a:p>
          <a:p>
            <a:r>
              <a:rPr lang="en-GB" sz="1800" dirty="0"/>
              <a:t>The case reveals significant management failures.</a:t>
            </a:r>
          </a:p>
          <a:p>
            <a:r>
              <a:rPr lang="en-GB" sz="1800" b="1" dirty="0"/>
              <a:t>Lack of Employee Training</a:t>
            </a:r>
          </a:p>
          <a:p>
            <a:r>
              <a:rPr lang="en-GB" sz="1800" dirty="0"/>
              <a:t>Workers receive no formal food hygiene training before starting work.</a:t>
            </a:r>
          </a:p>
          <a:p>
            <a:r>
              <a:rPr lang="en-GB" sz="1800" dirty="0"/>
              <a:t>This increases the likelihood of:</a:t>
            </a:r>
          </a:p>
          <a:p>
            <a:r>
              <a:rPr lang="en-GB" sz="1800" dirty="0"/>
              <a:t>Contamination</a:t>
            </a:r>
          </a:p>
          <a:p>
            <a:r>
              <a:rPr lang="en-GB" sz="1800" dirty="0"/>
              <a:t>Safety breaches</a:t>
            </a:r>
          </a:p>
          <a:p>
            <a:r>
              <a:rPr lang="en-GB" sz="1800" dirty="0"/>
              <a:t>Poor food quality</a:t>
            </a:r>
          </a:p>
          <a:p>
            <a:endParaRPr lang="en-GB" dirty="0"/>
          </a:p>
        </p:txBody>
      </p:sp>
      <p:sp>
        <p:nvSpPr>
          <p:cNvPr id="6" name="Text Placeholder 5">
            <a:extLst>
              <a:ext uri="{FF2B5EF4-FFF2-40B4-BE49-F238E27FC236}">
                <a16:creationId xmlns:a16="http://schemas.microsoft.com/office/drawing/2014/main" id="{2079381C-E18A-A5EB-B791-426C64F52C8C}"/>
              </a:ext>
            </a:extLst>
          </p:cNvPr>
          <p:cNvSpPr>
            <a:spLocks noGrp="1"/>
          </p:cNvSpPr>
          <p:nvPr>
            <p:ph type="body" sz="half" idx="16"/>
          </p:nvPr>
        </p:nvSpPr>
        <p:spPr>
          <a:xfrm>
            <a:off x="4504213" y="1063629"/>
            <a:ext cx="3195830" cy="4730742"/>
          </a:xfrm>
        </p:spPr>
        <p:txBody>
          <a:bodyPr>
            <a:normAutofit fontScale="92500" lnSpcReduction="10000"/>
          </a:bodyPr>
          <a:lstStyle/>
          <a:p>
            <a:r>
              <a:rPr lang="en-GB" sz="1600" b="1" dirty="0"/>
              <a:t>Poor Leadership Example</a:t>
            </a:r>
          </a:p>
          <a:p>
            <a:r>
              <a:rPr lang="en-GB" sz="1800" dirty="0"/>
              <a:t>Gary himself breaches food hygiene standards by:</a:t>
            </a:r>
          </a:p>
          <a:p>
            <a:r>
              <a:rPr lang="en-GB" sz="1800" dirty="0"/>
              <a:t>Wearing a dirty uniform</a:t>
            </a:r>
          </a:p>
          <a:p>
            <a:r>
              <a:rPr lang="en-GB" sz="1800" dirty="0"/>
              <a:t>Arriving tired and stressed</a:t>
            </a:r>
          </a:p>
          <a:p>
            <a:r>
              <a:rPr lang="en-GB" sz="1800" dirty="0"/>
              <a:t>Neglecting hair management requirements</a:t>
            </a:r>
          </a:p>
          <a:p>
            <a:r>
              <a:rPr lang="en-GB" sz="1800" dirty="0"/>
              <a:t>According to Social Learning Theory, employees often learn behaviours by observing leaders.</a:t>
            </a:r>
          </a:p>
          <a:p>
            <a:r>
              <a:rPr lang="en-GB" sz="1800" dirty="0"/>
              <a:t>Therefore Gary's behaviour may unintentionally reinforce poor standards.</a:t>
            </a:r>
          </a:p>
          <a:p>
            <a:endParaRPr lang="en-GB" dirty="0"/>
          </a:p>
        </p:txBody>
      </p:sp>
      <p:sp>
        <p:nvSpPr>
          <p:cNvPr id="8" name="Text Placeholder 7">
            <a:extLst>
              <a:ext uri="{FF2B5EF4-FFF2-40B4-BE49-F238E27FC236}">
                <a16:creationId xmlns:a16="http://schemas.microsoft.com/office/drawing/2014/main" id="{549851AE-85BD-FC24-607D-740EC39D860D}"/>
              </a:ext>
            </a:extLst>
          </p:cNvPr>
          <p:cNvSpPr>
            <a:spLocks noGrp="1"/>
          </p:cNvSpPr>
          <p:nvPr>
            <p:ph type="body" sz="half" idx="17"/>
          </p:nvPr>
        </p:nvSpPr>
        <p:spPr>
          <a:xfrm>
            <a:off x="7852442" y="1060457"/>
            <a:ext cx="3194968" cy="4730742"/>
          </a:xfrm>
        </p:spPr>
        <p:txBody>
          <a:bodyPr/>
          <a:lstStyle/>
          <a:p>
            <a:r>
              <a:rPr lang="en-GB" sz="1800" b="1" dirty="0"/>
              <a:t>Food Safety Failures</a:t>
            </a:r>
          </a:p>
          <a:p>
            <a:r>
              <a:rPr lang="en-GB" sz="1800" dirty="0"/>
              <a:t>Chicken was left unrefrigerated overnight.</a:t>
            </a:r>
          </a:p>
          <a:p>
            <a:r>
              <a:rPr lang="en-GB" sz="1800" dirty="0"/>
              <a:t>This suggests inadequate supervision and monitoring systems.</a:t>
            </a:r>
          </a:p>
          <a:p>
            <a:br>
              <a:rPr lang="en-GB" dirty="0"/>
            </a:br>
            <a:endParaRPr lang="en-GB" dirty="0"/>
          </a:p>
          <a:p>
            <a:endParaRPr lang="en-GB" dirty="0"/>
          </a:p>
        </p:txBody>
      </p:sp>
    </p:spTree>
    <p:extLst>
      <p:ext uri="{BB962C8B-B14F-4D97-AF65-F5344CB8AC3E}">
        <p14:creationId xmlns:p14="http://schemas.microsoft.com/office/powerpoint/2010/main" val="229898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fade">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0" end="0"/>
                                            </p:txEl>
                                          </p:spTgt>
                                        </p:tgtEl>
                                        <p:attrNameLst>
                                          <p:attrName>style.visibility</p:attrName>
                                        </p:attrNameLst>
                                      </p:cBhvr>
                                      <p:to>
                                        <p:strVal val="visible"/>
                                      </p:to>
                                    </p:set>
                                    <p:animEffect transition="in" filter="fade">
                                      <p:cBhvr>
                                        <p:cTn id="47" dur="500"/>
                                        <p:tgtEl>
                                          <p:spTgt spid="6">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1" end="1"/>
                                            </p:txEl>
                                          </p:spTgt>
                                        </p:tgtEl>
                                        <p:attrNameLst>
                                          <p:attrName>style.visibility</p:attrName>
                                        </p:attrNameLst>
                                      </p:cBhvr>
                                      <p:to>
                                        <p:strVal val="visible"/>
                                      </p:to>
                                    </p:set>
                                    <p:animEffect transition="in" filter="fade">
                                      <p:cBhvr>
                                        <p:cTn id="52" dur="500"/>
                                        <p:tgtEl>
                                          <p:spTgt spid="6">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2" end="2"/>
                                            </p:txEl>
                                          </p:spTgt>
                                        </p:tgtEl>
                                        <p:attrNameLst>
                                          <p:attrName>style.visibility</p:attrName>
                                        </p:attrNameLst>
                                      </p:cBhvr>
                                      <p:to>
                                        <p:strVal val="visible"/>
                                      </p:to>
                                    </p:set>
                                    <p:animEffect transition="in" filter="fade">
                                      <p:cBhvr>
                                        <p:cTn id="57" dur="500"/>
                                        <p:tgtEl>
                                          <p:spTgt spid="6">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txEl>
                                              <p:pRg st="3" end="3"/>
                                            </p:txEl>
                                          </p:spTgt>
                                        </p:tgtEl>
                                        <p:attrNameLst>
                                          <p:attrName>style.visibility</p:attrName>
                                        </p:attrNameLst>
                                      </p:cBhvr>
                                      <p:to>
                                        <p:strVal val="visible"/>
                                      </p:to>
                                    </p:set>
                                    <p:animEffect transition="in" filter="fade">
                                      <p:cBhvr>
                                        <p:cTn id="62" dur="500"/>
                                        <p:tgtEl>
                                          <p:spTgt spid="6">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6">
                                            <p:txEl>
                                              <p:pRg st="4" end="4"/>
                                            </p:txEl>
                                          </p:spTgt>
                                        </p:tgtEl>
                                        <p:attrNameLst>
                                          <p:attrName>style.visibility</p:attrName>
                                        </p:attrNameLst>
                                      </p:cBhvr>
                                      <p:to>
                                        <p:strVal val="visible"/>
                                      </p:to>
                                    </p:set>
                                    <p:animEffect transition="in" filter="fade">
                                      <p:cBhvr>
                                        <p:cTn id="67" dur="500"/>
                                        <p:tgtEl>
                                          <p:spTgt spid="6">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6">
                                            <p:txEl>
                                              <p:pRg st="5" end="5"/>
                                            </p:txEl>
                                          </p:spTgt>
                                        </p:tgtEl>
                                        <p:attrNameLst>
                                          <p:attrName>style.visibility</p:attrName>
                                        </p:attrNameLst>
                                      </p:cBhvr>
                                      <p:to>
                                        <p:strVal val="visible"/>
                                      </p:to>
                                    </p:set>
                                    <p:animEffect transition="in" filter="fade">
                                      <p:cBhvr>
                                        <p:cTn id="72" dur="500"/>
                                        <p:tgtEl>
                                          <p:spTgt spid="6">
                                            <p:txEl>
                                              <p:pRg st="5" end="5"/>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6">
                                            <p:txEl>
                                              <p:pRg st="6" end="6"/>
                                            </p:txEl>
                                          </p:spTgt>
                                        </p:tgtEl>
                                        <p:attrNameLst>
                                          <p:attrName>style.visibility</p:attrName>
                                        </p:attrNameLst>
                                      </p:cBhvr>
                                      <p:to>
                                        <p:strVal val="visible"/>
                                      </p:to>
                                    </p:set>
                                    <p:animEffect transition="in" filter="fade">
                                      <p:cBhvr>
                                        <p:cTn id="77" dur="500"/>
                                        <p:tgtEl>
                                          <p:spTgt spid="6">
                                            <p:txEl>
                                              <p:pRg st="6" end="6"/>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8">
                                            <p:txEl>
                                              <p:pRg st="0" end="0"/>
                                            </p:txEl>
                                          </p:spTgt>
                                        </p:tgtEl>
                                        <p:attrNameLst>
                                          <p:attrName>style.visibility</p:attrName>
                                        </p:attrNameLst>
                                      </p:cBhvr>
                                      <p:to>
                                        <p:strVal val="visible"/>
                                      </p:to>
                                    </p:set>
                                    <p:animEffect transition="in" filter="fade">
                                      <p:cBhvr>
                                        <p:cTn id="82" dur="500"/>
                                        <p:tgtEl>
                                          <p:spTgt spid="8">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8">
                                            <p:txEl>
                                              <p:pRg st="1" end="1"/>
                                            </p:txEl>
                                          </p:spTgt>
                                        </p:tgtEl>
                                        <p:attrNameLst>
                                          <p:attrName>style.visibility</p:attrName>
                                        </p:attrNameLst>
                                      </p:cBhvr>
                                      <p:to>
                                        <p:strVal val="visible"/>
                                      </p:to>
                                    </p:set>
                                    <p:animEffect transition="in" filter="fade">
                                      <p:cBhvr>
                                        <p:cTn id="87" dur="500"/>
                                        <p:tgtEl>
                                          <p:spTgt spid="8">
                                            <p:txEl>
                                              <p:pRg st="1" end="1"/>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8">
                                            <p:txEl>
                                              <p:pRg st="2" end="2"/>
                                            </p:txEl>
                                          </p:spTgt>
                                        </p:tgtEl>
                                        <p:attrNameLst>
                                          <p:attrName>style.visibility</p:attrName>
                                        </p:attrNameLst>
                                      </p:cBhvr>
                                      <p:to>
                                        <p:strVal val="visible"/>
                                      </p:to>
                                    </p:set>
                                    <p:animEffect transition="in" filter="fade">
                                      <p:cBhvr>
                                        <p:cTn id="92" dur="500"/>
                                        <p:tgtEl>
                                          <p:spTgt spid="8">
                                            <p:txEl>
                                              <p:pRg st="2" end="2"/>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8">
                                            <p:txEl>
                                              <p:pRg st="3" end="3"/>
                                            </p:txEl>
                                          </p:spTgt>
                                        </p:tgtEl>
                                        <p:attrNameLst>
                                          <p:attrName>style.visibility</p:attrName>
                                        </p:attrNameLst>
                                      </p:cBhvr>
                                      <p:to>
                                        <p:strVal val="visible"/>
                                      </p:to>
                                    </p:set>
                                    <p:animEffect transition="in" filter="fade">
                                      <p:cBhvr>
                                        <p:cTn id="9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71927-40F5-D32A-C9E7-F9880C736E49}"/>
              </a:ext>
            </a:extLst>
          </p:cNvPr>
          <p:cNvSpPr>
            <a:spLocks noGrp="1"/>
          </p:cNvSpPr>
          <p:nvPr>
            <p:ph type="title"/>
          </p:nvPr>
        </p:nvSpPr>
        <p:spPr>
          <a:xfrm>
            <a:off x="1141413" y="163629"/>
            <a:ext cx="9905998" cy="1087655"/>
          </a:xfrm>
        </p:spPr>
        <p:txBody>
          <a:bodyPr/>
          <a:lstStyle/>
          <a:p>
            <a:r>
              <a:rPr lang="en-GB" dirty="0"/>
              <a:t>recommendations</a:t>
            </a:r>
          </a:p>
        </p:txBody>
      </p:sp>
      <p:sp>
        <p:nvSpPr>
          <p:cNvPr id="4" name="Text Placeholder 3">
            <a:extLst>
              <a:ext uri="{FF2B5EF4-FFF2-40B4-BE49-F238E27FC236}">
                <a16:creationId xmlns:a16="http://schemas.microsoft.com/office/drawing/2014/main" id="{17B8652B-B947-843F-2EB9-137DCD2F8CCF}"/>
              </a:ext>
            </a:extLst>
          </p:cNvPr>
          <p:cNvSpPr>
            <a:spLocks noGrp="1"/>
          </p:cNvSpPr>
          <p:nvPr>
            <p:ph type="body" sz="half" idx="15"/>
          </p:nvPr>
        </p:nvSpPr>
        <p:spPr>
          <a:xfrm>
            <a:off x="1127918" y="1318661"/>
            <a:ext cx="3208735" cy="4472538"/>
          </a:xfrm>
        </p:spPr>
        <p:txBody>
          <a:bodyPr>
            <a:normAutofit/>
          </a:bodyPr>
          <a:lstStyle/>
          <a:p>
            <a:r>
              <a:rPr lang="en-GB" sz="1800" b="1" dirty="0"/>
              <a:t>Communication Improvements</a:t>
            </a:r>
          </a:p>
          <a:p>
            <a:r>
              <a:rPr lang="en-GB" sz="1800" dirty="0"/>
              <a:t>Multilingual communication systems</a:t>
            </a:r>
          </a:p>
          <a:p>
            <a:r>
              <a:rPr lang="en-GB" sz="1800" dirty="0"/>
              <a:t>Visual safety instructions</a:t>
            </a:r>
          </a:p>
          <a:p>
            <a:r>
              <a:rPr lang="en-GB" sz="1800" dirty="0"/>
              <a:t>Regular team briefings</a:t>
            </a:r>
          </a:p>
          <a:p>
            <a:r>
              <a:rPr lang="en-GB" sz="1800" dirty="0"/>
              <a:t>Employee feedback mechanisms</a:t>
            </a:r>
          </a:p>
          <a:p>
            <a:endParaRPr lang="en-GB" sz="1800" dirty="0"/>
          </a:p>
        </p:txBody>
      </p:sp>
      <p:sp>
        <p:nvSpPr>
          <p:cNvPr id="6" name="Text Placeholder 5">
            <a:extLst>
              <a:ext uri="{FF2B5EF4-FFF2-40B4-BE49-F238E27FC236}">
                <a16:creationId xmlns:a16="http://schemas.microsoft.com/office/drawing/2014/main" id="{D07311D8-3D24-BCE1-E636-B44F2630C74B}"/>
              </a:ext>
            </a:extLst>
          </p:cNvPr>
          <p:cNvSpPr>
            <a:spLocks noGrp="1"/>
          </p:cNvSpPr>
          <p:nvPr>
            <p:ph type="body" sz="half" idx="16"/>
          </p:nvPr>
        </p:nvSpPr>
        <p:spPr>
          <a:xfrm>
            <a:off x="4504213" y="1318661"/>
            <a:ext cx="3195830" cy="4475710"/>
          </a:xfrm>
        </p:spPr>
        <p:txBody>
          <a:bodyPr/>
          <a:lstStyle/>
          <a:p>
            <a:r>
              <a:rPr lang="en-GB" sz="1800" b="1" dirty="0"/>
              <a:t>Leadership Improvements</a:t>
            </a:r>
          </a:p>
          <a:p>
            <a:r>
              <a:rPr lang="en-GB" sz="1800" dirty="0"/>
              <a:t>Leadership training</a:t>
            </a:r>
          </a:p>
          <a:p>
            <a:r>
              <a:rPr lang="en-GB" sz="1800" dirty="0"/>
              <a:t>Emotional intelligence development</a:t>
            </a:r>
          </a:p>
          <a:p>
            <a:r>
              <a:rPr lang="en-GB" sz="1800" dirty="0"/>
              <a:t>Performance monitoring</a:t>
            </a:r>
          </a:p>
          <a:p>
            <a:endParaRPr lang="en-GB" dirty="0"/>
          </a:p>
        </p:txBody>
      </p:sp>
      <p:sp>
        <p:nvSpPr>
          <p:cNvPr id="8" name="Text Placeholder 7">
            <a:extLst>
              <a:ext uri="{FF2B5EF4-FFF2-40B4-BE49-F238E27FC236}">
                <a16:creationId xmlns:a16="http://schemas.microsoft.com/office/drawing/2014/main" id="{40C6BD35-AE9C-5453-6AB6-597FB97263F7}"/>
              </a:ext>
            </a:extLst>
          </p:cNvPr>
          <p:cNvSpPr>
            <a:spLocks noGrp="1"/>
          </p:cNvSpPr>
          <p:nvPr>
            <p:ph type="body" sz="half" idx="17"/>
          </p:nvPr>
        </p:nvSpPr>
        <p:spPr>
          <a:xfrm>
            <a:off x="7852442" y="1251285"/>
            <a:ext cx="3194968" cy="4539914"/>
          </a:xfrm>
        </p:spPr>
        <p:txBody>
          <a:bodyPr/>
          <a:lstStyle/>
          <a:p>
            <a:r>
              <a:rPr lang="en-GB" sz="1800" b="1" dirty="0"/>
              <a:t>Operational Improvements</a:t>
            </a:r>
          </a:p>
          <a:p>
            <a:r>
              <a:rPr lang="en-GB" sz="1800" dirty="0"/>
              <a:t>Food hygiene induction programmes</a:t>
            </a:r>
          </a:p>
          <a:p>
            <a:r>
              <a:rPr lang="en-GB" sz="1800" dirty="0"/>
              <a:t>Refresher training</a:t>
            </a:r>
          </a:p>
          <a:p>
            <a:r>
              <a:rPr lang="en-GB" sz="1800" dirty="0"/>
              <a:t>Modern equipment</a:t>
            </a:r>
          </a:p>
          <a:p>
            <a:r>
              <a:rPr lang="en-GB" sz="1800" dirty="0"/>
              <a:t>Stronger quality control systems</a:t>
            </a:r>
          </a:p>
          <a:p>
            <a:br>
              <a:rPr lang="en-GB" dirty="0"/>
            </a:br>
            <a:endParaRPr lang="en-GB" dirty="0"/>
          </a:p>
          <a:p>
            <a:endParaRPr lang="en-GB" dirty="0"/>
          </a:p>
        </p:txBody>
      </p:sp>
    </p:spTree>
    <p:extLst>
      <p:ext uri="{BB962C8B-B14F-4D97-AF65-F5344CB8AC3E}">
        <p14:creationId xmlns:p14="http://schemas.microsoft.com/office/powerpoint/2010/main" val="110244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80">
                                          <p:stCondLst>
                                            <p:cond delay="0"/>
                                          </p:stCondLst>
                                        </p:cTn>
                                        <p:tgtEl>
                                          <p:spTgt spid="4">
                                            <p:txEl>
                                              <p:pRg st="0" end="0"/>
                                            </p:txEl>
                                          </p:spTgt>
                                        </p:tgtEl>
                                      </p:cBhvr>
                                    </p:animEffect>
                                    <p:anim calcmode="lin" valueType="num">
                                      <p:cBhvr>
                                        <p:cTn id="8" dur="1822" tmFilter="0,0; 0.14,0.36; 0.43,0.73; 0.71,0.91; 1.0,1.0">
                                          <p:stCondLst>
                                            <p:cond delay="0"/>
                                          </p:stCondLst>
                                        </p:cTn>
                                        <p:tgtEl>
                                          <p:spTgt spid="4">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0" end="0"/>
                                            </p:txEl>
                                          </p:spTgt>
                                        </p:tgtEl>
                                      </p:cBhvr>
                                      <p:to x="100000" y="60000"/>
                                    </p:animScale>
                                    <p:animScale>
                                      <p:cBhvr>
                                        <p:cTn id="14" dur="166" decel="50000">
                                          <p:stCondLst>
                                            <p:cond delay="676"/>
                                          </p:stCondLst>
                                        </p:cTn>
                                        <p:tgtEl>
                                          <p:spTgt spid="4">
                                            <p:txEl>
                                              <p:pRg st="0" end="0"/>
                                            </p:txEl>
                                          </p:spTgt>
                                        </p:tgtEl>
                                      </p:cBhvr>
                                      <p:to x="100000" y="100000"/>
                                    </p:animScale>
                                    <p:animScale>
                                      <p:cBhvr>
                                        <p:cTn id="15" dur="26">
                                          <p:stCondLst>
                                            <p:cond delay="1312"/>
                                          </p:stCondLst>
                                        </p:cTn>
                                        <p:tgtEl>
                                          <p:spTgt spid="4">
                                            <p:txEl>
                                              <p:pRg st="0" end="0"/>
                                            </p:txEl>
                                          </p:spTgt>
                                        </p:tgtEl>
                                      </p:cBhvr>
                                      <p:to x="100000" y="80000"/>
                                    </p:animScale>
                                    <p:animScale>
                                      <p:cBhvr>
                                        <p:cTn id="16" dur="166" decel="50000">
                                          <p:stCondLst>
                                            <p:cond delay="1338"/>
                                          </p:stCondLst>
                                        </p:cTn>
                                        <p:tgtEl>
                                          <p:spTgt spid="4">
                                            <p:txEl>
                                              <p:pRg st="0" end="0"/>
                                            </p:txEl>
                                          </p:spTgt>
                                        </p:tgtEl>
                                      </p:cBhvr>
                                      <p:to x="100000" y="100000"/>
                                    </p:animScale>
                                    <p:animScale>
                                      <p:cBhvr>
                                        <p:cTn id="17" dur="26">
                                          <p:stCondLst>
                                            <p:cond delay="1642"/>
                                          </p:stCondLst>
                                        </p:cTn>
                                        <p:tgtEl>
                                          <p:spTgt spid="4">
                                            <p:txEl>
                                              <p:pRg st="0" end="0"/>
                                            </p:txEl>
                                          </p:spTgt>
                                        </p:tgtEl>
                                      </p:cBhvr>
                                      <p:to x="100000" y="90000"/>
                                    </p:animScale>
                                    <p:animScale>
                                      <p:cBhvr>
                                        <p:cTn id="18" dur="166" decel="50000">
                                          <p:stCondLst>
                                            <p:cond delay="1668"/>
                                          </p:stCondLst>
                                        </p:cTn>
                                        <p:tgtEl>
                                          <p:spTgt spid="4">
                                            <p:txEl>
                                              <p:pRg st="0" end="0"/>
                                            </p:txEl>
                                          </p:spTgt>
                                        </p:tgtEl>
                                      </p:cBhvr>
                                      <p:to x="100000" y="100000"/>
                                    </p:animScale>
                                    <p:animScale>
                                      <p:cBhvr>
                                        <p:cTn id="19" dur="26">
                                          <p:stCondLst>
                                            <p:cond delay="1808"/>
                                          </p:stCondLst>
                                        </p:cTn>
                                        <p:tgtEl>
                                          <p:spTgt spid="4">
                                            <p:txEl>
                                              <p:pRg st="0" end="0"/>
                                            </p:txEl>
                                          </p:spTgt>
                                        </p:tgtEl>
                                      </p:cBhvr>
                                      <p:to x="100000" y="95000"/>
                                    </p:animScale>
                                    <p:animScale>
                                      <p:cBhvr>
                                        <p:cTn id="20" dur="166" decel="50000">
                                          <p:stCondLst>
                                            <p:cond delay="1834"/>
                                          </p:stCondLst>
                                        </p:cTn>
                                        <p:tgtEl>
                                          <p:spTgt spid="4">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ipe(down)">
                                      <p:cBhvr>
                                        <p:cTn id="25" dur="580">
                                          <p:stCondLst>
                                            <p:cond delay="0"/>
                                          </p:stCondLst>
                                        </p:cTn>
                                        <p:tgtEl>
                                          <p:spTgt spid="4">
                                            <p:txEl>
                                              <p:pRg st="1" end="1"/>
                                            </p:txEl>
                                          </p:spTgt>
                                        </p:tgtEl>
                                      </p:cBhvr>
                                    </p:animEffect>
                                    <p:anim calcmode="lin" valueType="num">
                                      <p:cBhvr>
                                        <p:cTn id="26"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1" end="1"/>
                                            </p:txEl>
                                          </p:spTgt>
                                        </p:tgtEl>
                                      </p:cBhvr>
                                      <p:to x="100000" y="60000"/>
                                    </p:animScale>
                                    <p:animScale>
                                      <p:cBhvr>
                                        <p:cTn id="32" dur="166" decel="50000">
                                          <p:stCondLst>
                                            <p:cond delay="676"/>
                                          </p:stCondLst>
                                        </p:cTn>
                                        <p:tgtEl>
                                          <p:spTgt spid="4">
                                            <p:txEl>
                                              <p:pRg st="1" end="1"/>
                                            </p:txEl>
                                          </p:spTgt>
                                        </p:tgtEl>
                                      </p:cBhvr>
                                      <p:to x="100000" y="100000"/>
                                    </p:animScale>
                                    <p:animScale>
                                      <p:cBhvr>
                                        <p:cTn id="33" dur="26">
                                          <p:stCondLst>
                                            <p:cond delay="1312"/>
                                          </p:stCondLst>
                                        </p:cTn>
                                        <p:tgtEl>
                                          <p:spTgt spid="4">
                                            <p:txEl>
                                              <p:pRg st="1" end="1"/>
                                            </p:txEl>
                                          </p:spTgt>
                                        </p:tgtEl>
                                      </p:cBhvr>
                                      <p:to x="100000" y="80000"/>
                                    </p:animScale>
                                    <p:animScale>
                                      <p:cBhvr>
                                        <p:cTn id="34" dur="166" decel="50000">
                                          <p:stCondLst>
                                            <p:cond delay="1338"/>
                                          </p:stCondLst>
                                        </p:cTn>
                                        <p:tgtEl>
                                          <p:spTgt spid="4">
                                            <p:txEl>
                                              <p:pRg st="1" end="1"/>
                                            </p:txEl>
                                          </p:spTgt>
                                        </p:tgtEl>
                                      </p:cBhvr>
                                      <p:to x="100000" y="100000"/>
                                    </p:animScale>
                                    <p:animScale>
                                      <p:cBhvr>
                                        <p:cTn id="35" dur="26">
                                          <p:stCondLst>
                                            <p:cond delay="1642"/>
                                          </p:stCondLst>
                                        </p:cTn>
                                        <p:tgtEl>
                                          <p:spTgt spid="4">
                                            <p:txEl>
                                              <p:pRg st="1" end="1"/>
                                            </p:txEl>
                                          </p:spTgt>
                                        </p:tgtEl>
                                      </p:cBhvr>
                                      <p:to x="100000" y="90000"/>
                                    </p:animScale>
                                    <p:animScale>
                                      <p:cBhvr>
                                        <p:cTn id="36" dur="166" decel="50000">
                                          <p:stCondLst>
                                            <p:cond delay="1668"/>
                                          </p:stCondLst>
                                        </p:cTn>
                                        <p:tgtEl>
                                          <p:spTgt spid="4">
                                            <p:txEl>
                                              <p:pRg st="1" end="1"/>
                                            </p:txEl>
                                          </p:spTgt>
                                        </p:tgtEl>
                                      </p:cBhvr>
                                      <p:to x="100000" y="100000"/>
                                    </p:animScale>
                                    <p:animScale>
                                      <p:cBhvr>
                                        <p:cTn id="37" dur="26">
                                          <p:stCondLst>
                                            <p:cond delay="1808"/>
                                          </p:stCondLst>
                                        </p:cTn>
                                        <p:tgtEl>
                                          <p:spTgt spid="4">
                                            <p:txEl>
                                              <p:pRg st="1" end="1"/>
                                            </p:txEl>
                                          </p:spTgt>
                                        </p:tgtEl>
                                      </p:cBhvr>
                                      <p:to x="100000" y="95000"/>
                                    </p:animScale>
                                    <p:animScale>
                                      <p:cBhvr>
                                        <p:cTn id="38" dur="166" decel="50000">
                                          <p:stCondLst>
                                            <p:cond delay="1834"/>
                                          </p:stCondLst>
                                        </p:cTn>
                                        <p:tgtEl>
                                          <p:spTgt spid="4">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wipe(down)">
                                      <p:cBhvr>
                                        <p:cTn id="43" dur="580">
                                          <p:stCondLst>
                                            <p:cond delay="0"/>
                                          </p:stCondLst>
                                        </p:cTn>
                                        <p:tgtEl>
                                          <p:spTgt spid="4">
                                            <p:txEl>
                                              <p:pRg st="2" end="2"/>
                                            </p:txEl>
                                          </p:spTgt>
                                        </p:tgtEl>
                                      </p:cBhvr>
                                    </p:animEffect>
                                    <p:anim calcmode="lin" valueType="num">
                                      <p:cBhvr>
                                        <p:cTn id="44" dur="1822" tmFilter="0,0; 0.14,0.36; 0.43,0.73; 0.71,0.91; 1.0,1.0">
                                          <p:stCondLst>
                                            <p:cond delay="0"/>
                                          </p:stCondLst>
                                        </p:cTn>
                                        <p:tgtEl>
                                          <p:spTgt spid="4">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4">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4">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4">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4">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4">
                                            <p:txEl>
                                              <p:pRg st="2" end="2"/>
                                            </p:txEl>
                                          </p:spTgt>
                                        </p:tgtEl>
                                      </p:cBhvr>
                                      <p:to x="100000" y="60000"/>
                                    </p:animScale>
                                    <p:animScale>
                                      <p:cBhvr>
                                        <p:cTn id="50" dur="166" decel="50000">
                                          <p:stCondLst>
                                            <p:cond delay="676"/>
                                          </p:stCondLst>
                                        </p:cTn>
                                        <p:tgtEl>
                                          <p:spTgt spid="4">
                                            <p:txEl>
                                              <p:pRg st="2" end="2"/>
                                            </p:txEl>
                                          </p:spTgt>
                                        </p:tgtEl>
                                      </p:cBhvr>
                                      <p:to x="100000" y="100000"/>
                                    </p:animScale>
                                    <p:animScale>
                                      <p:cBhvr>
                                        <p:cTn id="51" dur="26">
                                          <p:stCondLst>
                                            <p:cond delay="1312"/>
                                          </p:stCondLst>
                                        </p:cTn>
                                        <p:tgtEl>
                                          <p:spTgt spid="4">
                                            <p:txEl>
                                              <p:pRg st="2" end="2"/>
                                            </p:txEl>
                                          </p:spTgt>
                                        </p:tgtEl>
                                      </p:cBhvr>
                                      <p:to x="100000" y="80000"/>
                                    </p:animScale>
                                    <p:animScale>
                                      <p:cBhvr>
                                        <p:cTn id="52" dur="166" decel="50000">
                                          <p:stCondLst>
                                            <p:cond delay="1338"/>
                                          </p:stCondLst>
                                        </p:cTn>
                                        <p:tgtEl>
                                          <p:spTgt spid="4">
                                            <p:txEl>
                                              <p:pRg st="2" end="2"/>
                                            </p:txEl>
                                          </p:spTgt>
                                        </p:tgtEl>
                                      </p:cBhvr>
                                      <p:to x="100000" y="100000"/>
                                    </p:animScale>
                                    <p:animScale>
                                      <p:cBhvr>
                                        <p:cTn id="53" dur="26">
                                          <p:stCondLst>
                                            <p:cond delay="1642"/>
                                          </p:stCondLst>
                                        </p:cTn>
                                        <p:tgtEl>
                                          <p:spTgt spid="4">
                                            <p:txEl>
                                              <p:pRg st="2" end="2"/>
                                            </p:txEl>
                                          </p:spTgt>
                                        </p:tgtEl>
                                      </p:cBhvr>
                                      <p:to x="100000" y="90000"/>
                                    </p:animScale>
                                    <p:animScale>
                                      <p:cBhvr>
                                        <p:cTn id="54" dur="166" decel="50000">
                                          <p:stCondLst>
                                            <p:cond delay="1668"/>
                                          </p:stCondLst>
                                        </p:cTn>
                                        <p:tgtEl>
                                          <p:spTgt spid="4">
                                            <p:txEl>
                                              <p:pRg st="2" end="2"/>
                                            </p:txEl>
                                          </p:spTgt>
                                        </p:tgtEl>
                                      </p:cBhvr>
                                      <p:to x="100000" y="100000"/>
                                    </p:animScale>
                                    <p:animScale>
                                      <p:cBhvr>
                                        <p:cTn id="55" dur="26">
                                          <p:stCondLst>
                                            <p:cond delay="1808"/>
                                          </p:stCondLst>
                                        </p:cTn>
                                        <p:tgtEl>
                                          <p:spTgt spid="4">
                                            <p:txEl>
                                              <p:pRg st="2" end="2"/>
                                            </p:txEl>
                                          </p:spTgt>
                                        </p:tgtEl>
                                      </p:cBhvr>
                                      <p:to x="100000" y="95000"/>
                                    </p:animScale>
                                    <p:animScale>
                                      <p:cBhvr>
                                        <p:cTn id="56" dur="166" decel="50000">
                                          <p:stCondLst>
                                            <p:cond delay="1834"/>
                                          </p:stCondLst>
                                        </p:cTn>
                                        <p:tgtEl>
                                          <p:spTgt spid="4">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Effect transition="in" filter="wipe(down)">
                                      <p:cBhvr>
                                        <p:cTn id="61" dur="580">
                                          <p:stCondLst>
                                            <p:cond delay="0"/>
                                          </p:stCondLst>
                                        </p:cTn>
                                        <p:tgtEl>
                                          <p:spTgt spid="4">
                                            <p:txEl>
                                              <p:pRg st="3" end="3"/>
                                            </p:txEl>
                                          </p:spTgt>
                                        </p:tgtEl>
                                      </p:cBhvr>
                                    </p:animEffect>
                                    <p:anim calcmode="lin" valueType="num">
                                      <p:cBhvr>
                                        <p:cTn id="62" dur="1822" tmFilter="0,0; 0.14,0.36; 0.43,0.73; 0.71,0.91; 1.0,1.0">
                                          <p:stCondLst>
                                            <p:cond delay="0"/>
                                          </p:stCondLst>
                                        </p:cTn>
                                        <p:tgtEl>
                                          <p:spTgt spid="4">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4">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4">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4">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4">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4">
                                            <p:txEl>
                                              <p:pRg st="3" end="3"/>
                                            </p:txEl>
                                          </p:spTgt>
                                        </p:tgtEl>
                                      </p:cBhvr>
                                      <p:to x="100000" y="60000"/>
                                    </p:animScale>
                                    <p:animScale>
                                      <p:cBhvr>
                                        <p:cTn id="68" dur="166" decel="50000">
                                          <p:stCondLst>
                                            <p:cond delay="676"/>
                                          </p:stCondLst>
                                        </p:cTn>
                                        <p:tgtEl>
                                          <p:spTgt spid="4">
                                            <p:txEl>
                                              <p:pRg st="3" end="3"/>
                                            </p:txEl>
                                          </p:spTgt>
                                        </p:tgtEl>
                                      </p:cBhvr>
                                      <p:to x="100000" y="100000"/>
                                    </p:animScale>
                                    <p:animScale>
                                      <p:cBhvr>
                                        <p:cTn id="69" dur="26">
                                          <p:stCondLst>
                                            <p:cond delay="1312"/>
                                          </p:stCondLst>
                                        </p:cTn>
                                        <p:tgtEl>
                                          <p:spTgt spid="4">
                                            <p:txEl>
                                              <p:pRg st="3" end="3"/>
                                            </p:txEl>
                                          </p:spTgt>
                                        </p:tgtEl>
                                      </p:cBhvr>
                                      <p:to x="100000" y="80000"/>
                                    </p:animScale>
                                    <p:animScale>
                                      <p:cBhvr>
                                        <p:cTn id="70" dur="166" decel="50000">
                                          <p:stCondLst>
                                            <p:cond delay="1338"/>
                                          </p:stCondLst>
                                        </p:cTn>
                                        <p:tgtEl>
                                          <p:spTgt spid="4">
                                            <p:txEl>
                                              <p:pRg st="3" end="3"/>
                                            </p:txEl>
                                          </p:spTgt>
                                        </p:tgtEl>
                                      </p:cBhvr>
                                      <p:to x="100000" y="100000"/>
                                    </p:animScale>
                                    <p:animScale>
                                      <p:cBhvr>
                                        <p:cTn id="71" dur="26">
                                          <p:stCondLst>
                                            <p:cond delay="1642"/>
                                          </p:stCondLst>
                                        </p:cTn>
                                        <p:tgtEl>
                                          <p:spTgt spid="4">
                                            <p:txEl>
                                              <p:pRg st="3" end="3"/>
                                            </p:txEl>
                                          </p:spTgt>
                                        </p:tgtEl>
                                      </p:cBhvr>
                                      <p:to x="100000" y="90000"/>
                                    </p:animScale>
                                    <p:animScale>
                                      <p:cBhvr>
                                        <p:cTn id="72" dur="166" decel="50000">
                                          <p:stCondLst>
                                            <p:cond delay="1668"/>
                                          </p:stCondLst>
                                        </p:cTn>
                                        <p:tgtEl>
                                          <p:spTgt spid="4">
                                            <p:txEl>
                                              <p:pRg st="3" end="3"/>
                                            </p:txEl>
                                          </p:spTgt>
                                        </p:tgtEl>
                                      </p:cBhvr>
                                      <p:to x="100000" y="100000"/>
                                    </p:animScale>
                                    <p:animScale>
                                      <p:cBhvr>
                                        <p:cTn id="73" dur="26">
                                          <p:stCondLst>
                                            <p:cond delay="1808"/>
                                          </p:stCondLst>
                                        </p:cTn>
                                        <p:tgtEl>
                                          <p:spTgt spid="4">
                                            <p:txEl>
                                              <p:pRg st="3" end="3"/>
                                            </p:txEl>
                                          </p:spTgt>
                                        </p:tgtEl>
                                      </p:cBhvr>
                                      <p:to x="100000" y="95000"/>
                                    </p:animScale>
                                    <p:animScale>
                                      <p:cBhvr>
                                        <p:cTn id="74" dur="166" decel="50000">
                                          <p:stCondLst>
                                            <p:cond delay="1834"/>
                                          </p:stCondLst>
                                        </p:cTn>
                                        <p:tgtEl>
                                          <p:spTgt spid="4">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4">
                                            <p:txEl>
                                              <p:pRg st="4" end="4"/>
                                            </p:txEl>
                                          </p:spTgt>
                                        </p:tgtEl>
                                        <p:attrNameLst>
                                          <p:attrName>style.visibility</p:attrName>
                                        </p:attrNameLst>
                                      </p:cBhvr>
                                      <p:to>
                                        <p:strVal val="visible"/>
                                      </p:to>
                                    </p:set>
                                    <p:animEffect transition="in" filter="wipe(down)">
                                      <p:cBhvr>
                                        <p:cTn id="79" dur="580">
                                          <p:stCondLst>
                                            <p:cond delay="0"/>
                                          </p:stCondLst>
                                        </p:cTn>
                                        <p:tgtEl>
                                          <p:spTgt spid="4">
                                            <p:txEl>
                                              <p:pRg st="4" end="4"/>
                                            </p:txEl>
                                          </p:spTgt>
                                        </p:tgtEl>
                                      </p:cBhvr>
                                    </p:animEffect>
                                    <p:anim calcmode="lin" valueType="num">
                                      <p:cBhvr>
                                        <p:cTn id="80"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4">
                                            <p:txEl>
                                              <p:pRg st="4" end="4"/>
                                            </p:txEl>
                                          </p:spTgt>
                                        </p:tgtEl>
                                      </p:cBhvr>
                                      <p:to x="100000" y="60000"/>
                                    </p:animScale>
                                    <p:animScale>
                                      <p:cBhvr>
                                        <p:cTn id="86" dur="166" decel="50000">
                                          <p:stCondLst>
                                            <p:cond delay="676"/>
                                          </p:stCondLst>
                                        </p:cTn>
                                        <p:tgtEl>
                                          <p:spTgt spid="4">
                                            <p:txEl>
                                              <p:pRg st="4" end="4"/>
                                            </p:txEl>
                                          </p:spTgt>
                                        </p:tgtEl>
                                      </p:cBhvr>
                                      <p:to x="100000" y="100000"/>
                                    </p:animScale>
                                    <p:animScale>
                                      <p:cBhvr>
                                        <p:cTn id="87" dur="26">
                                          <p:stCondLst>
                                            <p:cond delay="1312"/>
                                          </p:stCondLst>
                                        </p:cTn>
                                        <p:tgtEl>
                                          <p:spTgt spid="4">
                                            <p:txEl>
                                              <p:pRg st="4" end="4"/>
                                            </p:txEl>
                                          </p:spTgt>
                                        </p:tgtEl>
                                      </p:cBhvr>
                                      <p:to x="100000" y="80000"/>
                                    </p:animScale>
                                    <p:animScale>
                                      <p:cBhvr>
                                        <p:cTn id="88" dur="166" decel="50000">
                                          <p:stCondLst>
                                            <p:cond delay="1338"/>
                                          </p:stCondLst>
                                        </p:cTn>
                                        <p:tgtEl>
                                          <p:spTgt spid="4">
                                            <p:txEl>
                                              <p:pRg st="4" end="4"/>
                                            </p:txEl>
                                          </p:spTgt>
                                        </p:tgtEl>
                                      </p:cBhvr>
                                      <p:to x="100000" y="100000"/>
                                    </p:animScale>
                                    <p:animScale>
                                      <p:cBhvr>
                                        <p:cTn id="89" dur="26">
                                          <p:stCondLst>
                                            <p:cond delay="1642"/>
                                          </p:stCondLst>
                                        </p:cTn>
                                        <p:tgtEl>
                                          <p:spTgt spid="4">
                                            <p:txEl>
                                              <p:pRg st="4" end="4"/>
                                            </p:txEl>
                                          </p:spTgt>
                                        </p:tgtEl>
                                      </p:cBhvr>
                                      <p:to x="100000" y="90000"/>
                                    </p:animScale>
                                    <p:animScale>
                                      <p:cBhvr>
                                        <p:cTn id="90" dur="166" decel="50000">
                                          <p:stCondLst>
                                            <p:cond delay="1668"/>
                                          </p:stCondLst>
                                        </p:cTn>
                                        <p:tgtEl>
                                          <p:spTgt spid="4">
                                            <p:txEl>
                                              <p:pRg st="4" end="4"/>
                                            </p:txEl>
                                          </p:spTgt>
                                        </p:tgtEl>
                                      </p:cBhvr>
                                      <p:to x="100000" y="100000"/>
                                    </p:animScale>
                                    <p:animScale>
                                      <p:cBhvr>
                                        <p:cTn id="91" dur="26">
                                          <p:stCondLst>
                                            <p:cond delay="1808"/>
                                          </p:stCondLst>
                                        </p:cTn>
                                        <p:tgtEl>
                                          <p:spTgt spid="4">
                                            <p:txEl>
                                              <p:pRg st="4" end="4"/>
                                            </p:txEl>
                                          </p:spTgt>
                                        </p:tgtEl>
                                      </p:cBhvr>
                                      <p:to x="100000" y="95000"/>
                                    </p:animScale>
                                    <p:animScale>
                                      <p:cBhvr>
                                        <p:cTn id="92" dur="166" decel="50000">
                                          <p:stCondLst>
                                            <p:cond delay="1834"/>
                                          </p:stCondLst>
                                        </p:cTn>
                                        <p:tgtEl>
                                          <p:spTgt spid="4">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6">
                                            <p:txEl>
                                              <p:pRg st="0" end="0"/>
                                            </p:txEl>
                                          </p:spTgt>
                                        </p:tgtEl>
                                        <p:attrNameLst>
                                          <p:attrName>style.visibility</p:attrName>
                                        </p:attrNameLst>
                                      </p:cBhvr>
                                      <p:to>
                                        <p:strVal val="visible"/>
                                      </p:to>
                                    </p:set>
                                    <p:animEffect transition="in" filter="wipe(down)">
                                      <p:cBhvr>
                                        <p:cTn id="97" dur="580">
                                          <p:stCondLst>
                                            <p:cond delay="0"/>
                                          </p:stCondLst>
                                        </p:cTn>
                                        <p:tgtEl>
                                          <p:spTgt spid="6">
                                            <p:txEl>
                                              <p:pRg st="0" end="0"/>
                                            </p:txEl>
                                          </p:spTgt>
                                        </p:tgtEl>
                                      </p:cBhvr>
                                    </p:animEffect>
                                    <p:anim calcmode="lin" valueType="num">
                                      <p:cBhvr>
                                        <p:cTn id="98"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6">
                                            <p:txEl>
                                              <p:pRg st="0" end="0"/>
                                            </p:txEl>
                                          </p:spTgt>
                                        </p:tgtEl>
                                      </p:cBhvr>
                                      <p:to x="100000" y="60000"/>
                                    </p:animScale>
                                    <p:animScale>
                                      <p:cBhvr>
                                        <p:cTn id="104" dur="166" decel="50000">
                                          <p:stCondLst>
                                            <p:cond delay="676"/>
                                          </p:stCondLst>
                                        </p:cTn>
                                        <p:tgtEl>
                                          <p:spTgt spid="6">
                                            <p:txEl>
                                              <p:pRg st="0" end="0"/>
                                            </p:txEl>
                                          </p:spTgt>
                                        </p:tgtEl>
                                      </p:cBhvr>
                                      <p:to x="100000" y="100000"/>
                                    </p:animScale>
                                    <p:animScale>
                                      <p:cBhvr>
                                        <p:cTn id="105" dur="26">
                                          <p:stCondLst>
                                            <p:cond delay="1312"/>
                                          </p:stCondLst>
                                        </p:cTn>
                                        <p:tgtEl>
                                          <p:spTgt spid="6">
                                            <p:txEl>
                                              <p:pRg st="0" end="0"/>
                                            </p:txEl>
                                          </p:spTgt>
                                        </p:tgtEl>
                                      </p:cBhvr>
                                      <p:to x="100000" y="80000"/>
                                    </p:animScale>
                                    <p:animScale>
                                      <p:cBhvr>
                                        <p:cTn id="106" dur="166" decel="50000">
                                          <p:stCondLst>
                                            <p:cond delay="1338"/>
                                          </p:stCondLst>
                                        </p:cTn>
                                        <p:tgtEl>
                                          <p:spTgt spid="6">
                                            <p:txEl>
                                              <p:pRg st="0" end="0"/>
                                            </p:txEl>
                                          </p:spTgt>
                                        </p:tgtEl>
                                      </p:cBhvr>
                                      <p:to x="100000" y="100000"/>
                                    </p:animScale>
                                    <p:animScale>
                                      <p:cBhvr>
                                        <p:cTn id="107" dur="26">
                                          <p:stCondLst>
                                            <p:cond delay="1642"/>
                                          </p:stCondLst>
                                        </p:cTn>
                                        <p:tgtEl>
                                          <p:spTgt spid="6">
                                            <p:txEl>
                                              <p:pRg st="0" end="0"/>
                                            </p:txEl>
                                          </p:spTgt>
                                        </p:tgtEl>
                                      </p:cBhvr>
                                      <p:to x="100000" y="90000"/>
                                    </p:animScale>
                                    <p:animScale>
                                      <p:cBhvr>
                                        <p:cTn id="108" dur="166" decel="50000">
                                          <p:stCondLst>
                                            <p:cond delay="1668"/>
                                          </p:stCondLst>
                                        </p:cTn>
                                        <p:tgtEl>
                                          <p:spTgt spid="6">
                                            <p:txEl>
                                              <p:pRg st="0" end="0"/>
                                            </p:txEl>
                                          </p:spTgt>
                                        </p:tgtEl>
                                      </p:cBhvr>
                                      <p:to x="100000" y="100000"/>
                                    </p:animScale>
                                    <p:animScale>
                                      <p:cBhvr>
                                        <p:cTn id="109" dur="26">
                                          <p:stCondLst>
                                            <p:cond delay="1808"/>
                                          </p:stCondLst>
                                        </p:cTn>
                                        <p:tgtEl>
                                          <p:spTgt spid="6">
                                            <p:txEl>
                                              <p:pRg st="0" end="0"/>
                                            </p:txEl>
                                          </p:spTgt>
                                        </p:tgtEl>
                                      </p:cBhvr>
                                      <p:to x="100000" y="95000"/>
                                    </p:animScale>
                                    <p:animScale>
                                      <p:cBhvr>
                                        <p:cTn id="110" dur="166" decel="50000">
                                          <p:stCondLst>
                                            <p:cond delay="1834"/>
                                          </p:stCondLst>
                                        </p:cTn>
                                        <p:tgtEl>
                                          <p:spTgt spid="6">
                                            <p:txEl>
                                              <p:pRg st="0" end="0"/>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6">
                                            <p:txEl>
                                              <p:pRg st="1" end="1"/>
                                            </p:txEl>
                                          </p:spTgt>
                                        </p:tgtEl>
                                        <p:attrNameLst>
                                          <p:attrName>style.visibility</p:attrName>
                                        </p:attrNameLst>
                                      </p:cBhvr>
                                      <p:to>
                                        <p:strVal val="visible"/>
                                      </p:to>
                                    </p:set>
                                    <p:animEffect transition="in" filter="wipe(down)">
                                      <p:cBhvr>
                                        <p:cTn id="115" dur="580">
                                          <p:stCondLst>
                                            <p:cond delay="0"/>
                                          </p:stCondLst>
                                        </p:cTn>
                                        <p:tgtEl>
                                          <p:spTgt spid="6">
                                            <p:txEl>
                                              <p:pRg st="1" end="1"/>
                                            </p:txEl>
                                          </p:spTgt>
                                        </p:tgtEl>
                                      </p:cBhvr>
                                    </p:animEffect>
                                    <p:anim calcmode="lin" valueType="num">
                                      <p:cBhvr>
                                        <p:cTn id="116"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6">
                                            <p:txEl>
                                              <p:pRg st="1" end="1"/>
                                            </p:txEl>
                                          </p:spTgt>
                                        </p:tgtEl>
                                      </p:cBhvr>
                                      <p:to x="100000" y="60000"/>
                                    </p:animScale>
                                    <p:animScale>
                                      <p:cBhvr>
                                        <p:cTn id="122" dur="166" decel="50000">
                                          <p:stCondLst>
                                            <p:cond delay="676"/>
                                          </p:stCondLst>
                                        </p:cTn>
                                        <p:tgtEl>
                                          <p:spTgt spid="6">
                                            <p:txEl>
                                              <p:pRg st="1" end="1"/>
                                            </p:txEl>
                                          </p:spTgt>
                                        </p:tgtEl>
                                      </p:cBhvr>
                                      <p:to x="100000" y="100000"/>
                                    </p:animScale>
                                    <p:animScale>
                                      <p:cBhvr>
                                        <p:cTn id="123" dur="26">
                                          <p:stCondLst>
                                            <p:cond delay="1312"/>
                                          </p:stCondLst>
                                        </p:cTn>
                                        <p:tgtEl>
                                          <p:spTgt spid="6">
                                            <p:txEl>
                                              <p:pRg st="1" end="1"/>
                                            </p:txEl>
                                          </p:spTgt>
                                        </p:tgtEl>
                                      </p:cBhvr>
                                      <p:to x="100000" y="80000"/>
                                    </p:animScale>
                                    <p:animScale>
                                      <p:cBhvr>
                                        <p:cTn id="124" dur="166" decel="50000">
                                          <p:stCondLst>
                                            <p:cond delay="1338"/>
                                          </p:stCondLst>
                                        </p:cTn>
                                        <p:tgtEl>
                                          <p:spTgt spid="6">
                                            <p:txEl>
                                              <p:pRg st="1" end="1"/>
                                            </p:txEl>
                                          </p:spTgt>
                                        </p:tgtEl>
                                      </p:cBhvr>
                                      <p:to x="100000" y="100000"/>
                                    </p:animScale>
                                    <p:animScale>
                                      <p:cBhvr>
                                        <p:cTn id="125" dur="26">
                                          <p:stCondLst>
                                            <p:cond delay="1642"/>
                                          </p:stCondLst>
                                        </p:cTn>
                                        <p:tgtEl>
                                          <p:spTgt spid="6">
                                            <p:txEl>
                                              <p:pRg st="1" end="1"/>
                                            </p:txEl>
                                          </p:spTgt>
                                        </p:tgtEl>
                                      </p:cBhvr>
                                      <p:to x="100000" y="90000"/>
                                    </p:animScale>
                                    <p:animScale>
                                      <p:cBhvr>
                                        <p:cTn id="126" dur="166" decel="50000">
                                          <p:stCondLst>
                                            <p:cond delay="1668"/>
                                          </p:stCondLst>
                                        </p:cTn>
                                        <p:tgtEl>
                                          <p:spTgt spid="6">
                                            <p:txEl>
                                              <p:pRg st="1" end="1"/>
                                            </p:txEl>
                                          </p:spTgt>
                                        </p:tgtEl>
                                      </p:cBhvr>
                                      <p:to x="100000" y="100000"/>
                                    </p:animScale>
                                    <p:animScale>
                                      <p:cBhvr>
                                        <p:cTn id="127" dur="26">
                                          <p:stCondLst>
                                            <p:cond delay="1808"/>
                                          </p:stCondLst>
                                        </p:cTn>
                                        <p:tgtEl>
                                          <p:spTgt spid="6">
                                            <p:txEl>
                                              <p:pRg st="1" end="1"/>
                                            </p:txEl>
                                          </p:spTgt>
                                        </p:tgtEl>
                                      </p:cBhvr>
                                      <p:to x="100000" y="95000"/>
                                    </p:animScale>
                                    <p:animScale>
                                      <p:cBhvr>
                                        <p:cTn id="128" dur="166" decel="50000">
                                          <p:stCondLst>
                                            <p:cond delay="1834"/>
                                          </p:stCondLst>
                                        </p:cTn>
                                        <p:tgtEl>
                                          <p:spTgt spid="6">
                                            <p:txEl>
                                              <p:pRg st="1" end="1"/>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6">
                                            <p:txEl>
                                              <p:pRg st="2" end="2"/>
                                            </p:txEl>
                                          </p:spTgt>
                                        </p:tgtEl>
                                        <p:attrNameLst>
                                          <p:attrName>style.visibility</p:attrName>
                                        </p:attrNameLst>
                                      </p:cBhvr>
                                      <p:to>
                                        <p:strVal val="visible"/>
                                      </p:to>
                                    </p:set>
                                    <p:animEffect transition="in" filter="wipe(down)">
                                      <p:cBhvr>
                                        <p:cTn id="133" dur="580">
                                          <p:stCondLst>
                                            <p:cond delay="0"/>
                                          </p:stCondLst>
                                        </p:cTn>
                                        <p:tgtEl>
                                          <p:spTgt spid="6">
                                            <p:txEl>
                                              <p:pRg st="2" end="2"/>
                                            </p:txEl>
                                          </p:spTgt>
                                        </p:tgtEl>
                                      </p:cBhvr>
                                    </p:animEffect>
                                    <p:anim calcmode="lin" valueType="num">
                                      <p:cBhvr>
                                        <p:cTn id="134" dur="1822"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6">
                                            <p:txEl>
                                              <p:pRg st="2" end="2"/>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6">
                                            <p:txEl>
                                              <p:pRg st="2" end="2"/>
                                            </p:txEl>
                                          </p:spTgt>
                                        </p:tgtEl>
                                      </p:cBhvr>
                                      <p:to x="100000" y="60000"/>
                                    </p:animScale>
                                    <p:animScale>
                                      <p:cBhvr>
                                        <p:cTn id="140" dur="166" decel="50000">
                                          <p:stCondLst>
                                            <p:cond delay="676"/>
                                          </p:stCondLst>
                                        </p:cTn>
                                        <p:tgtEl>
                                          <p:spTgt spid="6">
                                            <p:txEl>
                                              <p:pRg st="2" end="2"/>
                                            </p:txEl>
                                          </p:spTgt>
                                        </p:tgtEl>
                                      </p:cBhvr>
                                      <p:to x="100000" y="100000"/>
                                    </p:animScale>
                                    <p:animScale>
                                      <p:cBhvr>
                                        <p:cTn id="141" dur="26">
                                          <p:stCondLst>
                                            <p:cond delay="1312"/>
                                          </p:stCondLst>
                                        </p:cTn>
                                        <p:tgtEl>
                                          <p:spTgt spid="6">
                                            <p:txEl>
                                              <p:pRg st="2" end="2"/>
                                            </p:txEl>
                                          </p:spTgt>
                                        </p:tgtEl>
                                      </p:cBhvr>
                                      <p:to x="100000" y="80000"/>
                                    </p:animScale>
                                    <p:animScale>
                                      <p:cBhvr>
                                        <p:cTn id="142" dur="166" decel="50000">
                                          <p:stCondLst>
                                            <p:cond delay="1338"/>
                                          </p:stCondLst>
                                        </p:cTn>
                                        <p:tgtEl>
                                          <p:spTgt spid="6">
                                            <p:txEl>
                                              <p:pRg st="2" end="2"/>
                                            </p:txEl>
                                          </p:spTgt>
                                        </p:tgtEl>
                                      </p:cBhvr>
                                      <p:to x="100000" y="100000"/>
                                    </p:animScale>
                                    <p:animScale>
                                      <p:cBhvr>
                                        <p:cTn id="143" dur="26">
                                          <p:stCondLst>
                                            <p:cond delay="1642"/>
                                          </p:stCondLst>
                                        </p:cTn>
                                        <p:tgtEl>
                                          <p:spTgt spid="6">
                                            <p:txEl>
                                              <p:pRg st="2" end="2"/>
                                            </p:txEl>
                                          </p:spTgt>
                                        </p:tgtEl>
                                      </p:cBhvr>
                                      <p:to x="100000" y="90000"/>
                                    </p:animScale>
                                    <p:animScale>
                                      <p:cBhvr>
                                        <p:cTn id="144" dur="166" decel="50000">
                                          <p:stCondLst>
                                            <p:cond delay="1668"/>
                                          </p:stCondLst>
                                        </p:cTn>
                                        <p:tgtEl>
                                          <p:spTgt spid="6">
                                            <p:txEl>
                                              <p:pRg st="2" end="2"/>
                                            </p:txEl>
                                          </p:spTgt>
                                        </p:tgtEl>
                                      </p:cBhvr>
                                      <p:to x="100000" y="100000"/>
                                    </p:animScale>
                                    <p:animScale>
                                      <p:cBhvr>
                                        <p:cTn id="145" dur="26">
                                          <p:stCondLst>
                                            <p:cond delay="1808"/>
                                          </p:stCondLst>
                                        </p:cTn>
                                        <p:tgtEl>
                                          <p:spTgt spid="6">
                                            <p:txEl>
                                              <p:pRg st="2" end="2"/>
                                            </p:txEl>
                                          </p:spTgt>
                                        </p:tgtEl>
                                      </p:cBhvr>
                                      <p:to x="100000" y="95000"/>
                                    </p:animScale>
                                    <p:animScale>
                                      <p:cBhvr>
                                        <p:cTn id="146" dur="166" decel="50000">
                                          <p:stCondLst>
                                            <p:cond delay="1834"/>
                                          </p:stCondLst>
                                        </p:cTn>
                                        <p:tgtEl>
                                          <p:spTgt spid="6">
                                            <p:txEl>
                                              <p:pRg st="2" end="2"/>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6">
                                            <p:txEl>
                                              <p:pRg st="3" end="3"/>
                                            </p:txEl>
                                          </p:spTgt>
                                        </p:tgtEl>
                                        <p:attrNameLst>
                                          <p:attrName>style.visibility</p:attrName>
                                        </p:attrNameLst>
                                      </p:cBhvr>
                                      <p:to>
                                        <p:strVal val="visible"/>
                                      </p:to>
                                    </p:set>
                                    <p:animEffect transition="in" filter="wipe(down)">
                                      <p:cBhvr>
                                        <p:cTn id="151" dur="580">
                                          <p:stCondLst>
                                            <p:cond delay="0"/>
                                          </p:stCondLst>
                                        </p:cTn>
                                        <p:tgtEl>
                                          <p:spTgt spid="6">
                                            <p:txEl>
                                              <p:pRg st="3" end="3"/>
                                            </p:txEl>
                                          </p:spTgt>
                                        </p:tgtEl>
                                      </p:cBhvr>
                                    </p:animEffect>
                                    <p:anim calcmode="lin" valueType="num">
                                      <p:cBhvr>
                                        <p:cTn id="152"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6">
                                            <p:txEl>
                                              <p:pRg st="3" end="3"/>
                                            </p:txEl>
                                          </p:spTgt>
                                        </p:tgtEl>
                                      </p:cBhvr>
                                      <p:to x="100000" y="60000"/>
                                    </p:animScale>
                                    <p:animScale>
                                      <p:cBhvr>
                                        <p:cTn id="158" dur="166" decel="50000">
                                          <p:stCondLst>
                                            <p:cond delay="676"/>
                                          </p:stCondLst>
                                        </p:cTn>
                                        <p:tgtEl>
                                          <p:spTgt spid="6">
                                            <p:txEl>
                                              <p:pRg st="3" end="3"/>
                                            </p:txEl>
                                          </p:spTgt>
                                        </p:tgtEl>
                                      </p:cBhvr>
                                      <p:to x="100000" y="100000"/>
                                    </p:animScale>
                                    <p:animScale>
                                      <p:cBhvr>
                                        <p:cTn id="159" dur="26">
                                          <p:stCondLst>
                                            <p:cond delay="1312"/>
                                          </p:stCondLst>
                                        </p:cTn>
                                        <p:tgtEl>
                                          <p:spTgt spid="6">
                                            <p:txEl>
                                              <p:pRg st="3" end="3"/>
                                            </p:txEl>
                                          </p:spTgt>
                                        </p:tgtEl>
                                      </p:cBhvr>
                                      <p:to x="100000" y="80000"/>
                                    </p:animScale>
                                    <p:animScale>
                                      <p:cBhvr>
                                        <p:cTn id="160" dur="166" decel="50000">
                                          <p:stCondLst>
                                            <p:cond delay="1338"/>
                                          </p:stCondLst>
                                        </p:cTn>
                                        <p:tgtEl>
                                          <p:spTgt spid="6">
                                            <p:txEl>
                                              <p:pRg st="3" end="3"/>
                                            </p:txEl>
                                          </p:spTgt>
                                        </p:tgtEl>
                                      </p:cBhvr>
                                      <p:to x="100000" y="100000"/>
                                    </p:animScale>
                                    <p:animScale>
                                      <p:cBhvr>
                                        <p:cTn id="161" dur="26">
                                          <p:stCondLst>
                                            <p:cond delay="1642"/>
                                          </p:stCondLst>
                                        </p:cTn>
                                        <p:tgtEl>
                                          <p:spTgt spid="6">
                                            <p:txEl>
                                              <p:pRg st="3" end="3"/>
                                            </p:txEl>
                                          </p:spTgt>
                                        </p:tgtEl>
                                      </p:cBhvr>
                                      <p:to x="100000" y="90000"/>
                                    </p:animScale>
                                    <p:animScale>
                                      <p:cBhvr>
                                        <p:cTn id="162" dur="166" decel="50000">
                                          <p:stCondLst>
                                            <p:cond delay="1668"/>
                                          </p:stCondLst>
                                        </p:cTn>
                                        <p:tgtEl>
                                          <p:spTgt spid="6">
                                            <p:txEl>
                                              <p:pRg st="3" end="3"/>
                                            </p:txEl>
                                          </p:spTgt>
                                        </p:tgtEl>
                                      </p:cBhvr>
                                      <p:to x="100000" y="100000"/>
                                    </p:animScale>
                                    <p:animScale>
                                      <p:cBhvr>
                                        <p:cTn id="163" dur="26">
                                          <p:stCondLst>
                                            <p:cond delay="1808"/>
                                          </p:stCondLst>
                                        </p:cTn>
                                        <p:tgtEl>
                                          <p:spTgt spid="6">
                                            <p:txEl>
                                              <p:pRg st="3" end="3"/>
                                            </p:txEl>
                                          </p:spTgt>
                                        </p:tgtEl>
                                      </p:cBhvr>
                                      <p:to x="100000" y="95000"/>
                                    </p:animScale>
                                    <p:animScale>
                                      <p:cBhvr>
                                        <p:cTn id="164" dur="166" decel="50000">
                                          <p:stCondLst>
                                            <p:cond delay="1834"/>
                                          </p:stCondLst>
                                        </p:cTn>
                                        <p:tgtEl>
                                          <p:spTgt spid="6">
                                            <p:txEl>
                                              <p:pRg st="3" end="3"/>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8">
                                            <p:txEl>
                                              <p:pRg st="0" end="0"/>
                                            </p:txEl>
                                          </p:spTgt>
                                        </p:tgtEl>
                                        <p:attrNameLst>
                                          <p:attrName>style.visibility</p:attrName>
                                        </p:attrNameLst>
                                      </p:cBhvr>
                                      <p:to>
                                        <p:strVal val="visible"/>
                                      </p:to>
                                    </p:set>
                                    <p:animEffect transition="in" filter="wipe(down)">
                                      <p:cBhvr>
                                        <p:cTn id="169" dur="580">
                                          <p:stCondLst>
                                            <p:cond delay="0"/>
                                          </p:stCondLst>
                                        </p:cTn>
                                        <p:tgtEl>
                                          <p:spTgt spid="8">
                                            <p:txEl>
                                              <p:pRg st="0" end="0"/>
                                            </p:txEl>
                                          </p:spTgt>
                                        </p:tgtEl>
                                      </p:cBhvr>
                                    </p:animEffect>
                                    <p:anim calcmode="lin" valueType="num">
                                      <p:cBhvr>
                                        <p:cTn id="170" dur="1822" tmFilter="0,0; 0.14,0.36; 0.43,0.73; 0.71,0.91; 1.0,1.0">
                                          <p:stCondLst>
                                            <p:cond delay="0"/>
                                          </p:stCondLst>
                                        </p:cTn>
                                        <p:tgtEl>
                                          <p:spTgt spid="8">
                                            <p:txEl>
                                              <p:pRg st="0" end="0"/>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8">
                                            <p:txEl>
                                              <p:pRg st="0" end="0"/>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8">
                                            <p:txEl>
                                              <p:pRg st="0" end="0"/>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8">
                                            <p:txEl>
                                              <p:pRg st="0" end="0"/>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8">
                                            <p:txEl>
                                              <p:pRg st="0" end="0"/>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8">
                                            <p:txEl>
                                              <p:pRg st="0" end="0"/>
                                            </p:txEl>
                                          </p:spTgt>
                                        </p:tgtEl>
                                      </p:cBhvr>
                                      <p:to x="100000" y="60000"/>
                                    </p:animScale>
                                    <p:animScale>
                                      <p:cBhvr>
                                        <p:cTn id="176" dur="166" decel="50000">
                                          <p:stCondLst>
                                            <p:cond delay="676"/>
                                          </p:stCondLst>
                                        </p:cTn>
                                        <p:tgtEl>
                                          <p:spTgt spid="8">
                                            <p:txEl>
                                              <p:pRg st="0" end="0"/>
                                            </p:txEl>
                                          </p:spTgt>
                                        </p:tgtEl>
                                      </p:cBhvr>
                                      <p:to x="100000" y="100000"/>
                                    </p:animScale>
                                    <p:animScale>
                                      <p:cBhvr>
                                        <p:cTn id="177" dur="26">
                                          <p:stCondLst>
                                            <p:cond delay="1312"/>
                                          </p:stCondLst>
                                        </p:cTn>
                                        <p:tgtEl>
                                          <p:spTgt spid="8">
                                            <p:txEl>
                                              <p:pRg st="0" end="0"/>
                                            </p:txEl>
                                          </p:spTgt>
                                        </p:tgtEl>
                                      </p:cBhvr>
                                      <p:to x="100000" y="80000"/>
                                    </p:animScale>
                                    <p:animScale>
                                      <p:cBhvr>
                                        <p:cTn id="178" dur="166" decel="50000">
                                          <p:stCondLst>
                                            <p:cond delay="1338"/>
                                          </p:stCondLst>
                                        </p:cTn>
                                        <p:tgtEl>
                                          <p:spTgt spid="8">
                                            <p:txEl>
                                              <p:pRg st="0" end="0"/>
                                            </p:txEl>
                                          </p:spTgt>
                                        </p:tgtEl>
                                      </p:cBhvr>
                                      <p:to x="100000" y="100000"/>
                                    </p:animScale>
                                    <p:animScale>
                                      <p:cBhvr>
                                        <p:cTn id="179" dur="26">
                                          <p:stCondLst>
                                            <p:cond delay="1642"/>
                                          </p:stCondLst>
                                        </p:cTn>
                                        <p:tgtEl>
                                          <p:spTgt spid="8">
                                            <p:txEl>
                                              <p:pRg st="0" end="0"/>
                                            </p:txEl>
                                          </p:spTgt>
                                        </p:tgtEl>
                                      </p:cBhvr>
                                      <p:to x="100000" y="90000"/>
                                    </p:animScale>
                                    <p:animScale>
                                      <p:cBhvr>
                                        <p:cTn id="180" dur="166" decel="50000">
                                          <p:stCondLst>
                                            <p:cond delay="1668"/>
                                          </p:stCondLst>
                                        </p:cTn>
                                        <p:tgtEl>
                                          <p:spTgt spid="8">
                                            <p:txEl>
                                              <p:pRg st="0" end="0"/>
                                            </p:txEl>
                                          </p:spTgt>
                                        </p:tgtEl>
                                      </p:cBhvr>
                                      <p:to x="100000" y="100000"/>
                                    </p:animScale>
                                    <p:animScale>
                                      <p:cBhvr>
                                        <p:cTn id="181" dur="26">
                                          <p:stCondLst>
                                            <p:cond delay="1808"/>
                                          </p:stCondLst>
                                        </p:cTn>
                                        <p:tgtEl>
                                          <p:spTgt spid="8">
                                            <p:txEl>
                                              <p:pRg st="0" end="0"/>
                                            </p:txEl>
                                          </p:spTgt>
                                        </p:tgtEl>
                                      </p:cBhvr>
                                      <p:to x="100000" y="95000"/>
                                    </p:animScale>
                                    <p:animScale>
                                      <p:cBhvr>
                                        <p:cTn id="182" dur="166" decel="50000">
                                          <p:stCondLst>
                                            <p:cond delay="1834"/>
                                          </p:stCondLst>
                                        </p:cTn>
                                        <p:tgtEl>
                                          <p:spTgt spid="8">
                                            <p:txEl>
                                              <p:pRg st="0" end="0"/>
                                            </p:txEl>
                                          </p:spTgt>
                                        </p:tgtEl>
                                      </p:cBhvr>
                                      <p:to x="100000" y="100000"/>
                                    </p:animScale>
                                  </p:childTnLst>
                                </p:cTn>
                              </p:par>
                            </p:childTnLst>
                          </p:cTn>
                        </p:par>
                      </p:childTnLst>
                    </p:cTn>
                  </p:par>
                  <p:par>
                    <p:cTn id="183" fill="hold">
                      <p:stCondLst>
                        <p:cond delay="indefinite"/>
                      </p:stCondLst>
                      <p:childTnLst>
                        <p:par>
                          <p:cTn id="184" fill="hold">
                            <p:stCondLst>
                              <p:cond delay="0"/>
                            </p:stCondLst>
                            <p:childTnLst>
                              <p:par>
                                <p:cTn id="185" presetID="26" presetClass="entr" presetSubtype="0" fill="hold" grpId="0" nodeType="clickEffect">
                                  <p:stCondLst>
                                    <p:cond delay="0"/>
                                  </p:stCondLst>
                                  <p:childTnLst>
                                    <p:set>
                                      <p:cBhvr>
                                        <p:cTn id="186" dur="1" fill="hold">
                                          <p:stCondLst>
                                            <p:cond delay="0"/>
                                          </p:stCondLst>
                                        </p:cTn>
                                        <p:tgtEl>
                                          <p:spTgt spid="8">
                                            <p:txEl>
                                              <p:pRg st="1" end="1"/>
                                            </p:txEl>
                                          </p:spTgt>
                                        </p:tgtEl>
                                        <p:attrNameLst>
                                          <p:attrName>style.visibility</p:attrName>
                                        </p:attrNameLst>
                                      </p:cBhvr>
                                      <p:to>
                                        <p:strVal val="visible"/>
                                      </p:to>
                                    </p:set>
                                    <p:animEffect transition="in" filter="wipe(down)">
                                      <p:cBhvr>
                                        <p:cTn id="187" dur="580">
                                          <p:stCondLst>
                                            <p:cond delay="0"/>
                                          </p:stCondLst>
                                        </p:cTn>
                                        <p:tgtEl>
                                          <p:spTgt spid="8">
                                            <p:txEl>
                                              <p:pRg st="1" end="1"/>
                                            </p:txEl>
                                          </p:spTgt>
                                        </p:tgtEl>
                                      </p:cBhvr>
                                    </p:animEffect>
                                    <p:anim calcmode="lin" valueType="num">
                                      <p:cBhvr>
                                        <p:cTn id="188" dur="1822" tmFilter="0,0; 0.14,0.36; 0.43,0.73; 0.71,0.91; 1.0,1.0">
                                          <p:stCondLst>
                                            <p:cond delay="0"/>
                                          </p:stCondLst>
                                        </p:cTn>
                                        <p:tgtEl>
                                          <p:spTgt spid="8">
                                            <p:txEl>
                                              <p:pRg st="1" end="1"/>
                                            </p:txEl>
                                          </p:spTgt>
                                        </p:tgtEl>
                                        <p:attrNameLst>
                                          <p:attrName>ppt_x</p:attrName>
                                        </p:attrNameLst>
                                      </p:cBhvr>
                                      <p:tavLst>
                                        <p:tav tm="0">
                                          <p:val>
                                            <p:strVal val="#ppt_x-0.25"/>
                                          </p:val>
                                        </p:tav>
                                        <p:tav tm="100000">
                                          <p:val>
                                            <p:strVal val="#ppt_x"/>
                                          </p:val>
                                        </p:tav>
                                      </p:tavLst>
                                    </p:anim>
                                    <p:anim calcmode="lin" valueType="num">
                                      <p:cBhvr>
                                        <p:cTn id="189" dur="664" tmFilter="0.0,0.0; 0.25,0.07; 0.50,0.2; 0.75,0.467; 1.0,1.0">
                                          <p:stCondLst>
                                            <p:cond delay="0"/>
                                          </p:stCondLst>
                                        </p:cTn>
                                        <p:tgtEl>
                                          <p:spTgt spid="8">
                                            <p:txEl>
                                              <p:pRg st="1" end="1"/>
                                            </p:txEl>
                                          </p:spTgt>
                                        </p:tgtEl>
                                        <p:attrNameLst>
                                          <p:attrName>ppt_y</p:attrName>
                                        </p:attrNameLst>
                                      </p:cBhvr>
                                      <p:tavLst>
                                        <p:tav tm="0" fmla="#ppt_y-sin(pi*$)/3">
                                          <p:val>
                                            <p:fltVal val="0.5"/>
                                          </p:val>
                                        </p:tav>
                                        <p:tav tm="100000">
                                          <p:val>
                                            <p:fltVal val="1"/>
                                          </p:val>
                                        </p:tav>
                                      </p:tavLst>
                                    </p:anim>
                                    <p:anim calcmode="lin" valueType="num">
                                      <p:cBhvr>
                                        <p:cTn id="190" dur="664" tmFilter="0, 0; 0.125,0.2665; 0.25,0.4; 0.375,0.465; 0.5,0.5;  0.625,0.535; 0.75,0.6; 0.875,0.7335; 1,1">
                                          <p:stCondLst>
                                            <p:cond delay="664"/>
                                          </p:stCondLst>
                                        </p:cTn>
                                        <p:tgtEl>
                                          <p:spTgt spid="8">
                                            <p:txEl>
                                              <p:pRg st="1" end="1"/>
                                            </p:txEl>
                                          </p:spTgt>
                                        </p:tgtEl>
                                        <p:attrNameLst>
                                          <p:attrName>ppt_y</p:attrName>
                                        </p:attrNameLst>
                                      </p:cBhvr>
                                      <p:tavLst>
                                        <p:tav tm="0" fmla="#ppt_y-sin(pi*$)/9">
                                          <p:val>
                                            <p:fltVal val="0"/>
                                          </p:val>
                                        </p:tav>
                                        <p:tav tm="100000">
                                          <p:val>
                                            <p:fltVal val="1"/>
                                          </p:val>
                                        </p:tav>
                                      </p:tavLst>
                                    </p:anim>
                                    <p:anim calcmode="lin" valueType="num">
                                      <p:cBhvr>
                                        <p:cTn id="191" dur="332" tmFilter="0, 0; 0.125,0.2665; 0.25,0.4; 0.375,0.465; 0.5,0.5;  0.625,0.535; 0.75,0.6; 0.875,0.7335; 1,1">
                                          <p:stCondLst>
                                            <p:cond delay="1324"/>
                                          </p:stCondLst>
                                        </p:cTn>
                                        <p:tgtEl>
                                          <p:spTgt spid="8">
                                            <p:txEl>
                                              <p:pRg st="1" end="1"/>
                                            </p:txEl>
                                          </p:spTgt>
                                        </p:tgtEl>
                                        <p:attrNameLst>
                                          <p:attrName>ppt_y</p:attrName>
                                        </p:attrNameLst>
                                      </p:cBhvr>
                                      <p:tavLst>
                                        <p:tav tm="0" fmla="#ppt_y-sin(pi*$)/27">
                                          <p:val>
                                            <p:fltVal val="0"/>
                                          </p:val>
                                        </p:tav>
                                        <p:tav tm="100000">
                                          <p:val>
                                            <p:fltVal val="1"/>
                                          </p:val>
                                        </p:tav>
                                      </p:tavLst>
                                    </p:anim>
                                    <p:anim calcmode="lin" valueType="num">
                                      <p:cBhvr>
                                        <p:cTn id="192" dur="164" tmFilter="0, 0; 0.125,0.2665; 0.25,0.4; 0.375,0.465; 0.5,0.5;  0.625,0.535; 0.75,0.6; 0.875,0.7335; 1,1">
                                          <p:stCondLst>
                                            <p:cond delay="1656"/>
                                          </p:stCondLst>
                                        </p:cTn>
                                        <p:tgtEl>
                                          <p:spTgt spid="8">
                                            <p:txEl>
                                              <p:pRg st="1" end="1"/>
                                            </p:txEl>
                                          </p:spTgt>
                                        </p:tgtEl>
                                        <p:attrNameLst>
                                          <p:attrName>ppt_y</p:attrName>
                                        </p:attrNameLst>
                                      </p:cBhvr>
                                      <p:tavLst>
                                        <p:tav tm="0" fmla="#ppt_y-sin(pi*$)/81">
                                          <p:val>
                                            <p:fltVal val="0"/>
                                          </p:val>
                                        </p:tav>
                                        <p:tav tm="100000">
                                          <p:val>
                                            <p:fltVal val="1"/>
                                          </p:val>
                                        </p:tav>
                                      </p:tavLst>
                                    </p:anim>
                                    <p:animScale>
                                      <p:cBhvr>
                                        <p:cTn id="193" dur="26">
                                          <p:stCondLst>
                                            <p:cond delay="650"/>
                                          </p:stCondLst>
                                        </p:cTn>
                                        <p:tgtEl>
                                          <p:spTgt spid="8">
                                            <p:txEl>
                                              <p:pRg st="1" end="1"/>
                                            </p:txEl>
                                          </p:spTgt>
                                        </p:tgtEl>
                                      </p:cBhvr>
                                      <p:to x="100000" y="60000"/>
                                    </p:animScale>
                                    <p:animScale>
                                      <p:cBhvr>
                                        <p:cTn id="194" dur="166" decel="50000">
                                          <p:stCondLst>
                                            <p:cond delay="676"/>
                                          </p:stCondLst>
                                        </p:cTn>
                                        <p:tgtEl>
                                          <p:spTgt spid="8">
                                            <p:txEl>
                                              <p:pRg st="1" end="1"/>
                                            </p:txEl>
                                          </p:spTgt>
                                        </p:tgtEl>
                                      </p:cBhvr>
                                      <p:to x="100000" y="100000"/>
                                    </p:animScale>
                                    <p:animScale>
                                      <p:cBhvr>
                                        <p:cTn id="195" dur="26">
                                          <p:stCondLst>
                                            <p:cond delay="1312"/>
                                          </p:stCondLst>
                                        </p:cTn>
                                        <p:tgtEl>
                                          <p:spTgt spid="8">
                                            <p:txEl>
                                              <p:pRg st="1" end="1"/>
                                            </p:txEl>
                                          </p:spTgt>
                                        </p:tgtEl>
                                      </p:cBhvr>
                                      <p:to x="100000" y="80000"/>
                                    </p:animScale>
                                    <p:animScale>
                                      <p:cBhvr>
                                        <p:cTn id="196" dur="166" decel="50000">
                                          <p:stCondLst>
                                            <p:cond delay="1338"/>
                                          </p:stCondLst>
                                        </p:cTn>
                                        <p:tgtEl>
                                          <p:spTgt spid="8">
                                            <p:txEl>
                                              <p:pRg st="1" end="1"/>
                                            </p:txEl>
                                          </p:spTgt>
                                        </p:tgtEl>
                                      </p:cBhvr>
                                      <p:to x="100000" y="100000"/>
                                    </p:animScale>
                                    <p:animScale>
                                      <p:cBhvr>
                                        <p:cTn id="197" dur="26">
                                          <p:stCondLst>
                                            <p:cond delay="1642"/>
                                          </p:stCondLst>
                                        </p:cTn>
                                        <p:tgtEl>
                                          <p:spTgt spid="8">
                                            <p:txEl>
                                              <p:pRg st="1" end="1"/>
                                            </p:txEl>
                                          </p:spTgt>
                                        </p:tgtEl>
                                      </p:cBhvr>
                                      <p:to x="100000" y="90000"/>
                                    </p:animScale>
                                    <p:animScale>
                                      <p:cBhvr>
                                        <p:cTn id="198" dur="166" decel="50000">
                                          <p:stCondLst>
                                            <p:cond delay="1668"/>
                                          </p:stCondLst>
                                        </p:cTn>
                                        <p:tgtEl>
                                          <p:spTgt spid="8">
                                            <p:txEl>
                                              <p:pRg st="1" end="1"/>
                                            </p:txEl>
                                          </p:spTgt>
                                        </p:tgtEl>
                                      </p:cBhvr>
                                      <p:to x="100000" y="100000"/>
                                    </p:animScale>
                                    <p:animScale>
                                      <p:cBhvr>
                                        <p:cTn id="199" dur="26">
                                          <p:stCondLst>
                                            <p:cond delay="1808"/>
                                          </p:stCondLst>
                                        </p:cTn>
                                        <p:tgtEl>
                                          <p:spTgt spid="8">
                                            <p:txEl>
                                              <p:pRg st="1" end="1"/>
                                            </p:txEl>
                                          </p:spTgt>
                                        </p:tgtEl>
                                      </p:cBhvr>
                                      <p:to x="100000" y="95000"/>
                                    </p:animScale>
                                    <p:animScale>
                                      <p:cBhvr>
                                        <p:cTn id="200" dur="166" decel="50000">
                                          <p:stCondLst>
                                            <p:cond delay="1834"/>
                                          </p:stCondLst>
                                        </p:cTn>
                                        <p:tgtEl>
                                          <p:spTgt spid="8">
                                            <p:txEl>
                                              <p:pRg st="1" end="1"/>
                                            </p:txEl>
                                          </p:spTgt>
                                        </p:tgtEl>
                                      </p:cBhvr>
                                      <p:to x="100000" y="100000"/>
                                    </p:animScale>
                                  </p:childTnLst>
                                </p:cTn>
                              </p:par>
                            </p:childTnLst>
                          </p:cTn>
                        </p:par>
                      </p:childTnLst>
                    </p:cTn>
                  </p:par>
                  <p:par>
                    <p:cTn id="201" fill="hold">
                      <p:stCondLst>
                        <p:cond delay="indefinite"/>
                      </p:stCondLst>
                      <p:childTnLst>
                        <p:par>
                          <p:cTn id="202" fill="hold">
                            <p:stCondLst>
                              <p:cond delay="0"/>
                            </p:stCondLst>
                            <p:childTnLst>
                              <p:par>
                                <p:cTn id="203" presetID="26" presetClass="entr" presetSubtype="0" fill="hold" grpId="0" nodeType="clickEffect">
                                  <p:stCondLst>
                                    <p:cond delay="0"/>
                                  </p:stCondLst>
                                  <p:childTnLst>
                                    <p:set>
                                      <p:cBhvr>
                                        <p:cTn id="204" dur="1" fill="hold">
                                          <p:stCondLst>
                                            <p:cond delay="0"/>
                                          </p:stCondLst>
                                        </p:cTn>
                                        <p:tgtEl>
                                          <p:spTgt spid="8">
                                            <p:txEl>
                                              <p:pRg st="2" end="2"/>
                                            </p:txEl>
                                          </p:spTgt>
                                        </p:tgtEl>
                                        <p:attrNameLst>
                                          <p:attrName>style.visibility</p:attrName>
                                        </p:attrNameLst>
                                      </p:cBhvr>
                                      <p:to>
                                        <p:strVal val="visible"/>
                                      </p:to>
                                    </p:set>
                                    <p:animEffect transition="in" filter="wipe(down)">
                                      <p:cBhvr>
                                        <p:cTn id="205" dur="580">
                                          <p:stCondLst>
                                            <p:cond delay="0"/>
                                          </p:stCondLst>
                                        </p:cTn>
                                        <p:tgtEl>
                                          <p:spTgt spid="8">
                                            <p:txEl>
                                              <p:pRg st="2" end="2"/>
                                            </p:txEl>
                                          </p:spTgt>
                                        </p:tgtEl>
                                      </p:cBhvr>
                                    </p:animEffect>
                                    <p:anim calcmode="lin" valueType="num">
                                      <p:cBhvr>
                                        <p:cTn id="206" dur="1822" tmFilter="0,0; 0.14,0.36; 0.43,0.73; 0.71,0.91; 1.0,1.0">
                                          <p:stCondLst>
                                            <p:cond delay="0"/>
                                          </p:stCondLst>
                                        </p:cTn>
                                        <p:tgtEl>
                                          <p:spTgt spid="8">
                                            <p:txEl>
                                              <p:pRg st="2" end="2"/>
                                            </p:txEl>
                                          </p:spTgt>
                                        </p:tgtEl>
                                        <p:attrNameLst>
                                          <p:attrName>ppt_x</p:attrName>
                                        </p:attrNameLst>
                                      </p:cBhvr>
                                      <p:tavLst>
                                        <p:tav tm="0">
                                          <p:val>
                                            <p:strVal val="#ppt_x-0.25"/>
                                          </p:val>
                                        </p:tav>
                                        <p:tav tm="100000">
                                          <p:val>
                                            <p:strVal val="#ppt_x"/>
                                          </p:val>
                                        </p:tav>
                                      </p:tavLst>
                                    </p:anim>
                                    <p:anim calcmode="lin" valueType="num">
                                      <p:cBhvr>
                                        <p:cTn id="207" dur="664" tmFilter="0.0,0.0; 0.25,0.07; 0.50,0.2; 0.75,0.467; 1.0,1.0">
                                          <p:stCondLst>
                                            <p:cond delay="0"/>
                                          </p:stCondLst>
                                        </p:cTn>
                                        <p:tgtEl>
                                          <p:spTgt spid="8">
                                            <p:txEl>
                                              <p:pRg st="2" end="2"/>
                                            </p:txEl>
                                          </p:spTgt>
                                        </p:tgtEl>
                                        <p:attrNameLst>
                                          <p:attrName>ppt_y</p:attrName>
                                        </p:attrNameLst>
                                      </p:cBhvr>
                                      <p:tavLst>
                                        <p:tav tm="0" fmla="#ppt_y-sin(pi*$)/3">
                                          <p:val>
                                            <p:fltVal val="0.5"/>
                                          </p:val>
                                        </p:tav>
                                        <p:tav tm="100000">
                                          <p:val>
                                            <p:fltVal val="1"/>
                                          </p:val>
                                        </p:tav>
                                      </p:tavLst>
                                    </p:anim>
                                    <p:anim calcmode="lin" valueType="num">
                                      <p:cBhvr>
                                        <p:cTn id="208" dur="664" tmFilter="0, 0; 0.125,0.2665; 0.25,0.4; 0.375,0.465; 0.5,0.5;  0.625,0.535; 0.75,0.6; 0.875,0.7335; 1,1">
                                          <p:stCondLst>
                                            <p:cond delay="664"/>
                                          </p:stCondLst>
                                        </p:cTn>
                                        <p:tgtEl>
                                          <p:spTgt spid="8">
                                            <p:txEl>
                                              <p:pRg st="2" end="2"/>
                                            </p:txEl>
                                          </p:spTgt>
                                        </p:tgtEl>
                                        <p:attrNameLst>
                                          <p:attrName>ppt_y</p:attrName>
                                        </p:attrNameLst>
                                      </p:cBhvr>
                                      <p:tavLst>
                                        <p:tav tm="0" fmla="#ppt_y-sin(pi*$)/9">
                                          <p:val>
                                            <p:fltVal val="0"/>
                                          </p:val>
                                        </p:tav>
                                        <p:tav tm="100000">
                                          <p:val>
                                            <p:fltVal val="1"/>
                                          </p:val>
                                        </p:tav>
                                      </p:tavLst>
                                    </p:anim>
                                    <p:anim calcmode="lin" valueType="num">
                                      <p:cBhvr>
                                        <p:cTn id="209" dur="332" tmFilter="0, 0; 0.125,0.2665; 0.25,0.4; 0.375,0.465; 0.5,0.5;  0.625,0.535; 0.75,0.6; 0.875,0.7335; 1,1">
                                          <p:stCondLst>
                                            <p:cond delay="1324"/>
                                          </p:stCondLst>
                                        </p:cTn>
                                        <p:tgtEl>
                                          <p:spTgt spid="8">
                                            <p:txEl>
                                              <p:pRg st="2" end="2"/>
                                            </p:txEl>
                                          </p:spTgt>
                                        </p:tgtEl>
                                        <p:attrNameLst>
                                          <p:attrName>ppt_y</p:attrName>
                                        </p:attrNameLst>
                                      </p:cBhvr>
                                      <p:tavLst>
                                        <p:tav tm="0" fmla="#ppt_y-sin(pi*$)/27">
                                          <p:val>
                                            <p:fltVal val="0"/>
                                          </p:val>
                                        </p:tav>
                                        <p:tav tm="100000">
                                          <p:val>
                                            <p:fltVal val="1"/>
                                          </p:val>
                                        </p:tav>
                                      </p:tavLst>
                                    </p:anim>
                                    <p:anim calcmode="lin" valueType="num">
                                      <p:cBhvr>
                                        <p:cTn id="210" dur="164" tmFilter="0, 0; 0.125,0.2665; 0.25,0.4; 0.375,0.465; 0.5,0.5;  0.625,0.535; 0.75,0.6; 0.875,0.7335; 1,1">
                                          <p:stCondLst>
                                            <p:cond delay="1656"/>
                                          </p:stCondLst>
                                        </p:cTn>
                                        <p:tgtEl>
                                          <p:spTgt spid="8">
                                            <p:txEl>
                                              <p:pRg st="2" end="2"/>
                                            </p:txEl>
                                          </p:spTgt>
                                        </p:tgtEl>
                                        <p:attrNameLst>
                                          <p:attrName>ppt_y</p:attrName>
                                        </p:attrNameLst>
                                      </p:cBhvr>
                                      <p:tavLst>
                                        <p:tav tm="0" fmla="#ppt_y-sin(pi*$)/81">
                                          <p:val>
                                            <p:fltVal val="0"/>
                                          </p:val>
                                        </p:tav>
                                        <p:tav tm="100000">
                                          <p:val>
                                            <p:fltVal val="1"/>
                                          </p:val>
                                        </p:tav>
                                      </p:tavLst>
                                    </p:anim>
                                    <p:animScale>
                                      <p:cBhvr>
                                        <p:cTn id="211" dur="26">
                                          <p:stCondLst>
                                            <p:cond delay="650"/>
                                          </p:stCondLst>
                                        </p:cTn>
                                        <p:tgtEl>
                                          <p:spTgt spid="8">
                                            <p:txEl>
                                              <p:pRg st="2" end="2"/>
                                            </p:txEl>
                                          </p:spTgt>
                                        </p:tgtEl>
                                      </p:cBhvr>
                                      <p:to x="100000" y="60000"/>
                                    </p:animScale>
                                    <p:animScale>
                                      <p:cBhvr>
                                        <p:cTn id="212" dur="166" decel="50000">
                                          <p:stCondLst>
                                            <p:cond delay="676"/>
                                          </p:stCondLst>
                                        </p:cTn>
                                        <p:tgtEl>
                                          <p:spTgt spid="8">
                                            <p:txEl>
                                              <p:pRg st="2" end="2"/>
                                            </p:txEl>
                                          </p:spTgt>
                                        </p:tgtEl>
                                      </p:cBhvr>
                                      <p:to x="100000" y="100000"/>
                                    </p:animScale>
                                    <p:animScale>
                                      <p:cBhvr>
                                        <p:cTn id="213" dur="26">
                                          <p:stCondLst>
                                            <p:cond delay="1312"/>
                                          </p:stCondLst>
                                        </p:cTn>
                                        <p:tgtEl>
                                          <p:spTgt spid="8">
                                            <p:txEl>
                                              <p:pRg st="2" end="2"/>
                                            </p:txEl>
                                          </p:spTgt>
                                        </p:tgtEl>
                                      </p:cBhvr>
                                      <p:to x="100000" y="80000"/>
                                    </p:animScale>
                                    <p:animScale>
                                      <p:cBhvr>
                                        <p:cTn id="214" dur="166" decel="50000">
                                          <p:stCondLst>
                                            <p:cond delay="1338"/>
                                          </p:stCondLst>
                                        </p:cTn>
                                        <p:tgtEl>
                                          <p:spTgt spid="8">
                                            <p:txEl>
                                              <p:pRg st="2" end="2"/>
                                            </p:txEl>
                                          </p:spTgt>
                                        </p:tgtEl>
                                      </p:cBhvr>
                                      <p:to x="100000" y="100000"/>
                                    </p:animScale>
                                    <p:animScale>
                                      <p:cBhvr>
                                        <p:cTn id="215" dur="26">
                                          <p:stCondLst>
                                            <p:cond delay="1642"/>
                                          </p:stCondLst>
                                        </p:cTn>
                                        <p:tgtEl>
                                          <p:spTgt spid="8">
                                            <p:txEl>
                                              <p:pRg st="2" end="2"/>
                                            </p:txEl>
                                          </p:spTgt>
                                        </p:tgtEl>
                                      </p:cBhvr>
                                      <p:to x="100000" y="90000"/>
                                    </p:animScale>
                                    <p:animScale>
                                      <p:cBhvr>
                                        <p:cTn id="216" dur="166" decel="50000">
                                          <p:stCondLst>
                                            <p:cond delay="1668"/>
                                          </p:stCondLst>
                                        </p:cTn>
                                        <p:tgtEl>
                                          <p:spTgt spid="8">
                                            <p:txEl>
                                              <p:pRg st="2" end="2"/>
                                            </p:txEl>
                                          </p:spTgt>
                                        </p:tgtEl>
                                      </p:cBhvr>
                                      <p:to x="100000" y="100000"/>
                                    </p:animScale>
                                    <p:animScale>
                                      <p:cBhvr>
                                        <p:cTn id="217" dur="26">
                                          <p:stCondLst>
                                            <p:cond delay="1808"/>
                                          </p:stCondLst>
                                        </p:cTn>
                                        <p:tgtEl>
                                          <p:spTgt spid="8">
                                            <p:txEl>
                                              <p:pRg st="2" end="2"/>
                                            </p:txEl>
                                          </p:spTgt>
                                        </p:tgtEl>
                                      </p:cBhvr>
                                      <p:to x="100000" y="95000"/>
                                    </p:animScale>
                                    <p:animScale>
                                      <p:cBhvr>
                                        <p:cTn id="218" dur="166" decel="50000">
                                          <p:stCondLst>
                                            <p:cond delay="1834"/>
                                          </p:stCondLst>
                                        </p:cTn>
                                        <p:tgtEl>
                                          <p:spTgt spid="8">
                                            <p:txEl>
                                              <p:pRg st="2" end="2"/>
                                            </p:txEl>
                                          </p:spTgt>
                                        </p:tgtEl>
                                      </p:cBhvr>
                                      <p:to x="100000" y="100000"/>
                                    </p:animScale>
                                  </p:childTnLst>
                                </p:cTn>
                              </p:par>
                            </p:childTnLst>
                          </p:cTn>
                        </p:par>
                      </p:childTnLst>
                    </p:cTn>
                  </p:par>
                  <p:par>
                    <p:cTn id="219" fill="hold">
                      <p:stCondLst>
                        <p:cond delay="indefinite"/>
                      </p:stCondLst>
                      <p:childTnLst>
                        <p:par>
                          <p:cTn id="220" fill="hold">
                            <p:stCondLst>
                              <p:cond delay="0"/>
                            </p:stCondLst>
                            <p:childTnLst>
                              <p:par>
                                <p:cTn id="221" presetID="26" presetClass="entr" presetSubtype="0" fill="hold" grpId="0" nodeType="clickEffect">
                                  <p:stCondLst>
                                    <p:cond delay="0"/>
                                  </p:stCondLst>
                                  <p:childTnLst>
                                    <p:set>
                                      <p:cBhvr>
                                        <p:cTn id="222" dur="1" fill="hold">
                                          <p:stCondLst>
                                            <p:cond delay="0"/>
                                          </p:stCondLst>
                                        </p:cTn>
                                        <p:tgtEl>
                                          <p:spTgt spid="8">
                                            <p:txEl>
                                              <p:pRg st="3" end="3"/>
                                            </p:txEl>
                                          </p:spTgt>
                                        </p:tgtEl>
                                        <p:attrNameLst>
                                          <p:attrName>style.visibility</p:attrName>
                                        </p:attrNameLst>
                                      </p:cBhvr>
                                      <p:to>
                                        <p:strVal val="visible"/>
                                      </p:to>
                                    </p:set>
                                    <p:animEffect transition="in" filter="wipe(down)">
                                      <p:cBhvr>
                                        <p:cTn id="223" dur="580">
                                          <p:stCondLst>
                                            <p:cond delay="0"/>
                                          </p:stCondLst>
                                        </p:cTn>
                                        <p:tgtEl>
                                          <p:spTgt spid="8">
                                            <p:txEl>
                                              <p:pRg st="3" end="3"/>
                                            </p:txEl>
                                          </p:spTgt>
                                        </p:tgtEl>
                                      </p:cBhvr>
                                    </p:animEffect>
                                    <p:anim calcmode="lin" valueType="num">
                                      <p:cBhvr>
                                        <p:cTn id="224" dur="1822" tmFilter="0,0; 0.14,0.36; 0.43,0.73; 0.71,0.91; 1.0,1.0">
                                          <p:stCondLst>
                                            <p:cond delay="0"/>
                                          </p:stCondLst>
                                        </p:cTn>
                                        <p:tgtEl>
                                          <p:spTgt spid="8">
                                            <p:txEl>
                                              <p:pRg st="3" end="3"/>
                                            </p:txEl>
                                          </p:spTgt>
                                        </p:tgtEl>
                                        <p:attrNameLst>
                                          <p:attrName>ppt_x</p:attrName>
                                        </p:attrNameLst>
                                      </p:cBhvr>
                                      <p:tavLst>
                                        <p:tav tm="0">
                                          <p:val>
                                            <p:strVal val="#ppt_x-0.25"/>
                                          </p:val>
                                        </p:tav>
                                        <p:tav tm="100000">
                                          <p:val>
                                            <p:strVal val="#ppt_x"/>
                                          </p:val>
                                        </p:tav>
                                      </p:tavLst>
                                    </p:anim>
                                    <p:anim calcmode="lin" valueType="num">
                                      <p:cBhvr>
                                        <p:cTn id="225" dur="664" tmFilter="0.0,0.0; 0.25,0.07; 0.50,0.2; 0.75,0.467; 1.0,1.0">
                                          <p:stCondLst>
                                            <p:cond delay="0"/>
                                          </p:stCondLst>
                                        </p:cTn>
                                        <p:tgtEl>
                                          <p:spTgt spid="8">
                                            <p:txEl>
                                              <p:pRg st="3" end="3"/>
                                            </p:txEl>
                                          </p:spTgt>
                                        </p:tgtEl>
                                        <p:attrNameLst>
                                          <p:attrName>ppt_y</p:attrName>
                                        </p:attrNameLst>
                                      </p:cBhvr>
                                      <p:tavLst>
                                        <p:tav tm="0" fmla="#ppt_y-sin(pi*$)/3">
                                          <p:val>
                                            <p:fltVal val="0.5"/>
                                          </p:val>
                                        </p:tav>
                                        <p:tav tm="100000">
                                          <p:val>
                                            <p:fltVal val="1"/>
                                          </p:val>
                                        </p:tav>
                                      </p:tavLst>
                                    </p:anim>
                                    <p:anim calcmode="lin" valueType="num">
                                      <p:cBhvr>
                                        <p:cTn id="226" dur="664" tmFilter="0, 0; 0.125,0.2665; 0.25,0.4; 0.375,0.465; 0.5,0.5;  0.625,0.535; 0.75,0.6; 0.875,0.7335; 1,1">
                                          <p:stCondLst>
                                            <p:cond delay="664"/>
                                          </p:stCondLst>
                                        </p:cTn>
                                        <p:tgtEl>
                                          <p:spTgt spid="8">
                                            <p:txEl>
                                              <p:pRg st="3" end="3"/>
                                            </p:txEl>
                                          </p:spTgt>
                                        </p:tgtEl>
                                        <p:attrNameLst>
                                          <p:attrName>ppt_y</p:attrName>
                                        </p:attrNameLst>
                                      </p:cBhvr>
                                      <p:tavLst>
                                        <p:tav tm="0" fmla="#ppt_y-sin(pi*$)/9">
                                          <p:val>
                                            <p:fltVal val="0"/>
                                          </p:val>
                                        </p:tav>
                                        <p:tav tm="100000">
                                          <p:val>
                                            <p:fltVal val="1"/>
                                          </p:val>
                                        </p:tav>
                                      </p:tavLst>
                                    </p:anim>
                                    <p:anim calcmode="lin" valueType="num">
                                      <p:cBhvr>
                                        <p:cTn id="227" dur="332" tmFilter="0, 0; 0.125,0.2665; 0.25,0.4; 0.375,0.465; 0.5,0.5;  0.625,0.535; 0.75,0.6; 0.875,0.7335; 1,1">
                                          <p:stCondLst>
                                            <p:cond delay="1324"/>
                                          </p:stCondLst>
                                        </p:cTn>
                                        <p:tgtEl>
                                          <p:spTgt spid="8">
                                            <p:txEl>
                                              <p:pRg st="3" end="3"/>
                                            </p:txEl>
                                          </p:spTgt>
                                        </p:tgtEl>
                                        <p:attrNameLst>
                                          <p:attrName>ppt_y</p:attrName>
                                        </p:attrNameLst>
                                      </p:cBhvr>
                                      <p:tavLst>
                                        <p:tav tm="0" fmla="#ppt_y-sin(pi*$)/27">
                                          <p:val>
                                            <p:fltVal val="0"/>
                                          </p:val>
                                        </p:tav>
                                        <p:tav tm="100000">
                                          <p:val>
                                            <p:fltVal val="1"/>
                                          </p:val>
                                        </p:tav>
                                      </p:tavLst>
                                    </p:anim>
                                    <p:anim calcmode="lin" valueType="num">
                                      <p:cBhvr>
                                        <p:cTn id="228" dur="164" tmFilter="0, 0; 0.125,0.2665; 0.25,0.4; 0.375,0.465; 0.5,0.5;  0.625,0.535; 0.75,0.6; 0.875,0.7335; 1,1">
                                          <p:stCondLst>
                                            <p:cond delay="1656"/>
                                          </p:stCondLst>
                                        </p:cTn>
                                        <p:tgtEl>
                                          <p:spTgt spid="8">
                                            <p:txEl>
                                              <p:pRg st="3" end="3"/>
                                            </p:txEl>
                                          </p:spTgt>
                                        </p:tgtEl>
                                        <p:attrNameLst>
                                          <p:attrName>ppt_y</p:attrName>
                                        </p:attrNameLst>
                                      </p:cBhvr>
                                      <p:tavLst>
                                        <p:tav tm="0" fmla="#ppt_y-sin(pi*$)/81">
                                          <p:val>
                                            <p:fltVal val="0"/>
                                          </p:val>
                                        </p:tav>
                                        <p:tav tm="100000">
                                          <p:val>
                                            <p:fltVal val="1"/>
                                          </p:val>
                                        </p:tav>
                                      </p:tavLst>
                                    </p:anim>
                                    <p:animScale>
                                      <p:cBhvr>
                                        <p:cTn id="229" dur="26">
                                          <p:stCondLst>
                                            <p:cond delay="650"/>
                                          </p:stCondLst>
                                        </p:cTn>
                                        <p:tgtEl>
                                          <p:spTgt spid="8">
                                            <p:txEl>
                                              <p:pRg st="3" end="3"/>
                                            </p:txEl>
                                          </p:spTgt>
                                        </p:tgtEl>
                                      </p:cBhvr>
                                      <p:to x="100000" y="60000"/>
                                    </p:animScale>
                                    <p:animScale>
                                      <p:cBhvr>
                                        <p:cTn id="230" dur="166" decel="50000">
                                          <p:stCondLst>
                                            <p:cond delay="676"/>
                                          </p:stCondLst>
                                        </p:cTn>
                                        <p:tgtEl>
                                          <p:spTgt spid="8">
                                            <p:txEl>
                                              <p:pRg st="3" end="3"/>
                                            </p:txEl>
                                          </p:spTgt>
                                        </p:tgtEl>
                                      </p:cBhvr>
                                      <p:to x="100000" y="100000"/>
                                    </p:animScale>
                                    <p:animScale>
                                      <p:cBhvr>
                                        <p:cTn id="231" dur="26">
                                          <p:stCondLst>
                                            <p:cond delay="1312"/>
                                          </p:stCondLst>
                                        </p:cTn>
                                        <p:tgtEl>
                                          <p:spTgt spid="8">
                                            <p:txEl>
                                              <p:pRg st="3" end="3"/>
                                            </p:txEl>
                                          </p:spTgt>
                                        </p:tgtEl>
                                      </p:cBhvr>
                                      <p:to x="100000" y="80000"/>
                                    </p:animScale>
                                    <p:animScale>
                                      <p:cBhvr>
                                        <p:cTn id="232" dur="166" decel="50000">
                                          <p:stCondLst>
                                            <p:cond delay="1338"/>
                                          </p:stCondLst>
                                        </p:cTn>
                                        <p:tgtEl>
                                          <p:spTgt spid="8">
                                            <p:txEl>
                                              <p:pRg st="3" end="3"/>
                                            </p:txEl>
                                          </p:spTgt>
                                        </p:tgtEl>
                                      </p:cBhvr>
                                      <p:to x="100000" y="100000"/>
                                    </p:animScale>
                                    <p:animScale>
                                      <p:cBhvr>
                                        <p:cTn id="233" dur="26">
                                          <p:stCondLst>
                                            <p:cond delay="1642"/>
                                          </p:stCondLst>
                                        </p:cTn>
                                        <p:tgtEl>
                                          <p:spTgt spid="8">
                                            <p:txEl>
                                              <p:pRg st="3" end="3"/>
                                            </p:txEl>
                                          </p:spTgt>
                                        </p:tgtEl>
                                      </p:cBhvr>
                                      <p:to x="100000" y="90000"/>
                                    </p:animScale>
                                    <p:animScale>
                                      <p:cBhvr>
                                        <p:cTn id="234" dur="166" decel="50000">
                                          <p:stCondLst>
                                            <p:cond delay="1668"/>
                                          </p:stCondLst>
                                        </p:cTn>
                                        <p:tgtEl>
                                          <p:spTgt spid="8">
                                            <p:txEl>
                                              <p:pRg st="3" end="3"/>
                                            </p:txEl>
                                          </p:spTgt>
                                        </p:tgtEl>
                                      </p:cBhvr>
                                      <p:to x="100000" y="100000"/>
                                    </p:animScale>
                                    <p:animScale>
                                      <p:cBhvr>
                                        <p:cTn id="235" dur="26">
                                          <p:stCondLst>
                                            <p:cond delay="1808"/>
                                          </p:stCondLst>
                                        </p:cTn>
                                        <p:tgtEl>
                                          <p:spTgt spid="8">
                                            <p:txEl>
                                              <p:pRg st="3" end="3"/>
                                            </p:txEl>
                                          </p:spTgt>
                                        </p:tgtEl>
                                      </p:cBhvr>
                                      <p:to x="100000" y="95000"/>
                                    </p:animScale>
                                    <p:animScale>
                                      <p:cBhvr>
                                        <p:cTn id="236" dur="166" decel="50000">
                                          <p:stCondLst>
                                            <p:cond delay="1834"/>
                                          </p:stCondLst>
                                        </p:cTn>
                                        <p:tgtEl>
                                          <p:spTgt spid="8">
                                            <p:txEl>
                                              <p:pRg st="3" end="3"/>
                                            </p:txEl>
                                          </p:spTgt>
                                        </p:tgtEl>
                                      </p:cBhvr>
                                      <p:to x="100000" y="100000"/>
                                    </p:animScale>
                                  </p:childTnLst>
                                </p:cTn>
                              </p:par>
                            </p:childTnLst>
                          </p:cTn>
                        </p:par>
                      </p:childTnLst>
                    </p:cTn>
                  </p:par>
                  <p:par>
                    <p:cTn id="237" fill="hold">
                      <p:stCondLst>
                        <p:cond delay="indefinite"/>
                      </p:stCondLst>
                      <p:childTnLst>
                        <p:par>
                          <p:cTn id="238" fill="hold">
                            <p:stCondLst>
                              <p:cond delay="0"/>
                            </p:stCondLst>
                            <p:childTnLst>
                              <p:par>
                                <p:cTn id="239" presetID="26" presetClass="entr" presetSubtype="0" fill="hold" grpId="0" nodeType="clickEffect">
                                  <p:stCondLst>
                                    <p:cond delay="0"/>
                                  </p:stCondLst>
                                  <p:childTnLst>
                                    <p:set>
                                      <p:cBhvr>
                                        <p:cTn id="240" dur="1" fill="hold">
                                          <p:stCondLst>
                                            <p:cond delay="0"/>
                                          </p:stCondLst>
                                        </p:cTn>
                                        <p:tgtEl>
                                          <p:spTgt spid="8">
                                            <p:txEl>
                                              <p:pRg st="4" end="4"/>
                                            </p:txEl>
                                          </p:spTgt>
                                        </p:tgtEl>
                                        <p:attrNameLst>
                                          <p:attrName>style.visibility</p:attrName>
                                        </p:attrNameLst>
                                      </p:cBhvr>
                                      <p:to>
                                        <p:strVal val="visible"/>
                                      </p:to>
                                    </p:set>
                                    <p:animEffect transition="in" filter="wipe(down)">
                                      <p:cBhvr>
                                        <p:cTn id="241" dur="580">
                                          <p:stCondLst>
                                            <p:cond delay="0"/>
                                          </p:stCondLst>
                                        </p:cTn>
                                        <p:tgtEl>
                                          <p:spTgt spid="8">
                                            <p:txEl>
                                              <p:pRg st="4" end="4"/>
                                            </p:txEl>
                                          </p:spTgt>
                                        </p:tgtEl>
                                      </p:cBhvr>
                                    </p:animEffect>
                                    <p:anim calcmode="lin" valueType="num">
                                      <p:cBhvr>
                                        <p:cTn id="242" dur="1822" tmFilter="0,0; 0.14,0.36; 0.43,0.73; 0.71,0.91; 1.0,1.0">
                                          <p:stCondLst>
                                            <p:cond delay="0"/>
                                          </p:stCondLst>
                                        </p:cTn>
                                        <p:tgtEl>
                                          <p:spTgt spid="8">
                                            <p:txEl>
                                              <p:pRg st="4" end="4"/>
                                            </p:txEl>
                                          </p:spTgt>
                                        </p:tgtEl>
                                        <p:attrNameLst>
                                          <p:attrName>ppt_x</p:attrName>
                                        </p:attrNameLst>
                                      </p:cBhvr>
                                      <p:tavLst>
                                        <p:tav tm="0">
                                          <p:val>
                                            <p:strVal val="#ppt_x-0.25"/>
                                          </p:val>
                                        </p:tav>
                                        <p:tav tm="100000">
                                          <p:val>
                                            <p:strVal val="#ppt_x"/>
                                          </p:val>
                                        </p:tav>
                                      </p:tavLst>
                                    </p:anim>
                                    <p:anim calcmode="lin" valueType="num">
                                      <p:cBhvr>
                                        <p:cTn id="243" dur="664" tmFilter="0.0,0.0; 0.25,0.07; 0.50,0.2; 0.75,0.467; 1.0,1.0">
                                          <p:stCondLst>
                                            <p:cond delay="0"/>
                                          </p:stCondLst>
                                        </p:cTn>
                                        <p:tgtEl>
                                          <p:spTgt spid="8">
                                            <p:txEl>
                                              <p:pRg st="4" end="4"/>
                                            </p:txEl>
                                          </p:spTgt>
                                        </p:tgtEl>
                                        <p:attrNameLst>
                                          <p:attrName>ppt_y</p:attrName>
                                        </p:attrNameLst>
                                      </p:cBhvr>
                                      <p:tavLst>
                                        <p:tav tm="0" fmla="#ppt_y-sin(pi*$)/3">
                                          <p:val>
                                            <p:fltVal val="0.5"/>
                                          </p:val>
                                        </p:tav>
                                        <p:tav tm="100000">
                                          <p:val>
                                            <p:fltVal val="1"/>
                                          </p:val>
                                        </p:tav>
                                      </p:tavLst>
                                    </p:anim>
                                    <p:anim calcmode="lin" valueType="num">
                                      <p:cBhvr>
                                        <p:cTn id="244" dur="664" tmFilter="0, 0; 0.125,0.2665; 0.25,0.4; 0.375,0.465; 0.5,0.5;  0.625,0.535; 0.75,0.6; 0.875,0.7335; 1,1">
                                          <p:stCondLst>
                                            <p:cond delay="664"/>
                                          </p:stCondLst>
                                        </p:cTn>
                                        <p:tgtEl>
                                          <p:spTgt spid="8">
                                            <p:txEl>
                                              <p:pRg st="4" end="4"/>
                                            </p:txEl>
                                          </p:spTgt>
                                        </p:tgtEl>
                                        <p:attrNameLst>
                                          <p:attrName>ppt_y</p:attrName>
                                        </p:attrNameLst>
                                      </p:cBhvr>
                                      <p:tavLst>
                                        <p:tav tm="0" fmla="#ppt_y-sin(pi*$)/9">
                                          <p:val>
                                            <p:fltVal val="0"/>
                                          </p:val>
                                        </p:tav>
                                        <p:tav tm="100000">
                                          <p:val>
                                            <p:fltVal val="1"/>
                                          </p:val>
                                        </p:tav>
                                      </p:tavLst>
                                    </p:anim>
                                    <p:anim calcmode="lin" valueType="num">
                                      <p:cBhvr>
                                        <p:cTn id="245" dur="332" tmFilter="0, 0; 0.125,0.2665; 0.25,0.4; 0.375,0.465; 0.5,0.5;  0.625,0.535; 0.75,0.6; 0.875,0.7335; 1,1">
                                          <p:stCondLst>
                                            <p:cond delay="1324"/>
                                          </p:stCondLst>
                                        </p:cTn>
                                        <p:tgtEl>
                                          <p:spTgt spid="8">
                                            <p:txEl>
                                              <p:pRg st="4" end="4"/>
                                            </p:txEl>
                                          </p:spTgt>
                                        </p:tgtEl>
                                        <p:attrNameLst>
                                          <p:attrName>ppt_y</p:attrName>
                                        </p:attrNameLst>
                                      </p:cBhvr>
                                      <p:tavLst>
                                        <p:tav tm="0" fmla="#ppt_y-sin(pi*$)/27">
                                          <p:val>
                                            <p:fltVal val="0"/>
                                          </p:val>
                                        </p:tav>
                                        <p:tav tm="100000">
                                          <p:val>
                                            <p:fltVal val="1"/>
                                          </p:val>
                                        </p:tav>
                                      </p:tavLst>
                                    </p:anim>
                                    <p:anim calcmode="lin" valueType="num">
                                      <p:cBhvr>
                                        <p:cTn id="246" dur="164" tmFilter="0, 0; 0.125,0.2665; 0.25,0.4; 0.375,0.465; 0.5,0.5;  0.625,0.535; 0.75,0.6; 0.875,0.7335; 1,1">
                                          <p:stCondLst>
                                            <p:cond delay="1656"/>
                                          </p:stCondLst>
                                        </p:cTn>
                                        <p:tgtEl>
                                          <p:spTgt spid="8">
                                            <p:txEl>
                                              <p:pRg st="4" end="4"/>
                                            </p:txEl>
                                          </p:spTgt>
                                        </p:tgtEl>
                                        <p:attrNameLst>
                                          <p:attrName>ppt_y</p:attrName>
                                        </p:attrNameLst>
                                      </p:cBhvr>
                                      <p:tavLst>
                                        <p:tav tm="0" fmla="#ppt_y-sin(pi*$)/81">
                                          <p:val>
                                            <p:fltVal val="0"/>
                                          </p:val>
                                        </p:tav>
                                        <p:tav tm="100000">
                                          <p:val>
                                            <p:fltVal val="1"/>
                                          </p:val>
                                        </p:tav>
                                      </p:tavLst>
                                    </p:anim>
                                    <p:animScale>
                                      <p:cBhvr>
                                        <p:cTn id="247" dur="26">
                                          <p:stCondLst>
                                            <p:cond delay="650"/>
                                          </p:stCondLst>
                                        </p:cTn>
                                        <p:tgtEl>
                                          <p:spTgt spid="8">
                                            <p:txEl>
                                              <p:pRg st="4" end="4"/>
                                            </p:txEl>
                                          </p:spTgt>
                                        </p:tgtEl>
                                      </p:cBhvr>
                                      <p:to x="100000" y="60000"/>
                                    </p:animScale>
                                    <p:animScale>
                                      <p:cBhvr>
                                        <p:cTn id="248" dur="166" decel="50000">
                                          <p:stCondLst>
                                            <p:cond delay="676"/>
                                          </p:stCondLst>
                                        </p:cTn>
                                        <p:tgtEl>
                                          <p:spTgt spid="8">
                                            <p:txEl>
                                              <p:pRg st="4" end="4"/>
                                            </p:txEl>
                                          </p:spTgt>
                                        </p:tgtEl>
                                      </p:cBhvr>
                                      <p:to x="100000" y="100000"/>
                                    </p:animScale>
                                    <p:animScale>
                                      <p:cBhvr>
                                        <p:cTn id="249" dur="26">
                                          <p:stCondLst>
                                            <p:cond delay="1312"/>
                                          </p:stCondLst>
                                        </p:cTn>
                                        <p:tgtEl>
                                          <p:spTgt spid="8">
                                            <p:txEl>
                                              <p:pRg st="4" end="4"/>
                                            </p:txEl>
                                          </p:spTgt>
                                        </p:tgtEl>
                                      </p:cBhvr>
                                      <p:to x="100000" y="80000"/>
                                    </p:animScale>
                                    <p:animScale>
                                      <p:cBhvr>
                                        <p:cTn id="250" dur="166" decel="50000">
                                          <p:stCondLst>
                                            <p:cond delay="1338"/>
                                          </p:stCondLst>
                                        </p:cTn>
                                        <p:tgtEl>
                                          <p:spTgt spid="8">
                                            <p:txEl>
                                              <p:pRg st="4" end="4"/>
                                            </p:txEl>
                                          </p:spTgt>
                                        </p:tgtEl>
                                      </p:cBhvr>
                                      <p:to x="100000" y="100000"/>
                                    </p:animScale>
                                    <p:animScale>
                                      <p:cBhvr>
                                        <p:cTn id="251" dur="26">
                                          <p:stCondLst>
                                            <p:cond delay="1642"/>
                                          </p:stCondLst>
                                        </p:cTn>
                                        <p:tgtEl>
                                          <p:spTgt spid="8">
                                            <p:txEl>
                                              <p:pRg st="4" end="4"/>
                                            </p:txEl>
                                          </p:spTgt>
                                        </p:tgtEl>
                                      </p:cBhvr>
                                      <p:to x="100000" y="90000"/>
                                    </p:animScale>
                                    <p:animScale>
                                      <p:cBhvr>
                                        <p:cTn id="252" dur="166" decel="50000">
                                          <p:stCondLst>
                                            <p:cond delay="1668"/>
                                          </p:stCondLst>
                                        </p:cTn>
                                        <p:tgtEl>
                                          <p:spTgt spid="8">
                                            <p:txEl>
                                              <p:pRg st="4" end="4"/>
                                            </p:txEl>
                                          </p:spTgt>
                                        </p:tgtEl>
                                      </p:cBhvr>
                                      <p:to x="100000" y="100000"/>
                                    </p:animScale>
                                    <p:animScale>
                                      <p:cBhvr>
                                        <p:cTn id="253" dur="26">
                                          <p:stCondLst>
                                            <p:cond delay="1808"/>
                                          </p:stCondLst>
                                        </p:cTn>
                                        <p:tgtEl>
                                          <p:spTgt spid="8">
                                            <p:txEl>
                                              <p:pRg st="4" end="4"/>
                                            </p:txEl>
                                          </p:spTgt>
                                        </p:tgtEl>
                                      </p:cBhvr>
                                      <p:to x="100000" y="95000"/>
                                    </p:animScale>
                                    <p:animScale>
                                      <p:cBhvr>
                                        <p:cTn id="254" dur="166" decel="50000">
                                          <p:stCondLst>
                                            <p:cond delay="1834"/>
                                          </p:stCondLst>
                                        </p:cTn>
                                        <p:tgtEl>
                                          <p:spTgt spid="8">
                                            <p:txEl>
                                              <p:pRg st="4" end="4"/>
                                            </p:txEl>
                                          </p:spTgt>
                                        </p:tgtEl>
                                      </p:cBhvr>
                                      <p:to x="100000" y="100000"/>
                                    </p:animScale>
                                  </p:childTnLst>
                                </p:cTn>
                              </p:par>
                            </p:childTnLst>
                          </p:cTn>
                        </p:par>
                      </p:childTnLst>
                    </p:cTn>
                  </p:par>
                  <p:par>
                    <p:cTn id="255" fill="hold">
                      <p:stCondLst>
                        <p:cond delay="indefinite"/>
                      </p:stCondLst>
                      <p:childTnLst>
                        <p:par>
                          <p:cTn id="256" fill="hold">
                            <p:stCondLst>
                              <p:cond delay="0"/>
                            </p:stCondLst>
                            <p:childTnLst>
                              <p:par>
                                <p:cTn id="257" presetID="26" presetClass="entr" presetSubtype="0" fill="hold" grpId="0" nodeType="clickEffect">
                                  <p:stCondLst>
                                    <p:cond delay="0"/>
                                  </p:stCondLst>
                                  <p:childTnLst>
                                    <p:set>
                                      <p:cBhvr>
                                        <p:cTn id="258" dur="1" fill="hold">
                                          <p:stCondLst>
                                            <p:cond delay="0"/>
                                          </p:stCondLst>
                                        </p:cTn>
                                        <p:tgtEl>
                                          <p:spTgt spid="8">
                                            <p:txEl>
                                              <p:pRg st="5" end="5"/>
                                            </p:txEl>
                                          </p:spTgt>
                                        </p:tgtEl>
                                        <p:attrNameLst>
                                          <p:attrName>style.visibility</p:attrName>
                                        </p:attrNameLst>
                                      </p:cBhvr>
                                      <p:to>
                                        <p:strVal val="visible"/>
                                      </p:to>
                                    </p:set>
                                    <p:animEffect transition="in" filter="wipe(down)">
                                      <p:cBhvr>
                                        <p:cTn id="259" dur="580">
                                          <p:stCondLst>
                                            <p:cond delay="0"/>
                                          </p:stCondLst>
                                        </p:cTn>
                                        <p:tgtEl>
                                          <p:spTgt spid="8">
                                            <p:txEl>
                                              <p:pRg st="5" end="5"/>
                                            </p:txEl>
                                          </p:spTgt>
                                        </p:tgtEl>
                                      </p:cBhvr>
                                    </p:animEffect>
                                    <p:anim calcmode="lin" valueType="num">
                                      <p:cBhvr>
                                        <p:cTn id="260" dur="1822" tmFilter="0,0; 0.14,0.36; 0.43,0.73; 0.71,0.91; 1.0,1.0">
                                          <p:stCondLst>
                                            <p:cond delay="0"/>
                                          </p:stCondLst>
                                        </p:cTn>
                                        <p:tgtEl>
                                          <p:spTgt spid="8">
                                            <p:txEl>
                                              <p:pRg st="5" end="5"/>
                                            </p:txEl>
                                          </p:spTgt>
                                        </p:tgtEl>
                                        <p:attrNameLst>
                                          <p:attrName>ppt_x</p:attrName>
                                        </p:attrNameLst>
                                      </p:cBhvr>
                                      <p:tavLst>
                                        <p:tav tm="0">
                                          <p:val>
                                            <p:strVal val="#ppt_x-0.25"/>
                                          </p:val>
                                        </p:tav>
                                        <p:tav tm="100000">
                                          <p:val>
                                            <p:strVal val="#ppt_x"/>
                                          </p:val>
                                        </p:tav>
                                      </p:tavLst>
                                    </p:anim>
                                    <p:anim calcmode="lin" valueType="num">
                                      <p:cBhvr>
                                        <p:cTn id="261" dur="664" tmFilter="0.0,0.0; 0.25,0.07; 0.50,0.2; 0.75,0.467; 1.0,1.0">
                                          <p:stCondLst>
                                            <p:cond delay="0"/>
                                          </p:stCondLst>
                                        </p:cTn>
                                        <p:tgtEl>
                                          <p:spTgt spid="8">
                                            <p:txEl>
                                              <p:pRg st="5" end="5"/>
                                            </p:txEl>
                                          </p:spTgt>
                                        </p:tgtEl>
                                        <p:attrNameLst>
                                          <p:attrName>ppt_y</p:attrName>
                                        </p:attrNameLst>
                                      </p:cBhvr>
                                      <p:tavLst>
                                        <p:tav tm="0" fmla="#ppt_y-sin(pi*$)/3">
                                          <p:val>
                                            <p:fltVal val="0.5"/>
                                          </p:val>
                                        </p:tav>
                                        <p:tav tm="100000">
                                          <p:val>
                                            <p:fltVal val="1"/>
                                          </p:val>
                                        </p:tav>
                                      </p:tavLst>
                                    </p:anim>
                                    <p:anim calcmode="lin" valueType="num">
                                      <p:cBhvr>
                                        <p:cTn id="262" dur="664" tmFilter="0, 0; 0.125,0.2665; 0.25,0.4; 0.375,0.465; 0.5,0.5;  0.625,0.535; 0.75,0.6; 0.875,0.7335; 1,1">
                                          <p:stCondLst>
                                            <p:cond delay="664"/>
                                          </p:stCondLst>
                                        </p:cTn>
                                        <p:tgtEl>
                                          <p:spTgt spid="8">
                                            <p:txEl>
                                              <p:pRg st="5" end="5"/>
                                            </p:txEl>
                                          </p:spTgt>
                                        </p:tgtEl>
                                        <p:attrNameLst>
                                          <p:attrName>ppt_y</p:attrName>
                                        </p:attrNameLst>
                                      </p:cBhvr>
                                      <p:tavLst>
                                        <p:tav tm="0" fmla="#ppt_y-sin(pi*$)/9">
                                          <p:val>
                                            <p:fltVal val="0"/>
                                          </p:val>
                                        </p:tav>
                                        <p:tav tm="100000">
                                          <p:val>
                                            <p:fltVal val="1"/>
                                          </p:val>
                                        </p:tav>
                                      </p:tavLst>
                                    </p:anim>
                                    <p:anim calcmode="lin" valueType="num">
                                      <p:cBhvr>
                                        <p:cTn id="263" dur="332" tmFilter="0, 0; 0.125,0.2665; 0.25,0.4; 0.375,0.465; 0.5,0.5;  0.625,0.535; 0.75,0.6; 0.875,0.7335; 1,1">
                                          <p:stCondLst>
                                            <p:cond delay="1324"/>
                                          </p:stCondLst>
                                        </p:cTn>
                                        <p:tgtEl>
                                          <p:spTgt spid="8">
                                            <p:txEl>
                                              <p:pRg st="5" end="5"/>
                                            </p:txEl>
                                          </p:spTgt>
                                        </p:tgtEl>
                                        <p:attrNameLst>
                                          <p:attrName>ppt_y</p:attrName>
                                        </p:attrNameLst>
                                      </p:cBhvr>
                                      <p:tavLst>
                                        <p:tav tm="0" fmla="#ppt_y-sin(pi*$)/27">
                                          <p:val>
                                            <p:fltVal val="0"/>
                                          </p:val>
                                        </p:tav>
                                        <p:tav tm="100000">
                                          <p:val>
                                            <p:fltVal val="1"/>
                                          </p:val>
                                        </p:tav>
                                      </p:tavLst>
                                    </p:anim>
                                    <p:anim calcmode="lin" valueType="num">
                                      <p:cBhvr>
                                        <p:cTn id="264" dur="164" tmFilter="0, 0; 0.125,0.2665; 0.25,0.4; 0.375,0.465; 0.5,0.5;  0.625,0.535; 0.75,0.6; 0.875,0.7335; 1,1">
                                          <p:stCondLst>
                                            <p:cond delay="1656"/>
                                          </p:stCondLst>
                                        </p:cTn>
                                        <p:tgtEl>
                                          <p:spTgt spid="8">
                                            <p:txEl>
                                              <p:pRg st="5" end="5"/>
                                            </p:txEl>
                                          </p:spTgt>
                                        </p:tgtEl>
                                        <p:attrNameLst>
                                          <p:attrName>ppt_y</p:attrName>
                                        </p:attrNameLst>
                                      </p:cBhvr>
                                      <p:tavLst>
                                        <p:tav tm="0" fmla="#ppt_y-sin(pi*$)/81">
                                          <p:val>
                                            <p:fltVal val="0"/>
                                          </p:val>
                                        </p:tav>
                                        <p:tav tm="100000">
                                          <p:val>
                                            <p:fltVal val="1"/>
                                          </p:val>
                                        </p:tav>
                                      </p:tavLst>
                                    </p:anim>
                                    <p:animScale>
                                      <p:cBhvr>
                                        <p:cTn id="265" dur="26">
                                          <p:stCondLst>
                                            <p:cond delay="650"/>
                                          </p:stCondLst>
                                        </p:cTn>
                                        <p:tgtEl>
                                          <p:spTgt spid="8">
                                            <p:txEl>
                                              <p:pRg st="5" end="5"/>
                                            </p:txEl>
                                          </p:spTgt>
                                        </p:tgtEl>
                                      </p:cBhvr>
                                      <p:to x="100000" y="60000"/>
                                    </p:animScale>
                                    <p:animScale>
                                      <p:cBhvr>
                                        <p:cTn id="266" dur="166" decel="50000">
                                          <p:stCondLst>
                                            <p:cond delay="676"/>
                                          </p:stCondLst>
                                        </p:cTn>
                                        <p:tgtEl>
                                          <p:spTgt spid="8">
                                            <p:txEl>
                                              <p:pRg st="5" end="5"/>
                                            </p:txEl>
                                          </p:spTgt>
                                        </p:tgtEl>
                                      </p:cBhvr>
                                      <p:to x="100000" y="100000"/>
                                    </p:animScale>
                                    <p:animScale>
                                      <p:cBhvr>
                                        <p:cTn id="267" dur="26">
                                          <p:stCondLst>
                                            <p:cond delay="1312"/>
                                          </p:stCondLst>
                                        </p:cTn>
                                        <p:tgtEl>
                                          <p:spTgt spid="8">
                                            <p:txEl>
                                              <p:pRg st="5" end="5"/>
                                            </p:txEl>
                                          </p:spTgt>
                                        </p:tgtEl>
                                      </p:cBhvr>
                                      <p:to x="100000" y="80000"/>
                                    </p:animScale>
                                    <p:animScale>
                                      <p:cBhvr>
                                        <p:cTn id="268" dur="166" decel="50000">
                                          <p:stCondLst>
                                            <p:cond delay="1338"/>
                                          </p:stCondLst>
                                        </p:cTn>
                                        <p:tgtEl>
                                          <p:spTgt spid="8">
                                            <p:txEl>
                                              <p:pRg st="5" end="5"/>
                                            </p:txEl>
                                          </p:spTgt>
                                        </p:tgtEl>
                                      </p:cBhvr>
                                      <p:to x="100000" y="100000"/>
                                    </p:animScale>
                                    <p:animScale>
                                      <p:cBhvr>
                                        <p:cTn id="269" dur="26">
                                          <p:stCondLst>
                                            <p:cond delay="1642"/>
                                          </p:stCondLst>
                                        </p:cTn>
                                        <p:tgtEl>
                                          <p:spTgt spid="8">
                                            <p:txEl>
                                              <p:pRg st="5" end="5"/>
                                            </p:txEl>
                                          </p:spTgt>
                                        </p:tgtEl>
                                      </p:cBhvr>
                                      <p:to x="100000" y="90000"/>
                                    </p:animScale>
                                    <p:animScale>
                                      <p:cBhvr>
                                        <p:cTn id="270" dur="166" decel="50000">
                                          <p:stCondLst>
                                            <p:cond delay="1668"/>
                                          </p:stCondLst>
                                        </p:cTn>
                                        <p:tgtEl>
                                          <p:spTgt spid="8">
                                            <p:txEl>
                                              <p:pRg st="5" end="5"/>
                                            </p:txEl>
                                          </p:spTgt>
                                        </p:tgtEl>
                                      </p:cBhvr>
                                      <p:to x="100000" y="100000"/>
                                    </p:animScale>
                                    <p:animScale>
                                      <p:cBhvr>
                                        <p:cTn id="271" dur="26">
                                          <p:stCondLst>
                                            <p:cond delay="1808"/>
                                          </p:stCondLst>
                                        </p:cTn>
                                        <p:tgtEl>
                                          <p:spTgt spid="8">
                                            <p:txEl>
                                              <p:pRg st="5" end="5"/>
                                            </p:txEl>
                                          </p:spTgt>
                                        </p:tgtEl>
                                      </p:cBhvr>
                                      <p:to x="100000" y="95000"/>
                                    </p:animScale>
                                    <p:animScale>
                                      <p:cBhvr>
                                        <p:cTn id="272" dur="166" decel="50000">
                                          <p:stCondLst>
                                            <p:cond delay="1834"/>
                                          </p:stCondLst>
                                        </p:cTn>
                                        <p:tgtEl>
                                          <p:spTgt spid="8">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8E361-4768-4497-887E-D1B93374811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3ED1822-F1E8-A177-9C1E-424712F7E441}"/>
              </a:ext>
            </a:extLst>
          </p:cNvPr>
          <p:cNvSpPr>
            <a:spLocks noGrp="1"/>
          </p:cNvSpPr>
          <p:nvPr>
            <p:ph idx="1"/>
          </p:nvPr>
        </p:nvSpPr>
        <p:spPr/>
        <p:txBody>
          <a:bodyPr>
            <a:normAutofit lnSpcReduction="10000"/>
          </a:bodyPr>
          <a:lstStyle/>
          <a:p>
            <a:pPr marL="0" indent="0">
              <a:buNone/>
            </a:pPr>
            <a:r>
              <a:rPr lang="en-GB" sz="1800" dirty="0"/>
              <a:t>Environmental, language, generational, cultural, and emotional barriers all contribute to Flight Foods Ltd.'s communication </a:t>
            </a:r>
            <a:r>
              <a:rPr lang="en-GB" sz="1800" dirty="0" err="1"/>
              <a:t>issues.The</a:t>
            </a:r>
            <a:r>
              <a:rPr lang="en-GB" sz="1800" dirty="0"/>
              <a:t> ineffective transmission and comprehension of communications can be explained by the communication models created by Shannon and Weaver, Berlo, and Schramm.</a:t>
            </a:r>
          </a:p>
          <a:p>
            <a:pPr marL="0" indent="0">
              <a:buNone/>
            </a:pPr>
            <a:endParaRPr lang="en-GB" sz="1800" dirty="0"/>
          </a:p>
          <a:p>
            <a:pPr marL="0" indent="0">
              <a:buNone/>
            </a:pPr>
            <a:r>
              <a:rPr lang="en-GB" sz="1800" dirty="0"/>
              <a:t>However, communication barriers alone do not explain the company's difficulties. Poor leadership, inadequate training and weak management systems also contribute significantly to operational failures.</a:t>
            </a:r>
          </a:p>
          <a:p>
            <a:pPr marL="0" indent="0">
              <a:buNone/>
            </a:pPr>
            <a:endParaRPr lang="en-GB" sz="1800" dirty="0"/>
          </a:p>
          <a:p>
            <a:pPr marL="0" indent="0">
              <a:buNone/>
            </a:pPr>
            <a:r>
              <a:rPr lang="en-GB" sz="1800" dirty="0"/>
              <a:t>By improving communication processes, employee training and leadership practices, Flight Foods Ltd can improve food safety, customer satisfaction and organisational performance.</a:t>
            </a:r>
          </a:p>
          <a:p>
            <a:pPr marL="0" indent="0">
              <a:buNone/>
            </a:pPr>
            <a:endParaRPr lang="en-GB" sz="1800" dirty="0"/>
          </a:p>
        </p:txBody>
      </p:sp>
    </p:spTree>
    <p:extLst>
      <p:ext uri="{BB962C8B-B14F-4D97-AF65-F5344CB8AC3E}">
        <p14:creationId xmlns:p14="http://schemas.microsoft.com/office/powerpoint/2010/main" val="392797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106A-4E62-0C6D-36D2-B444083FB33B}"/>
              </a:ext>
            </a:extLst>
          </p:cNvPr>
          <p:cNvSpPr>
            <a:spLocks noGrp="1"/>
          </p:cNvSpPr>
          <p:nvPr>
            <p:ph type="title"/>
          </p:nvPr>
        </p:nvSpPr>
        <p:spPr/>
        <p:txBody>
          <a:bodyPr/>
          <a:lstStyle/>
          <a:p>
            <a:r>
              <a:rPr lang="en-GB"/>
              <a:t>Reference list</a:t>
            </a:r>
            <a:endParaRPr lang="en-GB" dirty="0"/>
          </a:p>
        </p:txBody>
      </p:sp>
      <p:sp>
        <p:nvSpPr>
          <p:cNvPr id="3" name="Content Placeholder 2">
            <a:extLst>
              <a:ext uri="{FF2B5EF4-FFF2-40B4-BE49-F238E27FC236}">
                <a16:creationId xmlns:a16="http://schemas.microsoft.com/office/drawing/2014/main" id="{4DD93ECF-8725-E5B9-989B-F30C3DFEBE03}"/>
              </a:ext>
            </a:extLst>
          </p:cNvPr>
          <p:cNvSpPr>
            <a:spLocks noGrp="1"/>
          </p:cNvSpPr>
          <p:nvPr>
            <p:ph idx="1"/>
          </p:nvPr>
        </p:nvSpPr>
        <p:spPr/>
        <p:txBody>
          <a:bodyPr>
            <a:normAutofit fontScale="70000" lnSpcReduction="20000"/>
          </a:bodyPr>
          <a:lstStyle/>
          <a:p>
            <a:r>
              <a:rPr lang="en-GB"/>
              <a:t>Berlo, D.K. (1960) The Process of Communication. New York: Holt, Rinehart and Winston.</a:t>
            </a:r>
          </a:p>
          <a:p>
            <a:r>
              <a:rPr lang="en-GB"/>
              <a:t>Bovee, C.L. and Thill, J.V. (2023) Business Communication Today. 15th edn. Harlow: Pearson.</a:t>
            </a:r>
          </a:p>
          <a:p>
            <a:r>
              <a:rPr lang="en-GB"/>
              <a:t>Hofstede, G. (2001) Culture's Consequences: Comparing Values, Behaviors, Institutions and Organizations Across Nations. 2nd edn. Thousand Oaks, CA: Sage.</a:t>
            </a:r>
          </a:p>
          <a:p>
            <a:r>
              <a:rPr lang="en-GB"/>
              <a:t>Mullins, L.J. (2022) Management and Organisational Behaviour. 13th edn. Harlow: Pearson.</a:t>
            </a:r>
          </a:p>
          <a:p>
            <a:r>
              <a:rPr lang="en-GB"/>
              <a:t>Schramm, W. (1954) The Process and Effects of Mass Communication. Urbana: University of Illinois Press.</a:t>
            </a:r>
          </a:p>
          <a:p>
            <a:r>
              <a:rPr lang="en-GB"/>
              <a:t>Shannon, C.E. and Weaver, W. (1949) The Mathematical Theory of Communication. Urbana: University of Illinois Press.</a:t>
            </a:r>
          </a:p>
          <a:p>
            <a:r>
              <a:rPr lang="en-GB"/>
              <a:t>Tuckman, B.W. (1965) ‘Developmental sequence in small groups’, Psychological Bulletin, 63(6), pp. 384–399.</a:t>
            </a:r>
          </a:p>
          <a:p>
            <a:endParaRPr lang="en-GB" b="1" dirty="0"/>
          </a:p>
        </p:txBody>
      </p:sp>
    </p:spTree>
    <p:extLst>
      <p:ext uri="{BB962C8B-B14F-4D97-AF65-F5344CB8AC3E}">
        <p14:creationId xmlns:p14="http://schemas.microsoft.com/office/powerpoint/2010/main" val="937971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4"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6" name="Group 75">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7"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8"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9"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0"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1"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4"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6"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8"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8"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9471089D-F403-3622-0CBB-E71F4657E5D8}"/>
              </a:ext>
            </a:extLst>
          </p:cNvPr>
          <p:cNvSpPr>
            <a:spLocks noGrp="1"/>
          </p:cNvSpPr>
          <p:nvPr>
            <p:ph type="title"/>
          </p:nvPr>
        </p:nvSpPr>
        <p:spPr>
          <a:xfrm>
            <a:off x="5291668" y="1215496"/>
            <a:ext cx="5367866" cy="2387600"/>
          </a:xfrm>
        </p:spPr>
        <p:txBody>
          <a:bodyPr vert="horz" lIns="91440" tIns="45720" rIns="91440" bIns="45720" rtlCol="0" anchor="b">
            <a:normAutofit/>
          </a:bodyPr>
          <a:lstStyle/>
          <a:p>
            <a:r>
              <a:rPr lang="en-US" sz="4400" dirty="0"/>
              <a:t>Thankyou for listening </a:t>
            </a:r>
          </a:p>
        </p:txBody>
      </p:sp>
      <p:sp>
        <p:nvSpPr>
          <p:cNvPr id="4" name="Text Placeholder 3">
            <a:extLst>
              <a:ext uri="{FF2B5EF4-FFF2-40B4-BE49-F238E27FC236}">
                <a16:creationId xmlns:a16="http://schemas.microsoft.com/office/drawing/2014/main" id="{91D9305C-42C5-186E-8C3B-DC7C1AE31718}"/>
              </a:ext>
            </a:extLst>
          </p:cNvPr>
          <p:cNvSpPr>
            <a:spLocks noGrp="1"/>
          </p:cNvSpPr>
          <p:nvPr>
            <p:ph type="body" sz="half" idx="2"/>
          </p:nvPr>
        </p:nvSpPr>
        <p:spPr>
          <a:xfrm>
            <a:off x="5291667" y="3602038"/>
            <a:ext cx="5376333" cy="1655762"/>
          </a:xfrm>
        </p:spPr>
        <p:txBody>
          <a:bodyPr vert="horz" lIns="91440" tIns="45720" rIns="91440" bIns="45720" rtlCol="0">
            <a:normAutofit/>
          </a:bodyPr>
          <a:lstStyle/>
          <a:p>
            <a:r>
              <a:rPr lang="en-US" sz="1800" cap="all">
                <a:solidFill>
                  <a:schemeClr val="tx2"/>
                </a:solidFill>
              </a:rPr>
              <a:t>Any questions please feel free to ask.</a:t>
            </a:r>
          </a:p>
        </p:txBody>
      </p:sp>
      <p:pic>
        <p:nvPicPr>
          <p:cNvPr id="68" name="Picture Placeholder 67">
            <a:extLst>
              <a:ext uri="{FF2B5EF4-FFF2-40B4-BE49-F238E27FC236}">
                <a16:creationId xmlns:a16="http://schemas.microsoft.com/office/drawing/2014/main" id="{2EEFDF4A-86D6-5B6C-7C01-D76108A69510}"/>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14864" r="14865" b="1"/>
          <a:stretch>
            <a:fillRect/>
          </a:stretch>
        </p:blipFill>
        <p:spPr>
          <a:xfrm>
            <a:off x="1319503" y="1527175"/>
            <a:ext cx="3525628"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scene3d>
            <a:camera prst="isometricOffAxis1Right"/>
            <a:lightRig rig="threePt" dir="t"/>
          </a:scene3d>
        </p:spPr>
      </p:pic>
    </p:spTree>
    <p:extLst>
      <p:ext uri="{BB962C8B-B14F-4D97-AF65-F5344CB8AC3E}">
        <p14:creationId xmlns:p14="http://schemas.microsoft.com/office/powerpoint/2010/main" val="416692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5935</TotalTime>
  <Words>1157</Words>
  <Application>Microsoft Office PowerPoint</Application>
  <PresentationFormat>Widescreen</PresentationFormat>
  <Paragraphs>197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Tw Cen MT</vt:lpstr>
      <vt:lpstr>Circuit</vt:lpstr>
      <vt:lpstr>Sebastian Blake 2526167 LCLM4003  Flight foods Ltd</vt:lpstr>
      <vt:lpstr>Introduction</vt:lpstr>
      <vt:lpstr>Environmental Noise Barrier</vt:lpstr>
      <vt:lpstr>Lauguage and communication barriers</vt:lpstr>
      <vt:lpstr>Age and generational barrier</vt:lpstr>
      <vt:lpstr>Cultural barrier</vt:lpstr>
      <vt:lpstr>Emotional barrier</vt:lpstr>
      <vt:lpstr>Management and leadership issues</vt:lpstr>
      <vt:lpstr>recommendations</vt:lpstr>
      <vt:lpstr>conclusion</vt:lpstr>
      <vt:lpstr>Reference list</vt:lpstr>
      <vt:lpstr>Thankyou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Diane Beldi (2441314)</dc:creator>
  <cp:lastModifiedBy>Giovanni of Birmingham Blake</cp:lastModifiedBy>
  <cp:revision>6</cp:revision>
  <dcterms:created xsi:type="dcterms:W3CDTF">2026-06-03T21:43:00Z</dcterms:created>
  <dcterms:modified xsi:type="dcterms:W3CDTF">2026-06-09T23:58:06Z</dcterms:modified>
</cp:coreProperties>
</file>