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47F736-553B-8066-79D8-9160CF74E17F}" v="263" dt="2026-07-04T16:18:46.484"/>
    <p1510:client id="{75AFA515-E7C7-522E-398C-321354601187}" v="302" dt="2026-07-04T15:49:40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m Baracao Regacho (2507999)" userId="S::2507999@student.uwtsd.ac.uk::1de3e281-ada7-42ce-a398-3548d6e18db0" providerId="AD" clId="Web-{3E47F736-553B-8066-79D8-9160CF74E17F}"/>
    <pc:docChg chg="modSld">
      <pc:chgData name="Gem Baracao Regacho (2507999)" userId="S::2507999@student.uwtsd.ac.uk::1de3e281-ada7-42ce-a398-3548d6e18db0" providerId="AD" clId="Web-{3E47F736-553B-8066-79D8-9160CF74E17F}" dt="2026-07-04T16:18:46.484" v="262" actId="14100"/>
      <pc:docMkLst>
        <pc:docMk/>
      </pc:docMkLst>
      <pc:sldChg chg="addSp modSp">
        <pc:chgData name="Gem Baracao Regacho (2507999)" userId="S::2507999@student.uwtsd.ac.uk::1de3e281-ada7-42ce-a398-3548d6e18db0" providerId="AD" clId="Web-{3E47F736-553B-8066-79D8-9160CF74E17F}" dt="2026-07-04T16:18:46.484" v="262" actId="14100"/>
        <pc:sldMkLst>
          <pc:docMk/>
          <pc:sldMk cId="109857222" sldId="256"/>
        </pc:sldMkLst>
        <pc:spChg chg="mod">
          <ac:chgData name="Gem Baracao Regacho (2507999)" userId="S::2507999@student.uwtsd.ac.uk::1de3e281-ada7-42ce-a398-3548d6e18db0" providerId="AD" clId="Web-{3E47F736-553B-8066-79D8-9160CF74E17F}" dt="2026-07-04T16:08:58.977" v="155" actId="20577"/>
          <ac:spMkLst>
            <pc:docMk/>
            <pc:sldMk cId="109857222" sldId="256"/>
            <ac:spMk id="14" creationId="{60CB7AD9-52D5-80EA-F90F-E5F0191EC1D4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04:59.068" v="103" actId="20577"/>
          <ac:spMkLst>
            <pc:docMk/>
            <pc:sldMk cId="109857222" sldId="256"/>
            <ac:spMk id="15" creationId="{873157EB-D586-E27F-1B3D-3FA6C85918F9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04:30.817" v="98" actId="20577"/>
          <ac:spMkLst>
            <pc:docMk/>
            <pc:sldMk cId="109857222" sldId="256"/>
            <ac:spMk id="17" creationId="{8E337D16-0400-F604-CE2F-717F13291C30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12:27.600" v="202" actId="20577"/>
          <ac:spMkLst>
            <pc:docMk/>
            <pc:sldMk cId="109857222" sldId="256"/>
            <ac:spMk id="18" creationId="{C7BE374E-C729-271F-088E-EB4ED00F3A9C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08:50.133" v="154" actId="20577"/>
          <ac:spMkLst>
            <pc:docMk/>
            <pc:sldMk cId="109857222" sldId="256"/>
            <ac:spMk id="19" creationId="{4FEC9EB8-01D0-0ACC-B23F-DA42234B5315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07:42.894" v="137" actId="20577"/>
          <ac:spMkLst>
            <pc:docMk/>
            <pc:sldMk cId="109857222" sldId="256"/>
            <ac:spMk id="20" creationId="{6AD1B11F-EAAF-8803-B5B6-331F264135FD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09:05.337" v="156" actId="20577"/>
          <ac:spMkLst>
            <pc:docMk/>
            <pc:sldMk cId="109857222" sldId="256"/>
            <ac:spMk id="23" creationId="{7C179B51-1229-5ED7-2643-57D77B72B72A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06:21.714" v="122" actId="20577"/>
          <ac:spMkLst>
            <pc:docMk/>
            <pc:sldMk cId="109857222" sldId="256"/>
            <ac:spMk id="24" creationId="{B5AE47DB-8DE2-D573-6EAE-C2E29FDD2C4C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10:09.576" v="172" actId="20577"/>
          <ac:spMkLst>
            <pc:docMk/>
            <pc:sldMk cId="109857222" sldId="256"/>
            <ac:spMk id="25" creationId="{7E179969-888A-5E03-4B93-75E003274138}"/>
          </ac:spMkLst>
        </pc:spChg>
        <pc:spChg chg="mod">
          <ac:chgData name="Gem Baracao Regacho (2507999)" userId="S::2507999@student.uwtsd.ac.uk::1de3e281-ada7-42ce-a398-3548d6e18db0" providerId="AD" clId="Web-{3E47F736-553B-8066-79D8-9160CF74E17F}" dt="2026-07-04T16:12:17.834" v="200" actId="20577"/>
          <ac:spMkLst>
            <pc:docMk/>
            <pc:sldMk cId="109857222" sldId="256"/>
            <ac:spMk id="26" creationId="{6E8319CE-17D0-EC88-6403-81AD68EF124C}"/>
          </ac:spMkLst>
        </pc:spChg>
        <pc:spChg chg="add mod">
          <ac:chgData name="Gem Baracao Regacho (2507999)" userId="S::2507999@student.uwtsd.ac.uk::1de3e281-ada7-42ce-a398-3548d6e18db0" providerId="AD" clId="Web-{3E47F736-553B-8066-79D8-9160CF74E17F}" dt="2026-07-04T16:16:49.101" v="254" actId="14100"/>
          <ac:spMkLst>
            <pc:docMk/>
            <pc:sldMk cId="109857222" sldId="256"/>
            <ac:spMk id="29" creationId="{89E921E1-7EA4-A340-1C28-F328220B2108}"/>
          </ac:spMkLst>
        </pc:spChg>
        <pc:spChg chg="add mod">
          <ac:chgData name="Gem Baracao Regacho (2507999)" userId="S::2507999@student.uwtsd.ac.uk::1de3e281-ada7-42ce-a398-3548d6e18db0" providerId="AD" clId="Web-{3E47F736-553B-8066-79D8-9160CF74E17F}" dt="2026-07-04T16:15:51.613" v="249" actId="1076"/>
          <ac:spMkLst>
            <pc:docMk/>
            <pc:sldMk cId="109857222" sldId="256"/>
            <ac:spMk id="30" creationId="{97CE921C-A29C-3F1F-295B-D387B2F212F9}"/>
          </ac:spMkLst>
        </pc:spChg>
        <pc:spChg chg="add mod">
          <ac:chgData name="Gem Baracao Regacho (2507999)" userId="S::2507999@student.uwtsd.ac.uk::1de3e281-ada7-42ce-a398-3548d6e18db0" providerId="AD" clId="Web-{3E47F736-553B-8066-79D8-9160CF74E17F}" dt="2026-07-04T16:18:46.484" v="262" actId="14100"/>
          <ac:spMkLst>
            <pc:docMk/>
            <pc:sldMk cId="109857222" sldId="256"/>
            <ac:spMk id="31" creationId="{FDE13982-EE20-5318-9067-820EAFD04F3D}"/>
          </ac:spMkLst>
        </pc:spChg>
        <pc:spChg chg="add mod">
          <ac:chgData name="Gem Baracao Regacho (2507999)" userId="S::2507999@student.uwtsd.ac.uk::1de3e281-ada7-42ce-a398-3548d6e18db0" providerId="AD" clId="Web-{3E47F736-553B-8066-79D8-9160CF74E17F}" dt="2026-07-04T16:16:21.381" v="251" actId="1076"/>
          <ac:spMkLst>
            <pc:docMk/>
            <pc:sldMk cId="109857222" sldId="256"/>
            <ac:spMk id="32" creationId="{ADE38A81-3B4A-B8E8-F20D-3303B4421661}"/>
          </ac:spMkLst>
        </pc:spChg>
        <pc:cxnChg chg="add mod">
          <ac:chgData name="Gem Baracao Regacho (2507999)" userId="S::2507999@student.uwtsd.ac.uk::1de3e281-ada7-42ce-a398-3548d6e18db0" providerId="AD" clId="Web-{3E47F736-553B-8066-79D8-9160CF74E17F}" dt="2026-07-04T16:14:14.685" v="236" actId="14100"/>
          <ac:cxnSpMkLst>
            <pc:docMk/>
            <pc:sldMk cId="109857222" sldId="256"/>
            <ac:cxnSpMk id="4" creationId="{7F117519-785D-D6CA-3610-8DD76BF07C0B}"/>
          </ac:cxnSpMkLst>
        </pc:cxnChg>
        <pc:cxnChg chg="add mod">
          <ac:chgData name="Gem Baracao Regacho (2507999)" userId="S::2507999@student.uwtsd.ac.uk::1de3e281-ada7-42ce-a398-3548d6e18db0" providerId="AD" clId="Web-{3E47F736-553B-8066-79D8-9160CF74E17F}" dt="2026-07-04T16:14:17.701" v="237" actId="1076"/>
          <ac:cxnSpMkLst>
            <pc:docMk/>
            <pc:sldMk cId="109857222" sldId="256"/>
            <ac:cxnSpMk id="8" creationId="{2F7DC366-BF2B-E9D3-0B8C-B96CF0512575}"/>
          </ac:cxnSpMkLst>
        </pc:cxnChg>
        <pc:cxnChg chg="add mod">
          <ac:chgData name="Gem Baracao Regacho (2507999)" userId="S::2507999@student.uwtsd.ac.uk::1de3e281-ada7-42ce-a398-3548d6e18db0" providerId="AD" clId="Web-{3E47F736-553B-8066-79D8-9160CF74E17F}" dt="2026-07-04T16:15:43.660" v="248" actId="14100"/>
          <ac:cxnSpMkLst>
            <pc:docMk/>
            <pc:sldMk cId="109857222" sldId="256"/>
            <ac:cxnSpMk id="27" creationId="{0B246430-5A3C-7B4B-BF9D-A816ED38E247}"/>
          </ac:cxnSpMkLst>
        </pc:cxnChg>
        <pc:cxnChg chg="add mod">
          <ac:chgData name="Gem Baracao Regacho (2507999)" userId="S::2507999@student.uwtsd.ac.uk::1de3e281-ada7-42ce-a398-3548d6e18db0" providerId="AD" clId="Web-{3E47F736-553B-8066-79D8-9160CF74E17F}" dt="2026-07-04T16:17:39.714" v="256" actId="1076"/>
          <ac:cxnSpMkLst>
            <pc:docMk/>
            <pc:sldMk cId="109857222" sldId="256"/>
            <ac:cxnSpMk id="28" creationId="{9B5D297C-EC5F-DA5B-B795-7016DB0A3C41}"/>
          </ac:cxnSpMkLst>
        </pc:cxnChg>
      </pc:sldChg>
    </pc:docChg>
  </pc:docChgLst>
  <pc:docChgLst>
    <pc:chgData name="Gem Baracao Regacho (2507999)" userId="S::2507999@student.uwtsd.ac.uk::1de3e281-ada7-42ce-a398-3548d6e18db0" providerId="AD" clId="Web-{75AFA515-E7C7-522E-398C-321354601187}"/>
    <pc:docChg chg="modSld">
      <pc:chgData name="Gem Baracao Regacho (2507999)" userId="S::2507999@student.uwtsd.ac.uk::1de3e281-ada7-42ce-a398-3548d6e18db0" providerId="AD" clId="Web-{75AFA515-E7C7-522E-398C-321354601187}" dt="2026-07-04T15:49:40.179" v="302" actId="1076"/>
      <pc:docMkLst>
        <pc:docMk/>
      </pc:docMkLst>
      <pc:sldChg chg="addSp delSp modSp">
        <pc:chgData name="Gem Baracao Regacho (2507999)" userId="S::2507999@student.uwtsd.ac.uk::1de3e281-ada7-42ce-a398-3548d6e18db0" providerId="AD" clId="Web-{75AFA515-E7C7-522E-398C-321354601187}" dt="2026-07-04T15:49:40.179" v="302" actId="1076"/>
        <pc:sldMkLst>
          <pc:docMk/>
          <pc:sldMk cId="109857222" sldId="256"/>
        </pc:sldMkLst>
        <pc:spChg chg="mod">
          <ac:chgData name="Gem Baracao Regacho (2507999)" userId="S::2507999@student.uwtsd.ac.uk::1de3e281-ada7-42ce-a398-3548d6e18db0" providerId="AD" clId="Web-{75AFA515-E7C7-522E-398C-321354601187}" dt="2026-07-04T15:04:55.013" v="2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m Baracao Regacho (2507999)" userId="S::2507999@student.uwtsd.ac.uk::1de3e281-ada7-42ce-a398-3548d6e18db0" providerId="AD" clId="Web-{75AFA515-E7C7-522E-398C-321354601187}" dt="2026-07-04T15:45:18.124" v="275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Gem Baracao Regacho (2507999)" userId="S::2507999@student.uwtsd.ac.uk::1de3e281-ada7-42ce-a398-3548d6e18db0" providerId="AD" clId="Web-{75AFA515-E7C7-522E-398C-321354601187}" dt="2026-07-04T15:09:17.551" v="50"/>
          <ac:spMkLst>
            <pc:docMk/>
            <pc:sldMk cId="109857222" sldId="256"/>
            <ac:spMk id="4" creationId="{0325D1CC-1C44-82F9-2C7F-BE38926A4FAC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11:30.618" v="72" actId="14100"/>
          <ac:spMkLst>
            <pc:docMk/>
            <pc:sldMk cId="109857222" sldId="256"/>
            <ac:spMk id="5" creationId="{B08BB14D-3418-626C-0A00-56A3A98933DF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10:44.101" v="63" actId="14100"/>
          <ac:spMkLst>
            <pc:docMk/>
            <pc:sldMk cId="109857222" sldId="256"/>
            <ac:spMk id="6" creationId="{24595ABC-9917-0474-68F0-04D8A19920C9}"/>
          </ac:spMkLst>
        </pc:spChg>
        <pc:spChg chg="add del mod">
          <ac:chgData name="Gem Baracao Regacho (2507999)" userId="S::2507999@student.uwtsd.ac.uk::1de3e281-ada7-42ce-a398-3548d6e18db0" providerId="AD" clId="Web-{75AFA515-E7C7-522E-398C-321354601187}" dt="2026-07-04T15:18:16.899" v="126"/>
          <ac:spMkLst>
            <pc:docMk/>
            <pc:sldMk cId="109857222" sldId="256"/>
            <ac:spMk id="8" creationId="{E3F8F30B-32C2-4A96-67DA-0DCEF8BBBFBB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36:38.359" v="224" actId="14100"/>
          <ac:spMkLst>
            <pc:docMk/>
            <pc:sldMk cId="109857222" sldId="256"/>
            <ac:spMk id="9" creationId="{E0A7DEEC-3448-4FB2-F834-1484965B36E9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20:25.903" v="144" actId="20577"/>
          <ac:spMkLst>
            <pc:docMk/>
            <pc:sldMk cId="109857222" sldId="256"/>
            <ac:spMk id="10" creationId="{110AE6DB-5242-B090-BB9D-9B66F698FB3C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30:07.519" v="192" actId="1076"/>
          <ac:spMkLst>
            <pc:docMk/>
            <pc:sldMk cId="109857222" sldId="256"/>
            <ac:spMk id="14" creationId="{60CB7AD9-52D5-80EA-F90F-E5F0191EC1D4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31:07.052" v="197" actId="1076"/>
          <ac:spMkLst>
            <pc:docMk/>
            <pc:sldMk cId="109857222" sldId="256"/>
            <ac:spMk id="15" creationId="{873157EB-D586-E27F-1B3D-3FA6C85918F9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37:16.516" v="230" actId="14100"/>
          <ac:spMkLst>
            <pc:docMk/>
            <pc:sldMk cId="109857222" sldId="256"/>
            <ac:spMk id="17" creationId="{8E337D16-0400-F604-CE2F-717F13291C30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37:30.641" v="232" actId="14100"/>
          <ac:spMkLst>
            <pc:docMk/>
            <pc:sldMk cId="109857222" sldId="256"/>
            <ac:spMk id="18" creationId="{C7BE374E-C729-271F-088E-EB4ED00F3A9C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47:43.113" v="291" actId="1076"/>
          <ac:spMkLst>
            <pc:docMk/>
            <pc:sldMk cId="109857222" sldId="256"/>
            <ac:spMk id="19" creationId="{4FEC9EB8-01D0-0ACC-B23F-DA42234B5315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47:50.472" v="292" actId="1076"/>
          <ac:spMkLst>
            <pc:docMk/>
            <pc:sldMk cId="109857222" sldId="256"/>
            <ac:spMk id="20" creationId="{6AD1B11F-EAAF-8803-B5B6-331F264135FD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45:18.124" v="276" actId="14100"/>
          <ac:spMkLst>
            <pc:docMk/>
            <pc:sldMk cId="109857222" sldId="256"/>
            <ac:spMk id="23" creationId="{7C179B51-1229-5ED7-2643-57D77B72B72A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45:50.469" v="281" actId="14100"/>
          <ac:spMkLst>
            <pc:docMk/>
            <pc:sldMk cId="109857222" sldId="256"/>
            <ac:spMk id="24" creationId="{B5AE47DB-8DE2-D573-6EAE-C2E29FDD2C4C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49:36.882" v="301" actId="14100"/>
          <ac:spMkLst>
            <pc:docMk/>
            <pc:sldMk cId="109857222" sldId="256"/>
            <ac:spMk id="25" creationId="{7E179969-888A-5E03-4B93-75E003274138}"/>
          </ac:spMkLst>
        </pc:spChg>
        <pc:spChg chg="add mod">
          <ac:chgData name="Gem Baracao Regacho (2507999)" userId="S::2507999@student.uwtsd.ac.uk::1de3e281-ada7-42ce-a398-3548d6e18db0" providerId="AD" clId="Web-{75AFA515-E7C7-522E-398C-321354601187}" dt="2026-07-04T15:49:40.179" v="302" actId="1076"/>
          <ac:spMkLst>
            <pc:docMk/>
            <pc:sldMk cId="109857222" sldId="256"/>
            <ac:spMk id="26" creationId="{6E8319CE-17D0-EC88-6403-81AD68EF124C}"/>
          </ac:spMkLst>
        </pc:spChg>
        <pc:cxnChg chg="add mod">
          <ac:chgData name="Gem Baracao Regacho (2507999)" userId="S::2507999@student.uwtsd.ac.uk::1de3e281-ada7-42ce-a398-3548d6e18db0" providerId="AD" clId="Web-{75AFA515-E7C7-522E-398C-321354601187}" dt="2026-07-04T15:15:48.282" v="96" actId="14100"/>
          <ac:cxnSpMkLst>
            <pc:docMk/>
            <pc:sldMk cId="109857222" sldId="256"/>
            <ac:cxnSpMk id="7" creationId="{C67C2A2B-3753-CA94-A642-C73A97082A11}"/>
          </ac:cxnSpMkLst>
        </pc:cxnChg>
        <pc:cxnChg chg="add mod">
          <ac:chgData name="Gem Baracao Regacho (2507999)" userId="S::2507999@student.uwtsd.ac.uk::1de3e281-ada7-42ce-a398-3548d6e18db0" providerId="AD" clId="Web-{75AFA515-E7C7-522E-398C-321354601187}" dt="2026-07-04T15:22:57.345" v="150" actId="14100"/>
          <ac:cxnSpMkLst>
            <pc:docMk/>
            <pc:sldMk cId="109857222" sldId="256"/>
            <ac:cxnSpMk id="11" creationId="{C98E5929-AB13-BADB-972C-3A84D8030590}"/>
          </ac:cxnSpMkLst>
        </pc:cxnChg>
        <pc:cxnChg chg="add mod">
          <ac:chgData name="Gem Baracao Regacho (2507999)" userId="S::2507999@student.uwtsd.ac.uk::1de3e281-ada7-42ce-a398-3548d6e18db0" providerId="AD" clId="Web-{75AFA515-E7C7-522E-398C-321354601187}" dt="2026-07-04T15:48:53.537" v="297" actId="14100"/>
          <ac:cxnSpMkLst>
            <pc:docMk/>
            <pc:sldMk cId="109857222" sldId="256"/>
            <ac:cxnSpMk id="12" creationId="{6B7804DD-73FB-1E46-5C14-94FC25C3A90C}"/>
          </ac:cxnSpMkLst>
        </pc:cxnChg>
        <pc:cxnChg chg="add mod">
          <ac:chgData name="Gem Baracao Regacho (2507999)" userId="S::2507999@student.uwtsd.ac.uk::1de3e281-ada7-42ce-a398-3548d6e18db0" providerId="AD" clId="Web-{75AFA515-E7C7-522E-398C-321354601187}" dt="2026-07-04T15:30:24.848" v="194" actId="1076"/>
          <ac:cxnSpMkLst>
            <pc:docMk/>
            <pc:sldMk cId="109857222" sldId="256"/>
            <ac:cxnSpMk id="13" creationId="{6F0BF5D0-8666-ACDC-A844-D78F7DB010DE}"/>
          </ac:cxnSpMkLst>
        </pc:cxnChg>
        <pc:cxnChg chg="add mod">
          <ac:chgData name="Gem Baracao Regacho (2507999)" userId="S::2507999@student.uwtsd.ac.uk::1de3e281-ada7-42ce-a398-3548d6e18db0" providerId="AD" clId="Web-{75AFA515-E7C7-522E-398C-321354601187}" dt="2026-07-04T15:49:09.803" v="299" actId="1076"/>
          <ac:cxnSpMkLst>
            <pc:docMk/>
            <pc:sldMk cId="109857222" sldId="256"/>
            <ac:cxnSpMk id="16" creationId="{7B50E8DE-18DF-9106-87D6-83B86E0005F9}"/>
          </ac:cxnSpMkLst>
        </pc:cxnChg>
        <pc:cxnChg chg="add mod">
          <ac:chgData name="Gem Baracao Regacho (2507999)" userId="S::2507999@student.uwtsd.ac.uk::1de3e281-ada7-42ce-a398-3548d6e18db0" providerId="AD" clId="Web-{75AFA515-E7C7-522E-398C-321354601187}" dt="2026-07-04T15:42:44.369" v="260" actId="1076"/>
          <ac:cxnSpMkLst>
            <pc:docMk/>
            <pc:sldMk cId="109857222" sldId="256"/>
            <ac:cxnSpMk id="21" creationId="{90F0AE73-25A3-36EC-9DE1-22164D0FD6E2}"/>
          </ac:cxnSpMkLst>
        </pc:cxnChg>
        <pc:cxnChg chg="add mod">
          <ac:chgData name="Gem Baracao Regacho (2507999)" userId="S::2507999@student.uwtsd.ac.uk::1de3e281-ada7-42ce-a398-3548d6e18db0" providerId="AD" clId="Web-{75AFA515-E7C7-522E-398C-321354601187}" dt="2026-07-04T15:49:23.569" v="300" actId="1076"/>
          <ac:cxnSpMkLst>
            <pc:docMk/>
            <pc:sldMk cId="109857222" sldId="256"/>
            <ac:cxnSpMk id="22" creationId="{FA78A9ED-2AC5-F8CA-8AD4-13DA18FF7A21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85335"/>
            <a:ext cx="10080171" cy="783772"/>
          </a:xfrm>
        </p:spPr>
        <p:txBody>
          <a:bodyPr>
            <a:normAutofit fontScale="90000"/>
          </a:bodyPr>
          <a:lstStyle/>
          <a:p>
            <a:r>
              <a:rPr lang="en-US"/>
              <a:t>Private Event and Wedding Planner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0286" y="1120096"/>
            <a:ext cx="11618685" cy="336119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08BB14D-3418-626C-0A00-56A3A98933DF}"/>
              </a:ext>
            </a:extLst>
          </p:cNvPr>
          <p:cNvSpPr/>
          <p:nvPr/>
        </p:nvSpPr>
        <p:spPr>
          <a:xfrm>
            <a:off x="5611585" y="1844677"/>
            <a:ext cx="1908628" cy="61685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Owner</a:t>
            </a:r>
          </a:p>
          <a:p>
            <a:pPr algn="ctr"/>
            <a:r>
              <a:rPr lang="en-US" dirty="0"/>
              <a:t>Gem </a:t>
            </a:r>
            <a:r>
              <a:rPr lang="en-US" dirty="0" err="1"/>
              <a:t>Baracao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4595ABC-9917-0474-68F0-04D8A19920C9}"/>
              </a:ext>
            </a:extLst>
          </p:cNvPr>
          <p:cNvSpPr/>
          <p:nvPr/>
        </p:nvSpPr>
        <p:spPr>
          <a:xfrm>
            <a:off x="5067299" y="1836964"/>
            <a:ext cx="551545" cy="59508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/>
              <a:t>O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67C2A2B-3753-CA94-A642-C73A97082A11}"/>
              </a:ext>
            </a:extLst>
          </p:cNvPr>
          <p:cNvCxnSpPr/>
          <p:nvPr/>
        </p:nvCxnSpPr>
        <p:spPr>
          <a:xfrm>
            <a:off x="6551385" y="2471512"/>
            <a:ext cx="2" cy="26851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0A7DEEC-3448-4FB2-F834-1484965B36E9}"/>
              </a:ext>
            </a:extLst>
          </p:cNvPr>
          <p:cNvSpPr/>
          <p:nvPr/>
        </p:nvSpPr>
        <p:spPr>
          <a:xfrm>
            <a:off x="5617028" y="2735490"/>
            <a:ext cx="1923143" cy="5588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/>
              <a:t>Manager</a:t>
            </a:r>
          </a:p>
          <a:p>
            <a:pPr algn="ctr"/>
            <a:r>
              <a:rPr lang="en-US"/>
              <a:t>Amory  Cortez</a:t>
            </a:r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10AE6DB-5242-B090-BB9D-9B66F698FB3C}"/>
              </a:ext>
            </a:extLst>
          </p:cNvPr>
          <p:cNvSpPr/>
          <p:nvPr/>
        </p:nvSpPr>
        <p:spPr>
          <a:xfrm>
            <a:off x="5060042" y="2725057"/>
            <a:ext cx="551544" cy="57331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/>
              <a:t>M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98E5929-AB13-BADB-972C-3A84D8030590}"/>
              </a:ext>
            </a:extLst>
          </p:cNvPr>
          <p:cNvCxnSpPr/>
          <p:nvPr/>
        </p:nvCxnSpPr>
        <p:spPr>
          <a:xfrm>
            <a:off x="6561818" y="3305629"/>
            <a:ext cx="1" cy="3918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B7804DD-73FB-1E46-5C14-94FC25C3A90C}"/>
              </a:ext>
            </a:extLst>
          </p:cNvPr>
          <p:cNvCxnSpPr/>
          <p:nvPr/>
        </p:nvCxnSpPr>
        <p:spPr>
          <a:xfrm>
            <a:off x="1727653" y="3372758"/>
            <a:ext cx="8969830" cy="5805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F0BF5D0-8666-ACDC-A844-D78F7DB010DE}"/>
              </a:ext>
            </a:extLst>
          </p:cNvPr>
          <p:cNvCxnSpPr/>
          <p:nvPr/>
        </p:nvCxnSpPr>
        <p:spPr>
          <a:xfrm flipH="1">
            <a:off x="1727201" y="3386818"/>
            <a:ext cx="7257" cy="32657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0CB7AD9-52D5-80EA-F90F-E5F0191EC1D4}"/>
              </a:ext>
            </a:extLst>
          </p:cNvPr>
          <p:cNvSpPr/>
          <p:nvPr/>
        </p:nvSpPr>
        <p:spPr>
          <a:xfrm>
            <a:off x="893083" y="3714297"/>
            <a:ext cx="2068285" cy="6096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/>
              <a:t>Head Butler</a:t>
            </a:r>
          </a:p>
          <a:p>
            <a:pPr algn="ctr"/>
            <a:r>
              <a:rPr lang="en-US"/>
              <a:t>Lea Hackney</a:t>
            </a:r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73157EB-D586-E27F-1B3D-3FA6C85918F9}"/>
              </a:ext>
            </a:extLst>
          </p:cNvPr>
          <p:cNvSpPr/>
          <p:nvPr/>
        </p:nvSpPr>
        <p:spPr>
          <a:xfrm>
            <a:off x="159657" y="3664403"/>
            <a:ext cx="732972" cy="66040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/>
              <a:t>HB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B50E8DE-18DF-9106-87D6-83B86E0005F9}"/>
              </a:ext>
            </a:extLst>
          </p:cNvPr>
          <p:cNvCxnSpPr/>
          <p:nvPr/>
        </p:nvCxnSpPr>
        <p:spPr>
          <a:xfrm>
            <a:off x="10691131" y="3443517"/>
            <a:ext cx="7257" cy="3846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E337D16-0400-F604-CE2F-717F13291C30}"/>
              </a:ext>
            </a:extLst>
          </p:cNvPr>
          <p:cNvSpPr/>
          <p:nvPr/>
        </p:nvSpPr>
        <p:spPr>
          <a:xfrm>
            <a:off x="5622470" y="3692526"/>
            <a:ext cx="1894115" cy="6168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/>
              <a:t>Head Server</a:t>
            </a:r>
          </a:p>
          <a:p>
            <a:pPr algn="ctr"/>
            <a:r>
              <a:rPr lang="en-US"/>
              <a:t>Joshua Baracao</a:t>
            </a:r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7BE374E-C729-271F-088E-EB4ED00F3A9C}"/>
              </a:ext>
            </a:extLst>
          </p:cNvPr>
          <p:cNvSpPr/>
          <p:nvPr/>
        </p:nvSpPr>
        <p:spPr>
          <a:xfrm>
            <a:off x="4919889" y="3682094"/>
            <a:ext cx="689429" cy="62411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/>
              <a:t>HS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4FEC9EB8-01D0-0ACC-B23F-DA42234B5315}"/>
              </a:ext>
            </a:extLst>
          </p:cNvPr>
          <p:cNvSpPr/>
          <p:nvPr/>
        </p:nvSpPr>
        <p:spPr>
          <a:xfrm>
            <a:off x="10016216" y="3830411"/>
            <a:ext cx="1901372" cy="6168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/>
              <a:t>Head Chef</a:t>
            </a:r>
          </a:p>
          <a:p>
            <a:pPr algn="ctr"/>
            <a:r>
              <a:rPr lang="en-US"/>
              <a:t>Ana Carrion</a:t>
            </a:r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AD1B11F-EAAF-8803-B5B6-331F264135FD}"/>
              </a:ext>
            </a:extLst>
          </p:cNvPr>
          <p:cNvSpPr/>
          <p:nvPr/>
        </p:nvSpPr>
        <p:spPr>
          <a:xfrm>
            <a:off x="9257846" y="3826780"/>
            <a:ext cx="762000" cy="6241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/>
              <a:t>HC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0F0AE73-25A3-36EC-9DE1-22164D0FD6E2}"/>
              </a:ext>
            </a:extLst>
          </p:cNvPr>
          <p:cNvCxnSpPr/>
          <p:nvPr/>
        </p:nvCxnSpPr>
        <p:spPr>
          <a:xfrm flipH="1">
            <a:off x="1801586" y="4325711"/>
            <a:ext cx="7257" cy="37737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A78A9ED-2AC5-F8CA-8AD4-13DA18FF7A21}"/>
              </a:ext>
            </a:extLst>
          </p:cNvPr>
          <p:cNvCxnSpPr/>
          <p:nvPr/>
        </p:nvCxnSpPr>
        <p:spPr>
          <a:xfrm flipH="1">
            <a:off x="10697935" y="4490812"/>
            <a:ext cx="7257" cy="36285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7C179B51-1229-5ED7-2643-57D77B72B72A}"/>
              </a:ext>
            </a:extLst>
          </p:cNvPr>
          <p:cNvSpPr/>
          <p:nvPr/>
        </p:nvSpPr>
        <p:spPr>
          <a:xfrm>
            <a:off x="895350" y="4700361"/>
            <a:ext cx="2046514" cy="6023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/>
              <a:t>Butler</a:t>
            </a:r>
          </a:p>
          <a:p>
            <a:pPr algn="ctr"/>
            <a:r>
              <a:rPr lang="en-US"/>
              <a:t>Cecil Tan</a:t>
            </a:r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B5AE47DB-8DE2-D573-6EAE-C2E29FDD2C4C}"/>
              </a:ext>
            </a:extLst>
          </p:cNvPr>
          <p:cNvSpPr/>
          <p:nvPr/>
        </p:nvSpPr>
        <p:spPr>
          <a:xfrm>
            <a:off x="158296" y="4679497"/>
            <a:ext cx="732972" cy="65314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/>
              <a:t>B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E179969-888A-5E03-4B93-75E003274138}"/>
              </a:ext>
            </a:extLst>
          </p:cNvPr>
          <p:cNvSpPr/>
          <p:nvPr/>
        </p:nvSpPr>
        <p:spPr>
          <a:xfrm>
            <a:off x="10068379" y="4876346"/>
            <a:ext cx="1836056" cy="6894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/>
              <a:t>Cooks</a:t>
            </a:r>
          </a:p>
          <a:p>
            <a:pPr algn="ctr"/>
            <a:r>
              <a:rPr lang="en-US" sz="2000"/>
              <a:t>John Moore</a:t>
            </a:r>
            <a:endParaRPr lang="en-US" sz="200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6E8319CE-17D0-EC88-6403-81AD68EF124C}"/>
              </a:ext>
            </a:extLst>
          </p:cNvPr>
          <p:cNvSpPr/>
          <p:nvPr/>
        </p:nvSpPr>
        <p:spPr>
          <a:xfrm>
            <a:off x="9365796" y="4855483"/>
            <a:ext cx="703943" cy="70394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/>
              <a:t>C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F117519-785D-D6CA-3610-8DD76BF07C0B}"/>
              </a:ext>
            </a:extLst>
          </p:cNvPr>
          <p:cNvCxnSpPr/>
          <p:nvPr/>
        </p:nvCxnSpPr>
        <p:spPr>
          <a:xfrm>
            <a:off x="6557439" y="4319688"/>
            <a:ext cx="1" cy="137159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F7DC366-BF2B-E9D3-0B8C-B96CF0512575}"/>
              </a:ext>
            </a:extLst>
          </p:cNvPr>
          <p:cNvCxnSpPr/>
          <p:nvPr/>
        </p:nvCxnSpPr>
        <p:spPr>
          <a:xfrm>
            <a:off x="3371757" y="5686864"/>
            <a:ext cx="5479142" cy="1451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B246430-5A3C-7B4B-BF9D-A816ED38E247}"/>
              </a:ext>
            </a:extLst>
          </p:cNvPr>
          <p:cNvCxnSpPr/>
          <p:nvPr/>
        </p:nvCxnSpPr>
        <p:spPr>
          <a:xfrm>
            <a:off x="3335771" y="5680533"/>
            <a:ext cx="0" cy="35560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B5D297C-EC5F-DA5B-B795-7016DB0A3C41}"/>
              </a:ext>
            </a:extLst>
          </p:cNvPr>
          <p:cNvCxnSpPr/>
          <p:nvPr/>
        </p:nvCxnSpPr>
        <p:spPr>
          <a:xfrm flipH="1">
            <a:off x="8843785" y="5686785"/>
            <a:ext cx="14510" cy="29754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89E921E1-7EA4-A340-1C28-F328220B2108}"/>
              </a:ext>
            </a:extLst>
          </p:cNvPr>
          <p:cNvSpPr/>
          <p:nvPr/>
        </p:nvSpPr>
        <p:spPr>
          <a:xfrm>
            <a:off x="2784031" y="6049318"/>
            <a:ext cx="1872339" cy="7112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/>
              <a:t>Server</a:t>
            </a:r>
          </a:p>
          <a:p>
            <a:pPr algn="ctr"/>
            <a:r>
              <a:rPr lang="en-US"/>
              <a:t>Nestor Franco</a:t>
            </a:r>
            <a:endParaRPr lang="en-US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97CE921C-A29C-3F1F-295B-D387B2F212F9}"/>
              </a:ext>
            </a:extLst>
          </p:cNvPr>
          <p:cNvSpPr/>
          <p:nvPr/>
        </p:nvSpPr>
        <p:spPr>
          <a:xfrm>
            <a:off x="2198934" y="6041739"/>
            <a:ext cx="587827" cy="5878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/>
              <a:t>S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FDE13982-EE20-5318-9067-820EAFD04F3D}"/>
              </a:ext>
            </a:extLst>
          </p:cNvPr>
          <p:cNvSpPr/>
          <p:nvPr/>
        </p:nvSpPr>
        <p:spPr>
          <a:xfrm>
            <a:off x="8059770" y="6004894"/>
            <a:ext cx="2315027" cy="74748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/>
              <a:t>Busser</a:t>
            </a:r>
          </a:p>
          <a:p>
            <a:pPr algn="ctr"/>
            <a:r>
              <a:rPr lang="en-US"/>
              <a:t>Luna Sanchez</a:t>
            </a:r>
            <a:endParaRPr lang="en-US" dirty="0"/>
          </a:p>
          <a:p>
            <a:pPr algn="ctr"/>
            <a:endParaRPr lang="en-US" sz="2000" b="1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DE38A81-3B4A-B8E8-F20D-3303B4421661}"/>
              </a:ext>
            </a:extLst>
          </p:cNvPr>
          <p:cNvSpPr/>
          <p:nvPr/>
        </p:nvSpPr>
        <p:spPr>
          <a:xfrm>
            <a:off x="7518337" y="6034565"/>
            <a:ext cx="544286" cy="71120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Private Event and Wedding Planner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394</cp:revision>
  <dcterms:created xsi:type="dcterms:W3CDTF">2026-07-04T15:03:41Z</dcterms:created>
  <dcterms:modified xsi:type="dcterms:W3CDTF">2026-07-04T16:18:55Z</dcterms:modified>
</cp:coreProperties>
</file>