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433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468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233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371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701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039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506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449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761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067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5032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7568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6103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717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7752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2904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167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0436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-guerrilla.scot/information-management-technology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freepngimg.com/png/32630-technology-file" TargetMode="External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320340&amp;picture=technology-2020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geobrava.wordpress.com/2013/11/27/more-new-android-smartphone-applications-for-business-users/" TargetMode="External"/><Relationship Id="rId7" Type="http://schemas.openxmlformats.org/officeDocument/2006/relationships/hyperlink" Target="http://pixabay.com/en/ribbon-bookmark-mark-book-string-37104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hyperlink" Target="https://blog.dnevnik.hr/craigehill/2019/07/1632244749/downloading-pc-software-application-how-to-make-the-right-choices.html" TargetMode="External"/><Relationship Id="rId4" Type="http://schemas.openxmlformats.org/officeDocument/2006/relationships/image" Target="../media/image1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ccessfulagiletransformation.com/discover-the-secret-skill-you-need-to-rapidly-accomplish-the-change-you-want-in-your-organization-psychological-flexibility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freepngimg.com/png/32630-technology-fil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bartender.com/2017/technology-and-social-media/digital-trends-transforming-workplace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DC2C6902-31F0-00B1-F8B8-E042CA2757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201"/>
          <a:stretch/>
        </p:blipFill>
        <p:spPr>
          <a:xfrm>
            <a:off x="20" y="484030"/>
            <a:ext cx="12191979" cy="6378707"/>
          </a:xfrm>
          <a:custGeom>
            <a:avLst/>
            <a:gdLst/>
            <a:ahLst/>
            <a:cxnLst/>
            <a:rect l="l" t="t" r="r" b="b"/>
            <a:pathLst>
              <a:path w="12191999" h="6378707">
                <a:moveTo>
                  <a:pt x="9221382" y="556"/>
                </a:moveTo>
                <a:cubicBezTo>
                  <a:pt x="10309204" y="18624"/>
                  <a:pt x="11381138" y="477288"/>
                  <a:pt x="12150032" y="1341958"/>
                </a:cubicBezTo>
                <a:lnTo>
                  <a:pt x="12191999" y="1392177"/>
                </a:lnTo>
                <a:lnTo>
                  <a:pt x="12191999" y="6378707"/>
                </a:lnTo>
                <a:lnTo>
                  <a:pt x="0" y="6378707"/>
                </a:lnTo>
                <a:lnTo>
                  <a:pt x="0" y="6102226"/>
                </a:lnTo>
                <a:lnTo>
                  <a:pt x="6764576" y="794248"/>
                </a:lnTo>
                <a:lnTo>
                  <a:pt x="6847785" y="732263"/>
                </a:lnTo>
                <a:cubicBezTo>
                  <a:pt x="7497340" y="273555"/>
                  <a:pt x="8241653" y="34332"/>
                  <a:pt x="8988139" y="3440"/>
                </a:cubicBezTo>
                <a:cubicBezTo>
                  <a:pt x="9065898" y="222"/>
                  <a:pt x="9143681" y="-735"/>
                  <a:pt x="9221382" y="556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392CEFA-74C2-F579-F084-077D98AD083F}"/>
              </a:ext>
            </a:extLst>
          </p:cNvPr>
          <p:cNvSpPr txBox="1"/>
          <p:nvPr/>
        </p:nvSpPr>
        <p:spPr>
          <a:xfrm>
            <a:off x="198783" y="278296"/>
            <a:ext cx="64405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haroni" panose="02010803020104030203" pitchFamily="2" charset="-79"/>
                <a:cs typeface="Aharoni" panose="02010803020104030203" pitchFamily="2" charset="-79"/>
              </a:rPr>
              <a:t>Critical reflection on Digital Technologies Module by Corina Chelu </a:t>
            </a:r>
          </a:p>
        </p:txBody>
      </p:sp>
      <p:pic>
        <p:nvPicPr>
          <p:cNvPr id="10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7F2A395E-CFEB-E0D8-765E-059E99223C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98783" y="2522332"/>
            <a:ext cx="2999852" cy="1901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736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looking at a screen&#10;&#10;Description automatically generated with low confidence">
            <a:extLst>
              <a:ext uri="{FF2B5EF4-FFF2-40B4-BE49-F238E27FC236}">
                <a16:creationId xmlns:a16="http://schemas.microsoft.com/office/drawing/2014/main" id="{F07BCF92-305A-CC7A-02E6-418A83D062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5982287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EC5895-D7AF-AAC8-C573-FEE6C1230BE0}"/>
              </a:ext>
            </a:extLst>
          </p:cNvPr>
          <p:cNvSpPr txBox="1"/>
          <p:nvPr/>
        </p:nvSpPr>
        <p:spPr>
          <a:xfrm>
            <a:off x="6096001" y="675249"/>
            <a:ext cx="56927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haroni" panose="02010803020104030203" pitchFamily="2" charset="-79"/>
                <a:cs typeface="Aharoni" panose="02010803020104030203" pitchFamily="2" charset="-79"/>
              </a:rPr>
              <a:t>IT experience at the beginning of the module </a:t>
            </a:r>
          </a:p>
        </p:txBody>
      </p:sp>
      <p:pic>
        <p:nvPicPr>
          <p:cNvPr id="6" name="Picture 5" descr="Casual woman confused">
            <a:extLst>
              <a:ext uri="{FF2B5EF4-FFF2-40B4-BE49-F238E27FC236}">
                <a16:creationId xmlns:a16="http://schemas.microsoft.com/office/drawing/2014/main" id="{B59114A7-8323-6364-5E2A-F3C1276F68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1778" y="1012874"/>
            <a:ext cx="2770663" cy="584512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93F4DB6-B24E-4462-D519-FAD83F266C7F}"/>
              </a:ext>
            </a:extLst>
          </p:cNvPr>
          <p:cNvSpPr txBox="1"/>
          <p:nvPr/>
        </p:nvSpPr>
        <p:spPr>
          <a:xfrm>
            <a:off x="6095999" y="1744394"/>
            <a:ext cx="335748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Now, I can fully admit that my IT experience was very limited before starting this module and I truly believe that during this term I gained knowledge and skills that will help me to operate and easily work in an IT department.  </a:t>
            </a:r>
          </a:p>
          <a:p>
            <a:r>
              <a:rPr lang="en-US" dirty="0"/>
              <a:t>Having the opportunity to study Digital Technologies Module especially those days when many employers prioritizing potential over experience and the fact that I can prove my commitment into learning a new skill represents a massive step for my future. </a:t>
            </a:r>
          </a:p>
        </p:txBody>
      </p:sp>
    </p:spTree>
    <p:extLst>
      <p:ext uri="{BB962C8B-B14F-4D97-AF65-F5344CB8AC3E}">
        <p14:creationId xmlns:p14="http://schemas.microsoft.com/office/powerpoint/2010/main" val="118828138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toy&#10;&#10;Description automatically generated with low confidence">
            <a:extLst>
              <a:ext uri="{FF2B5EF4-FFF2-40B4-BE49-F238E27FC236}">
                <a16:creationId xmlns:a16="http://schemas.microsoft.com/office/drawing/2014/main" id="{1937E6DA-FF2D-1A7D-28E8-F9B09778EE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20167576">
            <a:off x="312533" y="616607"/>
            <a:ext cx="3531381" cy="2290983"/>
          </a:xfrm>
          <a:prstGeom prst="rect">
            <a:avLst/>
          </a:prstGeom>
        </p:spPr>
      </p:pic>
      <p:pic>
        <p:nvPicPr>
          <p:cNvPr id="14" name="Picture 13" descr="Graphical user interface&#10;&#10;Description automatically generated">
            <a:extLst>
              <a:ext uri="{FF2B5EF4-FFF2-40B4-BE49-F238E27FC236}">
                <a16:creationId xmlns:a16="http://schemas.microsoft.com/office/drawing/2014/main" id="{CCFDE0B3-265D-443D-B897-C42CF1C83A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2603142">
            <a:off x="8131481" y="1024581"/>
            <a:ext cx="3843131" cy="2161761"/>
          </a:xfrm>
          <a:prstGeom prst="rect">
            <a:avLst/>
          </a:prstGeom>
        </p:spPr>
      </p:pic>
      <p:pic>
        <p:nvPicPr>
          <p:cNvPr id="17" name="Picture 16" descr="Background pattern, rectangle&#10;&#10;Description automatically generated">
            <a:extLst>
              <a:ext uri="{FF2B5EF4-FFF2-40B4-BE49-F238E27FC236}">
                <a16:creationId xmlns:a16="http://schemas.microsoft.com/office/drawing/2014/main" id="{6E054FE3-D593-A2F3-D1C0-888AFB7A4E4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0" y="4164037"/>
            <a:ext cx="11887200" cy="447352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4518A88-6676-8AF9-418A-B610A5F93370}"/>
              </a:ext>
            </a:extLst>
          </p:cNvPr>
          <p:cNvSpPr txBox="1"/>
          <p:nvPr/>
        </p:nvSpPr>
        <p:spPr>
          <a:xfrm>
            <a:off x="436098" y="6063175"/>
            <a:ext cx="109587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DIGITAL RESOURCES AND SOFTWARE USED BY PROFESSIONALS IN ENGINEERING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866CBA2-6BDD-9B35-0958-68E87F1E09B1}"/>
              </a:ext>
            </a:extLst>
          </p:cNvPr>
          <p:cNvSpPr txBox="1"/>
          <p:nvPr/>
        </p:nvSpPr>
        <p:spPr>
          <a:xfrm>
            <a:off x="3713871" y="211015"/>
            <a:ext cx="497996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Engineers use a variety of tools for activities such as version control, code review, soft ware, development or bug tracking. </a:t>
            </a:r>
          </a:p>
          <a:p>
            <a:r>
              <a:rPr lang="en-US" dirty="0"/>
              <a:t>An excellent career in engineering is based on skills and knowledge with a great help from the variety of resources and software  available to perform into a professional engineering career. </a:t>
            </a:r>
          </a:p>
          <a:p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B7A8C31-9FF1-DD9C-E27E-61564BE3F669}"/>
              </a:ext>
            </a:extLst>
          </p:cNvPr>
          <p:cNvSpPr txBox="1"/>
          <p:nvPr/>
        </p:nvSpPr>
        <p:spPr>
          <a:xfrm>
            <a:off x="1603717" y="2897945"/>
            <a:ext cx="832807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2022- Best Engineering Software used by professionals</a:t>
            </a:r>
          </a:p>
          <a:p>
            <a:r>
              <a:rPr lang="en-US" sz="2000" dirty="0"/>
              <a:t> </a:t>
            </a:r>
          </a:p>
          <a:p>
            <a:r>
              <a:rPr lang="en-US" sz="2000" dirty="0"/>
              <a:t> - Mathcad </a:t>
            </a:r>
          </a:p>
          <a:p>
            <a:r>
              <a:rPr lang="en-US" sz="2000" dirty="0"/>
              <a:t> - Matlab</a:t>
            </a:r>
          </a:p>
          <a:p>
            <a:r>
              <a:rPr lang="en-US" sz="2000" dirty="0"/>
              <a:t> - FEA Software (Finite Element Analysis) </a:t>
            </a:r>
          </a:p>
          <a:p>
            <a:r>
              <a:rPr lang="en-US" sz="2000" dirty="0"/>
              <a:t> - Python </a:t>
            </a:r>
          </a:p>
          <a:p>
            <a:r>
              <a:rPr lang="en-US" sz="2000" dirty="0"/>
              <a:t> - Rhino </a:t>
            </a:r>
          </a:p>
          <a:p>
            <a:r>
              <a:rPr lang="en-US" sz="2000" dirty="0"/>
              <a:t> - Microsoft Excel </a:t>
            </a:r>
          </a:p>
          <a:p>
            <a:r>
              <a:rPr lang="en-US" sz="2000" dirty="0"/>
              <a:t> - VBA (Visual Basic for Applications</a:t>
            </a:r>
          </a:p>
        </p:txBody>
      </p:sp>
    </p:spTree>
    <p:extLst>
      <p:ext uri="{BB962C8B-B14F-4D97-AF65-F5344CB8AC3E}">
        <p14:creationId xmlns:p14="http://schemas.microsoft.com/office/powerpoint/2010/main" val="3718791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98AFBDD-D07B-3F65-B146-6562795AB84E}"/>
              </a:ext>
            </a:extLst>
          </p:cNvPr>
          <p:cNvSpPr txBox="1"/>
          <p:nvPr/>
        </p:nvSpPr>
        <p:spPr>
          <a:xfrm>
            <a:off x="180535" y="174429"/>
            <a:ext cx="8606346" cy="12572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+mj-lt"/>
                <a:ea typeface="+mj-ea"/>
                <a:cs typeface="+mj-cs"/>
              </a:rPr>
              <a:t>Digital skills with google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AF48D0-38BB-2BD3-41A7-04B8791769D7}"/>
              </a:ext>
            </a:extLst>
          </p:cNvPr>
          <p:cNvSpPr txBox="1"/>
          <p:nvPr/>
        </p:nvSpPr>
        <p:spPr>
          <a:xfrm>
            <a:off x="180534" y="1431728"/>
            <a:ext cx="5784167" cy="2978152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</a:pPr>
            <a:r>
              <a:rPr lang="en-US" dirty="0"/>
              <a:t>Applied Digital Skills is an online digital skills curriculum that is free of charge and the lessons and materials are appropriate for a wide range of learners.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r>
              <a:rPr lang="en-US" dirty="0"/>
              <a:t>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r>
              <a:rPr lang="en-US" dirty="0"/>
              <a:t>During this module I undertook the following applied Digital skills with Google: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Tx/>
              <a:buChar char="-"/>
            </a:pPr>
            <a:r>
              <a:rPr lang="en-US" dirty="0"/>
              <a:t>Data Analytics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Tx/>
              <a:buChar char="-"/>
            </a:pPr>
            <a:r>
              <a:rPr lang="en-US" dirty="0"/>
              <a:t>Content Marketing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Tx/>
              <a:buChar char="-"/>
            </a:pPr>
            <a:r>
              <a:rPr lang="en-US" dirty="0"/>
              <a:t>Search Engine Marketing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Tx/>
              <a:buChar char="-"/>
            </a:pPr>
            <a:r>
              <a:rPr lang="en-US" dirty="0"/>
              <a:t>Online Framework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Tx/>
              <a:buChar char="-"/>
            </a:pPr>
            <a:r>
              <a:rPr lang="en-US" dirty="0"/>
              <a:t>Coding And Software Enhancement 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Tx/>
              <a:buChar char="-"/>
            </a:pPr>
            <a:r>
              <a:rPr lang="en-US" dirty="0"/>
              <a:t>Copywriting </a:t>
            </a:r>
          </a:p>
        </p:txBody>
      </p:sp>
      <p:pic>
        <p:nvPicPr>
          <p:cNvPr id="3" name="Picture 2" descr="A picture containing outdoor object, star, night sky&#10;&#10;Description automatically generated">
            <a:extLst>
              <a:ext uri="{FF2B5EF4-FFF2-40B4-BE49-F238E27FC236}">
                <a16:creationId xmlns:a16="http://schemas.microsoft.com/office/drawing/2014/main" id="{440D57D9-ACBF-07F8-537B-E0E9FD89C6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3" b="18490"/>
          <a:stretch/>
        </p:blipFill>
        <p:spPr>
          <a:xfrm>
            <a:off x="2729132" y="1659989"/>
            <a:ext cx="9462868" cy="5198012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noFill/>
        </p:spPr>
      </p:pic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76A1578-4BAB-8672-0768-2FB5B6E7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938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lide Number Placeholder 4">
            <a:extLst>
              <a:ext uri="{FF2B5EF4-FFF2-40B4-BE49-F238E27FC236}">
                <a16:creationId xmlns:a16="http://schemas.microsoft.com/office/drawing/2014/main" id="{456A90F9-8F04-0BA3-E57C-21A0DB4CA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E59737B-AF67-42EE-B20D-05656D79239C}" type="slidenum">
              <a:rPr lang="en-US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pic>
        <p:nvPicPr>
          <p:cNvPr id="19" name="Picture 18" descr="Businesswoman pointing up">
            <a:extLst>
              <a:ext uri="{FF2B5EF4-FFF2-40B4-BE49-F238E27FC236}">
                <a16:creationId xmlns:a16="http://schemas.microsoft.com/office/drawing/2014/main" id="{859BF8A6-91EE-0230-8BAF-7ECB4E7D9C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22" y="1492513"/>
            <a:ext cx="2179978" cy="504639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2252271-1172-993F-951C-67E08A6B2F9B}"/>
              </a:ext>
            </a:extLst>
          </p:cNvPr>
          <p:cNvSpPr txBox="1"/>
          <p:nvPr/>
        </p:nvSpPr>
        <p:spPr>
          <a:xfrm>
            <a:off x="2743200" y="331304"/>
            <a:ext cx="844163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Overall, the Digital Technologies Module has been an excellent experience and I feel that I have gone from being on a very low level of digital knowledge to being on a path to becoming digitally native. </a:t>
            </a:r>
          </a:p>
          <a:p>
            <a:r>
              <a:rPr lang="en-US" dirty="0"/>
              <a:t>I have learned many important, interesting, helpful and encouraging ways to use digital technologies, by using various tools and class activities. Also, throughout this module I have experienced different activities and some I enjoyed more then others with a great journey trough this module.</a:t>
            </a:r>
          </a:p>
          <a:p>
            <a:r>
              <a:rPr lang="en-US" dirty="0"/>
              <a:t>Having the opportunity to use various apps and tools made me realize that Digital Technologies is the future for the new generation and represents ``a must`` for us. </a:t>
            </a:r>
          </a:p>
          <a:p>
            <a:r>
              <a:rPr lang="en-US" dirty="0"/>
              <a:t> </a:t>
            </a:r>
          </a:p>
        </p:txBody>
      </p:sp>
      <p:pic>
        <p:nvPicPr>
          <p:cNvPr id="24" name="Picture 2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9CB0A2EA-9F67-854C-BEAB-C873B77625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71861" y="2994992"/>
            <a:ext cx="4731026" cy="3149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482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753BFABA-5BD8-2701-A755-62C8FB0B39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17" r="-4" b="6022"/>
          <a:stretch/>
        </p:blipFill>
        <p:spPr>
          <a:xfrm>
            <a:off x="20" y="10"/>
            <a:ext cx="12191979" cy="6857990"/>
          </a:xfrm>
          <a:prstGeom prst="rect">
            <a:avLst/>
          </a:prstGeom>
          <a:noFill/>
        </p:spPr>
      </p:pic>
      <p:sp>
        <p:nvSpPr>
          <p:cNvPr id="14" name="Date Placeholder 1">
            <a:extLst>
              <a:ext uri="{FF2B5EF4-FFF2-40B4-BE49-F238E27FC236}">
                <a16:creationId xmlns:a16="http://schemas.microsoft.com/office/drawing/2014/main" id="{6D3A378B-30F2-677E-ADE3-D9979347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8BED0AB3-EF68-4C21-B234-63CD58D85057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4/28/2023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Footer Placeholder 2">
            <a:extLst>
              <a:ext uri="{FF2B5EF4-FFF2-40B4-BE49-F238E27FC236}">
                <a16:creationId xmlns:a16="http://schemas.microsoft.com/office/drawing/2014/main" id="{9C23378E-16EF-7D77-ECA0-65A9A9CBC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6" name="Slide Number Placeholder 3">
            <a:extLst>
              <a:ext uri="{FF2B5EF4-FFF2-40B4-BE49-F238E27FC236}">
                <a16:creationId xmlns:a16="http://schemas.microsoft.com/office/drawing/2014/main" id="{EE0CB3F7-D607-DD27-6318-D95A7FBB1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983CAC-598B-3F2E-AABC-AA7F6E213E61}"/>
              </a:ext>
            </a:extLst>
          </p:cNvPr>
          <p:cNvSpPr txBox="1"/>
          <p:nvPr/>
        </p:nvSpPr>
        <p:spPr>
          <a:xfrm>
            <a:off x="3953022" y="203982"/>
            <a:ext cx="50643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Any question?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81C6DA-538D-082C-3380-257B3953C157}"/>
              </a:ext>
            </a:extLst>
          </p:cNvPr>
          <p:cNvSpPr txBox="1"/>
          <p:nvPr/>
        </p:nvSpPr>
        <p:spPr>
          <a:xfrm>
            <a:off x="222504" y="5667908"/>
            <a:ext cx="44129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277895158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F47BCD2-A5CC-7BB3-350B-2ED2E015E76F}"/>
              </a:ext>
            </a:extLst>
          </p:cNvPr>
          <p:cNvSpPr txBox="1"/>
          <p:nvPr/>
        </p:nvSpPr>
        <p:spPr>
          <a:xfrm>
            <a:off x="6742108" y="629266"/>
            <a:ext cx="3307744" cy="16419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 to create a safeguard password?</a:t>
            </a:r>
          </a:p>
        </p:txBody>
      </p:sp>
      <p:pic>
        <p:nvPicPr>
          <p:cNvPr id="7" name="Picture 6" descr="Question mark on green pastel background">
            <a:extLst>
              <a:ext uri="{FF2B5EF4-FFF2-40B4-BE49-F238E27FC236}">
                <a16:creationId xmlns:a16="http://schemas.microsoft.com/office/drawing/2014/main" id="{A3F75388-2A98-21D4-82A4-AB24A5C3F3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351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32235E7-AD3C-272A-3110-32A92A75F2B2}"/>
              </a:ext>
            </a:extLst>
          </p:cNvPr>
          <p:cNvSpPr txBox="1"/>
          <p:nvPr/>
        </p:nvSpPr>
        <p:spPr>
          <a:xfrm>
            <a:off x="6742108" y="2438400"/>
            <a:ext cx="3307744" cy="3809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Use numbers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-Include characters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-Avoid real words or phrases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-Use uppercase and lowercase characters</a:t>
            </a:r>
          </a:p>
        </p:txBody>
      </p:sp>
    </p:spTree>
    <p:extLst>
      <p:ext uri="{BB962C8B-B14F-4D97-AF65-F5344CB8AC3E}">
        <p14:creationId xmlns:p14="http://schemas.microsoft.com/office/powerpoint/2010/main" val="263633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4" name="Oval 3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671788A8-28DD-B148-4836-19EA78A67E7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-323537" y="80899"/>
            <a:ext cx="1219198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CA798D-2BBC-286F-F2C0-C4B0DEED49BC}"/>
              </a:ext>
            </a:extLst>
          </p:cNvPr>
          <p:cNvSpPr txBox="1"/>
          <p:nvPr/>
        </p:nvSpPr>
        <p:spPr>
          <a:xfrm>
            <a:off x="1154955" y="1447800"/>
            <a:ext cx="8825658" cy="33295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7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is a promotional flyer?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53502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BBE7C0-F82F-0541-D540-5544F28B16B8}"/>
              </a:ext>
            </a:extLst>
          </p:cNvPr>
          <p:cNvSpPr txBox="1"/>
          <p:nvPr/>
        </p:nvSpPr>
        <p:spPr>
          <a:xfrm>
            <a:off x="304800" y="3615238"/>
            <a:ext cx="60960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tx1">
                    <a:lumMod val="95000"/>
                  </a:schemeClr>
                </a:solidFill>
              </a:rPr>
              <a:t>A flyer is a single page of marketing collateral that is intended to promote a product, service, forthcoming event, business, or brand in a single, eye-catching, and easy-to-digest format. Flyers may be used to promote anything from a product to an event to a </a:t>
            </a:r>
            <a:r>
              <a:rPr lang="en-GB" sz="1800" b="1" dirty="0" err="1">
                <a:solidFill>
                  <a:schemeClr val="tx1">
                    <a:lumMod val="95000"/>
                  </a:schemeClr>
                </a:solidFill>
              </a:rPr>
              <a:t>business.Flyers</a:t>
            </a:r>
            <a:r>
              <a:rPr lang="en-GB" sz="1800" b="1" dirty="0">
                <a:solidFill>
                  <a:schemeClr val="tx1">
                    <a:lumMod val="95000"/>
                  </a:schemeClr>
                </a:solidFill>
              </a:rPr>
              <a:t>, in their most basic form, are printed pieces of paper that provide information about a certain event, company, product, or service. Its purpose is to heighten people's awareness of the promoted product(s) and attract their attention to those products.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D86C00-7816-9CBA-1486-132E64860661}"/>
              </a:ext>
            </a:extLst>
          </p:cNvPr>
          <p:cNvSpPr txBox="1"/>
          <p:nvPr/>
        </p:nvSpPr>
        <p:spPr>
          <a:xfrm>
            <a:off x="6705601" y="1353188"/>
            <a:ext cx="6096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u="sng" dirty="0">
                <a:solidFill>
                  <a:schemeClr val="tx1">
                    <a:lumMod val="95000"/>
                  </a:schemeClr>
                </a:solidFill>
              </a:rPr>
              <a:t>How to create a promotional flyer?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2B551B-0C1E-830A-CFB2-AEA215758634}"/>
              </a:ext>
            </a:extLst>
          </p:cNvPr>
          <p:cNvSpPr txBox="1"/>
          <p:nvPr/>
        </p:nvSpPr>
        <p:spPr>
          <a:xfrm>
            <a:off x="6823363" y="3002109"/>
            <a:ext cx="666403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Step 1: Create concise content. </a:t>
            </a:r>
          </a:p>
          <a:p>
            <a:r>
              <a:rPr lang="en-GB" b="1" dirty="0"/>
              <a:t>Step 2: Choose an attractive image. </a:t>
            </a:r>
          </a:p>
          <a:p>
            <a:r>
              <a:rPr lang="en-GB" b="1" dirty="0"/>
              <a:t>Step 3: Craft a good call-to-action. </a:t>
            </a:r>
          </a:p>
          <a:p>
            <a:r>
              <a:rPr lang="en-GB" b="1" dirty="0"/>
              <a:t>Step 4: Pick the right flyer size. </a:t>
            </a:r>
          </a:p>
          <a:p>
            <a:r>
              <a:rPr lang="en-GB" b="1" dirty="0"/>
              <a:t>Step 5: Choose your online printing company. </a:t>
            </a:r>
          </a:p>
          <a:p>
            <a:r>
              <a:rPr lang="en-GB" b="1" dirty="0"/>
              <a:t>Step 6: Ensure that your flyer is press-ready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52524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160</TotalTime>
  <Words>590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Aharoni</vt:lpstr>
      <vt:lpstr>Arial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Florentina Colindeata (1706582)</dc:creator>
  <cp:lastModifiedBy>Corina Chelu</cp:lastModifiedBy>
  <cp:revision>2</cp:revision>
  <dcterms:created xsi:type="dcterms:W3CDTF">2022-12-12T13:31:37Z</dcterms:created>
  <dcterms:modified xsi:type="dcterms:W3CDTF">2023-04-28T13:47:02Z</dcterms:modified>
</cp:coreProperties>
</file>