
<file path=[Content_Types].xml><?xml version="1.0" encoding="utf-8"?>
<Types xmlns="http://schemas.openxmlformats.org/package/2006/content-types">
  <Default Extension="jpeg" ContentType="image/jpeg"/>
  <Default Extension="wav" ContentType="audio/x-wav"/>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64" r:id="rId4"/>
    <p:sldMasterId id="2147483668" r:id="rId5"/>
    <p:sldMasterId id="2147483672" r:id="rId6"/>
    <p:sldMasterId id="2147483676" r:id="rId7"/>
    <p:sldMasterId id="2147483680" r:id="rId8"/>
    <p:sldMasterId id="2147483684" r:id="rId9"/>
    <p:sldMasterId id="2147483688" r:id="rId10"/>
    <p:sldMasterId id="2147483692" r:id="rId11"/>
  </p:sldMasterIdLst>
  <p:notesMasterIdLst>
    <p:notesMasterId r:id="rId13"/>
  </p:notesMasterIdLst>
  <p:sldIdLst>
    <p:sldId id="352" r:id="rId12"/>
    <p:sldId id="527" r:id="rId14"/>
    <p:sldId id="519" r:id="rId15"/>
    <p:sldId id="520" r:id="rId16"/>
    <p:sldId id="521" r:id="rId17"/>
    <p:sldId id="522" r:id="rId18"/>
    <p:sldId id="523" r:id="rId19"/>
    <p:sldId id="524" r:id="rId20"/>
    <p:sldId id="525" r:id="rId21"/>
    <p:sldId id="526" r:id="rId22"/>
  </p:sldIdLst>
  <p:sldSz cx="12190095" cy="685927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2FDB2607-1784-4EEB-B798-7EB5836EED8A}">
        <p14:showMediaCtrls xmlns:p14="http://schemas.microsoft.com/office/powerpoint/2010/main" val="1"/>
      </p:ext>
    </p:extLst>
  </p:showPr>
  <p:clrMru>
    <a:srgbClr val="50BAC5"/>
    <a:srgbClr val="646486"/>
    <a:srgbClr val="7FBFD5"/>
    <a:srgbClr val="4B9CD5"/>
    <a:srgbClr val="3C7F7C"/>
    <a:srgbClr val="F18A4C"/>
    <a:srgbClr val="873D20"/>
    <a:srgbClr val="F2655C"/>
    <a:srgbClr val="66482C"/>
    <a:srgbClr val="B153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967" autoAdjust="0"/>
    <p:restoredTop sz="97778" autoAdjust="0"/>
  </p:normalViewPr>
  <p:slideViewPr>
    <p:cSldViewPr snapToGrid="0" showGuides="1">
      <p:cViewPr varScale="1">
        <p:scale>
          <a:sx n="112" d="100"/>
          <a:sy n="112" d="100"/>
        </p:scale>
        <p:origin x="114" y="84"/>
      </p:cViewPr>
      <p:guideLst>
        <p:guide orient="horz" pos="2125"/>
        <p:guide pos="3839"/>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Master" Target="slideMasters/slideMaster8.xml"/><Relationship Id="rId8" Type="http://schemas.openxmlformats.org/officeDocument/2006/relationships/slideMaster" Target="slideMasters/slideMaster7.xml"/><Relationship Id="rId7" Type="http://schemas.openxmlformats.org/officeDocument/2006/relationships/slideMaster" Target="slideMasters/slideMaster6.xml"/><Relationship Id="rId6" Type="http://schemas.openxmlformats.org/officeDocument/2006/relationships/slideMaster" Target="slideMasters/slideMaster5.xml"/><Relationship Id="rId5" Type="http://schemas.openxmlformats.org/officeDocument/2006/relationships/slideMaster" Target="slideMasters/slideMaster4.xml"/><Relationship Id="rId4" Type="http://schemas.openxmlformats.org/officeDocument/2006/relationships/slideMaster" Target="slideMasters/slideMaster3.xml"/><Relationship Id="rId3" Type="http://schemas.openxmlformats.org/officeDocument/2006/relationships/slideMaster" Target="slideMasters/slideMaster2.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0.xml"/><Relationship Id="rId21" Type="http://schemas.openxmlformats.org/officeDocument/2006/relationships/slide" Target="slides/slide9.xml"/><Relationship Id="rId20" Type="http://schemas.openxmlformats.org/officeDocument/2006/relationships/slide" Target="slides/slide8.xml"/><Relationship Id="rId2" Type="http://schemas.openxmlformats.org/officeDocument/2006/relationships/theme" Target="theme/theme1.xml"/><Relationship Id="rId19" Type="http://schemas.openxmlformats.org/officeDocument/2006/relationships/slide" Target="slides/slide7.xml"/><Relationship Id="rId18" Type="http://schemas.openxmlformats.org/officeDocument/2006/relationships/slide" Target="slides/slide6.xml"/><Relationship Id="rId17" Type="http://schemas.openxmlformats.org/officeDocument/2006/relationships/slide" Target="slides/slide5.xml"/><Relationship Id="rId16" Type="http://schemas.openxmlformats.org/officeDocument/2006/relationships/slide" Target="slides/slide4.xml"/><Relationship Id="rId15" Type="http://schemas.openxmlformats.org/officeDocument/2006/relationships/slide" Target="slides/slide3.xml"/><Relationship Id="rId14" Type="http://schemas.openxmlformats.org/officeDocument/2006/relationships/slide" Target="slides/slide2.xml"/><Relationship Id="rId13" Type="http://schemas.openxmlformats.org/officeDocument/2006/relationships/notesMaster" Target="notesMasters/notesMaster1.xml"/><Relationship Id="rId12" Type="http://schemas.openxmlformats.org/officeDocument/2006/relationships/slide" Target="slides/slide1.xml"/><Relationship Id="rId11" Type="http://schemas.openxmlformats.org/officeDocument/2006/relationships/slideMaster" Target="slideMasters/slideMaster10.xml"/><Relationship Id="rId10" Type="http://schemas.openxmlformats.org/officeDocument/2006/relationships/slideMaster" Target="slideMasters/slideMaster9.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2C8C0-A3D3-487B-AECC-CB6663EAE28D}"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49D3E0-124D-4DFF-AE99-4EA4CC201DB4}"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31.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34.xml.rels><?xml version="1.0" encoding="UTF-8" standalone="yes"?>
<Relationships xmlns="http://schemas.openxmlformats.org/package/2006/relationships"><Relationship Id="rId4" Type="http://schemas.microsoft.com/office/2007/relationships/hdphoto" Target="../media/image5.wdp"/><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3802" y="1122624"/>
            <a:ext cx="9142810" cy="2388153"/>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523802" y="3602873"/>
            <a:ext cx="9142810" cy="165614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743" y="1710135"/>
            <a:ext cx="10514231" cy="2853398"/>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743" y="4590527"/>
            <a:ext cx="10514231" cy="150053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091" y="1826048"/>
            <a:ext cx="5180926" cy="4352346"/>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1396" y="1826048"/>
            <a:ext cx="5180926" cy="4352346"/>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680" y="365211"/>
            <a:ext cx="10514231" cy="132587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679" y="1681553"/>
            <a:ext cx="5157116" cy="82410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679" y="2505656"/>
            <a:ext cx="5157116" cy="3685441"/>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1398" y="1681553"/>
            <a:ext cx="5182513" cy="82410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1398" y="2505656"/>
            <a:ext cx="5182513" cy="3685441"/>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679" y="457307"/>
            <a:ext cx="3931725" cy="1600571"/>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2514" y="987654"/>
            <a:ext cx="6171397" cy="487475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679" y="2057877"/>
            <a:ext cx="3931725" cy="38124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679" y="457307"/>
            <a:ext cx="3931725" cy="1600571"/>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2514" y="987654"/>
            <a:ext cx="6171397" cy="487475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679" y="2057877"/>
            <a:ext cx="3931725" cy="38124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3764" y="365209"/>
            <a:ext cx="2628558" cy="5813184"/>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092" y="365209"/>
            <a:ext cx="7733293" cy="5813184"/>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4C4388EF-52D1-4258-9BE5-BCD010C7D4D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D3EE65E-57D2-4566-898C-4F2076833F8D}"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descr="hexa.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white">
                    <a:lumMod val="65000"/>
                  </a:prstClr>
                </a:solidFill>
              </a:rPr>
              <a:t>WWW.DESIGNERSPARADISE.COM</a:t>
            </a:r>
            <a:endParaRPr lang="en-US" dirty="0">
              <a:solidFill>
                <a:prstClr val="white">
                  <a:lumMod val="65000"/>
                </a:prstClr>
              </a:solidFil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480435F3-CE51-FE47-901D-12AFFB0ECEA9}"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lvl1pPr>
              <a:defRPr>
                <a:latin typeface="LiHei Pro" pitchFamily="34" charset="-122"/>
                <a:ea typeface="LiHei Pro" pitchFamily="34" charset="-122"/>
              </a:defRPr>
            </a:lvl1pPr>
          </a:lstStyle>
          <a:p>
            <a:pPr>
              <a:defRPr/>
            </a:pPr>
            <a:r>
              <a:rPr lang="en-US">
                <a:solidFill>
                  <a:prstClr val="white">
                    <a:lumMod val="65000"/>
                  </a:prstClr>
                </a:solidFill>
              </a:rPr>
              <a:t>xiaoer.yanj.cn</a:t>
            </a:r>
            <a:endParaRPr lang="en-US" dirty="0">
              <a:solidFill>
                <a:prstClr val="white">
                  <a:lumMod val="65000"/>
                </a:prstClr>
              </a:solidFill>
            </a:endParaRPr>
          </a:p>
        </p:txBody>
      </p:sp>
      <p:sp>
        <p:nvSpPr>
          <p:cNvPr id="6" name="Slide Number Placeholder 5"/>
          <p:cNvSpPr>
            <a:spLocks noGrp="1"/>
          </p:cNvSpPr>
          <p:nvPr>
            <p:ph type="sldNum" sz="quarter" idx="12"/>
          </p:nvPr>
        </p:nvSpPr>
        <p:spPr/>
        <p:txBody>
          <a:bodyPr/>
          <a:lstStyle>
            <a:lvl1pPr>
              <a:defRPr sz="1400">
                <a:solidFill>
                  <a:schemeClr val="tx1">
                    <a:lumMod val="50000"/>
                    <a:lumOff val="50000"/>
                  </a:schemeClr>
                </a:solidFill>
                <a:latin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cxnSp>
        <p:nvCxnSpPr>
          <p:cNvPr id="7" name="直接连接符 6"/>
          <p:cNvCxnSpPr/>
          <p:nvPr userDrawn="1"/>
        </p:nvCxnSpPr>
        <p:spPr>
          <a:xfrm flipV="1">
            <a:off x="3024904" y="479935"/>
            <a:ext cx="8365514" cy="1"/>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8" name="组合 7"/>
          <p:cNvGrpSpPr/>
          <p:nvPr userDrawn="1"/>
        </p:nvGrpSpPr>
        <p:grpSpPr>
          <a:xfrm>
            <a:off x="1" y="195152"/>
            <a:ext cx="3125772" cy="569565"/>
            <a:chOff x="0" y="194743"/>
            <a:chExt cx="3126179" cy="569433"/>
          </a:xfrm>
        </p:grpSpPr>
        <p:sp>
          <p:nvSpPr>
            <p:cNvPr id="9" name="圆角矩形 8"/>
            <p:cNvSpPr/>
            <p:nvPr/>
          </p:nvSpPr>
          <p:spPr>
            <a:xfrm>
              <a:off x="173209" y="194743"/>
              <a:ext cx="2952970" cy="569433"/>
            </a:xfrm>
            <a:prstGeom prst="roundRect">
              <a:avLst>
                <a:gd name="adj" fmla="val 9976"/>
              </a:avLst>
            </a:prstGeom>
            <a:solidFill>
              <a:srgbClr val="01ACBE"/>
            </a:solidFill>
            <a:ln w="19050">
              <a:gradFill flip="none" rotWithShape="1">
                <a:gsLst>
                  <a:gs pos="88000">
                    <a:schemeClr val="bg1"/>
                  </a:gs>
                  <a:gs pos="0">
                    <a:schemeClr val="bg1">
                      <a:lumMod val="75000"/>
                    </a:schemeClr>
                  </a:gs>
                  <a:gs pos="71000">
                    <a:schemeClr val="bg1">
                      <a:lumMod val="85000"/>
                    </a:schemeClr>
                  </a:gs>
                  <a:gs pos="55000">
                    <a:schemeClr val="bg1"/>
                  </a:gs>
                  <a:gs pos="37000">
                    <a:schemeClr val="bg1">
                      <a:lumMod val="85000"/>
                    </a:schemeClr>
                  </a:gs>
                  <a:gs pos="22000">
                    <a:schemeClr val="bg1"/>
                  </a:gs>
                  <a:gs pos="100000">
                    <a:schemeClr val="bg1">
                      <a:lumMod val="75000"/>
                    </a:schemeClr>
                  </a:gs>
                </a:gsLst>
                <a:lin ang="1200000" scaled="0"/>
                <a:tileRect/>
              </a:gra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nvGrpSpPr>
            <p:cNvPr id="10" name="组合 9"/>
            <p:cNvGrpSpPr/>
            <p:nvPr/>
          </p:nvGrpSpPr>
          <p:grpSpPr>
            <a:xfrm>
              <a:off x="0" y="290669"/>
              <a:ext cx="424561" cy="355906"/>
              <a:chOff x="469900" y="728859"/>
              <a:chExt cx="424561" cy="355906"/>
            </a:xfrm>
          </p:grpSpPr>
          <p:sp>
            <p:nvSpPr>
              <p:cNvPr id="11" name="椭圆 10"/>
              <p:cNvSpPr/>
              <p:nvPr/>
            </p:nvSpPr>
            <p:spPr>
              <a:xfrm rot="16200000">
                <a:off x="738264" y="928568"/>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2" name="椭圆 11"/>
              <p:cNvSpPr/>
              <p:nvPr/>
            </p:nvSpPr>
            <p:spPr>
              <a:xfrm rot="16200000">
                <a:off x="752463" y="942770"/>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3" name="椭圆 12"/>
              <p:cNvSpPr/>
              <p:nvPr/>
            </p:nvSpPr>
            <p:spPr>
              <a:xfrm rot="16200000">
                <a:off x="738264" y="728860"/>
                <a:ext cx="156198" cy="156196"/>
              </a:xfrm>
              <a:prstGeom prst="ellipse">
                <a:avLst/>
              </a:prstGeom>
              <a:gradFill>
                <a:gsLst>
                  <a:gs pos="75000">
                    <a:schemeClr val="bg1">
                      <a:lumMod val="95000"/>
                    </a:schemeClr>
                  </a:gs>
                  <a:gs pos="55000">
                    <a:schemeClr val="bg1">
                      <a:lumMod val="65000"/>
                    </a:schemeClr>
                  </a:gs>
                  <a:gs pos="35000">
                    <a:schemeClr val="bg1">
                      <a:lumMod val="95000"/>
                    </a:schemeClr>
                  </a:gs>
                  <a:gs pos="17000">
                    <a:schemeClr val="bg1">
                      <a:lumMod val="65000"/>
                    </a:schemeClr>
                  </a:gs>
                  <a:gs pos="0">
                    <a:schemeClr val="bg1"/>
                  </a:gs>
                  <a:gs pos="100000">
                    <a:schemeClr val="bg1">
                      <a:lumMod val="65000"/>
                    </a:schemeClr>
                  </a:gs>
                </a:gsLst>
                <a:lin ang="2700000" scaled="1"/>
              </a:gradFill>
              <a:ln>
                <a:noFill/>
              </a:ln>
              <a:effectLst>
                <a:outerShdw blurRad="127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4" name="椭圆 13"/>
              <p:cNvSpPr/>
              <p:nvPr/>
            </p:nvSpPr>
            <p:spPr>
              <a:xfrm rot="16200000">
                <a:off x="752463" y="743063"/>
                <a:ext cx="127798" cy="127797"/>
              </a:xfrm>
              <a:prstGeom prst="ellipse">
                <a:avLst/>
              </a:prstGeom>
              <a:solidFill>
                <a:schemeClr val="tx1">
                  <a:lumMod val="65000"/>
                  <a:lumOff val="35000"/>
                </a:schemeClr>
              </a:solidFill>
              <a:ln>
                <a:noFill/>
              </a:ln>
              <a:effectLst>
                <a:innerShdw blurRad="12700" dist="127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5" name="圆角矩形 14"/>
              <p:cNvSpPr/>
              <p:nvPr/>
            </p:nvSpPr>
            <p:spPr>
              <a:xfrm rot="16200000">
                <a:off x="636543" y="859458"/>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6" name="圆角矩形 15"/>
              <p:cNvSpPr/>
              <p:nvPr/>
            </p:nvSpPr>
            <p:spPr>
              <a:xfrm rot="16200000">
                <a:off x="636543" y="809416"/>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7" name="圆角矩形 16"/>
              <p:cNvSpPr/>
              <p:nvPr/>
            </p:nvSpPr>
            <p:spPr>
              <a:xfrm rot="16200000">
                <a:off x="636543" y="655035"/>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4000">
                      <a:schemeClr val="bg1">
                        <a:lumMod val="75000"/>
                      </a:schemeClr>
                    </a:gs>
                    <a:gs pos="78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圆角矩形 17"/>
              <p:cNvSpPr/>
              <p:nvPr/>
            </p:nvSpPr>
            <p:spPr>
              <a:xfrm rot="16200000">
                <a:off x="636543" y="604992"/>
                <a:ext cx="18656" cy="351942"/>
              </a:xfrm>
              <a:prstGeom prst="roundRect">
                <a:avLst>
                  <a:gd name="adj" fmla="val 50000"/>
                </a:avLst>
              </a:prstGeom>
              <a:gradFill>
                <a:gsLst>
                  <a:gs pos="74000">
                    <a:schemeClr val="bg1"/>
                  </a:gs>
                  <a:gs pos="52000">
                    <a:schemeClr val="bg1">
                      <a:lumMod val="85000"/>
                    </a:schemeClr>
                  </a:gs>
                  <a:gs pos="23000">
                    <a:schemeClr val="bg1">
                      <a:lumMod val="65000"/>
                    </a:schemeClr>
                  </a:gs>
                  <a:gs pos="0">
                    <a:schemeClr val="bg1">
                      <a:lumMod val="50000"/>
                    </a:schemeClr>
                  </a:gs>
                  <a:gs pos="100000">
                    <a:schemeClr val="bg1">
                      <a:lumMod val="65000"/>
                    </a:schemeClr>
                  </a:gs>
                </a:gsLst>
                <a:lin ang="5400000" scaled="1"/>
              </a:gradFill>
              <a:ln w="12700">
                <a:gradFill flip="none" rotWithShape="1">
                  <a:gsLst>
                    <a:gs pos="0">
                      <a:schemeClr val="bg1">
                        <a:lumMod val="65000"/>
                      </a:schemeClr>
                    </a:gs>
                    <a:gs pos="43000">
                      <a:schemeClr val="bg1">
                        <a:lumMod val="75000"/>
                      </a:schemeClr>
                    </a:gs>
                    <a:gs pos="79000">
                      <a:schemeClr val="bg1"/>
                    </a:gs>
                    <a:gs pos="61000">
                      <a:schemeClr val="bg1">
                        <a:lumMod val="100000"/>
                      </a:schemeClr>
                    </a:gs>
                    <a:gs pos="100000">
                      <a:schemeClr val="bg1">
                        <a:lumMod val="65000"/>
                      </a:schemeClr>
                    </a:gs>
                  </a:gsLst>
                  <a:lin ang="5400000" scaled="0"/>
                  <a:tileRect/>
                </a:gradFill>
              </a:ln>
              <a:effectLst>
                <a:outerShdw blurRad="254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grpSp>
      <p:grpSp>
        <p:nvGrpSpPr>
          <p:cNvPr id="19" name="组合 18"/>
          <p:cNvGrpSpPr/>
          <p:nvPr userDrawn="1"/>
        </p:nvGrpSpPr>
        <p:grpSpPr>
          <a:xfrm>
            <a:off x="11352323" y="175669"/>
            <a:ext cx="838091" cy="743984"/>
            <a:chOff x="39833" y="101457"/>
            <a:chExt cx="838200" cy="743812"/>
          </a:xfrm>
        </p:grpSpPr>
        <p:grpSp>
          <p:nvGrpSpPr>
            <p:cNvPr id="20" name="组合 19"/>
            <p:cNvGrpSpPr/>
            <p:nvPr userDrawn="1"/>
          </p:nvGrpSpPr>
          <p:grpSpPr>
            <a:xfrm>
              <a:off x="130195" y="101457"/>
              <a:ext cx="647560" cy="567974"/>
              <a:chOff x="257420" y="226345"/>
              <a:chExt cx="540747" cy="474289"/>
            </a:xfrm>
          </p:grpSpPr>
          <p:pic>
            <p:nvPicPr>
              <p:cNvPr id="22" name="图片 2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57420" y="226345"/>
                <a:ext cx="472830" cy="472830"/>
              </a:xfrm>
              <a:prstGeom prst="rect">
                <a:avLst/>
              </a:prstGeom>
            </p:spPr>
          </p:pic>
          <p:pic>
            <p:nvPicPr>
              <p:cNvPr id="23" name="图片 22"/>
              <p:cNvPicPr>
                <a:picLocks noChangeAspect="1"/>
              </p:cNvPicPr>
              <p:nvPr userDrawn="1"/>
            </p:nvPicPr>
            <p:blipFill rotWithShape="1">
              <a:blip r:embed="rId3">
                <a:grayscl/>
                <a:extLst>
                  <a:ext uri="{BEBA8EAE-BF5A-486C-A8C5-ECC9F3942E4B}">
                    <a14:imgProps xmlns:a14="http://schemas.microsoft.com/office/drawing/2010/main">
                      <a14:imgLayer r:embed="rId4">
                        <a14:imgEffect>
                          <a14:colorTemperature colorTemp="2000"/>
                        </a14:imgEffect>
                      </a14:imgLayer>
                    </a14:imgProps>
                  </a:ext>
                </a:extLst>
              </a:blip>
              <a:srcRect b="72279"/>
              <a:stretch>
                <a:fillRect/>
              </a:stretch>
            </p:blipFill>
            <p:spPr>
              <a:xfrm flipH="1">
                <a:off x="265701" y="654915"/>
                <a:ext cx="532466" cy="45719"/>
              </a:xfrm>
              <a:prstGeom prst="rect">
                <a:avLst/>
              </a:prstGeom>
            </p:spPr>
          </p:pic>
        </p:grpSp>
        <p:sp>
          <p:nvSpPr>
            <p:cNvPr id="21" name="文本框 20"/>
            <p:cNvSpPr txBox="1"/>
            <p:nvPr userDrawn="1"/>
          </p:nvSpPr>
          <p:spPr>
            <a:xfrm>
              <a:off x="39833" y="629875"/>
              <a:ext cx="838200" cy="2153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By </a:t>
              </a:r>
              <a:r>
                <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rPr>
                <a:t>杜小二</a:t>
              </a:r>
              <a:endParaRPr kumimoji="0" lang="zh-CN" altLang="en-US" sz="800" b="0" i="0" u="none" strike="noStrike" kern="1200" cap="none" spc="0" normalizeH="0" baseline="0" noProof="0" dirty="0">
                <a:ln>
                  <a:noFill/>
                </a:ln>
                <a:solidFill>
                  <a:prstClr val="black">
                    <a:lumMod val="65000"/>
                    <a:lumOff val="35000"/>
                  </a:prstClr>
                </a:solidFill>
                <a:effectLst/>
                <a:uLnTx/>
                <a:uFillTx/>
                <a:latin typeface="迷你简汉真广标" pitchFamily="49" charset="-122"/>
                <a:ea typeface="迷你简汉真广标" pitchFamily="49" charset="-122"/>
                <a:cs typeface="+mn-cs"/>
              </a:endParaRPr>
            </a:p>
          </p:txBody>
        </p:sp>
      </p:grpSp>
      <p:sp>
        <p:nvSpPr>
          <p:cNvPr id="24" name="标题占位符 1"/>
          <p:cNvSpPr>
            <a:spLocks noGrp="1"/>
          </p:cNvSpPr>
          <p:nvPr>
            <p:ph type="title"/>
          </p:nvPr>
        </p:nvSpPr>
        <p:spPr>
          <a:xfrm>
            <a:off x="416259" y="206382"/>
            <a:ext cx="3050391" cy="547102"/>
          </a:xfrm>
          <a:prstGeom prst="rect">
            <a:avLst/>
          </a:prstGeom>
        </p:spPr>
        <p:txBody>
          <a:bodyPr vert="horz" lIns="91436" tIns="45718" rIns="91436" bIns="45718" rtlCol="0" anchor="ctr">
            <a:normAutofit/>
          </a:bodyPr>
          <a:lstStyle>
            <a:lvl1pPr>
              <a:defRPr sz="1800">
                <a:solidFill>
                  <a:schemeClr val="bg1"/>
                </a:solidFill>
                <a:latin typeface="迷你简汉真广标" pitchFamily="49" charset="-122"/>
                <a:ea typeface="迷你简汉真广标" pitchFamily="49" charset="-122"/>
              </a:defRPr>
            </a:lvl1pPr>
          </a:lstStyle>
          <a:p>
            <a:r>
              <a:rPr lang="zh-CN" altLang="en-US" dirty="0"/>
              <a:t>单击此处编辑母版标题样式</a:t>
            </a:r>
            <a:endParaRPr lang="zh-CN" altLang="en-US" dirty="0"/>
          </a:p>
        </p:txBody>
      </p:sp>
    </p:spTree>
  </p:cSld>
  <p:clrMapOvr>
    <a:masterClrMapping/>
  </p:clrMapOvr>
  <p:hf hd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Rectangle 13"/>
          <p:cNvSpPr/>
          <p:nvPr userDrawn="1"/>
        </p:nvSpPr>
        <p:spPr>
          <a:xfrm>
            <a:off x="-8905" y="0"/>
            <a:ext cx="12202286" cy="6859588"/>
          </a:xfrm>
          <a:prstGeom prst="rect">
            <a:avLst/>
          </a:prstGeom>
          <a:gradFill flip="none" rotWithShape="1">
            <a:gsLst>
              <a:gs pos="0">
                <a:srgbClr val="77458B"/>
              </a:gs>
              <a:gs pos="100000">
                <a:srgbClr val="4F2D5D"/>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34F57"/>
              </a:solidFill>
              <a:effectLst/>
              <a:uLnTx/>
              <a:uFillTx/>
              <a:latin typeface="Calibri" panose="020F0502020204030204"/>
              <a:ea typeface="+mn-ea"/>
              <a:cs typeface="+mn-cs"/>
            </a:endParaRPr>
          </a:p>
        </p:txBody>
      </p:sp>
      <p:sp>
        <p:nvSpPr>
          <p:cNvPr id="3" name="日期占位符 2"/>
          <p:cNvSpPr>
            <a:spLocks noGrp="1"/>
          </p:cNvSpPr>
          <p:nvPr>
            <p:ph type="dt" sz="half" idx="10"/>
          </p:nvPr>
        </p:nvSpPr>
        <p:spPr/>
        <p:txBody>
          <a:body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282" y="2130922"/>
            <a:ext cx="10361851" cy="1470365"/>
          </a:xfrm>
        </p:spPr>
        <p:txBody>
          <a:bodyPr/>
          <a:lstStyle/>
          <a:p>
            <a:r>
              <a:rPr lang="en-US"/>
              <a:t>Click to edit Master title style</a:t>
            </a:r>
            <a:endParaRPr lang="en-US"/>
          </a:p>
        </p:txBody>
      </p:sp>
      <p:sp>
        <p:nvSpPr>
          <p:cNvPr id="3" name="Subtitle 2"/>
          <p:cNvSpPr>
            <a:spLocks noGrp="1"/>
          </p:cNvSpPr>
          <p:nvPr>
            <p:ph type="subTitle" idx="1"/>
          </p:nvPr>
        </p:nvSpPr>
        <p:spPr>
          <a:xfrm>
            <a:off x="1828563"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pPr>
              <a:defRPr/>
            </a:pPr>
            <a:fld id="{406E9206-D2D6-4057-92D4-39C87A03E66D}" type="datetime1">
              <a:rPr lang="en-US" altLang="zh-CN"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pPr>
              <a:defRPr/>
            </a:pPr>
            <a:fld id="{C052E9E1-D97D-4C90-BB96-FA1ED58B786F}" type="datetime1">
              <a:rPr lang="en-US" altLang="zh-CN"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960" y="4407923"/>
            <a:ext cx="10361851" cy="1362390"/>
          </a:xfrm>
        </p:spPr>
        <p:txBody>
          <a:bodyPr anchor="t"/>
          <a:lstStyle>
            <a:lvl1pPr algn="l">
              <a:defRPr sz="5400" b="1" cap="all"/>
            </a:lvl1pPr>
          </a:lstStyle>
          <a:p>
            <a:r>
              <a:rPr lang="en-US"/>
              <a:t>Click to edit Master title style</a:t>
            </a:r>
            <a:endParaRPr lang="en-US"/>
          </a:p>
        </p:txBody>
      </p:sp>
      <p:sp>
        <p:nvSpPr>
          <p:cNvPr id="3" name="Text Placeholder 2"/>
          <p:cNvSpPr>
            <a:spLocks noGrp="1"/>
          </p:cNvSpPr>
          <p:nvPr>
            <p:ph type="body" idx="1"/>
          </p:nvPr>
        </p:nvSpPr>
        <p:spPr>
          <a:xfrm>
            <a:off x="962960" y="2907387"/>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2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pPr>
              <a:defRPr/>
            </a:pPr>
            <a:fld id="{814779EE-1E16-4CC5-A459-C716090F6017}" type="datetime1">
              <a:rPr lang="en-US" altLang="zh-CN"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609522" y="1600572"/>
            <a:ext cx="5384099" cy="4527011"/>
          </a:xfrm>
        </p:spPr>
        <p:txBody>
          <a:bodyPr/>
          <a:lstStyle>
            <a:lvl1pPr>
              <a:defRPr sz="38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96794" y="1600572"/>
            <a:ext cx="5384099" cy="4527011"/>
          </a:xfrm>
        </p:spPr>
        <p:txBody>
          <a:bodyPr/>
          <a:lstStyle>
            <a:lvl1pPr>
              <a:defRPr sz="38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pPr>
              <a:defRPr/>
            </a:pPr>
            <a:fld id="{A3311C9F-D64E-4824-A709-CF61DE4E0BDD}" type="datetime1">
              <a:rPr lang="en-US" altLang="zh-CN" smtClean="0">
                <a:solidFill>
                  <a:prstClr val="black">
                    <a:tint val="75000"/>
                  </a:prstClr>
                </a:solidFill>
              </a:rPr>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609522" y="1535469"/>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200" b="1"/>
            </a:lvl4pPr>
            <a:lvl5pPr marL="2438400" indent="0">
              <a:buNone/>
              <a:defRPr sz="2200" b="1"/>
            </a:lvl5pPr>
            <a:lvl6pPr marL="3048000" indent="0">
              <a:buNone/>
              <a:defRPr sz="2200" b="1"/>
            </a:lvl6pPr>
            <a:lvl7pPr marL="3657600" indent="0">
              <a:buNone/>
              <a:defRPr sz="2200" b="1"/>
            </a:lvl7pPr>
            <a:lvl8pPr marL="4267200" indent="0">
              <a:buNone/>
              <a:defRPr sz="2200" b="1"/>
            </a:lvl8pPr>
            <a:lvl9pPr marL="4876800" indent="0">
              <a:buNone/>
              <a:defRPr sz="2200" b="1"/>
            </a:lvl9pPr>
          </a:lstStyle>
          <a:p>
            <a:pPr lvl="0"/>
            <a:r>
              <a:rPr lang="en-US"/>
              <a:t>Click to edit Master text styles</a:t>
            </a:r>
            <a:endParaRPr lang="en-US"/>
          </a:p>
        </p:txBody>
      </p:sp>
      <p:sp>
        <p:nvSpPr>
          <p:cNvPr id="4" name="Content Placeholder 3"/>
          <p:cNvSpPr>
            <a:spLocks noGrp="1"/>
          </p:cNvSpPr>
          <p:nvPr>
            <p:ph sz="half" idx="2"/>
          </p:nvPr>
        </p:nvSpPr>
        <p:spPr>
          <a:xfrm>
            <a:off x="609522" y="2175380"/>
            <a:ext cx="5386216" cy="3952203"/>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92567" y="1535469"/>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200" b="1"/>
            </a:lvl4pPr>
            <a:lvl5pPr marL="2438400" indent="0">
              <a:buNone/>
              <a:defRPr sz="2200" b="1"/>
            </a:lvl5pPr>
            <a:lvl6pPr marL="3048000" indent="0">
              <a:buNone/>
              <a:defRPr sz="2200" b="1"/>
            </a:lvl6pPr>
            <a:lvl7pPr marL="3657600" indent="0">
              <a:buNone/>
              <a:defRPr sz="2200" b="1"/>
            </a:lvl7pPr>
            <a:lvl8pPr marL="4267200" indent="0">
              <a:buNone/>
              <a:defRPr sz="2200" b="1"/>
            </a:lvl8pPr>
            <a:lvl9pPr marL="4876800" indent="0">
              <a:buNone/>
              <a:defRPr sz="2200" b="1"/>
            </a:lvl9pPr>
          </a:lstStyle>
          <a:p>
            <a:pPr lvl="0"/>
            <a:r>
              <a:rPr lang="en-US"/>
              <a:t>Click to edit Master text styles</a:t>
            </a:r>
            <a:endParaRPr lang="en-US"/>
          </a:p>
        </p:txBody>
      </p:sp>
      <p:sp>
        <p:nvSpPr>
          <p:cNvPr id="6" name="Content Placeholder 5"/>
          <p:cNvSpPr>
            <a:spLocks noGrp="1"/>
          </p:cNvSpPr>
          <p:nvPr>
            <p:ph sz="quarter" idx="4"/>
          </p:nvPr>
        </p:nvSpPr>
        <p:spPr>
          <a:xfrm>
            <a:off x="6192567" y="2175380"/>
            <a:ext cx="5388332" cy="3952203"/>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pPr>
              <a:defRPr/>
            </a:pPr>
            <a:fld id="{0A4318BD-B3C6-4D4B-B871-C29490A2E55A}" type="datetime1">
              <a:rPr lang="en-US" altLang="zh-CN" smtClean="0">
                <a:solidFill>
                  <a:prstClr val="black">
                    <a:tint val="75000"/>
                  </a:prstClr>
                </a:solidFill>
              </a:rPr>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pPr>
              <a:defRPr/>
            </a:pPr>
            <a:fld id="{E14CAFC4-799C-4CDE-B92B-8C262F06CF3E}" type="datetime1">
              <a:rPr lang="en-US" altLang="zh-CN" smtClean="0">
                <a:solidFill>
                  <a:prstClr val="black">
                    <a:tint val="75000"/>
                  </a:prstClr>
                </a:solidFill>
              </a:rPr>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圆角矩形 4"/>
          <p:cNvSpPr/>
          <p:nvPr userDrawn="1"/>
        </p:nvSpPr>
        <p:spPr>
          <a:xfrm>
            <a:off x="1139485" y="1031497"/>
            <a:ext cx="9911444" cy="42900"/>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panose="020F0502020204030204"/>
              <a:ea typeface="宋体" panose="02010600030101010101" pitchFamily="2" charset="-122"/>
              <a:cs typeface="+mn-cs"/>
            </a:endParaRPr>
          </a:p>
        </p:txBody>
      </p:sp>
      <p:sp>
        <p:nvSpPr>
          <p:cNvPr id="6" name="圆角矩形 5"/>
          <p:cNvSpPr/>
          <p:nvPr userDrawn="1"/>
        </p:nvSpPr>
        <p:spPr>
          <a:xfrm>
            <a:off x="5899289" y="6453393"/>
            <a:ext cx="391838" cy="22015"/>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panose="020F0502020204030204"/>
              <a:ea typeface="宋体" panose="02010600030101010101" pitchFamily="2" charset="-122"/>
              <a:cs typeface="+mn-cs"/>
            </a:endParaRPr>
          </a:p>
        </p:txBody>
      </p:sp>
      <p:sp>
        <p:nvSpPr>
          <p:cNvPr id="7" name="日期占位符 6"/>
          <p:cNvSpPr>
            <a:spLocks noGrp="1"/>
          </p:cNvSpPr>
          <p:nvPr>
            <p:ph type="dt" sz="half" idx="10"/>
          </p:nvPr>
        </p:nvSpPr>
        <p:spPr/>
        <p:txBody>
          <a:bodyPr/>
          <a:lstStyle/>
          <a:p>
            <a:pPr>
              <a:defRPr/>
            </a:pPr>
            <a:fld id="{3E729073-8FFE-4F18-B513-07581FC6638E}" type="datetime1">
              <a:rPr lang="en-US" altLang="zh-CN" smtClean="0">
                <a:solidFill>
                  <a:prstClr val="black">
                    <a:tint val="75000"/>
                  </a:prstClr>
                </a:solidFill>
              </a:rPr>
            </a:fld>
            <a:endParaRPr lang="en-US" dirty="0">
              <a:solidFill>
                <a:prstClr val="black">
                  <a:tint val="75000"/>
                </a:prstClr>
              </a:solidFill>
            </a:endParaRPr>
          </a:p>
        </p:txBody>
      </p:sp>
      <p:sp>
        <p:nvSpPr>
          <p:cNvPr id="9" name="灯片编号占位符 8"/>
          <p:cNvSpPr>
            <a:spLocks noGrp="1"/>
          </p:cNvSpPr>
          <p:nvPr>
            <p:ph type="sldNum" sz="quarter" idx="12"/>
          </p:nvPr>
        </p:nvSpPr>
        <p:spPr>
          <a:xfrm>
            <a:off x="4672992" y="6397708"/>
            <a:ext cx="2844430" cy="365210"/>
          </a:xfrm>
        </p:spPr>
        <p:txBody>
          <a:bodyPr/>
          <a:lstStyle>
            <a:lvl1pPr algn="ctr">
              <a:defRPr>
                <a:latin typeface="ITC Avant Garde Std Bk" panose="020B0502020202020204" pitchFamily="34" charset="0"/>
              </a:defRPr>
            </a:lvl1p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24" y="273113"/>
            <a:ext cx="4010562" cy="1162320"/>
          </a:xfrm>
        </p:spPr>
        <p:txBody>
          <a:bodyPr anchor="b"/>
          <a:lstStyle>
            <a:lvl1pPr algn="l">
              <a:defRPr sz="2700" b="1"/>
            </a:lvl1pPr>
          </a:lstStyle>
          <a:p>
            <a:r>
              <a:rPr lang="en-US"/>
              <a:t>Click to edit Master title style</a:t>
            </a:r>
            <a:endParaRPr lang="en-US"/>
          </a:p>
        </p:txBody>
      </p:sp>
      <p:sp>
        <p:nvSpPr>
          <p:cNvPr id="3" name="Content Placeholder 2"/>
          <p:cNvSpPr>
            <a:spLocks noGrp="1"/>
          </p:cNvSpPr>
          <p:nvPr>
            <p:ph idx="1"/>
          </p:nvPr>
        </p:nvSpPr>
        <p:spPr>
          <a:xfrm>
            <a:off x="4766113" y="273117"/>
            <a:ext cx="6814780" cy="5854468"/>
          </a:xfrm>
        </p:spPr>
        <p:txBody>
          <a:bodyPr/>
          <a:lstStyle>
            <a:lvl1pPr>
              <a:defRPr sz="4300"/>
            </a:lvl1pPr>
            <a:lvl2pPr>
              <a:defRPr sz="38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609524" y="1435437"/>
            <a:ext cx="4010562" cy="4692149"/>
          </a:xfrm>
        </p:spPr>
        <p:txBody>
          <a:bodyPr/>
          <a:lstStyle>
            <a:lvl1pPr marL="0" indent="0">
              <a:buNone/>
              <a:defRPr sz="1900"/>
            </a:lvl1pPr>
            <a:lvl2pPr marL="609600" indent="0">
              <a:buNone/>
              <a:defRPr sz="1600"/>
            </a:lvl2pPr>
            <a:lvl3pPr marL="1219200" indent="0">
              <a:buNone/>
              <a:defRPr sz="14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pPr>
              <a:defRPr/>
            </a:pPr>
            <a:fld id="{43C7FCF6-76BD-4495-B08F-4C059D2BA31F}" type="datetime1">
              <a:rPr lang="en-US" altLang="zh-CN" smtClean="0">
                <a:solidFill>
                  <a:prstClr val="black">
                    <a:tint val="75000"/>
                  </a:prstClr>
                </a:solidFill>
              </a:rPr>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406" y="4801714"/>
            <a:ext cx="7314248" cy="566870"/>
          </a:xfrm>
        </p:spPr>
        <p:txBody>
          <a:bodyPr anchor="b"/>
          <a:lstStyle>
            <a:lvl1pPr algn="l">
              <a:defRPr sz="2700" b="1"/>
            </a:lvl1pPr>
          </a:lstStyle>
          <a:p>
            <a:r>
              <a:rPr lang="en-US"/>
              <a:t>Click to edit Master title style</a:t>
            </a:r>
            <a:endParaRPr lang="en-US"/>
          </a:p>
        </p:txBody>
      </p:sp>
      <p:sp>
        <p:nvSpPr>
          <p:cNvPr id="3" name="Picture Placeholder 2"/>
          <p:cNvSpPr>
            <a:spLocks noGrp="1"/>
          </p:cNvSpPr>
          <p:nvPr>
            <p:ph type="pic" idx="1"/>
          </p:nvPr>
        </p:nvSpPr>
        <p:spPr>
          <a:xfrm>
            <a:off x="2389406" y="612918"/>
            <a:ext cx="7314248" cy="4115753"/>
          </a:xfrm>
        </p:spPr>
        <p:txBody>
          <a:bodyPr/>
          <a:lstStyle>
            <a:lvl1pPr marL="0" indent="0">
              <a:buNone/>
              <a:defRPr sz="4300"/>
            </a:lvl1pPr>
            <a:lvl2pPr marL="609600" indent="0">
              <a:buNone/>
              <a:defRPr sz="38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en-US" dirty="0"/>
          </a:p>
        </p:txBody>
      </p:sp>
      <p:sp>
        <p:nvSpPr>
          <p:cNvPr id="4" name="Text Placeholder 3"/>
          <p:cNvSpPr>
            <a:spLocks noGrp="1"/>
          </p:cNvSpPr>
          <p:nvPr>
            <p:ph type="body" sz="half" idx="2"/>
          </p:nvPr>
        </p:nvSpPr>
        <p:spPr>
          <a:xfrm>
            <a:off x="2389406" y="5368584"/>
            <a:ext cx="7314248" cy="805049"/>
          </a:xfrm>
        </p:spPr>
        <p:txBody>
          <a:bodyPr/>
          <a:lstStyle>
            <a:lvl1pPr marL="0" indent="0">
              <a:buNone/>
              <a:defRPr sz="1900"/>
            </a:lvl1pPr>
            <a:lvl2pPr marL="609600" indent="0">
              <a:buNone/>
              <a:defRPr sz="1600"/>
            </a:lvl2pPr>
            <a:lvl3pPr marL="1219200" indent="0">
              <a:buNone/>
              <a:defRPr sz="14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pPr>
              <a:defRPr/>
            </a:pPr>
            <a:fld id="{E257577C-F53D-4BB9-9408-EB84DEB3CD80}" type="datetime1">
              <a:rPr lang="en-US" altLang="zh-CN" smtClean="0">
                <a:solidFill>
                  <a:prstClr val="black">
                    <a:tint val="75000"/>
                  </a:prstClr>
                </a:solidFill>
              </a:rPr>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pPr>
              <a:defRPr/>
            </a:pPr>
            <a:fld id="{77D58058-BD14-4845-947D-4A9B79A00D09}" type="datetime1">
              <a:rPr lang="en-US" altLang="zh-CN"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8050" y="274704"/>
            <a:ext cx="2742843" cy="5852880"/>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609522" y="274704"/>
            <a:ext cx="8025355" cy="585288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pPr>
              <a:defRPr/>
            </a:pPr>
            <a:fld id="{18ECB469-C949-4E3F-B0CB-0C15DA7B7F92}" type="datetime1">
              <a:rPr lang="en-US" altLang="zh-CN"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6" Type="http://schemas.openxmlformats.org/officeDocument/2006/relationships/theme" Target="../theme/theme2.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6" Type="http://schemas.openxmlformats.org/officeDocument/2006/relationships/theme" Target="../theme/theme3.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6" Type="http://schemas.openxmlformats.org/officeDocument/2006/relationships/theme" Target="../theme/theme4.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6" Type="http://schemas.openxmlformats.org/officeDocument/2006/relationships/theme" Target="../theme/theme5.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6" Type="http://schemas.openxmlformats.org/officeDocument/2006/relationships/theme" Target="../theme/theme6.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6" Type="http://schemas.openxmlformats.org/officeDocument/2006/relationships/theme" Target="../theme/theme7.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s>
</file>

<file path=ppt/slideMasters/_rels/slideMaster8.xml.rels><?xml version="1.0" encoding="UTF-8" standalone="yes"?>
<Relationships xmlns="http://schemas.openxmlformats.org/package/2006/relationships"><Relationship Id="rId6" Type="http://schemas.openxmlformats.org/officeDocument/2006/relationships/theme" Target="../theme/theme8.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s>
</file>

<file path=ppt/slideMasters/_rels/slideMaster9.xml.rels><?xml version="1.0" encoding="UTF-8" standalone="yes"?>
<Relationships xmlns="http://schemas.openxmlformats.org/package/2006/relationships"><Relationship Id="rId6" Type="http://schemas.openxmlformats.org/officeDocument/2006/relationships/theme" Target="../theme/theme9.xml"/><Relationship Id="rId5" Type="http://schemas.openxmlformats.org/officeDocument/2006/relationships/image" Target="../media/image2.png"/><Relationship Id="rId4" Type="http://schemas.openxmlformats.org/officeDocument/2006/relationships/image" Target="../media/image1.jpeg"/><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s>
</file>

<file path=ppt/slideMasters/_rels/slideMaster10.xml.rels><?xml version="1.0" encoding="UTF-8" standalone="yes"?>
<Relationships xmlns="http://schemas.openxmlformats.org/package/2006/relationships"><Relationship Id="rId9" Type="http://schemas.openxmlformats.org/officeDocument/2006/relationships/slideLayout" Target="../slideLayouts/slideLayout44.xml"/><Relationship Id="rId8" Type="http://schemas.openxmlformats.org/officeDocument/2006/relationships/slideLayout" Target="../slideLayouts/slideLayout43.xml"/><Relationship Id="rId7" Type="http://schemas.openxmlformats.org/officeDocument/2006/relationships/slideLayout" Target="../slideLayouts/slideLayout42.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3" Type="http://schemas.openxmlformats.org/officeDocument/2006/relationships/slideLayout" Target="../slideLayouts/slideLayout38.xml"/><Relationship Id="rId2" Type="http://schemas.openxmlformats.org/officeDocument/2006/relationships/slideLayout" Target="../slideLayouts/slideLayout37.xml"/><Relationship Id="rId15" Type="http://schemas.openxmlformats.org/officeDocument/2006/relationships/theme" Target="../theme/theme10.xml"/><Relationship Id="rId14" Type="http://schemas.openxmlformats.org/officeDocument/2006/relationships/image" Target="../media/image1.jpeg"/><Relationship Id="rId13" Type="http://schemas.openxmlformats.org/officeDocument/2006/relationships/slideLayout" Target="../slideLayouts/slideLayout48.xml"/><Relationship Id="rId12" Type="http://schemas.openxmlformats.org/officeDocument/2006/relationships/slideLayout" Target="../slideLayouts/slideLayout47.xml"/><Relationship Id="rId11" Type="http://schemas.openxmlformats.org/officeDocument/2006/relationships/slideLayout" Target="../slideLayouts/slideLayout46.xml"/><Relationship Id="rId10" Type="http://schemas.openxmlformats.org/officeDocument/2006/relationships/slideLayout" Target="../slideLayouts/slideLayout45.xml"/><Relationship Id="rId1"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092" y="365211"/>
            <a:ext cx="10514231" cy="1325870"/>
          </a:xfrm>
          <a:prstGeom prst="rect">
            <a:avLst/>
          </a:prstGeom>
        </p:spPr>
        <p:txBody>
          <a:bodyPr vert="horz" lIns="91436" tIns="45718" rIns="91436" bIns="45718"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092" y="1826048"/>
            <a:ext cx="10514231" cy="4352346"/>
          </a:xfrm>
          <a:prstGeom prst="rect">
            <a:avLst/>
          </a:prstGeom>
        </p:spPr>
        <p:txBody>
          <a:bodyPr vert="horz" lIns="91436" tIns="45718" rIns="91436" bIns="45718"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092" y="6357823"/>
            <a:ext cx="2742843" cy="365210"/>
          </a:xfrm>
          <a:prstGeom prst="rect">
            <a:avLst/>
          </a:prstGeom>
        </p:spPr>
        <p:txBody>
          <a:bodyPr vert="horz" lIns="91436" tIns="45718" rIns="91436" bIns="45718" rtlCol="0" anchor="ctr"/>
          <a:lstStyle>
            <a:lvl1pPr algn="l">
              <a:defRPr sz="1200">
                <a:solidFill>
                  <a:schemeClr val="tx1">
                    <a:tint val="75000"/>
                  </a:schemeClr>
                </a:solidFill>
              </a:defRPr>
            </a:lvl1pPr>
          </a:lstStyle>
          <a:p>
            <a:fld id="{4C4388EF-52D1-4258-9BE5-BCD010C7D4DE}" type="datetimeFigureOut">
              <a:rPr lang="zh-CN" altLang="en-US" smtClean="0"/>
            </a:fld>
            <a:endParaRPr lang="zh-CN" altLang="en-US"/>
          </a:p>
        </p:txBody>
      </p:sp>
      <p:sp>
        <p:nvSpPr>
          <p:cNvPr id="5" name="页脚占位符 4"/>
          <p:cNvSpPr>
            <a:spLocks noGrp="1"/>
          </p:cNvSpPr>
          <p:nvPr>
            <p:ph type="ftr" sz="quarter" idx="3"/>
          </p:nvPr>
        </p:nvSpPr>
        <p:spPr>
          <a:xfrm>
            <a:off x="4038075" y="6357823"/>
            <a:ext cx="4114264" cy="365210"/>
          </a:xfrm>
          <a:prstGeom prst="rect">
            <a:avLst/>
          </a:prstGeom>
        </p:spPr>
        <p:txBody>
          <a:bodyPr vert="horz" lIns="91436" tIns="45718" rIns="91436" bIns="45718"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09480" y="6357823"/>
            <a:ext cx="2742843" cy="365210"/>
          </a:xfrm>
          <a:prstGeom prst="rect">
            <a:avLst/>
          </a:prstGeom>
        </p:spPr>
        <p:txBody>
          <a:bodyPr vert="horz" lIns="91436" tIns="45718" rIns="91436" bIns="45718" rtlCol="0" anchor="ctr"/>
          <a:lstStyle>
            <a:lvl1pPr algn="r">
              <a:defRPr sz="1200">
                <a:solidFill>
                  <a:schemeClr val="tx1">
                    <a:tint val="75000"/>
                  </a:schemeClr>
                </a:solidFill>
              </a:defRPr>
            </a:lvl1pPr>
          </a:lstStyle>
          <a:p>
            <a:fld id="{3D3EE65E-57D2-4566-898C-4F2076833F8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0" name="Picture 9" descr="hexa.png"/>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 y="0"/>
            <a:ext cx="12190413" cy="6859588"/>
          </a:xfrm>
          <a:prstGeom prst="rect">
            <a:avLst/>
          </a:prstGeom>
        </p:spPr>
      </p:pic>
      <p:sp>
        <p:nvSpPr>
          <p:cNvPr id="2" name="Title Placeholder 1"/>
          <p:cNvSpPr>
            <a:spLocks noGrp="1"/>
          </p:cNvSpPr>
          <p:nvPr>
            <p:ph type="title"/>
          </p:nvPr>
        </p:nvSpPr>
        <p:spPr>
          <a:xfrm>
            <a:off x="609521" y="35568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3"/>
            <a:ext cx="10971372" cy="4166564"/>
          </a:xfrm>
          <a:prstGeom prst="rect">
            <a:avLst/>
          </a:prstGeom>
        </p:spPr>
        <p:txBody>
          <a:bodyPr vert="horz" lIns="91436" tIns="45718" rIns="91436" bIns="45718"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reeform 5"/>
          <p:cNvSpPr/>
          <p:nvPr userDrawn="1"/>
        </p:nvSpPr>
        <p:spPr bwMode="auto">
          <a:xfrm rot="5400000">
            <a:off x="11245248" y="6045087"/>
            <a:ext cx="541705" cy="479936"/>
          </a:xfrm>
          <a:custGeom>
            <a:avLst/>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100000">
                <a:schemeClr val="bg1">
                  <a:lumMod val="97000"/>
                </a:schemeClr>
              </a:gs>
              <a:gs pos="2000">
                <a:schemeClr val="bg1">
                  <a:lumMod val="83000"/>
                </a:schemeClr>
              </a:gs>
            </a:gsLst>
            <a:lin ang="18900000" scaled="0"/>
            <a:tileRect/>
          </a:gradFill>
          <a:ln w="12700">
            <a:gradFill flip="none" rotWithShape="1">
              <a:gsLst>
                <a:gs pos="0">
                  <a:schemeClr val="bg1"/>
                </a:gs>
                <a:gs pos="100000">
                  <a:schemeClr val="bg1">
                    <a:lumMod val="80000"/>
                  </a:schemeClr>
                </a:gs>
              </a:gsLst>
              <a:lin ang="18900000" scaled="0"/>
              <a:tileRect/>
            </a:gradFill>
          </a:ln>
          <a:effectLst>
            <a:outerShdw blurRad="165100" dist="76200" dir="2700000" algn="tl" rotWithShape="0">
              <a:prstClr val="black">
                <a:alpha val="30000"/>
              </a:prstClr>
            </a:outerShdw>
          </a:effectLst>
        </p:spPr>
        <p:txBody>
          <a:bodyPr vert="horz" wrap="square" lIns="91436" tIns="45718" rIns="91436" bIns="45718"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4" name="Date Placeholder 3"/>
          <p:cNvSpPr>
            <a:spLocks noGrp="1"/>
          </p:cNvSpPr>
          <p:nvPr>
            <p:ph type="dt" sz="half" idx="2"/>
          </p:nvPr>
        </p:nvSpPr>
        <p:spPr>
          <a:xfrm>
            <a:off x="8939636" y="177842"/>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A6620504-D840-6A40-90BC-6F3747762FA2}" type="datetime1">
              <a:rPr lang="en-US"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34005"/>
            <a:ext cx="3860297" cy="365210"/>
          </a:xfrm>
          <a:prstGeom prst="rect">
            <a:avLst/>
          </a:prstGeom>
        </p:spPr>
        <p:txBody>
          <a:bodyPr vert="horz" lIns="91436" tIns="45718" rIns="91436" bIns="45718" rtlCol="0" anchor="ctr"/>
          <a:lstStyle>
            <a:lvl1pPr algn="ctr">
              <a:defRPr sz="1600">
                <a:solidFill>
                  <a:schemeClr val="bg1">
                    <a:lumMod val="65000"/>
                  </a:schemeClr>
                </a:solidFill>
              </a:defRPr>
            </a:lvl1pPr>
          </a:lstStyle>
          <a:p>
            <a:pPr>
              <a:defRPr/>
            </a:pPr>
            <a:r>
              <a:rPr lang="en-US">
                <a:solidFill>
                  <a:prstClr val="white">
                    <a:lumMod val="65000"/>
                  </a:prstClr>
                </a:solidFill>
              </a:rPr>
              <a:t>WWW.DESIGNERSPARADISE.COM</a:t>
            </a:r>
            <a:endParaRPr lang="en-US" dirty="0">
              <a:solidFill>
                <a:prstClr val="white">
                  <a:lumMod val="65000"/>
                </a:prstClr>
              </a:solidFill>
            </a:endParaRPr>
          </a:p>
        </p:txBody>
      </p:sp>
      <p:cxnSp>
        <p:nvCxnSpPr>
          <p:cNvPr id="9" name="Straight Connector 8"/>
          <p:cNvCxnSpPr/>
          <p:nvPr userDrawn="1"/>
        </p:nvCxnSpPr>
        <p:spPr>
          <a:xfrm>
            <a:off x="812694" y="6275254"/>
            <a:ext cx="10463438" cy="19604"/>
          </a:xfrm>
          <a:prstGeom prst="line">
            <a:avLst/>
          </a:prstGeom>
          <a:ln w="9525" cmpd="sng">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6" name="Slide Number Placeholder 5"/>
          <p:cNvSpPr>
            <a:spLocks noGrp="1"/>
          </p:cNvSpPr>
          <p:nvPr>
            <p:ph type="sldNum" sz="quarter" idx="4"/>
          </p:nvPr>
        </p:nvSpPr>
        <p:spPr>
          <a:xfrm>
            <a:off x="11281415" y="6145720"/>
            <a:ext cx="479938" cy="304871"/>
          </a:xfrm>
          <a:prstGeom prst="rect">
            <a:avLst/>
          </a:prstGeom>
        </p:spPr>
        <p:txBody>
          <a:bodyPr vert="horz" lIns="91436" tIns="45718" rIns="91436" bIns="45718" rtlCol="0" anchor="ctr"/>
          <a:lstStyle>
            <a:lvl1pPr algn="ctr">
              <a:defRPr sz="1600" b="0">
                <a:solidFill>
                  <a:schemeClr val="tx1">
                    <a:lumMod val="50000"/>
                    <a:lumOff val="50000"/>
                  </a:schemeClr>
                </a:solidFill>
                <a:latin typeface="Impact" panose="020B0806030902050204" pitchFamily="34" charset="0"/>
                <a:ea typeface="Impact" panose="020B0806030902050204" pitchFamily="34" charset="0"/>
                <a:cs typeface="Impact" panose="020B0806030902050204" pitchFamily="34" charset="0"/>
              </a:defRPr>
            </a:lvl1pPr>
          </a:lstStyle>
          <a:p>
            <a:pPr>
              <a:defRPr/>
            </a:pPr>
            <a:fld id="{857B18ED-D931-45F4-8873-1BEDAB4DC03E}" type="slidenum">
              <a:rPr lang="en-US" smtClean="0">
                <a:solidFill>
                  <a:prstClr val="black">
                    <a:lumMod val="50000"/>
                    <a:lumOff val="50000"/>
                  </a:prstClr>
                </a:solidFill>
              </a:rPr>
            </a:fld>
            <a:endParaRPr lang="en-US" dirty="0">
              <a:solidFill>
                <a:prstClr val="black">
                  <a:lumMod val="50000"/>
                  <a:lumOff val="50000"/>
                </a:prstClr>
              </a:solidFill>
            </a:endParaRPr>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Lst>
  <p:hf hdr="0" ftr="0" dt="0"/>
  <p:txStyles>
    <p:titleStyle>
      <a:lvl1pPr algn="l" defTabSz="1218565" rtl="0" eaLnBrk="1" latinLnBrk="0" hangingPunct="1">
        <a:spcBef>
          <a:spcPct val="0"/>
        </a:spcBef>
        <a:buNone/>
        <a:defRPr sz="4600" kern="1200">
          <a:solidFill>
            <a:srgbClr val="17375E"/>
          </a:solidFill>
          <a:latin typeface="Signika"/>
          <a:ea typeface="Open Sans Extrabold" pitchFamily="34" charset="0"/>
          <a:cs typeface="Signika"/>
        </a:defRPr>
      </a:lvl1pPr>
    </p:titleStyle>
    <p:bodyStyle>
      <a:lvl1pPr marL="457200" indent="-457200" algn="l" defTabSz="1218565" rtl="0" eaLnBrk="1" latinLnBrk="0" hangingPunct="1">
        <a:spcBef>
          <a:spcPct val="20000"/>
        </a:spcBef>
        <a:buFont typeface="Arial" panose="020B0604020202020204" pitchFamily="34" charset="0"/>
        <a:buChar char="•"/>
        <a:defRPr sz="2700" kern="1200">
          <a:solidFill>
            <a:srgbClr val="17375E"/>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2400" kern="1200">
          <a:solidFill>
            <a:srgbClr val="17375E"/>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2200" kern="1200">
          <a:solidFill>
            <a:srgbClr val="17375E"/>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1900" kern="1200">
          <a:solidFill>
            <a:srgbClr val="17375E"/>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521" y="274703"/>
            <a:ext cx="10971372" cy="1143265"/>
          </a:xfrm>
          <a:prstGeom prst="rect">
            <a:avLst/>
          </a:prstGeom>
        </p:spPr>
        <p:txBody>
          <a:bodyPr vert="horz" lIns="91436" tIns="45718" rIns="91436" bIns="45718" rtlCol="0" anchor="ctr">
            <a:normAutofit/>
          </a:bodyPr>
          <a:lstStyle/>
          <a:p>
            <a:r>
              <a:rPr lang="en-US" dirty="0"/>
              <a:t>Click to edit Master title style</a:t>
            </a:r>
            <a:endParaRPr lang="en-US" dirty="0"/>
          </a:p>
        </p:txBody>
      </p:sp>
      <p:sp>
        <p:nvSpPr>
          <p:cNvPr id="3" name="Text Placeholder 2"/>
          <p:cNvSpPr>
            <a:spLocks noGrp="1"/>
          </p:cNvSpPr>
          <p:nvPr>
            <p:ph type="body" idx="1"/>
          </p:nvPr>
        </p:nvSpPr>
        <p:spPr>
          <a:xfrm>
            <a:off x="609521" y="1600572"/>
            <a:ext cx="10971372" cy="4527011"/>
          </a:xfrm>
          <a:prstGeom prst="rect">
            <a:avLst/>
          </a:prstGeom>
        </p:spPr>
        <p:txBody>
          <a:bodyPr vert="horz" lIns="91436" tIns="45718" rIns="91436" bIns="45718"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609521" y="6357825"/>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9196EC2F-0988-4314-AD4B-24FF16D7B45E}" type="datetime1">
              <a:rPr lang="en-US" altLang="zh-CN" smtClean="0">
                <a:solidFill>
                  <a:prstClr val="black">
                    <a:tint val="75000"/>
                  </a:prstClr>
                </a:solidFill>
              </a:rPr>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57825"/>
            <a:ext cx="3860297" cy="365210"/>
          </a:xfrm>
          <a:prstGeom prst="rect">
            <a:avLst/>
          </a:prstGeom>
        </p:spPr>
        <p:txBody>
          <a:bodyPr vert="horz" lIns="91436" tIns="45718" rIns="91436" bIns="45718" rtlCol="0" anchor="ctr"/>
          <a:lstStyle>
            <a:lvl1pPr algn="ctr">
              <a:defRPr sz="1600">
                <a:solidFill>
                  <a:schemeClr val="tx1">
                    <a:tint val="75000"/>
                  </a:schemeClr>
                </a:solidFill>
              </a:defRPr>
            </a:lvl1pPr>
          </a:lstStyle>
          <a:p>
            <a:pPr>
              <a:defRPr/>
            </a:pPr>
            <a:endParaRPr lang="en-US" dirty="0">
              <a:solidFill>
                <a:prstClr val="black">
                  <a:tint val="75000"/>
                </a:prstClr>
              </a:solidFill>
            </a:endParaRPr>
          </a:p>
        </p:txBody>
      </p:sp>
      <p:sp>
        <p:nvSpPr>
          <p:cNvPr id="6" name="Slide Number Placeholder 5"/>
          <p:cNvSpPr>
            <a:spLocks noGrp="1"/>
          </p:cNvSpPr>
          <p:nvPr>
            <p:ph type="sldNum" sz="quarter" idx="4"/>
          </p:nvPr>
        </p:nvSpPr>
        <p:spPr>
          <a:xfrm>
            <a:off x="8736463" y="6357825"/>
            <a:ext cx="2844430" cy="365210"/>
          </a:xfrm>
          <a:prstGeom prst="rect">
            <a:avLst/>
          </a:prstGeom>
        </p:spPr>
        <p:txBody>
          <a:bodyPr vert="horz" lIns="91436" tIns="45718" rIns="91436" bIns="45718" rtlCol="0" anchor="ctr"/>
          <a:lstStyle>
            <a:lvl1pPr algn="r">
              <a:defRPr sz="1600">
                <a:solidFill>
                  <a:schemeClr val="tx1">
                    <a:tint val="75000"/>
                  </a:schemeClr>
                </a:solidFill>
              </a:defRPr>
            </a:lvl1pPr>
          </a:lstStyle>
          <a:p>
            <a:pPr>
              <a:defRPr/>
            </a:pPr>
            <a:fld id="{601EE9E8-4134-49B0-9AA7-3089E6521627}" type="slidenum">
              <a:rPr lang="en-US" smtClean="0">
                <a:solidFill>
                  <a:prstClr val="black">
                    <a:tint val="75000"/>
                  </a:prstClr>
                </a:solidFill>
              </a:rPr>
            </a:fld>
            <a:endParaRPr lang="en-US" dirty="0">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Lst>
  <p:hf hdr="0" ftr="0" dt="0"/>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anose="020B0604020202020204" pitchFamily="34" charset="0"/>
        <a:buChar char="–"/>
        <a:defRPr sz="3800" kern="1200">
          <a:solidFill>
            <a:schemeClr val="tx1"/>
          </a:solidFill>
          <a:latin typeface="+mn-lt"/>
          <a:ea typeface="+mn-ea"/>
          <a:cs typeface="+mn-cs"/>
        </a:defRPr>
      </a:lvl2pPr>
      <a:lvl3pPr marL="1524000" indent="-304800" algn="l" defTabSz="1218565"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3.xml"/><Relationship Id="rId1" Type="http://schemas.openxmlformats.org/officeDocument/2006/relationships/image" Target="../media/image6.jpe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6.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_rels/slide10.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43.xml"/><Relationship Id="rId4" Type="http://schemas.openxmlformats.org/officeDocument/2006/relationships/image" Target="../media/image6.jpeg"/><Relationship Id="rId3" Type="http://schemas.openxmlformats.org/officeDocument/2006/relationships/image" Target="../media/image7.png"/><Relationship Id="rId2" Type="http://schemas.microsoft.com/office/2007/relationships/media" Target="../media/audio1.wav"/><Relationship Id="rId1" Type="http://schemas.openxmlformats.org/officeDocument/2006/relationships/audio" Target="../media/audio1.wav"/></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文本框 14"/>
          <p:cNvSpPr txBox="1"/>
          <p:nvPr/>
        </p:nvSpPr>
        <p:spPr>
          <a:xfrm>
            <a:off x="674370" y="3112135"/>
            <a:ext cx="10950575" cy="2306955"/>
          </a:xfrm>
          <a:prstGeom prst="rect">
            <a:avLst/>
          </a:prstGeom>
          <a:noFill/>
          <a:effectLst/>
        </p:spPr>
        <p:txBody>
          <a:bodyPr wrap="square" rtlCol="0">
            <a:spAutoFit/>
          </a:bodyPr>
          <a:lstStyle/>
          <a:p>
            <a:r>
              <a:rPr lang="en-US" altLang="zh-CN" sz="4800" dirty="0">
                <a:solidFill>
                  <a:srgbClr val="7030A0"/>
                </a:solidFill>
                <a:ea typeface="方正姚体" panose="02010601030101010101" pitchFamily="2" charset="-122"/>
                <a:cs typeface="+mn-lt"/>
              </a:rPr>
              <a:t>Software design of fiber Bragg grating sensor demodulator for roller coaster track monitoring</a:t>
            </a:r>
            <a:endParaRPr lang="en-US" altLang="zh-CN" sz="4800" dirty="0">
              <a:solidFill>
                <a:srgbClr val="7030A0"/>
              </a:solidFill>
              <a:ea typeface="方正姚体" panose="02010601030101010101" pitchFamily="2" charset="-122"/>
              <a:cs typeface="+mn-lt"/>
            </a:endParaRPr>
          </a:p>
        </p:txBody>
      </p:sp>
      <p:sp>
        <p:nvSpPr>
          <p:cNvPr id="3" name="文本框 2"/>
          <p:cNvSpPr txBox="1"/>
          <p:nvPr/>
        </p:nvSpPr>
        <p:spPr>
          <a:xfrm>
            <a:off x="492125" y="1445260"/>
            <a:ext cx="10950575" cy="1014730"/>
          </a:xfrm>
          <a:prstGeom prst="rect">
            <a:avLst/>
          </a:prstGeom>
          <a:noFill/>
          <a:effectLst/>
        </p:spPr>
        <p:txBody>
          <a:bodyPr wrap="square" rtlCol="0">
            <a:spAutoFit/>
          </a:bodyPr>
          <a:p>
            <a:r>
              <a:rPr lang="en-US" altLang="zh-CN" sz="3200" dirty="0">
                <a:solidFill>
                  <a:srgbClr val="7030A0"/>
                </a:solidFill>
                <a:ea typeface="方正姚体" panose="02010601030101010101" pitchFamily="2" charset="-122"/>
                <a:cs typeface="+mn-lt"/>
              </a:rPr>
              <a:t>		 	</a:t>
            </a:r>
            <a:r>
              <a:rPr lang="en-US" altLang="zh-CN" sz="6000" dirty="0">
                <a:solidFill>
                  <a:srgbClr val="7030A0"/>
                </a:solidFill>
                <a:latin typeface="+mj-lt"/>
                <a:ea typeface="方正姚体" panose="02010601030101010101" pitchFamily="2" charset="-122"/>
                <a:cs typeface="+mj-lt"/>
              </a:rPr>
              <a:t>Research topic</a:t>
            </a:r>
            <a:r>
              <a:rPr lang="zh-CN" altLang="en-US" sz="6000" dirty="0">
                <a:solidFill>
                  <a:srgbClr val="7030A0"/>
                </a:solidFill>
                <a:latin typeface="+mj-lt"/>
                <a:ea typeface="方正姚体" panose="02010601030101010101" pitchFamily="2" charset="-122"/>
                <a:cs typeface="+mj-lt"/>
              </a:rPr>
              <a:t>：</a:t>
            </a:r>
            <a:endParaRPr lang="zh-CN" altLang="en-US" sz="6000" dirty="0">
              <a:solidFill>
                <a:srgbClr val="7030A0"/>
              </a:solidFill>
              <a:latin typeface="+mj-lt"/>
              <a:ea typeface="方正姚体" panose="02010601030101010101" pitchFamily="2" charset="-122"/>
              <a:cs typeface="+mj-lt"/>
            </a:endParaRPr>
          </a:p>
        </p:txBody>
      </p:sp>
    </p:spTree>
  </p:cSld>
  <p:clrMapOvr>
    <a:masterClrMapping/>
  </p:clrMapOvr>
  <mc:AlternateContent xmlns:mc="http://schemas.openxmlformats.org/markup-compatibility/2006">
    <mc:Choice xmlns:p14="http://schemas.microsoft.com/office/powerpoint/2010/main" Requires="p14">
      <p:transition spd="slow" p14:dur="900" advTm="1000">
        <p14:warp dir="in"/>
      </p:transition>
    </mc:Choice>
    <mc:Fallback>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50"/>
                                        <p:tgtEl>
                                          <p:spTgt spid="15"/>
                                        </p:tgtEl>
                                      </p:cBhvr>
                                    </p:animEffect>
                                    <p:anim calcmode="lin" valueType="num">
                                      <p:cBhvr>
                                        <p:cTn id="8" dur="250" fill="hold"/>
                                        <p:tgtEl>
                                          <p:spTgt spid="15"/>
                                        </p:tgtEl>
                                        <p:attrNameLst>
                                          <p:attrName>ppt_x</p:attrName>
                                        </p:attrNameLst>
                                      </p:cBhvr>
                                      <p:tavLst>
                                        <p:tav tm="0">
                                          <p:val>
                                            <p:strVal val="#ppt_x"/>
                                          </p:val>
                                        </p:tav>
                                        <p:tav tm="100000">
                                          <p:val>
                                            <p:strVal val="#ppt_x"/>
                                          </p:val>
                                        </p:tav>
                                      </p:tavLst>
                                    </p:anim>
                                    <p:anim calcmode="lin" valueType="num">
                                      <p:cBhvr>
                                        <p:cTn id="9" dur="250" fill="hold"/>
                                        <p:tgtEl>
                                          <p:spTgt spid="15"/>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ldLvl="0" animBg="1"/>
      <p:bldP spid="3"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图片 2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35" y="1240"/>
            <a:ext cx="12190413" cy="6857107"/>
          </a:xfrm>
          <a:prstGeom prst="rect">
            <a:avLst/>
          </a:prstGeom>
        </p:spPr>
      </p:pic>
      <p:grpSp>
        <p:nvGrpSpPr>
          <p:cNvPr id="3" name="组合 2"/>
          <p:cNvGrpSpPr/>
          <p:nvPr/>
        </p:nvGrpSpPr>
        <p:grpSpPr>
          <a:xfrm>
            <a:off x="4656243" y="1330694"/>
            <a:ext cx="4702832" cy="732267"/>
            <a:chOff x="1045010" y="2007793"/>
            <a:chExt cx="4702832" cy="732267"/>
          </a:xfrm>
        </p:grpSpPr>
        <p:sp>
          <p:nvSpPr>
            <p:cNvPr id="4" name="_14"/>
            <p:cNvSpPr txBox="1">
              <a:spLocks noChangeArrowheads="1"/>
            </p:cNvSpPr>
            <p:nvPr/>
          </p:nvSpPr>
          <p:spPr bwMode="auto">
            <a:xfrm>
              <a:off x="1045010" y="2007793"/>
              <a:ext cx="1123680" cy="7322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accent2"/>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9pPr>
            </a:lstStyle>
            <a:p>
              <a:pPr algn="ctr"/>
              <a:r>
                <a:rPr lang="en-US" altLang="zh-CN" sz="2800" b="1" spc="600" dirty="0">
                  <a:solidFill>
                    <a:srgbClr val="646486"/>
                  </a:solidFill>
                  <a:latin typeface="微软雅黑" panose="020B0503020204020204" charset="-122"/>
                  <a:ea typeface="微软雅黑" panose="020B0503020204020204" charset="-122"/>
                </a:rPr>
                <a:t>01</a:t>
              </a:r>
              <a:endParaRPr lang="zh-CN" altLang="zh-CN" sz="2800" b="1" spc="600" dirty="0">
                <a:solidFill>
                  <a:srgbClr val="646486"/>
                </a:solidFill>
                <a:latin typeface="微软雅黑" panose="020B0503020204020204" charset="-122"/>
                <a:ea typeface="微软雅黑" panose="020B0503020204020204" charset="-122"/>
              </a:endParaRPr>
            </a:p>
          </p:txBody>
        </p:sp>
        <p:sp>
          <p:nvSpPr>
            <p:cNvPr id="5" name="矩形 4"/>
            <p:cNvSpPr/>
            <p:nvPr/>
          </p:nvSpPr>
          <p:spPr bwMode="auto">
            <a:xfrm>
              <a:off x="2221615" y="2190455"/>
              <a:ext cx="3526227"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r>
                <a:rPr dirty="0">
                  <a:solidFill>
                    <a:srgbClr val="50BAC5"/>
                  </a:solidFill>
                  <a:latin typeface="微软雅黑" panose="020B0503020204020204" charset="-122"/>
                  <a:ea typeface="微软雅黑" panose="020B0503020204020204" charset="-122"/>
                  <a:sym typeface="+mn-ea"/>
                </a:rPr>
                <a:t>The overall framework of the local monitoring platform</a:t>
              </a:r>
              <a:endParaRPr dirty="0">
                <a:solidFill>
                  <a:srgbClr val="50BAC5"/>
                </a:solidFill>
                <a:latin typeface="微软雅黑" panose="020B0503020204020204" charset="-122"/>
                <a:ea typeface="微软雅黑" panose="020B0503020204020204" charset="-122"/>
                <a:sym typeface="+mn-ea"/>
              </a:endParaRPr>
            </a:p>
          </p:txBody>
        </p:sp>
      </p:grpSp>
      <p:grpSp>
        <p:nvGrpSpPr>
          <p:cNvPr id="6" name="组合 5"/>
          <p:cNvGrpSpPr/>
          <p:nvPr/>
        </p:nvGrpSpPr>
        <p:grpSpPr>
          <a:xfrm>
            <a:off x="4656243" y="2368662"/>
            <a:ext cx="4370855" cy="732230"/>
            <a:chOff x="1491415" y="2381173"/>
            <a:chExt cx="4370855" cy="732230"/>
          </a:xfrm>
        </p:grpSpPr>
        <p:sp>
          <p:nvSpPr>
            <p:cNvPr id="7" name="_14"/>
            <p:cNvSpPr txBox="1">
              <a:spLocks noChangeArrowheads="1"/>
            </p:cNvSpPr>
            <p:nvPr/>
          </p:nvSpPr>
          <p:spPr bwMode="auto">
            <a:xfrm>
              <a:off x="1491415" y="2381173"/>
              <a:ext cx="1123680" cy="7322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accent2"/>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9pPr>
            </a:lstStyle>
            <a:p>
              <a:pPr algn="ctr"/>
              <a:r>
                <a:rPr lang="en-US" altLang="zh-CN" sz="2800" b="1" spc="600" dirty="0">
                  <a:solidFill>
                    <a:srgbClr val="50BAC5"/>
                  </a:solidFill>
                  <a:latin typeface="微软雅黑" panose="020B0503020204020204" charset="-122"/>
                  <a:ea typeface="微软雅黑" panose="020B0503020204020204" charset="-122"/>
                </a:rPr>
                <a:t>02</a:t>
              </a:r>
              <a:endParaRPr lang="zh-CN" altLang="zh-CN" sz="2800" b="1" spc="600" dirty="0">
                <a:solidFill>
                  <a:srgbClr val="50BAC5"/>
                </a:solidFill>
                <a:latin typeface="微软雅黑" panose="020B0503020204020204" charset="-122"/>
                <a:ea typeface="微软雅黑" panose="020B0503020204020204" charset="-122"/>
              </a:endParaRPr>
            </a:p>
          </p:txBody>
        </p:sp>
        <p:sp>
          <p:nvSpPr>
            <p:cNvPr id="8" name="矩形 7"/>
            <p:cNvSpPr/>
            <p:nvPr/>
          </p:nvSpPr>
          <p:spPr bwMode="auto">
            <a:xfrm>
              <a:off x="2691516" y="2450170"/>
              <a:ext cx="3170754"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r>
                <a:rPr dirty="0">
                  <a:solidFill>
                    <a:srgbClr val="50BAC5"/>
                  </a:solidFill>
                  <a:latin typeface="微软雅黑" panose="020B0503020204020204" charset="-122"/>
                  <a:ea typeface="微软雅黑" panose="020B0503020204020204" charset="-122"/>
                </a:rPr>
                <a:t>Software design of local monitoring platform</a:t>
              </a:r>
              <a:endParaRPr dirty="0">
                <a:solidFill>
                  <a:srgbClr val="50BAC5"/>
                </a:solidFill>
                <a:latin typeface="微软雅黑" panose="020B0503020204020204" charset="-122"/>
                <a:ea typeface="微软雅黑" panose="020B0503020204020204" charset="-122"/>
              </a:endParaRPr>
            </a:p>
          </p:txBody>
        </p:sp>
      </p:grpSp>
      <p:grpSp>
        <p:nvGrpSpPr>
          <p:cNvPr id="12" name="组合 11"/>
          <p:cNvGrpSpPr/>
          <p:nvPr/>
        </p:nvGrpSpPr>
        <p:grpSpPr>
          <a:xfrm>
            <a:off x="4656243" y="3373135"/>
            <a:ext cx="4158084" cy="732448"/>
            <a:chOff x="1514910" y="1393530"/>
            <a:chExt cx="4158084" cy="732448"/>
          </a:xfrm>
        </p:grpSpPr>
        <p:sp>
          <p:nvSpPr>
            <p:cNvPr id="13" name="_14"/>
            <p:cNvSpPr txBox="1">
              <a:spLocks noChangeArrowheads="1"/>
            </p:cNvSpPr>
            <p:nvPr/>
          </p:nvSpPr>
          <p:spPr bwMode="auto">
            <a:xfrm>
              <a:off x="1514910" y="1393748"/>
              <a:ext cx="1123680" cy="7322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accent2"/>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9pPr>
            </a:lstStyle>
            <a:p>
              <a:pPr algn="ctr"/>
              <a:r>
                <a:rPr lang="en-US" altLang="zh-CN" sz="2800" b="1" spc="600" dirty="0">
                  <a:solidFill>
                    <a:srgbClr val="50BAC5"/>
                  </a:solidFill>
                  <a:latin typeface="微软雅黑" panose="020B0503020204020204" charset="-122"/>
                  <a:ea typeface="微软雅黑" panose="020B0503020204020204" charset="-122"/>
                </a:rPr>
                <a:t>03</a:t>
              </a:r>
              <a:endParaRPr lang="zh-CN" altLang="zh-CN" sz="2800" b="1" spc="600" dirty="0">
                <a:solidFill>
                  <a:srgbClr val="50BAC5"/>
                </a:solidFill>
                <a:latin typeface="微软雅黑" panose="020B0503020204020204" charset="-122"/>
                <a:ea typeface="微软雅黑" panose="020B0503020204020204" charset="-122"/>
              </a:endParaRPr>
            </a:p>
          </p:txBody>
        </p:sp>
        <p:sp>
          <p:nvSpPr>
            <p:cNvPr id="14" name="矩形 13"/>
            <p:cNvSpPr/>
            <p:nvPr/>
          </p:nvSpPr>
          <p:spPr bwMode="auto">
            <a:xfrm>
              <a:off x="2691516" y="1393530"/>
              <a:ext cx="2981478"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r>
                <a:rPr dirty="0">
                  <a:solidFill>
                    <a:srgbClr val="50BAC5"/>
                  </a:solidFill>
                  <a:latin typeface="微软雅黑" panose="020B0503020204020204" charset="-122"/>
                  <a:ea typeface="微软雅黑" panose="020B0503020204020204" charset="-122"/>
                </a:rPr>
                <a:t>Technical methods of monitoring platform software design</a:t>
              </a:r>
              <a:endParaRPr dirty="0">
                <a:solidFill>
                  <a:srgbClr val="50BAC5"/>
                </a:solidFill>
                <a:latin typeface="微软雅黑" panose="020B0503020204020204" charset="-122"/>
                <a:ea typeface="微软雅黑" panose="020B0503020204020204" charset="-122"/>
              </a:endParaRPr>
            </a:p>
          </p:txBody>
        </p:sp>
      </p:grpSp>
      <p:sp>
        <p:nvSpPr>
          <p:cNvPr id="15" name="矩形 14"/>
          <p:cNvSpPr/>
          <p:nvPr/>
        </p:nvSpPr>
        <p:spPr>
          <a:xfrm>
            <a:off x="1757481" y="3100830"/>
            <a:ext cx="2494452" cy="1004381"/>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kumimoji="1" lang="en-US" sz="4000" b="1" dirty="0">
                <a:solidFill>
                  <a:srgbClr val="646486"/>
                </a:solidFill>
                <a:latin typeface="微软雅黑" panose="020B0503020204020204" charset="-122"/>
                <a:ea typeface="微软雅黑" panose="020B0503020204020204" charset="-122"/>
              </a:rPr>
              <a:t>Aims</a:t>
            </a:r>
            <a:endParaRPr kumimoji="1" lang="en-US" altLang="zh-CN" sz="3200" b="1" dirty="0">
              <a:solidFill>
                <a:srgbClr val="646486"/>
              </a:solidFill>
              <a:latin typeface="微软雅黑" panose="020B0503020204020204" charset="-122"/>
              <a:ea typeface="微软雅黑" panose="020B0503020204020204" charset="-122"/>
            </a:endParaRPr>
          </a:p>
          <a:p>
            <a:pPr lvl="0" algn="ctr"/>
            <a:endParaRPr lang="zh-CN" altLang="en-US" sz="1400" dirty="0">
              <a:solidFill>
                <a:srgbClr val="646486"/>
              </a:solidFill>
              <a:latin typeface="微软雅黑" panose="020B0503020204020204" charset="-122"/>
              <a:ea typeface="微软雅黑" panose="020B0503020204020204" charset="-122"/>
            </a:endParaRPr>
          </a:p>
        </p:txBody>
      </p:sp>
      <p:sp>
        <p:nvSpPr>
          <p:cNvPr id="2" name="_14"/>
          <p:cNvSpPr txBox="1">
            <a:spLocks noChangeArrowheads="1"/>
          </p:cNvSpPr>
          <p:nvPr/>
        </p:nvSpPr>
        <p:spPr bwMode="auto">
          <a:xfrm>
            <a:off x="4656243" y="4391258"/>
            <a:ext cx="1123680" cy="7322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accent2"/>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charset="-122"/>
              </a:defRPr>
            </a:lvl9pPr>
          </a:lstStyle>
          <a:p>
            <a:pPr algn="ctr"/>
            <a:r>
              <a:rPr lang="en-US" altLang="zh-CN" sz="2800" b="1" spc="600" dirty="0">
                <a:solidFill>
                  <a:srgbClr val="50BAC5"/>
                </a:solidFill>
                <a:latin typeface="微软雅黑" panose="020B0503020204020204" charset="-122"/>
                <a:ea typeface="微软雅黑" panose="020B0503020204020204" charset="-122"/>
              </a:rPr>
              <a:t>04</a:t>
            </a:r>
            <a:endParaRPr lang="zh-CN" altLang="zh-CN" sz="2800" b="1" spc="600" dirty="0">
              <a:solidFill>
                <a:srgbClr val="50BAC5"/>
              </a:solidFill>
              <a:latin typeface="微软雅黑" panose="020B0503020204020204" charset="-122"/>
              <a:ea typeface="微软雅黑" panose="020B0503020204020204" charset="-122"/>
            </a:endParaRPr>
          </a:p>
        </p:txBody>
      </p:sp>
      <p:sp>
        <p:nvSpPr>
          <p:cNvPr id="16" name="矩形 15"/>
          <p:cNvSpPr/>
          <p:nvPr/>
        </p:nvSpPr>
        <p:spPr bwMode="auto">
          <a:xfrm>
            <a:off x="5856344" y="4636785"/>
            <a:ext cx="2981478"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spcBef>
                <a:spcPct val="50000"/>
              </a:spcBef>
            </a:pPr>
            <a:r>
              <a:rPr dirty="0">
                <a:solidFill>
                  <a:srgbClr val="50BAC5"/>
                </a:solidFill>
                <a:latin typeface="微软雅黑" panose="020B0503020204020204" charset="-122"/>
                <a:ea typeface="微软雅黑" panose="020B0503020204020204" charset="-122"/>
              </a:rPr>
              <a:t>Monitoring the functionality of the platform software (objectives achieved)</a:t>
            </a:r>
            <a:endParaRPr dirty="0">
              <a:solidFill>
                <a:srgbClr val="50BAC5"/>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900" advTm="1000">
        <p14:warp dir="in"/>
      </p:transition>
    </mc:Choice>
    <mc:Fallback>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750"/>
                                        <p:tgtEl>
                                          <p:spTgt spid="25"/>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750"/>
                                        <p:tgtEl>
                                          <p:spTgt spid="15"/>
                                        </p:tgtEl>
                                      </p:cBhvr>
                                    </p:animEffect>
                                    <p:anim calcmode="lin" valueType="num">
                                      <p:cBhvr>
                                        <p:cTn id="12" dur="750" fill="hold"/>
                                        <p:tgtEl>
                                          <p:spTgt spid="15"/>
                                        </p:tgtEl>
                                        <p:attrNameLst>
                                          <p:attrName>ppt_x</p:attrName>
                                        </p:attrNameLst>
                                      </p:cBhvr>
                                      <p:tavLst>
                                        <p:tav tm="0">
                                          <p:val>
                                            <p:strVal val="#ppt_x"/>
                                          </p:val>
                                        </p:tav>
                                        <p:tav tm="100000">
                                          <p:val>
                                            <p:strVal val="#ppt_x"/>
                                          </p:val>
                                        </p:tav>
                                      </p:tavLst>
                                    </p:anim>
                                    <p:anim calcmode="lin" valueType="num">
                                      <p:cBhvr>
                                        <p:cTn id="13" dur="750" fill="hold"/>
                                        <p:tgtEl>
                                          <p:spTgt spid="15"/>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22" presetClass="entr" presetSubtype="8" fill="hold"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par>
                          <p:cTn id="18" fill="hold">
                            <p:stCondLst>
                              <p:cond delay="2500"/>
                            </p:stCondLst>
                            <p:childTnLst>
                              <p:par>
                                <p:cTn id="19" presetID="22" presetClass="entr" presetSubtype="8"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left)">
                                      <p:cBhvr>
                                        <p:cTn id="21" dur="500"/>
                                        <p:tgtEl>
                                          <p:spTgt spid="6"/>
                                        </p:tgtEl>
                                      </p:cBhvr>
                                    </p:animEffect>
                                  </p:childTnLst>
                                </p:cTn>
                              </p:par>
                            </p:childTnLst>
                          </p:cTn>
                        </p:par>
                        <p:par>
                          <p:cTn id="22" fill="hold">
                            <p:stCondLst>
                              <p:cond delay="3000"/>
                            </p:stCondLst>
                            <p:childTnLst>
                              <p:par>
                                <p:cTn id="23" presetID="22" presetClass="entr" presetSubtype="8" fill="hold"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left)">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ldLvl="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620395" y="-575310"/>
            <a:ext cx="10950575" cy="5969635"/>
          </a:xfrm>
          <a:prstGeom prst="rect">
            <a:avLst/>
          </a:prstGeom>
          <a:noFill/>
          <a:effectLst/>
        </p:spPr>
        <p:txBody>
          <a:bodyPr wrap="square" rtlCol="0">
            <a:spAutoFit/>
          </a:bodyPr>
          <a:p>
            <a:pPr algn="l"/>
            <a:r>
              <a:rPr lang="en-US" sz="3200" dirty="0">
                <a:solidFill>
                  <a:srgbClr val="7030A0"/>
                </a:solidFill>
                <a:ea typeface="方正姚体" panose="02010601030101010101" pitchFamily="2" charset="-122"/>
                <a:cs typeface="+mn-lt"/>
              </a:rPr>
              <a:t>01</a:t>
            </a:r>
            <a:r>
              <a:rPr lang="zh-CN" altLang="en-US" sz="3200" dirty="0">
                <a:solidFill>
                  <a:srgbClr val="7030A0"/>
                </a:solidFill>
                <a:ea typeface="方正姚体" panose="02010601030101010101" pitchFamily="2" charset="-122"/>
                <a:cs typeface="+mn-lt"/>
              </a:rPr>
              <a:t>：</a:t>
            </a:r>
            <a:r>
              <a:rPr sz="3200" dirty="0">
                <a:solidFill>
                  <a:srgbClr val="50BAC5"/>
                </a:solidFill>
                <a:ea typeface="微软雅黑" panose="020B0503020204020204" charset="-122"/>
                <a:cs typeface="+mn-lt"/>
                <a:sym typeface="+mn-ea"/>
              </a:rPr>
              <a:t>The overall framework of the local monitoring platform</a:t>
            </a:r>
            <a:endParaRPr sz="3200" dirty="0">
              <a:solidFill>
                <a:srgbClr val="50BAC5"/>
              </a:solidFill>
              <a:ea typeface="微软雅黑" panose="020B0503020204020204" charset="-122"/>
              <a:cs typeface="+mn-lt"/>
              <a:sym typeface="+mn-ea"/>
            </a:endParaRPr>
          </a:p>
          <a:p>
            <a:pPr algn="l"/>
            <a:endParaRPr dirty="0">
              <a:solidFill>
                <a:srgbClr val="50BAC5"/>
              </a:solidFill>
              <a:ea typeface="微软雅黑" panose="020B0503020204020204" charset="-122"/>
              <a:cs typeface="+mn-lt"/>
              <a:sym typeface="+mn-ea"/>
            </a:endParaRPr>
          </a:p>
          <a:p>
            <a:pPr algn="l"/>
            <a:r>
              <a:rPr sz="2400" dirty="0">
                <a:solidFill>
                  <a:schemeClr val="accent4">
                    <a:lumMod val="75000"/>
                  </a:schemeClr>
                </a:solidFill>
                <a:ea typeface="微软雅黑" panose="020B0503020204020204" charset="-122"/>
                <a:cs typeface="+mn-lt"/>
                <a:sym typeface="+mn-ea"/>
              </a:rPr>
              <a:t>The local monitoring platform is composed of fiber Bragg grating sensor, fiber Bragg grating demodulator and monitoring software of host computer in the local computer. Fiber Bragg grating sensor is mainly local monitoring platform to realize each parameter monitoring tools, including optical fiber grating temperature sensor and vibration sensor, etc., mainly in the state of transformer operation parameter change in perception, fiber Bragg grating demodulation devices in the sensor response these parameters change information of light wavelength signal demodulation, and will eventually demodulation data transmission via a serial port to the local computer. The upper computer monitoring software in the local computer is the core of the whole monitoring platform. It obtains the wavelength data and spectral data from the demodulator, converts the wavelength data into the specific values of parameters in the running state of the roller coaster, and completes the display and storage of the data in the upper computer</a:t>
            </a:r>
            <a:r>
              <a:rPr lang="en-US" sz="2400" dirty="0">
                <a:solidFill>
                  <a:schemeClr val="accent4">
                    <a:lumMod val="75000"/>
                  </a:schemeClr>
                </a:solidFill>
                <a:ea typeface="微软雅黑" panose="020B0503020204020204" charset="-122"/>
                <a:cs typeface="+mn-lt"/>
                <a:sym typeface="+mn-ea"/>
              </a:rPr>
              <a:t>.</a:t>
            </a:r>
            <a:endParaRPr sz="2400" dirty="0">
              <a:solidFill>
                <a:schemeClr val="accent4">
                  <a:lumMod val="75000"/>
                </a:schemeClr>
              </a:solidFill>
              <a:ea typeface="微软雅黑" panose="020B0503020204020204" charset="-122"/>
              <a:cs typeface="+mn-lt"/>
              <a:sym typeface="+mn-ea"/>
            </a:endParaRPr>
          </a:p>
          <a:p>
            <a:endParaRPr lang="zh-CN" altLang="en-US" sz="1000" dirty="0">
              <a:solidFill>
                <a:srgbClr val="7030A0"/>
              </a:solidFill>
              <a:ea typeface="方正姚体" panose="02010601030101010101" pitchFamily="2" charset="-122"/>
              <a:cs typeface="+mn-lt"/>
            </a:endParaRPr>
          </a:p>
          <a:p>
            <a:endParaRPr lang="zh-CN" altLang="en-US" sz="10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546735" y="-786765"/>
            <a:ext cx="10950575" cy="5631180"/>
          </a:xfrm>
          <a:prstGeom prst="rect">
            <a:avLst/>
          </a:prstGeom>
          <a:noFill/>
          <a:effectLst/>
        </p:spPr>
        <p:txBody>
          <a:bodyPr wrap="square" rtlCol="0">
            <a:spAutoFit/>
          </a:bodyPr>
          <a:p>
            <a:r>
              <a:rPr lang="en-US" sz="3200" dirty="0">
                <a:solidFill>
                  <a:srgbClr val="7030A0"/>
                </a:solidFill>
                <a:ea typeface="方正姚体" panose="02010601030101010101" pitchFamily="2" charset="-122"/>
                <a:cs typeface="+mn-lt"/>
                <a:sym typeface="+mn-ea"/>
              </a:rPr>
              <a:t> 02:</a:t>
            </a:r>
            <a:r>
              <a:rPr sz="3200" dirty="0">
                <a:solidFill>
                  <a:srgbClr val="50BAC5"/>
                </a:solidFill>
                <a:latin typeface="微软雅黑" panose="020B0503020204020204" charset="-122"/>
                <a:ea typeface="微软雅黑" panose="020B0503020204020204" charset="-122"/>
                <a:sym typeface="+mn-ea"/>
              </a:rPr>
              <a:t>Software design of local monitoring platform</a:t>
            </a:r>
            <a:endParaRPr sz="3200" dirty="0">
              <a:solidFill>
                <a:srgbClr val="50BAC5"/>
              </a:solidFill>
              <a:latin typeface="微软雅黑" panose="020B0503020204020204" charset="-122"/>
              <a:ea typeface="微软雅黑" panose="020B0503020204020204" charset="-122"/>
              <a:sym typeface="+mn-ea"/>
            </a:endParaRPr>
          </a:p>
          <a:p>
            <a:endParaRPr sz="3200" dirty="0">
              <a:solidFill>
                <a:srgbClr val="7030A0"/>
              </a:solidFill>
              <a:ea typeface="方正姚体" panose="02010601030101010101" pitchFamily="2" charset="-122"/>
              <a:cs typeface="+mn-lt"/>
            </a:endParaRPr>
          </a:p>
          <a:p>
            <a:r>
              <a:rPr lang="en-US" sz="2400" dirty="0">
                <a:solidFill>
                  <a:srgbClr val="7030A0"/>
                </a:solidFill>
                <a:ea typeface="方正姚体" panose="02010601030101010101" pitchFamily="2" charset="-122"/>
                <a:cs typeface="+mn-lt"/>
              </a:rPr>
              <a:t>The local monitoring platform adopts the MFC programming idea based on c++, which is an object-oriented programming language, which makes the program design easier to achieve. MFC (MicrosoftFoundation Class) is a set of C++ classes designed by Microsoft for developers to use. For the Windows operating system, messaging is the main mechanism for its interaction with applications, and MFC exactly meets the requirements of elimination under this mechanism. In the design of upper computer monitoring software of the local monitoring platform, MFC programming idea is adopted in the software development environment of Microsoft Visual Studio 2010, which makes the design of the monitoring platform simple, which greatly shortens the software development time and improves the efficiency, and meanwhile guarantees the stability and reliability of the code.</a:t>
            </a:r>
            <a:endParaRPr lang="en-US" sz="2400" dirty="0">
              <a:solidFill>
                <a:srgbClr val="7030A0"/>
              </a:solidFill>
              <a:ea typeface="方正姚体" panose="02010601030101010101" pitchFamily="2" charset="-122"/>
              <a:cs typeface="+mn-lt"/>
            </a:endParaRPr>
          </a:p>
          <a:p>
            <a:endParaRPr sz="32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737235" y="-283210"/>
            <a:ext cx="10950575" cy="4276725"/>
          </a:xfrm>
          <a:prstGeom prst="rect">
            <a:avLst/>
          </a:prstGeom>
          <a:noFill/>
          <a:effectLst/>
        </p:spPr>
        <p:txBody>
          <a:bodyPr wrap="square" rtlCol="0">
            <a:spAutoFit/>
          </a:bodyPr>
          <a:p>
            <a:r>
              <a:rPr lang="en-US" sz="3200" dirty="0">
                <a:solidFill>
                  <a:srgbClr val="7030A0"/>
                </a:solidFill>
                <a:ea typeface="方正姚体" panose="02010601030101010101" pitchFamily="2" charset="-122"/>
                <a:cs typeface="+mn-lt"/>
              </a:rPr>
              <a:t>03:</a:t>
            </a:r>
            <a:r>
              <a:rPr sz="3200" dirty="0">
                <a:solidFill>
                  <a:srgbClr val="50BAC5"/>
                </a:solidFill>
                <a:ea typeface="微软雅黑" panose="020B0503020204020204" charset="-122"/>
                <a:cs typeface="+mn-lt"/>
                <a:sym typeface="+mn-ea"/>
              </a:rPr>
              <a:t>Technical methods of monitoring platform software design</a:t>
            </a:r>
            <a:endParaRPr sz="3200" dirty="0">
              <a:solidFill>
                <a:srgbClr val="50BAC5"/>
              </a:solidFill>
              <a:ea typeface="微软雅黑" panose="020B0503020204020204" charset="-122"/>
              <a:cs typeface="+mn-lt"/>
              <a:sym typeface="+mn-ea"/>
            </a:endParaRPr>
          </a:p>
          <a:p>
            <a:endParaRPr sz="2400" dirty="0">
              <a:solidFill>
                <a:srgbClr val="50BAC5"/>
              </a:solidFill>
              <a:latin typeface="微软雅黑" panose="020B0503020204020204" charset="-122"/>
              <a:ea typeface="微软雅黑" panose="020B0503020204020204" charset="-122"/>
              <a:sym typeface="+mn-ea"/>
            </a:endParaRPr>
          </a:p>
          <a:p>
            <a:endParaRPr sz="2400" dirty="0">
              <a:solidFill>
                <a:srgbClr val="50BAC5"/>
              </a:solidFill>
              <a:latin typeface="微软雅黑" panose="020B0503020204020204" charset="-122"/>
              <a:ea typeface="微软雅黑" panose="020B0503020204020204" charset="-122"/>
            </a:endParaRPr>
          </a:p>
          <a:p>
            <a:r>
              <a:rPr lang="en-US" sz="3200" dirty="0">
                <a:solidFill>
                  <a:srgbClr val="7030A0"/>
                </a:solidFill>
                <a:ea typeface="方正姚体" panose="02010601030101010101" pitchFamily="2" charset="-122"/>
                <a:cs typeface="+mn-lt"/>
              </a:rPr>
              <a:t>The main technologies used in the software system of the local monitoring platform include graphical interface technology, data acquisition technology, serial port communication technology, multi-threading, dynamic link library and database access technology, etc. This section mainly introduces multi-threading, dynamic link library and database access technology.</a:t>
            </a:r>
            <a:endParaRPr lang="en-US" sz="32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620395" y="70485"/>
            <a:ext cx="10950575" cy="6000750"/>
          </a:xfrm>
          <a:prstGeom prst="rect">
            <a:avLst/>
          </a:prstGeom>
          <a:noFill/>
          <a:effectLst/>
        </p:spPr>
        <p:txBody>
          <a:bodyPr wrap="square" rtlCol="0">
            <a:spAutoFit/>
          </a:bodyPr>
          <a:p>
            <a:r>
              <a:rPr lang="en-US" sz="3200" dirty="0">
                <a:solidFill>
                  <a:srgbClr val="7030A0"/>
                </a:solidFill>
                <a:ea typeface="方正姚体" panose="02010601030101010101" pitchFamily="2" charset="-122"/>
                <a:cs typeface="+mn-lt"/>
              </a:rPr>
              <a:t>First one:Multithreading technique:</a:t>
            </a:r>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a:p>
            <a:r>
              <a:rPr lang="en-US" sz="3200" dirty="0">
                <a:solidFill>
                  <a:srgbClr val="7030A0"/>
                </a:solidFill>
                <a:ea typeface="方正姚体" panose="02010601030101010101" pitchFamily="2" charset="-122"/>
                <a:cs typeface="+mn-lt"/>
              </a:rPr>
              <a:t>Under Windows, you can allow multiple tasks (applications) to run simultaneously. Multithreading is when a single application runs multiple threads simultaneously to accomplish different functions. For simple data calculation and general data processing, single thread program can be processed, but in the face of complex programs, single thread is far from meeting the requirements. To solve this problem, you need to refer to multiple threads, which means running multiple threads "simultaneously" in a program.</a:t>
            </a:r>
            <a:endParaRPr lang="en-US" sz="32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620395" y="0"/>
            <a:ext cx="10950575" cy="5015865"/>
          </a:xfrm>
          <a:prstGeom prst="rect">
            <a:avLst/>
          </a:prstGeom>
          <a:noFill/>
          <a:effectLst/>
        </p:spPr>
        <p:txBody>
          <a:bodyPr wrap="square" rtlCol="0">
            <a:spAutoFit/>
          </a:bodyPr>
          <a:p>
            <a:r>
              <a:rPr lang="en-US" sz="3200" dirty="0">
                <a:solidFill>
                  <a:srgbClr val="7030A0"/>
                </a:solidFill>
                <a:ea typeface="方正姚体" panose="02010601030101010101" pitchFamily="2" charset="-122"/>
                <a:cs typeface="+mn-lt"/>
              </a:rPr>
              <a:t>Second one:Dynamic link library technology:</a:t>
            </a:r>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a:p>
            <a:r>
              <a:rPr lang="en-US" sz="3200" dirty="0">
                <a:solidFill>
                  <a:srgbClr val="7030A0"/>
                </a:solidFill>
                <a:ea typeface="方正姚体" panose="02010601030101010101" pitchFamily="2" charset="-122"/>
                <a:cs typeface="+mn-lt"/>
              </a:rPr>
              <a:t>Dynamic link library (DLL) is some encapsulate the implementation of a certain function function of the independent file, usually it can not run directly, need to be executable or other DLL calls can achieve specific functions, to really play its practical role. In practice, dynamic link library is usually used to write some function function, and then other modules call it.</a:t>
            </a:r>
            <a:endParaRPr lang="en-US" sz="32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783590" y="-612775"/>
            <a:ext cx="10950575" cy="6492875"/>
          </a:xfrm>
          <a:prstGeom prst="rect">
            <a:avLst/>
          </a:prstGeom>
          <a:noFill/>
          <a:effectLst/>
        </p:spPr>
        <p:txBody>
          <a:bodyPr wrap="square" rtlCol="0">
            <a:spAutoFit/>
          </a:bodyPr>
          <a:p>
            <a:r>
              <a:rPr lang="en-US" sz="3200" dirty="0">
                <a:solidFill>
                  <a:srgbClr val="7030A0"/>
                </a:solidFill>
                <a:ea typeface="方正姚体" panose="02010601030101010101" pitchFamily="2" charset="-122"/>
                <a:cs typeface="+mn-lt"/>
              </a:rPr>
              <a:t>The last one:Database access technology:</a:t>
            </a:r>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a:p>
            <a:r>
              <a:rPr lang="en-US" sz="3200" dirty="0">
                <a:solidFill>
                  <a:srgbClr val="7030A0"/>
                </a:solidFill>
                <a:ea typeface="方正姚体" panose="02010601030101010101" pitchFamily="2" charset="-122"/>
                <a:cs typeface="+mn-lt"/>
              </a:rPr>
              <a:t>Databases are warehouses for huge amounts of data, and Microsoft has introduced some standard techniques for accessing them. At present, the Windows system has the following commonly used database access technology :ODBC(open database interconnection), DAO(database access object), OLEDB(object link and embedded database), ADO C ActiveX data object). ADO is developed on the basis of OLEDB, and OLEDB and ADO are also common technologies.</a:t>
            </a:r>
            <a:endParaRPr lang="en-US" sz="3200" dirty="0">
              <a:solidFill>
                <a:srgbClr val="7030A0"/>
              </a:solidFill>
              <a:ea typeface="方正姚体" panose="02010601030101010101" pitchFamily="2" charset="-122"/>
              <a:cs typeface="+mn-lt"/>
            </a:endParaRPr>
          </a:p>
          <a:p>
            <a:endParaRPr lang="en-US" sz="32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746125" y="-393065"/>
            <a:ext cx="10950575" cy="5815965"/>
          </a:xfrm>
          <a:prstGeom prst="rect">
            <a:avLst/>
          </a:prstGeom>
          <a:noFill/>
          <a:effectLst/>
        </p:spPr>
        <p:txBody>
          <a:bodyPr wrap="square" rtlCol="0">
            <a:spAutoFit/>
          </a:bodyPr>
          <a:p>
            <a:r>
              <a:rPr lang="en-US" sz="3200" dirty="0">
                <a:solidFill>
                  <a:srgbClr val="7030A0"/>
                </a:solidFill>
                <a:ea typeface="方正姚体" panose="02010601030101010101" pitchFamily="2" charset="-122"/>
                <a:cs typeface="+mn-lt"/>
              </a:rPr>
              <a:t>04:</a:t>
            </a:r>
            <a:r>
              <a:rPr sz="3200" dirty="0">
                <a:solidFill>
                  <a:srgbClr val="50BAC5"/>
                </a:solidFill>
                <a:ea typeface="微软雅黑" panose="020B0503020204020204" charset="-122"/>
                <a:cs typeface="+mn-lt"/>
                <a:sym typeface="+mn-ea"/>
              </a:rPr>
              <a:t>Monitoring the functionality of the platform software (objectives achieved)</a:t>
            </a:r>
            <a:r>
              <a:rPr lang="en-US" sz="3200" dirty="0">
                <a:solidFill>
                  <a:srgbClr val="50BAC5"/>
                </a:solidFill>
                <a:ea typeface="微软雅黑" panose="020B0503020204020204" charset="-122"/>
                <a:cs typeface="+mn-lt"/>
                <a:sym typeface="+mn-ea"/>
              </a:rPr>
              <a:t>:</a:t>
            </a:r>
            <a:endParaRPr lang="en-US" sz="3200" dirty="0">
              <a:solidFill>
                <a:srgbClr val="50BAC5"/>
              </a:solidFill>
              <a:ea typeface="微软雅黑" panose="020B0503020204020204" charset="-122"/>
              <a:cs typeface="+mn-lt"/>
              <a:sym typeface="+mn-ea"/>
            </a:endParaRPr>
          </a:p>
          <a:p>
            <a:r>
              <a:rPr lang="en-US" sz="2800" dirty="0">
                <a:solidFill>
                  <a:srgbClr val="50BAC5"/>
                </a:solidFill>
                <a:ea typeface="微软雅黑" panose="020B0503020204020204" charset="-122"/>
                <a:cs typeface="+mn-lt"/>
                <a:sym typeface="+mn-ea"/>
              </a:rPr>
              <a:t>Fiber Bragg grating sensors' changes of the external parameters, optical signal transmission to FBGA demodulation module, thus the wavelength change of the demodulation of fiber Bragg grating sensor, and combining with the parameters of the software system configuration, and transformation formula of pre-made wavelength data into the parameter values, by PC monitoring software to realize the data real-time display and stored in the database.</a:t>
            </a:r>
            <a:endParaRPr lang="en-US" sz="2800" dirty="0">
              <a:solidFill>
                <a:srgbClr val="50BAC5"/>
              </a:solidFill>
              <a:ea typeface="微软雅黑" panose="020B0503020204020204" charset="-122"/>
              <a:cs typeface="+mn-lt"/>
              <a:sym typeface="+mn-ea"/>
            </a:endParaRPr>
          </a:p>
          <a:p>
            <a:r>
              <a:rPr lang="en-US" sz="2800" dirty="0">
                <a:solidFill>
                  <a:srgbClr val="50BAC5"/>
                </a:solidFill>
                <a:ea typeface="微软雅黑" panose="020B0503020204020204" charset="-122"/>
                <a:cs typeface="+mn-lt"/>
                <a:sym typeface="+mn-ea"/>
              </a:rPr>
              <a:t>To sum up, this time my software design is mainly to achieve the following functions:</a:t>
            </a:r>
            <a:endParaRPr lang="en-US" sz="2800" dirty="0">
              <a:solidFill>
                <a:srgbClr val="50BAC5"/>
              </a:solidFill>
              <a:ea typeface="微软雅黑" panose="020B0503020204020204" charset="-122"/>
              <a:cs typeface="+mn-lt"/>
              <a:sym typeface="+mn-ea"/>
            </a:endParaRPr>
          </a:p>
          <a:p>
            <a:r>
              <a:rPr lang="en-US" sz="2800" dirty="0">
                <a:solidFill>
                  <a:srgbClr val="50BAC5"/>
                </a:solidFill>
                <a:ea typeface="微软雅黑" panose="020B0503020204020204" charset="-122"/>
                <a:cs typeface="+mn-lt"/>
                <a:sym typeface="+mn-ea"/>
              </a:rPr>
              <a:t>1.</a:t>
            </a:r>
            <a:endParaRPr lang="en-US" sz="2800" dirty="0">
              <a:solidFill>
                <a:srgbClr val="50BAC5"/>
              </a:solidFill>
              <a:ea typeface="微软雅黑" panose="020B0503020204020204" charset="-122"/>
              <a:cs typeface="+mn-lt"/>
              <a:sym typeface="+mn-ea"/>
            </a:endParaRPr>
          </a:p>
          <a:p>
            <a:endParaRPr lang="en-US" sz="2800" dirty="0">
              <a:solidFill>
                <a:srgbClr val="50BAC5"/>
              </a:solidFill>
              <a:ea typeface="微软雅黑" panose="020B0503020204020204" charset="-122"/>
              <a:cs typeface="+mn-lt"/>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dubuque精美钢琴曲">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246093" y="-1396459"/>
            <a:ext cx="609600" cy="609600"/>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96395"/>
            <a:ext cx="12190413" cy="6857107"/>
          </a:xfrm>
          <a:prstGeom prst="rect">
            <a:avLst/>
          </a:prstGeom>
        </p:spPr>
      </p:pic>
      <p:sp>
        <p:nvSpPr>
          <p:cNvPr id="8" name="文本框 7"/>
          <p:cNvSpPr txBox="1"/>
          <p:nvPr/>
        </p:nvSpPr>
        <p:spPr>
          <a:xfrm>
            <a:off x="619760" y="-786765"/>
            <a:ext cx="10950575" cy="6492875"/>
          </a:xfrm>
          <a:prstGeom prst="rect">
            <a:avLst/>
          </a:prstGeom>
          <a:noFill/>
          <a:effectLst/>
        </p:spPr>
        <p:txBody>
          <a:bodyPr wrap="square" rtlCol="0">
            <a:spAutoFit/>
          </a:bodyPr>
          <a:p>
            <a:r>
              <a:rPr lang="en-US" sz="3200" dirty="0">
                <a:solidFill>
                  <a:srgbClr val="50BAC5"/>
                </a:solidFill>
                <a:ea typeface="微软雅黑" panose="020B0503020204020204" charset="-122"/>
                <a:cs typeface="+mn-lt"/>
                <a:sym typeface="+mn-ea"/>
              </a:rPr>
              <a:t>To sum up, this time my software design is mainly to achieve the following functions:</a:t>
            </a:r>
            <a:endParaRPr lang="en-US" sz="3200" dirty="0">
              <a:solidFill>
                <a:srgbClr val="50BAC5"/>
              </a:solidFill>
              <a:ea typeface="微软雅黑" panose="020B0503020204020204" charset="-122"/>
              <a:cs typeface="+mn-lt"/>
              <a:sym typeface="+mn-ea"/>
            </a:endParaRPr>
          </a:p>
          <a:p>
            <a:r>
              <a:rPr lang="en-US" sz="3200" dirty="0">
                <a:solidFill>
                  <a:srgbClr val="50BAC5"/>
                </a:solidFill>
                <a:ea typeface="微软雅黑" panose="020B0503020204020204" charset="-122"/>
                <a:cs typeface="+mn-lt"/>
                <a:sym typeface="+mn-ea"/>
              </a:rPr>
              <a:t>1.Data storage path, FBGA sampling mode, sampling frequency, number of sensors and corresponding parameters should be set in the monitoring process.</a:t>
            </a:r>
            <a:endParaRPr lang="en-US" sz="3200" dirty="0">
              <a:solidFill>
                <a:srgbClr val="50BAC5"/>
              </a:solidFill>
              <a:ea typeface="微软雅黑" panose="020B0503020204020204" charset="-122"/>
              <a:cs typeface="+mn-lt"/>
              <a:sym typeface="+mn-ea"/>
            </a:endParaRPr>
          </a:p>
          <a:p>
            <a:r>
              <a:rPr lang="en-US" sz="3200" dirty="0">
                <a:solidFill>
                  <a:srgbClr val="50BAC5"/>
                </a:solidFill>
                <a:ea typeface="微软雅黑" panose="020B0503020204020204" charset="-122"/>
                <a:cs typeface="+mn-lt"/>
                <a:sym typeface="+mn-ea"/>
              </a:rPr>
              <a:t>2.Data reading and processing (by calling DLL file to achieve), after obtaining the wavelength data of the sensor, the wavelength data is converted into the specific value of the measurement parameters.</a:t>
            </a:r>
            <a:endParaRPr lang="en-US" sz="3200" dirty="0">
              <a:solidFill>
                <a:srgbClr val="50BAC5"/>
              </a:solidFill>
              <a:ea typeface="微软雅黑" panose="020B0503020204020204" charset="-122"/>
              <a:cs typeface="+mn-lt"/>
              <a:sym typeface="+mn-ea"/>
            </a:endParaRPr>
          </a:p>
          <a:p>
            <a:r>
              <a:rPr lang="en-US" sz="3200" dirty="0">
                <a:solidFill>
                  <a:srgbClr val="50BAC5"/>
                </a:solidFill>
                <a:ea typeface="微软雅黑" panose="020B0503020204020204" charset="-122"/>
                <a:cs typeface="+mn-lt"/>
                <a:sym typeface="+mn-ea"/>
              </a:rPr>
              <a:t>3.The wavelength data, parameters and measurement data of each sensor are saved, so that the data can be viewed and analyzed later.</a:t>
            </a:r>
            <a:endParaRPr lang="en-US" sz="3200" dirty="0">
              <a:solidFill>
                <a:srgbClr val="50BAC5"/>
              </a:solidFill>
              <a:ea typeface="微软雅黑" panose="020B0503020204020204" charset="-122"/>
              <a:cs typeface="+mn-lt"/>
              <a:sym typeface="+mn-ea"/>
            </a:endParaRPr>
          </a:p>
          <a:p>
            <a:endParaRPr sz="3200" dirty="0">
              <a:solidFill>
                <a:srgbClr val="7030A0"/>
              </a:solidFill>
              <a:ea typeface="方正姚体" panose="02010601030101010101" pitchFamily="2" charset="-122"/>
              <a:cs typeface="+mn-lt"/>
            </a:endParaRPr>
          </a:p>
        </p:txBody>
      </p:sp>
    </p:spTree>
  </p:cSld>
  <p:clrMapOvr>
    <a:masterClrMapping/>
  </p:clrMapOvr>
  <mc:AlternateContent xmlns:mc="http://schemas.openxmlformats.org/markup-compatibility/2006">
    <mc:Choice xmlns:p14="http://schemas.microsoft.com/office/powerpoint/2010/main" Requires="p14">
      <p:transition spd="slow" p14:dur="900" advClick="0" advTm="1000">
        <p14:warp dir="in"/>
      </p:transition>
    </mc:Choice>
    <mc:Fallback>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62"/>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750"/>
                                        <p:tgtEl>
                                          <p:spTgt spid="3"/>
                                        </p:tgtEl>
                                      </p:cBhvr>
                                    </p:animEffect>
                                  </p:childTnLst>
                                </p:cTn>
                              </p:par>
                            </p:childTnLst>
                          </p:cTn>
                        </p:par>
                        <p:par>
                          <p:cTn id="10" fill="hold">
                            <p:stCondLst>
                              <p:cond delay="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50"/>
                                        <p:tgtEl>
                                          <p:spTgt spid="8"/>
                                        </p:tgtEl>
                                      </p:cBhvr>
                                    </p:animEffect>
                                    <p:anim calcmode="lin" valueType="num">
                                      <p:cBhvr>
                                        <p:cTn id="14" dur="250" fill="hold"/>
                                        <p:tgtEl>
                                          <p:spTgt spid="8"/>
                                        </p:tgtEl>
                                        <p:attrNameLst>
                                          <p:attrName>ppt_x</p:attrName>
                                        </p:attrNameLst>
                                      </p:cBhvr>
                                      <p:tavLst>
                                        <p:tav tm="0">
                                          <p:val>
                                            <p:strVal val="#ppt_x"/>
                                          </p:val>
                                        </p:tav>
                                        <p:tav tm="100000">
                                          <p:val>
                                            <p:strVal val="#ppt_x"/>
                                          </p:val>
                                        </p:tav>
                                      </p:tavLst>
                                    </p:anim>
                                    <p:anim calcmode="lin" valueType="num">
                                      <p:cBhvr>
                                        <p:cTn id="15"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numSld="999">
                <p:cTn id="16" repeatCount="indefinite" fill="hold" display="0">
                  <p:stCondLst>
                    <p:cond delay="indefinite"/>
                  </p:stCondLst>
                  <p:endCondLst>
                    <p:cond evt="onStopAudio" delay="0">
                      <p:tgtEl>
                        <p:sldTgt/>
                      </p:tgtEl>
                    </p:cond>
                  </p:endCondLst>
                </p:cTn>
                <p:tgtEl>
                  <p:spTgt spid="62"/>
                </p:tgtEl>
              </p:cMediaNode>
            </p:audio>
          </p:childTnLst>
        </p:cTn>
      </p:par>
    </p:tnLst>
    <p:bldLst>
      <p:bldP spid="8" grpId="0" bldLvl="0" animBg="1"/>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炫彩扁平2">
      <a:dk1>
        <a:srgbClr val="000000"/>
      </a:dk1>
      <a:lt1>
        <a:srgbClr val="FFFFFF"/>
      </a:lt1>
      <a:dk2>
        <a:srgbClr val="44546A"/>
      </a:dk2>
      <a:lt2>
        <a:srgbClr val="E7E6E6"/>
      </a:lt2>
      <a:accent1>
        <a:srgbClr val="FFBF53"/>
      </a:accent1>
      <a:accent2>
        <a:srgbClr val="F17475"/>
      </a:accent2>
      <a:accent3>
        <a:srgbClr val="01B3C5"/>
      </a:accent3>
      <a:accent4>
        <a:srgbClr val="77448C"/>
      </a:accent4>
      <a:accent5>
        <a:srgbClr val="00AF92"/>
      </a:accent5>
      <a:accent6>
        <a:srgbClr val="C65885"/>
      </a:accent6>
      <a:hlink>
        <a:srgbClr val="FCC79F"/>
      </a:hlink>
      <a:folHlink>
        <a:srgbClr val="869FB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5389</Words>
  <Application>WPS 演示</Application>
  <PresentationFormat>自定义</PresentationFormat>
  <Paragraphs>67</Paragraphs>
  <Slides>10</Slides>
  <Notes>25</Notes>
  <HiddenSlides>0</HiddenSlides>
  <MMClips>1</MMClips>
  <ScaleCrop>false</ScaleCrop>
  <HeadingPairs>
    <vt:vector size="6" baseType="variant">
      <vt:variant>
        <vt:lpstr>已用的字体</vt:lpstr>
      </vt:variant>
      <vt:variant>
        <vt:i4>18</vt:i4>
      </vt:variant>
      <vt:variant>
        <vt:lpstr>主题</vt:lpstr>
      </vt:variant>
      <vt:variant>
        <vt:i4>10</vt:i4>
      </vt:variant>
      <vt:variant>
        <vt:lpstr>幻灯片标题</vt:lpstr>
      </vt:variant>
      <vt:variant>
        <vt:i4>10</vt:i4>
      </vt:variant>
    </vt:vector>
  </HeadingPairs>
  <TitlesOfParts>
    <vt:vector size="38" baseType="lpstr">
      <vt:lpstr>Arial</vt:lpstr>
      <vt:lpstr>宋体</vt:lpstr>
      <vt:lpstr>Wingdings</vt:lpstr>
      <vt:lpstr>Calibri</vt:lpstr>
      <vt:lpstr>Impact</vt:lpstr>
      <vt:lpstr>Signika</vt:lpstr>
      <vt:lpstr>Open Sans Extrabold</vt:lpstr>
      <vt:lpstr>LiHei Pro</vt:lpstr>
      <vt:lpstr>迷你简汉真广标</vt:lpstr>
      <vt:lpstr>ITC Avant Garde Std Bk</vt:lpstr>
      <vt:lpstr>方正姚体</vt:lpstr>
      <vt:lpstr>微软雅黑</vt:lpstr>
      <vt:lpstr>Arial Unicode MS</vt:lpstr>
      <vt:lpstr>等线</vt:lpstr>
      <vt:lpstr>Calibri</vt:lpstr>
      <vt:lpstr>等线 Light</vt:lpstr>
      <vt:lpstr>Segoe Print</vt:lpstr>
      <vt:lpstr>Yu Gothic UI</vt:lpstr>
      <vt:lpstr>Office 主题​​</vt:lpstr>
      <vt:lpstr>1_Office Theme</vt:lpstr>
      <vt:lpstr>2_Office Theme</vt:lpstr>
      <vt:lpstr>3_Office Theme</vt:lpstr>
      <vt:lpstr>4_Office Theme</vt:lpstr>
      <vt:lpstr>5_Office Theme</vt:lpstr>
      <vt:lpstr>6_Office Theme</vt:lpstr>
      <vt:lpstr>7_Office Theme</vt:lpstr>
      <vt:lpstr>8_Office Theme</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小清新PPT</dc:title>
  <dc:creator/>
  <cp:keywords>RP</cp:keywords>
  <dc:description>RP</dc:description>
  <dc:subject>RP</dc:subject>
  <cp:category>RP</cp:category>
  <cp:lastModifiedBy>Leopard</cp:lastModifiedBy>
  <cp:revision>3676</cp:revision>
  <dcterms:created xsi:type="dcterms:W3CDTF">2015-12-01T09:06:00Z</dcterms:created>
  <dcterms:modified xsi:type="dcterms:W3CDTF">2020-03-24T22:06:36Z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